
<file path=[Content_Types].xml><?xml version="1.0" encoding="utf-8"?>
<Types xmlns="http://schemas.openxmlformats.org/package/2006/content-types">
  <Default Extension="emf" ContentType="image/x-emf"/>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2.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3.xml" ContentType="application/vnd.openxmlformats-officedocument.theme+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theme/theme4.xml" ContentType="application/vnd.openxmlformats-officedocument.theme+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theme/theme5.xml" ContentType="application/vnd.openxmlformats-officedocument.theme+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theme/theme6.xml" ContentType="application/vnd.openxmlformats-officedocument.theme+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theme/theme7.xml" ContentType="application/vnd.openxmlformats-officedocument.theme+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theme/theme8.xml" ContentType="application/vnd.openxmlformats-officedocument.theme+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theme/theme9.xml" ContentType="application/vnd.openxmlformats-officedocument.theme+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theme/theme10.xml" ContentType="application/vnd.openxmlformats-officedocument.theme+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comments/modernComment_121_A8F2BADD.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modernComment_7FFFFFED_7D4A33F6.xml" ContentType="application/vnd.ms-powerpoint.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606" r:id="rId4"/>
    <p:sldMasterId id="2147485610" r:id="rId5"/>
    <p:sldMasterId id="2147485304" r:id="rId6"/>
    <p:sldMasterId id="2147485184" r:id="rId7"/>
    <p:sldMasterId id="2147484675" r:id="rId8"/>
    <p:sldMasterId id="2147485551" r:id="rId9"/>
    <p:sldMasterId id="2147483672" r:id="rId10"/>
    <p:sldMasterId id="2147495181" r:id="rId11"/>
    <p:sldMasterId id="2147483742" r:id="rId12"/>
    <p:sldMasterId id="2147495273" r:id="rId13"/>
    <p:sldMasterId id="2147495230" r:id="rId14"/>
  </p:sldMasterIdLst>
  <p:notesMasterIdLst>
    <p:notesMasterId r:id="rId68"/>
  </p:notesMasterIdLst>
  <p:sldIdLst>
    <p:sldId id="278" r:id="rId15"/>
    <p:sldId id="2147483598" r:id="rId16"/>
    <p:sldId id="2147482557" r:id="rId17"/>
    <p:sldId id="2147483638" r:id="rId18"/>
    <p:sldId id="2147483642" r:id="rId19"/>
    <p:sldId id="264" r:id="rId20"/>
    <p:sldId id="266" r:id="rId21"/>
    <p:sldId id="279" r:id="rId22"/>
    <p:sldId id="275" r:id="rId23"/>
    <p:sldId id="257" r:id="rId24"/>
    <p:sldId id="271" r:id="rId25"/>
    <p:sldId id="289" r:id="rId26"/>
    <p:sldId id="256" r:id="rId27"/>
    <p:sldId id="258" r:id="rId28"/>
    <p:sldId id="290" r:id="rId29"/>
    <p:sldId id="265" r:id="rId30"/>
    <p:sldId id="274" r:id="rId31"/>
    <p:sldId id="277" r:id="rId32"/>
    <p:sldId id="263" r:id="rId33"/>
    <p:sldId id="280" r:id="rId34"/>
    <p:sldId id="2147483643" r:id="rId35"/>
    <p:sldId id="2147483608" r:id="rId36"/>
    <p:sldId id="260" r:id="rId37"/>
    <p:sldId id="2147483644" r:id="rId38"/>
    <p:sldId id="2147483645" r:id="rId39"/>
    <p:sldId id="2147483646" r:id="rId40"/>
    <p:sldId id="2147483647" r:id="rId41"/>
    <p:sldId id="261" r:id="rId42"/>
    <p:sldId id="262" r:id="rId43"/>
    <p:sldId id="2147483629" r:id="rId44"/>
    <p:sldId id="285" r:id="rId45"/>
    <p:sldId id="269" r:id="rId46"/>
    <p:sldId id="2147481361" r:id="rId47"/>
    <p:sldId id="2147482556" r:id="rId48"/>
    <p:sldId id="272" r:id="rId49"/>
    <p:sldId id="270" r:id="rId50"/>
    <p:sldId id="268" r:id="rId51"/>
    <p:sldId id="2147471446" r:id="rId52"/>
    <p:sldId id="2147483630" r:id="rId53"/>
    <p:sldId id="267" r:id="rId54"/>
    <p:sldId id="2147481277" r:id="rId55"/>
    <p:sldId id="2147480180" r:id="rId56"/>
    <p:sldId id="2147483604" r:id="rId57"/>
    <p:sldId id="2147483594" r:id="rId58"/>
    <p:sldId id="2147483639" r:id="rId59"/>
    <p:sldId id="2147483620" r:id="rId60"/>
    <p:sldId id="2147483592" r:id="rId61"/>
    <p:sldId id="2147483595" r:id="rId62"/>
    <p:sldId id="2147483596" r:id="rId63"/>
    <p:sldId id="2147483600" r:id="rId64"/>
    <p:sldId id="259" r:id="rId65"/>
    <p:sldId id="2147483610" r:id="rId66"/>
    <p:sldId id="283" r:id="rId6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62B99DA-513E-400D-B99A-8F4259ECCDDD}">
          <p14:sldIdLst>
            <p14:sldId id="278"/>
            <p14:sldId id="2147483598"/>
            <p14:sldId id="2147482557"/>
            <p14:sldId id="2147483638"/>
          </p14:sldIdLst>
        </p14:section>
        <p14:section name="Agenda" id="{37175567-B8E5-4899-8A74-F9CCC2736EE6}">
          <p14:sldIdLst>
            <p14:sldId id="2147483642"/>
          </p14:sldIdLst>
        </p14:section>
        <p14:section name="Announcements" id="{7CE1633A-C411-40FC-8508-B63B6CDF534F}">
          <p14:sldIdLst>
            <p14:sldId id="264"/>
            <p14:sldId id="266"/>
            <p14:sldId id="279"/>
            <p14:sldId id="275"/>
            <p14:sldId id="257"/>
            <p14:sldId id="271"/>
          </p14:sldIdLst>
        </p14:section>
        <p14:section name="Topic of the Month" id="{E6F2F7CC-039C-4E17-9D81-E620E39D5D3F}">
          <p14:sldIdLst>
            <p14:sldId id="289"/>
            <p14:sldId id="256"/>
            <p14:sldId id="258"/>
            <p14:sldId id="290"/>
            <p14:sldId id="265"/>
            <p14:sldId id="274"/>
            <p14:sldId id="277"/>
            <p14:sldId id="263"/>
            <p14:sldId id="280"/>
          </p14:sldIdLst>
        </p14:section>
        <p14:section name="Subcommittees" id="{40B3B1AD-74DB-4BB2-984A-99E0F57CCE3C}">
          <p14:sldIdLst>
            <p14:sldId id="2147483643"/>
            <p14:sldId id="2147483608"/>
          </p14:sldIdLst>
        </p14:section>
        <p14:section name="Tech and Tools Workstream" id="{19734B2B-1023-45BA-B69A-372E2A25E15C}">
          <p14:sldIdLst>
            <p14:sldId id="260"/>
            <p14:sldId id="2147483644"/>
            <p14:sldId id="2147483645"/>
            <p14:sldId id="2147483646"/>
            <p14:sldId id="2147483647"/>
            <p14:sldId id="261"/>
          </p14:sldIdLst>
        </p14:section>
        <p14:section name="Training Workstream" id="{37A9EFB9-7E61-4CCF-B85C-904815EA6DE6}">
          <p14:sldIdLst>
            <p14:sldId id="262"/>
            <p14:sldId id="2147483629"/>
            <p14:sldId id="285"/>
          </p14:sldIdLst>
        </p14:section>
        <p14:section name="General Session Signup" id="{725852E1-7685-44E6-AF9D-9382A42CF69F}">
          <p14:sldIdLst>
            <p14:sldId id="269"/>
            <p14:sldId id="2147481361"/>
            <p14:sldId id="2147482556"/>
            <p14:sldId id="272"/>
          </p14:sldIdLst>
        </p14:section>
        <p14:section name="Upcoming Events" id="{EEB9B16D-CF5A-4C05-B17B-8673A5E46D17}">
          <p14:sldIdLst>
            <p14:sldId id="270"/>
            <p14:sldId id="268"/>
          </p14:sldIdLst>
        </p14:section>
        <p14:section name="Board Member and ROB" id="{FBE228BE-CD99-4AB6-9AB1-E3EFDE276F51}">
          <p14:sldIdLst>
            <p14:sldId id="2147471446"/>
            <p14:sldId id="2147483630"/>
          </p14:sldIdLst>
        </p14:section>
        <p14:section name="Closing" id="{E9866E23-1444-44F8-9561-D227B0362CDC}">
          <p14:sldIdLst>
            <p14:sldId id="267"/>
            <p14:sldId id="2147481277"/>
            <p14:sldId id="2147480180"/>
          </p14:sldIdLst>
        </p14:section>
        <p14:section name="Appendix" id="{4E9C564D-E1BB-4053-B739-429FAC0D50B8}">
          <p14:sldIdLst>
            <p14:sldId id="2147483604"/>
            <p14:sldId id="2147483594"/>
            <p14:sldId id="2147483639"/>
            <p14:sldId id="2147483620"/>
            <p14:sldId id="2147483592"/>
            <p14:sldId id="2147483595"/>
            <p14:sldId id="2147483596"/>
            <p14:sldId id="2147483600"/>
            <p14:sldId id="259"/>
            <p14:sldId id="2147483610"/>
            <p14:sldId id="283"/>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DB7580D-F167-E524-AF9B-4B3ADAE8EBBC}" name="Sharon Sumner" initials="SS" userId="S::ssumner_businesscloudintegration.co.uk#ext#@msftcommunity.onmicrosoft.com::3a08528c-4351-4f27-ba20-5af2196c9788" providerId="AD"/>
  <p188:author id="{ECA6DC15-A353-70ED-7558-176E25103E5F}" name="Tom Daly" initials="" userId="S::Tom.Daly@msftcommunity.com::ba888ad2-2092-4f1c-9110-cb57566804b0" providerId="AD"/>
  <p188:author id="{B9F2A025-444C-56DF-645C-ABD5E2281225}" name="Sharon Sumner" initials="" userId="S::Sharon.Sumner@msftcommunity.com::7eba5123-91f4-4c73-84fd-29160f6cb1ec" providerId="AD"/>
  <p188:author id="{97A7BC27-2F00-3DB2-8BF3-5060B73E820F}" name="Jegadesh Sankar Selvasrinivasan" initials="JS" userId="S::Jegadesh.Selvasrinivasan@msftcommunity.com::a060d3d0-e49e-4bc3-a6f8-804865ee2b27" providerId="AD"/>
  <p188:author id="{7565A32E-8395-A358-CFF8-24FAAFDD6E12}" name="Mark Rackley" initials="" userId="S::Mark.Rackley@msftcommunity.com::fecb9a92-ab62-4864-98d1-7d860200d9f7" providerId="AD"/>
  <p188:author id="{E4F9263A-5C8D-3F16-F691-8FC63D1D9BF9}" name="Sharon Weaver" initials="" userId="S::Sharon.Weaver@msftcommunity.com::c2b1e4cc-2310-40db-aebf-52a7c3fa7c78" providerId="AD"/>
  <p188:author id="{CA018B41-A9E0-A5FB-D248-A7E1020740DC}" name="Patrick McGown" initials="" userId="S::Patrick.McGown@msftcommunity.com::86bb05db-3603-4772-8971-35628614a963" providerId="AD"/>
  <p188:author id="{878F3C44-5142-8893-7295-9466E1944D7E}" name="Jegadesh Sankar Selvasrinivasan (LTIMindtree Limited)" initials="JS" userId="S::v-jselvasrin@microsoft.com::c29dd642-ee52-4635-881d-b823f00e596d" providerId="AD"/>
  <p188:author id="{F19F5F47-F106-2476-2487-3418C970089A}" name="Wes Preston" initials="WP" userId="S::wes_trecstone.com#ext#@msftcommunity.onmicrosoft.com::5897d9c0-0499-4cd2-84a3-e9489ba21eb0" providerId="AD"/>
  <p188:author id="{7DC1B14C-FD7B-BDE5-31CA-42B08BC45C82}" name="Heather Cook" initials="HC" userId="S::henewman@microsoft.com::d1eb30f2-355b-4c6f-9309-2798410e6011" providerId="AD"/>
  <p188:author id="{A1C6214E-9205-F80D-4FB8-EF7A3CD042EF}" name="Heather Newman" initials="HN" userId="S::heather.newman@msftcommunity.com::7f6a0c67-470c-404b-901d-efae19d6ffa5" providerId="AD"/>
  <p188:author id="{2ECB5E4E-2920-6623-98A7-696E1167BA65}" name="Heather Cook" initials="HC" userId="S::Heather.Cook@msftcommunity.com::7f6a0c67-470c-404b-901d-efae19d6ffa5" providerId="AD"/>
  <p188:author id="{42082A75-06A6-F54D-F935-43BB02A1C541}" name="Bryan Hart" initials="" userId="S::bryan.hart@msftcommunity.com::245b7a97-9294-4bc5-bc6e-4da1033d0726" providerId="AD"/>
  <p188:author id="{06DEA380-FABF-1FD5-EC37-FBB6C5353A11}" name="David Leveille" initials="DL" userId="S::david_crushnetworks.com#ext#@msftcommunity.onmicrosoft.com::0faf5112-f04e-4160-84fc-c1e17afcef17" providerId="AD"/>
  <p188:author id="{8C6B3388-2508-ADAB-F2C1-9AF86F0202E8}" name="Jegadesh Sankar Selvasrinivasan" initials="JS" userId="S::jegadesh.selvasrinivasan@msftcommunity.com::a060d3d0-e49e-4bc3-a6f8-804865ee2b27" providerId="AD"/>
  <p188:author id="{0FB78EA1-2E88-30CD-C1B6-E07F7C7B0BE1}" name="Tom Daly" initials="TD" userId="S::tom.daly@msftcommunity.com::ba888ad2-2092-4f1c-9110-cb57566804b0" providerId="AD"/>
  <p188:author id="{F72066A5-E0E1-B058-3336-504DCA5E7E51}" name="Heather Cook" initials="HC" userId="S::heather.cook@msftcommunity.com::7f6a0c67-470c-404b-901d-efae19d6ffa5" providerId="AD"/>
  <p188:author id="{93AD1CA6-C546-B8E4-6771-66478246103A}" name="Michal Ziemba" initials="" userId="S::Michal.Ziemba@msftcommunity.com::db2030e0-1c2e-465e-99e0-27d6377cf8d6" providerId="AD"/>
  <p188:author id="{A8AF04AB-882A-0030-E26F-A5ED25FDB385}" name="Wes Preston" initials="WP" userId="S::wes.preston@msftcommunity.com::57c9e1ea-7eaf-4be0-8c45-dd6e7e142b28" providerId="AD"/>
  <p188:author id="{61F34CAC-7AF3-BE60-18FA-C2339447C02D}" name="Bryan Hart" initials="BH" userId="S::bryanhart@microsoft.com::d478e64b-e9d2-4610-9776-dd5b59bcfd0c" providerId="AD"/>
  <p188:author id="{EB67DDAF-32FD-3662-DDB7-DF22DA61B4F7}" name="Emily Hove" initials="" userId="S::Emily.Hove@msftcommunity.com::f77d7dd7-39dc-432e-a519-0b2b201db43d" providerId="AD"/>
  <p188:author id="{B0BC14CC-C08B-B28D-A051-84112DC79C51}" name="Sharon Sumner" initials="SS" userId="S::ssumner@businesscloudintegration.co.uk::24ea6d0d-1ca5-4129-9b9c-fc917af21503" providerId="AD"/>
  <p188:author id="{904771F2-8112-EA7F-04EB-A3856DAAB82E}" name="Emily Hove" initials="EH" userId="S::emily.hove@msftcommunity.com::f77d7dd7-39dc-432e-a519-0b2b201db43d" providerId="AD"/>
  <p188:author id="{63D82CF4-F578-81F5-D4FD-052BE04F0A00}" name="Tiffany Lee" initials="TL" userId="S::Tiffany.Lee@msftcommunity.com::2f085014-14f7-4c93-95ee-48bce0698914" providerId="AD"/>
  <p188:author id="{4731A4F7-3FCF-AF95-D7DD-FDA43EDED85A}" name="Patrick McGown" initials="PM" userId="S::patrick.mcgown@msftcommunity.com::86bb05db-3603-4772-8971-35628614a96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630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83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2.xml"/><Relationship Id="rId21" Type="http://schemas.openxmlformats.org/officeDocument/2006/relationships/slide" Target="slides/slide7.xml"/><Relationship Id="rId42" Type="http://schemas.openxmlformats.org/officeDocument/2006/relationships/slide" Target="slides/slide28.xml"/><Relationship Id="rId47" Type="http://schemas.openxmlformats.org/officeDocument/2006/relationships/slide" Target="slides/slide33.xml"/><Relationship Id="rId63" Type="http://schemas.openxmlformats.org/officeDocument/2006/relationships/slide" Target="slides/slide49.xml"/><Relationship Id="rId6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2.xml"/><Relationship Id="rId29" Type="http://schemas.openxmlformats.org/officeDocument/2006/relationships/slide" Target="slides/slide15.xml"/><Relationship Id="rId11" Type="http://schemas.openxmlformats.org/officeDocument/2006/relationships/slideMaster" Target="slideMasters/slideMaster8.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slide" Target="slides/slide31.xml"/><Relationship Id="rId53" Type="http://schemas.openxmlformats.org/officeDocument/2006/relationships/slide" Target="slides/slide39.xml"/><Relationship Id="rId58" Type="http://schemas.openxmlformats.org/officeDocument/2006/relationships/slide" Target="slides/slide44.xml"/><Relationship Id="rId66" Type="http://schemas.openxmlformats.org/officeDocument/2006/relationships/slide" Target="slides/slide52.xml"/><Relationship Id="rId5" Type="http://schemas.openxmlformats.org/officeDocument/2006/relationships/slideMaster" Target="slideMasters/slideMaster2.xml"/><Relationship Id="rId61" Type="http://schemas.openxmlformats.org/officeDocument/2006/relationships/slide" Target="slides/slide47.xml"/><Relationship Id="rId19" Type="http://schemas.openxmlformats.org/officeDocument/2006/relationships/slide" Target="slides/slide5.xml"/><Relationship Id="rId14" Type="http://schemas.openxmlformats.org/officeDocument/2006/relationships/slideMaster" Target="slideMasters/slideMaster11.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56" Type="http://schemas.openxmlformats.org/officeDocument/2006/relationships/slide" Target="slides/slide42.xml"/><Relationship Id="rId64" Type="http://schemas.openxmlformats.org/officeDocument/2006/relationships/slide" Target="slides/slide50.xml"/><Relationship Id="rId69"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slide" Target="slides/slide37.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59" Type="http://schemas.openxmlformats.org/officeDocument/2006/relationships/slide" Target="slides/slide45.xml"/><Relationship Id="rId67" Type="http://schemas.openxmlformats.org/officeDocument/2006/relationships/slide" Target="slides/slide53.xml"/><Relationship Id="rId20" Type="http://schemas.openxmlformats.org/officeDocument/2006/relationships/slide" Target="slides/slide6.xml"/><Relationship Id="rId41" Type="http://schemas.openxmlformats.org/officeDocument/2006/relationships/slide" Target="slides/slide27.xml"/><Relationship Id="rId54" Type="http://schemas.openxmlformats.org/officeDocument/2006/relationships/slide" Target="slides/slide40.xml"/><Relationship Id="rId62" Type="http://schemas.openxmlformats.org/officeDocument/2006/relationships/slide" Target="slides/slide48.xml"/><Relationship Id="rId7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slide" Target="slides/slide43.xml"/><Relationship Id="rId10" Type="http://schemas.openxmlformats.org/officeDocument/2006/relationships/slideMaster" Target="slideMasters/slideMaster7.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60" Type="http://schemas.openxmlformats.org/officeDocument/2006/relationships/slide" Target="slides/slide46.xml"/><Relationship Id="rId65" Type="http://schemas.openxmlformats.org/officeDocument/2006/relationships/slide" Target="slides/slide51.xml"/><Relationship Id="rId73"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 Target="slides/slide4.xml"/><Relationship Id="rId39" Type="http://schemas.openxmlformats.org/officeDocument/2006/relationships/slide" Target="slides/slide25.xml"/><Relationship Id="rId34" Type="http://schemas.openxmlformats.org/officeDocument/2006/relationships/slide" Target="slides/slide20.xml"/><Relationship Id="rId50" Type="http://schemas.openxmlformats.org/officeDocument/2006/relationships/slide" Target="slides/slide36.xml"/><Relationship Id="rId55" Type="http://schemas.openxmlformats.org/officeDocument/2006/relationships/slide" Target="slides/slide41.xml"/><Relationship Id="rId7" Type="http://schemas.openxmlformats.org/officeDocument/2006/relationships/slideMaster" Target="slideMasters/slideMaster4.xml"/><Relationship Id="rId71" Type="http://schemas.openxmlformats.org/officeDocument/2006/relationships/theme" Target="theme/theme1.xml"/></Relationships>
</file>

<file path=ppt/comments/modernComment_121_A8F2BADD.xml><?xml version="1.0" encoding="utf-8"?>
<p188:cmLst xmlns:a="http://schemas.openxmlformats.org/drawingml/2006/main" xmlns:r="http://schemas.openxmlformats.org/officeDocument/2006/relationships" xmlns:p188="http://schemas.microsoft.com/office/powerpoint/2018/8/main">
  <p188:cm id="{08D21B93-2C35-4D50-A257-14A56622E072}" authorId="{904771F2-8112-EA7F-04EB-A3856DAAB82E}" created="2026-07-14T23:04:49.612" startDate="2026-07-14T23:04:49.612" dueDate="2026-07-14T23:04:49.612" assignedTo="{93AD1CA6-C546-B8E4-6771-66478246103A}" title="@Michal Ziemba - please add your slides after this intro slide. Thanks!">
    <ac:txMkLst xmlns:ac="http://schemas.microsoft.com/office/drawing/2013/main/command">
      <pc:docMk xmlns:pc="http://schemas.microsoft.com/office/powerpoint/2013/main/command"/>
      <pc:sldMk xmlns:pc="http://schemas.microsoft.com/office/powerpoint/2013/main/command" cId="2834479837" sldId="289"/>
      <ac:spMk id="9" creationId="{72B9ABE7-D349-838D-8A02-07D102B73653}"/>
      <ac:txMk cp="0" len="89">
        <ac:context len="153" hash="893297883"/>
      </ac:txMk>
    </ac:txMkLst>
    <p188:pos x="2656114" y="2648857"/>
    <p188:txBody>
      <a:bodyPr/>
      <a:lstStyle/>
      <a:p>
        <a:r>
          <a:rPr lang="en-US"/>
          <a:t>[@Michal Ziemba] - please add your slides after this intro slide. Thanks!</a:t>
        </a:r>
      </a:p>
    </p188:txBody>
    <p188:extLst>
      <p:ext xmlns:p="http://schemas.openxmlformats.org/presentationml/2006/main" uri="{5BB2D875-25FF-4072-B9AC-8F64D62656EB}">
        <p228:taskDetails xmlns:p228="http://schemas.microsoft.com/office/powerpoint/2022/08/main">
          <p228:history>
            <p228:event time="2026-07-14T23:04:49.612" id="{ED0145CC-D04F-472F-9918-C581A827BC49}">
              <p228:atrbtn authorId="{904771F2-8112-EA7F-04EB-A3856DAAB82E}"/>
              <p228:anchr>
                <p228:comment id="{08D21B93-2C35-4D50-A257-14A56622E072}"/>
              </p228:anchr>
              <p228:add/>
            </p228:event>
            <p228:event time="2026-07-14T23:04:49.612" id="{24383987-EE87-4D2A-956C-5FAB456E4079}">
              <p228:atrbtn authorId="{904771F2-8112-EA7F-04EB-A3856DAAB82E}"/>
              <p228:anchr>
                <p228:comment id="{08D21B93-2C35-4D50-A257-14A56622E072}"/>
              </p228:anchr>
              <p228:asgn authorId="{93AD1CA6-C546-B8E4-6771-66478246103A}"/>
            </p228:event>
            <p228:event time="2026-07-14T23:04:49.612" id="{FCFC15F6-4017-4450-AA3E-F72B8D4F0836}">
              <p228:atrbtn authorId="{904771F2-8112-EA7F-04EB-A3856DAAB82E}"/>
              <p228:anchr>
                <p228:comment id="{08D21B93-2C35-4D50-A257-14A56622E072}"/>
              </p228:anchr>
              <p228:title val="@Michal Ziemba - please add your slides after this intro slide. Thanks!"/>
            </p228:event>
            <p228:event time="2026-07-14T23:04:49.612" id="{190F5DAB-7179-4BA6-A7DC-0357D6474223}">
              <p228:atrbtn authorId="{904771F2-8112-EA7F-04EB-A3856DAAB82E}"/>
              <p228:anchr>
                <p228:comment id="{08D21B93-2C35-4D50-A257-14A56622E072}"/>
              </p228:anchr>
              <p228:date stDt="2026-07-14T23:04:49.612" endDt="2026-07-14T23:04:49.612"/>
            </p228:event>
          </p228:history>
        </p228:taskDetails>
      </p:ext>
    </p188:extLst>
  </p188:cm>
</p188:cmLst>
</file>

<file path=ppt/comments/modernComment_7FFFFFED_7D4A33F6.xml><?xml version="1.0" encoding="utf-8"?>
<p188:cmLst xmlns:a="http://schemas.openxmlformats.org/drawingml/2006/main" xmlns:r="http://schemas.openxmlformats.org/officeDocument/2006/relationships" xmlns:p188="http://schemas.microsoft.com/office/powerpoint/2018/8/main">
  <p188:cm id="{CD88A6B7-D9E3-4F5E-B16B-624286B2E831}" authorId="{A8AF04AB-882A-0030-E26F-A5ED25FDB385}" status="resolved" created="2026-04-30T05:18:35.666" complete="100000">
    <pc:sldMkLst xmlns:pc="http://schemas.microsoft.com/office/powerpoint/2013/main/command">
      <pc:docMk/>
      <pc:sldMk cId="2102014966" sldId="2147483629"/>
    </pc:sldMkLst>
    <p188:txBody>
      <a:bodyPr/>
      <a:lstStyle/>
      <a:p>
        <a:r>
          <a:rPr lang="en-US"/>
          <a:t>I updated the info about the January event. It was outdated. </a:t>
        </a:r>
      </a:p>
    </p188:txBody>
    <p188:extLst>
      <p:ext xmlns:p="http://schemas.openxmlformats.org/presentationml/2006/main" uri="{57CB4572-C831-44C2-8A1C-0ADB6CCDFE69}">
        <p223:reactions xmlns:p223="http://schemas.microsoft.com/office/powerpoint/2022/03/main">
          <p223:rxn type="👍">
            <p223:instance time="2026-04-30T13:31:07.158" authorId="{904771F2-8112-EA7F-04EB-A3856DAAB82E}"/>
          </p223:rxn>
        </p223:reactions>
      </p:ext>
    </p188:extLst>
  </p188:cm>
</p188:cmLst>
</file>

<file path=ppt/diagrams/_rels/data1.xml.rels><?xml version="1.0" encoding="UTF-8" standalone="yes"?>
<Relationships xmlns="http://schemas.openxmlformats.org/package/2006/relationships"><Relationship Id="rId3" Type="http://schemas.openxmlformats.org/officeDocument/2006/relationships/image" Target="../media/image201.svg"/><Relationship Id="rId2" Type="http://schemas.openxmlformats.org/officeDocument/2006/relationships/image" Target="../media/image200.svg"/><Relationship Id="rId1" Type="http://schemas.openxmlformats.org/officeDocument/2006/relationships/image" Target="../media/image199.svg"/><Relationship Id="rId5" Type="http://schemas.openxmlformats.org/officeDocument/2006/relationships/image" Target="../media/image203.svg"/><Relationship Id="rId4" Type="http://schemas.openxmlformats.org/officeDocument/2006/relationships/image" Target="../media/image20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201.svg"/><Relationship Id="rId2" Type="http://schemas.openxmlformats.org/officeDocument/2006/relationships/image" Target="../media/image200.svg"/><Relationship Id="rId1" Type="http://schemas.openxmlformats.org/officeDocument/2006/relationships/image" Target="../media/image199.svg"/><Relationship Id="rId5" Type="http://schemas.openxmlformats.org/officeDocument/2006/relationships/image" Target="../media/image203.svg"/><Relationship Id="rId4" Type="http://schemas.openxmlformats.org/officeDocument/2006/relationships/image" Target="../media/image202.svg"/></Relationships>
</file>

<file path=ppt/diagrams/colors1.xml><?xml version="1.0" encoding="utf-8"?>
<dgm:colorsDef xmlns:dgm="http://schemas.openxmlformats.org/drawingml/2006/diagram" xmlns:a="http://schemas.openxmlformats.org/drawingml/2006/main" uniqueId="urn:microsoft.com/office/officeart/2005/8/colors/accent3_2#1">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37E97C-F3EF-4244-B273-60DFF89C33FD}" type="doc">
      <dgm:prSet loTypeId="urn:microsoft.com/office/officeart/2018/2/layout/IconCircleList" loCatId="icon" qsTypeId="urn:microsoft.com/office/officeart/2005/8/quickstyle/simple1#1" qsCatId="simple" csTypeId="urn:microsoft.com/office/officeart/2005/8/colors/accent3_2#1" csCatId="accent3" phldr="1"/>
      <dgm:spPr/>
      <dgm:t>
        <a:bodyPr/>
        <a:lstStyle/>
        <a:p>
          <a:endParaRPr lang="en-US"/>
        </a:p>
      </dgm:t>
    </dgm:pt>
    <dgm:pt modelId="{6A27D40A-5CCB-494A-977C-0DFB97BC1A9E}">
      <dgm:prSet/>
      <dgm:spPr/>
      <dgm:t>
        <a:bodyPr/>
        <a:lstStyle/>
        <a:p>
          <a:pPr>
            <a:lnSpc>
              <a:spcPct val="100000"/>
            </a:lnSpc>
          </a:pPr>
          <a:r>
            <a:rPr lang="en-US" b="0" noProof="0"/>
            <a:t>Monthly General Sessions</a:t>
          </a:r>
        </a:p>
      </dgm:t>
    </dgm:pt>
    <dgm:pt modelId="{E4439352-2F70-462B-99DB-81BA2D669C57}" type="parTrans" cxnId="{CF539BD8-B66F-4C25-8E9E-97D9DAC0480D}">
      <dgm:prSet/>
      <dgm:spPr/>
      <dgm:t>
        <a:bodyPr/>
        <a:lstStyle/>
        <a:p>
          <a:endParaRPr lang="en-US"/>
        </a:p>
      </dgm:t>
    </dgm:pt>
    <dgm:pt modelId="{1D10E0F3-E689-4EDF-BEA1-7DF00476E4E7}" type="sibTrans" cxnId="{CF539BD8-B66F-4C25-8E9E-97D9DAC0480D}">
      <dgm:prSet/>
      <dgm:spPr/>
      <dgm:t>
        <a:bodyPr/>
        <a:lstStyle/>
        <a:p>
          <a:pPr>
            <a:lnSpc>
              <a:spcPct val="100000"/>
            </a:lnSpc>
          </a:pPr>
          <a:endParaRPr lang="en-US"/>
        </a:p>
      </dgm:t>
    </dgm:pt>
    <dgm:pt modelId="{10CA7A09-04D8-43A8-9326-19C7C0BA5328}">
      <dgm:prSet/>
      <dgm:spPr/>
      <dgm:t>
        <a:bodyPr/>
        <a:lstStyle/>
        <a:p>
          <a:pPr>
            <a:lnSpc>
              <a:spcPct val="100000"/>
            </a:lnSpc>
          </a:pPr>
          <a:r>
            <a:rPr lang="en-US" b="0" noProof="0"/>
            <a:t>Access to useful resources </a:t>
          </a:r>
        </a:p>
      </dgm:t>
    </dgm:pt>
    <dgm:pt modelId="{937AEA09-8500-48A1-980F-DDA932341AD1}" type="parTrans" cxnId="{9C56C215-8462-47C4-BC8A-42BF3527F06C}">
      <dgm:prSet/>
      <dgm:spPr/>
      <dgm:t>
        <a:bodyPr/>
        <a:lstStyle/>
        <a:p>
          <a:endParaRPr lang="en-US"/>
        </a:p>
      </dgm:t>
    </dgm:pt>
    <dgm:pt modelId="{7E32A305-8F1E-4CC8-9B6D-D54CED8370F0}" type="sibTrans" cxnId="{9C56C215-8462-47C4-BC8A-42BF3527F06C}">
      <dgm:prSet/>
      <dgm:spPr/>
      <dgm:t>
        <a:bodyPr/>
        <a:lstStyle/>
        <a:p>
          <a:pPr>
            <a:lnSpc>
              <a:spcPct val="100000"/>
            </a:lnSpc>
          </a:pPr>
          <a:endParaRPr lang="en-US"/>
        </a:p>
      </dgm:t>
    </dgm:pt>
    <dgm:pt modelId="{5448E026-E436-4C3B-94BE-CF16DEC6C7AF}">
      <dgm:prSet/>
      <dgm:spPr/>
      <dgm:t>
        <a:bodyPr/>
        <a:lstStyle/>
        <a:p>
          <a:pPr>
            <a:lnSpc>
              <a:spcPct val="100000"/>
            </a:lnSpc>
          </a:pPr>
          <a:r>
            <a:rPr lang="en-US" b="0" i="0" noProof="0"/>
            <a:t>Direct contact to Microsoft via </a:t>
          </a:r>
          <a:r>
            <a:rPr lang="en-US" b="0" i="0" noProof="0">
              <a:latin typeface="Segoe UI Semibold"/>
            </a:rPr>
            <a:t>monthly newsletters</a:t>
          </a:r>
        </a:p>
      </dgm:t>
    </dgm:pt>
    <dgm:pt modelId="{624F1986-1544-41F6-8BF8-0EA4C186EABC}" type="parTrans" cxnId="{5B4777F7-24C6-4477-A349-F10E12DF1AC7}">
      <dgm:prSet/>
      <dgm:spPr/>
      <dgm:t>
        <a:bodyPr/>
        <a:lstStyle/>
        <a:p>
          <a:endParaRPr lang="en-US"/>
        </a:p>
      </dgm:t>
    </dgm:pt>
    <dgm:pt modelId="{C67264D7-0DA1-4A21-8730-0DD5F021012A}" type="sibTrans" cxnId="{5B4777F7-24C6-4477-A349-F10E12DF1AC7}">
      <dgm:prSet/>
      <dgm:spPr/>
      <dgm:t>
        <a:bodyPr/>
        <a:lstStyle/>
        <a:p>
          <a:pPr>
            <a:lnSpc>
              <a:spcPct val="100000"/>
            </a:lnSpc>
          </a:pPr>
          <a:endParaRPr lang="en-US"/>
        </a:p>
      </dgm:t>
    </dgm:pt>
    <dgm:pt modelId="{D40E02EE-5532-4114-BA3E-3CB67C6E84C6}">
      <dgm:prSet/>
      <dgm:spPr/>
      <dgm:t>
        <a:bodyPr/>
        <a:lstStyle/>
        <a:p>
          <a:pPr rtl="0">
            <a:lnSpc>
              <a:spcPct val="100000"/>
            </a:lnSpc>
          </a:pPr>
          <a:r>
            <a:rPr lang="en-US" b="0" i="0" noProof="0">
              <a:latin typeface="Segoe UI Semibold"/>
            </a:rPr>
            <a:t>Request</a:t>
          </a:r>
          <a:r>
            <a:rPr lang="en-US" b="0" i="0" noProof="0"/>
            <a:t> </a:t>
          </a:r>
          <a:r>
            <a:rPr lang="en-US" b="0" i="0" noProof="0">
              <a:latin typeface="Segoe UI Semibold"/>
            </a:rPr>
            <a:t>amplification for </a:t>
          </a:r>
          <a:r>
            <a:rPr lang="en-US" b="0" i="0" noProof="0"/>
            <a:t>your events</a:t>
          </a:r>
          <a:endParaRPr lang="en-US" b="0" noProof="0"/>
        </a:p>
      </dgm:t>
    </dgm:pt>
    <dgm:pt modelId="{D6B99191-1241-4E07-A68B-A2BD0AF0D12B}" type="parTrans" cxnId="{EF97D34B-E879-4857-ACD9-F6FDA94AC890}">
      <dgm:prSet/>
      <dgm:spPr/>
      <dgm:t>
        <a:bodyPr/>
        <a:lstStyle/>
        <a:p>
          <a:endParaRPr lang="en-US"/>
        </a:p>
      </dgm:t>
    </dgm:pt>
    <dgm:pt modelId="{FE09780F-5D58-4BB0-806E-9CE1D67C5E65}" type="sibTrans" cxnId="{EF97D34B-E879-4857-ACD9-F6FDA94AC890}">
      <dgm:prSet/>
      <dgm:spPr/>
      <dgm:t>
        <a:bodyPr/>
        <a:lstStyle/>
        <a:p>
          <a:pPr>
            <a:lnSpc>
              <a:spcPct val="100000"/>
            </a:lnSpc>
          </a:pPr>
          <a:endParaRPr lang="en-US"/>
        </a:p>
      </dgm:t>
    </dgm:pt>
    <dgm:pt modelId="{37EF0C02-3C4F-4005-890A-3AF72C72E205}">
      <dgm:prSet/>
      <dgm:spPr/>
      <dgm:t>
        <a:bodyPr/>
        <a:lstStyle/>
        <a:p>
          <a:pPr>
            <a:lnSpc>
              <a:spcPct val="100000"/>
            </a:lnSpc>
          </a:pPr>
          <a:r>
            <a:rPr lang="en-US" b="0" noProof="0"/>
            <a:t>Overall Microsoft &amp; Community support</a:t>
          </a:r>
        </a:p>
      </dgm:t>
    </dgm:pt>
    <dgm:pt modelId="{D22F82FB-CC59-402D-8CE9-C5FB96CAFD0A}" type="parTrans" cxnId="{78D4FB38-89E5-42D4-8B0C-B164B903697B}">
      <dgm:prSet/>
      <dgm:spPr/>
      <dgm:t>
        <a:bodyPr/>
        <a:lstStyle/>
        <a:p>
          <a:endParaRPr lang="en-US"/>
        </a:p>
      </dgm:t>
    </dgm:pt>
    <dgm:pt modelId="{32192CA0-3CF9-4A4D-8449-7D5337F9942E}" type="sibTrans" cxnId="{78D4FB38-89E5-42D4-8B0C-B164B903697B}">
      <dgm:prSet/>
      <dgm:spPr/>
      <dgm:t>
        <a:bodyPr/>
        <a:lstStyle/>
        <a:p>
          <a:endParaRPr lang="en-US"/>
        </a:p>
      </dgm:t>
    </dgm:pt>
    <dgm:pt modelId="{3CDC8EB0-804B-4B60-A6AF-AB999EF60029}">
      <dgm:prSet phldr="0"/>
      <dgm:spPr/>
      <dgm:t>
        <a:bodyPr/>
        <a:lstStyle/>
        <a:p>
          <a:pPr>
            <a:lnSpc>
              <a:spcPct val="100000"/>
            </a:lnSpc>
          </a:pPr>
          <a:r>
            <a:rPr lang="en-US" b="0" i="0" noProof="0">
              <a:latin typeface="Segoe UI Semibold"/>
            </a:rPr>
            <a:t>Interactions</a:t>
          </a:r>
          <a:r>
            <a:rPr lang="en-US" b="0" noProof="0"/>
            <a:t> with a global community</a:t>
          </a:r>
        </a:p>
      </dgm:t>
    </dgm:pt>
    <dgm:pt modelId="{91D42B03-1A73-4798-9AC2-027D49175470}" type="parTrans" cxnId="{419AADF0-3F12-419E-9996-8634DE1602BD}">
      <dgm:prSet/>
      <dgm:spPr/>
      <dgm:t>
        <a:bodyPr/>
        <a:lstStyle/>
        <a:p>
          <a:endParaRPr lang="en-US"/>
        </a:p>
      </dgm:t>
    </dgm:pt>
    <dgm:pt modelId="{58440031-5151-4507-9623-0F5154239127}" type="sibTrans" cxnId="{419AADF0-3F12-419E-9996-8634DE1602BD}">
      <dgm:prSet/>
      <dgm:spPr/>
      <dgm:t>
        <a:bodyPr/>
        <a:lstStyle/>
        <a:p>
          <a:pPr>
            <a:lnSpc>
              <a:spcPct val="100000"/>
            </a:lnSpc>
          </a:pPr>
          <a:endParaRPr lang="de-DE"/>
        </a:p>
      </dgm:t>
    </dgm:pt>
    <dgm:pt modelId="{DA513414-9F06-4A02-AA9C-E5B93F70B2E5}" type="pres">
      <dgm:prSet presAssocID="{A637E97C-F3EF-4244-B273-60DFF89C33FD}" presName="root" presStyleCnt="0">
        <dgm:presLayoutVars>
          <dgm:dir/>
          <dgm:resizeHandles val="exact"/>
        </dgm:presLayoutVars>
      </dgm:prSet>
      <dgm:spPr/>
    </dgm:pt>
    <dgm:pt modelId="{AC1A924E-62BC-4E95-B588-4B9CC850806F}" type="pres">
      <dgm:prSet presAssocID="{A637E97C-F3EF-4244-B273-60DFF89C33FD}" presName="container" presStyleCnt="0">
        <dgm:presLayoutVars>
          <dgm:dir/>
          <dgm:resizeHandles val="exact"/>
        </dgm:presLayoutVars>
      </dgm:prSet>
      <dgm:spPr/>
    </dgm:pt>
    <dgm:pt modelId="{0309D970-E269-4131-97D0-6890195AD446}" type="pres">
      <dgm:prSet presAssocID="{6A27D40A-5CCB-494A-977C-0DFB97BC1A9E}" presName="compNode" presStyleCnt="0"/>
      <dgm:spPr/>
    </dgm:pt>
    <dgm:pt modelId="{8C3B0AD9-5043-4828-93CE-36886CF280FA}" type="pres">
      <dgm:prSet presAssocID="{6A27D40A-5CCB-494A-977C-0DFB97BC1A9E}" presName="iconBgRect" presStyleLbl="bgShp" presStyleIdx="0" presStyleCnt="6"/>
      <dgm:spPr/>
    </dgm:pt>
    <dgm:pt modelId="{F01D9F16-E65D-4DD9-9D66-444AE67049F9}" type="pres">
      <dgm:prSet presAssocID="{6A27D40A-5CCB-494A-977C-0DFB97BC1A9E}" presName="iconRect" presStyleLbl="node1" presStyleIdx="0"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Meeting"/>
        </a:ext>
      </dgm:extLst>
    </dgm:pt>
    <dgm:pt modelId="{4CFD1C34-4992-4F96-843A-42E13FEDBBBE}" type="pres">
      <dgm:prSet presAssocID="{6A27D40A-5CCB-494A-977C-0DFB97BC1A9E}" presName="spaceRect" presStyleCnt="0"/>
      <dgm:spPr/>
    </dgm:pt>
    <dgm:pt modelId="{BA5FA6D9-AE58-4188-A2E6-83AD8074A8C5}" type="pres">
      <dgm:prSet presAssocID="{6A27D40A-5CCB-494A-977C-0DFB97BC1A9E}" presName="textRect" presStyleLbl="revTx" presStyleIdx="0" presStyleCnt="6">
        <dgm:presLayoutVars>
          <dgm:chMax val="1"/>
          <dgm:chPref val="1"/>
        </dgm:presLayoutVars>
      </dgm:prSet>
      <dgm:spPr/>
    </dgm:pt>
    <dgm:pt modelId="{4E10E88B-64A1-4085-9DA5-7F166100CC21}" type="pres">
      <dgm:prSet presAssocID="{1D10E0F3-E689-4EDF-BEA1-7DF00476E4E7}" presName="sibTrans" presStyleLbl="sibTrans2D1" presStyleIdx="0" presStyleCnt="0"/>
      <dgm:spPr/>
    </dgm:pt>
    <dgm:pt modelId="{A8FFCC28-3546-471E-84B0-D6A469B903BC}" type="pres">
      <dgm:prSet presAssocID="{10CA7A09-04D8-43A8-9326-19C7C0BA5328}" presName="compNode" presStyleCnt="0"/>
      <dgm:spPr/>
    </dgm:pt>
    <dgm:pt modelId="{142050A6-1BCA-47FE-BE21-600C4FAA0C15}" type="pres">
      <dgm:prSet presAssocID="{10CA7A09-04D8-43A8-9326-19C7C0BA5328}" presName="iconBgRect" presStyleLbl="bgShp" presStyleIdx="1" presStyleCnt="6"/>
      <dgm:spPr/>
    </dgm:pt>
    <dgm:pt modelId="{F80F7338-4F21-447E-B059-1A6C17DF0384}" type="pres">
      <dgm:prSet presAssocID="{10CA7A09-04D8-43A8-9326-19C7C0BA5328}" presName="iconRect" presStyleLbl="node1" presStyleIdx="1"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ooks"/>
        </a:ext>
      </dgm:extLst>
    </dgm:pt>
    <dgm:pt modelId="{40504ECB-A531-46C8-8CE7-E18B0C61B739}" type="pres">
      <dgm:prSet presAssocID="{10CA7A09-04D8-43A8-9326-19C7C0BA5328}" presName="spaceRect" presStyleCnt="0"/>
      <dgm:spPr/>
    </dgm:pt>
    <dgm:pt modelId="{4C118E7D-7914-4777-AC47-163D97B1C1EC}" type="pres">
      <dgm:prSet presAssocID="{10CA7A09-04D8-43A8-9326-19C7C0BA5328}" presName="textRect" presStyleLbl="revTx" presStyleIdx="1" presStyleCnt="6">
        <dgm:presLayoutVars>
          <dgm:chMax val="1"/>
          <dgm:chPref val="1"/>
        </dgm:presLayoutVars>
      </dgm:prSet>
      <dgm:spPr/>
    </dgm:pt>
    <dgm:pt modelId="{86817B29-BB6A-4BBC-8B98-8943B6A19F26}" type="pres">
      <dgm:prSet presAssocID="{7E32A305-8F1E-4CC8-9B6D-D54CED8370F0}" presName="sibTrans" presStyleLbl="sibTrans2D1" presStyleIdx="0" presStyleCnt="0"/>
      <dgm:spPr/>
    </dgm:pt>
    <dgm:pt modelId="{666DE1C3-9FAD-4B09-8009-ED31C30124A6}" type="pres">
      <dgm:prSet presAssocID="{5448E026-E436-4C3B-94BE-CF16DEC6C7AF}" presName="compNode" presStyleCnt="0"/>
      <dgm:spPr/>
    </dgm:pt>
    <dgm:pt modelId="{FE5EF1C2-D395-4DFC-AC51-EE4BD276414E}" type="pres">
      <dgm:prSet presAssocID="{5448E026-E436-4C3B-94BE-CF16DEC6C7AF}" presName="iconBgRect" presStyleLbl="bgShp" presStyleIdx="2" presStyleCnt="6"/>
      <dgm:spPr/>
    </dgm:pt>
    <dgm:pt modelId="{6DB1F1E0-1326-4E9D-A18E-D683AFE4701D}" type="pres">
      <dgm:prSet presAssocID="{5448E026-E436-4C3B-94BE-CF16DEC6C7AF}" presName="iconRect" presStyleLbl="node1" presStyleIdx="2"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Email"/>
        </a:ext>
      </dgm:extLst>
    </dgm:pt>
    <dgm:pt modelId="{159EC3DF-32B6-45F7-886B-17C9113963E7}" type="pres">
      <dgm:prSet presAssocID="{5448E026-E436-4C3B-94BE-CF16DEC6C7AF}" presName="spaceRect" presStyleCnt="0"/>
      <dgm:spPr/>
    </dgm:pt>
    <dgm:pt modelId="{AE74994E-CC53-4F2A-A980-18313614ABB7}" type="pres">
      <dgm:prSet presAssocID="{5448E026-E436-4C3B-94BE-CF16DEC6C7AF}" presName="textRect" presStyleLbl="revTx" presStyleIdx="2" presStyleCnt="6">
        <dgm:presLayoutVars>
          <dgm:chMax val="1"/>
          <dgm:chPref val="1"/>
        </dgm:presLayoutVars>
      </dgm:prSet>
      <dgm:spPr/>
    </dgm:pt>
    <dgm:pt modelId="{D435F96D-8BE9-4113-9BF1-5296D7652D62}" type="pres">
      <dgm:prSet presAssocID="{C67264D7-0DA1-4A21-8730-0DD5F021012A}" presName="sibTrans" presStyleLbl="sibTrans2D1" presStyleIdx="0" presStyleCnt="0"/>
      <dgm:spPr/>
    </dgm:pt>
    <dgm:pt modelId="{685C30C4-F7E1-4BC8-A088-8C5EAD1776DC}" type="pres">
      <dgm:prSet presAssocID="{3CDC8EB0-804B-4B60-A6AF-AB999EF60029}" presName="compNode" presStyleCnt="0"/>
      <dgm:spPr/>
    </dgm:pt>
    <dgm:pt modelId="{CCE6F657-E827-4E56-B765-6C7155AF5F74}" type="pres">
      <dgm:prSet presAssocID="{3CDC8EB0-804B-4B60-A6AF-AB999EF60029}" presName="iconBgRect" presStyleLbl="bgShp" presStyleIdx="3" presStyleCnt="6"/>
      <dgm:spPr/>
    </dgm:pt>
    <dgm:pt modelId="{7DB7E31B-38B6-4506-A749-CC76FEFBF4CB}" type="pres">
      <dgm:prSet presAssocID="{3CDC8EB0-804B-4B60-A6AF-AB999EF60029}" presName="iconRect" presStyleLbl="node1" presStyleIdx="3" presStyleCnt="6"/>
      <dgm:spPr/>
    </dgm:pt>
    <dgm:pt modelId="{A878F2F9-EBC0-46DB-B49D-4C353AA80B3E}" type="pres">
      <dgm:prSet presAssocID="{3CDC8EB0-804B-4B60-A6AF-AB999EF60029}" presName="spaceRect" presStyleCnt="0"/>
      <dgm:spPr/>
    </dgm:pt>
    <dgm:pt modelId="{E83E8B7C-FB6A-4C93-87A2-FB1353308978}" type="pres">
      <dgm:prSet presAssocID="{3CDC8EB0-804B-4B60-A6AF-AB999EF60029}" presName="textRect" presStyleLbl="revTx" presStyleIdx="3" presStyleCnt="6">
        <dgm:presLayoutVars>
          <dgm:chMax val="1"/>
          <dgm:chPref val="1"/>
        </dgm:presLayoutVars>
      </dgm:prSet>
      <dgm:spPr/>
    </dgm:pt>
    <dgm:pt modelId="{CF7019C4-D603-4D40-B2D1-2BC1A981FA07}" type="pres">
      <dgm:prSet presAssocID="{58440031-5151-4507-9623-0F5154239127}" presName="sibTrans" presStyleLbl="sibTrans2D1" presStyleIdx="0" presStyleCnt="0"/>
      <dgm:spPr/>
    </dgm:pt>
    <dgm:pt modelId="{76E1B2EF-56EE-475C-9F98-8299D1F5B0AF}" type="pres">
      <dgm:prSet presAssocID="{D40E02EE-5532-4114-BA3E-3CB67C6E84C6}" presName="compNode" presStyleCnt="0"/>
      <dgm:spPr/>
    </dgm:pt>
    <dgm:pt modelId="{EB4512B5-EEF7-4FDA-8699-91F496E6A6A6}" type="pres">
      <dgm:prSet presAssocID="{D40E02EE-5532-4114-BA3E-3CB67C6E84C6}" presName="iconBgRect" presStyleLbl="bgShp" presStyleIdx="4" presStyleCnt="6"/>
      <dgm:spPr/>
    </dgm:pt>
    <dgm:pt modelId="{3F81825A-5D15-4151-9643-0B8811E291F9}" type="pres">
      <dgm:prSet presAssocID="{D40E02EE-5532-4114-BA3E-3CB67C6E84C6}" presName="iconRect" presStyleLbl="node1" presStyleIdx="4"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sers"/>
        </a:ext>
      </dgm:extLst>
    </dgm:pt>
    <dgm:pt modelId="{57FA5C68-62F8-4DB8-AA29-7B1D280DDEC5}" type="pres">
      <dgm:prSet presAssocID="{D40E02EE-5532-4114-BA3E-3CB67C6E84C6}" presName="spaceRect" presStyleCnt="0"/>
      <dgm:spPr/>
    </dgm:pt>
    <dgm:pt modelId="{C410FED5-1FF5-46CA-987B-E0C7A254D1C1}" type="pres">
      <dgm:prSet presAssocID="{D40E02EE-5532-4114-BA3E-3CB67C6E84C6}" presName="textRect" presStyleLbl="revTx" presStyleIdx="4" presStyleCnt="6">
        <dgm:presLayoutVars>
          <dgm:chMax val="1"/>
          <dgm:chPref val="1"/>
        </dgm:presLayoutVars>
      </dgm:prSet>
      <dgm:spPr/>
    </dgm:pt>
    <dgm:pt modelId="{ECEEC140-9893-4FAF-A1CD-CDF786103A43}" type="pres">
      <dgm:prSet presAssocID="{FE09780F-5D58-4BB0-806E-9CE1D67C5E65}" presName="sibTrans" presStyleLbl="sibTrans2D1" presStyleIdx="0" presStyleCnt="0"/>
      <dgm:spPr/>
    </dgm:pt>
    <dgm:pt modelId="{64FD6596-459E-443C-8D4B-20F4D65D7A8C}" type="pres">
      <dgm:prSet presAssocID="{37EF0C02-3C4F-4005-890A-3AF72C72E205}" presName="compNode" presStyleCnt="0"/>
      <dgm:spPr/>
    </dgm:pt>
    <dgm:pt modelId="{6A1314B7-D2A6-4B53-888B-BA6275640568}" type="pres">
      <dgm:prSet presAssocID="{37EF0C02-3C4F-4005-890A-3AF72C72E205}" presName="iconBgRect" presStyleLbl="bgShp" presStyleIdx="5" presStyleCnt="6"/>
      <dgm:spPr/>
    </dgm:pt>
    <dgm:pt modelId="{1BAA0B7D-372E-4096-BFE4-75FACB4CEA29}" type="pres">
      <dgm:prSet presAssocID="{37EF0C02-3C4F-4005-890A-3AF72C72E205}" presName="iconRect" presStyleLbl="node1" presStyleIdx="5"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Group"/>
        </a:ext>
      </dgm:extLst>
    </dgm:pt>
    <dgm:pt modelId="{8F24A06A-4E7C-4F3A-ACC7-AA401ED99CDA}" type="pres">
      <dgm:prSet presAssocID="{37EF0C02-3C4F-4005-890A-3AF72C72E205}" presName="spaceRect" presStyleCnt="0"/>
      <dgm:spPr/>
    </dgm:pt>
    <dgm:pt modelId="{7586CA89-5EBE-4989-9362-56FA158CF21A}" type="pres">
      <dgm:prSet presAssocID="{37EF0C02-3C4F-4005-890A-3AF72C72E205}" presName="textRect" presStyleLbl="revTx" presStyleIdx="5" presStyleCnt="6">
        <dgm:presLayoutVars>
          <dgm:chMax val="1"/>
          <dgm:chPref val="1"/>
        </dgm:presLayoutVars>
      </dgm:prSet>
      <dgm:spPr/>
    </dgm:pt>
  </dgm:ptLst>
  <dgm:cxnLst>
    <dgm:cxn modelId="{1A028A0C-9EA6-4464-AEEF-17AECE642EAD}" type="presOf" srcId="{7E32A305-8F1E-4CC8-9B6D-D54CED8370F0}" destId="{86817B29-BB6A-4BBC-8B98-8943B6A19F26}" srcOrd="0" destOrd="0" presId="urn:microsoft.com/office/officeart/2018/2/layout/IconCircleList"/>
    <dgm:cxn modelId="{9C56C215-8462-47C4-BC8A-42BF3527F06C}" srcId="{A637E97C-F3EF-4244-B273-60DFF89C33FD}" destId="{10CA7A09-04D8-43A8-9326-19C7C0BA5328}" srcOrd="1" destOrd="0" parTransId="{937AEA09-8500-48A1-980F-DDA932341AD1}" sibTransId="{7E32A305-8F1E-4CC8-9B6D-D54CED8370F0}"/>
    <dgm:cxn modelId="{70B2D123-76AA-4810-BA05-693B3DCD8DB6}" type="presOf" srcId="{6A27D40A-5CCB-494A-977C-0DFB97BC1A9E}" destId="{BA5FA6D9-AE58-4188-A2E6-83AD8074A8C5}" srcOrd="0" destOrd="0" presId="urn:microsoft.com/office/officeart/2018/2/layout/IconCircleList"/>
    <dgm:cxn modelId="{2208AD30-EC72-49F8-88E8-A76DDC73F1C9}" type="presOf" srcId="{A637E97C-F3EF-4244-B273-60DFF89C33FD}" destId="{DA513414-9F06-4A02-AA9C-E5B93F70B2E5}" srcOrd="0" destOrd="0" presId="urn:microsoft.com/office/officeart/2018/2/layout/IconCircleList"/>
    <dgm:cxn modelId="{78D4FB38-89E5-42D4-8B0C-B164B903697B}" srcId="{A637E97C-F3EF-4244-B273-60DFF89C33FD}" destId="{37EF0C02-3C4F-4005-890A-3AF72C72E205}" srcOrd="5" destOrd="0" parTransId="{D22F82FB-CC59-402D-8CE9-C5FB96CAFD0A}" sibTransId="{32192CA0-3CF9-4A4D-8449-7D5337F9942E}"/>
    <dgm:cxn modelId="{EF97D34B-E879-4857-ACD9-F6FDA94AC890}" srcId="{A637E97C-F3EF-4244-B273-60DFF89C33FD}" destId="{D40E02EE-5532-4114-BA3E-3CB67C6E84C6}" srcOrd="4" destOrd="0" parTransId="{D6B99191-1241-4E07-A68B-A2BD0AF0D12B}" sibTransId="{FE09780F-5D58-4BB0-806E-9CE1D67C5E65}"/>
    <dgm:cxn modelId="{7DD4BA4C-4174-41AD-8ADB-A444C3ED6019}" type="presOf" srcId="{FE09780F-5D58-4BB0-806E-9CE1D67C5E65}" destId="{ECEEC140-9893-4FAF-A1CD-CDF786103A43}" srcOrd="0" destOrd="0" presId="urn:microsoft.com/office/officeart/2018/2/layout/IconCircleList"/>
    <dgm:cxn modelId="{7827FF72-D3DC-43E5-8D3C-A857C1C748C6}" type="presOf" srcId="{3CDC8EB0-804B-4B60-A6AF-AB999EF60029}" destId="{E83E8B7C-FB6A-4C93-87A2-FB1353308978}" srcOrd="0" destOrd="0" presId="urn:microsoft.com/office/officeart/2018/2/layout/IconCircleList"/>
    <dgm:cxn modelId="{5AB0B1A0-D157-464D-BEC4-7B364253642A}" type="presOf" srcId="{58440031-5151-4507-9623-0F5154239127}" destId="{CF7019C4-D603-4D40-B2D1-2BC1A981FA07}" srcOrd="0" destOrd="0" presId="urn:microsoft.com/office/officeart/2018/2/layout/IconCircleList"/>
    <dgm:cxn modelId="{B6E2C7A3-F2CB-4CE0-8075-BCD55263C9ED}" type="presOf" srcId="{5448E026-E436-4C3B-94BE-CF16DEC6C7AF}" destId="{AE74994E-CC53-4F2A-A980-18313614ABB7}" srcOrd="0" destOrd="0" presId="urn:microsoft.com/office/officeart/2018/2/layout/IconCircleList"/>
    <dgm:cxn modelId="{57A2A5B3-D929-43B1-B744-37310F8ED3BC}" type="presOf" srcId="{D40E02EE-5532-4114-BA3E-3CB67C6E84C6}" destId="{C410FED5-1FF5-46CA-987B-E0C7A254D1C1}" srcOrd="0" destOrd="0" presId="urn:microsoft.com/office/officeart/2018/2/layout/IconCircleList"/>
    <dgm:cxn modelId="{55EADFBA-CA87-4491-8D38-59B254E98AC0}" type="presOf" srcId="{10CA7A09-04D8-43A8-9326-19C7C0BA5328}" destId="{4C118E7D-7914-4777-AC47-163D97B1C1EC}" srcOrd="0" destOrd="0" presId="urn:microsoft.com/office/officeart/2018/2/layout/IconCircleList"/>
    <dgm:cxn modelId="{A1FCDAC0-F6D1-41B5-B255-D3C7E8E99BCB}" type="presOf" srcId="{37EF0C02-3C4F-4005-890A-3AF72C72E205}" destId="{7586CA89-5EBE-4989-9362-56FA158CF21A}" srcOrd="0" destOrd="0" presId="urn:microsoft.com/office/officeart/2018/2/layout/IconCircleList"/>
    <dgm:cxn modelId="{CF539BD8-B66F-4C25-8E9E-97D9DAC0480D}" srcId="{A637E97C-F3EF-4244-B273-60DFF89C33FD}" destId="{6A27D40A-5CCB-494A-977C-0DFB97BC1A9E}" srcOrd="0" destOrd="0" parTransId="{E4439352-2F70-462B-99DB-81BA2D669C57}" sibTransId="{1D10E0F3-E689-4EDF-BEA1-7DF00476E4E7}"/>
    <dgm:cxn modelId="{DD85EFE2-116D-469C-973C-28F322D4B889}" type="presOf" srcId="{1D10E0F3-E689-4EDF-BEA1-7DF00476E4E7}" destId="{4E10E88B-64A1-4085-9DA5-7F166100CC21}" srcOrd="0" destOrd="0" presId="urn:microsoft.com/office/officeart/2018/2/layout/IconCircleList"/>
    <dgm:cxn modelId="{11B819E4-7904-4752-903E-65F1EC20B0AC}" type="presOf" srcId="{C67264D7-0DA1-4A21-8730-0DD5F021012A}" destId="{D435F96D-8BE9-4113-9BF1-5296D7652D62}" srcOrd="0" destOrd="0" presId="urn:microsoft.com/office/officeart/2018/2/layout/IconCircleList"/>
    <dgm:cxn modelId="{419AADF0-3F12-419E-9996-8634DE1602BD}" srcId="{A637E97C-F3EF-4244-B273-60DFF89C33FD}" destId="{3CDC8EB0-804B-4B60-A6AF-AB999EF60029}" srcOrd="3" destOrd="0" parTransId="{91D42B03-1A73-4798-9AC2-027D49175470}" sibTransId="{58440031-5151-4507-9623-0F5154239127}"/>
    <dgm:cxn modelId="{5B4777F7-24C6-4477-A349-F10E12DF1AC7}" srcId="{A637E97C-F3EF-4244-B273-60DFF89C33FD}" destId="{5448E026-E436-4C3B-94BE-CF16DEC6C7AF}" srcOrd="2" destOrd="0" parTransId="{624F1986-1544-41F6-8BF8-0EA4C186EABC}" sibTransId="{C67264D7-0DA1-4A21-8730-0DD5F021012A}"/>
    <dgm:cxn modelId="{6B994A18-6E32-451C-B81D-B23C7F2D431A}" type="presParOf" srcId="{DA513414-9F06-4A02-AA9C-E5B93F70B2E5}" destId="{AC1A924E-62BC-4E95-B588-4B9CC850806F}" srcOrd="0" destOrd="0" presId="urn:microsoft.com/office/officeart/2018/2/layout/IconCircleList"/>
    <dgm:cxn modelId="{2EF10F2B-E92E-4BBE-A4F5-DE77BE267188}" type="presParOf" srcId="{AC1A924E-62BC-4E95-B588-4B9CC850806F}" destId="{0309D970-E269-4131-97D0-6890195AD446}" srcOrd="0" destOrd="0" presId="urn:microsoft.com/office/officeart/2018/2/layout/IconCircleList"/>
    <dgm:cxn modelId="{88A0561B-89D6-4FC7-84A1-DFFCC12B30A9}" type="presParOf" srcId="{0309D970-E269-4131-97D0-6890195AD446}" destId="{8C3B0AD9-5043-4828-93CE-36886CF280FA}" srcOrd="0" destOrd="0" presId="urn:microsoft.com/office/officeart/2018/2/layout/IconCircleList"/>
    <dgm:cxn modelId="{D048EF0B-0200-4C19-98DD-A9B032D0A885}" type="presParOf" srcId="{0309D970-E269-4131-97D0-6890195AD446}" destId="{F01D9F16-E65D-4DD9-9D66-444AE67049F9}" srcOrd="1" destOrd="0" presId="urn:microsoft.com/office/officeart/2018/2/layout/IconCircleList"/>
    <dgm:cxn modelId="{78A82294-D350-417F-89A2-55C7CD3F4BA6}" type="presParOf" srcId="{0309D970-E269-4131-97D0-6890195AD446}" destId="{4CFD1C34-4992-4F96-843A-42E13FEDBBBE}" srcOrd="2" destOrd="0" presId="urn:microsoft.com/office/officeart/2018/2/layout/IconCircleList"/>
    <dgm:cxn modelId="{B1CF74A3-A3D0-4186-B2B0-A43A1B078BE9}" type="presParOf" srcId="{0309D970-E269-4131-97D0-6890195AD446}" destId="{BA5FA6D9-AE58-4188-A2E6-83AD8074A8C5}" srcOrd="3" destOrd="0" presId="urn:microsoft.com/office/officeart/2018/2/layout/IconCircleList"/>
    <dgm:cxn modelId="{A3233F6E-A0A3-42FC-A8B6-39FD0D753B08}" type="presParOf" srcId="{AC1A924E-62BC-4E95-B588-4B9CC850806F}" destId="{4E10E88B-64A1-4085-9DA5-7F166100CC21}" srcOrd="1" destOrd="0" presId="urn:microsoft.com/office/officeart/2018/2/layout/IconCircleList"/>
    <dgm:cxn modelId="{A8FEACE0-2D0D-4CC6-BF7F-381E5C543497}" type="presParOf" srcId="{AC1A924E-62BC-4E95-B588-4B9CC850806F}" destId="{A8FFCC28-3546-471E-84B0-D6A469B903BC}" srcOrd="2" destOrd="0" presId="urn:microsoft.com/office/officeart/2018/2/layout/IconCircleList"/>
    <dgm:cxn modelId="{02F44B78-FB0D-4A88-8278-C77B1BE9783E}" type="presParOf" srcId="{A8FFCC28-3546-471E-84B0-D6A469B903BC}" destId="{142050A6-1BCA-47FE-BE21-600C4FAA0C15}" srcOrd="0" destOrd="0" presId="urn:microsoft.com/office/officeart/2018/2/layout/IconCircleList"/>
    <dgm:cxn modelId="{45A738AD-2F93-4CF2-88C9-8F9251CD7FCE}" type="presParOf" srcId="{A8FFCC28-3546-471E-84B0-D6A469B903BC}" destId="{F80F7338-4F21-447E-B059-1A6C17DF0384}" srcOrd="1" destOrd="0" presId="urn:microsoft.com/office/officeart/2018/2/layout/IconCircleList"/>
    <dgm:cxn modelId="{3EC461C7-8D86-41A2-AA2C-A8F19F2D2EAF}" type="presParOf" srcId="{A8FFCC28-3546-471E-84B0-D6A469B903BC}" destId="{40504ECB-A531-46C8-8CE7-E18B0C61B739}" srcOrd="2" destOrd="0" presId="urn:microsoft.com/office/officeart/2018/2/layout/IconCircleList"/>
    <dgm:cxn modelId="{AF4F499D-0F81-4D06-8763-60F3218C9AA7}" type="presParOf" srcId="{A8FFCC28-3546-471E-84B0-D6A469B903BC}" destId="{4C118E7D-7914-4777-AC47-163D97B1C1EC}" srcOrd="3" destOrd="0" presId="urn:microsoft.com/office/officeart/2018/2/layout/IconCircleList"/>
    <dgm:cxn modelId="{4730292A-BBD2-4A71-89DD-E596A5601758}" type="presParOf" srcId="{AC1A924E-62BC-4E95-B588-4B9CC850806F}" destId="{86817B29-BB6A-4BBC-8B98-8943B6A19F26}" srcOrd="3" destOrd="0" presId="urn:microsoft.com/office/officeart/2018/2/layout/IconCircleList"/>
    <dgm:cxn modelId="{7281989A-A557-4A8F-94A5-6046A5B3D208}" type="presParOf" srcId="{AC1A924E-62BC-4E95-B588-4B9CC850806F}" destId="{666DE1C3-9FAD-4B09-8009-ED31C30124A6}" srcOrd="4" destOrd="0" presId="urn:microsoft.com/office/officeart/2018/2/layout/IconCircleList"/>
    <dgm:cxn modelId="{3D7E2DB0-3A51-40B7-A376-C19FFA107D60}" type="presParOf" srcId="{666DE1C3-9FAD-4B09-8009-ED31C30124A6}" destId="{FE5EF1C2-D395-4DFC-AC51-EE4BD276414E}" srcOrd="0" destOrd="0" presId="urn:microsoft.com/office/officeart/2018/2/layout/IconCircleList"/>
    <dgm:cxn modelId="{1C9B87A2-DB91-46FA-9CD8-5E0EDDF27FEB}" type="presParOf" srcId="{666DE1C3-9FAD-4B09-8009-ED31C30124A6}" destId="{6DB1F1E0-1326-4E9D-A18E-D683AFE4701D}" srcOrd="1" destOrd="0" presId="urn:microsoft.com/office/officeart/2018/2/layout/IconCircleList"/>
    <dgm:cxn modelId="{58051B57-A427-46E7-BF11-F850B9FFE170}" type="presParOf" srcId="{666DE1C3-9FAD-4B09-8009-ED31C30124A6}" destId="{159EC3DF-32B6-45F7-886B-17C9113963E7}" srcOrd="2" destOrd="0" presId="urn:microsoft.com/office/officeart/2018/2/layout/IconCircleList"/>
    <dgm:cxn modelId="{EDD6ECE0-F85E-4EF3-B60C-9214CA0ADE77}" type="presParOf" srcId="{666DE1C3-9FAD-4B09-8009-ED31C30124A6}" destId="{AE74994E-CC53-4F2A-A980-18313614ABB7}" srcOrd="3" destOrd="0" presId="urn:microsoft.com/office/officeart/2018/2/layout/IconCircleList"/>
    <dgm:cxn modelId="{101D0373-D163-428A-9E05-81223CF58034}" type="presParOf" srcId="{AC1A924E-62BC-4E95-B588-4B9CC850806F}" destId="{D435F96D-8BE9-4113-9BF1-5296D7652D62}" srcOrd="5" destOrd="0" presId="urn:microsoft.com/office/officeart/2018/2/layout/IconCircleList"/>
    <dgm:cxn modelId="{A789A5F0-56E1-483E-9890-375AED702624}" type="presParOf" srcId="{AC1A924E-62BC-4E95-B588-4B9CC850806F}" destId="{685C30C4-F7E1-4BC8-A088-8C5EAD1776DC}" srcOrd="6" destOrd="0" presId="urn:microsoft.com/office/officeart/2018/2/layout/IconCircleList"/>
    <dgm:cxn modelId="{32994708-021E-466A-8102-F714284FF798}" type="presParOf" srcId="{685C30C4-F7E1-4BC8-A088-8C5EAD1776DC}" destId="{CCE6F657-E827-4E56-B765-6C7155AF5F74}" srcOrd="0" destOrd="0" presId="urn:microsoft.com/office/officeart/2018/2/layout/IconCircleList"/>
    <dgm:cxn modelId="{4F82E204-A391-438F-989B-56DC7586A07F}" type="presParOf" srcId="{685C30C4-F7E1-4BC8-A088-8C5EAD1776DC}" destId="{7DB7E31B-38B6-4506-A749-CC76FEFBF4CB}" srcOrd="1" destOrd="0" presId="urn:microsoft.com/office/officeart/2018/2/layout/IconCircleList"/>
    <dgm:cxn modelId="{44B6ABDC-60FE-4B0B-AAC1-6F8BC55208A8}" type="presParOf" srcId="{685C30C4-F7E1-4BC8-A088-8C5EAD1776DC}" destId="{A878F2F9-EBC0-46DB-B49D-4C353AA80B3E}" srcOrd="2" destOrd="0" presId="urn:microsoft.com/office/officeart/2018/2/layout/IconCircleList"/>
    <dgm:cxn modelId="{F62FA391-C0BB-407B-8D56-6672A296AEB0}" type="presParOf" srcId="{685C30C4-F7E1-4BC8-A088-8C5EAD1776DC}" destId="{E83E8B7C-FB6A-4C93-87A2-FB1353308978}" srcOrd="3" destOrd="0" presId="urn:microsoft.com/office/officeart/2018/2/layout/IconCircleList"/>
    <dgm:cxn modelId="{2D638AAE-E7BB-4B3B-95F9-24DD8C8C4021}" type="presParOf" srcId="{AC1A924E-62BC-4E95-B588-4B9CC850806F}" destId="{CF7019C4-D603-4D40-B2D1-2BC1A981FA07}" srcOrd="7" destOrd="0" presId="urn:microsoft.com/office/officeart/2018/2/layout/IconCircleList"/>
    <dgm:cxn modelId="{30E466B3-B172-44A6-ADC3-3F89428DBA7D}" type="presParOf" srcId="{AC1A924E-62BC-4E95-B588-4B9CC850806F}" destId="{76E1B2EF-56EE-475C-9F98-8299D1F5B0AF}" srcOrd="8" destOrd="0" presId="urn:microsoft.com/office/officeart/2018/2/layout/IconCircleList"/>
    <dgm:cxn modelId="{F0099EAC-EEDB-494C-BC58-2D3AB146DAB7}" type="presParOf" srcId="{76E1B2EF-56EE-475C-9F98-8299D1F5B0AF}" destId="{EB4512B5-EEF7-4FDA-8699-91F496E6A6A6}" srcOrd="0" destOrd="0" presId="urn:microsoft.com/office/officeart/2018/2/layout/IconCircleList"/>
    <dgm:cxn modelId="{96589F8B-294B-437D-BF87-2A8679A7E6BC}" type="presParOf" srcId="{76E1B2EF-56EE-475C-9F98-8299D1F5B0AF}" destId="{3F81825A-5D15-4151-9643-0B8811E291F9}" srcOrd="1" destOrd="0" presId="urn:microsoft.com/office/officeart/2018/2/layout/IconCircleList"/>
    <dgm:cxn modelId="{F6AE35BF-5C79-4A2F-B2E9-B05D86A621D2}" type="presParOf" srcId="{76E1B2EF-56EE-475C-9F98-8299D1F5B0AF}" destId="{57FA5C68-62F8-4DB8-AA29-7B1D280DDEC5}" srcOrd="2" destOrd="0" presId="urn:microsoft.com/office/officeart/2018/2/layout/IconCircleList"/>
    <dgm:cxn modelId="{522F8076-FC36-48AC-B728-50898AE982EB}" type="presParOf" srcId="{76E1B2EF-56EE-475C-9F98-8299D1F5B0AF}" destId="{C410FED5-1FF5-46CA-987B-E0C7A254D1C1}" srcOrd="3" destOrd="0" presId="urn:microsoft.com/office/officeart/2018/2/layout/IconCircleList"/>
    <dgm:cxn modelId="{670D0782-25F0-4106-B6E2-804E3D1BB19D}" type="presParOf" srcId="{AC1A924E-62BC-4E95-B588-4B9CC850806F}" destId="{ECEEC140-9893-4FAF-A1CD-CDF786103A43}" srcOrd="9" destOrd="0" presId="urn:microsoft.com/office/officeart/2018/2/layout/IconCircleList"/>
    <dgm:cxn modelId="{39D65D95-FAF6-4A8C-A158-F888555E8C20}" type="presParOf" srcId="{AC1A924E-62BC-4E95-B588-4B9CC850806F}" destId="{64FD6596-459E-443C-8D4B-20F4D65D7A8C}" srcOrd="10" destOrd="0" presId="urn:microsoft.com/office/officeart/2018/2/layout/IconCircleList"/>
    <dgm:cxn modelId="{B011174B-B6C3-46E0-8469-C9792D6BA458}" type="presParOf" srcId="{64FD6596-459E-443C-8D4B-20F4D65D7A8C}" destId="{6A1314B7-D2A6-4B53-888B-BA6275640568}" srcOrd="0" destOrd="0" presId="urn:microsoft.com/office/officeart/2018/2/layout/IconCircleList"/>
    <dgm:cxn modelId="{21BA40B7-9BD7-40C9-BE7B-FE9BFBDC3515}" type="presParOf" srcId="{64FD6596-459E-443C-8D4B-20F4D65D7A8C}" destId="{1BAA0B7D-372E-4096-BFE4-75FACB4CEA29}" srcOrd="1" destOrd="0" presId="urn:microsoft.com/office/officeart/2018/2/layout/IconCircleList"/>
    <dgm:cxn modelId="{4F91C938-C399-4B98-9050-4AE1B63E5B86}" type="presParOf" srcId="{64FD6596-459E-443C-8D4B-20F4D65D7A8C}" destId="{8F24A06A-4E7C-4F3A-ACC7-AA401ED99CDA}" srcOrd="2" destOrd="0" presId="urn:microsoft.com/office/officeart/2018/2/layout/IconCircleList"/>
    <dgm:cxn modelId="{56036B79-A9B1-495A-B238-2EE46E862279}" type="presParOf" srcId="{64FD6596-459E-443C-8D4B-20F4D65D7A8C}" destId="{7586CA89-5EBE-4989-9362-56FA158CF21A}"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555A9C2-6D53-427A-81D9-1ED9F48D8B1B}" type="doc">
      <dgm:prSet loTypeId="urn:microsoft.com/office/officeart/2005/8/layout/hList1" loCatId="list" qsTypeId="urn:microsoft.com/office/officeart/2005/8/quickstyle/simple1#2" qsCatId="simple" csTypeId="urn:microsoft.com/office/officeart/2005/8/colors/accent1_2#1" csCatId="accent1" phldr="1"/>
      <dgm:spPr/>
      <dgm:t>
        <a:bodyPr/>
        <a:lstStyle/>
        <a:p>
          <a:endParaRPr lang="en-US"/>
        </a:p>
      </dgm:t>
    </dgm:pt>
    <dgm:pt modelId="{FFD2D462-B1D3-4120-A960-5A30727BC912}">
      <dgm:prSet phldrT="[Text]" custT="1"/>
      <dgm:spPr/>
      <dgm:t>
        <a:bodyPr/>
        <a:lstStyle/>
        <a:p>
          <a:pPr rtl="0"/>
          <a:r>
            <a:rPr lang="en-US" sz="900" noProof="0">
              <a:latin typeface="Aptos"/>
              <a:cs typeface="Segoe UI Light"/>
            </a:rPr>
            <a:t>Board Officers</a:t>
          </a:r>
        </a:p>
      </dgm:t>
    </dgm:pt>
    <dgm:pt modelId="{11EE2EB8-2C27-4DA3-A3C8-7EB5F7D76FA5}" type="parTrans" cxnId="{1A01CA60-9012-4393-B062-C80CD9144E41}">
      <dgm:prSet/>
      <dgm:spPr/>
      <dgm:t>
        <a:bodyPr/>
        <a:lstStyle/>
        <a:p>
          <a:endParaRPr lang="en-US">
            <a:latin typeface="Segoe UI Light" panose="020B0502040204020203" pitchFamily="34" charset="0"/>
            <a:cs typeface="Segoe UI Light" panose="020B0502040204020203" pitchFamily="34" charset="0"/>
          </a:endParaRPr>
        </a:p>
      </dgm:t>
    </dgm:pt>
    <dgm:pt modelId="{2901AB20-4AC6-46FB-8C53-FE430C605C1B}" type="sibTrans" cxnId="{1A01CA60-9012-4393-B062-C80CD9144E41}">
      <dgm:prSet/>
      <dgm:spPr/>
      <dgm:t>
        <a:bodyPr/>
        <a:lstStyle/>
        <a:p>
          <a:endParaRPr lang="en-US">
            <a:latin typeface="Segoe UI Light" panose="020B0502040204020203" pitchFamily="34" charset="0"/>
            <a:cs typeface="Segoe UI Light" panose="020B0502040204020203" pitchFamily="34" charset="0"/>
          </a:endParaRPr>
        </a:p>
      </dgm:t>
    </dgm:pt>
    <dgm:pt modelId="{386748B2-1329-4B91-9329-D7CF89F451CB}">
      <dgm:prSet phldrT="[Text]" custT="1"/>
      <dgm:spPr/>
      <dgm:t>
        <a:bodyPr/>
        <a:lstStyle/>
        <a:p>
          <a:r>
            <a:rPr lang="en-US" sz="1400" noProof="0">
              <a:latin typeface="Aptos"/>
              <a:cs typeface="Segoe UI Light"/>
            </a:rPr>
            <a:t>Appointed positions with one 18-month initial term</a:t>
          </a:r>
        </a:p>
      </dgm:t>
    </dgm:pt>
    <dgm:pt modelId="{10ABBD88-5D01-4F62-A077-882BD6CBC3EA}" type="parTrans" cxnId="{42C611D3-D618-4E84-AD26-7320D905A33C}">
      <dgm:prSet/>
      <dgm:spPr/>
      <dgm:t>
        <a:bodyPr/>
        <a:lstStyle/>
        <a:p>
          <a:endParaRPr lang="en-US">
            <a:latin typeface="Segoe UI Light" panose="020B0502040204020203" pitchFamily="34" charset="0"/>
            <a:cs typeface="Segoe UI Light" panose="020B0502040204020203" pitchFamily="34" charset="0"/>
          </a:endParaRPr>
        </a:p>
      </dgm:t>
    </dgm:pt>
    <dgm:pt modelId="{029E65AB-16F5-41C3-83E8-2C1A1FFD37EE}" type="sibTrans" cxnId="{42C611D3-D618-4E84-AD26-7320D905A33C}">
      <dgm:prSet/>
      <dgm:spPr/>
      <dgm:t>
        <a:bodyPr/>
        <a:lstStyle/>
        <a:p>
          <a:endParaRPr lang="en-US">
            <a:latin typeface="Segoe UI Light" panose="020B0502040204020203" pitchFamily="34" charset="0"/>
            <a:cs typeface="Segoe UI Light" panose="020B0502040204020203" pitchFamily="34" charset="0"/>
          </a:endParaRPr>
        </a:p>
      </dgm:t>
    </dgm:pt>
    <dgm:pt modelId="{10CCCB2A-FCEE-4C4F-A32D-281F04D3268C}">
      <dgm:prSet phldrT="[Text]" custT="1"/>
      <dgm:spPr/>
      <dgm:t>
        <a:bodyPr/>
        <a:lstStyle/>
        <a:p>
          <a:pPr rtl="0"/>
          <a:r>
            <a:rPr lang="en-US" sz="1400" noProof="0">
              <a:latin typeface="Aptos"/>
              <a:cs typeface="Segoe UI Light"/>
            </a:rPr>
            <a:t>Can be extended with approval</a:t>
          </a:r>
        </a:p>
      </dgm:t>
    </dgm:pt>
    <dgm:pt modelId="{31F4E24C-D13E-480A-AB56-EB17B21B93F6}" type="parTrans" cxnId="{0A4FA3EF-5FAB-4F56-9D4A-20CEDE415940}">
      <dgm:prSet/>
      <dgm:spPr/>
      <dgm:t>
        <a:bodyPr/>
        <a:lstStyle/>
        <a:p>
          <a:endParaRPr lang="en-US">
            <a:latin typeface="Segoe UI Light" panose="020B0502040204020203" pitchFamily="34" charset="0"/>
            <a:cs typeface="Segoe UI Light" panose="020B0502040204020203" pitchFamily="34" charset="0"/>
          </a:endParaRPr>
        </a:p>
      </dgm:t>
    </dgm:pt>
    <dgm:pt modelId="{FFF8FB76-7673-4DC8-84A7-3C21A7798D3C}" type="sibTrans" cxnId="{0A4FA3EF-5FAB-4F56-9D4A-20CEDE415940}">
      <dgm:prSet/>
      <dgm:spPr/>
      <dgm:t>
        <a:bodyPr/>
        <a:lstStyle/>
        <a:p>
          <a:endParaRPr lang="en-US">
            <a:latin typeface="Segoe UI Light" panose="020B0502040204020203" pitchFamily="34" charset="0"/>
            <a:cs typeface="Segoe UI Light" panose="020B0502040204020203" pitchFamily="34" charset="0"/>
          </a:endParaRPr>
        </a:p>
      </dgm:t>
    </dgm:pt>
    <dgm:pt modelId="{EE9DABAD-2DB7-4D75-8869-DC30598C6DB8}">
      <dgm:prSet phldrT="[Text]"/>
      <dgm:spPr/>
      <dgm:t>
        <a:bodyPr/>
        <a:lstStyle/>
        <a:p>
          <a:r>
            <a:rPr lang="en-US" noProof="0">
              <a:latin typeface="Aptos"/>
              <a:cs typeface="Segoe UI Light"/>
            </a:rPr>
            <a:t>Regional Leads</a:t>
          </a:r>
        </a:p>
      </dgm:t>
    </dgm:pt>
    <dgm:pt modelId="{2148FDE2-D0E5-41EB-BC1F-C041657EBF59}" type="parTrans" cxnId="{58E3EF6B-B1D2-435B-9B69-6128B811A7AB}">
      <dgm:prSet/>
      <dgm:spPr/>
      <dgm:t>
        <a:bodyPr/>
        <a:lstStyle/>
        <a:p>
          <a:endParaRPr lang="en-US">
            <a:latin typeface="Segoe UI Light" panose="020B0502040204020203" pitchFamily="34" charset="0"/>
            <a:cs typeface="Segoe UI Light" panose="020B0502040204020203" pitchFamily="34" charset="0"/>
          </a:endParaRPr>
        </a:p>
      </dgm:t>
    </dgm:pt>
    <dgm:pt modelId="{EC5032D7-DF98-4915-9ABE-2BE66BD90B84}" type="sibTrans" cxnId="{58E3EF6B-B1D2-435B-9B69-6128B811A7AB}">
      <dgm:prSet/>
      <dgm:spPr/>
      <dgm:t>
        <a:bodyPr/>
        <a:lstStyle/>
        <a:p>
          <a:endParaRPr lang="en-US">
            <a:latin typeface="Segoe UI Light" panose="020B0502040204020203" pitchFamily="34" charset="0"/>
            <a:cs typeface="Segoe UI Light" panose="020B0502040204020203" pitchFamily="34" charset="0"/>
          </a:endParaRPr>
        </a:p>
      </dgm:t>
    </dgm:pt>
    <dgm:pt modelId="{D2587703-54B7-4019-83C9-C9674BBCFEB0}">
      <dgm:prSet phldrT="[Text]" custT="1"/>
      <dgm:spPr/>
      <dgm:t>
        <a:bodyPr/>
        <a:lstStyle/>
        <a:p>
          <a:pPr rtl="0"/>
          <a:r>
            <a:rPr lang="en-US" sz="1400" noProof="0">
              <a:latin typeface="Aptos"/>
              <a:cs typeface="Segoe UI Light"/>
            </a:rPr>
            <a:t>Self-nominated, approved by board and Microsoft </a:t>
          </a:r>
        </a:p>
      </dgm:t>
    </dgm:pt>
    <dgm:pt modelId="{45DA8122-54FC-48D8-A34C-56D40E400B56}" type="parTrans" cxnId="{431675F1-A7AE-4181-BBCE-1CAF477E5335}">
      <dgm:prSet/>
      <dgm:spPr/>
      <dgm:t>
        <a:bodyPr/>
        <a:lstStyle/>
        <a:p>
          <a:endParaRPr lang="en-US">
            <a:latin typeface="Segoe UI Light" panose="020B0502040204020203" pitchFamily="34" charset="0"/>
            <a:cs typeface="Segoe UI Light" panose="020B0502040204020203" pitchFamily="34" charset="0"/>
          </a:endParaRPr>
        </a:p>
      </dgm:t>
    </dgm:pt>
    <dgm:pt modelId="{D9E64FE7-F243-4BFA-B679-1B41ED5E022F}" type="sibTrans" cxnId="{431675F1-A7AE-4181-BBCE-1CAF477E5335}">
      <dgm:prSet/>
      <dgm:spPr/>
      <dgm:t>
        <a:bodyPr/>
        <a:lstStyle/>
        <a:p>
          <a:endParaRPr lang="en-US">
            <a:latin typeface="Segoe UI Light" panose="020B0502040204020203" pitchFamily="34" charset="0"/>
            <a:cs typeface="Segoe UI Light" panose="020B0502040204020203" pitchFamily="34" charset="0"/>
          </a:endParaRPr>
        </a:p>
      </dgm:t>
    </dgm:pt>
    <dgm:pt modelId="{548068D3-6FB3-465F-9CCE-BFC0F64ED005}">
      <dgm:prSet phldrT="[Text]"/>
      <dgm:spPr/>
      <dgm:t>
        <a:bodyPr/>
        <a:lstStyle/>
        <a:p>
          <a:r>
            <a:rPr lang="en-US" noProof="0">
              <a:latin typeface="Aptos"/>
              <a:cs typeface="Segoe UI Light"/>
            </a:rPr>
            <a:t>General Assembly</a:t>
          </a:r>
        </a:p>
      </dgm:t>
    </dgm:pt>
    <dgm:pt modelId="{CA7DC38E-515B-4EC0-BF6B-6A1953E644F7}" type="parTrans" cxnId="{1C0469F9-C8D9-4E71-906C-698D76333128}">
      <dgm:prSet/>
      <dgm:spPr/>
      <dgm:t>
        <a:bodyPr/>
        <a:lstStyle/>
        <a:p>
          <a:endParaRPr lang="en-US">
            <a:latin typeface="Segoe UI Light" panose="020B0502040204020203" pitchFamily="34" charset="0"/>
            <a:cs typeface="Segoe UI Light" panose="020B0502040204020203" pitchFamily="34" charset="0"/>
          </a:endParaRPr>
        </a:p>
      </dgm:t>
    </dgm:pt>
    <dgm:pt modelId="{F3A46F9D-5186-4A0E-8EB1-BB845DC6B6D6}" type="sibTrans" cxnId="{1C0469F9-C8D9-4E71-906C-698D76333128}">
      <dgm:prSet/>
      <dgm:spPr/>
      <dgm:t>
        <a:bodyPr/>
        <a:lstStyle/>
        <a:p>
          <a:endParaRPr lang="en-US">
            <a:latin typeface="Segoe UI Light" panose="020B0502040204020203" pitchFamily="34" charset="0"/>
            <a:cs typeface="Segoe UI Light" panose="020B0502040204020203" pitchFamily="34" charset="0"/>
          </a:endParaRPr>
        </a:p>
      </dgm:t>
    </dgm:pt>
    <dgm:pt modelId="{908B8096-D345-4BE5-8CD7-8960CA7C914F}">
      <dgm:prSet phldrT="[Text]" custT="1"/>
      <dgm:spPr/>
      <dgm:t>
        <a:bodyPr/>
        <a:lstStyle/>
        <a:p>
          <a:r>
            <a:rPr lang="en-US" sz="1400" noProof="0">
              <a:latin typeface="Aptos"/>
              <a:cs typeface="Segoe UI Light"/>
            </a:rPr>
            <a:t>Broad referendum voting</a:t>
          </a:r>
        </a:p>
      </dgm:t>
    </dgm:pt>
    <dgm:pt modelId="{D68F3D90-70F1-4387-B838-C55D0DAC196C}" type="parTrans" cxnId="{43D2A42F-41C4-4E92-8386-926CC2127A8F}">
      <dgm:prSet/>
      <dgm:spPr/>
      <dgm:t>
        <a:bodyPr/>
        <a:lstStyle/>
        <a:p>
          <a:endParaRPr lang="en-US">
            <a:latin typeface="Segoe UI Light" panose="020B0502040204020203" pitchFamily="34" charset="0"/>
            <a:cs typeface="Segoe UI Light" panose="020B0502040204020203" pitchFamily="34" charset="0"/>
          </a:endParaRPr>
        </a:p>
      </dgm:t>
    </dgm:pt>
    <dgm:pt modelId="{46C5E3FC-96D3-45BF-B62D-2FEA591254C9}" type="sibTrans" cxnId="{43D2A42F-41C4-4E92-8386-926CC2127A8F}">
      <dgm:prSet/>
      <dgm:spPr/>
      <dgm:t>
        <a:bodyPr/>
        <a:lstStyle/>
        <a:p>
          <a:endParaRPr lang="en-US">
            <a:latin typeface="Segoe UI Light" panose="020B0502040204020203" pitchFamily="34" charset="0"/>
            <a:cs typeface="Segoe UI Light" panose="020B0502040204020203" pitchFamily="34" charset="0"/>
          </a:endParaRPr>
        </a:p>
      </dgm:t>
    </dgm:pt>
    <dgm:pt modelId="{7FE64EFA-DC6E-4A20-879A-6025C5A8B250}">
      <dgm:prSet phldrT="[Text]" custT="1"/>
      <dgm:spPr/>
      <dgm:t>
        <a:bodyPr/>
        <a:lstStyle/>
        <a:p>
          <a:pPr rtl="0"/>
          <a:r>
            <a:rPr lang="en-US" sz="1400" noProof="0">
              <a:latin typeface="Aptos"/>
              <a:cs typeface="Segoe UI Light"/>
            </a:rPr>
            <a:t>Voting member</a:t>
          </a:r>
        </a:p>
      </dgm:t>
    </dgm:pt>
    <dgm:pt modelId="{8C915250-CADC-4891-85E5-257843312061}" type="parTrans" cxnId="{84405975-1191-4930-BE54-D7A28A00CBA9}">
      <dgm:prSet/>
      <dgm:spPr/>
      <dgm:t>
        <a:bodyPr/>
        <a:lstStyle/>
        <a:p>
          <a:endParaRPr lang="en-US">
            <a:latin typeface="Segoe UI Light" panose="020B0502040204020203" pitchFamily="34" charset="0"/>
            <a:cs typeface="Segoe UI Light" panose="020B0502040204020203" pitchFamily="34" charset="0"/>
          </a:endParaRPr>
        </a:p>
      </dgm:t>
    </dgm:pt>
    <dgm:pt modelId="{9CC79391-9C42-41A1-B4B0-3A5F281AE367}" type="sibTrans" cxnId="{84405975-1191-4930-BE54-D7A28A00CBA9}">
      <dgm:prSet/>
      <dgm:spPr/>
      <dgm:t>
        <a:bodyPr/>
        <a:lstStyle/>
        <a:p>
          <a:endParaRPr lang="en-US">
            <a:latin typeface="Segoe UI Light" panose="020B0502040204020203" pitchFamily="34" charset="0"/>
            <a:cs typeface="Segoe UI Light" panose="020B0502040204020203" pitchFamily="34" charset="0"/>
          </a:endParaRPr>
        </a:p>
      </dgm:t>
    </dgm:pt>
    <dgm:pt modelId="{48708394-8EBF-477E-9D6F-06919F79B9AC}">
      <dgm:prSet phldrT="[Text]"/>
      <dgm:spPr/>
      <dgm:t>
        <a:bodyPr/>
        <a:lstStyle/>
        <a:p>
          <a:pPr rtl="0"/>
          <a:r>
            <a:rPr lang="en-US" noProof="0">
              <a:latin typeface="Aptos"/>
              <a:cs typeface="Segoe UI Light"/>
            </a:rPr>
            <a:t>Microsoft </a:t>
          </a:r>
        </a:p>
        <a:p>
          <a:r>
            <a:rPr lang="en-US" noProof="0">
              <a:latin typeface="Aptos"/>
              <a:cs typeface="Segoe UI Light"/>
            </a:rPr>
            <a:t>Full Time Employee</a:t>
          </a:r>
        </a:p>
      </dgm:t>
    </dgm:pt>
    <dgm:pt modelId="{8F35C2FC-0D38-495C-B84B-FEDE572247B6}" type="parTrans" cxnId="{ED8D17D1-9A9C-4BB1-B5B0-6166440ECC2F}">
      <dgm:prSet/>
      <dgm:spPr/>
      <dgm:t>
        <a:bodyPr/>
        <a:lstStyle/>
        <a:p>
          <a:endParaRPr lang="en-US"/>
        </a:p>
      </dgm:t>
    </dgm:pt>
    <dgm:pt modelId="{241F998F-93EF-4A92-9694-B7D9FD1C2F5E}" type="sibTrans" cxnId="{ED8D17D1-9A9C-4BB1-B5B0-6166440ECC2F}">
      <dgm:prSet/>
      <dgm:spPr/>
      <dgm:t>
        <a:bodyPr/>
        <a:lstStyle/>
        <a:p>
          <a:endParaRPr lang="en-US"/>
        </a:p>
      </dgm:t>
    </dgm:pt>
    <dgm:pt modelId="{8898D399-3ED3-49E5-9FEC-42901B3B13CD}">
      <dgm:prSet phldrT="[Text]" custT="1"/>
      <dgm:spPr/>
      <dgm:t>
        <a:bodyPr/>
        <a:lstStyle/>
        <a:p>
          <a:r>
            <a:rPr lang="en-US" sz="1400" noProof="0">
              <a:latin typeface="Aptos"/>
              <a:cs typeface="Segoe UI Light"/>
            </a:rPr>
            <a:t>Voting members</a:t>
          </a:r>
        </a:p>
      </dgm:t>
    </dgm:pt>
    <dgm:pt modelId="{6B78F549-5DC3-4DD2-AAF9-20621E071818}" type="parTrans" cxnId="{F8E8A053-D33D-4046-93CE-E449F340C5C7}">
      <dgm:prSet/>
      <dgm:spPr/>
      <dgm:t>
        <a:bodyPr/>
        <a:lstStyle/>
        <a:p>
          <a:endParaRPr lang="en-US"/>
        </a:p>
      </dgm:t>
    </dgm:pt>
    <dgm:pt modelId="{7E675822-F65B-4B69-810F-2BC91EAD9CB6}" type="sibTrans" cxnId="{F8E8A053-D33D-4046-93CE-E449F340C5C7}">
      <dgm:prSet/>
      <dgm:spPr/>
      <dgm:t>
        <a:bodyPr/>
        <a:lstStyle/>
        <a:p>
          <a:endParaRPr lang="en-US"/>
        </a:p>
      </dgm:t>
    </dgm:pt>
    <dgm:pt modelId="{532534F5-D855-4B3D-A04A-EE9D08AAB6DC}">
      <dgm:prSet phldrT="[Text]" custT="1"/>
      <dgm:spPr/>
      <dgm:t>
        <a:bodyPr/>
        <a:lstStyle/>
        <a:p>
          <a:r>
            <a:rPr lang="en-US" sz="1400" noProof="0">
              <a:latin typeface="Aptos"/>
              <a:cs typeface="Segoe UI Light"/>
            </a:rPr>
            <a:t>Duties part of core role</a:t>
          </a:r>
        </a:p>
      </dgm:t>
    </dgm:pt>
    <dgm:pt modelId="{C3FDC35D-E220-4B12-905F-5D6429DDDA54}" type="parTrans" cxnId="{233A4385-850F-4E56-8119-5CEA304FA871}">
      <dgm:prSet/>
      <dgm:spPr/>
      <dgm:t>
        <a:bodyPr/>
        <a:lstStyle/>
        <a:p>
          <a:endParaRPr lang="en-US"/>
        </a:p>
      </dgm:t>
    </dgm:pt>
    <dgm:pt modelId="{A2B79766-42FD-4A1E-B8EE-5455BDA9FF16}" type="sibTrans" cxnId="{233A4385-850F-4E56-8119-5CEA304FA871}">
      <dgm:prSet/>
      <dgm:spPr/>
      <dgm:t>
        <a:bodyPr/>
        <a:lstStyle/>
        <a:p>
          <a:endParaRPr lang="en-US"/>
        </a:p>
      </dgm:t>
    </dgm:pt>
    <dgm:pt modelId="{8D8AF8CD-137F-48FE-8255-D5B8A6347985}">
      <dgm:prSet phldrT="[Text]" custT="1"/>
      <dgm:spPr/>
      <dgm:t>
        <a:bodyPr/>
        <a:lstStyle/>
        <a:p>
          <a:pPr rtl="0"/>
          <a:r>
            <a:rPr lang="en-US" sz="1400" noProof="0">
              <a:latin typeface="Aptos"/>
              <a:cs typeface="Segoe UI Light"/>
            </a:rPr>
            <a:t>Active participation in one sub-committee</a:t>
          </a:r>
        </a:p>
      </dgm:t>
    </dgm:pt>
    <dgm:pt modelId="{4A8B9EE9-2F91-46DD-8BD9-703AA513F251}" type="parTrans" cxnId="{7747B85B-ED86-40CA-A795-5CD14AB69DEB}">
      <dgm:prSet/>
      <dgm:spPr/>
      <dgm:t>
        <a:bodyPr/>
        <a:lstStyle/>
        <a:p>
          <a:endParaRPr lang="en-US"/>
        </a:p>
      </dgm:t>
    </dgm:pt>
    <dgm:pt modelId="{5D62AD1A-0A11-49DA-AAB3-054B0A68DF56}" type="sibTrans" cxnId="{7747B85B-ED86-40CA-A795-5CD14AB69DEB}">
      <dgm:prSet/>
      <dgm:spPr/>
      <dgm:t>
        <a:bodyPr/>
        <a:lstStyle/>
        <a:p>
          <a:endParaRPr lang="en-US"/>
        </a:p>
      </dgm:t>
    </dgm:pt>
    <dgm:pt modelId="{CEECE73D-91CF-4B63-A155-51C16D360AB5}">
      <dgm:prSet phldrT="[Text]" custT="1"/>
      <dgm:spPr/>
      <dgm:t>
        <a:bodyPr/>
        <a:lstStyle/>
        <a:p>
          <a:r>
            <a:rPr lang="en-US" sz="1400" noProof="0">
              <a:latin typeface="Aptos"/>
              <a:cs typeface="Segoe UI Light"/>
            </a:rPr>
            <a:t>Succession planning for continuity</a:t>
          </a:r>
        </a:p>
      </dgm:t>
    </dgm:pt>
    <dgm:pt modelId="{38E45684-DE6B-4B22-AA38-6416F0E3857A}" type="parTrans" cxnId="{110699E2-77F3-4A41-A776-3C0F5FC7EC3B}">
      <dgm:prSet/>
      <dgm:spPr/>
      <dgm:t>
        <a:bodyPr/>
        <a:lstStyle/>
        <a:p>
          <a:endParaRPr lang="en-US"/>
        </a:p>
      </dgm:t>
    </dgm:pt>
    <dgm:pt modelId="{08BF42E3-6EE9-4453-AC03-EDA03E66EA41}" type="sibTrans" cxnId="{110699E2-77F3-4A41-A776-3C0F5FC7EC3B}">
      <dgm:prSet/>
      <dgm:spPr/>
      <dgm:t>
        <a:bodyPr/>
        <a:lstStyle/>
        <a:p>
          <a:endParaRPr lang="en-US"/>
        </a:p>
      </dgm:t>
    </dgm:pt>
    <dgm:pt modelId="{659BDAEB-F7A8-4C42-B4CB-EBF957693914}">
      <dgm:prSet phldrT="[Text]" custT="1"/>
      <dgm:spPr/>
      <dgm:t>
        <a:bodyPr/>
        <a:lstStyle/>
        <a:p>
          <a:r>
            <a:rPr lang="en-US" sz="1400" noProof="0">
              <a:latin typeface="Aptos"/>
              <a:cs typeface="Segoe UI Light"/>
            </a:rPr>
            <a:t>Responsible for Microsoft budget</a:t>
          </a:r>
        </a:p>
      </dgm:t>
    </dgm:pt>
    <dgm:pt modelId="{0FC637AD-92E9-472D-8A54-0AAF0C257902}" type="parTrans" cxnId="{53E39BFD-3E73-437F-8607-B83F0ED516BC}">
      <dgm:prSet/>
      <dgm:spPr/>
      <dgm:t>
        <a:bodyPr/>
        <a:lstStyle/>
        <a:p>
          <a:endParaRPr lang="en-US"/>
        </a:p>
      </dgm:t>
    </dgm:pt>
    <dgm:pt modelId="{220BEF02-AF2D-4C5A-95A0-EB6175839197}" type="sibTrans" cxnId="{53E39BFD-3E73-437F-8607-B83F0ED516BC}">
      <dgm:prSet/>
      <dgm:spPr/>
      <dgm:t>
        <a:bodyPr/>
        <a:lstStyle/>
        <a:p>
          <a:endParaRPr lang="en-US"/>
        </a:p>
      </dgm:t>
    </dgm:pt>
    <dgm:pt modelId="{9F8FC3B3-4E90-438B-BCAC-A5E43E27B5D3}">
      <dgm:prSet phldrT="[Text]" custT="1"/>
      <dgm:spPr/>
      <dgm:t>
        <a:bodyPr/>
        <a:lstStyle/>
        <a:p>
          <a:pPr rtl="0"/>
          <a:r>
            <a:rPr lang="en-US" sz="1400" noProof="0">
              <a:latin typeface="Aptos"/>
              <a:cs typeface="Segoe UI Light"/>
            </a:rPr>
            <a:t>Must lead one sub-committee </a:t>
          </a:r>
        </a:p>
      </dgm:t>
    </dgm:pt>
    <dgm:pt modelId="{1A1492BA-9FCE-4C4A-93AB-6D525BFECF7E}" type="parTrans" cxnId="{B370B092-3CD4-4BF2-9E28-9DCFC700DDE5}">
      <dgm:prSet/>
      <dgm:spPr/>
      <dgm:t>
        <a:bodyPr/>
        <a:lstStyle/>
        <a:p>
          <a:endParaRPr lang="en-US"/>
        </a:p>
      </dgm:t>
    </dgm:pt>
    <dgm:pt modelId="{C37C330A-8EEE-44B3-BA5F-C3C001F5EA5E}" type="sibTrans" cxnId="{B370B092-3CD4-4BF2-9E28-9DCFC700DDE5}">
      <dgm:prSet/>
      <dgm:spPr/>
      <dgm:t>
        <a:bodyPr/>
        <a:lstStyle/>
        <a:p>
          <a:endParaRPr lang="en-US"/>
        </a:p>
      </dgm:t>
    </dgm:pt>
    <dgm:pt modelId="{E1440D94-5AF3-42DF-AFE6-AD50BE677CA5}">
      <dgm:prSet phldrT="[Text]" custT="1"/>
      <dgm:spPr/>
      <dgm:t>
        <a:bodyPr/>
        <a:lstStyle/>
        <a:p>
          <a:pPr rtl="0"/>
          <a:r>
            <a:rPr lang="en-US" sz="1400" noProof="0">
              <a:latin typeface="Aptos"/>
              <a:cs typeface="Segoe UI Light"/>
            </a:rPr>
            <a:t>Attend general and other offered meetings</a:t>
          </a:r>
        </a:p>
      </dgm:t>
    </dgm:pt>
    <dgm:pt modelId="{90FE3AE4-CAB8-4EC6-B2C7-984D947828A6}" type="parTrans" cxnId="{D0D09E9E-3F34-4588-A6C3-95351475898D}">
      <dgm:prSet/>
      <dgm:spPr/>
      <dgm:t>
        <a:bodyPr/>
        <a:lstStyle/>
        <a:p>
          <a:endParaRPr lang="en-US"/>
        </a:p>
      </dgm:t>
    </dgm:pt>
    <dgm:pt modelId="{1FCEB79D-03AA-46CC-9E37-A5182B545AAE}" type="sibTrans" cxnId="{D0D09E9E-3F34-4588-A6C3-95351475898D}">
      <dgm:prSet/>
      <dgm:spPr/>
      <dgm:t>
        <a:bodyPr/>
        <a:lstStyle/>
        <a:p>
          <a:endParaRPr lang="en-US"/>
        </a:p>
      </dgm:t>
    </dgm:pt>
    <dgm:pt modelId="{9AD5ED2B-40D1-4174-BF42-861A01644459}">
      <dgm:prSet phldr="0" custT="1"/>
      <dgm:spPr/>
      <dgm:t>
        <a:bodyPr/>
        <a:lstStyle/>
        <a:p>
          <a:pPr rtl="0"/>
          <a:r>
            <a:rPr lang="en-US" sz="1400" noProof="0">
              <a:latin typeface="Aptos"/>
              <a:cs typeface="Segoe UI Light"/>
            </a:rPr>
            <a:t>1 year term</a:t>
          </a:r>
          <a:r>
            <a:rPr lang="en-US" noProof="0">
              <a:latin typeface="Aptos"/>
              <a:cs typeface="Segoe UI Light"/>
            </a:rPr>
            <a:t>,</a:t>
          </a:r>
          <a:r>
            <a:rPr lang="en-US" sz="1400" noProof="0">
              <a:latin typeface="Aptos"/>
              <a:cs typeface="Segoe UI Light"/>
            </a:rPr>
            <a:t> can be extended, with renewal and approval</a:t>
          </a:r>
          <a:endParaRPr lang="en-US" sz="1400" noProof="0">
            <a:latin typeface="Aptos"/>
          </a:endParaRPr>
        </a:p>
      </dgm:t>
    </dgm:pt>
    <dgm:pt modelId="{D263AB3A-D195-4DF9-BCB7-D8FA5D299B3E}" type="parTrans" cxnId="{86DC9B27-1271-4653-8167-CE2836C858DF}">
      <dgm:prSet/>
      <dgm:spPr/>
      <dgm:t>
        <a:bodyPr/>
        <a:lstStyle/>
        <a:p>
          <a:endParaRPr lang="en-US"/>
        </a:p>
      </dgm:t>
    </dgm:pt>
    <dgm:pt modelId="{5A457ABB-FFA6-4EBB-A9C6-87841CE9C754}" type="sibTrans" cxnId="{86DC9B27-1271-4653-8167-CE2836C858DF}">
      <dgm:prSet/>
      <dgm:spPr/>
      <dgm:t>
        <a:bodyPr/>
        <a:lstStyle/>
        <a:p>
          <a:endParaRPr lang="en-US"/>
        </a:p>
      </dgm:t>
    </dgm:pt>
    <dgm:pt modelId="{1FAC4CD5-0EE8-4BA9-A068-BC5AF99E5BD4}" type="pres">
      <dgm:prSet presAssocID="{2555A9C2-6D53-427A-81D9-1ED9F48D8B1B}" presName="Name0" presStyleCnt="0">
        <dgm:presLayoutVars>
          <dgm:dir/>
          <dgm:animLvl val="lvl"/>
          <dgm:resizeHandles val="exact"/>
        </dgm:presLayoutVars>
      </dgm:prSet>
      <dgm:spPr/>
    </dgm:pt>
    <dgm:pt modelId="{899BBD32-54C1-4040-950D-0DFC423EA097}" type="pres">
      <dgm:prSet presAssocID="{FFD2D462-B1D3-4120-A960-5A30727BC912}" presName="composite" presStyleCnt="0"/>
      <dgm:spPr/>
    </dgm:pt>
    <dgm:pt modelId="{762C9228-A318-429C-B528-44AE201119F1}" type="pres">
      <dgm:prSet presAssocID="{FFD2D462-B1D3-4120-A960-5A30727BC912}" presName="parTx" presStyleLbl="alignNode1" presStyleIdx="0" presStyleCnt="4">
        <dgm:presLayoutVars>
          <dgm:chMax val="0"/>
          <dgm:chPref val="0"/>
          <dgm:bulletEnabled val="1"/>
        </dgm:presLayoutVars>
      </dgm:prSet>
      <dgm:spPr/>
    </dgm:pt>
    <dgm:pt modelId="{C28E9BFD-C69A-47FB-92BB-8F791702904A}" type="pres">
      <dgm:prSet presAssocID="{FFD2D462-B1D3-4120-A960-5A30727BC912}" presName="desTx" presStyleLbl="alignAccFollowNode1" presStyleIdx="0" presStyleCnt="4">
        <dgm:presLayoutVars>
          <dgm:bulletEnabled val="1"/>
        </dgm:presLayoutVars>
      </dgm:prSet>
      <dgm:spPr/>
    </dgm:pt>
    <dgm:pt modelId="{3883F860-B504-4898-8F23-A0C380EAD3EC}" type="pres">
      <dgm:prSet presAssocID="{2901AB20-4AC6-46FB-8C53-FE430C605C1B}" presName="space" presStyleCnt="0"/>
      <dgm:spPr/>
    </dgm:pt>
    <dgm:pt modelId="{FC4C86BC-28F9-458E-A784-77A1985C8449}" type="pres">
      <dgm:prSet presAssocID="{EE9DABAD-2DB7-4D75-8869-DC30598C6DB8}" presName="composite" presStyleCnt="0"/>
      <dgm:spPr/>
    </dgm:pt>
    <dgm:pt modelId="{577BF9F0-C3C0-489E-9FAB-3780BAB247F1}" type="pres">
      <dgm:prSet presAssocID="{EE9DABAD-2DB7-4D75-8869-DC30598C6DB8}" presName="parTx" presStyleLbl="alignNode1" presStyleIdx="1" presStyleCnt="4">
        <dgm:presLayoutVars>
          <dgm:chMax val="0"/>
          <dgm:chPref val="0"/>
          <dgm:bulletEnabled val="1"/>
        </dgm:presLayoutVars>
      </dgm:prSet>
      <dgm:spPr/>
    </dgm:pt>
    <dgm:pt modelId="{836E8FC2-CE10-4782-9602-74F1540283B4}" type="pres">
      <dgm:prSet presAssocID="{EE9DABAD-2DB7-4D75-8869-DC30598C6DB8}" presName="desTx" presStyleLbl="alignAccFollowNode1" presStyleIdx="1" presStyleCnt="4">
        <dgm:presLayoutVars>
          <dgm:bulletEnabled val="1"/>
        </dgm:presLayoutVars>
      </dgm:prSet>
      <dgm:spPr/>
    </dgm:pt>
    <dgm:pt modelId="{3FD6373F-51F2-44DE-985A-4F2724E47171}" type="pres">
      <dgm:prSet presAssocID="{EC5032D7-DF98-4915-9ABE-2BE66BD90B84}" presName="space" presStyleCnt="0"/>
      <dgm:spPr/>
    </dgm:pt>
    <dgm:pt modelId="{0FECCDAB-8BAB-4BF7-9A5F-6EAFFC55A2FC}" type="pres">
      <dgm:prSet presAssocID="{548068D3-6FB3-465F-9CCE-BFC0F64ED005}" presName="composite" presStyleCnt="0"/>
      <dgm:spPr/>
    </dgm:pt>
    <dgm:pt modelId="{006FA728-9315-4A88-A173-6082B626DAF6}" type="pres">
      <dgm:prSet presAssocID="{548068D3-6FB3-465F-9CCE-BFC0F64ED005}" presName="parTx" presStyleLbl="alignNode1" presStyleIdx="2" presStyleCnt="4">
        <dgm:presLayoutVars>
          <dgm:chMax val="0"/>
          <dgm:chPref val="0"/>
          <dgm:bulletEnabled val="1"/>
        </dgm:presLayoutVars>
      </dgm:prSet>
      <dgm:spPr/>
    </dgm:pt>
    <dgm:pt modelId="{029E5D27-0995-4BF1-B5C7-1342198070D9}" type="pres">
      <dgm:prSet presAssocID="{548068D3-6FB3-465F-9CCE-BFC0F64ED005}" presName="desTx" presStyleLbl="alignAccFollowNode1" presStyleIdx="2" presStyleCnt="4">
        <dgm:presLayoutVars>
          <dgm:bulletEnabled val="1"/>
        </dgm:presLayoutVars>
      </dgm:prSet>
      <dgm:spPr/>
    </dgm:pt>
    <dgm:pt modelId="{5549ECB4-6186-441B-8850-059C41400F2C}" type="pres">
      <dgm:prSet presAssocID="{F3A46F9D-5186-4A0E-8EB1-BB845DC6B6D6}" presName="space" presStyleCnt="0"/>
      <dgm:spPr/>
    </dgm:pt>
    <dgm:pt modelId="{423CDBF9-C120-4926-BA70-2171E75AED51}" type="pres">
      <dgm:prSet presAssocID="{48708394-8EBF-477E-9D6F-06919F79B9AC}" presName="composite" presStyleCnt="0"/>
      <dgm:spPr/>
    </dgm:pt>
    <dgm:pt modelId="{DAF8E955-518C-4BE5-932F-28CFD834199E}" type="pres">
      <dgm:prSet presAssocID="{48708394-8EBF-477E-9D6F-06919F79B9AC}" presName="parTx" presStyleLbl="alignNode1" presStyleIdx="3" presStyleCnt="4">
        <dgm:presLayoutVars>
          <dgm:chMax val="0"/>
          <dgm:chPref val="0"/>
          <dgm:bulletEnabled val="1"/>
        </dgm:presLayoutVars>
      </dgm:prSet>
      <dgm:spPr/>
    </dgm:pt>
    <dgm:pt modelId="{E38E5400-28F5-4D1A-AEE2-0A58B94C2887}" type="pres">
      <dgm:prSet presAssocID="{48708394-8EBF-477E-9D6F-06919F79B9AC}" presName="desTx" presStyleLbl="alignAccFollowNode1" presStyleIdx="3" presStyleCnt="4">
        <dgm:presLayoutVars>
          <dgm:bulletEnabled val="1"/>
        </dgm:presLayoutVars>
      </dgm:prSet>
      <dgm:spPr/>
    </dgm:pt>
  </dgm:ptLst>
  <dgm:cxnLst>
    <dgm:cxn modelId="{05E1271D-3822-49D1-85CD-BE20274F008E}" type="presOf" srcId="{2555A9C2-6D53-427A-81D9-1ED9F48D8B1B}" destId="{1FAC4CD5-0EE8-4BA9-A068-BC5AF99E5BD4}" srcOrd="0" destOrd="0" presId="urn:microsoft.com/office/officeart/2005/8/layout/hList1"/>
    <dgm:cxn modelId="{86DC9B27-1271-4653-8167-CE2836C858DF}" srcId="{EE9DABAD-2DB7-4D75-8869-DC30598C6DB8}" destId="{9AD5ED2B-40D1-4174-BF42-861A01644459}" srcOrd="1" destOrd="0" parTransId="{D263AB3A-D195-4DF9-BCB7-D8FA5D299B3E}" sibTransId="{5A457ABB-FFA6-4EBB-A9C6-87841CE9C754}"/>
    <dgm:cxn modelId="{43D2A42F-41C4-4E92-8386-926CC2127A8F}" srcId="{548068D3-6FB3-465F-9CCE-BFC0F64ED005}" destId="{908B8096-D345-4BE5-8CD7-8960CA7C914F}" srcOrd="0" destOrd="0" parTransId="{D68F3D90-70F1-4387-B838-C55D0DAC196C}" sibTransId="{46C5E3FC-96D3-45BF-B62D-2FEA591254C9}"/>
    <dgm:cxn modelId="{61896A32-9E9C-4D22-AEBD-CC3785A12A2E}" type="presOf" srcId="{48708394-8EBF-477E-9D6F-06919F79B9AC}" destId="{DAF8E955-518C-4BE5-932F-28CFD834199E}" srcOrd="0" destOrd="0" presId="urn:microsoft.com/office/officeart/2005/8/layout/hList1"/>
    <dgm:cxn modelId="{7747B85B-ED86-40CA-A795-5CD14AB69DEB}" srcId="{EE9DABAD-2DB7-4D75-8869-DC30598C6DB8}" destId="{8D8AF8CD-137F-48FE-8255-D5B8A6347985}" srcOrd="2" destOrd="0" parTransId="{4A8B9EE9-2F91-46DD-8BD9-703AA513F251}" sibTransId="{5D62AD1A-0A11-49DA-AAB3-054B0A68DF56}"/>
    <dgm:cxn modelId="{AD2F945D-E194-4D53-84EF-661ADA5478A3}" type="presOf" srcId="{D2587703-54B7-4019-83C9-C9674BBCFEB0}" destId="{836E8FC2-CE10-4782-9602-74F1540283B4}" srcOrd="0" destOrd="0" presId="urn:microsoft.com/office/officeart/2005/8/layout/hList1"/>
    <dgm:cxn modelId="{85584760-0E44-4B12-B462-362DBD3D4578}" type="presOf" srcId="{9F8FC3B3-4E90-438B-BCAC-A5E43E27B5D3}" destId="{C28E9BFD-C69A-47FB-92BB-8F791702904A}" srcOrd="0" destOrd="3" presId="urn:microsoft.com/office/officeart/2005/8/layout/hList1"/>
    <dgm:cxn modelId="{1A01CA60-9012-4393-B062-C80CD9144E41}" srcId="{2555A9C2-6D53-427A-81D9-1ED9F48D8B1B}" destId="{FFD2D462-B1D3-4120-A960-5A30727BC912}" srcOrd="0" destOrd="0" parTransId="{11EE2EB8-2C27-4DA3-A3C8-7EB5F7D76FA5}" sibTransId="{2901AB20-4AC6-46FB-8C53-FE430C605C1B}"/>
    <dgm:cxn modelId="{BBA7FC48-FB95-415A-B549-9BC2A507EF1C}" type="presOf" srcId="{908B8096-D345-4BE5-8CD7-8960CA7C914F}" destId="{029E5D27-0995-4BF1-B5C7-1342198070D9}" srcOrd="0" destOrd="0" presId="urn:microsoft.com/office/officeart/2005/8/layout/hList1"/>
    <dgm:cxn modelId="{58E3EF6B-B1D2-435B-9B69-6128B811A7AB}" srcId="{2555A9C2-6D53-427A-81D9-1ED9F48D8B1B}" destId="{EE9DABAD-2DB7-4D75-8869-DC30598C6DB8}" srcOrd="1" destOrd="0" parTransId="{2148FDE2-D0E5-41EB-BC1F-C041657EBF59}" sibTransId="{EC5032D7-DF98-4915-9ABE-2BE66BD90B84}"/>
    <dgm:cxn modelId="{B02C1C53-8041-4834-B91A-2D0142548517}" type="presOf" srcId="{659BDAEB-F7A8-4C42-B4CB-EBF957693914}" destId="{E38E5400-28F5-4D1A-AEE2-0A58B94C2887}" srcOrd="0" destOrd="3" presId="urn:microsoft.com/office/officeart/2005/8/layout/hList1"/>
    <dgm:cxn modelId="{F8E8A053-D33D-4046-93CE-E449F340C5C7}" srcId="{48708394-8EBF-477E-9D6F-06919F79B9AC}" destId="{8898D399-3ED3-49E5-9FEC-42901B3B13CD}" srcOrd="0" destOrd="0" parTransId="{6B78F549-5DC3-4DD2-AAF9-20621E071818}" sibTransId="{7E675822-F65B-4B69-810F-2BC91EAD9CB6}"/>
    <dgm:cxn modelId="{84405975-1191-4930-BE54-D7A28A00CBA9}" srcId="{FFD2D462-B1D3-4120-A960-5A30727BC912}" destId="{7FE64EFA-DC6E-4A20-879A-6025C5A8B250}" srcOrd="2" destOrd="0" parTransId="{8C915250-CADC-4891-85E5-257843312061}" sibTransId="{9CC79391-9C42-41A1-B4B0-3A5F281AE367}"/>
    <dgm:cxn modelId="{233A4385-850F-4E56-8119-5CEA304FA871}" srcId="{48708394-8EBF-477E-9D6F-06919F79B9AC}" destId="{532534F5-D855-4B3D-A04A-EE9D08AAB6DC}" srcOrd="1" destOrd="0" parTransId="{C3FDC35D-E220-4B12-905F-5D6429DDDA54}" sibTransId="{A2B79766-42FD-4A1E-B8EE-5455BDA9FF16}"/>
    <dgm:cxn modelId="{C257438A-D518-4575-894B-1BA0BEAA52F7}" type="presOf" srcId="{10CCCB2A-FCEE-4C4F-A32D-281F04D3268C}" destId="{C28E9BFD-C69A-47FB-92BB-8F791702904A}" srcOrd="0" destOrd="1" presId="urn:microsoft.com/office/officeart/2005/8/layout/hList1"/>
    <dgm:cxn modelId="{BC2F038D-DBE0-437D-8745-B614CFB33E5A}" type="presOf" srcId="{FFD2D462-B1D3-4120-A960-5A30727BC912}" destId="{762C9228-A318-429C-B528-44AE201119F1}" srcOrd="0" destOrd="0" presId="urn:microsoft.com/office/officeart/2005/8/layout/hList1"/>
    <dgm:cxn modelId="{B370B092-3CD4-4BF2-9E28-9DCFC700DDE5}" srcId="{FFD2D462-B1D3-4120-A960-5A30727BC912}" destId="{9F8FC3B3-4E90-438B-BCAC-A5E43E27B5D3}" srcOrd="3" destOrd="0" parTransId="{1A1492BA-9FCE-4C4A-93AB-6D525BFECF7E}" sibTransId="{C37C330A-8EEE-44B3-BA5F-C3C001F5EA5E}"/>
    <dgm:cxn modelId="{8675219D-56A3-45F6-BE20-57E7C31342C6}" type="presOf" srcId="{532534F5-D855-4B3D-A04A-EE9D08AAB6DC}" destId="{E38E5400-28F5-4D1A-AEE2-0A58B94C2887}" srcOrd="0" destOrd="1" presId="urn:microsoft.com/office/officeart/2005/8/layout/hList1"/>
    <dgm:cxn modelId="{D0D09E9E-3F34-4588-A6C3-95351475898D}" srcId="{548068D3-6FB3-465F-9CCE-BFC0F64ED005}" destId="{E1440D94-5AF3-42DF-AFE6-AD50BE677CA5}" srcOrd="1" destOrd="0" parTransId="{90FE3AE4-CAB8-4EC6-B2C7-984D947828A6}" sibTransId="{1FCEB79D-03AA-46CC-9E37-A5182B545AAE}"/>
    <dgm:cxn modelId="{837B26B6-9452-48C2-868A-0C85F68F4864}" type="presOf" srcId="{EE9DABAD-2DB7-4D75-8869-DC30598C6DB8}" destId="{577BF9F0-C3C0-489E-9FAB-3780BAB247F1}" srcOrd="0" destOrd="0" presId="urn:microsoft.com/office/officeart/2005/8/layout/hList1"/>
    <dgm:cxn modelId="{848476BB-9A0D-4CB7-8F1B-46BFD4C95DC4}" type="presOf" srcId="{E1440D94-5AF3-42DF-AFE6-AD50BE677CA5}" destId="{029E5D27-0995-4BF1-B5C7-1342198070D9}" srcOrd="0" destOrd="1" presId="urn:microsoft.com/office/officeart/2005/8/layout/hList1"/>
    <dgm:cxn modelId="{B66493BC-7A01-4690-8AAE-420AF5DA49B8}" type="presOf" srcId="{7FE64EFA-DC6E-4A20-879A-6025C5A8B250}" destId="{C28E9BFD-C69A-47FB-92BB-8F791702904A}" srcOrd="0" destOrd="2" presId="urn:microsoft.com/office/officeart/2005/8/layout/hList1"/>
    <dgm:cxn modelId="{94A93CC9-6461-44DF-9344-F346BEE15EEF}" type="presOf" srcId="{8898D399-3ED3-49E5-9FEC-42901B3B13CD}" destId="{E38E5400-28F5-4D1A-AEE2-0A58B94C2887}" srcOrd="0" destOrd="0" presId="urn:microsoft.com/office/officeart/2005/8/layout/hList1"/>
    <dgm:cxn modelId="{ED8D17D1-9A9C-4BB1-B5B0-6166440ECC2F}" srcId="{2555A9C2-6D53-427A-81D9-1ED9F48D8B1B}" destId="{48708394-8EBF-477E-9D6F-06919F79B9AC}" srcOrd="3" destOrd="0" parTransId="{8F35C2FC-0D38-495C-B84B-FEDE572247B6}" sibTransId="{241F998F-93EF-4A92-9694-B7D9FD1C2F5E}"/>
    <dgm:cxn modelId="{707D40D2-67C6-40F1-A44F-AB682B9C125B}" type="presOf" srcId="{CEECE73D-91CF-4B63-A155-51C16D360AB5}" destId="{E38E5400-28F5-4D1A-AEE2-0A58B94C2887}" srcOrd="0" destOrd="2" presId="urn:microsoft.com/office/officeart/2005/8/layout/hList1"/>
    <dgm:cxn modelId="{42C611D3-D618-4E84-AD26-7320D905A33C}" srcId="{FFD2D462-B1D3-4120-A960-5A30727BC912}" destId="{386748B2-1329-4B91-9329-D7CF89F451CB}" srcOrd="0" destOrd="0" parTransId="{10ABBD88-5D01-4F62-A077-882BD6CBC3EA}" sibTransId="{029E65AB-16F5-41C3-83E8-2C1A1FFD37EE}"/>
    <dgm:cxn modelId="{D50106E1-1F4A-48A5-9E03-73BBA25E0295}" type="presOf" srcId="{8D8AF8CD-137F-48FE-8255-D5B8A6347985}" destId="{836E8FC2-CE10-4782-9602-74F1540283B4}" srcOrd="0" destOrd="2" presId="urn:microsoft.com/office/officeart/2005/8/layout/hList1"/>
    <dgm:cxn modelId="{110699E2-77F3-4A41-A776-3C0F5FC7EC3B}" srcId="{48708394-8EBF-477E-9D6F-06919F79B9AC}" destId="{CEECE73D-91CF-4B63-A155-51C16D360AB5}" srcOrd="2" destOrd="0" parTransId="{38E45684-DE6B-4B22-AA38-6416F0E3857A}" sibTransId="{08BF42E3-6EE9-4453-AC03-EDA03E66EA41}"/>
    <dgm:cxn modelId="{0CF44EE7-C551-4EEA-8844-134ADE9C5F7E}" type="presOf" srcId="{548068D3-6FB3-465F-9CCE-BFC0F64ED005}" destId="{006FA728-9315-4A88-A173-6082B626DAF6}" srcOrd="0" destOrd="0" presId="urn:microsoft.com/office/officeart/2005/8/layout/hList1"/>
    <dgm:cxn modelId="{247902ED-A74C-4A43-A96C-4E71B1894080}" type="presOf" srcId="{9AD5ED2B-40D1-4174-BF42-861A01644459}" destId="{836E8FC2-CE10-4782-9602-74F1540283B4}" srcOrd="0" destOrd="1" presId="urn:microsoft.com/office/officeart/2005/8/layout/hList1"/>
    <dgm:cxn modelId="{0A4FA3EF-5FAB-4F56-9D4A-20CEDE415940}" srcId="{FFD2D462-B1D3-4120-A960-5A30727BC912}" destId="{10CCCB2A-FCEE-4C4F-A32D-281F04D3268C}" srcOrd="1" destOrd="0" parTransId="{31F4E24C-D13E-480A-AB56-EB17B21B93F6}" sibTransId="{FFF8FB76-7673-4DC8-84A7-3C21A7798D3C}"/>
    <dgm:cxn modelId="{431675F1-A7AE-4181-BBCE-1CAF477E5335}" srcId="{EE9DABAD-2DB7-4D75-8869-DC30598C6DB8}" destId="{D2587703-54B7-4019-83C9-C9674BBCFEB0}" srcOrd="0" destOrd="0" parTransId="{45DA8122-54FC-48D8-A34C-56D40E400B56}" sibTransId="{D9E64FE7-F243-4BFA-B679-1B41ED5E022F}"/>
    <dgm:cxn modelId="{1C0469F9-C8D9-4E71-906C-698D76333128}" srcId="{2555A9C2-6D53-427A-81D9-1ED9F48D8B1B}" destId="{548068D3-6FB3-465F-9CCE-BFC0F64ED005}" srcOrd="2" destOrd="0" parTransId="{CA7DC38E-515B-4EC0-BF6B-6A1953E644F7}" sibTransId="{F3A46F9D-5186-4A0E-8EB1-BB845DC6B6D6}"/>
    <dgm:cxn modelId="{E22D20FA-2B8B-4865-93FB-0113B30612ED}" type="presOf" srcId="{386748B2-1329-4B91-9329-D7CF89F451CB}" destId="{C28E9BFD-C69A-47FB-92BB-8F791702904A}" srcOrd="0" destOrd="0" presId="urn:microsoft.com/office/officeart/2005/8/layout/hList1"/>
    <dgm:cxn modelId="{53E39BFD-3E73-437F-8607-B83F0ED516BC}" srcId="{48708394-8EBF-477E-9D6F-06919F79B9AC}" destId="{659BDAEB-F7A8-4C42-B4CB-EBF957693914}" srcOrd="3" destOrd="0" parTransId="{0FC637AD-92E9-472D-8A54-0AAF0C257902}" sibTransId="{220BEF02-AF2D-4C5A-95A0-EB6175839197}"/>
    <dgm:cxn modelId="{6FE4AAC8-F884-43E9-99BE-DC419EB5A714}" type="presParOf" srcId="{1FAC4CD5-0EE8-4BA9-A068-BC5AF99E5BD4}" destId="{899BBD32-54C1-4040-950D-0DFC423EA097}" srcOrd="0" destOrd="0" presId="urn:microsoft.com/office/officeart/2005/8/layout/hList1"/>
    <dgm:cxn modelId="{17002A6A-5A1D-4697-B48B-51B965A38921}" type="presParOf" srcId="{899BBD32-54C1-4040-950D-0DFC423EA097}" destId="{762C9228-A318-429C-B528-44AE201119F1}" srcOrd="0" destOrd="0" presId="urn:microsoft.com/office/officeart/2005/8/layout/hList1"/>
    <dgm:cxn modelId="{9AB05EA8-4DD1-4C2D-93C2-D041DF664174}" type="presParOf" srcId="{899BBD32-54C1-4040-950D-0DFC423EA097}" destId="{C28E9BFD-C69A-47FB-92BB-8F791702904A}" srcOrd="1" destOrd="0" presId="urn:microsoft.com/office/officeart/2005/8/layout/hList1"/>
    <dgm:cxn modelId="{693D9076-F357-4552-A204-7BB74A53118E}" type="presParOf" srcId="{1FAC4CD5-0EE8-4BA9-A068-BC5AF99E5BD4}" destId="{3883F860-B504-4898-8F23-A0C380EAD3EC}" srcOrd="1" destOrd="0" presId="urn:microsoft.com/office/officeart/2005/8/layout/hList1"/>
    <dgm:cxn modelId="{DB60F355-1FC4-46CA-BAE6-9BC5B2A0560E}" type="presParOf" srcId="{1FAC4CD5-0EE8-4BA9-A068-BC5AF99E5BD4}" destId="{FC4C86BC-28F9-458E-A784-77A1985C8449}" srcOrd="2" destOrd="0" presId="urn:microsoft.com/office/officeart/2005/8/layout/hList1"/>
    <dgm:cxn modelId="{D6F755B9-CE1C-4185-9CF5-1EE852C99725}" type="presParOf" srcId="{FC4C86BC-28F9-458E-A784-77A1985C8449}" destId="{577BF9F0-C3C0-489E-9FAB-3780BAB247F1}" srcOrd="0" destOrd="0" presId="urn:microsoft.com/office/officeart/2005/8/layout/hList1"/>
    <dgm:cxn modelId="{B30C6BFF-529A-471D-85A3-9E844F10B061}" type="presParOf" srcId="{FC4C86BC-28F9-458E-A784-77A1985C8449}" destId="{836E8FC2-CE10-4782-9602-74F1540283B4}" srcOrd="1" destOrd="0" presId="urn:microsoft.com/office/officeart/2005/8/layout/hList1"/>
    <dgm:cxn modelId="{074DDE2B-9094-4835-9D69-7B1CD7478F9F}" type="presParOf" srcId="{1FAC4CD5-0EE8-4BA9-A068-BC5AF99E5BD4}" destId="{3FD6373F-51F2-44DE-985A-4F2724E47171}" srcOrd="3" destOrd="0" presId="urn:microsoft.com/office/officeart/2005/8/layout/hList1"/>
    <dgm:cxn modelId="{3943172B-32BA-4ED0-9362-E3DE65E65142}" type="presParOf" srcId="{1FAC4CD5-0EE8-4BA9-A068-BC5AF99E5BD4}" destId="{0FECCDAB-8BAB-4BF7-9A5F-6EAFFC55A2FC}" srcOrd="4" destOrd="0" presId="urn:microsoft.com/office/officeart/2005/8/layout/hList1"/>
    <dgm:cxn modelId="{968118A1-FC1B-4AFF-9D99-DA4FE1A94D5D}" type="presParOf" srcId="{0FECCDAB-8BAB-4BF7-9A5F-6EAFFC55A2FC}" destId="{006FA728-9315-4A88-A173-6082B626DAF6}" srcOrd="0" destOrd="0" presId="urn:microsoft.com/office/officeart/2005/8/layout/hList1"/>
    <dgm:cxn modelId="{2E5CC293-2E45-4803-B35F-D496A57BC1E2}" type="presParOf" srcId="{0FECCDAB-8BAB-4BF7-9A5F-6EAFFC55A2FC}" destId="{029E5D27-0995-4BF1-B5C7-1342198070D9}" srcOrd="1" destOrd="0" presId="urn:microsoft.com/office/officeart/2005/8/layout/hList1"/>
    <dgm:cxn modelId="{94B8224F-4C82-488D-9C96-6CC8A87102A8}" type="presParOf" srcId="{1FAC4CD5-0EE8-4BA9-A068-BC5AF99E5BD4}" destId="{5549ECB4-6186-441B-8850-059C41400F2C}" srcOrd="5" destOrd="0" presId="urn:microsoft.com/office/officeart/2005/8/layout/hList1"/>
    <dgm:cxn modelId="{3B3D1882-F9F2-419F-95BE-CA5ECAF0626D}" type="presParOf" srcId="{1FAC4CD5-0EE8-4BA9-A068-BC5AF99E5BD4}" destId="{423CDBF9-C120-4926-BA70-2171E75AED51}" srcOrd="6" destOrd="0" presId="urn:microsoft.com/office/officeart/2005/8/layout/hList1"/>
    <dgm:cxn modelId="{470E3F17-6316-439C-84C2-B7B1A790A9BB}" type="presParOf" srcId="{423CDBF9-C120-4926-BA70-2171E75AED51}" destId="{DAF8E955-518C-4BE5-932F-28CFD834199E}" srcOrd="0" destOrd="0" presId="urn:microsoft.com/office/officeart/2005/8/layout/hList1"/>
    <dgm:cxn modelId="{94DE87A5-ABCC-411A-BD22-71916F6F3F14}" type="presParOf" srcId="{423CDBF9-C120-4926-BA70-2171E75AED51}" destId="{E38E5400-28F5-4D1A-AEE2-0A58B94C2887}"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3B0AD9-5043-4828-93CE-36886CF280FA}">
      <dsp:nvSpPr>
        <dsp:cNvPr id="0" name=""/>
        <dsp:cNvSpPr/>
      </dsp:nvSpPr>
      <dsp:spPr>
        <a:xfrm>
          <a:off x="1761434" y="106638"/>
          <a:ext cx="992374" cy="992374"/>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1D9F16-E65D-4DD9-9D66-444AE67049F9}">
      <dsp:nvSpPr>
        <dsp:cNvPr id="0" name=""/>
        <dsp:cNvSpPr/>
      </dsp:nvSpPr>
      <dsp:spPr>
        <a:xfrm>
          <a:off x="1969833" y="315036"/>
          <a:ext cx="575577" cy="57557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A5FA6D9-AE58-4188-A2E6-83AD8074A8C5}">
      <dsp:nvSpPr>
        <dsp:cNvPr id="0" name=""/>
        <dsp:cNvSpPr/>
      </dsp:nvSpPr>
      <dsp:spPr>
        <a:xfrm>
          <a:off x="2966460" y="106638"/>
          <a:ext cx="2339167" cy="9923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n-US" sz="1900" b="0" kern="1200" noProof="0"/>
            <a:t>Monthly General Sessions</a:t>
          </a:r>
        </a:p>
      </dsp:txBody>
      <dsp:txXfrm>
        <a:off x="2966460" y="106638"/>
        <a:ext cx="2339167" cy="992374"/>
      </dsp:txXfrm>
    </dsp:sp>
    <dsp:sp modelId="{142050A6-1BCA-47FE-BE21-600C4FAA0C15}">
      <dsp:nvSpPr>
        <dsp:cNvPr id="0" name=""/>
        <dsp:cNvSpPr/>
      </dsp:nvSpPr>
      <dsp:spPr>
        <a:xfrm>
          <a:off x="5713210" y="106638"/>
          <a:ext cx="992374" cy="992374"/>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80F7338-4F21-447E-B059-1A6C17DF0384}">
      <dsp:nvSpPr>
        <dsp:cNvPr id="0" name=""/>
        <dsp:cNvSpPr/>
      </dsp:nvSpPr>
      <dsp:spPr>
        <a:xfrm>
          <a:off x="5921608" y="315036"/>
          <a:ext cx="575577" cy="57557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C118E7D-7914-4777-AC47-163D97B1C1EC}">
      <dsp:nvSpPr>
        <dsp:cNvPr id="0" name=""/>
        <dsp:cNvSpPr/>
      </dsp:nvSpPr>
      <dsp:spPr>
        <a:xfrm>
          <a:off x="6918235" y="106638"/>
          <a:ext cx="2339167" cy="9923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n-US" sz="1900" b="0" kern="1200" noProof="0"/>
            <a:t>Access to useful resources </a:t>
          </a:r>
        </a:p>
      </dsp:txBody>
      <dsp:txXfrm>
        <a:off x="6918235" y="106638"/>
        <a:ext cx="2339167" cy="992374"/>
      </dsp:txXfrm>
    </dsp:sp>
    <dsp:sp modelId="{FE5EF1C2-D395-4DFC-AC51-EE4BD276414E}">
      <dsp:nvSpPr>
        <dsp:cNvPr id="0" name=""/>
        <dsp:cNvSpPr/>
      </dsp:nvSpPr>
      <dsp:spPr>
        <a:xfrm>
          <a:off x="1761434" y="1920781"/>
          <a:ext cx="992374" cy="992374"/>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B1F1E0-1326-4E9D-A18E-D683AFE4701D}">
      <dsp:nvSpPr>
        <dsp:cNvPr id="0" name=""/>
        <dsp:cNvSpPr/>
      </dsp:nvSpPr>
      <dsp:spPr>
        <a:xfrm>
          <a:off x="1969833" y="2129180"/>
          <a:ext cx="575577" cy="57557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E74994E-CC53-4F2A-A980-18313614ABB7}">
      <dsp:nvSpPr>
        <dsp:cNvPr id="0" name=""/>
        <dsp:cNvSpPr/>
      </dsp:nvSpPr>
      <dsp:spPr>
        <a:xfrm>
          <a:off x="2966460" y="1920781"/>
          <a:ext cx="2339167" cy="9923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n-US" sz="1900" b="0" i="0" kern="1200" noProof="0"/>
            <a:t>Direct contact to Microsoft via </a:t>
          </a:r>
          <a:r>
            <a:rPr lang="en-US" sz="1900" b="0" i="0" kern="1200" noProof="0">
              <a:latin typeface="Segoe UI Semibold"/>
            </a:rPr>
            <a:t>monthly newsletters</a:t>
          </a:r>
        </a:p>
      </dsp:txBody>
      <dsp:txXfrm>
        <a:off x="2966460" y="1920781"/>
        <a:ext cx="2339167" cy="992374"/>
      </dsp:txXfrm>
    </dsp:sp>
    <dsp:sp modelId="{CCE6F657-E827-4E56-B765-6C7155AF5F74}">
      <dsp:nvSpPr>
        <dsp:cNvPr id="0" name=""/>
        <dsp:cNvSpPr/>
      </dsp:nvSpPr>
      <dsp:spPr>
        <a:xfrm>
          <a:off x="5713210" y="1920781"/>
          <a:ext cx="992374" cy="992374"/>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DB7E31B-38B6-4506-A749-CC76FEFBF4CB}">
      <dsp:nvSpPr>
        <dsp:cNvPr id="0" name=""/>
        <dsp:cNvSpPr/>
      </dsp:nvSpPr>
      <dsp:spPr>
        <a:xfrm>
          <a:off x="5921608" y="2129180"/>
          <a:ext cx="575577" cy="575577"/>
        </a:xfrm>
        <a:prstGeom prst="rect">
          <a:avLst/>
        </a:prstGeom>
        <a:solidFill>
          <a:schemeClr val="accent3">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3E8B7C-FB6A-4C93-87A2-FB1353308978}">
      <dsp:nvSpPr>
        <dsp:cNvPr id="0" name=""/>
        <dsp:cNvSpPr/>
      </dsp:nvSpPr>
      <dsp:spPr>
        <a:xfrm>
          <a:off x="6918235" y="1920781"/>
          <a:ext cx="2339167" cy="9923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n-US" sz="1900" b="0" i="0" kern="1200" noProof="0">
              <a:latin typeface="Segoe UI Semibold"/>
            </a:rPr>
            <a:t>Interactions</a:t>
          </a:r>
          <a:r>
            <a:rPr lang="en-US" sz="1900" b="0" kern="1200" noProof="0"/>
            <a:t> with a global community</a:t>
          </a:r>
        </a:p>
      </dsp:txBody>
      <dsp:txXfrm>
        <a:off x="6918235" y="1920781"/>
        <a:ext cx="2339167" cy="992374"/>
      </dsp:txXfrm>
    </dsp:sp>
    <dsp:sp modelId="{EB4512B5-EEF7-4FDA-8699-91F496E6A6A6}">
      <dsp:nvSpPr>
        <dsp:cNvPr id="0" name=""/>
        <dsp:cNvSpPr/>
      </dsp:nvSpPr>
      <dsp:spPr>
        <a:xfrm>
          <a:off x="1761434" y="3734925"/>
          <a:ext cx="992374" cy="992374"/>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81825A-5D15-4151-9643-0B8811E291F9}">
      <dsp:nvSpPr>
        <dsp:cNvPr id="0" name=""/>
        <dsp:cNvSpPr/>
      </dsp:nvSpPr>
      <dsp:spPr>
        <a:xfrm>
          <a:off x="1969833" y="3943324"/>
          <a:ext cx="575577" cy="57557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410FED5-1FF5-46CA-987B-E0C7A254D1C1}">
      <dsp:nvSpPr>
        <dsp:cNvPr id="0" name=""/>
        <dsp:cNvSpPr/>
      </dsp:nvSpPr>
      <dsp:spPr>
        <a:xfrm>
          <a:off x="2966460" y="3734925"/>
          <a:ext cx="2339167" cy="9923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rtl="0">
            <a:lnSpc>
              <a:spcPct val="100000"/>
            </a:lnSpc>
            <a:spcBef>
              <a:spcPct val="0"/>
            </a:spcBef>
            <a:spcAft>
              <a:spcPct val="35000"/>
            </a:spcAft>
            <a:buNone/>
          </a:pPr>
          <a:r>
            <a:rPr lang="en-US" sz="1900" b="0" i="0" kern="1200" noProof="0">
              <a:latin typeface="Segoe UI Semibold"/>
            </a:rPr>
            <a:t>Request</a:t>
          </a:r>
          <a:r>
            <a:rPr lang="en-US" sz="1900" b="0" i="0" kern="1200" noProof="0"/>
            <a:t> </a:t>
          </a:r>
          <a:r>
            <a:rPr lang="en-US" sz="1900" b="0" i="0" kern="1200" noProof="0">
              <a:latin typeface="Segoe UI Semibold"/>
            </a:rPr>
            <a:t>amplification for </a:t>
          </a:r>
          <a:r>
            <a:rPr lang="en-US" sz="1900" b="0" i="0" kern="1200" noProof="0"/>
            <a:t>your events</a:t>
          </a:r>
          <a:endParaRPr lang="en-US" sz="1900" b="0" kern="1200" noProof="0"/>
        </a:p>
      </dsp:txBody>
      <dsp:txXfrm>
        <a:off x="2966460" y="3734925"/>
        <a:ext cx="2339167" cy="992374"/>
      </dsp:txXfrm>
    </dsp:sp>
    <dsp:sp modelId="{6A1314B7-D2A6-4B53-888B-BA6275640568}">
      <dsp:nvSpPr>
        <dsp:cNvPr id="0" name=""/>
        <dsp:cNvSpPr/>
      </dsp:nvSpPr>
      <dsp:spPr>
        <a:xfrm>
          <a:off x="5713210" y="3734925"/>
          <a:ext cx="992374" cy="992374"/>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BAA0B7D-372E-4096-BFE4-75FACB4CEA29}">
      <dsp:nvSpPr>
        <dsp:cNvPr id="0" name=""/>
        <dsp:cNvSpPr/>
      </dsp:nvSpPr>
      <dsp:spPr>
        <a:xfrm>
          <a:off x="5921608" y="3943324"/>
          <a:ext cx="575577" cy="57557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586CA89-5EBE-4989-9362-56FA158CF21A}">
      <dsp:nvSpPr>
        <dsp:cNvPr id="0" name=""/>
        <dsp:cNvSpPr/>
      </dsp:nvSpPr>
      <dsp:spPr>
        <a:xfrm>
          <a:off x="6918235" y="3734925"/>
          <a:ext cx="2339167" cy="9923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n-US" sz="1900" b="0" kern="1200" noProof="0"/>
            <a:t>Overall Microsoft &amp; Community support</a:t>
          </a:r>
        </a:p>
      </dsp:txBody>
      <dsp:txXfrm>
        <a:off x="6918235" y="3734925"/>
        <a:ext cx="2339167" cy="9923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2C9228-A318-429C-B528-44AE201119F1}">
      <dsp:nvSpPr>
        <dsp:cNvPr id="0" name=""/>
        <dsp:cNvSpPr/>
      </dsp:nvSpPr>
      <dsp:spPr>
        <a:xfrm>
          <a:off x="3055" y="44043"/>
          <a:ext cx="1837531" cy="630851"/>
        </a:xfrm>
        <a:prstGeom prst="rect">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6576" rIns="64008" bIns="36576" numCol="1" spcCol="1270" anchor="ctr" anchorCtr="0">
          <a:noAutofit/>
        </a:bodyPr>
        <a:lstStyle/>
        <a:p>
          <a:pPr marL="0" lvl="0" indent="0" algn="ctr" defTabSz="400050" rtl="0">
            <a:lnSpc>
              <a:spcPct val="90000"/>
            </a:lnSpc>
            <a:spcBef>
              <a:spcPct val="0"/>
            </a:spcBef>
            <a:spcAft>
              <a:spcPct val="35000"/>
            </a:spcAft>
            <a:buNone/>
          </a:pPr>
          <a:r>
            <a:rPr lang="en-US" sz="900" kern="1200" noProof="0">
              <a:latin typeface="Aptos"/>
              <a:cs typeface="Segoe UI Light"/>
            </a:rPr>
            <a:t>Board Officers</a:t>
          </a:r>
        </a:p>
      </dsp:txBody>
      <dsp:txXfrm>
        <a:off x="3055" y="44043"/>
        <a:ext cx="1837531" cy="630851"/>
      </dsp:txXfrm>
    </dsp:sp>
    <dsp:sp modelId="{C28E9BFD-C69A-47FB-92BB-8F791702904A}">
      <dsp:nvSpPr>
        <dsp:cNvPr id="0" name=""/>
        <dsp:cNvSpPr/>
      </dsp:nvSpPr>
      <dsp:spPr>
        <a:xfrm>
          <a:off x="3055" y="674895"/>
          <a:ext cx="1837531" cy="2316093"/>
        </a:xfrm>
        <a:prstGeom prst="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noProof="0">
              <a:latin typeface="Aptos"/>
              <a:cs typeface="Segoe UI Light"/>
            </a:rPr>
            <a:t>Appointed positions with one 18-month initial term</a:t>
          </a:r>
        </a:p>
        <a:p>
          <a:pPr marL="114300" lvl="1" indent="-114300" algn="l" defTabSz="622300" rtl="0">
            <a:lnSpc>
              <a:spcPct val="90000"/>
            </a:lnSpc>
            <a:spcBef>
              <a:spcPct val="0"/>
            </a:spcBef>
            <a:spcAft>
              <a:spcPct val="15000"/>
            </a:spcAft>
            <a:buChar char="•"/>
          </a:pPr>
          <a:r>
            <a:rPr lang="en-US" sz="1400" kern="1200" noProof="0">
              <a:latin typeface="Aptos"/>
              <a:cs typeface="Segoe UI Light"/>
            </a:rPr>
            <a:t>Can be extended with approval</a:t>
          </a:r>
        </a:p>
        <a:p>
          <a:pPr marL="114300" lvl="1" indent="-114300" algn="l" defTabSz="622300" rtl="0">
            <a:lnSpc>
              <a:spcPct val="90000"/>
            </a:lnSpc>
            <a:spcBef>
              <a:spcPct val="0"/>
            </a:spcBef>
            <a:spcAft>
              <a:spcPct val="15000"/>
            </a:spcAft>
            <a:buChar char="•"/>
          </a:pPr>
          <a:r>
            <a:rPr lang="en-US" sz="1400" kern="1200" noProof="0">
              <a:latin typeface="Aptos"/>
              <a:cs typeface="Segoe UI Light"/>
            </a:rPr>
            <a:t>Voting member</a:t>
          </a:r>
        </a:p>
        <a:p>
          <a:pPr marL="114300" lvl="1" indent="-114300" algn="l" defTabSz="622300" rtl="0">
            <a:lnSpc>
              <a:spcPct val="90000"/>
            </a:lnSpc>
            <a:spcBef>
              <a:spcPct val="0"/>
            </a:spcBef>
            <a:spcAft>
              <a:spcPct val="15000"/>
            </a:spcAft>
            <a:buChar char="•"/>
          </a:pPr>
          <a:r>
            <a:rPr lang="en-US" sz="1400" kern="1200" noProof="0">
              <a:latin typeface="Aptos"/>
              <a:cs typeface="Segoe UI Light"/>
            </a:rPr>
            <a:t>Must lead one sub-committee </a:t>
          </a:r>
        </a:p>
      </dsp:txBody>
      <dsp:txXfrm>
        <a:off x="3055" y="674895"/>
        <a:ext cx="1837531" cy="2316093"/>
      </dsp:txXfrm>
    </dsp:sp>
    <dsp:sp modelId="{577BF9F0-C3C0-489E-9FAB-3780BAB247F1}">
      <dsp:nvSpPr>
        <dsp:cNvPr id="0" name=""/>
        <dsp:cNvSpPr/>
      </dsp:nvSpPr>
      <dsp:spPr>
        <a:xfrm>
          <a:off x="2097841" y="44043"/>
          <a:ext cx="1837531" cy="630851"/>
        </a:xfrm>
        <a:prstGeom prst="rect">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US" sz="1500" kern="1200" noProof="0">
              <a:latin typeface="Aptos"/>
              <a:cs typeface="Segoe UI Light"/>
            </a:rPr>
            <a:t>Regional Leads</a:t>
          </a:r>
        </a:p>
      </dsp:txBody>
      <dsp:txXfrm>
        <a:off x="2097841" y="44043"/>
        <a:ext cx="1837531" cy="630851"/>
      </dsp:txXfrm>
    </dsp:sp>
    <dsp:sp modelId="{836E8FC2-CE10-4782-9602-74F1540283B4}">
      <dsp:nvSpPr>
        <dsp:cNvPr id="0" name=""/>
        <dsp:cNvSpPr/>
      </dsp:nvSpPr>
      <dsp:spPr>
        <a:xfrm>
          <a:off x="2097841" y="674895"/>
          <a:ext cx="1837531" cy="2316093"/>
        </a:xfrm>
        <a:prstGeom prst="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rtl="0">
            <a:lnSpc>
              <a:spcPct val="90000"/>
            </a:lnSpc>
            <a:spcBef>
              <a:spcPct val="0"/>
            </a:spcBef>
            <a:spcAft>
              <a:spcPct val="15000"/>
            </a:spcAft>
            <a:buChar char="•"/>
          </a:pPr>
          <a:r>
            <a:rPr lang="en-US" sz="1400" kern="1200" noProof="0">
              <a:latin typeface="Aptos"/>
              <a:cs typeface="Segoe UI Light"/>
            </a:rPr>
            <a:t>Self-nominated, approved by board and Microsoft </a:t>
          </a:r>
        </a:p>
        <a:p>
          <a:pPr marL="114300" lvl="1" indent="-114300" algn="l" defTabSz="622300" rtl="0">
            <a:lnSpc>
              <a:spcPct val="90000"/>
            </a:lnSpc>
            <a:spcBef>
              <a:spcPct val="0"/>
            </a:spcBef>
            <a:spcAft>
              <a:spcPct val="15000"/>
            </a:spcAft>
            <a:buChar char="•"/>
          </a:pPr>
          <a:r>
            <a:rPr lang="en-US" sz="1400" kern="1200" noProof="0">
              <a:latin typeface="Aptos"/>
              <a:cs typeface="Segoe UI Light"/>
            </a:rPr>
            <a:t>1 year term</a:t>
          </a:r>
          <a:r>
            <a:rPr lang="en-US" kern="1200" noProof="0">
              <a:latin typeface="Aptos"/>
              <a:cs typeface="Segoe UI Light"/>
            </a:rPr>
            <a:t>,</a:t>
          </a:r>
          <a:r>
            <a:rPr lang="en-US" sz="1400" kern="1200" noProof="0">
              <a:latin typeface="Aptos"/>
              <a:cs typeface="Segoe UI Light"/>
            </a:rPr>
            <a:t> can be extended, with renewal and approval</a:t>
          </a:r>
          <a:endParaRPr lang="en-US" sz="1400" kern="1200" noProof="0">
            <a:latin typeface="Aptos"/>
          </a:endParaRPr>
        </a:p>
        <a:p>
          <a:pPr marL="114300" lvl="1" indent="-114300" algn="l" defTabSz="622300" rtl="0">
            <a:lnSpc>
              <a:spcPct val="90000"/>
            </a:lnSpc>
            <a:spcBef>
              <a:spcPct val="0"/>
            </a:spcBef>
            <a:spcAft>
              <a:spcPct val="15000"/>
            </a:spcAft>
            <a:buChar char="•"/>
          </a:pPr>
          <a:r>
            <a:rPr lang="en-US" sz="1400" kern="1200" noProof="0">
              <a:latin typeface="Aptos"/>
              <a:cs typeface="Segoe UI Light"/>
            </a:rPr>
            <a:t>Active participation in one sub-committee</a:t>
          </a:r>
        </a:p>
      </dsp:txBody>
      <dsp:txXfrm>
        <a:off x="2097841" y="674895"/>
        <a:ext cx="1837531" cy="2316093"/>
      </dsp:txXfrm>
    </dsp:sp>
    <dsp:sp modelId="{006FA728-9315-4A88-A173-6082B626DAF6}">
      <dsp:nvSpPr>
        <dsp:cNvPr id="0" name=""/>
        <dsp:cNvSpPr/>
      </dsp:nvSpPr>
      <dsp:spPr>
        <a:xfrm>
          <a:off x="4192627" y="44043"/>
          <a:ext cx="1837531" cy="630851"/>
        </a:xfrm>
        <a:prstGeom prst="rect">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US" sz="1500" kern="1200" noProof="0">
              <a:latin typeface="Aptos"/>
              <a:cs typeface="Segoe UI Light"/>
            </a:rPr>
            <a:t>General Assembly</a:t>
          </a:r>
        </a:p>
      </dsp:txBody>
      <dsp:txXfrm>
        <a:off x="4192627" y="44043"/>
        <a:ext cx="1837531" cy="630851"/>
      </dsp:txXfrm>
    </dsp:sp>
    <dsp:sp modelId="{029E5D27-0995-4BF1-B5C7-1342198070D9}">
      <dsp:nvSpPr>
        <dsp:cNvPr id="0" name=""/>
        <dsp:cNvSpPr/>
      </dsp:nvSpPr>
      <dsp:spPr>
        <a:xfrm>
          <a:off x="4192627" y="674895"/>
          <a:ext cx="1837531" cy="2316093"/>
        </a:xfrm>
        <a:prstGeom prst="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noProof="0">
              <a:latin typeface="Aptos"/>
              <a:cs typeface="Segoe UI Light"/>
            </a:rPr>
            <a:t>Broad referendum voting</a:t>
          </a:r>
        </a:p>
        <a:p>
          <a:pPr marL="114300" lvl="1" indent="-114300" algn="l" defTabSz="622300" rtl="0">
            <a:lnSpc>
              <a:spcPct val="90000"/>
            </a:lnSpc>
            <a:spcBef>
              <a:spcPct val="0"/>
            </a:spcBef>
            <a:spcAft>
              <a:spcPct val="15000"/>
            </a:spcAft>
            <a:buChar char="•"/>
          </a:pPr>
          <a:r>
            <a:rPr lang="en-US" sz="1400" kern="1200" noProof="0">
              <a:latin typeface="Aptos"/>
              <a:cs typeface="Segoe UI Light"/>
            </a:rPr>
            <a:t>Attend general and other offered meetings</a:t>
          </a:r>
        </a:p>
      </dsp:txBody>
      <dsp:txXfrm>
        <a:off x="4192627" y="674895"/>
        <a:ext cx="1837531" cy="2316093"/>
      </dsp:txXfrm>
    </dsp:sp>
    <dsp:sp modelId="{DAF8E955-518C-4BE5-932F-28CFD834199E}">
      <dsp:nvSpPr>
        <dsp:cNvPr id="0" name=""/>
        <dsp:cNvSpPr/>
      </dsp:nvSpPr>
      <dsp:spPr>
        <a:xfrm>
          <a:off x="6287412" y="44043"/>
          <a:ext cx="1837531" cy="630851"/>
        </a:xfrm>
        <a:prstGeom prst="rect">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rtl="0">
            <a:lnSpc>
              <a:spcPct val="90000"/>
            </a:lnSpc>
            <a:spcBef>
              <a:spcPct val="0"/>
            </a:spcBef>
            <a:spcAft>
              <a:spcPct val="35000"/>
            </a:spcAft>
            <a:buNone/>
          </a:pPr>
          <a:r>
            <a:rPr lang="en-US" sz="1500" kern="1200" noProof="0">
              <a:latin typeface="Aptos"/>
              <a:cs typeface="Segoe UI Light"/>
            </a:rPr>
            <a:t>Microsoft </a:t>
          </a:r>
        </a:p>
        <a:p>
          <a:pPr marL="0" lvl="0" indent="0" algn="ctr" defTabSz="666750">
            <a:lnSpc>
              <a:spcPct val="90000"/>
            </a:lnSpc>
            <a:spcBef>
              <a:spcPct val="0"/>
            </a:spcBef>
            <a:spcAft>
              <a:spcPct val="35000"/>
            </a:spcAft>
            <a:buNone/>
          </a:pPr>
          <a:r>
            <a:rPr lang="en-US" sz="1500" kern="1200" noProof="0">
              <a:latin typeface="Aptos"/>
              <a:cs typeface="Segoe UI Light"/>
            </a:rPr>
            <a:t>Full Time Employee</a:t>
          </a:r>
        </a:p>
      </dsp:txBody>
      <dsp:txXfrm>
        <a:off x="6287412" y="44043"/>
        <a:ext cx="1837531" cy="630851"/>
      </dsp:txXfrm>
    </dsp:sp>
    <dsp:sp modelId="{E38E5400-28F5-4D1A-AEE2-0A58B94C2887}">
      <dsp:nvSpPr>
        <dsp:cNvPr id="0" name=""/>
        <dsp:cNvSpPr/>
      </dsp:nvSpPr>
      <dsp:spPr>
        <a:xfrm>
          <a:off x="6287412" y="674895"/>
          <a:ext cx="1837531" cy="2316093"/>
        </a:xfrm>
        <a:prstGeom prst="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noProof="0">
              <a:latin typeface="Aptos"/>
              <a:cs typeface="Segoe UI Light"/>
            </a:rPr>
            <a:t>Voting members</a:t>
          </a:r>
        </a:p>
        <a:p>
          <a:pPr marL="114300" lvl="1" indent="-114300" algn="l" defTabSz="622300">
            <a:lnSpc>
              <a:spcPct val="90000"/>
            </a:lnSpc>
            <a:spcBef>
              <a:spcPct val="0"/>
            </a:spcBef>
            <a:spcAft>
              <a:spcPct val="15000"/>
            </a:spcAft>
            <a:buChar char="•"/>
          </a:pPr>
          <a:r>
            <a:rPr lang="en-US" sz="1400" kern="1200" noProof="0">
              <a:latin typeface="Aptos"/>
              <a:cs typeface="Segoe UI Light"/>
            </a:rPr>
            <a:t>Duties part of core role</a:t>
          </a:r>
        </a:p>
        <a:p>
          <a:pPr marL="114300" lvl="1" indent="-114300" algn="l" defTabSz="622300">
            <a:lnSpc>
              <a:spcPct val="90000"/>
            </a:lnSpc>
            <a:spcBef>
              <a:spcPct val="0"/>
            </a:spcBef>
            <a:spcAft>
              <a:spcPct val="15000"/>
            </a:spcAft>
            <a:buChar char="•"/>
          </a:pPr>
          <a:r>
            <a:rPr lang="en-US" sz="1400" kern="1200" noProof="0">
              <a:latin typeface="Aptos"/>
              <a:cs typeface="Segoe UI Light"/>
            </a:rPr>
            <a:t>Succession planning for continuity</a:t>
          </a:r>
        </a:p>
        <a:p>
          <a:pPr marL="114300" lvl="1" indent="-114300" algn="l" defTabSz="622300">
            <a:lnSpc>
              <a:spcPct val="90000"/>
            </a:lnSpc>
            <a:spcBef>
              <a:spcPct val="0"/>
            </a:spcBef>
            <a:spcAft>
              <a:spcPct val="15000"/>
            </a:spcAft>
            <a:buChar char="•"/>
          </a:pPr>
          <a:r>
            <a:rPr lang="en-US" sz="1400" kern="1200" noProof="0">
              <a:latin typeface="Aptos"/>
              <a:cs typeface="Segoe UI Light"/>
            </a:rPr>
            <a:t>Responsible for Microsoft budget</a:t>
          </a:r>
        </a:p>
      </dsp:txBody>
      <dsp:txXfrm>
        <a:off x="6287412" y="674895"/>
        <a:ext cx="1837531" cy="2316093"/>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446C3C-82FB-4041-B3A8-4037EFBEAF16}" type="datetimeFigureOut">
              <a:rPr lang="en-US" smtClean="0"/>
              <a:t>8/5/2026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108E12-A185-4126-8288-3AA52BFE50F1}" type="slidenum">
              <a:rPr lang="en-US" smtClean="0"/>
              <a:t>‹#›</a:t>
            </a:fld>
            <a:endParaRPr lang="en-US"/>
          </a:p>
        </p:txBody>
      </p:sp>
    </p:spTree>
    <p:extLst>
      <p:ext uri="{BB962C8B-B14F-4D97-AF65-F5344CB8AC3E}">
        <p14:creationId xmlns:p14="http://schemas.microsoft.com/office/powerpoint/2010/main" val="2173351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8/5/2026 8:26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4208193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A2C1E-A89D-4290-A3C3-9F39FB463180}"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286123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t>Introduce the monthly MGCI General Sessions — 3rd Tuesday of every month at 8:10 AM PT. Encourage them to attend live; replays are on the Microsoft Community Learning YouTube channel.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A2C1E-A89D-4290-A3C3-9F39FB463180}"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286123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4"/>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8/5/2026 8:26 AM</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21592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Regions will not match the MS Regions. They will be Community centric to reflect the local regions.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2CE289-E5C7-4A46-B88E-6D0192AA0F5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90536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sz="1200" b="0" i="0" kern="1200" noProof="0" err="1">
                <a:solidFill>
                  <a:schemeClr val="tx1"/>
                </a:solidFill>
                <a:effectLst/>
                <a:latin typeface="+mn-lt"/>
                <a:ea typeface="+mn-ea"/>
                <a:cs typeface="+mn-cs"/>
              </a:rPr>
              <a:t>CollabDays</a:t>
            </a:r>
            <a:r>
              <a:rPr lang="en-US" sz="1200" b="0" i="0" kern="1200" noProof="0">
                <a:solidFill>
                  <a:schemeClr val="tx1"/>
                </a:solidFill>
                <a:effectLst/>
                <a:latin typeface="+mn-lt"/>
                <a:ea typeface="+mn-ea"/>
                <a:cs typeface="+mn-cs"/>
              </a:rPr>
              <a:t> Poland 2026 is the third edition of </a:t>
            </a:r>
            <a:r>
              <a:rPr lang="en-US" sz="1200" b="0" i="0" kern="1200" noProof="0" err="1">
                <a:solidFill>
                  <a:schemeClr val="tx1"/>
                </a:solidFill>
                <a:effectLst/>
                <a:latin typeface="+mn-lt"/>
                <a:ea typeface="+mn-ea"/>
                <a:cs typeface="+mn-cs"/>
              </a:rPr>
              <a:t>CollabDays</a:t>
            </a:r>
            <a:r>
              <a:rPr lang="en-US" sz="1200" b="0" i="0" kern="1200" noProof="0">
                <a:solidFill>
                  <a:schemeClr val="tx1"/>
                </a:solidFill>
                <a:effectLst/>
                <a:latin typeface="+mn-lt"/>
                <a:ea typeface="+mn-ea"/>
                <a:cs typeface="+mn-cs"/>
              </a:rPr>
              <a:t> Poland, and this a continuation of events formerly known as SharePoint Saturdays (SPS Warsaw)</a:t>
            </a:r>
          </a:p>
          <a:p>
            <a:pPr fontAlgn="t"/>
            <a:r>
              <a:rPr lang="en-US" sz="1200" b="0" i="0" kern="1200" noProof="0">
                <a:solidFill>
                  <a:schemeClr val="tx1"/>
                </a:solidFill>
                <a:effectLst/>
                <a:latin typeface="+mn-lt"/>
                <a:ea typeface="+mn-ea"/>
                <a:cs typeface="+mn-cs"/>
              </a:rPr>
              <a:t>This time we organized two days of learning: </a:t>
            </a:r>
          </a:p>
          <a:p>
            <a:pPr fontAlgn="t"/>
            <a:r>
              <a:rPr lang="en-US" sz="1200" b="0" i="0" kern="1200" noProof="0">
                <a:solidFill>
                  <a:schemeClr val="tx1"/>
                </a:solidFill>
                <a:effectLst/>
                <a:latin typeface="+mn-lt"/>
                <a:ea typeface="+mn-ea"/>
                <a:cs typeface="+mn-cs"/>
              </a:rPr>
              <a:t>Full-day workshops on Thursday followed by a Friday conference with English-language sessions, four tracks, international speakers and attendees that were able to network with Microsoft SME experts and our sponsors</a:t>
            </a:r>
          </a:p>
          <a:p>
            <a:endParaRPr lang="pl-PL"/>
          </a:p>
        </p:txBody>
      </p:sp>
      <p:sp>
        <p:nvSpPr>
          <p:cNvPr id="4" name="Slide Number Placeholder 3"/>
          <p:cNvSpPr>
            <a:spLocks noGrp="1"/>
          </p:cNvSpPr>
          <p:nvPr>
            <p:ph type="sldNum" sz="quarter" idx="5"/>
          </p:nvPr>
        </p:nvSpPr>
        <p:spPr/>
        <p:txBody>
          <a:bodyPr/>
          <a:lstStyle/>
          <a:p>
            <a:fld id="{AB108E12-A185-4126-8288-3AA52BFE50F1}" type="slidenum">
              <a:rPr lang="en-US" smtClean="0"/>
              <a:t>13</a:t>
            </a:fld>
            <a:endParaRPr lang="en-US"/>
          </a:p>
        </p:txBody>
      </p:sp>
    </p:spTree>
    <p:extLst>
      <p:ext uri="{BB962C8B-B14F-4D97-AF65-F5344CB8AC3E}">
        <p14:creationId xmlns:p14="http://schemas.microsoft.com/office/powerpoint/2010/main" val="4280927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latin typeface="+mn-lt"/>
                <a:ea typeface="+mn-ea"/>
                <a:cs typeface="+mn-cs"/>
              </a:rPr>
              <a:t>Let’s see this year event in numbers. </a:t>
            </a:r>
          </a:p>
          <a:p>
            <a:r>
              <a:rPr lang="en-US" sz="1200" kern="1200">
                <a:solidFill>
                  <a:schemeClr val="tx1"/>
                </a:solidFill>
                <a:latin typeface="+mn-lt"/>
                <a:ea typeface="+mn-ea"/>
                <a:cs typeface="+mn-cs"/>
              </a:rPr>
              <a:t>This year we had 272 registrations and welcomed 182 attendees on-site across both days, with people traveling in from 20 countries.</a:t>
            </a:r>
          </a:p>
          <a:p>
            <a:endParaRPr lang="en-US" sz="1200" kern="1200">
              <a:solidFill>
                <a:schemeClr val="tx1"/>
              </a:solidFill>
              <a:latin typeface="+mn-lt"/>
              <a:ea typeface="+mn-ea"/>
              <a:cs typeface="+mn-cs"/>
            </a:endParaRPr>
          </a:p>
          <a:p>
            <a:r>
              <a:rPr lang="en-US" sz="1200" kern="1200">
                <a:solidFill>
                  <a:schemeClr val="tx1"/>
                </a:solidFill>
                <a:latin typeface="+mn-lt"/>
                <a:ea typeface="+mn-ea"/>
                <a:cs typeface="+mn-cs"/>
              </a:rPr>
              <a:t>The agenda covered  20 sessions across 4 parallel tracks, plus 3 full-day, hands-on workshops that drew 40 participants.</a:t>
            </a:r>
          </a:p>
          <a:p>
            <a:endParaRPr lang="en-US" sz="1200" kern="1200">
              <a:solidFill>
                <a:schemeClr val="tx1"/>
              </a:solidFill>
              <a:latin typeface="+mn-lt"/>
              <a:ea typeface="+mn-ea"/>
              <a:cs typeface="+mn-cs"/>
            </a:endParaRPr>
          </a:p>
          <a:p>
            <a:r>
              <a:rPr lang="en-US" sz="1200" kern="1200">
                <a:solidFill>
                  <a:schemeClr val="tx1"/>
                </a:solidFill>
                <a:latin typeface="+mn-lt"/>
                <a:ea typeface="+mn-ea"/>
                <a:cs typeface="+mn-cs"/>
              </a:rPr>
              <a:t>The speaker lineup reflected real value – we had 28 international speakers in total, including 11 Microsoft MVPs and 4 Microsoft Certified Trainers</a:t>
            </a:r>
          </a:p>
          <a:p>
            <a:endParaRPr lang="en-US" sz="1200" kern="1200">
              <a:solidFill>
                <a:schemeClr val="tx1"/>
              </a:solidFill>
              <a:latin typeface="+mn-lt"/>
              <a:ea typeface="+mn-ea"/>
              <a:cs typeface="+mn-cs"/>
            </a:endParaRPr>
          </a:p>
          <a:p>
            <a:r>
              <a:rPr lang="en-US" sz="1200" kern="1200">
                <a:solidFill>
                  <a:schemeClr val="tx1"/>
                </a:solidFill>
                <a:latin typeface="+mn-lt"/>
                <a:ea typeface="+mn-ea"/>
                <a:cs typeface="+mn-cs"/>
              </a:rPr>
              <a:t>The choice of sessions was difficult as we had over 120 submissions this year. </a:t>
            </a:r>
          </a:p>
          <a:p>
            <a:endParaRPr lang="en-US" sz="1200" kern="1200">
              <a:solidFill>
                <a:schemeClr val="tx1"/>
              </a:solidFill>
              <a:latin typeface="+mn-lt"/>
              <a:ea typeface="+mn-ea"/>
              <a:cs typeface="+mn-cs"/>
            </a:endParaRPr>
          </a:p>
          <a:p>
            <a:r>
              <a:rPr lang="en-US" sz="1200" kern="1200">
                <a:solidFill>
                  <a:schemeClr val="tx1"/>
                </a:solidFill>
                <a:latin typeface="+mn-lt"/>
                <a:ea typeface="+mn-ea"/>
                <a:cs typeface="+mn-cs"/>
              </a:rPr>
              <a:t>I couldn’t refuse myself to compare other editions of </a:t>
            </a:r>
            <a:r>
              <a:rPr lang="en-US" sz="1200" kern="1200" err="1">
                <a:solidFill>
                  <a:schemeClr val="tx1"/>
                </a:solidFill>
                <a:latin typeface="+mn-lt"/>
                <a:ea typeface="+mn-ea"/>
                <a:cs typeface="+mn-cs"/>
              </a:rPr>
              <a:t>CollabDays</a:t>
            </a:r>
            <a:r>
              <a:rPr lang="en-US" sz="1200" kern="1200">
                <a:solidFill>
                  <a:schemeClr val="tx1"/>
                </a:solidFill>
                <a:latin typeface="+mn-lt"/>
                <a:ea typeface="+mn-ea"/>
                <a:cs typeface="+mn-cs"/>
              </a:rPr>
              <a:t> and here is a quick overview how we did across all 3 editions so far. </a:t>
            </a:r>
          </a:p>
        </p:txBody>
      </p:sp>
      <p:sp>
        <p:nvSpPr>
          <p:cNvPr id="4" name="Slide Number Placeholder 3"/>
          <p:cNvSpPr>
            <a:spLocks noGrp="1"/>
          </p:cNvSpPr>
          <p:nvPr>
            <p:ph type="sldNum" sz="quarter" idx="5"/>
          </p:nvPr>
        </p:nvSpPr>
        <p:spPr/>
        <p:txBody>
          <a:bodyPr/>
          <a:lstStyle/>
          <a:p>
            <a:fld id="{AB108E12-A185-4126-8288-3AA52BFE50F1}" type="slidenum">
              <a:rPr lang="en-US" smtClean="0"/>
              <a:t>14</a:t>
            </a:fld>
            <a:endParaRPr lang="en-US"/>
          </a:p>
        </p:txBody>
      </p:sp>
    </p:spTree>
    <p:extLst>
      <p:ext uri="{BB962C8B-B14F-4D97-AF65-F5344CB8AC3E}">
        <p14:creationId xmlns:p14="http://schemas.microsoft.com/office/powerpoint/2010/main" val="18702644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 you can see in 2024 we had a very good result in regards of attendees, and it was organized during the working week. Hoping to repat the success this year we did the same. But as you see there is no rule. </a:t>
            </a:r>
            <a:endParaRPr lang="pl-PL"/>
          </a:p>
        </p:txBody>
      </p:sp>
      <p:sp>
        <p:nvSpPr>
          <p:cNvPr id="4" name="Slide Number Placeholder 3"/>
          <p:cNvSpPr>
            <a:spLocks noGrp="1"/>
          </p:cNvSpPr>
          <p:nvPr>
            <p:ph type="sldNum" sz="quarter" idx="5"/>
          </p:nvPr>
        </p:nvSpPr>
        <p:spPr/>
        <p:txBody>
          <a:bodyPr/>
          <a:lstStyle/>
          <a:p>
            <a:fld id="{AB108E12-A185-4126-8288-3AA52BFE50F1}" type="slidenum">
              <a:rPr lang="en-US" smtClean="0"/>
              <a:t>15</a:t>
            </a:fld>
            <a:endParaRPr lang="en-US"/>
          </a:p>
        </p:txBody>
      </p:sp>
    </p:spTree>
    <p:extLst>
      <p:ext uri="{BB962C8B-B14F-4D97-AF65-F5344CB8AC3E}">
        <p14:creationId xmlns:p14="http://schemas.microsoft.com/office/powerpoint/2010/main" val="20042176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a:p>
        </p:txBody>
      </p:sp>
      <p:sp>
        <p:nvSpPr>
          <p:cNvPr id="4" name="Slide Number Placeholder 3"/>
          <p:cNvSpPr>
            <a:spLocks noGrp="1"/>
          </p:cNvSpPr>
          <p:nvPr>
            <p:ph type="sldNum" sz="quarter" idx="5"/>
          </p:nvPr>
        </p:nvSpPr>
        <p:spPr/>
        <p:txBody>
          <a:bodyPr/>
          <a:lstStyle/>
          <a:p>
            <a:fld id="{AB108E12-A185-4126-8288-3AA52BFE50F1}" type="slidenum">
              <a:rPr lang="en-US" smtClean="0"/>
              <a:t>16</a:t>
            </a:fld>
            <a:endParaRPr lang="en-US"/>
          </a:p>
        </p:txBody>
      </p:sp>
    </p:spTree>
    <p:extLst>
      <p:ext uri="{BB962C8B-B14F-4D97-AF65-F5344CB8AC3E}">
        <p14:creationId xmlns:p14="http://schemas.microsoft.com/office/powerpoint/2010/main" val="29682278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sz="1200" b="0" i="0" kern="1200" noProof="0">
                <a:solidFill>
                  <a:schemeClr val="tx1"/>
                </a:solidFill>
                <a:effectLst/>
                <a:latin typeface="+mn-lt"/>
                <a:ea typeface="+mn-ea"/>
                <a:cs typeface="+mn-cs"/>
              </a:rPr>
              <a:t>When we started in 2023, our goal wasn't just to organize a conference. We wanted to help grow local communities and encourage people to create opportunities to learn and connect closer to home. It's been amazing to see so many local Communities grow and organize monthly meetups across Poland since then.</a:t>
            </a:r>
          </a:p>
          <a:p>
            <a:pPr fontAlgn="t"/>
            <a:r>
              <a:rPr lang="en-US" sz="1200" b="0" i="0" kern="1200" noProof="0">
                <a:solidFill>
                  <a:schemeClr val="tx1"/>
                </a:solidFill>
                <a:effectLst/>
                <a:latin typeface="+mn-lt"/>
                <a:ea typeface="+mn-ea"/>
                <a:cs typeface="+mn-cs"/>
              </a:rPr>
              <a:t>What makes me most proud is how these communities support each other. Community leaders help spread the word about our events, share information through their networks, and encourage others to get involved. But they don't stop there - they show up, bring friends and colleagues, and help create the energy that makes these events special.</a:t>
            </a:r>
          </a:p>
          <a:p>
            <a:pPr fontAlgn="t"/>
            <a:r>
              <a:rPr lang="en-US" sz="1200" b="0" i="0" kern="1200" noProof="0">
                <a:solidFill>
                  <a:schemeClr val="tx1"/>
                </a:solidFill>
                <a:effectLst/>
                <a:latin typeface="+mn-lt"/>
                <a:ea typeface="+mn-ea"/>
                <a:cs typeface="+mn-cs"/>
              </a:rPr>
              <a:t>Many of the people who attend </a:t>
            </a:r>
            <a:r>
              <a:rPr lang="en-US" sz="1200" b="0" i="0" kern="1200" noProof="0" err="1">
                <a:solidFill>
                  <a:schemeClr val="tx1"/>
                </a:solidFill>
                <a:effectLst/>
                <a:latin typeface="+mn-lt"/>
                <a:ea typeface="+mn-ea"/>
                <a:cs typeface="+mn-cs"/>
              </a:rPr>
              <a:t>CollabDays</a:t>
            </a:r>
            <a:r>
              <a:rPr lang="en-US" sz="1200" b="0" i="0" kern="1200" noProof="0">
                <a:solidFill>
                  <a:schemeClr val="tx1"/>
                </a:solidFill>
                <a:effectLst/>
                <a:latin typeface="+mn-lt"/>
                <a:ea typeface="+mn-ea"/>
                <a:cs typeface="+mn-cs"/>
              </a:rPr>
              <a:t> Poland first met each other at local meetups. Seeing those connections grow is incredibly rewarding.</a:t>
            </a:r>
          </a:p>
          <a:p>
            <a:pPr fontAlgn="t"/>
            <a:endParaRPr lang="en-US" sz="1200" b="0" i="0" kern="1200" noProof="0">
              <a:solidFill>
                <a:schemeClr val="tx1"/>
              </a:solidFill>
              <a:effectLst/>
              <a:latin typeface="+mn-lt"/>
              <a:ea typeface="+mn-ea"/>
              <a:cs typeface="+mn-cs"/>
            </a:endParaRPr>
          </a:p>
          <a:p>
            <a:pPr fontAlgn="t"/>
            <a:r>
              <a:rPr lang="en-US" sz="1200" b="0" i="0" kern="1200" noProof="0">
                <a:solidFill>
                  <a:schemeClr val="tx1"/>
                </a:solidFill>
                <a:effectLst/>
                <a:latin typeface="+mn-lt"/>
                <a:ea typeface="+mn-ea"/>
                <a:cs typeface="+mn-cs"/>
              </a:rPr>
              <a:t>I can honestly say the </a:t>
            </a:r>
            <a:r>
              <a:rPr lang="en-US" sz="1200" b="0" i="0" kern="1200" noProof="0" err="1">
                <a:solidFill>
                  <a:schemeClr val="tx1"/>
                </a:solidFill>
                <a:effectLst/>
                <a:latin typeface="+mn-lt"/>
                <a:ea typeface="+mn-ea"/>
                <a:cs typeface="+mn-cs"/>
              </a:rPr>
              <a:t>CollabDays</a:t>
            </a:r>
            <a:r>
              <a:rPr lang="en-US" sz="1200" b="0" i="0" kern="1200" noProof="0">
                <a:solidFill>
                  <a:schemeClr val="tx1"/>
                </a:solidFill>
                <a:effectLst/>
                <a:latin typeface="+mn-lt"/>
                <a:ea typeface="+mn-ea"/>
                <a:cs typeface="+mn-cs"/>
              </a:rPr>
              <a:t> Poland is a shared effort, built by people who genuinely care about helping others learn, connect, and grow. And for that, I'm truly grateful.</a:t>
            </a:r>
          </a:p>
          <a:p>
            <a:pPr fontAlgn="t"/>
            <a:r>
              <a:rPr lang="en-US" sz="1200" b="0" i="0" kern="1200" noProof="0">
                <a:solidFill>
                  <a:schemeClr val="tx1"/>
                </a:solidFill>
                <a:effectLst/>
                <a:latin typeface="+mn-lt"/>
                <a:ea typeface="+mn-ea"/>
                <a:cs typeface="+mn-cs"/>
              </a:rPr>
              <a:t>We often use #tag growth better together that truly reflects what our community is about. </a:t>
            </a:r>
          </a:p>
        </p:txBody>
      </p:sp>
      <p:sp>
        <p:nvSpPr>
          <p:cNvPr id="4" name="Slide Number Placeholder 3"/>
          <p:cNvSpPr>
            <a:spLocks noGrp="1"/>
          </p:cNvSpPr>
          <p:nvPr>
            <p:ph type="sldNum" sz="quarter" idx="5"/>
          </p:nvPr>
        </p:nvSpPr>
        <p:spPr/>
        <p:txBody>
          <a:bodyPr/>
          <a:lstStyle/>
          <a:p>
            <a:fld id="{AB108E12-A185-4126-8288-3AA52BFE50F1}" type="slidenum">
              <a:rPr lang="en-US" smtClean="0"/>
              <a:t>18</a:t>
            </a:fld>
            <a:endParaRPr lang="en-US"/>
          </a:p>
        </p:txBody>
      </p:sp>
    </p:spTree>
    <p:extLst>
      <p:ext uri="{BB962C8B-B14F-4D97-AF65-F5344CB8AC3E}">
        <p14:creationId xmlns:p14="http://schemas.microsoft.com/office/powerpoint/2010/main" val="5250969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a:t>For those who don’t know yet - Organizing those kind of events is not our daily job, so in order to be effective and build a great event, we need to work together (often during evenings), respect and support each other especially under the time or budget pressure. </a:t>
            </a:r>
          </a:p>
          <a:p>
            <a:pPr fontAlgn="t"/>
            <a:r>
              <a:rPr lang="en-US" sz="1200" b="1" i="0" kern="1200" noProof="0">
                <a:solidFill>
                  <a:schemeClr val="tx1"/>
                </a:solidFill>
                <a:effectLst/>
                <a:latin typeface="+mn-lt"/>
                <a:ea typeface="+mn-ea"/>
                <a:cs typeface="+mn-cs"/>
              </a:rPr>
              <a:t>Our goal is to create value for the community, not to organize events just to meet up with friends. However, you’ll often recognize familiar faces across different events. This happens naturally in an active community, even though speaker selection is completely anonymous and based only on the session title and abstract, to make sure that everyone has equal opportunity to take the stage.</a:t>
            </a:r>
          </a:p>
          <a:p>
            <a:pPr fontAlgn="t"/>
            <a:r>
              <a:rPr lang="en-US" sz="1200" b="1" i="0" kern="1200" noProof="0">
                <a:solidFill>
                  <a:schemeClr val="tx1"/>
                </a:solidFill>
                <a:effectLst/>
                <a:latin typeface="+mn-lt"/>
                <a:ea typeface="+mn-ea"/>
                <a:cs typeface="+mn-cs"/>
              </a:rPr>
              <a:t>So, in short – work tightly together, try to bring as much value as you can and have fun. </a:t>
            </a:r>
            <a:endParaRPr lang="en-US" sz="1200" b="0" i="0" kern="1200" noProof="0">
              <a:solidFill>
                <a:schemeClr val="tx1"/>
              </a:solidFill>
              <a:effectLst/>
              <a:latin typeface="+mn-lt"/>
              <a:ea typeface="+mn-ea"/>
              <a:cs typeface="+mn-cs"/>
            </a:endParaRPr>
          </a:p>
          <a:p>
            <a:endParaRPr lang="pl-PL"/>
          </a:p>
        </p:txBody>
      </p:sp>
      <p:sp>
        <p:nvSpPr>
          <p:cNvPr id="4" name="Slide Number Placeholder 3"/>
          <p:cNvSpPr>
            <a:spLocks noGrp="1"/>
          </p:cNvSpPr>
          <p:nvPr>
            <p:ph type="sldNum" sz="quarter" idx="5"/>
          </p:nvPr>
        </p:nvSpPr>
        <p:spPr/>
        <p:txBody>
          <a:bodyPr/>
          <a:lstStyle/>
          <a:p>
            <a:fld id="{AB108E12-A185-4126-8288-3AA52BFE50F1}" type="slidenum">
              <a:rPr lang="en-US" smtClean="0"/>
              <a:t>19</a:t>
            </a:fld>
            <a:endParaRPr lang="en-US"/>
          </a:p>
        </p:txBody>
      </p:sp>
    </p:spTree>
    <p:extLst>
      <p:ext uri="{BB962C8B-B14F-4D97-AF65-F5344CB8AC3E}">
        <p14:creationId xmlns:p14="http://schemas.microsoft.com/office/powerpoint/2010/main" val="15271204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sz="1200" b="0" i="0" kern="1200" noProof="0">
                <a:solidFill>
                  <a:schemeClr val="tx1"/>
                </a:solidFill>
                <a:effectLst/>
                <a:latin typeface="+mn-lt"/>
                <a:ea typeface="+mn-ea"/>
                <a:cs typeface="+mn-cs"/>
              </a:rPr>
              <a:t>Thank you very much for your attention. Hope I shared some valuable information that you can use at your events or simply inspire you to give it a try. </a:t>
            </a:r>
          </a:p>
          <a:p>
            <a:pPr fontAlgn="t"/>
            <a:r>
              <a:rPr lang="en-US" sz="1200" b="0" i="0" kern="1200" noProof="0">
                <a:solidFill>
                  <a:schemeClr val="tx1"/>
                </a:solidFill>
                <a:effectLst/>
                <a:latin typeface="+mn-lt"/>
                <a:ea typeface="+mn-ea"/>
                <a:cs typeface="+mn-cs"/>
              </a:rPr>
              <a:t>If you have any questions, please feel free to post them in the chat so we do not take up additional time during this meeting. I will be more than happy to answer them.</a:t>
            </a:r>
          </a:p>
          <a:p>
            <a:pPr fontAlgn="t"/>
            <a:r>
              <a:rPr lang="en-US" sz="1200" b="0" i="0" kern="1200" noProof="0">
                <a:solidFill>
                  <a:schemeClr val="tx1"/>
                </a:solidFill>
                <a:effectLst/>
                <a:latin typeface="+mn-lt"/>
                <a:ea typeface="+mn-ea"/>
                <a:cs typeface="+mn-cs"/>
              </a:rPr>
              <a:t>If you would like to experience the Microsoft community spirit in person, I encourage you to join us at the Baltic Summit this year in September. As you can see, this is a family-friendly event. In the photo on the right, you can see my daughter, my son, and my youngest grandson.</a:t>
            </a:r>
          </a:p>
          <a:p>
            <a:pPr fontAlgn="t"/>
            <a:r>
              <a:rPr lang="en-US" sz="1200" b="0" i="0" kern="1200" noProof="0">
                <a:solidFill>
                  <a:schemeClr val="tx1"/>
                </a:solidFill>
                <a:effectLst/>
                <a:latin typeface="+mn-lt"/>
                <a:ea typeface="+mn-ea"/>
                <a:cs typeface="+mn-cs"/>
              </a:rPr>
              <a:t>Many attendees and speakers choose to combine the event with a family trip, giving their loved ones a chance to experience Polish hospitality, great food, and the beautiful coastal cities of Gdynia, Sopot, and </a:t>
            </a:r>
            <a:r>
              <a:rPr lang="en-US" sz="1200" b="0" i="0" kern="1200" noProof="0" err="1">
                <a:solidFill>
                  <a:schemeClr val="tx1"/>
                </a:solidFill>
                <a:effectLst/>
                <a:latin typeface="+mn-lt"/>
                <a:ea typeface="+mn-ea"/>
                <a:cs typeface="+mn-cs"/>
              </a:rPr>
              <a:t>Gdańsk</a:t>
            </a:r>
            <a:r>
              <a:rPr lang="en-US" sz="1200" b="0" i="0" kern="1200" noProof="0">
                <a:solidFill>
                  <a:schemeClr val="tx1"/>
                </a:solidFill>
                <a:effectLst/>
                <a:latin typeface="+mn-lt"/>
                <a:ea typeface="+mn-ea"/>
                <a:cs typeface="+mn-cs"/>
              </a:rPr>
              <a:t> while they participate in the summit.</a:t>
            </a:r>
          </a:p>
          <a:p>
            <a:pPr fontAlgn="t"/>
            <a:r>
              <a:rPr lang="en-US" sz="1200" b="0" i="0" kern="1200" noProof="0">
                <a:solidFill>
                  <a:schemeClr val="tx1"/>
                </a:solidFill>
                <a:effectLst/>
                <a:latin typeface="+mn-lt"/>
                <a:ea typeface="+mn-ea"/>
                <a:cs typeface="+mn-cs"/>
              </a:rPr>
              <a:t>And today I have prepared a special discount for those watching this session – there are 5 tickets with a great discount available right now, until Sunday, 26</a:t>
            </a:r>
            <a:r>
              <a:rPr lang="en-US" sz="1200" b="0" i="0" kern="1200" baseline="30000" noProof="0">
                <a:solidFill>
                  <a:schemeClr val="tx1"/>
                </a:solidFill>
                <a:effectLst/>
                <a:latin typeface="+mn-lt"/>
                <a:ea typeface="+mn-ea"/>
                <a:cs typeface="+mn-cs"/>
              </a:rPr>
              <a:t>th</a:t>
            </a:r>
            <a:r>
              <a:rPr lang="en-US" sz="1200" b="0" i="0" kern="1200" noProof="0">
                <a:solidFill>
                  <a:schemeClr val="tx1"/>
                </a:solidFill>
                <a:effectLst/>
                <a:latin typeface="+mn-lt"/>
                <a:ea typeface="+mn-ea"/>
                <a:cs typeface="+mn-cs"/>
              </a:rPr>
              <a:t> of July. When registering simply use the MGCI code to get the discount. </a:t>
            </a:r>
          </a:p>
          <a:p>
            <a:pPr fontAlgn="t"/>
            <a:endParaRPr lang="en-US" sz="1200" b="0" i="0" kern="1200" noProof="0">
              <a:solidFill>
                <a:schemeClr val="tx1"/>
              </a:solidFill>
              <a:effectLst/>
              <a:latin typeface="+mn-lt"/>
              <a:ea typeface="+mn-ea"/>
              <a:cs typeface="+mn-cs"/>
            </a:endParaRPr>
          </a:p>
          <a:p>
            <a:pPr fontAlgn="t"/>
            <a:r>
              <a:rPr lang="en-US" sz="1200" b="0" i="0" kern="1200" noProof="0">
                <a:solidFill>
                  <a:schemeClr val="tx1"/>
                </a:solidFill>
                <a:effectLst/>
                <a:latin typeface="+mn-lt"/>
                <a:ea typeface="+mn-ea"/>
                <a:cs typeface="+mn-cs"/>
              </a:rPr>
              <a:t>Thank you again, and I hope to see some of you in Gdynia this September or at </a:t>
            </a:r>
            <a:r>
              <a:rPr lang="en-US" sz="1200" b="0" i="0" kern="1200" noProof="0" err="1">
                <a:solidFill>
                  <a:schemeClr val="tx1"/>
                </a:solidFill>
                <a:effectLst/>
                <a:latin typeface="+mn-lt"/>
                <a:ea typeface="+mn-ea"/>
                <a:cs typeface="+mn-cs"/>
              </a:rPr>
              <a:t>CollabDays</a:t>
            </a:r>
            <a:r>
              <a:rPr lang="en-US" sz="1200" b="0" i="0" kern="1200" noProof="0">
                <a:solidFill>
                  <a:schemeClr val="tx1"/>
                </a:solidFill>
                <a:effectLst/>
                <a:latin typeface="+mn-lt"/>
                <a:ea typeface="+mn-ea"/>
                <a:cs typeface="+mn-cs"/>
              </a:rPr>
              <a:t> Poland in 2027!</a:t>
            </a:r>
          </a:p>
          <a:p>
            <a:pPr fontAlgn="t"/>
            <a:r>
              <a:rPr lang="en-US" sz="1200" b="0" i="0" kern="1200" noProof="0">
                <a:solidFill>
                  <a:schemeClr val="tx1"/>
                </a:solidFill>
                <a:effectLst/>
                <a:latin typeface="+mn-lt"/>
                <a:ea typeface="+mn-ea"/>
                <a:cs typeface="+mn-cs"/>
              </a:rPr>
              <a:t>Over to you Heather….</a:t>
            </a:r>
          </a:p>
        </p:txBody>
      </p:sp>
      <p:sp>
        <p:nvSpPr>
          <p:cNvPr id="4" name="Slide Number Placeholder 3"/>
          <p:cNvSpPr>
            <a:spLocks noGrp="1"/>
          </p:cNvSpPr>
          <p:nvPr>
            <p:ph type="sldNum" sz="quarter" idx="5"/>
          </p:nvPr>
        </p:nvSpPr>
        <p:spPr/>
        <p:txBody>
          <a:bodyPr/>
          <a:lstStyle/>
          <a:p>
            <a:fld id="{AB108E12-A185-4126-8288-3AA52BFE50F1}" type="slidenum">
              <a:rPr lang="en-US" smtClean="0"/>
              <a:t>20</a:t>
            </a:fld>
            <a:endParaRPr lang="en-US"/>
          </a:p>
        </p:txBody>
      </p:sp>
    </p:spTree>
    <p:extLst>
      <p:ext uri="{BB962C8B-B14F-4D97-AF65-F5344CB8AC3E}">
        <p14:creationId xmlns:p14="http://schemas.microsoft.com/office/powerpoint/2010/main" val="5776638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B108E12-A185-4126-8288-3AA52BFE50F1}" type="slidenum">
              <a:rPr lang="en-US" smtClean="0"/>
              <a:t>22</a:t>
            </a:fld>
            <a:endParaRPr lang="en-US"/>
          </a:p>
        </p:txBody>
      </p:sp>
    </p:spTree>
    <p:extLst>
      <p:ext uri="{BB962C8B-B14F-4D97-AF65-F5344CB8AC3E}">
        <p14:creationId xmlns:p14="http://schemas.microsoft.com/office/powerpoint/2010/main" val="15296260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Master" Target="../slideMasters/slideMaster3.xml"/><Relationship Id="rId4" Type="http://schemas.openxmlformats.org/officeDocument/2006/relationships/image" Target="../media/image46.jpeg"/></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Master" Target="../slideMasters/slideMaster3.xml"/><Relationship Id="rId5" Type="http://schemas.openxmlformats.org/officeDocument/2006/relationships/image" Target="../media/image50.jpeg"/><Relationship Id="rId4" Type="http://schemas.openxmlformats.org/officeDocument/2006/relationships/image" Target="../media/image49.jpe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4.jpeg"/><Relationship Id="rId1" Type="http://schemas.openxmlformats.org/officeDocument/2006/relationships/slideMaster" Target="../slideMasters/slideMaster3.xml"/><Relationship Id="rId6" Type="http://schemas.openxmlformats.org/officeDocument/2006/relationships/image" Target="../media/image51.jpeg"/><Relationship Id="rId5" Type="http://schemas.openxmlformats.org/officeDocument/2006/relationships/image" Target="../media/image41.jpeg"/><Relationship Id="rId4" Type="http://schemas.openxmlformats.org/officeDocument/2006/relationships/image" Target="../media/image40.jpeg"/></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4.jpeg"/><Relationship Id="rId1" Type="http://schemas.openxmlformats.org/officeDocument/2006/relationships/slideMaster" Target="../slideMasters/slideMaster3.xml"/><Relationship Id="rId4" Type="http://schemas.openxmlformats.org/officeDocument/2006/relationships/image" Target="../media/image40.jpe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4.jpeg"/><Relationship Id="rId1" Type="http://schemas.openxmlformats.org/officeDocument/2006/relationships/slideMaster" Target="../slideMasters/slideMaster3.xml"/><Relationship Id="rId5" Type="http://schemas.openxmlformats.org/officeDocument/2006/relationships/image" Target="../media/image41.jpeg"/><Relationship Id="rId4" Type="http://schemas.openxmlformats.org/officeDocument/2006/relationships/image" Target="../media/image40.jpeg"/></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4.jpeg"/><Relationship Id="rId1" Type="http://schemas.openxmlformats.org/officeDocument/2006/relationships/slideMaster" Target="../slideMasters/slideMaster3.xml"/><Relationship Id="rId6" Type="http://schemas.openxmlformats.org/officeDocument/2006/relationships/image" Target="../media/image51.jpeg"/><Relationship Id="rId5" Type="http://schemas.openxmlformats.org/officeDocument/2006/relationships/image" Target="../media/image41.jpeg"/><Relationship Id="rId4" Type="http://schemas.openxmlformats.org/officeDocument/2006/relationships/image" Target="../media/image40.jpe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52.png"/><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2.svg"/><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0.emf"/><Relationship Id="rId1" Type="http://schemas.openxmlformats.org/officeDocument/2006/relationships/slideMaster" Target="../slideMasters/slideMaster4.xml"/><Relationship Id="rId4" Type="http://schemas.microsoft.com/office/2007/relationships/hdphoto" Target="../media/hdphoto1.wdp"/></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4.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62.jpeg"/><Relationship Id="rId1" Type="http://schemas.openxmlformats.org/officeDocument/2006/relationships/slideMaster" Target="../slideMasters/slideMaster5.xml"/></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65.svg"/><Relationship Id="rId2" Type="http://schemas.openxmlformats.org/officeDocument/2006/relationships/image" Target="../media/image64.jpeg"/><Relationship Id="rId1" Type="http://schemas.openxmlformats.org/officeDocument/2006/relationships/slideMaster" Target="../slideMasters/slideMaster5.xml"/></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image" Target="../media/image66.jpeg"/><Relationship Id="rId1" Type="http://schemas.openxmlformats.org/officeDocument/2006/relationships/slideMaster" Target="../slideMasters/slideMaster5.xml"/><Relationship Id="rId5" Type="http://schemas.openxmlformats.org/officeDocument/2006/relationships/image" Target="../media/image69.png"/><Relationship Id="rId4" Type="http://schemas.openxmlformats.org/officeDocument/2006/relationships/image" Target="../media/image68.png"/></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65.svg"/><Relationship Id="rId2" Type="http://schemas.openxmlformats.org/officeDocument/2006/relationships/image" Target="../media/image70.jpeg"/><Relationship Id="rId1" Type="http://schemas.openxmlformats.org/officeDocument/2006/relationships/slideMaster" Target="../slideMasters/slideMaster5.xml"/><Relationship Id="rId4" Type="http://schemas.openxmlformats.org/officeDocument/2006/relationships/image" Target="../media/image71.png"/></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Master" Target="../slideMasters/slideMaster5.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Master" Target="../slideMasters/slideMaster5.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Master" Target="../slideMasters/slideMaster5.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Master" Target="../slideMasters/slideMaster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jpe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Master" Target="../slideMasters/slideMaster5.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Master" Target="../slideMasters/slideMaster5.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Master" Target="../slideMasters/slideMaster5.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Master" Target="../slideMasters/slideMaster5.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svg"/><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Master" Target="../slideMasters/slideMaster5.xml"/></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jpeg"/><Relationship Id="rId1" Type="http://schemas.openxmlformats.org/officeDocument/2006/relationships/slideMaster" Target="../slideMasters/slideMaster5.xml"/><Relationship Id="rId4" Type="http://schemas.microsoft.com/office/2007/relationships/hdphoto" Target="../media/hdphoto2.wdp"/></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Master" Target="../slideMasters/slideMaster5.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Master" Target="../slideMasters/slideMaster5.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Master" Target="../slideMasters/slideMaster5.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Master" Target="../slideMasters/slideMaster5.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Master" Target="../slideMasters/slideMaster5.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5.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Master" Target="../slideMasters/slideMaster5.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Master" Target="../slideMasters/slideMaster5.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Master" Target="../slideMasters/slideMaster5.xml"/></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65.svg"/><Relationship Id="rId2" Type="http://schemas.openxmlformats.org/officeDocument/2006/relationships/image" Target="../media/image87.png"/><Relationship Id="rId1" Type="http://schemas.openxmlformats.org/officeDocument/2006/relationships/slideMaster" Target="../slideMasters/slideMaster5.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0.emf"/><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5.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3.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Master" Target="../slideMasters/slideMaster5.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Master" Target="../slideMasters/slideMaster5.xml"/></Relationships>
</file>

<file path=ppt/slideLayouts/_rels/slideLayout205.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8.emf"/><Relationship Id="rId1" Type="http://schemas.openxmlformats.org/officeDocument/2006/relationships/slideMaster" Target="../slideMasters/slideMaster6.xml"/></Relationships>
</file>

<file path=ppt/slideLayouts/_rels/slideLayout206.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8.emf"/><Relationship Id="rId1" Type="http://schemas.openxmlformats.org/officeDocument/2006/relationships/slideMaster" Target="../slideMasters/slideMaster6.xml"/></Relationships>
</file>

<file path=ppt/slideLayouts/_rels/slideLayout20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2.png"/><Relationship Id="rId1" Type="http://schemas.openxmlformats.org/officeDocument/2006/relationships/slideMaster" Target="../slideMasters/slideMaster6.xml"/><Relationship Id="rId4" Type="http://schemas.openxmlformats.org/officeDocument/2006/relationships/image" Target="../media/image8.emf"/></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6.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6.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3.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png"/><Relationship Id="rId1" Type="http://schemas.openxmlformats.org/officeDocument/2006/relationships/slideMaster" Target="../slideMasters/slideMaster7.xml"/></Relationships>
</file>

<file path=ppt/slideLayouts/_rels/slideLayout224.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png"/><Relationship Id="rId1" Type="http://schemas.openxmlformats.org/officeDocument/2006/relationships/slideMaster" Target="../slideMasters/slideMaster7.xml"/></Relationships>
</file>

<file path=ppt/slideLayouts/_rels/slideLayout225.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Master" Target="../slideMasters/slideMaster7.xml"/></Relationships>
</file>

<file path=ppt/slideLayouts/_rels/slideLayout226.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Master" Target="../slideMasters/slideMaster7.xml"/></Relationships>
</file>

<file path=ppt/slideLayouts/_rels/slideLayout227.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8.jpeg"/><Relationship Id="rId1" Type="http://schemas.openxmlformats.org/officeDocument/2006/relationships/slideMaster" Target="../slideMasters/slideMaster7.xml"/></Relationships>
</file>

<file path=ppt/slideLayouts/_rels/slideLayout228.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9.jpeg"/><Relationship Id="rId1" Type="http://schemas.openxmlformats.org/officeDocument/2006/relationships/slideMaster" Target="../slideMasters/slideMaster7.xml"/></Relationships>
</file>

<file path=ppt/slideLayouts/_rels/slideLayout22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100.jpeg"/><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101.jpeg"/><Relationship Id="rId1" Type="http://schemas.openxmlformats.org/officeDocument/2006/relationships/slideMaster" Target="../slideMasters/slideMaster7.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2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2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8.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Master" Target="../slideMasters/slideMaster7.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03.jpeg"/><Relationship Id="rId1" Type="http://schemas.openxmlformats.org/officeDocument/2006/relationships/slideMaster" Target="../slideMasters/slideMaster8.xml"/><Relationship Id="rId4" Type="http://schemas.openxmlformats.org/officeDocument/2006/relationships/image" Target="../media/image104.png"/></Relationships>
</file>

<file path=ppt/slideLayouts/_rels/slideLayout24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03.jpeg"/><Relationship Id="rId1" Type="http://schemas.openxmlformats.org/officeDocument/2006/relationships/slideMaster" Target="../slideMasters/slideMaster8.xml"/></Relationships>
</file>

<file path=ppt/slideLayouts/_rels/slideLayout24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8.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8.xml"/></Relationships>
</file>

<file path=ppt/slideLayouts/_rels/slideLayout25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8.xml"/></Relationships>
</file>

<file path=ppt/slideLayouts/_rels/slideLayout25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8.xml"/></Relationships>
</file>

<file path=ppt/slideLayouts/_rels/slideLayout25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8.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8.xml"/></Relationships>
</file>

<file path=ppt/slideLayouts/_rels/slideLayout26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8.xml"/></Relationships>
</file>

<file path=ppt/slideLayouts/_rels/slideLayout26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8.xml"/></Relationships>
</file>

<file path=ppt/slideLayouts/_rels/slideLayout26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8.xml"/></Relationships>
</file>

<file path=ppt/slideLayouts/_rels/slideLayout26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Master" Target="../slideMasters/slideMaster8.xml"/></Relationships>
</file>

<file path=ppt/slideLayouts/_rels/slideLayout26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4.jpeg"/><Relationship Id="rId1" Type="http://schemas.openxmlformats.org/officeDocument/2006/relationships/slideMaster" Target="../slideMasters/slideMaster8.xml"/><Relationship Id="rId4" Type="http://schemas.openxmlformats.org/officeDocument/2006/relationships/image" Target="../media/image40.jpeg"/></Relationships>
</file>

<file path=ppt/slideLayouts/_rels/slideLayout26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4.jpeg"/><Relationship Id="rId1" Type="http://schemas.openxmlformats.org/officeDocument/2006/relationships/slideMaster" Target="../slideMasters/slideMaster8.xml"/><Relationship Id="rId5" Type="http://schemas.openxmlformats.org/officeDocument/2006/relationships/image" Target="../media/image41.jpeg"/><Relationship Id="rId4" Type="http://schemas.openxmlformats.org/officeDocument/2006/relationships/image" Target="../media/image40.jpeg"/></Relationships>
</file>

<file path=ppt/slideLayouts/_rels/slideLayout26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Master" Target="../slideMasters/slideMaster8.xml"/></Relationships>
</file>

<file path=ppt/slideLayouts/_rels/slideLayout26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Master" Target="../slideMasters/slideMaster8.xml"/><Relationship Id="rId4" Type="http://schemas.openxmlformats.org/officeDocument/2006/relationships/image" Target="../media/image46.jpeg"/></Relationships>
</file>

<file path=ppt/slideLayouts/_rels/slideLayout26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Master" Target="../slideMasters/slideMaster8.xml"/><Relationship Id="rId5" Type="http://schemas.openxmlformats.org/officeDocument/2006/relationships/image" Target="../media/image50.jpeg"/><Relationship Id="rId4" Type="http://schemas.openxmlformats.org/officeDocument/2006/relationships/image" Target="../media/image49.jpe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4.jpeg"/><Relationship Id="rId1" Type="http://schemas.openxmlformats.org/officeDocument/2006/relationships/slideMaster" Target="../slideMasters/slideMaster8.xml"/><Relationship Id="rId6" Type="http://schemas.openxmlformats.org/officeDocument/2006/relationships/image" Target="../media/image51.jpeg"/><Relationship Id="rId5" Type="http://schemas.openxmlformats.org/officeDocument/2006/relationships/image" Target="../media/image41.jpeg"/><Relationship Id="rId4" Type="http://schemas.openxmlformats.org/officeDocument/2006/relationships/image" Target="../media/image40.jpeg"/></Relationships>
</file>

<file path=ppt/slideLayouts/_rels/slideLayout27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4.jpeg"/><Relationship Id="rId1" Type="http://schemas.openxmlformats.org/officeDocument/2006/relationships/slideMaster" Target="../slideMasters/slideMaster8.xml"/><Relationship Id="rId4" Type="http://schemas.openxmlformats.org/officeDocument/2006/relationships/image" Target="../media/image40.jpeg"/></Relationships>
</file>

<file path=ppt/slideLayouts/_rels/slideLayout27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4.jpeg"/><Relationship Id="rId1" Type="http://schemas.openxmlformats.org/officeDocument/2006/relationships/slideMaster" Target="../slideMasters/slideMaster8.xml"/><Relationship Id="rId5" Type="http://schemas.openxmlformats.org/officeDocument/2006/relationships/image" Target="../media/image41.jpeg"/><Relationship Id="rId4" Type="http://schemas.openxmlformats.org/officeDocument/2006/relationships/image" Target="../media/image40.jpeg"/></Relationships>
</file>

<file path=ppt/slideLayouts/_rels/slideLayout273.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image" Target="../media/image105.jpeg"/><Relationship Id="rId1" Type="http://schemas.openxmlformats.org/officeDocument/2006/relationships/slideMaster" Target="../slideMasters/slideMaster8.xml"/><Relationship Id="rId6" Type="http://schemas.openxmlformats.org/officeDocument/2006/relationships/image" Target="../media/image109.jpeg"/><Relationship Id="rId5" Type="http://schemas.openxmlformats.org/officeDocument/2006/relationships/image" Target="../media/image108.jpeg"/><Relationship Id="rId4" Type="http://schemas.openxmlformats.org/officeDocument/2006/relationships/image" Target="../media/image107.jpeg"/></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8.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0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0.xml"/></Relationships>
</file>

<file path=ppt/slideLayouts/_rels/slideLayout302.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Master" Target="../slideMasters/slideMaster10.xml"/></Relationships>
</file>

<file path=ppt/slideLayouts/_rels/slideLayout30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0.xml"/></Relationships>
</file>

<file path=ppt/slideLayouts/_rels/slideLayout304.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Master" Target="../slideMasters/slideMaster10.xml"/></Relationships>
</file>

<file path=ppt/slideLayouts/_rels/slideLayout30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0.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12.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Master" Target="../slideMasters/slideMaster10.xml"/></Relationships>
</file>

<file path=ppt/slideLayouts/_rels/slideLayout313.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Master" Target="../slideMasters/slideMaster10.xml"/></Relationships>
</file>

<file path=ppt/slideLayouts/_rels/slideLayout314.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Master" Target="../slideMasters/slideMaster10.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2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0.xml"/></Relationships>
</file>

<file path=ppt/slideLayouts/_rels/slideLayout32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0.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330.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Master" Target="../slideMasters/slideMaster10.xml"/></Relationships>
</file>

<file path=ppt/slideLayouts/_rels/slideLayout33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0.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3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13.png"/><Relationship Id="rId1" Type="http://schemas.openxmlformats.org/officeDocument/2006/relationships/slideMaster" Target="../slideMasters/slideMaster10.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35.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image" Target="../media/image114.jpeg"/><Relationship Id="rId1" Type="http://schemas.openxmlformats.org/officeDocument/2006/relationships/slideMaster" Target="../slideMasters/slideMaster10.xml"/><Relationship Id="rId4" Type="http://schemas.openxmlformats.org/officeDocument/2006/relationships/image" Target="../media/image116.jpeg"/></Relationships>
</file>

<file path=ppt/slideLayouts/_rels/slideLayout3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4.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31.pn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4.jpeg"/><Relationship Id="rId1" Type="http://schemas.openxmlformats.org/officeDocument/2006/relationships/slideMaster" Target="../slideMasters/slideMaster3.xml"/><Relationship Id="rId4" Type="http://schemas.openxmlformats.org/officeDocument/2006/relationships/image" Target="../media/image40.jpeg"/></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4.jpeg"/><Relationship Id="rId1" Type="http://schemas.openxmlformats.org/officeDocument/2006/relationships/slideMaster" Target="../slideMasters/slideMaster3.xml"/><Relationship Id="rId5" Type="http://schemas.openxmlformats.org/officeDocument/2006/relationships/image" Target="../media/image41.jpeg"/><Relationship Id="rId4" Type="http://schemas.openxmlformats.org/officeDocument/2006/relationships/image" Target="../media/image40.jpe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1_Blank">
    <p:bg>
      <p:bgPr>
        <a:solidFill>
          <a:srgbClr val="01060C"/>
        </a:solidFill>
        <a:effectLst/>
      </p:bgPr>
    </p:bg>
    <p:spTree>
      <p:nvGrpSpPr>
        <p:cNvPr id="1" name=""/>
        <p:cNvGrpSpPr/>
        <p:nvPr/>
      </p:nvGrpSpPr>
      <p:grpSpPr>
        <a:xfrm>
          <a:off x="0" y="0"/>
          <a:ext cx="0" cy="0"/>
          <a:chOff x="0" y="0"/>
          <a:chExt cx="0" cy="0"/>
        </a:xfrm>
      </p:grpSpPr>
      <p:pic>
        <p:nvPicPr>
          <p:cNvPr id="6" name="Picture 5" descr="Circles pattern abstract background">
            <a:extLst>
              <a:ext uri="{FF2B5EF4-FFF2-40B4-BE49-F238E27FC236}">
                <a16:creationId xmlns:a16="http://schemas.microsoft.com/office/drawing/2014/main" id="{913C6B68-99F1-45F2-D622-2C9A8C8227FB}"/>
              </a:ext>
            </a:extLst>
          </p:cNvPr>
          <p:cNvPicPr>
            <a:picLocks noChangeAspect="1"/>
          </p:cNvPicPr>
          <p:nvPr userDrawn="1"/>
        </p:nvPicPr>
        <p:blipFill rotWithShape="1">
          <a:blip r:embed="rId2">
            <a:alphaModFix amt="40000"/>
            <a:extLst>
              <a:ext uri="{28A0092B-C50C-407E-A947-70E740481C1C}">
                <a14:useLocalDpi xmlns:a14="http://schemas.microsoft.com/office/drawing/2010/main" val="0"/>
              </a:ext>
            </a:extLst>
          </a:blip>
          <a:srcRect b="4284"/>
          <a:stretch/>
        </p:blipFill>
        <p:spPr>
          <a:xfrm>
            <a:off x="3526971" y="1014549"/>
            <a:ext cx="8634549" cy="5843452"/>
          </a:xfrm>
          <a:prstGeom prst="rect">
            <a:avLst/>
          </a:prstGeom>
        </p:spPr>
      </p:pic>
    </p:spTree>
    <p:extLst>
      <p:ext uri="{BB962C8B-B14F-4D97-AF65-F5344CB8AC3E}">
        <p14:creationId xmlns:p14="http://schemas.microsoft.com/office/powerpoint/2010/main" val="4008253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70F38-54A9-8F9C-16E6-C975A6302A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B826AE9-ACF9-07DA-D5A1-FF40F3578AB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57BE3C9-0C20-B1E2-7B4A-17BE05C26A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311BDF4-7C05-315B-34CF-8B0707F37440}"/>
              </a:ext>
            </a:extLst>
          </p:cNvPr>
          <p:cNvSpPr>
            <a:spLocks noGrp="1"/>
          </p:cNvSpPr>
          <p:nvPr>
            <p:ph type="dt" sz="half" idx="10"/>
          </p:nvPr>
        </p:nvSpPr>
        <p:spPr/>
        <p:txBody>
          <a:bodyPr/>
          <a:lstStyle/>
          <a:p>
            <a:fld id="{23FCEA23-F800-4AE1-B471-6FC524D05CC4}" type="datetimeFigureOut">
              <a:rPr lang="en-US" smtClean="0"/>
              <a:t>8/5/2026</a:t>
            </a:fld>
            <a:endParaRPr lang="en-US"/>
          </a:p>
        </p:txBody>
      </p:sp>
      <p:sp>
        <p:nvSpPr>
          <p:cNvPr id="6" name="Footer Placeholder 5">
            <a:extLst>
              <a:ext uri="{FF2B5EF4-FFF2-40B4-BE49-F238E27FC236}">
                <a16:creationId xmlns:a16="http://schemas.microsoft.com/office/drawing/2014/main" id="{3D88BCAF-8B07-DFD7-DF81-69704A9C7F4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AD82AB-ABB2-5D9E-4E43-3989AEBAC16A}"/>
              </a:ext>
            </a:extLst>
          </p:cNvPr>
          <p:cNvSpPr>
            <a:spLocks noGrp="1"/>
          </p:cNvSpPr>
          <p:nvPr>
            <p:ph type="sldNum" sz="quarter" idx="12"/>
          </p:nvPr>
        </p:nvSpPr>
        <p:spPr/>
        <p:txBody>
          <a:bodyPr/>
          <a:lstStyle/>
          <a:p>
            <a:fld id="{1DEB5F38-3EC1-4F76-A136-CD9821235946}" type="slidenum">
              <a:rPr lang="en-US" smtClean="0"/>
              <a:t>‹#›</a:t>
            </a:fld>
            <a:endParaRPr lang="en-US"/>
          </a:p>
        </p:txBody>
      </p:sp>
    </p:spTree>
    <p:extLst>
      <p:ext uri="{BB962C8B-B14F-4D97-AF65-F5344CB8AC3E}">
        <p14:creationId xmlns:p14="http://schemas.microsoft.com/office/powerpoint/2010/main" val="106247356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hre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7"/>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2852928" cy="615553"/>
          </a:xfrm>
        </p:spPr>
        <p:txBody>
          <a:bodyPr/>
          <a:lstStyle>
            <a:lvl1pPr marL="0" indent="0" algn="ctr">
              <a:spcBef>
                <a:spcPts val="0"/>
              </a:spcBef>
              <a:buNone/>
              <a:defRPr sz="20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4023360"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4669536" y="4799409"/>
            <a:ext cx="2852928" cy="615553"/>
          </a:xfrm>
        </p:spPr>
        <p:txBody>
          <a:bodyPr/>
          <a:lstStyle>
            <a:lvl1pPr marL="0" indent="0" algn="ctr">
              <a:spcBef>
                <a:spcPts val="0"/>
              </a:spcBef>
              <a:buNone/>
              <a:defRPr sz="20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4084320" y="2286000"/>
            <a:ext cx="4023360"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8753856" y="4799410"/>
            <a:ext cx="2852928" cy="615553"/>
          </a:xfrm>
        </p:spPr>
        <p:txBody>
          <a:bodyPr/>
          <a:lstStyle>
            <a:lvl1pPr marL="0" indent="0" algn="ctr">
              <a:spcBef>
                <a:spcPts val="0"/>
              </a:spcBef>
              <a:buNone/>
              <a:defRPr sz="20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8168640" y="2286000"/>
            <a:ext cx="4023360"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42B999C7-F5A8-46A6-92C5-AA3BE4E2693D}"/>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5386179"/>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2534">
          <p15:clr>
            <a:srgbClr val="5ACBF0"/>
          </p15:clr>
        </p15:guide>
        <p15:guide id="6" pos="2573">
          <p15:clr>
            <a:srgbClr val="5ACBF0"/>
          </p15:clr>
        </p15:guide>
        <p15:guide id="8" pos="5109">
          <p15:clr>
            <a:srgbClr val="5ACBF0"/>
          </p15:clr>
        </p15:guide>
        <p15:guide id="9" pos="5145">
          <p15:clr>
            <a:srgbClr val="5ACBF0"/>
          </p15:clr>
        </p15:guide>
        <p15:guide id="11" pos="1266">
          <p15:clr>
            <a:srgbClr val="5ACBF0"/>
          </p15:clr>
        </p15:guide>
        <p15:guide id="12" pos="3840">
          <p15:clr>
            <a:srgbClr val="5ACBF0"/>
          </p15:clr>
        </p15:guide>
        <p15:guide id="13" pos="6414">
          <p15:clr>
            <a:srgbClr val="5ACBF0"/>
          </p15:clr>
        </p15:guide>
        <p15:guide id="14" orient="horz" pos="1074">
          <p15:clr>
            <a:srgbClr val="5ACBF0"/>
          </p15:clr>
        </p15:guide>
        <p15:guide id="15" pos="2168">
          <p15:clr>
            <a:srgbClr val="5ACBF0"/>
          </p15:clr>
        </p15:guide>
        <p15:guide id="16" pos="2944">
          <p15:clr>
            <a:srgbClr val="5ACBF0"/>
          </p15:clr>
        </p15:guide>
        <p15:guide id="17" pos="4738">
          <p15:clr>
            <a:srgbClr val="5ACBF0"/>
          </p15:clr>
        </p15:guide>
        <p15:guide id="18" pos="5514">
          <p15:clr>
            <a:srgbClr val="5ACBF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Four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1828800"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999232"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3649472" y="4799409"/>
            <a:ext cx="1828800"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3064256" y="2286000"/>
            <a:ext cx="2999232"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6713728" y="4799410"/>
            <a:ext cx="1828800"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6128512" y="2286000"/>
            <a:ext cx="2999232"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9777984" y="4799409"/>
            <a:ext cx="1828800"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9192768" y="2286000"/>
            <a:ext cx="2999232"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255691922"/>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1890">
          <p15:clr>
            <a:srgbClr val="5ACBF0"/>
          </p15:clr>
        </p15:guide>
        <p15:guide id="6" pos="1930">
          <p15:clr>
            <a:srgbClr val="5ACBF0"/>
          </p15:clr>
        </p15:guide>
        <p15:guide id="7" pos="5749">
          <p15:clr>
            <a:srgbClr val="5ACBF0"/>
          </p15:clr>
        </p15:guide>
        <p15:guide id="8" pos="3820">
          <p15:clr>
            <a:srgbClr val="5ACBF0"/>
          </p15:clr>
        </p15:guide>
        <p15:guide id="9" pos="3860">
          <p15:clr>
            <a:srgbClr val="5ACBF0"/>
          </p15:clr>
        </p15:guide>
        <p15:guide id="10" pos="5789">
          <p15:clr>
            <a:srgbClr val="5ACBF0"/>
          </p15:clr>
        </p15:guide>
        <p15:guide id="11" pos="944">
          <p15:clr>
            <a:srgbClr val="5ACBF0"/>
          </p15:clr>
        </p15:guide>
        <p15:guide id="12" pos="2876">
          <p15:clr>
            <a:srgbClr val="5ACBF0"/>
          </p15:clr>
        </p15:guide>
        <p15:guide id="13" pos="4807">
          <p15:clr>
            <a:srgbClr val="5ACBF0"/>
          </p15:clr>
        </p15:guide>
        <p15:guide id="14" pos="6736">
          <p15:clr>
            <a:srgbClr val="5ACBF0"/>
          </p15:clr>
        </p15:guide>
        <p15:guide id="15" orient="horz">
          <p15:clr>
            <a:srgbClr val="5ACBF0"/>
          </p15:clr>
        </p15:guide>
        <p15:guide id="16" pos="1524">
          <p15:clr>
            <a:srgbClr val="5ACBF0"/>
          </p15:clr>
        </p15:guide>
        <p15:guide id="17" pos="2298">
          <p15:clr>
            <a:srgbClr val="5ACBF0"/>
          </p15:clr>
        </p15:guide>
        <p15:guide id="18" pos="3450">
          <p15:clr>
            <a:srgbClr val="5ACBF0"/>
          </p15:clr>
        </p15:guide>
        <p15:guide id="19" pos="4230">
          <p15:clr>
            <a:srgbClr val="5ACBF0"/>
          </p15:clr>
        </p15:guide>
        <p15:guide id="20" pos="5380">
          <p15:clr>
            <a:srgbClr val="5ACBF0"/>
          </p15:clr>
        </p15:guide>
        <p15:guide id="21" pos="6156">
          <p15:clr>
            <a:srgbClr val="5ACBF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Fiv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292608" y="4800600"/>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386584"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2743962" y="4799409"/>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2451354" y="2286000"/>
            <a:ext cx="2386584"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5195316" y="4799410"/>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4902708" y="2286000"/>
            <a:ext cx="2386584"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7646670" y="4799409"/>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7354062" y="2286000"/>
            <a:ext cx="2386584"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21" name="Text Placeholder 3">
            <a:extLst>
              <a:ext uri="{FF2B5EF4-FFF2-40B4-BE49-F238E27FC236}">
                <a16:creationId xmlns:a16="http://schemas.microsoft.com/office/drawing/2014/main" id="{5B1B6F72-F14C-40F1-8B29-8620AA34DC63}"/>
              </a:ext>
            </a:extLst>
          </p:cNvPr>
          <p:cNvSpPr>
            <a:spLocks noGrp="1"/>
          </p:cNvSpPr>
          <p:nvPr>
            <p:ph type="body" sz="quarter" idx="22"/>
          </p:nvPr>
        </p:nvSpPr>
        <p:spPr>
          <a:xfrm>
            <a:off x="10098024" y="4799409"/>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20" name="Picture Placeholder" descr="This photo is a 'placeholder' only. Drag or drop your photo here, or click and tap the center to insert a photo.">
            <a:extLst>
              <a:ext uri="{FF2B5EF4-FFF2-40B4-BE49-F238E27FC236}">
                <a16:creationId xmlns:a16="http://schemas.microsoft.com/office/drawing/2014/main" id="{2AD682C7-20D7-4ED0-99A7-C8530DAC8612}"/>
              </a:ext>
            </a:extLst>
          </p:cNvPr>
          <p:cNvSpPr>
            <a:spLocks noGrp="1"/>
          </p:cNvSpPr>
          <p:nvPr>
            <p:ph type="pic" sz="quarter" idx="21" hasCustomPrompt="1"/>
          </p:nvPr>
        </p:nvSpPr>
        <p:spPr bwMode="ltGray">
          <a:xfrm>
            <a:off x="9805416" y="2286000"/>
            <a:ext cx="2386584" cy="2286000"/>
          </a:xfrm>
          <a:blipFill>
            <a:blip r:embed="rId6"/>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086960392"/>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8" pos="4631">
          <p15:clr>
            <a:srgbClr val="5ACBF0"/>
          </p15:clr>
        </p15:guide>
        <p15:guide id="9" pos="4593">
          <p15:clr>
            <a:srgbClr val="5ACBF0"/>
          </p15:clr>
        </p15:guide>
        <p15:guide id="10" pos="6134">
          <p15:clr>
            <a:srgbClr val="5ACBF0"/>
          </p15:clr>
        </p15:guide>
        <p15:guide id="11" pos="1323">
          <p15:clr>
            <a:srgbClr val="5ACBF0"/>
          </p15:clr>
        </p15:guide>
        <p15:guide id="12" pos="2865">
          <p15:clr>
            <a:srgbClr val="5ACBF0"/>
          </p15:clr>
        </p15:guide>
        <p15:guide id="13" pos="4815">
          <p15:clr>
            <a:srgbClr val="5ACBF0"/>
          </p15:clr>
        </p15:guide>
        <p15:guide id="14" pos="6361">
          <p15:clr>
            <a:srgbClr val="5ACBF0"/>
          </p15:clr>
        </p15:guide>
        <p15:guide id="15" orient="horz">
          <p15:clr>
            <a:srgbClr val="5ACBF0"/>
          </p15:clr>
        </p15:guide>
        <p15:guide id="16" pos="1727">
          <p15:clr>
            <a:srgbClr val="5ACBF0"/>
          </p15:clr>
        </p15:guide>
        <p15:guide id="17" pos="2294">
          <p15:clr>
            <a:srgbClr val="5ACBF0"/>
          </p15:clr>
        </p15:guide>
        <p15:guide id="18" pos="3273">
          <p15:clr>
            <a:srgbClr val="5ACBF0"/>
          </p15:clr>
        </p15:guide>
        <p15:guide id="19" pos="4411">
          <p15:clr>
            <a:srgbClr val="5ACBF0"/>
          </p15:clr>
        </p15:guide>
        <p15:guide id="21" pos="6179">
          <p15:clr>
            <a:srgbClr val="5ACBF0"/>
          </p15:clr>
        </p15:guide>
        <p15:guide id="22" pos="1501">
          <p15:clr>
            <a:srgbClr val="5ACBF0"/>
          </p15:clr>
        </p15:guide>
        <p15:guide id="23" pos="1543">
          <p15:clr>
            <a:srgbClr val="5ACBF0"/>
          </p15:clr>
        </p15:guide>
        <p15:guide id="24" pos="3049">
          <p15:clr>
            <a:srgbClr val="5ACBF0"/>
          </p15:clr>
        </p15:guide>
        <p15:guide id="25" pos="3088">
          <p15:clr>
            <a:srgbClr val="5ACBF0"/>
          </p15:clr>
        </p15:guide>
        <p15:guide id="26" pos="5954">
          <p15:clr>
            <a:srgbClr val="5ACBF0"/>
          </p15:clr>
        </p15:guide>
        <p15:guide id="27" pos="3840">
          <p15:clr>
            <a:srgbClr val="5ACBF0"/>
          </p15:clr>
        </p15:guide>
        <p15:guide id="28" pos="5386">
          <p15:clr>
            <a:srgbClr val="5ACBF0"/>
          </p15:clr>
        </p15:guide>
        <p15:guide id="29" pos="753">
          <p15:clr>
            <a:srgbClr val="5ACBF0"/>
          </p15:clr>
        </p15:guide>
        <p15:guide id="30" pos="6927">
          <p15:clr>
            <a:srgbClr val="5ACBF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hre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8962"/>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2037906"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2037906" y="4800600"/>
            <a:ext cx="2313432" cy="615553"/>
          </a:xfrm>
        </p:spPr>
        <p:txBody>
          <a:bodyPr/>
          <a:lstStyle>
            <a:lvl1pPr marL="0" indent="0" algn="ctr">
              <a:spcBef>
                <a:spcPts val="0"/>
              </a:spcBef>
              <a:buNone/>
              <a:defRPr sz="20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4939284"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4939284" y="4800600"/>
            <a:ext cx="2313432" cy="615553"/>
          </a:xfrm>
        </p:spPr>
        <p:txBody>
          <a:bodyPr/>
          <a:lstStyle>
            <a:lvl1pPr marL="0" indent="0" algn="ctr">
              <a:spcBef>
                <a:spcPts val="0"/>
              </a:spcBef>
              <a:buNone/>
              <a:defRPr sz="20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7840663"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7840663" y="4800600"/>
            <a:ext cx="2313432" cy="615553"/>
          </a:xfrm>
        </p:spPr>
        <p:txBody>
          <a:bodyPr/>
          <a:lstStyle>
            <a:lvl1pPr marL="0" indent="0" algn="ctr">
              <a:spcBef>
                <a:spcPts val="0"/>
              </a:spcBef>
              <a:buNone/>
              <a:defRPr sz="2000">
                <a:latin typeface="+mj-lt"/>
              </a:defRPr>
            </a:lvl1pPr>
          </a:lstStyle>
          <a:p>
            <a:pPr lvl="0"/>
            <a:r>
              <a:rPr lang="en-US"/>
              <a:t>Click to edit Master text styles</a:t>
            </a:r>
          </a:p>
        </p:txBody>
      </p:sp>
      <p:sp>
        <p:nvSpPr>
          <p:cNvPr id="20" name="TextBox 19">
            <a:extLst>
              <a:ext uri="{FF2B5EF4-FFF2-40B4-BE49-F238E27FC236}">
                <a16:creationId xmlns:a16="http://schemas.microsoft.com/office/drawing/2014/main" id="{0D6AFB7A-35B4-4881-AB50-D112482166B1}"/>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981762388"/>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3840">
          <p15:clr>
            <a:srgbClr val="5ACBF0"/>
          </p15:clr>
        </p15:guide>
        <p15:guide id="4" pos="1283">
          <p15:clr>
            <a:srgbClr val="5ACBF0"/>
          </p15:clr>
        </p15:guide>
        <p15:guide id="5" pos="5666">
          <p15:clr>
            <a:srgbClr val="5ACBF0"/>
          </p15:clr>
        </p15:guide>
        <p15:guide id="6" pos="2741">
          <p15:clr>
            <a:srgbClr val="5ACBF0"/>
          </p15:clr>
        </p15:guide>
        <p15:guide id="7" pos="2012">
          <p15:clr>
            <a:srgbClr val="5ACBF0"/>
          </p15:clr>
        </p15:guide>
        <p15:guide id="8" pos="3109">
          <p15:clr>
            <a:srgbClr val="5ACBF0"/>
          </p15:clr>
        </p15:guide>
        <p15:guide id="9" pos="4570">
          <p15:clr>
            <a:srgbClr val="5ACBF0"/>
          </p15:clr>
        </p15:guide>
        <p15:guide id="11" pos="6397">
          <p15:clr>
            <a:srgbClr val="5ACBF0"/>
          </p15:clr>
        </p15:guide>
        <p15:guide id="12" orient="horz" pos="1440">
          <p15:clr>
            <a:srgbClr val="5ACBF0"/>
          </p15:clr>
        </p15:guide>
        <p15:guide id="13" pos="4938">
          <p15:clr>
            <a:srgbClr val="5ACBF0"/>
          </p15:clr>
        </p15:guide>
        <p15:guide id="14" orient="horz" pos="2894">
          <p15:clr>
            <a:srgbClr val="5ACBF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Four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800600"/>
            <a:ext cx="2313432" cy="615553"/>
          </a:xfrm>
        </p:spPr>
        <p:txBody>
          <a:bodyPr/>
          <a:lstStyle>
            <a:lvl1pPr marL="0" indent="0" algn="ctr">
              <a:spcBef>
                <a:spcPts val="0"/>
              </a:spcBef>
              <a:buNone/>
              <a:defRPr sz="20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3487250"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3487250" y="4800600"/>
            <a:ext cx="2313432" cy="615553"/>
          </a:xfrm>
        </p:spPr>
        <p:txBody>
          <a:bodyPr/>
          <a:lstStyle>
            <a:lvl1pPr marL="0" indent="0" algn="ctr">
              <a:spcBef>
                <a:spcPts val="0"/>
              </a:spcBef>
              <a:buNone/>
              <a:defRPr sz="20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6390300"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6390300" y="4800600"/>
            <a:ext cx="2313432" cy="615553"/>
          </a:xfrm>
        </p:spPr>
        <p:txBody>
          <a:bodyPr/>
          <a:lstStyle>
            <a:lvl1pPr marL="0" indent="0" algn="ctr">
              <a:spcBef>
                <a:spcPts val="0"/>
              </a:spcBef>
              <a:buNone/>
              <a:defRPr sz="20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9293351" y="2286000"/>
            <a:ext cx="2313432" cy="2313432"/>
          </a:xfrm>
          <a:prstGeom prst="ellipse">
            <a:avLst/>
          </a:prstGeom>
          <a:blipFill>
            <a:blip r:embed="rId5"/>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9293351" y="4800600"/>
            <a:ext cx="2313432" cy="615553"/>
          </a:xfrm>
        </p:spPr>
        <p:txBody>
          <a:bodyPr/>
          <a:lstStyle>
            <a:lvl1pPr marL="0" indent="0" algn="ctr">
              <a:spcBef>
                <a:spcPts val="0"/>
              </a:spcBef>
              <a:buNone/>
              <a:defRPr sz="20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545339641"/>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4025">
          <p15:clr>
            <a:srgbClr val="5ACBF0"/>
          </p15:clr>
        </p15:guide>
        <p15:guide id="5" pos="5854">
          <p15:clr>
            <a:srgbClr val="5ACBF0"/>
          </p15:clr>
        </p15:guide>
        <p15:guide id="7" pos="3654">
          <p15:clr>
            <a:srgbClr val="5ACBF0"/>
          </p15:clr>
        </p15:guide>
        <p15:guide id="8" pos="2195">
          <p15:clr>
            <a:srgbClr val="5ACBF0"/>
          </p15:clr>
        </p15:guide>
        <p15:guide id="10" pos="2926">
          <p15:clr>
            <a:srgbClr val="5ACBF0"/>
          </p15:clr>
        </p15:guide>
        <p15:guide id="11" pos="4756">
          <p15:clr>
            <a:srgbClr val="5ACBF0"/>
          </p15:clr>
        </p15:guide>
        <p15:guide id="12" pos="6581">
          <p15:clr>
            <a:srgbClr val="5ACBF0"/>
          </p15:clr>
        </p15:guide>
        <p15:guide id="13" pos="1097">
          <p15:clr>
            <a:srgbClr val="5ACBF0"/>
          </p15:clr>
        </p15:guide>
        <p15:guide id="14" orient="horz" pos="1440">
          <p15:clr>
            <a:srgbClr val="5ACBF0"/>
          </p15:clr>
        </p15:guide>
        <p15:guide id="15" pos="1826">
          <p15:clr>
            <a:srgbClr val="5ACBF0"/>
          </p15:clr>
        </p15:guide>
        <p15:guide id="18" pos="5483">
          <p15:clr>
            <a:srgbClr val="5ACBF0"/>
          </p15:clr>
        </p15:guide>
        <p15:guide id="19" orient="horz" pos="2898">
          <p15:clr>
            <a:srgbClr val="5ACBF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Fiv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1737360" cy="1737360"/>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235450"/>
            <a:ext cx="1737360"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2905506" y="2286000"/>
            <a:ext cx="1737360" cy="1737360"/>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2905506" y="4235450"/>
            <a:ext cx="1737360"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5227320" y="2286000"/>
            <a:ext cx="1737360" cy="1737360"/>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5227320" y="4235451"/>
            <a:ext cx="1737360"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7548118" y="2286000"/>
            <a:ext cx="1737360" cy="1737360"/>
          </a:xfrm>
          <a:prstGeom prst="ellipse">
            <a:avLst/>
          </a:prstGeom>
          <a:blipFill>
            <a:blip r:embed="rId5"/>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insert44</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7548118" y="4235450"/>
            <a:ext cx="1737360"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E4DC3400-0B11-4EA0-9B8D-6FADE6964F37}"/>
              </a:ext>
            </a:extLst>
          </p:cNvPr>
          <p:cNvSpPr>
            <a:spLocks noGrp="1" noChangeAspect="1"/>
          </p:cNvSpPr>
          <p:nvPr>
            <p:ph type="pic" sz="quarter" idx="23" hasCustomPrompt="1"/>
          </p:nvPr>
        </p:nvSpPr>
        <p:spPr bwMode="ltGray">
          <a:xfrm>
            <a:off x="9869423" y="2286000"/>
            <a:ext cx="1737360" cy="1737360"/>
          </a:xfrm>
          <a:prstGeom prst="ellipse">
            <a:avLst/>
          </a:prstGeom>
          <a:blipFill>
            <a:blip r:embed="rId6"/>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20" name="Text Placeholder 3">
            <a:extLst>
              <a:ext uri="{FF2B5EF4-FFF2-40B4-BE49-F238E27FC236}">
                <a16:creationId xmlns:a16="http://schemas.microsoft.com/office/drawing/2014/main" id="{133C357E-ECC0-485F-9033-5D4DEC8774BB}"/>
              </a:ext>
            </a:extLst>
          </p:cNvPr>
          <p:cNvSpPr>
            <a:spLocks noGrp="1"/>
          </p:cNvSpPr>
          <p:nvPr>
            <p:ph type="body" sz="quarter" idx="24"/>
          </p:nvPr>
        </p:nvSpPr>
        <p:spPr>
          <a:xfrm>
            <a:off x="9869423" y="4235450"/>
            <a:ext cx="1737360"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929163404"/>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2664">
          <p15:clr>
            <a:srgbClr val="5ACBF0"/>
          </p15:clr>
        </p15:guide>
        <p15:guide id="3" pos="6216">
          <p15:clr>
            <a:srgbClr val="5ACBF0"/>
          </p15:clr>
        </p15:guide>
        <p15:guide id="5" pos="5850">
          <p15:clr>
            <a:srgbClr val="5ACBF0"/>
          </p15:clr>
        </p15:guide>
        <p15:guide id="7" pos="4392">
          <p15:clr>
            <a:srgbClr val="5ACBF0"/>
          </p15:clr>
        </p15:guide>
        <p15:guide id="8" pos="3292">
          <p15:clr>
            <a:srgbClr val="5ACBF0"/>
          </p15:clr>
        </p15:guide>
        <p15:guide id="10" pos="2926">
          <p15:clr>
            <a:srgbClr val="5ACBF0"/>
          </p15:clr>
        </p15:guide>
        <p15:guide id="11" pos="4754">
          <p15:clr>
            <a:srgbClr val="5ACBF0"/>
          </p15:clr>
        </p15:guide>
        <p15:guide id="13" pos="1464">
          <p15:clr>
            <a:srgbClr val="5ACBF0"/>
          </p15:clr>
        </p15:guide>
        <p15:guide id="14" orient="horz" pos="1440">
          <p15:clr>
            <a:srgbClr val="5ACBF0"/>
          </p15:clr>
        </p15:guide>
        <p15:guide id="15" pos="1830">
          <p15:clr>
            <a:srgbClr val="5ACBF0"/>
          </p15:clr>
        </p15:guide>
        <p15:guide id="16" orient="horz" pos="2533">
          <p15:clr>
            <a:srgbClr val="5ACBF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itle and text side by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5216" y="2309812"/>
            <a:ext cx="3182027" cy="3959225"/>
          </a:xfrm>
        </p:spPr>
        <p:txBody>
          <a:bodyPr anchor="t"/>
          <a:lstStyle>
            <a:lvl1pPr>
              <a:defRPr>
                <a:solidFill>
                  <a:schemeClr val="tx1"/>
                </a:solidFill>
              </a:defRPr>
            </a:lvl1pPr>
          </a:lstStyle>
          <a:p>
            <a:r>
              <a:rPr lang="en-US"/>
              <a:t>Title</a:t>
            </a:r>
          </a:p>
        </p:txBody>
      </p:sp>
      <p:sp>
        <p:nvSpPr>
          <p:cNvPr id="7" name="Text Placeholder 2">
            <a:extLst>
              <a:ext uri="{FF2B5EF4-FFF2-40B4-BE49-F238E27FC236}">
                <a16:creationId xmlns:a16="http://schemas.microsoft.com/office/drawing/2014/main" id="{7E9DBFD9-3E1E-4F19-AF15-56780F9C7927}"/>
              </a:ext>
            </a:extLst>
          </p:cNvPr>
          <p:cNvSpPr>
            <a:spLocks noGrp="1"/>
          </p:cNvSpPr>
          <p:nvPr>
            <p:ph type="body" sz="quarter" idx="11"/>
          </p:nvPr>
        </p:nvSpPr>
        <p:spPr>
          <a:xfrm>
            <a:off x="4356100" y="2309812"/>
            <a:ext cx="7253288" cy="3959223"/>
          </a:xfrm>
        </p:spPr>
        <p:txBody>
          <a:bodyPr anchor="t"/>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a:cxnSpLocks/>
          </p:cNvCxnSpPr>
          <p:nvPr userDrawn="1"/>
        </p:nvCxnSpPr>
        <p:spPr>
          <a:xfrm>
            <a:off x="585216" y="2019300"/>
            <a:ext cx="3182112" cy="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9D8AF80-CAD5-4055-80AD-0B31EBCB52A9}"/>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cxnSp>
        <p:nvCxnSpPr>
          <p:cNvPr id="8" name="Straight Connector 7">
            <a:extLst>
              <a:ext uri="{FF2B5EF4-FFF2-40B4-BE49-F238E27FC236}">
                <a16:creationId xmlns:a16="http://schemas.microsoft.com/office/drawing/2014/main" id="{DF1A9F7D-F14E-4BCE-9EB4-D9EF47B67809}"/>
              </a:ext>
              <a:ext uri="{C183D7F6-B498-43B3-948B-1728B52AA6E4}">
                <adec:decorative xmlns:adec="http://schemas.microsoft.com/office/drawing/2017/decorative" val="1"/>
              </a:ext>
            </a:extLst>
          </p:cNvPr>
          <p:cNvCxnSpPr>
            <a:cxnSpLocks/>
          </p:cNvCxnSpPr>
          <p:nvPr userDrawn="1"/>
        </p:nvCxnSpPr>
        <p:spPr>
          <a:xfrm>
            <a:off x="4354523" y="2019300"/>
            <a:ext cx="7254865" cy="0"/>
          </a:xfrm>
          <a:prstGeom prst="line">
            <a:avLst/>
          </a:prstGeom>
          <a:ln w="19050">
            <a:solidFill>
              <a:schemeClr val="tx1">
                <a:alpha val="3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3907385"/>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1272">
          <p15:clr>
            <a:srgbClr val="5ACBF0"/>
          </p15:clr>
        </p15:guide>
        <p15:guide id="30" pos="2376">
          <p15:clr>
            <a:srgbClr val="5ACBF0"/>
          </p15:clr>
        </p15:guide>
        <p15:guide id="32" orient="horz" pos="1455">
          <p15:clr>
            <a:srgbClr val="5ACBF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itle and text side by s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lstStyle>
            <a:lvl1pPr>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userDrawn="1"/>
        </p:nvCxnSpPr>
        <p:spPr>
          <a:xfrm>
            <a:off x="4356100" y="2578100"/>
            <a:ext cx="0" cy="170180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875021957"/>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Developer Code Layout full page">
    <p:bg>
      <p:bgRef idx="1001">
        <a:schemeClr val="bg2"/>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userDrawn="1"/>
        </p:nvSpPr>
        <p:spPr bwMode="auto">
          <a:xfrm>
            <a:off x="0" y="0"/>
            <a:ext cx="12192000"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0"/>
            <a:ext cx="3788358" cy="493776"/>
          </a:xfrm>
          <a:gradFill flip="none" rotWithShape="1">
            <a:gsLst>
              <a:gs pos="0">
                <a:srgbClr val="000000"/>
              </a:gs>
              <a:gs pos="99000">
                <a:srgbClr val="000000"/>
              </a:gs>
              <a:gs pos="99000">
                <a:schemeClr val="accent1"/>
              </a:gs>
            </a:gsLst>
            <a:lin ang="10800000" scaled="1"/>
            <a:tileRect/>
          </a:gradFill>
        </p:spPr>
        <p:txBody>
          <a:bodyPr vert="horz" wrap="square" lIns="585216" tIns="91440" rIns="0" bIns="91440" rtlCol="0">
            <a:spAutoFit/>
          </a:bodyPr>
          <a:lstStyle>
            <a:lvl1pPr marL="0" indent="0">
              <a:buNone/>
              <a:defRPr lang="en-US" sz="1999" dirty="0">
                <a:solidFill>
                  <a:srgbClr val="FFFFFF"/>
                </a:solidFill>
                <a:latin typeface="+mj-lt"/>
              </a:defRPr>
            </a:lvl1pPr>
          </a:lstStyle>
          <a:p>
            <a:pPr marL="0" lvl="0" indent="0">
              <a:buNone/>
            </a:pPr>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91438" y="710247"/>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53" indent="0">
              <a:buNone/>
              <a:tabLst>
                <a:tab pos="344488" algn="l"/>
              </a:tabLst>
              <a:defRPr sz="2400">
                <a:solidFill>
                  <a:schemeClr val="tx1"/>
                </a:solidFill>
                <a:latin typeface="Consolas" panose="020B0609020204030204" pitchFamily="49" charset="0"/>
                <a:cs typeface="Consolas" panose="020B0609020204030204" pitchFamily="49" charset="0"/>
              </a:defRPr>
            </a:lvl2pPr>
            <a:lvl3pPr marL="584607" indent="0">
              <a:buNone/>
              <a:tabLst>
                <a:tab pos="569913" algn="l"/>
              </a:tabLst>
              <a:defRPr sz="2400">
                <a:solidFill>
                  <a:schemeClr val="tx1"/>
                </a:solidFill>
                <a:latin typeface="Consolas" panose="020B0609020204030204" pitchFamily="49" charset="0"/>
                <a:cs typeface="Consolas" panose="020B0609020204030204" pitchFamily="49" charset="0"/>
              </a:defRPr>
            </a:lvl3pPr>
            <a:lvl4pPr marL="814563" indent="0">
              <a:buNone/>
              <a:tabLst>
                <a:tab pos="800100" algn="l"/>
              </a:tabLst>
              <a:defRPr sz="2400">
                <a:solidFill>
                  <a:schemeClr val="tx1"/>
                </a:solidFill>
                <a:latin typeface="Consolas" panose="020B0609020204030204" pitchFamily="49" charset="0"/>
                <a:cs typeface="Consolas" panose="020B0609020204030204" pitchFamily="49" charset="0"/>
              </a:defRPr>
            </a:lvl4pPr>
            <a:lvl5pPr marL="1050997" indent="0">
              <a:buNone/>
              <a:tabLst>
                <a:tab pos="1028700"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3475532749"/>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2" orient="horz" pos="438">
          <p15:clr>
            <a:srgbClr val="5ACBF0"/>
          </p15:clr>
        </p15:guide>
        <p15:guide id="3" orient="horz" pos="288">
          <p15:clr>
            <a:srgbClr val="5ACBF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Developer Code Layou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636FE-845C-418D-82A1-1DA6DB73D781}"/>
              </a:ext>
            </a:extLst>
          </p:cNvPr>
          <p:cNvSpPr>
            <a:spLocks noGrp="1"/>
          </p:cNvSpPr>
          <p:nvPr>
            <p:ph type="title"/>
          </p:nvPr>
        </p:nvSpPr>
        <p:spPr/>
        <p:txBody>
          <a:bodyPr anchor="ctr"/>
          <a:lstStyle/>
          <a:p>
            <a:r>
              <a:rPr lang="en-US"/>
              <a:t>Click to edit Master title style</a:t>
            </a:r>
          </a:p>
        </p:txBody>
      </p:sp>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userDrawn="1"/>
        </p:nvSpPr>
        <p:spPr bwMode="auto">
          <a:xfrm>
            <a:off x="0" y="1436688"/>
            <a:ext cx="12192000" cy="542131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143668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2099310"/>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53" indent="0">
              <a:buNone/>
              <a:tabLst>
                <a:tab pos="344488" algn="l"/>
              </a:tabLst>
              <a:defRPr sz="2400">
                <a:solidFill>
                  <a:schemeClr val="tx1"/>
                </a:solidFill>
                <a:latin typeface="Consolas" panose="020B0609020204030204" pitchFamily="49" charset="0"/>
                <a:cs typeface="Consolas" panose="020B0609020204030204" pitchFamily="49" charset="0"/>
              </a:defRPr>
            </a:lvl2pPr>
            <a:lvl3pPr marL="584607" indent="0">
              <a:buNone/>
              <a:tabLst>
                <a:tab pos="569913" algn="l"/>
              </a:tabLst>
              <a:defRPr sz="2400">
                <a:solidFill>
                  <a:schemeClr val="tx1"/>
                </a:solidFill>
                <a:latin typeface="Consolas" panose="020B0609020204030204" pitchFamily="49" charset="0"/>
                <a:cs typeface="Consolas" panose="020B0609020204030204" pitchFamily="49" charset="0"/>
              </a:defRPr>
            </a:lvl3pPr>
            <a:lvl4pPr marL="814563" indent="0">
              <a:buNone/>
              <a:tabLst>
                <a:tab pos="800100" algn="l"/>
              </a:tabLst>
              <a:defRPr sz="2400">
                <a:solidFill>
                  <a:schemeClr val="tx1"/>
                </a:solidFill>
                <a:latin typeface="Consolas" panose="020B0609020204030204" pitchFamily="49" charset="0"/>
                <a:cs typeface="Consolas" panose="020B0609020204030204" pitchFamily="49" charset="0"/>
              </a:defRPr>
            </a:lvl4pPr>
            <a:lvl5pPr marL="1050997" indent="0">
              <a:buNone/>
              <a:tabLst>
                <a:tab pos="1028700"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2982549043"/>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1322">
          <p15:clr>
            <a:srgbClr val="5ACBF0"/>
          </p15:clr>
        </p15:guide>
        <p15:guide id="2" orient="horz" pos="905">
          <p15:clr>
            <a:srgbClr val="5ACBF0"/>
          </p15:clr>
        </p15:guide>
        <p15:guide id="3" orient="horz" pos="288">
          <p15:clr>
            <a:srgbClr val="5ACBF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DEE3D-3851-94A9-FC4B-376432054C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03D5E6-5CB0-E03B-A5BC-E438A53BDE3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636D3E-F75B-45B0-2E50-0D4D7A0C21E4}"/>
              </a:ext>
            </a:extLst>
          </p:cNvPr>
          <p:cNvSpPr>
            <a:spLocks noGrp="1"/>
          </p:cNvSpPr>
          <p:nvPr>
            <p:ph type="dt" sz="half" idx="10"/>
          </p:nvPr>
        </p:nvSpPr>
        <p:spPr/>
        <p:txBody>
          <a:bodyPr/>
          <a:lstStyle/>
          <a:p>
            <a:fld id="{23FCEA23-F800-4AE1-B471-6FC524D05CC4}" type="datetimeFigureOut">
              <a:rPr lang="en-US" smtClean="0"/>
              <a:t>8/5/2026</a:t>
            </a:fld>
            <a:endParaRPr lang="en-US"/>
          </a:p>
        </p:txBody>
      </p:sp>
      <p:sp>
        <p:nvSpPr>
          <p:cNvPr id="5" name="Footer Placeholder 4">
            <a:extLst>
              <a:ext uri="{FF2B5EF4-FFF2-40B4-BE49-F238E27FC236}">
                <a16:creationId xmlns:a16="http://schemas.microsoft.com/office/drawing/2014/main" id="{024970F8-9B2A-A043-DE4E-4B0E963862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C7A1FF-E47D-7C7A-FD7C-FF4E15440B16}"/>
              </a:ext>
            </a:extLst>
          </p:cNvPr>
          <p:cNvSpPr>
            <a:spLocks noGrp="1"/>
          </p:cNvSpPr>
          <p:nvPr>
            <p:ph type="sldNum" sz="quarter" idx="12"/>
          </p:nvPr>
        </p:nvSpPr>
        <p:spPr/>
        <p:txBody>
          <a:bodyPr/>
          <a:lstStyle/>
          <a:p>
            <a:fld id="{1DEB5F38-3EC1-4F76-A136-CD9821235946}" type="slidenum">
              <a:rPr lang="en-US" smtClean="0"/>
              <a:t>‹#›</a:t>
            </a:fld>
            <a:endParaRPr lang="en-US"/>
          </a:p>
        </p:txBody>
      </p:sp>
    </p:spTree>
    <p:extLst>
      <p:ext uri="{BB962C8B-B14F-4D97-AF65-F5344CB8AC3E}">
        <p14:creationId xmlns:p14="http://schemas.microsoft.com/office/powerpoint/2010/main" val="7163729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Code Bottom">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86390" y="1230681"/>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userDrawn="1"/>
        </p:nvSpPr>
        <p:spPr bwMode="auto">
          <a:xfrm>
            <a:off x="0" y="2827138"/>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282713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3491219"/>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1320121520"/>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4" orient="horz" pos="1776">
          <p15:clr>
            <a:srgbClr val="5ACBF0"/>
          </p15:clr>
        </p15:guide>
        <p15:guide id="5" orient="horz" pos="2197">
          <p15:clr>
            <a:srgbClr val="5ACBF0"/>
          </p15:clr>
        </p15:guide>
        <p15:guide id="6" orient="horz" pos="773">
          <p15:clr>
            <a:srgbClr val="5ACBF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Code Top">
    <p:bg>
      <p:bgRef idx="1001">
        <a:schemeClr val="bg2"/>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userDrawn="1"/>
        </p:nvSpPr>
        <p:spPr bwMode="auto">
          <a:xfrm>
            <a:off x="0" y="0"/>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a:xfrm>
            <a:off x="588263" y="4224580"/>
            <a:ext cx="11018520" cy="492443"/>
          </a:xfrm>
        </p:spPr>
        <p:txBody>
          <a:bodyPr/>
          <a:lstStyle>
            <a:lvl1pPr>
              <a:defRPr sz="3200">
                <a:solidFill>
                  <a:schemeClr val="tx1"/>
                </a:solidFill>
              </a:defRPr>
            </a:lvl1pPr>
          </a:lstStyle>
          <a:p>
            <a:r>
              <a:rPr lang="en-US"/>
              <a:t>Click to edit Master title style</a:t>
            </a: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0"/>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660508"/>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91152" y="4996505"/>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1133621317"/>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4" orient="horz" pos="2661">
          <p15:clr>
            <a:srgbClr val="5ACBF0"/>
          </p15:clr>
        </p15:guide>
        <p15:guide id="5" orient="horz" pos="3147">
          <p15:clr>
            <a:srgbClr val="5ACBF0"/>
          </p15:clr>
        </p15:guide>
        <p15:guide id="6" orient="horz" pos="419">
          <p15:clr>
            <a:srgbClr val="5ACBF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Code Right sid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2BB27-7DA5-4478-8C18-C1FFEE20AAC1}"/>
              </a:ext>
            </a:extLst>
          </p:cNvPr>
          <p:cNvSpPr>
            <a:spLocks noGrp="1"/>
          </p:cNvSpPr>
          <p:nvPr>
            <p:ph type="title" hasCustomPrompt="1"/>
          </p:nvPr>
        </p:nvSpPr>
        <p:spPr>
          <a:xfrm>
            <a:off x="588263" y="457200"/>
            <a:ext cx="4040887" cy="492443"/>
          </a:xfrm>
        </p:spPr>
        <p:txBody>
          <a:bodyPr/>
          <a:lstStyle>
            <a:lvl1pPr>
              <a:defRPr sz="3200">
                <a:solidFill>
                  <a:schemeClr val="tx1"/>
                </a:solidFill>
              </a:defRPr>
            </a:lvl1pPr>
          </a:lstStyle>
          <a:p>
            <a:r>
              <a:rPr lang="en-US"/>
              <a:t>Click to edit title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588965" y="1338139"/>
            <a:ext cx="4040185"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userDrawn="1"/>
        </p:nvSpPr>
        <p:spPr bwMode="auto">
          <a:xfrm>
            <a:off x="5205984"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5211763"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00725" y="709187"/>
            <a:ext cx="5801961" cy="369332"/>
          </a:xfrm>
        </p:spPr>
        <p:txBody>
          <a:bodyPr/>
          <a:lstStyle>
            <a:lvl1pPr marL="0" indent="0">
              <a:buNone/>
              <a:tabLst/>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3953975004"/>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2" orient="horz" pos="445">
          <p15:clr>
            <a:srgbClr val="5ACBF0"/>
          </p15:clr>
        </p15:guide>
        <p15:guide id="4" orient="horz" pos="843">
          <p15:clr>
            <a:srgbClr val="5ACBF0"/>
          </p15:clr>
        </p15:guide>
        <p15:guide id="7" pos="3283">
          <p15:clr>
            <a:srgbClr val="5ACBF0"/>
          </p15:clr>
        </p15:guide>
        <p15:guide id="8" pos="3654">
          <p15:clr>
            <a:srgbClr val="5ACBF0"/>
          </p15:clr>
        </p15:guide>
        <p15:guide id="9" pos="2916">
          <p15:clr>
            <a:srgbClr val="5ACBF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Code Left sde">
    <p:bg>
      <p:bgRef idx="1001">
        <a:schemeClr val="bg2"/>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userDrawn="1"/>
        </p:nvSpPr>
        <p:spPr bwMode="auto">
          <a:xfrm>
            <a:off x="-2"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6BB14A7D-C409-4A7C-9D82-A2E5DBB8AB72}"/>
              </a:ext>
            </a:extLst>
          </p:cNvPr>
          <p:cNvSpPr>
            <a:spLocks noGrp="1"/>
          </p:cNvSpPr>
          <p:nvPr>
            <p:ph type="title" hasCustomPrompt="1"/>
          </p:nvPr>
        </p:nvSpPr>
        <p:spPr>
          <a:xfrm>
            <a:off x="7575549" y="457200"/>
            <a:ext cx="4031233" cy="492443"/>
          </a:xfrm>
        </p:spPr>
        <p:txBody>
          <a:bodyPr/>
          <a:lstStyle>
            <a:lvl1pPr>
              <a:defRPr sz="3200">
                <a:solidFill>
                  <a:schemeClr val="tx1"/>
                </a:solidFill>
              </a:defRPr>
            </a:lvl1pPr>
          </a:lstStyle>
          <a:p>
            <a:r>
              <a:rPr lang="en-US"/>
              <a:t>Click to edit title</a:t>
            </a: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1"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4199" y="706011"/>
            <a:ext cx="5819775" cy="369332"/>
          </a:xfrm>
        </p:spPr>
        <p:txBody>
          <a:bodyPr/>
          <a:lstStyle>
            <a:lvl1pPr marL="0" indent="0">
              <a:buNone/>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7575550" y="1336675"/>
            <a:ext cx="4033838"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2811044449"/>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2" orient="horz" pos="436">
          <p15:clr>
            <a:srgbClr val="5ACBF0"/>
          </p15:clr>
        </p15:guide>
        <p15:guide id="4" orient="horz" pos="839">
          <p15:clr>
            <a:srgbClr val="5ACBF0"/>
          </p15:clr>
        </p15:guide>
        <p15:guide id="6" pos="4402">
          <p15:clr>
            <a:srgbClr val="5ACBF0"/>
          </p15:clr>
        </p15:guide>
        <p15:guide id="7" pos="4034">
          <p15:clr>
            <a:srgbClr val="5ACBF0"/>
          </p15:clr>
        </p15:guide>
        <p15:guide id="8" pos="4772">
          <p15:clr>
            <a:srgbClr val="5ACBF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Demo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4200" y="3962400"/>
            <a:ext cx="9144000" cy="307777"/>
          </a:xfrm>
          <a:noFill/>
        </p:spPr>
        <p:txBody>
          <a:bodyPr lIns="0" tIns="0" rIns="0" bIns="0">
            <a:spAutoFit/>
          </a:bodyPr>
          <a:lstStyle>
            <a:lvl1pPr marL="0" indent="0">
              <a:spcBef>
                <a:spcPts val="0"/>
              </a:spcBef>
              <a:spcAft>
                <a:spcPts val="0"/>
              </a:spcAft>
              <a:buFont typeface="Arial" panose="020B0604020202020204" pitchFamily="34" charset="0"/>
              <a:buNone/>
              <a:defRPr sz="2000" spc="0" baseline="0">
                <a:solidFill>
                  <a:schemeClr val="tx1"/>
                </a:solidFill>
                <a:latin typeface="+mj-lt"/>
              </a:defRPr>
            </a:lvl1pPr>
          </a:lstStyle>
          <a:p>
            <a:pPr lvl="0"/>
            <a:r>
              <a:rPr lang="en-US"/>
              <a:t>Speaker name</a:t>
            </a:r>
          </a:p>
        </p:txBody>
      </p:sp>
      <p:sp>
        <p:nvSpPr>
          <p:cNvPr id="4" name="Text Placeholder 3">
            <a:extLst>
              <a:ext uri="{FF2B5EF4-FFF2-40B4-BE49-F238E27FC236}">
                <a16:creationId xmlns:a16="http://schemas.microsoft.com/office/drawing/2014/main" id="{8378943B-C30D-8D9C-9277-70CC3E86090C}"/>
              </a:ext>
            </a:extLst>
          </p:cNvPr>
          <p:cNvSpPr>
            <a:spLocks noGrp="1"/>
          </p:cNvSpPr>
          <p:nvPr>
            <p:ph type="body" sz="quarter" idx="13" hasCustomPrompt="1"/>
          </p:nvPr>
        </p:nvSpPr>
        <p:spPr>
          <a:xfrm>
            <a:off x="584200" y="4294188"/>
            <a:ext cx="9144000" cy="246221"/>
          </a:xfrm>
        </p:spPr>
        <p:txBody>
          <a:bodyPr/>
          <a:lstStyle>
            <a:lvl1pPr marL="0" indent="0">
              <a:buNone/>
              <a:defRPr sz="1600"/>
            </a:lvl1pPr>
          </a:lstStyle>
          <a:p>
            <a:pPr lvl="0"/>
            <a:r>
              <a:rPr lang="en-US"/>
              <a:t>Title, company, or other information</a:t>
            </a:r>
          </a:p>
        </p:txBody>
      </p:sp>
    </p:spTree>
    <p:extLst>
      <p:ext uri="{BB962C8B-B14F-4D97-AF65-F5344CB8AC3E}">
        <p14:creationId xmlns:p14="http://schemas.microsoft.com/office/powerpoint/2010/main" val="415400242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Demo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4200" y="3962400"/>
            <a:ext cx="9144000" cy="307777"/>
          </a:xfrm>
          <a:noFill/>
        </p:spPr>
        <p:txBody>
          <a:bodyPr lIns="0" tIns="0" rIns="0" bIns="0">
            <a:spAutoFit/>
          </a:bodyPr>
          <a:lstStyle>
            <a:lvl1pPr marL="0" indent="0">
              <a:spcBef>
                <a:spcPts val="0"/>
              </a:spcBef>
              <a:spcAft>
                <a:spcPts val="0"/>
              </a:spcAft>
              <a:buFont typeface="Arial" panose="020B0604020202020204" pitchFamily="34" charset="0"/>
              <a:buNone/>
              <a:defRPr sz="2000" spc="0" baseline="0">
                <a:solidFill>
                  <a:schemeClr val="tx1"/>
                </a:solidFill>
                <a:latin typeface="+mj-lt"/>
              </a:defRPr>
            </a:lvl1pPr>
          </a:lstStyle>
          <a:p>
            <a:pPr lvl="0"/>
            <a:r>
              <a:rPr lang="en-US"/>
              <a:t>Speaker name</a:t>
            </a:r>
          </a:p>
        </p:txBody>
      </p:sp>
      <p:sp>
        <p:nvSpPr>
          <p:cNvPr id="4" name="Text Placeholder 3">
            <a:extLst>
              <a:ext uri="{FF2B5EF4-FFF2-40B4-BE49-F238E27FC236}">
                <a16:creationId xmlns:a16="http://schemas.microsoft.com/office/drawing/2014/main" id="{8378943B-C30D-8D9C-9277-70CC3E86090C}"/>
              </a:ext>
            </a:extLst>
          </p:cNvPr>
          <p:cNvSpPr>
            <a:spLocks noGrp="1"/>
          </p:cNvSpPr>
          <p:nvPr>
            <p:ph type="body" sz="quarter" idx="13" hasCustomPrompt="1"/>
          </p:nvPr>
        </p:nvSpPr>
        <p:spPr>
          <a:xfrm>
            <a:off x="584200" y="4294188"/>
            <a:ext cx="9144000" cy="246221"/>
          </a:xfrm>
        </p:spPr>
        <p:txBody>
          <a:bodyPr/>
          <a:lstStyle>
            <a:lvl1pPr marL="0" indent="0">
              <a:buNone/>
              <a:defRPr sz="1600"/>
            </a:lvl1pPr>
          </a:lstStyle>
          <a:p>
            <a:pPr lvl="0"/>
            <a:r>
              <a:rPr lang="en-US"/>
              <a:t>Title, company, or other information</a:t>
            </a:r>
          </a:p>
        </p:txBody>
      </p:sp>
    </p:spTree>
    <p:extLst>
      <p:ext uri="{BB962C8B-B14F-4D97-AF65-F5344CB8AC3E}">
        <p14:creationId xmlns:p14="http://schemas.microsoft.com/office/powerpoint/2010/main" val="167248582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Section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4"/>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209696946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Section Titl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293450757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Screensho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0750E-BC42-5134-DB1F-B879C090EE08}"/>
              </a:ext>
            </a:extLst>
          </p:cNvPr>
          <p:cNvSpPr>
            <a:spLocks noGrp="1"/>
          </p:cNvSpPr>
          <p:nvPr>
            <p:ph type="title"/>
          </p:nvPr>
        </p:nvSpPr>
        <p:spPr>
          <a:xfrm>
            <a:off x="588262" y="457200"/>
            <a:ext cx="4152899" cy="553998"/>
          </a:xfrm>
        </p:spPr>
        <p:txBody>
          <a:bodyPr/>
          <a:lstStyle/>
          <a:p>
            <a:r>
              <a:rPr lang="en-US"/>
              <a:t>Click to edit Master title style</a:t>
            </a:r>
          </a:p>
        </p:txBody>
      </p:sp>
      <p:sp>
        <p:nvSpPr>
          <p:cNvPr id="8" name="Text Placeholder 7">
            <a:extLst>
              <a:ext uri="{FF2B5EF4-FFF2-40B4-BE49-F238E27FC236}">
                <a16:creationId xmlns:a16="http://schemas.microsoft.com/office/drawing/2014/main" id="{16AAFA15-DECA-1ABE-1FCA-73BF5C96EBC2}"/>
              </a:ext>
            </a:extLst>
          </p:cNvPr>
          <p:cNvSpPr>
            <a:spLocks noGrp="1"/>
          </p:cNvSpPr>
          <p:nvPr>
            <p:ph type="body" sz="quarter" idx="10"/>
          </p:nvPr>
        </p:nvSpPr>
        <p:spPr>
          <a:xfrm>
            <a:off x="588963" y="2022475"/>
            <a:ext cx="4152900" cy="2043636"/>
          </a:xfrm>
        </p:spPr>
        <p:txBody>
          <a:bodyPr/>
          <a:lstStyle>
            <a:lvl1pPr marL="0" indent="0">
              <a:buNone/>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4">
            <a:extLst>
              <a:ext uri="{FF2B5EF4-FFF2-40B4-BE49-F238E27FC236}">
                <a16:creationId xmlns:a16="http://schemas.microsoft.com/office/drawing/2014/main" id="{1ED663A6-1987-EA97-1302-32A77AF6701F}"/>
              </a:ext>
            </a:extLst>
          </p:cNvPr>
          <p:cNvSpPr>
            <a:spLocks noGrp="1" noChangeAspect="1"/>
          </p:cNvSpPr>
          <p:nvPr>
            <p:ph sz="quarter" idx="12" hasCustomPrompt="1"/>
          </p:nvPr>
        </p:nvSpPr>
        <p:spPr>
          <a:xfrm>
            <a:off x="5334000" y="1464400"/>
            <a:ext cx="6858000" cy="3855516"/>
          </a:xfrm>
          <a:prstGeom prst="roundRect">
            <a:avLst>
              <a:gd name="adj" fmla="val 2399"/>
            </a:avLst>
          </a:prstGeom>
          <a:blipFill>
            <a:blip r:embed="rId3"/>
            <a:stretch>
              <a:fillRect/>
            </a:stretch>
          </a:blipFill>
          <a:ln w="381000">
            <a:noFill/>
          </a:ln>
          <a:effectLst>
            <a:outerShdw blurRad="254000" dist="292100" dir="2700000" sx="101000" sy="101000" algn="ctr" rotWithShape="0">
              <a:srgbClr val="000000">
                <a:alpha val="15000"/>
              </a:srgbClr>
            </a:outerShdw>
          </a:effectLst>
        </p:spPr>
        <p:txBody>
          <a:bodyPr tIns="2377440">
            <a:noAutofit/>
          </a:bodyPr>
          <a:lstStyle>
            <a:lvl1pPr marL="0" indent="0">
              <a:defRPr lang="en-US" sz="1400" b="1" kern="1200" spc="0" baseline="0" dirty="0">
                <a:solidFill>
                  <a:srgbClr val="000000"/>
                </a:solidFill>
                <a:latin typeface="+mn-lt"/>
                <a:ea typeface="+mn-ea"/>
                <a:cs typeface="Segoe UI" panose="020B0502040204020203" pitchFamily="34" charset="0"/>
              </a:defRPr>
            </a:lvl1pPr>
          </a:lstStyle>
          <a:p>
            <a:pPr marL="228600" marR="0" lvl="0" indent="-22860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r>
              <a:rPr lang="en-US"/>
              <a:t>Drag &amp; drop your photo here </a:t>
            </a:r>
            <a:br>
              <a:rPr lang="en-US"/>
            </a:br>
            <a:r>
              <a:rPr lang="en-US"/>
              <a:t>or click or tap icon below </a:t>
            </a:r>
            <a:br>
              <a:rPr lang="en-US"/>
            </a:br>
            <a:r>
              <a:rPr lang="en-US"/>
              <a:t>to insert</a:t>
            </a:r>
          </a:p>
          <a:p>
            <a:pPr marL="228600" marR="0" lvl="0" indent="-22860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endParaRPr lang="en-US"/>
          </a:p>
        </p:txBody>
      </p:sp>
    </p:spTree>
    <p:extLst>
      <p:ext uri="{BB962C8B-B14F-4D97-AF65-F5344CB8AC3E}">
        <p14:creationId xmlns:p14="http://schemas.microsoft.com/office/powerpoint/2010/main" val="4222951437"/>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2" pos="2987">
          <p15:clr>
            <a:srgbClr val="FBAE40"/>
          </p15:clr>
        </p15:guide>
        <p15:guide id="3" pos="3360">
          <p15:clr>
            <a:srgbClr val="FBAE40"/>
          </p15:clr>
        </p15:guide>
        <p15:guide id="4" orient="horz" pos="1274">
          <p15:clr>
            <a:srgbClr val="FBAE40"/>
          </p15:clr>
        </p15:guide>
        <p15:guide id="5" orient="horz" pos="900">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Mobile Screensho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0750E-BC42-5134-DB1F-B879C090EE08}"/>
              </a:ext>
            </a:extLst>
          </p:cNvPr>
          <p:cNvSpPr>
            <a:spLocks noGrp="1"/>
          </p:cNvSpPr>
          <p:nvPr>
            <p:ph type="title"/>
          </p:nvPr>
        </p:nvSpPr>
        <p:spPr>
          <a:xfrm>
            <a:off x="588263" y="457200"/>
            <a:ext cx="4907662" cy="553998"/>
          </a:xfrm>
        </p:spPr>
        <p:txBody>
          <a:bodyPr/>
          <a:lstStyle/>
          <a:p>
            <a:r>
              <a:rPr lang="en-US"/>
              <a:t>Click to edit Master title style</a:t>
            </a:r>
          </a:p>
        </p:txBody>
      </p:sp>
      <p:sp>
        <p:nvSpPr>
          <p:cNvPr id="8" name="Text Placeholder 7">
            <a:extLst>
              <a:ext uri="{FF2B5EF4-FFF2-40B4-BE49-F238E27FC236}">
                <a16:creationId xmlns:a16="http://schemas.microsoft.com/office/drawing/2014/main" id="{16AAFA15-DECA-1ABE-1FCA-73BF5C96EBC2}"/>
              </a:ext>
            </a:extLst>
          </p:cNvPr>
          <p:cNvSpPr>
            <a:spLocks noGrp="1"/>
          </p:cNvSpPr>
          <p:nvPr>
            <p:ph type="body" sz="quarter" idx="10"/>
          </p:nvPr>
        </p:nvSpPr>
        <p:spPr>
          <a:xfrm>
            <a:off x="588963" y="2022475"/>
            <a:ext cx="4906962" cy="2043636"/>
          </a:xfrm>
        </p:spPr>
        <p:txBody>
          <a:bodyPr/>
          <a:lstStyle>
            <a:lvl1pPr marL="0" indent="0">
              <a:buNone/>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a:extLst>
              <a:ext uri="{FF2B5EF4-FFF2-40B4-BE49-F238E27FC236}">
                <a16:creationId xmlns:a16="http://schemas.microsoft.com/office/drawing/2014/main" id="{786AC449-72E2-2B91-EB1A-12EC0302CCC6}"/>
              </a:ext>
            </a:extLst>
          </p:cNvPr>
          <p:cNvSpPr>
            <a:spLocks noGrp="1"/>
          </p:cNvSpPr>
          <p:nvPr>
            <p:ph sz="quarter" idx="12" hasCustomPrompt="1"/>
          </p:nvPr>
        </p:nvSpPr>
        <p:spPr>
          <a:xfrm>
            <a:off x="7713894" y="585216"/>
            <a:ext cx="2625967" cy="5687568"/>
          </a:xfrm>
          <a:prstGeom prst="roundRect">
            <a:avLst>
              <a:gd name="adj" fmla="val 8222"/>
            </a:avLst>
          </a:prstGeom>
          <a:blipFill>
            <a:blip r:embed="rId3"/>
            <a:stretch>
              <a:fillRect/>
            </a:stretch>
          </a:blipFill>
          <a:ln w="241300">
            <a:noFill/>
          </a:ln>
          <a:effectLst>
            <a:outerShdw blurRad="254000" dist="292100" dir="2700000" sx="101000" sy="101000" algn="ctr" rotWithShape="0">
              <a:srgbClr val="000000">
                <a:alpha val="15000"/>
              </a:srgbClr>
            </a:outerShdw>
          </a:effectLst>
        </p:spPr>
        <p:txBody>
          <a:bodyPr tIns="1463040" bIns="0" anchor="ctr" anchorCtr="0">
            <a:noAutofit/>
          </a:bodyPr>
          <a:lstStyle>
            <a:lvl1pPr marL="0" indent="0" algn="ctr">
              <a:buNone/>
              <a:defRPr lang="en-US" sz="1100" b="1" kern="1200" spc="0" baseline="0" dirty="0">
                <a:solidFill>
                  <a:schemeClr val="bg1"/>
                </a:solidFill>
                <a:latin typeface="+mn-lt"/>
                <a:ea typeface="+mn-ea"/>
                <a:cs typeface="Segoe UI" panose="020B0502040204020203" pitchFamily="34" charset="0"/>
              </a:defRPr>
            </a:lvl1pPr>
          </a:lstStyle>
          <a:p>
            <a:pPr marL="285750" marR="0" lvl="0" indent="-285750" algn="ctr" defTabSz="932742" rtl="0" eaLnBrk="1" fontAlgn="auto" latinLnBrk="0" hangingPunct="1">
              <a:lnSpc>
                <a:spcPct val="100000"/>
              </a:lnSpc>
              <a:spcBef>
                <a:spcPct val="20000"/>
              </a:spcBef>
              <a:spcAft>
                <a:spcPts val="0"/>
              </a:spcAft>
              <a:buClrTx/>
              <a:buSzPct val="90000"/>
              <a:tabLst/>
            </a:pPr>
            <a:r>
              <a:rPr lang="en-US"/>
              <a:t>Drag &amp; drop your photo here </a:t>
            </a:r>
            <a:br>
              <a:rPr lang="en-US"/>
            </a:br>
            <a:r>
              <a:rPr lang="en-US"/>
              <a:t>or click or tap icon below </a:t>
            </a:r>
            <a:br>
              <a:rPr lang="en-US"/>
            </a:br>
            <a:r>
              <a:rPr lang="en-US"/>
              <a:t>to insert</a:t>
            </a:r>
          </a:p>
          <a:p>
            <a:pPr marL="285750" marR="0" lvl="0" indent="-285750" algn="ctr" defTabSz="932742" rtl="0" eaLnBrk="1" fontAlgn="auto" latinLnBrk="0" hangingPunct="1">
              <a:lnSpc>
                <a:spcPct val="100000"/>
              </a:lnSpc>
              <a:spcBef>
                <a:spcPct val="20000"/>
              </a:spcBef>
              <a:spcAft>
                <a:spcPts val="0"/>
              </a:spcAft>
              <a:buClrTx/>
              <a:buSzPct val="90000"/>
              <a:tabLst/>
            </a:pPr>
            <a:endParaRPr lang="en-US"/>
          </a:p>
        </p:txBody>
      </p:sp>
    </p:spTree>
    <p:extLst>
      <p:ext uri="{BB962C8B-B14F-4D97-AF65-F5344CB8AC3E}">
        <p14:creationId xmlns:p14="http://schemas.microsoft.com/office/powerpoint/2010/main" val="4017345735"/>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2" pos="3462">
          <p15:clr>
            <a:srgbClr val="FBAE40"/>
          </p15:clr>
        </p15:guide>
        <p15:guide id="3" pos="3840">
          <p15:clr>
            <a:srgbClr val="FBAE40"/>
          </p15:clr>
        </p15:guide>
        <p15:guide id="4" orient="horz" pos="1274">
          <p15:clr>
            <a:srgbClr val="FBAE40"/>
          </p15:clr>
        </p15:guide>
        <p15:guide id="5" orient="horz" pos="90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8BFC8E1-FA5E-6F4F-5EBC-205A7A848CB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1F79A60-FCC7-A49C-AAA5-223C3082EFA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927692-DA4A-9D7F-DD2A-321FD9E51C35}"/>
              </a:ext>
            </a:extLst>
          </p:cNvPr>
          <p:cNvSpPr>
            <a:spLocks noGrp="1"/>
          </p:cNvSpPr>
          <p:nvPr>
            <p:ph type="dt" sz="half" idx="10"/>
          </p:nvPr>
        </p:nvSpPr>
        <p:spPr/>
        <p:txBody>
          <a:bodyPr/>
          <a:lstStyle/>
          <a:p>
            <a:fld id="{23FCEA23-F800-4AE1-B471-6FC524D05CC4}" type="datetimeFigureOut">
              <a:rPr lang="en-US" smtClean="0"/>
              <a:t>8/5/2026</a:t>
            </a:fld>
            <a:endParaRPr lang="en-US"/>
          </a:p>
        </p:txBody>
      </p:sp>
      <p:sp>
        <p:nvSpPr>
          <p:cNvPr id="5" name="Footer Placeholder 4">
            <a:extLst>
              <a:ext uri="{FF2B5EF4-FFF2-40B4-BE49-F238E27FC236}">
                <a16:creationId xmlns:a16="http://schemas.microsoft.com/office/drawing/2014/main" id="{BD4D8E58-7446-B717-C943-0F95320D0F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6A261B-4645-15CD-C2A1-0BE3149ABBF3}"/>
              </a:ext>
            </a:extLst>
          </p:cNvPr>
          <p:cNvSpPr>
            <a:spLocks noGrp="1"/>
          </p:cNvSpPr>
          <p:nvPr>
            <p:ph type="sldNum" sz="quarter" idx="12"/>
          </p:nvPr>
        </p:nvSpPr>
        <p:spPr/>
        <p:txBody>
          <a:bodyPr/>
          <a:lstStyle/>
          <a:p>
            <a:fld id="{1DEB5F38-3EC1-4F76-A136-CD9821235946}" type="slidenum">
              <a:rPr lang="en-US" smtClean="0"/>
              <a:t>‹#›</a:t>
            </a:fld>
            <a:endParaRPr lang="en-US"/>
          </a:p>
        </p:txBody>
      </p:sp>
    </p:spTree>
    <p:extLst>
      <p:ext uri="{BB962C8B-B14F-4D97-AF65-F5344CB8AC3E}">
        <p14:creationId xmlns:p14="http://schemas.microsoft.com/office/powerpoint/2010/main" val="12679772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57058726"/>
      </p:ext>
    </p:extLst>
  </p:cSld>
  <p:clrMapOvr>
    <a:masterClrMapping/>
  </p:clrMapOvr>
  <p:transition>
    <p:fade/>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Blank 2">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21037501"/>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Closing logo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E99016BF-B189-F239-7F67-6078D6A110E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bwMode="invGray">
          <a:xfrm>
            <a:off x="584200" y="585788"/>
            <a:ext cx="3068320" cy="292608"/>
          </a:xfrm>
          <a:prstGeom prst="rect">
            <a:avLst/>
          </a:prstGeom>
        </p:spPr>
      </p:pic>
      <p:sp>
        <p:nvSpPr>
          <p:cNvPr id="3" name="Title 2">
            <a:extLst>
              <a:ext uri="{FF2B5EF4-FFF2-40B4-BE49-F238E27FC236}">
                <a16:creationId xmlns:a16="http://schemas.microsoft.com/office/drawing/2014/main" id="{A6152A85-3014-88AF-6B3A-EB1F6B38BBF9}"/>
              </a:ext>
            </a:extLst>
          </p:cNvPr>
          <p:cNvSpPr>
            <a:spLocks noGrp="1"/>
          </p:cNvSpPr>
          <p:nvPr>
            <p:ph type="title" hasCustomPrompt="1"/>
          </p:nvPr>
        </p:nvSpPr>
        <p:spPr>
          <a:xfrm>
            <a:off x="585216" y="2977824"/>
            <a:ext cx="9144000" cy="553998"/>
          </a:xfrm>
        </p:spPr>
        <p:txBody>
          <a:bodyPr anchor="b" anchorCtr="0"/>
          <a:lstStyle>
            <a:lvl1pPr>
              <a:defRPr/>
            </a:lvl1pPr>
          </a:lstStyle>
          <a:p>
            <a:r>
              <a:rPr lang="en-US"/>
              <a:t>Thank you</a:t>
            </a:r>
          </a:p>
        </p:txBody>
      </p:sp>
      <p:sp>
        <p:nvSpPr>
          <p:cNvPr id="6" name="Text Placeholder 4">
            <a:extLst>
              <a:ext uri="{FF2B5EF4-FFF2-40B4-BE49-F238E27FC236}">
                <a16:creationId xmlns:a16="http://schemas.microsoft.com/office/drawing/2014/main" id="{F1BD0FBB-20C9-49AE-7C4F-F96D00DB6845}"/>
              </a:ext>
            </a:extLst>
          </p:cNvPr>
          <p:cNvSpPr>
            <a:spLocks noGrp="1"/>
          </p:cNvSpPr>
          <p:nvPr>
            <p:ph type="body" sz="quarter" idx="12" hasCustomPrompt="1"/>
          </p:nvPr>
        </p:nvSpPr>
        <p:spPr>
          <a:xfrm>
            <a:off x="584200" y="3962400"/>
            <a:ext cx="9144000" cy="307777"/>
          </a:xfrm>
          <a:noFill/>
        </p:spPr>
        <p:txBody>
          <a:bodyPr lIns="0" tIns="0" rIns="0" bIns="0">
            <a:spAutoFit/>
          </a:bodyPr>
          <a:lstStyle>
            <a:lvl1pPr marL="0" indent="0">
              <a:spcBef>
                <a:spcPts val="0"/>
              </a:spcBef>
              <a:spcAft>
                <a:spcPts val="0"/>
              </a:spcAft>
              <a:buFont typeface="Arial" panose="020B0604020202020204" pitchFamily="34" charset="0"/>
              <a:buNone/>
              <a:defRPr sz="2000" spc="0" baseline="0">
                <a:solidFill>
                  <a:schemeClr val="tx1"/>
                </a:solidFill>
                <a:latin typeface="+mj-lt"/>
              </a:defRPr>
            </a:lvl1pPr>
          </a:lstStyle>
          <a:p>
            <a:pPr lvl="0"/>
            <a:r>
              <a:rPr lang="en-US"/>
              <a:t>Speaker name</a:t>
            </a:r>
          </a:p>
        </p:txBody>
      </p:sp>
      <p:sp>
        <p:nvSpPr>
          <p:cNvPr id="7" name="Text Placeholder 3">
            <a:extLst>
              <a:ext uri="{FF2B5EF4-FFF2-40B4-BE49-F238E27FC236}">
                <a16:creationId xmlns:a16="http://schemas.microsoft.com/office/drawing/2014/main" id="{8EBB7588-E340-3CA7-D747-B8DF25733545}"/>
              </a:ext>
            </a:extLst>
          </p:cNvPr>
          <p:cNvSpPr>
            <a:spLocks noGrp="1"/>
          </p:cNvSpPr>
          <p:nvPr>
            <p:ph type="body" sz="quarter" idx="13" hasCustomPrompt="1"/>
          </p:nvPr>
        </p:nvSpPr>
        <p:spPr>
          <a:xfrm>
            <a:off x="584200" y="4294188"/>
            <a:ext cx="9144000" cy="246221"/>
          </a:xfrm>
        </p:spPr>
        <p:txBody>
          <a:bodyPr/>
          <a:lstStyle>
            <a:lvl1pPr marL="0" indent="0">
              <a:buNone/>
              <a:defRPr sz="1600"/>
            </a:lvl1pPr>
          </a:lstStyle>
          <a:p>
            <a:pPr lvl="0"/>
            <a:r>
              <a:rPr lang="en-US"/>
              <a:t>Contact information</a:t>
            </a:r>
          </a:p>
        </p:txBody>
      </p:sp>
      <p:sp>
        <p:nvSpPr>
          <p:cNvPr id="2" name="Text Box 3" descr="This is a copyright notice that should be included on the final slide."/>
          <p:cNvSpPr txBox="1">
            <a:spLocks noChangeArrowheads="1"/>
          </p:cNvSpPr>
          <p:nvPr userDrawn="1"/>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a:solidFill>
                  <a:schemeClr val="tx1"/>
                </a:solidFill>
                <a:cs typeface="Segoe UI" pitchFamily="34" charset="0"/>
              </a:rPr>
              <a:t>© Copyright Microsoft Corporation. All rights reserved. </a:t>
            </a:r>
          </a:p>
        </p:txBody>
      </p:sp>
    </p:spTree>
    <p:extLst>
      <p:ext uri="{BB962C8B-B14F-4D97-AF65-F5344CB8AC3E}">
        <p14:creationId xmlns:p14="http://schemas.microsoft.com/office/powerpoint/2010/main" val="925069136"/>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Closing logo slide with picture">
    <p:bg>
      <p:bgPr>
        <a:solidFill>
          <a:schemeClr val="bg2"/>
        </a:solidFill>
        <a:effectLst/>
      </p:bgPr>
    </p:bg>
    <p:spTree>
      <p:nvGrpSpPr>
        <p:cNvPr id="1" name=""/>
        <p:cNvGrpSpPr/>
        <p:nvPr/>
      </p:nvGrpSpPr>
      <p:grpSpPr>
        <a:xfrm>
          <a:off x="0" y="0"/>
          <a:ext cx="0" cy="0"/>
          <a:chOff x="0" y="0"/>
          <a:chExt cx="0" cy="0"/>
        </a:xfrm>
      </p:grpSpPr>
      <p:pic>
        <p:nvPicPr>
          <p:cNvPr id="10" name="Graphic 9" descr="Microsoft Power Platform logo">
            <a:extLst>
              <a:ext uri="{FF2B5EF4-FFF2-40B4-BE49-F238E27FC236}">
                <a16:creationId xmlns:a16="http://schemas.microsoft.com/office/drawing/2014/main" id="{3620963B-FD3A-D87E-3E01-401FE57F6C58}"/>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04894" y="597820"/>
            <a:ext cx="3068320" cy="292608"/>
          </a:xfrm>
          <a:prstGeom prst="rect">
            <a:avLst/>
          </a:prstGeom>
        </p:spPr>
      </p:pic>
      <p:sp>
        <p:nvSpPr>
          <p:cNvPr id="2" name="Title 1">
            <a:extLst>
              <a:ext uri="{FF2B5EF4-FFF2-40B4-BE49-F238E27FC236}">
                <a16:creationId xmlns:a16="http://schemas.microsoft.com/office/drawing/2014/main" id="{515B3AEB-37BF-20CD-18AD-96D7E3680459}"/>
              </a:ext>
            </a:extLst>
          </p:cNvPr>
          <p:cNvSpPr>
            <a:spLocks noGrp="1"/>
          </p:cNvSpPr>
          <p:nvPr>
            <p:ph type="title" hasCustomPrompt="1"/>
          </p:nvPr>
        </p:nvSpPr>
        <p:spPr>
          <a:xfrm>
            <a:off x="585216" y="2977824"/>
            <a:ext cx="4922521" cy="553998"/>
          </a:xfrm>
        </p:spPr>
        <p:txBody>
          <a:bodyPr/>
          <a:lstStyle>
            <a:lvl1pPr>
              <a:defRPr/>
            </a:lvl1pPr>
          </a:lstStyle>
          <a:p>
            <a:r>
              <a:rPr lang="en-US"/>
              <a:t>Thank you</a:t>
            </a:r>
          </a:p>
        </p:txBody>
      </p:sp>
      <p:sp>
        <p:nvSpPr>
          <p:cNvPr id="4" name="Text Placeholder 3">
            <a:extLst>
              <a:ext uri="{FF2B5EF4-FFF2-40B4-BE49-F238E27FC236}">
                <a16:creationId xmlns:a16="http://schemas.microsoft.com/office/drawing/2014/main" id="{8F479277-B9FE-0D02-32D7-FB5ABF8D3174}"/>
              </a:ext>
            </a:extLst>
          </p:cNvPr>
          <p:cNvSpPr>
            <a:spLocks noGrp="1"/>
          </p:cNvSpPr>
          <p:nvPr>
            <p:ph type="body" sz="quarter" idx="12"/>
          </p:nvPr>
        </p:nvSpPr>
        <p:spPr>
          <a:xfrm>
            <a:off x="584200" y="3962400"/>
            <a:ext cx="4922838" cy="307777"/>
          </a:xfrm>
        </p:spPr>
        <p:txBody>
          <a:bodyPr/>
          <a:lstStyle>
            <a:lvl1pPr marL="0" indent="0">
              <a:buNone/>
              <a:defRPr sz="2000"/>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6" name="Text Placeholder 5">
            <a:extLst>
              <a:ext uri="{FF2B5EF4-FFF2-40B4-BE49-F238E27FC236}">
                <a16:creationId xmlns:a16="http://schemas.microsoft.com/office/drawing/2014/main" id="{C080FD5D-B262-058B-31CE-7167D3824823}"/>
              </a:ext>
            </a:extLst>
          </p:cNvPr>
          <p:cNvSpPr>
            <a:spLocks noGrp="1"/>
          </p:cNvSpPr>
          <p:nvPr>
            <p:ph type="body" sz="quarter" idx="13"/>
          </p:nvPr>
        </p:nvSpPr>
        <p:spPr>
          <a:xfrm>
            <a:off x="584200" y="4294188"/>
            <a:ext cx="4922838" cy="246221"/>
          </a:xfrm>
        </p:spPr>
        <p:txBody>
          <a:bodyPr/>
          <a:lstStyle>
            <a:lvl1pPr marL="0" indent="0">
              <a:buNone/>
              <a:defRPr sz="1600"/>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11" name="Picture Placeholder 10" descr="This photo is a 'placeholder' only. Drag or drop your photo here, or click and tap the center to insert a photo.">
            <a:extLst>
              <a:ext uri="{FF2B5EF4-FFF2-40B4-BE49-F238E27FC236}">
                <a16:creationId xmlns:a16="http://schemas.microsoft.com/office/drawing/2014/main" id="{7BB8E91B-810E-3A41-33C4-109248C65B22}"/>
              </a:ext>
            </a:extLst>
          </p:cNvPr>
          <p:cNvSpPr>
            <a:spLocks noGrp="1"/>
          </p:cNvSpPr>
          <p:nvPr>
            <p:ph type="pic" sz="quarter" idx="11"/>
          </p:nvPr>
        </p:nvSpPr>
        <p:spPr>
          <a:xfrm>
            <a:off x="6099242" y="0"/>
            <a:ext cx="6092758" cy="6858000"/>
          </a:xfrm>
          <a:blipFill dpi="0" rotWithShape="1">
            <a:blip r:embed="rId3"/>
            <a:srcRect/>
            <a:tile tx="-355600" ty="0" sx="100000" sy="100000" flip="none" algn="tl"/>
          </a:blipFill>
        </p:spPr>
        <p:txBody>
          <a:bodyPr>
            <a:noAutofit/>
          </a:bodyPr>
          <a:lstStyle>
            <a:lvl1pPr marL="0" indent="0">
              <a:buNone/>
              <a:defRPr sz="1400"/>
            </a:lvl1pPr>
          </a:lstStyle>
          <a:p>
            <a:r>
              <a:rPr lang="en-US"/>
              <a:t>Click icon to add picture</a:t>
            </a:r>
          </a:p>
        </p:txBody>
      </p:sp>
      <p:sp>
        <p:nvSpPr>
          <p:cNvPr id="12" name="Text Box 3" descr="This is a copyright notice that should be included on the final slide.">
            <a:extLst>
              <a:ext uri="{FF2B5EF4-FFF2-40B4-BE49-F238E27FC236}">
                <a16:creationId xmlns:a16="http://schemas.microsoft.com/office/drawing/2014/main" id="{2A09DC57-D84A-ACB4-6D6C-04E6334E940F}"/>
              </a:ext>
            </a:extLst>
          </p:cNvPr>
          <p:cNvSpPr txBox="1">
            <a:spLocks noChangeArrowheads="1"/>
          </p:cNvSpPr>
          <p:nvPr userDrawn="1"/>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a:solidFill>
                  <a:schemeClr val="tx1"/>
                </a:solidFill>
                <a:cs typeface="Segoe UI" pitchFamily="34" charset="0"/>
              </a:rPr>
              <a:t>© Copyright Microsoft Corporation. All rights reserved. </a:t>
            </a:r>
          </a:p>
        </p:txBody>
      </p:sp>
    </p:spTree>
    <p:extLst>
      <p:ext uri="{BB962C8B-B14F-4D97-AF65-F5344CB8AC3E}">
        <p14:creationId xmlns:p14="http://schemas.microsoft.com/office/powerpoint/2010/main" val="842391336"/>
      </p:ext>
    </p:extLst>
  </p:cSld>
  <p:clrMapOvr>
    <a:masterClrMapping/>
  </p:clrMapOvr>
  <p:transition>
    <p:fade/>
  </p:transition>
  <p:extLst>
    <p:ext uri="{DCECCB84-F9BA-43D5-87BE-67443E8EF086}">
      <p15:sldGuideLst xmlns:p15="http://schemas.microsoft.com/office/powerpoint/2012/main">
        <p15:guide id="1" pos="3840" userDrawn="1">
          <p15:clr>
            <a:srgbClr val="FBAE40"/>
          </p15:clr>
        </p15:guide>
        <p15:guide id="2" pos="3470" userDrawn="1">
          <p15:clr>
            <a:srgbClr val="FBAE40"/>
          </p15:clr>
        </p15:guide>
        <p15:guide id="3" orient="horz" pos="1272" userDrawn="1">
          <p15:clr>
            <a:srgbClr val="FBAE40"/>
          </p15:clr>
        </p15:guide>
        <p15:guide id="4" orient="horz" pos="902" userDrawn="1">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Black Notes slide Layout">
    <p:bg bwMode="gray">
      <p:bgRef idx="1001">
        <a:schemeClr val="bg1"/>
      </p:bgRef>
    </p:bg>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solidFill>
                  <a:schemeClr val="tx1"/>
                </a:solidFill>
                <a:latin typeface="Segoe UI" pitchFamily="34" charset="0"/>
                <a:ea typeface="Segoe UI" pitchFamily="34" charset="0"/>
                <a:cs typeface="Segoe UI"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0" y="1436688"/>
            <a:ext cx="11018838" cy="2215991"/>
          </a:xfrm>
        </p:spPr>
        <p:txBody>
          <a:bodyPr>
            <a:spAutoFit/>
          </a:bodyPr>
          <a:lstStyle>
            <a:lvl1pPr>
              <a:defRPr sz="3600">
                <a:latin typeface="+mn-lt"/>
              </a:defRPr>
            </a:lvl1pPr>
            <a:lvl2pPr>
              <a:defRPr sz="2800">
                <a:latin typeface="+mn-lt"/>
              </a:defRPr>
            </a:lvl2pPr>
            <a:lvl3pPr>
              <a:defRPr sz="2400">
                <a:latin typeface="+mn-lt"/>
              </a:defRPr>
            </a:lvl3pPr>
            <a:lvl4pPr>
              <a:defRPr sz="20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Next slide"/>
          <p:cNvSpPr>
            <a:spLocks noGrp="1"/>
          </p:cNvSpPr>
          <p:nvPr>
            <p:ph type="body" sz="quarter" idx="11" hasCustomPrompt="1"/>
          </p:nvPr>
        </p:nvSpPr>
        <p:spPr>
          <a:xfrm>
            <a:off x="1" y="6269038"/>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spc="-51" baseline="0">
                <a:solidFill>
                  <a:srgbClr val="000000"/>
                </a:solidFill>
                <a:effectLst/>
                <a:latin typeface="Segoe UI" pitchFamily="34" charset="0"/>
                <a:ea typeface="Segoe UI" pitchFamily="34" charset="0"/>
                <a:cs typeface="Segoe UI" pitchFamily="34" charset="0"/>
              </a:defRPr>
            </a:lvl1pPr>
          </a:lstStyle>
          <a:p>
            <a:pPr lvl="0"/>
            <a:r>
              <a:rPr lang="en-US"/>
              <a:t>Next:</a:t>
            </a:r>
          </a:p>
        </p:txBody>
      </p:sp>
    </p:spTree>
    <p:extLst>
      <p:ext uri="{BB962C8B-B14F-4D97-AF65-F5344CB8AC3E}">
        <p14:creationId xmlns:p14="http://schemas.microsoft.com/office/powerpoint/2010/main" val="2578856801"/>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51B72-9E72-707A-93F5-EC728EB91D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D35E75-759E-057A-EED4-686F7388D7A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F0A28F-C183-777E-73A9-ECF77E951375}"/>
              </a:ext>
            </a:extLst>
          </p:cNvPr>
          <p:cNvSpPr>
            <a:spLocks noGrp="1"/>
          </p:cNvSpPr>
          <p:nvPr>
            <p:ph type="dt" sz="half" idx="10"/>
          </p:nvPr>
        </p:nvSpPr>
        <p:spPr/>
        <p:txBody>
          <a:bodyPr/>
          <a:lstStyle/>
          <a:p>
            <a:fld id="{8DD7038C-62EA-4619-851E-E5F256C13C34}" type="datetimeFigureOut">
              <a:rPr lang="en-US" smtClean="0"/>
              <a:t>8/5/2026</a:t>
            </a:fld>
            <a:endParaRPr lang="en-US"/>
          </a:p>
        </p:txBody>
      </p:sp>
      <p:sp>
        <p:nvSpPr>
          <p:cNvPr id="5" name="Footer Placeholder 4">
            <a:extLst>
              <a:ext uri="{FF2B5EF4-FFF2-40B4-BE49-F238E27FC236}">
                <a16:creationId xmlns:a16="http://schemas.microsoft.com/office/drawing/2014/main" id="{0BC8E0A4-4FF4-A0AF-A340-5FF6C0D234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5D44B5-7B6F-3905-3D64-DF4A07ECA4C5}"/>
              </a:ext>
            </a:extLst>
          </p:cNvPr>
          <p:cNvSpPr>
            <a:spLocks noGrp="1"/>
          </p:cNvSpPr>
          <p:nvPr>
            <p:ph type="sldNum" sz="quarter" idx="12"/>
          </p:nvPr>
        </p:nvSpPr>
        <p:spPr/>
        <p:txBody>
          <a:bodyPr/>
          <a:lstStyle/>
          <a:p>
            <a:fld id="{F6FEDE47-5C65-4B83-B8B3-46E3B7E2E75A}" type="slidenum">
              <a:rPr lang="en-US" smtClean="0"/>
              <a:t>‹#›</a:t>
            </a:fld>
            <a:endParaRPr lang="en-US"/>
          </a:p>
        </p:txBody>
      </p:sp>
    </p:spTree>
    <p:extLst>
      <p:ext uri="{BB962C8B-B14F-4D97-AF65-F5344CB8AC3E}">
        <p14:creationId xmlns:p14="http://schemas.microsoft.com/office/powerpoint/2010/main" val="292246271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itle square photo">
    <p:bg>
      <p:bgRef idx="1001">
        <a:schemeClr val="bg2"/>
      </p:bgRef>
    </p:bg>
    <p:spTree>
      <p:nvGrpSpPr>
        <p:cNvPr id="1" name=""/>
        <p:cNvGrpSpPr/>
        <p:nvPr/>
      </p:nvGrpSpPr>
      <p:grpSpPr>
        <a:xfrm>
          <a:off x="0" y="0"/>
          <a:ext cx="0" cy="0"/>
          <a:chOff x="0" y="0"/>
          <a:chExt cx="0" cy="0"/>
        </a:xfrm>
      </p:grpSpPr>
      <p:pic>
        <p:nvPicPr>
          <p:cNvPr id="11" name="Picture 10" descr="World map in dots against an abstract background">
            <a:extLst>
              <a:ext uri="{FF2B5EF4-FFF2-40B4-BE49-F238E27FC236}">
                <a16:creationId xmlns:a16="http://schemas.microsoft.com/office/drawing/2014/main" id="{41DBF262-1CF9-33EC-301B-F801894A36DA}"/>
              </a:ext>
            </a:extLst>
          </p:cNvPr>
          <p:cNvPicPr>
            <a:picLocks noChangeAspect="1"/>
          </p:cNvPicPr>
          <p:nvPr userDrawn="1"/>
        </p:nvPicPr>
        <p:blipFill rotWithShape="1">
          <a:blip r:embed="rId2">
            <a:duotone>
              <a:prstClr val="black"/>
              <a:schemeClr val="accent1">
                <a:tint val="45000"/>
                <a:satMod val="400000"/>
              </a:schemeClr>
            </a:duotone>
            <a:alphaModFix amt="50000"/>
            <a:extLst>
              <a:ext uri="{28A0092B-C50C-407E-A947-70E740481C1C}">
                <a14:useLocalDpi xmlns:a14="http://schemas.microsoft.com/office/drawing/2010/main" val="0"/>
              </a:ext>
            </a:extLst>
          </a:blip>
          <a:srcRect l="2824" r="15632"/>
          <a:stretch/>
        </p:blipFill>
        <p:spPr>
          <a:xfrm>
            <a:off x="0" y="0"/>
            <a:ext cx="12192000" cy="6858000"/>
          </a:xfrm>
          <a:prstGeom prst="rect">
            <a:avLst/>
          </a:prstGeom>
        </p:spPr>
      </p:pic>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490986" y="4390528"/>
            <a:ext cx="4167887" cy="1107996"/>
          </a:xfrm>
        </p:spPr>
        <p:txBody>
          <a:bodyPr anchor="b" anchorCtr="0">
            <a:spAutoFit/>
          </a:bodyPr>
          <a:lstStyle>
            <a:lvl1pPr>
              <a:defRPr>
                <a:solidFill>
                  <a:srgbClr val="50E6FF"/>
                </a:solidFill>
              </a:defRPr>
            </a:lvl1pPr>
          </a:lstStyle>
          <a:p>
            <a:r>
              <a:rPr lang="en-US"/>
              <a:t>Event name or presentation title </a:t>
            </a:r>
          </a:p>
        </p:txBody>
      </p:sp>
      <p:sp>
        <p:nvSpPr>
          <p:cNvPr id="5" name="Text Placeholder 4"/>
          <p:cNvSpPr>
            <a:spLocks noGrp="1"/>
          </p:cNvSpPr>
          <p:nvPr>
            <p:ph type="body" sz="quarter" idx="12" hasCustomPrompt="1"/>
          </p:nvPr>
        </p:nvSpPr>
        <p:spPr>
          <a:xfrm>
            <a:off x="484765" y="5927387"/>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a:t>
            </a:r>
          </a:p>
        </p:txBody>
      </p:sp>
      <p:sp>
        <p:nvSpPr>
          <p:cNvPr id="8" name="TextBox 7">
            <a:extLst>
              <a:ext uri="{FF2B5EF4-FFF2-40B4-BE49-F238E27FC236}">
                <a16:creationId xmlns:a16="http://schemas.microsoft.com/office/drawing/2014/main" id="{34DA089A-8C8D-1F4B-F08E-E99ADE2FA692}"/>
              </a:ext>
            </a:extLst>
          </p:cNvPr>
          <p:cNvSpPr txBox="1"/>
          <p:nvPr userDrawn="1"/>
        </p:nvSpPr>
        <p:spPr>
          <a:xfrm>
            <a:off x="6286232" y="1005901"/>
            <a:ext cx="5448028" cy="615553"/>
          </a:xfrm>
          <a:prstGeom prst="rect">
            <a:avLst/>
          </a:prstGeom>
          <a:solidFill>
            <a:schemeClr val="accent2">
              <a:alpha val="62000"/>
            </a:schemeClr>
          </a:solidFill>
        </p:spPr>
        <p:txBody>
          <a:bodyPr wrap="square" lIns="0" tIns="0" rIns="0" bIns="0" rtlCol="0">
            <a:spAutoFit/>
          </a:bodyPr>
          <a:lstStyle/>
          <a:p>
            <a:pPr lvl="0" algn="ctr"/>
            <a:r>
              <a:rPr lang="en-US" sz="2000">
                <a:latin typeface="Segoe UI Semilight" panose="020B0402040204020203" pitchFamily="34" charset="0"/>
                <a:cs typeface="Segoe UI Semilight" panose="020B0402040204020203" pitchFamily="34" charset="0"/>
              </a:rPr>
              <a:t>By and for Community</a:t>
            </a:r>
          </a:p>
          <a:p>
            <a:pPr lvl="0" algn="ctr"/>
            <a:r>
              <a:rPr lang="en-US" sz="2000">
                <a:latin typeface="Segoe UI Semilight" panose="020B0402040204020203" pitchFamily="34" charset="0"/>
                <a:cs typeface="Segoe UI Semilight" panose="020B0402040204020203" pitchFamily="34" charset="0"/>
              </a:rPr>
              <a:t>Powered by Microsoft</a:t>
            </a:r>
          </a:p>
        </p:txBody>
      </p:sp>
      <p:sp>
        <p:nvSpPr>
          <p:cNvPr id="9" name="TextBox 8">
            <a:extLst>
              <a:ext uri="{FF2B5EF4-FFF2-40B4-BE49-F238E27FC236}">
                <a16:creationId xmlns:a16="http://schemas.microsoft.com/office/drawing/2014/main" id="{2C90C1E5-6D0F-4CDF-3D6E-4E9BFB6E97C9}"/>
              </a:ext>
            </a:extLst>
          </p:cNvPr>
          <p:cNvSpPr txBox="1"/>
          <p:nvPr userDrawn="1"/>
        </p:nvSpPr>
        <p:spPr>
          <a:xfrm>
            <a:off x="6286232" y="477737"/>
            <a:ext cx="5448028" cy="430887"/>
          </a:xfrm>
          <a:prstGeom prst="rect">
            <a:avLst/>
          </a:prstGeom>
          <a:noFill/>
        </p:spPr>
        <p:txBody>
          <a:bodyPr wrap="square" lIns="0" tIns="0" rIns="0" bIns="0" rtlCol="0">
            <a:spAutoFit/>
          </a:bodyPr>
          <a:lstStyle/>
          <a:p>
            <a:pPr algn="ctr"/>
            <a:r>
              <a:rPr lang="en-US" sz="2800" b="1"/>
              <a:t>Microsoft Community Initiative</a:t>
            </a:r>
          </a:p>
        </p:txBody>
      </p:sp>
    </p:spTree>
    <p:extLst>
      <p:ext uri="{BB962C8B-B14F-4D97-AF65-F5344CB8AC3E}">
        <p14:creationId xmlns:p14="http://schemas.microsoft.com/office/powerpoint/2010/main" val="296795891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itle square photo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a:t>
            </a:r>
          </a:p>
        </p:txBody>
      </p:sp>
      <p:pic>
        <p:nvPicPr>
          <p:cNvPr id="7" name="MS logo gray - EMF" descr="Microsoft logo, gray text version">
            <a:extLst>
              <a:ext uri="{FF2B5EF4-FFF2-40B4-BE49-F238E27FC236}">
                <a16:creationId xmlns:a16="http://schemas.microsoft.com/office/drawing/2014/main" id="{DDC08157-A48C-4ACA-A5BB-EE2A866E103C}"/>
              </a:ext>
            </a:extLst>
          </p:cNvPr>
          <p:cNvPicPr>
            <a:picLocks noChangeAspect="1"/>
          </p:cNvPicPr>
          <p:nvPr userDrawn="1"/>
        </p:nvPicPr>
        <p:blipFill>
          <a:blip r:embed="rId2"/>
          <a:stretch>
            <a:fillRect/>
          </a:stretch>
        </p:blipFill>
        <p:spPr bwMode="black">
          <a:xfrm>
            <a:off x="584200" y="585788"/>
            <a:ext cx="1366440" cy="292608"/>
          </a:xfrm>
          <a:prstGeom prst="rect">
            <a:avLst/>
          </a:prstGeom>
        </p:spPr>
      </p:pic>
      <p:pic>
        <p:nvPicPr>
          <p:cNvPr id="6" name="Picture 5" descr="A group of multi colored wooden stick figures">
            <a:extLst>
              <a:ext uri="{FF2B5EF4-FFF2-40B4-BE49-F238E27FC236}">
                <a16:creationId xmlns:a16="http://schemas.microsoft.com/office/drawing/2014/main" id="{F7BF9410-36D8-81C3-39EF-81EA47546BFC}"/>
              </a:ext>
            </a:extLst>
          </p:cNvPr>
          <p:cNvPicPr>
            <a:picLocks noChangeAspect="1"/>
          </p:cNvPicPr>
          <p:nvPr userDrawn="1"/>
        </p:nvPicPr>
        <p:blipFill rotWithShape="1">
          <a:blip r:embed="rId3">
            <a:alphaModFix/>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rcRect l="39286"/>
          <a:stretch/>
        </p:blipFill>
        <p:spPr>
          <a:xfrm>
            <a:off x="6186791" y="0"/>
            <a:ext cx="6005209" cy="6858000"/>
          </a:xfrm>
          <a:prstGeom prst="rect">
            <a:avLst/>
          </a:prstGeom>
        </p:spPr>
      </p:pic>
    </p:spTree>
    <p:extLst>
      <p:ext uri="{BB962C8B-B14F-4D97-AF65-F5344CB8AC3E}">
        <p14:creationId xmlns:p14="http://schemas.microsoft.com/office/powerpoint/2010/main" val="405393426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itle Slide">
    <p:bg>
      <p:bgRef idx="1001">
        <a:schemeClr val="bg2"/>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rgbClr val="50E6FF"/>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7" name="MS logo white - EMF" descr="Microsoft logo white text version">
            <a:extLst>
              <a:ext uri="{FF2B5EF4-FFF2-40B4-BE49-F238E27FC236}">
                <a16:creationId xmlns:a16="http://schemas.microsoft.com/office/drawing/2014/main" id="{0FD32619-3819-428A-8565-629596C91418}"/>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317752729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Photo full bleed lower title">
    <p:spTree>
      <p:nvGrpSpPr>
        <p:cNvPr id="1" name=""/>
        <p:cNvGrpSpPr/>
        <p:nvPr/>
      </p:nvGrpSpPr>
      <p:grpSpPr>
        <a:xfrm>
          <a:off x="0" y="0"/>
          <a:ext cx="0" cy="0"/>
          <a:chOff x="0" y="0"/>
          <a:chExt cx="0" cy="0"/>
        </a:xfrm>
      </p:grpSpPr>
      <p:pic>
        <p:nvPicPr>
          <p:cNvPr id="7" name="Picture 6" descr="Abstract network of node and mesh">
            <a:extLst>
              <a:ext uri="{FF2B5EF4-FFF2-40B4-BE49-F238E27FC236}">
                <a16:creationId xmlns:a16="http://schemas.microsoft.com/office/drawing/2014/main" id="{EB13B5E3-B807-AFAD-8A80-BB8B05E6176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2476"/>
          <a:stretch/>
        </p:blipFill>
        <p:spPr>
          <a:xfrm>
            <a:off x="0" y="-1140023"/>
            <a:ext cx="12191999" cy="7998023"/>
          </a:xfrm>
          <a:prstGeom prst="rect">
            <a:avLst/>
          </a:prstGeom>
        </p:spPr>
      </p:pic>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0" y="3657600"/>
            <a:ext cx="12192000" cy="3200400"/>
          </a:xfrm>
          <a:gradFill flip="none" rotWithShape="1">
            <a:gsLst>
              <a:gs pos="40000">
                <a:srgbClr val="000000">
                  <a:alpha val="70000"/>
                </a:srgbClr>
              </a:gs>
              <a:gs pos="100000">
                <a:srgbClr val="000000">
                  <a:alpha val="0"/>
                </a:srgbClr>
              </a:gs>
            </a:gsLst>
            <a:lin ang="16200000" scaled="1"/>
            <a:tileRect/>
          </a:gradFill>
        </p:spPr>
        <p:txBody>
          <a:bodyPr lIns="585216" tIns="585216" rIns="585216" bIns="585216" anchor="b" anchorCtr="0">
            <a:noAutofit/>
          </a:bodyPr>
          <a:lstStyle>
            <a:lvl1pPr>
              <a:defRPr sz="3600" spc="0">
                <a:solidFill>
                  <a:srgbClr val="FFFFFF"/>
                </a:solidFill>
              </a:defRPr>
            </a:lvl1pPr>
          </a:lstStyle>
          <a:p>
            <a:r>
              <a:rPr lang="en-US"/>
              <a:t>Click to edit Master title style</a:t>
            </a:r>
          </a:p>
        </p:txBody>
      </p:sp>
      <p:sp>
        <p:nvSpPr>
          <p:cNvPr id="6" name="TextBox 5">
            <a:extLst>
              <a:ext uri="{FF2B5EF4-FFF2-40B4-BE49-F238E27FC236}">
                <a16:creationId xmlns:a16="http://schemas.microsoft.com/office/drawing/2014/main" id="{03F619C2-B134-493A-AB9F-5DE39C92993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089800367"/>
      </p:ext>
    </p:extLst>
  </p:cSld>
  <p:clrMapOvr>
    <a:masterClrMapping/>
  </p:clrMapOvr>
  <p:transition>
    <p:fade/>
  </p:transition>
  <p:extLst>
    <p:ext uri="{DCECCB84-F9BA-43D5-87BE-67443E8EF086}">
      <p15:sldGuideLst xmlns:p15="http://schemas.microsoft.com/office/powerpoint/2012/main">
        <p15:guide id="1" orient="horz" pos="2304">
          <p15:clr>
            <a:srgbClr val="5ACBF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72407536"/>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Photo full bleed left title">
    <p:spTree>
      <p:nvGrpSpPr>
        <p:cNvPr id="1" name=""/>
        <p:cNvGrpSpPr/>
        <p:nvPr/>
      </p:nvGrpSpPr>
      <p:grpSpPr>
        <a:xfrm>
          <a:off x="0" y="0"/>
          <a:ext cx="0" cy="0"/>
          <a:chOff x="0" y="0"/>
          <a:chExt cx="0" cy="0"/>
        </a:xfrm>
      </p:grpSpPr>
      <p:pic>
        <p:nvPicPr>
          <p:cNvPr id="2" name="Picture 1" descr="Abstract network of node and mesh">
            <a:extLst>
              <a:ext uri="{FF2B5EF4-FFF2-40B4-BE49-F238E27FC236}">
                <a16:creationId xmlns:a16="http://schemas.microsoft.com/office/drawing/2014/main" id="{D797DC8A-78F6-C457-106E-E7A54E991A3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24951"/>
          <a:stretch/>
        </p:blipFill>
        <p:spPr>
          <a:xfrm>
            <a:off x="-3" y="1"/>
            <a:ext cx="12191999" cy="6858000"/>
          </a:xfrm>
          <a:prstGeom prst="rect">
            <a:avLst/>
          </a:prstGeom>
        </p:spPr>
      </p:pic>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3" y="-50056"/>
            <a:ext cx="5669280" cy="6908056"/>
          </a:xfrm>
          <a:gradFill flip="none" rotWithShape="1">
            <a:gsLst>
              <a:gs pos="50000">
                <a:srgbClr val="000000">
                  <a:alpha val="70000"/>
                </a:srgbClr>
              </a:gs>
              <a:gs pos="100000">
                <a:srgbClr val="000000">
                  <a:alpha val="0"/>
                </a:srgbClr>
              </a:gs>
            </a:gsLst>
            <a:lin ang="0" scaled="1"/>
            <a:tileRect/>
          </a:gradFill>
        </p:spPr>
        <p:txBody>
          <a:bodyPr lIns="585216" tIns="585216" rIns="585216" bIns="585216" anchor="ctr">
            <a:noAutofit/>
          </a:bodyPr>
          <a:lstStyle>
            <a:lvl1pP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1D4894F6-B50F-43E1-83FC-4F2200B2FA65}"/>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484508542"/>
      </p:ext>
    </p:extLst>
  </p:cSld>
  <p:clrMapOvr>
    <a:masterClrMapping/>
  </p:clrMapOvr>
  <p:transition>
    <p:fade/>
  </p:transition>
  <p:extLst>
    <p:ext uri="{DCECCB84-F9BA-43D5-87BE-67443E8EF086}">
      <p15:sldGuideLst xmlns:p15="http://schemas.microsoft.com/office/powerpoint/2012/main">
        <p15:guide id="7" pos="3576">
          <p15:clr>
            <a:srgbClr val="5ACBF0"/>
          </p15:clr>
        </p15:guide>
        <p15:guide id="8" orient="horz" pos="2160">
          <p15:clr>
            <a:srgbClr val="5ACBF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Photo full bleed right title">
    <p:spTree>
      <p:nvGrpSpPr>
        <p:cNvPr id="1" name=""/>
        <p:cNvGrpSpPr/>
        <p:nvPr/>
      </p:nvGrpSpPr>
      <p:grpSpPr>
        <a:xfrm>
          <a:off x="0" y="0"/>
          <a:ext cx="0" cy="0"/>
          <a:chOff x="0" y="0"/>
          <a:chExt cx="0" cy="0"/>
        </a:xfrm>
      </p:grpSpPr>
      <p:pic>
        <p:nvPicPr>
          <p:cNvPr id="2" name="Picture 1" descr="Abstract network of node and mesh">
            <a:extLst>
              <a:ext uri="{FF2B5EF4-FFF2-40B4-BE49-F238E27FC236}">
                <a16:creationId xmlns:a16="http://schemas.microsoft.com/office/drawing/2014/main" id="{B5432F58-991D-337D-C329-9DA1B4DC48A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24952"/>
          <a:stretch/>
        </p:blipFill>
        <p:spPr>
          <a:xfrm>
            <a:off x="0" y="0"/>
            <a:ext cx="12191999" cy="6858000"/>
          </a:xfrm>
          <a:prstGeom prst="rect">
            <a:avLst/>
          </a:prstGeom>
        </p:spPr>
      </p:pic>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6522720" y="0"/>
            <a:ext cx="5669280" cy="6858000"/>
          </a:xfrm>
          <a:gradFill flip="none" rotWithShape="1">
            <a:gsLst>
              <a:gs pos="50000">
                <a:srgbClr val="000000">
                  <a:alpha val="70000"/>
                </a:srgbClr>
              </a:gs>
              <a:gs pos="100000">
                <a:srgbClr val="000000">
                  <a:alpha val="0"/>
                </a:srgbClr>
              </a:gs>
            </a:gsLst>
            <a:lin ang="10800000" scaled="1"/>
            <a:tileRect/>
          </a:gradFill>
        </p:spPr>
        <p:txBody>
          <a:bodyPr lIns="585216" tIns="585216" rIns="585216" bIns="585216" anchor="ctr">
            <a:noAutofit/>
          </a:bodyPr>
          <a:lstStyle>
            <a:lvl1pPr algn="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A629011D-E3B4-416F-9D7F-7A99AE49F65A}"/>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724924929"/>
      </p:ext>
    </p:extLst>
  </p:cSld>
  <p:clrMapOvr>
    <a:masterClrMapping/>
  </p:clrMapOvr>
  <p:transition>
    <p:fade/>
  </p:transition>
  <p:extLst>
    <p:ext uri="{DCECCB84-F9BA-43D5-87BE-67443E8EF086}">
      <p15:sldGuideLst xmlns:p15="http://schemas.microsoft.com/office/powerpoint/2012/main">
        <p15:guide id="7" pos="4105">
          <p15:clr>
            <a:srgbClr val="5ACBF0"/>
          </p15:clr>
        </p15:guide>
        <p15:guide id="8" orient="horz" pos="2160">
          <p15:clr>
            <a:srgbClr val="5ACBF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Top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p>
        </p:txBody>
      </p:sp>
      <p:pic>
        <p:nvPicPr>
          <p:cNvPr id="3" name="Picture 2" descr="Abstract network of node and mesh">
            <a:extLst>
              <a:ext uri="{FF2B5EF4-FFF2-40B4-BE49-F238E27FC236}">
                <a16:creationId xmlns:a16="http://schemas.microsoft.com/office/drawing/2014/main" id="{74AB6AA5-01E6-2188-7C2F-DB1CB3229A6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49968"/>
          <a:stretch/>
        </p:blipFill>
        <p:spPr>
          <a:xfrm>
            <a:off x="0" y="0"/>
            <a:ext cx="12191999" cy="4572000"/>
          </a:xfrm>
          <a:prstGeom prst="rect">
            <a:avLst/>
          </a:prstGeom>
        </p:spPr>
      </p:pic>
      <p:sp>
        <p:nvSpPr>
          <p:cNvPr id="5" name="TextBox 4">
            <a:extLst>
              <a:ext uri="{FF2B5EF4-FFF2-40B4-BE49-F238E27FC236}">
                <a16:creationId xmlns:a16="http://schemas.microsoft.com/office/drawing/2014/main" id="{3A996C37-D0C9-4349-A860-B639C4EB9D5D}"/>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713905549"/>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5ACBF0"/>
          </p15:clr>
        </p15:guide>
      </p15:sldGuideLst>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Bottom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585788"/>
            <a:ext cx="11018520" cy="1114996"/>
          </a:xfrm>
        </p:spPr>
        <p:txBody>
          <a:bodyPr anchor="ctr"/>
          <a:lstStyle>
            <a:lvl1pPr algn="ctr">
              <a:defRPr/>
            </a:lvl1pPr>
          </a:lstStyle>
          <a:p>
            <a:r>
              <a:rPr lang="en-US"/>
              <a:t>Click to edit Master title style</a:t>
            </a:r>
          </a:p>
        </p:txBody>
      </p:sp>
      <p:sp>
        <p:nvSpPr>
          <p:cNvPr id="5" name="TextBox 4">
            <a:extLst>
              <a:ext uri="{FF2B5EF4-FFF2-40B4-BE49-F238E27FC236}">
                <a16:creationId xmlns:a16="http://schemas.microsoft.com/office/drawing/2014/main" id="{3D6FDE6F-0F4B-446A-A51F-494FB0996655}"/>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pic>
        <p:nvPicPr>
          <p:cNvPr id="3" name="Picture 2" descr="Abstract network of node and mesh">
            <a:extLst>
              <a:ext uri="{FF2B5EF4-FFF2-40B4-BE49-F238E27FC236}">
                <a16:creationId xmlns:a16="http://schemas.microsoft.com/office/drawing/2014/main" id="{AC08D641-B67A-752D-1B48-2BB7ADE830D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49968"/>
          <a:stretch/>
        </p:blipFill>
        <p:spPr>
          <a:xfrm>
            <a:off x="1" y="2286000"/>
            <a:ext cx="12191999" cy="4572000"/>
          </a:xfrm>
          <a:prstGeom prst="rect">
            <a:avLst/>
          </a:prstGeom>
        </p:spPr>
      </p:pic>
    </p:spTree>
    <p:extLst>
      <p:ext uri="{BB962C8B-B14F-4D97-AF65-F5344CB8AC3E}">
        <p14:creationId xmlns:p14="http://schemas.microsoft.com/office/powerpoint/2010/main" val="3900229805"/>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5ACBF0"/>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Title Slide 2">
    <p:bg>
      <p:bgRef idx="1001">
        <a:schemeClr val="bg1"/>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6" name="MS logo gray - EMF" descr="Microsoft logo, gray text version">
            <a:extLst>
              <a:ext uri="{FF2B5EF4-FFF2-40B4-BE49-F238E27FC236}">
                <a16:creationId xmlns:a16="http://schemas.microsoft.com/office/drawing/2014/main" id="{D3453B0B-33DE-4ED0-A610-D76D0E610F6F}"/>
              </a:ext>
            </a:extLst>
          </p:cNvPr>
          <p:cNvPicPr>
            <a:picLocks noChangeAspect="1"/>
          </p:cNvPicPr>
          <p:nvPr userDrawn="1"/>
        </p:nvPicPr>
        <p:blipFill>
          <a:blip r:embed="rId2"/>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391188329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710038726"/>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08827843"/>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1_Title &amp; Non-bulleted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5CDD01-D61D-2D56-ADC5-8697B033DF86}"/>
              </a:ext>
            </a:extLst>
          </p:cNvPr>
          <p:cNvSpPr/>
          <p:nvPr userDrawn="1"/>
        </p:nvSpPr>
        <p:spPr bwMode="auto">
          <a:xfrm>
            <a:off x="0" y="-12629"/>
            <a:ext cx="12192000" cy="1235413"/>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a:xfrm>
            <a:off x="496111" y="321013"/>
            <a:ext cx="11110672" cy="553998"/>
          </a:xfrm>
        </p:spPr>
        <p:txBody>
          <a:bodyPr/>
          <a:lstStyle>
            <a:lvl1pPr>
              <a:defRPr>
                <a:solidFill>
                  <a:schemeClr val="bg1"/>
                </a:solidFill>
              </a:defRPr>
            </a:lvl1pPr>
          </a:lstStyle>
          <a:p>
            <a:r>
              <a:rPr lang="en-US"/>
              <a:t>Click to edit Master title style</a:t>
            </a:r>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56180214"/>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401303821"/>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48313770"/>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CNB_Title, content and resource banner">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3E22BCC-7032-17F0-B273-F935DF91BB2C}"/>
              </a:ext>
            </a:extLst>
          </p:cNvPr>
          <p:cNvPicPr>
            <a:picLocks noChangeAspect="1"/>
          </p:cNvPicPr>
          <p:nvPr userDrawn="1"/>
        </p:nvPicPr>
        <p:blipFill rotWithShape="1">
          <a:blip r:embed="rId2"/>
          <a:srcRect l="383"/>
          <a:stretch/>
        </p:blipFill>
        <p:spPr>
          <a:xfrm>
            <a:off x="-5080" y="-6350"/>
            <a:ext cx="12197080" cy="1180614"/>
          </a:xfrm>
          <a:prstGeom prst="rect">
            <a:avLst/>
          </a:prstGeom>
        </p:spPr>
      </p:pic>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00979" y="285070"/>
            <a:ext cx="11018520" cy="553998"/>
          </a:xfrm>
        </p:spPr>
        <p:txBody>
          <a:bodyPr/>
          <a:lstStyle>
            <a:lvl1pPr>
              <a:defRPr sz="3600">
                <a:solidFill>
                  <a:schemeClr val="bg1"/>
                </a:solidFill>
              </a:defRPr>
            </a:lvl1pPr>
          </a:lstStyle>
          <a:p>
            <a:r>
              <a:rPr lang="en-US"/>
              <a:t>Click to edit Master title style</a:t>
            </a:r>
          </a:p>
        </p:txBody>
      </p:sp>
      <p:sp>
        <p:nvSpPr>
          <p:cNvPr id="3" name="Text Placeholder 2"/>
          <p:cNvSpPr>
            <a:spLocks noGrp="1"/>
          </p:cNvSpPr>
          <p:nvPr>
            <p:ph type="body" sz="quarter" idx="10"/>
          </p:nvPr>
        </p:nvSpPr>
        <p:spPr>
          <a:xfrm>
            <a:off x="584200" y="1435497"/>
            <a:ext cx="11018520" cy="1268039"/>
          </a:xfrm>
        </p:spPr>
        <p:txBody>
          <a:bodyPr/>
          <a:lstStyle>
            <a:lvl1pPr>
              <a:defRPr sz="2000">
                <a:solidFill>
                  <a:srgbClr val="000000"/>
                </a:solidFill>
                <a:latin typeface="+mn-lt"/>
              </a:defRPr>
            </a:lvl1pPr>
            <a:lvl2pPr>
              <a:defRPr sz="1600">
                <a:solidFill>
                  <a:srgbClr val="000000"/>
                </a:solidFill>
              </a:defRPr>
            </a:lvl2pPr>
            <a:lvl3pPr>
              <a:defRPr sz="1400">
                <a:solidFill>
                  <a:srgbClr val="000000"/>
                </a:solidFill>
              </a:defRPr>
            </a:lvl3pPr>
            <a:lvl4pPr>
              <a:defRPr sz="1200">
                <a:solidFill>
                  <a:srgbClr val="000000"/>
                </a:solidFill>
              </a:defRPr>
            </a:lvl4pPr>
            <a:lvl5pPr>
              <a:defRPr sz="1000">
                <a:solidFill>
                  <a:srgbClr val="000000"/>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ounded Rectangle 6">
            <a:extLst>
              <a:ext uri="{FF2B5EF4-FFF2-40B4-BE49-F238E27FC236}">
                <a16:creationId xmlns:a16="http://schemas.microsoft.com/office/drawing/2014/main" id="{F1F6ECD6-0872-3D76-0A88-B53820253296}"/>
              </a:ext>
            </a:extLst>
          </p:cNvPr>
          <p:cNvSpPr/>
          <p:nvPr userDrawn="1"/>
        </p:nvSpPr>
        <p:spPr>
          <a:xfrm>
            <a:off x="0" y="5849078"/>
            <a:ext cx="5165521" cy="1011104"/>
          </a:xfrm>
          <a:prstGeom prst="roundRect">
            <a:avLst>
              <a:gd name="adj" fmla="val 0"/>
            </a:avLst>
          </a:prstGeom>
          <a:solidFill>
            <a:srgbClr val="F250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730947EA-688D-4587-5AD1-B1F0D2D2954E}"/>
              </a:ext>
            </a:extLst>
          </p:cNvPr>
          <p:cNvSpPr>
            <a:spLocks noGrp="1"/>
          </p:cNvSpPr>
          <p:nvPr>
            <p:ph type="body" sz="quarter" idx="12" hasCustomPrompt="1"/>
          </p:nvPr>
        </p:nvSpPr>
        <p:spPr>
          <a:xfrm>
            <a:off x="278321" y="6199848"/>
            <a:ext cx="4073525" cy="309563"/>
          </a:xfrm>
        </p:spPr>
        <p:txBody>
          <a:bodyPr/>
          <a:lstStyle>
            <a:lvl1pPr marL="0" indent="0">
              <a:buNone/>
              <a:defRPr>
                <a:solidFill>
                  <a:schemeClr val="bg1"/>
                </a:solidFill>
              </a:defRPr>
            </a:lvl1pPr>
          </a:lstStyle>
          <a:p>
            <a:pPr lvl="0"/>
            <a:r>
              <a:rPr lang="en-US"/>
              <a:t>Click to add key resource link</a:t>
            </a:r>
          </a:p>
        </p:txBody>
      </p:sp>
    </p:spTree>
    <p:extLst>
      <p:ext uri="{BB962C8B-B14F-4D97-AF65-F5344CB8AC3E}">
        <p14:creationId xmlns:p14="http://schemas.microsoft.com/office/powerpoint/2010/main" val="1434244372"/>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1590015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41491633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itle - 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6" name="TextBox 5">
            <a:extLst>
              <a:ext uri="{FF2B5EF4-FFF2-40B4-BE49-F238E27FC236}">
                <a16:creationId xmlns:a16="http://schemas.microsoft.com/office/drawing/2014/main" id="{16BDF4B0-32EF-4DA8-9A83-B73DD831057C}"/>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682017384"/>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6" orient="horz" pos="904">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585788"/>
            <a:ext cx="4159950" cy="5683249"/>
          </a:xfrm>
        </p:spPr>
        <p:txBody>
          <a:bodyPr anchor="ct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8A09A47B-FEF5-47F3-B2DD-A73E7C3234AF}"/>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058282522"/>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5" orient="horz" pos="2160">
          <p15:clr>
            <a:srgbClr val="5ACBF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Square Photo 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79738"/>
            <a:ext cx="4163125" cy="3289300"/>
          </a:xfrm>
        </p:spPr>
        <p:txBody>
          <a:bodyPr anchor="t"/>
          <a:lstStyle>
            <a:lvl1pPr>
              <a:defRPr sz="2800"/>
            </a:lvl1pPr>
          </a:lstStyle>
          <a:p>
            <a:r>
              <a:rPr lang="en-US"/>
              <a:t>Square photo layout with smaller text</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6C2F1290-9237-4BEE-AAAC-6708F286265B}"/>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309431167"/>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wo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5367528" cy="3474720"/>
          </a:xfrm>
          <a:blipFill>
            <a:blip r:embed="rId2"/>
            <a:stretch>
              <a:fillRect/>
            </a:stretch>
          </a:blipFill>
        </p:spPr>
        <p:txBody>
          <a:bodyPr vert="horz" wrap="square" lIns="0" tIns="0" rIns="0" bIns="118872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39255" y="2025650"/>
            <a:ext cx="5367528" cy="3474720"/>
          </a:xfrm>
          <a:blipFill>
            <a:blip r:embed="rId2"/>
            <a:stretch>
              <a:fillRect/>
            </a:stretch>
          </a:blipFill>
        </p:spPr>
        <p:txBody>
          <a:bodyPr vert="horz" wrap="square" lIns="0" tIns="0" rIns="0" bIns="118872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0" name="TextBox 9">
            <a:extLst>
              <a:ext uri="{FF2B5EF4-FFF2-40B4-BE49-F238E27FC236}">
                <a16:creationId xmlns:a16="http://schemas.microsoft.com/office/drawing/2014/main" id="{CAF59E09-7602-42B9-AB0C-9D1365A9EBB2}"/>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09726950"/>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sldGuideLst>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Three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4358640"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8132063"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Box 13">
            <a:extLst>
              <a:ext uri="{FF2B5EF4-FFF2-40B4-BE49-F238E27FC236}">
                <a16:creationId xmlns:a16="http://schemas.microsoft.com/office/drawing/2014/main" id="{52B36921-D927-4BA6-8891-8AEE9784923C}"/>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240926486"/>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sldGuideLst>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Four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3413908"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45204"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ltGray">
          <a:xfrm>
            <a:off x="9076500"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16" name="TextBox 15">
            <a:extLst>
              <a:ext uri="{FF2B5EF4-FFF2-40B4-BE49-F238E27FC236}">
                <a16:creationId xmlns:a16="http://schemas.microsoft.com/office/drawing/2014/main" id="{5CF56B00-AAD4-4F4F-8228-B6CF8367DE0D}"/>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66182590"/>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itle and text side by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5216" y="2309812"/>
            <a:ext cx="3182027" cy="3959225"/>
          </a:xfrm>
        </p:spPr>
        <p:txBody>
          <a:bodyPr anchor="t"/>
          <a:lstStyle>
            <a:lvl1pPr>
              <a:defRPr>
                <a:solidFill>
                  <a:schemeClr val="tx1"/>
                </a:solidFill>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354523" y="2309812"/>
            <a:ext cx="7254865" cy="3959226"/>
          </a:xfrm>
        </p:spPr>
        <p:txBody>
          <a:bodyPr anchor="t"/>
          <a:lstStyle>
            <a:lvl1pPr marL="0" indent="0">
              <a:spcAft>
                <a:spcPts val="800"/>
              </a:spcAft>
              <a:buNone/>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a:cxnSpLocks/>
          </p:cNvCxnSpPr>
          <p:nvPr userDrawn="1"/>
        </p:nvCxnSpPr>
        <p:spPr>
          <a:xfrm>
            <a:off x="585216" y="2019300"/>
            <a:ext cx="3182112" cy="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9D8AF80-CAD5-4055-80AD-0B31EBCB52A9}"/>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cxnSp>
        <p:nvCxnSpPr>
          <p:cNvPr id="8" name="Straight Connector 7">
            <a:extLst>
              <a:ext uri="{FF2B5EF4-FFF2-40B4-BE49-F238E27FC236}">
                <a16:creationId xmlns:a16="http://schemas.microsoft.com/office/drawing/2014/main" id="{DF1A9F7D-F14E-4BCE-9EB4-D9EF47B67809}"/>
              </a:ext>
              <a:ext uri="{C183D7F6-B498-43B3-948B-1728B52AA6E4}">
                <adec:decorative xmlns:adec="http://schemas.microsoft.com/office/drawing/2017/decorative" val="1"/>
              </a:ext>
            </a:extLst>
          </p:cNvPr>
          <p:cNvCxnSpPr>
            <a:cxnSpLocks/>
          </p:cNvCxnSpPr>
          <p:nvPr userDrawn="1"/>
        </p:nvCxnSpPr>
        <p:spPr>
          <a:xfrm>
            <a:off x="4354523" y="2019300"/>
            <a:ext cx="7254865" cy="0"/>
          </a:xfrm>
          <a:prstGeom prst="line">
            <a:avLst/>
          </a:prstGeom>
          <a:ln w="19050">
            <a:solidFill>
              <a:schemeClr val="tx1">
                <a:alpha val="3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4572647"/>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1272">
          <p15:clr>
            <a:srgbClr val="5ACBF0"/>
          </p15:clr>
        </p15:guide>
        <p15:guide id="30" pos="2376">
          <p15:clr>
            <a:srgbClr val="5ACBF0"/>
          </p15:clr>
        </p15:guide>
        <p15:guide id="32" orient="horz" pos="1455">
          <p15:clr>
            <a:srgbClr val="5ACBF0"/>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itle and text side by s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lstStyle>
            <a:lvl1pPr>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lstStyle>
            <a:lvl1pPr marL="0" indent="0">
              <a:buNone/>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userDrawn="1"/>
        </p:nvCxnSpPr>
        <p:spPr>
          <a:xfrm>
            <a:off x="4356100" y="2578100"/>
            <a:ext cx="0" cy="170180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DEB5FBAF-D5DB-4D1E-9D76-AE83D1B7417A}"/>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008712167"/>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CNB_Updates">
    <p:bg>
      <p:bgPr>
        <a:solidFill>
          <a:schemeClr val="bg1"/>
        </a:solidFill>
        <a:effectLst/>
      </p:bgPr>
    </p:bg>
    <p:spTree>
      <p:nvGrpSpPr>
        <p:cNvPr id="1" name=""/>
        <p:cNvGrpSpPr/>
        <p:nvPr/>
      </p:nvGrpSpPr>
      <p:grpSpPr>
        <a:xfrm>
          <a:off x="0" y="0"/>
          <a:ext cx="0" cy="0"/>
          <a:chOff x="0" y="0"/>
          <a:chExt cx="0" cy="0"/>
        </a:xfrm>
      </p:grpSpPr>
      <p:sp>
        <p:nvSpPr>
          <p:cNvPr id="6" name="Rounded Rectangle 4">
            <a:extLst>
              <a:ext uri="{FF2B5EF4-FFF2-40B4-BE49-F238E27FC236}">
                <a16:creationId xmlns:a16="http://schemas.microsoft.com/office/drawing/2014/main" id="{6A1507C7-C542-E81C-EF4A-218C3711D00D}"/>
              </a:ext>
            </a:extLst>
          </p:cNvPr>
          <p:cNvSpPr/>
          <p:nvPr userDrawn="1"/>
        </p:nvSpPr>
        <p:spPr>
          <a:xfrm>
            <a:off x="8928100" y="1151393"/>
            <a:ext cx="3263900" cy="5706606"/>
          </a:xfrm>
          <a:prstGeom prst="roundRect">
            <a:avLst>
              <a:gd name="adj" fmla="val 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3E22BCC-7032-17F0-B273-F935DF91BB2C}"/>
              </a:ext>
            </a:extLst>
          </p:cNvPr>
          <p:cNvPicPr>
            <a:picLocks noChangeAspect="1"/>
          </p:cNvPicPr>
          <p:nvPr userDrawn="1"/>
        </p:nvPicPr>
        <p:blipFill rotWithShape="1">
          <a:blip r:embed="rId2"/>
          <a:srcRect l="383"/>
          <a:stretch/>
        </p:blipFill>
        <p:spPr>
          <a:xfrm>
            <a:off x="-5080" y="-6350"/>
            <a:ext cx="12197080" cy="1180614"/>
          </a:xfrm>
          <a:prstGeom prst="rect">
            <a:avLst/>
          </a:prstGeom>
        </p:spPr>
      </p:pic>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00979" y="285070"/>
            <a:ext cx="11018520" cy="553998"/>
          </a:xfrm>
        </p:spPr>
        <p:txBody>
          <a:bodyPr/>
          <a:lstStyle>
            <a:lvl1pPr>
              <a:defRPr sz="3600">
                <a:solidFill>
                  <a:schemeClr val="bg1"/>
                </a:solidFill>
              </a:defRPr>
            </a:lvl1pPr>
          </a:lstStyle>
          <a:p>
            <a:r>
              <a:rPr lang="en-US"/>
              <a:t>Click to edit Master title style</a:t>
            </a:r>
          </a:p>
        </p:txBody>
      </p:sp>
      <p:sp>
        <p:nvSpPr>
          <p:cNvPr id="4" name="Footer Placeholder 10">
            <a:extLst>
              <a:ext uri="{FF2B5EF4-FFF2-40B4-BE49-F238E27FC236}">
                <a16:creationId xmlns:a16="http://schemas.microsoft.com/office/drawing/2014/main" id="{DD1BEEC7-5874-1E48-8B60-B1E5D9779C29}"/>
              </a:ext>
            </a:extLst>
          </p:cNvPr>
          <p:cNvSpPr>
            <a:spLocks noGrp="1"/>
          </p:cNvSpPr>
          <p:nvPr>
            <p:ph type="ftr" sz="quarter" idx="3"/>
          </p:nvPr>
        </p:nvSpPr>
        <p:spPr>
          <a:xfrm>
            <a:off x="584201" y="6456459"/>
            <a:ext cx="11025188" cy="107854"/>
          </a:xfrm>
          <a:prstGeom prst="rect">
            <a:avLst/>
          </a:prstGeom>
        </p:spPr>
        <p:txBody>
          <a:bodyPr/>
          <a:lstStyle>
            <a:lvl1pPr>
              <a:defRPr sz="800">
                <a:solidFill>
                  <a:srgbClr val="000000"/>
                </a:solidFill>
              </a:defRPr>
            </a:lvl1pPr>
          </a:lstStyle>
          <a:p>
            <a:r>
              <a:rPr lang="en-US"/>
              <a:t>© Microsoft Corporation                                                                                  					   	    	                                     Microsoft 365 </a:t>
            </a:r>
          </a:p>
        </p:txBody>
      </p:sp>
      <p:sp>
        <p:nvSpPr>
          <p:cNvPr id="10" name="Rounded Rectangle 1">
            <a:extLst>
              <a:ext uri="{FF2B5EF4-FFF2-40B4-BE49-F238E27FC236}">
                <a16:creationId xmlns:a16="http://schemas.microsoft.com/office/drawing/2014/main" id="{A3FE6813-A34B-408D-5E57-9D178EE76FD8}"/>
              </a:ext>
            </a:extLst>
          </p:cNvPr>
          <p:cNvSpPr/>
          <p:nvPr userDrawn="1"/>
        </p:nvSpPr>
        <p:spPr>
          <a:xfrm>
            <a:off x="0" y="1173570"/>
            <a:ext cx="4152900" cy="468061"/>
          </a:xfrm>
          <a:prstGeom prst="roundRect">
            <a:avLst>
              <a:gd name="adj" fmla="val 0"/>
            </a:avLst>
          </a:prstGeom>
          <a:solidFill>
            <a:srgbClr val="2C7E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7" name="Picture Placeholder 16">
            <a:extLst>
              <a:ext uri="{FF2B5EF4-FFF2-40B4-BE49-F238E27FC236}">
                <a16:creationId xmlns:a16="http://schemas.microsoft.com/office/drawing/2014/main" id="{05AA3CE7-CCC3-9EBF-4083-17CD49870263}"/>
              </a:ext>
            </a:extLst>
          </p:cNvPr>
          <p:cNvSpPr>
            <a:spLocks noGrp="1"/>
          </p:cNvSpPr>
          <p:nvPr>
            <p:ph type="pic" sz="quarter" idx="11" hasCustomPrompt="1"/>
          </p:nvPr>
        </p:nvSpPr>
        <p:spPr>
          <a:xfrm>
            <a:off x="5650395" y="2239963"/>
            <a:ext cx="6262206" cy="3246437"/>
          </a:xfrm>
          <a:prstGeom prst="roundRect">
            <a:avLst>
              <a:gd name="adj" fmla="val 4622"/>
            </a:avLst>
          </a:prstGeom>
          <a:solidFill>
            <a:schemeClr val="bg2"/>
          </a:solidFill>
        </p:spPr>
        <p:txBody>
          <a:bodyPr anchor="ctr">
            <a:noAutofit/>
          </a:bodyPr>
          <a:lstStyle>
            <a:lvl1pPr marL="0" indent="0" algn="ctr">
              <a:buNone/>
              <a:defRPr/>
            </a:lvl1pPr>
          </a:lstStyle>
          <a:p>
            <a:r>
              <a:rPr lang="en-US"/>
              <a:t>Click to insert picture</a:t>
            </a:r>
          </a:p>
        </p:txBody>
      </p:sp>
      <p:sp>
        <p:nvSpPr>
          <p:cNvPr id="19" name="Text Placeholder 18">
            <a:extLst>
              <a:ext uri="{FF2B5EF4-FFF2-40B4-BE49-F238E27FC236}">
                <a16:creationId xmlns:a16="http://schemas.microsoft.com/office/drawing/2014/main" id="{6E0B161C-8EF0-F07D-6565-5AC5DAF93DB4}"/>
              </a:ext>
            </a:extLst>
          </p:cNvPr>
          <p:cNvSpPr>
            <a:spLocks noGrp="1"/>
          </p:cNvSpPr>
          <p:nvPr>
            <p:ph type="body" sz="quarter" idx="12"/>
          </p:nvPr>
        </p:nvSpPr>
        <p:spPr>
          <a:xfrm>
            <a:off x="461963" y="1257671"/>
            <a:ext cx="3617912" cy="307777"/>
          </a:xfrm>
        </p:spPr>
        <p:txBody>
          <a:bodyPr/>
          <a:lstStyle>
            <a:lvl1pPr marL="0" indent="0">
              <a:buNone/>
              <a:defRPr>
                <a:solidFill>
                  <a:schemeClr val="bg1"/>
                </a:solidFill>
                <a:latin typeface="+mj-lt"/>
              </a:defRPr>
            </a:lvl1pPr>
            <a:lvl2pPr marL="228600" indent="0">
              <a:buNone/>
              <a:defRPr/>
            </a:lvl2pPr>
          </a:lstStyle>
          <a:p>
            <a:pPr lvl="0"/>
            <a:r>
              <a:rPr lang="en-US"/>
              <a:t>Click to edit Master text styles</a:t>
            </a:r>
          </a:p>
        </p:txBody>
      </p:sp>
      <p:sp>
        <p:nvSpPr>
          <p:cNvPr id="21" name="Text Placeholder 20">
            <a:extLst>
              <a:ext uri="{FF2B5EF4-FFF2-40B4-BE49-F238E27FC236}">
                <a16:creationId xmlns:a16="http://schemas.microsoft.com/office/drawing/2014/main" id="{0E79AF9F-FE77-CCB9-F3E4-8905E3B043A1}"/>
              </a:ext>
            </a:extLst>
          </p:cNvPr>
          <p:cNvSpPr>
            <a:spLocks noGrp="1"/>
          </p:cNvSpPr>
          <p:nvPr>
            <p:ph type="body" sz="quarter" idx="13" hasCustomPrompt="1"/>
          </p:nvPr>
        </p:nvSpPr>
        <p:spPr>
          <a:xfrm>
            <a:off x="584200" y="2239963"/>
            <a:ext cx="4927600" cy="3137269"/>
          </a:xfrm>
        </p:spPr>
        <p:txBody>
          <a:bodyPr/>
          <a:lstStyle>
            <a:lvl1pPr marL="0" indent="0">
              <a:buNone/>
              <a:defRPr/>
            </a:lvl1pPr>
          </a:lstStyle>
          <a:p>
            <a:pPr marL="0" indent="0">
              <a:lnSpc>
                <a:spcPct val="90000"/>
              </a:lnSpc>
              <a:spcBef>
                <a:spcPts val="1000"/>
              </a:spcBef>
              <a:buNone/>
            </a:pPr>
            <a:r>
              <a:rPr lang="en-US" sz="2800">
                <a:latin typeface="+mj-lt"/>
                <a:cs typeface="Segoe UI Semibold" panose="020B0502040204020203" pitchFamily="34" charset="0"/>
              </a:rPr>
              <a:t>Lorem ipsum dolor sit </a:t>
            </a:r>
            <a:r>
              <a:rPr lang="en-US" sz="2800" err="1">
                <a:latin typeface="+mj-lt"/>
                <a:cs typeface="Segoe UI Semibold" panose="020B0502040204020203" pitchFamily="34" charset="0"/>
              </a:rPr>
              <a:t>amet</a:t>
            </a:r>
            <a:endParaRPr lang="en-US" sz="2000">
              <a:latin typeface="+mj-lt"/>
              <a:cs typeface="Segoe UI" panose="020B0502040204020203" pitchFamily="34" charset="0"/>
            </a:endParaRPr>
          </a:p>
          <a:p>
            <a:pPr marL="0" indent="0">
              <a:lnSpc>
                <a:spcPct val="90000"/>
              </a:lnSpc>
              <a:spcBef>
                <a:spcPts val="1000"/>
              </a:spcBef>
              <a:buNone/>
            </a:pPr>
            <a:r>
              <a:rPr lang="en-US" sz="2000">
                <a:solidFill>
                  <a:srgbClr val="000000"/>
                </a:solidFill>
                <a:effectLst/>
                <a:highlight>
                  <a:srgbClr val="FFFFFF"/>
                </a:highlight>
                <a:latin typeface="Segoe UI" panose="020B0502040204020203" pitchFamily="34" charset="0"/>
                <a:cs typeface="Segoe UI" panose="020B0502040204020203" pitchFamily="34" charset="0"/>
              </a:rPr>
              <a:t>Vestibulum cursus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quam</a:t>
            </a:r>
            <a:r>
              <a:rPr lang="en-US" sz="2000">
                <a:solidFill>
                  <a:srgbClr val="000000"/>
                </a:solidFill>
                <a:effectLst/>
                <a:highlight>
                  <a:srgbClr val="FFFFFF"/>
                </a:highlight>
                <a:latin typeface="Segoe UI" panose="020B0502040204020203" pitchFamily="34" charset="0"/>
                <a:cs typeface="Segoe UI" panose="020B0502040204020203" pitchFamily="34" charset="0"/>
              </a:rPr>
              <a:t> vitae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erat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rutrum</a:t>
            </a:r>
            <a:r>
              <a:rPr lang="en-US" sz="2000">
                <a:solidFill>
                  <a:srgbClr val="000000"/>
                </a:solidFill>
                <a:effectLst/>
                <a:highlight>
                  <a:srgbClr val="FFFFFF"/>
                </a:highlight>
                <a:latin typeface="Segoe UI" panose="020B0502040204020203" pitchFamily="34" charset="0"/>
                <a:cs typeface="Segoe UI" panose="020B0502040204020203" pitchFamily="34" charset="0"/>
              </a:rPr>
              <a:t>, sit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amet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commodo</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felis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commodo</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Vivamus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finibus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arcu</a:t>
            </a:r>
            <a:r>
              <a:rPr lang="en-US" sz="2000">
                <a:solidFill>
                  <a:srgbClr val="000000"/>
                </a:solidFill>
                <a:effectLst/>
                <a:highlight>
                  <a:srgbClr val="FFFFFF"/>
                </a:highlight>
                <a:latin typeface="Segoe UI" panose="020B0502040204020203" pitchFamily="34" charset="0"/>
                <a:cs typeface="Segoe UI" panose="020B0502040204020203" pitchFamily="34" charset="0"/>
              </a:rPr>
              <a:t> vel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tellus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varius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nec</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laoreet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massa</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condimentum</a:t>
            </a:r>
            <a:r>
              <a:rPr lang="en-US" sz="2000">
                <a:solidFill>
                  <a:srgbClr val="000000"/>
                </a:solidFill>
                <a:effectLst/>
                <a:highlight>
                  <a:srgbClr val="FFFFFF"/>
                </a:highlight>
                <a:latin typeface="Segoe UI" panose="020B0502040204020203" pitchFamily="34" charset="0"/>
                <a:cs typeface="Segoe UI" panose="020B0502040204020203" pitchFamily="34" charset="0"/>
              </a:rPr>
              <a:t>. Lorem ipsum dolor sit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amet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consectetur</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adipiscing</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elit</a:t>
            </a:r>
            <a:r>
              <a:rPr lang="en-US" sz="2000">
                <a:solidFill>
                  <a:srgbClr val="000000"/>
                </a:solidFill>
                <a:effectLst/>
                <a:highlight>
                  <a:srgbClr val="FFFFFF"/>
                </a:highlight>
                <a:latin typeface="Segoe UI" panose="020B0502040204020203" pitchFamily="34" charset="0"/>
                <a:cs typeface="Segoe UI" panose="020B0502040204020203" pitchFamily="34" charset="0"/>
              </a:rPr>
              <a:t>. Vestibulum fermentum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imperdiet</a:t>
            </a:r>
            <a:r>
              <a:rPr lang="en-US" sz="2000">
                <a:solidFill>
                  <a:srgbClr val="000000"/>
                </a:solidFill>
                <a:effectLst/>
                <a:highlight>
                  <a:srgbClr val="FFFFFF"/>
                </a:highlight>
                <a:latin typeface="Segoe UI" panose="020B0502040204020203" pitchFamily="34" charset="0"/>
                <a:cs typeface="Segoe UI" panose="020B0502040204020203" pitchFamily="34" charset="0"/>
              </a:rPr>
              <a:t> ex,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nec</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consequat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felis</a:t>
            </a:r>
            <a:r>
              <a:rPr lang="en-US" sz="2000">
                <a:solidFill>
                  <a:srgbClr val="000000"/>
                </a:solidFill>
                <a:effectLst/>
                <a:highlight>
                  <a:srgbClr val="FFFFFF"/>
                </a:highlight>
                <a:latin typeface="Segoe UI" panose="020B0502040204020203" pitchFamily="34" charset="0"/>
                <a:cs typeface="Segoe UI" panose="020B0502040204020203" pitchFamily="34" charset="0"/>
              </a:rPr>
              <a:t> tempus vitae.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Phasellus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lobortis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laoreet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erat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p>
          <a:p>
            <a:pPr marL="0" indent="0">
              <a:lnSpc>
                <a:spcPct val="90000"/>
              </a:lnSpc>
              <a:spcBef>
                <a:spcPts val="1000"/>
              </a:spcBef>
              <a:buNone/>
            </a:pPr>
            <a:r>
              <a:rPr lang="en-US" sz="2000">
                <a:highlight>
                  <a:srgbClr val="FFFFFF"/>
                </a:highlight>
                <a:latin typeface="Segoe UI" panose="020B0502040204020203" pitchFamily="34" charset="0"/>
                <a:cs typeface="Segoe UI" panose="020B0502040204020203" pitchFamily="34" charset="0"/>
              </a:rPr>
              <a:t>Learn more at aka.ms/community.</a:t>
            </a:r>
            <a:endParaRPr lang="en-US" sz="200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208043120"/>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Demo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50E6FF"/>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326628430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Demo slid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320318745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Section Titl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50E6FF"/>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317952016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Section Titl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37413593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068106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Blank 2">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7633843"/>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Developer Code Layou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0DF2A6-26A8-4810-95DF-F65F123C6660}"/>
              </a:ext>
            </a:extLst>
          </p:cNvPr>
          <p:cNvSpPr>
            <a:spLocks noGrp="1"/>
          </p:cNvSpPr>
          <p:nvPr>
            <p:ph type="title" hasCustomPrompt="1"/>
          </p:nvPr>
        </p:nvSpPr>
        <p:spPr/>
        <p:txBody>
          <a:bodyPr/>
          <a:lstStyle>
            <a:lvl1pPr>
              <a:defRPr/>
            </a:lvl1pPr>
          </a:lstStyle>
          <a:p>
            <a:r>
              <a:rPr lang="en-US"/>
              <a:t>Software code slide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1436688"/>
            <a:ext cx="11018520" cy="1908215"/>
          </a:xfrm>
        </p:spPr>
        <p:txBody>
          <a:bodyPr/>
          <a:lstStyle>
            <a:lvl1pPr marL="0" indent="0">
              <a:buNone/>
              <a:defRPr sz="2800">
                <a:solidFill>
                  <a:schemeClr val="tx1"/>
                </a:solidFill>
                <a:latin typeface="Consolas" panose="020B0609020204030204" pitchFamily="49" charset="0"/>
                <a:cs typeface="Consolas" panose="020B0609020204030204" pitchFamily="49" charset="0"/>
              </a:defRPr>
            </a:lvl1pPr>
            <a:lvl2pPr marL="346553" indent="0">
              <a:buNone/>
              <a:defRPr sz="2400">
                <a:solidFill>
                  <a:schemeClr val="tx1"/>
                </a:solidFill>
                <a:latin typeface="Consolas" panose="020B0609020204030204" pitchFamily="49" charset="0"/>
                <a:cs typeface="Consolas" panose="020B0609020204030204" pitchFamily="49" charset="0"/>
              </a:defRPr>
            </a:lvl2pPr>
            <a:lvl3pPr marL="584607" indent="0">
              <a:buNone/>
              <a:defRPr sz="2000">
                <a:solidFill>
                  <a:schemeClr val="tx1"/>
                </a:solidFill>
                <a:latin typeface="Consolas" panose="020B0609020204030204" pitchFamily="49" charset="0"/>
                <a:cs typeface="Consolas" panose="020B0609020204030204" pitchFamily="49" charset="0"/>
              </a:defRPr>
            </a:lvl3pPr>
            <a:lvl4pPr marL="814563" indent="0">
              <a:buNone/>
              <a:defRPr sz="1800">
                <a:solidFill>
                  <a:schemeClr val="tx1"/>
                </a:solidFill>
                <a:latin typeface="Consolas" panose="020B0609020204030204" pitchFamily="49" charset="0"/>
                <a:cs typeface="Consolas" panose="020B0609020204030204" pitchFamily="49" charset="0"/>
              </a:defRPr>
            </a:lvl4pPr>
            <a:lvl5pPr marL="1050997" indent="0">
              <a:buNone/>
              <a:defRPr sz="18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56766567"/>
      </p:ext>
    </p:extLst>
  </p:cSld>
  <p:clrMapOvr>
    <a:masterClrMapping/>
  </p:clrMapOvr>
  <p:transition>
    <p:fade/>
  </p:transition>
  <p:extLst>
    <p:ext uri="{DCECCB84-F9BA-43D5-87BE-67443E8EF086}">
      <p15:sldGuideLst xmlns:p15="http://schemas.microsoft.com/office/powerpoint/2012/main">
        <p15:guide id="1" orient="horz" pos="1272">
          <p15:clr>
            <a:srgbClr val="5ACBF0"/>
          </p15:clr>
        </p15:guide>
        <p15:guide id="2" orient="horz" pos="905">
          <p15:clr>
            <a:srgbClr val="5ACBF0"/>
          </p15:clr>
        </p15:guide>
        <p15:guide id="3" orient="horz" pos="288">
          <p15:clr>
            <a:srgbClr val="5ACBF0"/>
          </p15:clr>
        </p15:guide>
      </p15:sldGuideLst>
    </p:ext>
  </p:extLs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Closing logo slide">
    <p:bg>
      <p:bgRef idx="1001">
        <a:schemeClr val="bg2"/>
      </p:bgRef>
    </p:bg>
    <p:spTree>
      <p:nvGrpSpPr>
        <p:cNvPr id="1" name=""/>
        <p:cNvGrpSpPr/>
        <p:nvPr/>
      </p:nvGrpSpPr>
      <p:grpSpPr>
        <a:xfrm>
          <a:off x="0" y="0"/>
          <a:ext cx="0" cy="0"/>
          <a:chOff x="0" y="0"/>
          <a:chExt cx="0" cy="0"/>
        </a:xfrm>
      </p:grpSpPr>
      <p:sp>
        <p:nvSpPr>
          <p:cNvPr id="2" name="Text Box 3" descr="This is a copyright notice that should be included on the final slide."/>
          <p:cNvSpPr txBox="1">
            <a:spLocks noChangeArrowheads="1"/>
          </p:cNvSpPr>
          <p:nvPr userDrawn="1"/>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a:solidFill>
                  <a:schemeClr val="tx1"/>
                </a:solidFill>
                <a:cs typeface="Segoe UI" pitchFamily="34" charset="0"/>
              </a:rPr>
              <a:t>© Copyright Microsoft Corporation. All rights reserved. </a:t>
            </a:r>
          </a:p>
        </p:txBody>
      </p:sp>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2948340629"/>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Black Notes slide Layout">
    <p:bg bwMode="gray">
      <p:bgRef idx="1001">
        <a:schemeClr val="bg1"/>
      </p:bgRef>
    </p:bg>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solidFill>
                  <a:schemeClr val="tx1"/>
                </a:solidFill>
                <a:latin typeface="Segoe UI" pitchFamily="34" charset="0"/>
                <a:ea typeface="Segoe UI" pitchFamily="34" charset="0"/>
                <a:cs typeface="Segoe UI"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0" y="1436688"/>
            <a:ext cx="11018838" cy="2215991"/>
          </a:xfrm>
        </p:spPr>
        <p:txBody>
          <a:bodyPr>
            <a:spAutoFit/>
          </a:bodyPr>
          <a:lstStyle>
            <a:lvl1pPr>
              <a:defRPr sz="3600">
                <a:latin typeface="+mn-lt"/>
              </a:defRPr>
            </a:lvl1pPr>
            <a:lvl2pPr>
              <a:defRPr sz="2800">
                <a:latin typeface="+mn-lt"/>
              </a:defRPr>
            </a:lvl2pPr>
            <a:lvl3pPr>
              <a:defRPr sz="2400">
                <a:latin typeface="+mn-lt"/>
              </a:defRPr>
            </a:lvl3pPr>
            <a:lvl4pPr>
              <a:defRPr sz="20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Next slide"/>
          <p:cNvSpPr>
            <a:spLocks noGrp="1"/>
          </p:cNvSpPr>
          <p:nvPr>
            <p:ph type="body" sz="quarter" idx="11" hasCustomPrompt="1"/>
          </p:nvPr>
        </p:nvSpPr>
        <p:spPr>
          <a:xfrm>
            <a:off x="1" y="6269038"/>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spc="-51" baseline="0">
                <a:solidFill>
                  <a:srgbClr val="000000"/>
                </a:solidFill>
                <a:effectLst/>
                <a:latin typeface="Segoe UI" pitchFamily="34" charset="0"/>
                <a:ea typeface="Segoe UI" pitchFamily="34" charset="0"/>
                <a:cs typeface="Segoe UI" pitchFamily="34" charset="0"/>
              </a:defRPr>
            </a:lvl1pPr>
          </a:lstStyle>
          <a:p>
            <a:pPr lvl="0"/>
            <a:r>
              <a:rPr lang="en-US"/>
              <a:t>Next:</a:t>
            </a:r>
          </a:p>
        </p:txBody>
      </p:sp>
    </p:spTree>
    <p:extLst>
      <p:ext uri="{BB962C8B-B14F-4D97-AF65-F5344CB8AC3E}">
        <p14:creationId xmlns:p14="http://schemas.microsoft.com/office/powerpoint/2010/main" val="2689456440"/>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Layouts/slideLayout159.xml><?xml version="1.0" encoding="utf-8"?>
<p:sldLayout xmlns:a="http://schemas.openxmlformats.org/drawingml/2006/main" xmlns:r="http://schemas.openxmlformats.org/officeDocument/2006/relationships" xmlns:p="http://schemas.openxmlformats.org/presentationml/2006/main" userDrawn="1">
  <p:cSld name="1_Title and text side by side">
    <p:bg bwMode="ltGray">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DEC010-DDB9-42D4-B78F-4D54E3BEA4FF}"/>
              </a:ext>
              <a:ext uri="{C183D7F6-B498-43B3-948B-1728B52AA6E4}">
                <adec:decorative xmlns:adec="http://schemas.microsoft.com/office/drawing/2017/decorative" val="1"/>
              </a:ext>
            </a:extLst>
          </p:cNvPr>
          <p:cNvSpPr/>
          <p:nvPr userDrawn="1"/>
        </p:nvSpPr>
        <p:spPr bwMode="blackWhite">
          <a:xfrm>
            <a:off x="0" y="0"/>
            <a:ext cx="4356100" cy="6858000"/>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5" name="Title 4">
            <a:extLst>
              <a:ext uri="{FF2B5EF4-FFF2-40B4-BE49-F238E27FC236}">
                <a16:creationId xmlns:a16="http://schemas.microsoft.com/office/drawing/2014/main" id="{CCF6E003-50E5-45D8-A623-8E629A545CBD}"/>
              </a:ext>
            </a:extLst>
          </p:cNvPr>
          <p:cNvSpPr>
            <a:spLocks noGrp="1"/>
          </p:cNvSpPr>
          <p:nvPr>
            <p:ph type="title" hasCustomPrompt="1"/>
          </p:nvPr>
        </p:nvSpPr>
        <p:spPr>
          <a:xfrm>
            <a:off x="588263" y="3150414"/>
            <a:ext cx="3183637" cy="553998"/>
          </a:xfrm>
          <a:noFill/>
        </p:spPr>
        <p:txBody>
          <a:bodyPr anchor="ctr"/>
          <a:lstStyle>
            <a:lvl1pPr>
              <a:defRPr>
                <a:solidFill>
                  <a:schemeClr val="bg1"/>
                </a:solidFill>
              </a:defRPr>
            </a:lvl1pPr>
          </a:lstStyle>
          <a:p>
            <a:r>
              <a:rPr lang="en-US"/>
              <a:t>Title</a:t>
            </a:r>
          </a:p>
        </p:txBody>
      </p:sp>
      <p:sp>
        <p:nvSpPr>
          <p:cNvPr id="4" name="Text Placeholder 6">
            <a:extLst>
              <a:ext uri="{FF2B5EF4-FFF2-40B4-BE49-F238E27FC236}">
                <a16:creationId xmlns:a16="http://schemas.microsoft.com/office/drawing/2014/main" id="{55F69672-DC8B-4F90-8167-6367A65F8F78}"/>
              </a:ext>
            </a:extLst>
          </p:cNvPr>
          <p:cNvSpPr>
            <a:spLocks noGrp="1"/>
          </p:cNvSpPr>
          <p:nvPr>
            <p:ph type="body" sz="quarter" idx="10"/>
          </p:nvPr>
        </p:nvSpPr>
        <p:spPr>
          <a:xfrm>
            <a:off x="4938315" y="585788"/>
            <a:ext cx="6669658" cy="5683250"/>
          </a:xfrm>
        </p:spPr>
        <p:txBody>
          <a:bodyPr anchor="ctr" anchorCtr="0"/>
          <a:lstStyle>
            <a:lvl1pPr marL="0" indent="0">
              <a:spcAft>
                <a:spcPts val="1200"/>
              </a:spcAft>
              <a:buNone/>
              <a:defRPr sz="2800"/>
            </a:lvl1pPr>
            <a:lvl2pPr marL="228600" indent="0">
              <a:buNone/>
              <a:defRPr/>
            </a:lvl2pPr>
          </a:lstStyle>
          <a:p>
            <a:pPr lvl="0"/>
            <a:r>
              <a:rPr lang="en-US"/>
              <a:t>Click to edit Master text styles</a:t>
            </a:r>
          </a:p>
        </p:txBody>
      </p:sp>
    </p:spTree>
    <p:extLst>
      <p:ext uri="{BB962C8B-B14F-4D97-AF65-F5344CB8AC3E}">
        <p14:creationId xmlns:p14="http://schemas.microsoft.com/office/powerpoint/2010/main" val="166810974"/>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14" pos="3110">
          <p15:clr>
            <a:srgbClr val="5ACBF0"/>
          </p15:clr>
        </p15:guide>
        <p15:guide id="29" orient="horz" pos="2160">
          <p15:clr>
            <a:srgbClr val="FDE53C"/>
          </p15:clr>
        </p15:guide>
        <p15:guide id="30" pos="2376">
          <p15:clr>
            <a:srgbClr val="5ACBF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NB_Title, content and resource banner">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3E22BCC-7032-17F0-B273-F935DF91BB2C}"/>
              </a:ext>
            </a:extLst>
          </p:cNvPr>
          <p:cNvPicPr>
            <a:picLocks noChangeAspect="1"/>
          </p:cNvPicPr>
          <p:nvPr userDrawn="1"/>
        </p:nvPicPr>
        <p:blipFill rotWithShape="1">
          <a:blip r:embed="rId2"/>
          <a:srcRect l="383"/>
          <a:stretch/>
        </p:blipFill>
        <p:spPr>
          <a:xfrm>
            <a:off x="-5080" y="-6350"/>
            <a:ext cx="12197080" cy="1180614"/>
          </a:xfrm>
          <a:prstGeom prst="rect">
            <a:avLst/>
          </a:prstGeom>
        </p:spPr>
      </p:pic>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00979" y="285070"/>
            <a:ext cx="11018520" cy="553998"/>
          </a:xfrm>
        </p:spPr>
        <p:txBody>
          <a:bodyPr/>
          <a:lstStyle>
            <a:lvl1pPr>
              <a:defRPr sz="3600">
                <a:solidFill>
                  <a:schemeClr val="bg1"/>
                </a:solidFill>
              </a:defRPr>
            </a:lvl1pPr>
          </a:lstStyle>
          <a:p>
            <a:r>
              <a:rPr lang="en-US"/>
              <a:t>Click to edit Master title style</a:t>
            </a:r>
          </a:p>
        </p:txBody>
      </p:sp>
      <p:sp>
        <p:nvSpPr>
          <p:cNvPr id="3" name="Text Placeholder 2"/>
          <p:cNvSpPr>
            <a:spLocks noGrp="1"/>
          </p:cNvSpPr>
          <p:nvPr>
            <p:ph type="body" sz="quarter" idx="10"/>
          </p:nvPr>
        </p:nvSpPr>
        <p:spPr>
          <a:xfrm>
            <a:off x="584200" y="1435497"/>
            <a:ext cx="11018520" cy="1268039"/>
          </a:xfrm>
        </p:spPr>
        <p:txBody>
          <a:bodyPr/>
          <a:lstStyle>
            <a:lvl1pPr>
              <a:defRPr sz="2000">
                <a:solidFill>
                  <a:srgbClr val="000000"/>
                </a:solidFill>
                <a:latin typeface="+mn-lt"/>
              </a:defRPr>
            </a:lvl1pPr>
            <a:lvl2pPr>
              <a:defRPr sz="1600">
                <a:solidFill>
                  <a:srgbClr val="000000"/>
                </a:solidFill>
              </a:defRPr>
            </a:lvl2pPr>
            <a:lvl3pPr>
              <a:defRPr sz="1400">
                <a:solidFill>
                  <a:srgbClr val="000000"/>
                </a:solidFill>
              </a:defRPr>
            </a:lvl3pPr>
            <a:lvl4pPr>
              <a:defRPr sz="1200">
                <a:solidFill>
                  <a:srgbClr val="000000"/>
                </a:solidFill>
              </a:defRPr>
            </a:lvl4pPr>
            <a:lvl5pPr>
              <a:defRPr sz="1000">
                <a:solidFill>
                  <a:srgbClr val="000000"/>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ounded Rectangle 6">
            <a:extLst>
              <a:ext uri="{FF2B5EF4-FFF2-40B4-BE49-F238E27FC236}">
                <a16:creationId xmlns:a16="http://schemas.microsoft.com/office/drawing/2014/main" id="{F1F6ECD6-0872-3D76-0A88-B53820253296}"/>
              </a:ext>
            </a:extLst>
          </p:cNvPr>
          <p:cNvSpPr/>
          <p:nvPr userDrawn="1"/>
        </p:nvSpPr>
        <p:spPr>
          <a:xfrm>
            <a:off x="0" y="5849078"/>
            <a:ext cx="5165521" cy="1011104"/>
          </a:xfrm>
          <a:prstGeom prst="roundRect">
            <a:avLst>
              <a:gd name="adj" fmla="val 0"/>
            </a:avLst>
          </a:prstGeom>
          <a:solidFill>
            <a:srgbClr val="2C7E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8">
            <a:extLst>
              <a:ext uri="{FF2B5EF4-FFF2-40B4-BE49-F238E27FC236}">
                <a16:creationId xmlns:a16="http://schemas.microsoft.com/office/drawing/2014/main" id="{14F8B1A8-2C10-27D2-A0CC-B065DAFCDB19}"/>
              </a:ext>
            </a:extLst>
          </p:cNvPr>
          <p:cNvSpPr>
            <a:spLocks noGrp="1"/>
          </p:cNvSpPr>
          <p:nvPr>
            <p:ph type="body" sz="quarter" idx="11" hasCustomPrompt="1"/>
          </p:nvPr>
        </p:nvSpPr>
        <p:spPr>
          <a:xfrm>
            <a:off x="300038" y="6059672"/>
            <a:ext cx="4094162" cy="307777"/>
          </a:xfrm>
        </p:spPr>
        <p:txBody>
          <a:bodyPr/>
          <a:lstStyle>
            <a:lvl1pPr marL="0" indent="0">
              <a:buNone/>
              <a:defRPr>
                <a:solidFill>
                  <a:schemeClr val="bg1"/>
                </a:solidFill>
              </a:defRPr>
            </a:lvl1pPr>
            <a:lvl2pPr marL="228600" indent="0">
              <a:buNone/>
              <a:defRPr/>
            </a:lvl2pPr>
          </a:lstStyle>
          <a:p>
            <a:pPr lvl="0"/>
            <a:r>
              <a:rPr lang="en-US"/>
              <a:t>Click to add key resource link</a:t>
            </a:r>
          </a:p>
        </p:txBody>
      </p:sp>
    </p:spTree>
    <p:extLst>
      <p:ext uri="{BB962C8B-B14F-4D97-AF65-F5344CB8AC3E}">
        <p14:creationId xmlns:p14="http://schemas.microsoft.com/office/powerpoint/2010/main" val="1900573328"/>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02625910"/>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Cover purple long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itle">
            <a:extLst>
              <a:ext uri="{FF2B5EF4-FFF2-40B4-BE49-F238E27FC236}">
                <a16:creationId xmlns:a16="http://schemas.microsoft.com/office/drawing/2014/main" id="{5C44B510-FE46-4A9B-BD0F-3BAC004384A9}"/>
              </a:ext>
            </a:extLst>
          </p:cNvPr>
          <p:cNvSpPr>
            <a:spLocks noGrp="1"/>
          </p:cNvSpPr>
          <p:nvPr>
            <p:ph type="body" sz="quarter" idx="14" hasCustomPrompt="1"/>
          </p:nvPr>
        </p:nvSpPr>
        <p:spPr>
          <a:xfrm>
            <a:off x="609599" y="2105167"/>
            <a:ext cx="3636491" cy="236609"/>
          </a:xfrm>
        </p:spPr>
        <p:txBody>
          <a:bodyPr>
            <a:noAutofit/>
          </a:bodyPr>
          <a:lstStyle>
            <a:lvl1pPr>
              <a:defRPr sz="2400" spc="0">
                <a:solidFill>
                  <a:schemeClr val="bg1"/>
                </a:solidFill>
                <a:latin typeface="+mj-lt"/>
              </a:defRPr>
            </a:lvl1pPr>
          </a:lstStyle>
          <a:p>
            <a:pPr lvl="0"/>
            <a:r>
              <a:rPr lang="en-US"/>
              <a:t>Subhead</a:t>
            </a:r>
          </a:p>
        </p:txBody>
      </p:sp>
      <p:sp>
        <p:nvSpPr>
          <p:cNvPr id="16" name="Presentation Name">
            <a:extLst>
              <a:ext uri="{FF2B5EF4-FFF2-40B4-BE49-F238E27FC236}">
                <a16:creationId xmlns:a16="http://schemas.microsoft.com/office/drawing/2014/main" id="{1CA9DAFC-B9CE-47D3-B65D-6766DA58AC8A}"/>
              </a:ext>
            </a:extLst>
          </p:cNvPr>
          <p:cNvSpPr>
            <a:spLocks noGrp="1"/>
          </p:cNvSpPr>
          <p:nvPr>
            <p:ph type="body" sz="quarter" idx="15" hasCustomPrompt="1"/>
          </p:nvPr>
        </p:nvSpPr>
        <p:spPr>
          <a:xfrm>
            <a:off x="609600" y="5572883"/>
            <a:ext cx="3643314" cy="236609"/>
          </a:xfrm>
        </p:spPr>
        <p:txBody>
          <a:bodyPr>
            <a:normAutofit/>
          </a:bodyPr>
          <a:lstStyle>
            <a:lvl1pPr>
              <a:lnSpc>
                <a:spcPct val="100000"/>
              </a:lnSpc>
              <a:defRPr sz="1200" spc="0">
                <a:solidFill>
                  <a:schemeClr val="bg1"/>
                </a:solidFill>
                <a:latin typeface="+mj-lt"/>
              </a:defRPr>
            </a:lvl1pPr>
          </a:lstStyle>
          <a:p>
            <a:pPr lvl="0"/>
            <a:r>
              <a:rPr lang="en-US"/>
              <a:t>Presenter name</a:t>
            </a:r>
          </a:p>
        </p:txBody>
      </p:sp>
      <p:sp>
        <p:nvSpPr>
          <p:cNvPr id="8" name="Presentation Title">
            <a:extLst>
              <a:ext uri="{FF2B5EF4-FFF2-40B4-BE49-F238E27FC236}">
                <a16:creationId xmlns:a16="http://schemas.microsoft.com/office/drawing/2014/main" id="{C62549ED-844C-4227-A6CB-D6F53018AF1F}"/>
              </a:ext>
            </a:extLst>
          </p:cNvPr>
          <p:cNvSpPr>
            <a:spLocks noGrp="1"/>
          </p:cNvSpPr>
          <p:nvPr>
            <p:ph type="body" sz="quarter" idx="17" hasCustomPrompt="1"/>
          </p:nvPr>
        </p:nvSpPr>
        <p:spPr>
          <a:xfrm>
            <a:off x="602776" y="2646480"/>
            <a:ext cx="5493224" cy="2717090"/>
          </a:xfrm>
        </p:spPr>
        <p:txBody>
          <a:bodyPr>
            <a:noAutofit/>
          </a:bodyPr>
          <a:lstStyle>
            <a:lvl1pPr>
              <a:lnSpc>
                <a:spcPts val="5800"/>
              </a:lnSpc>
              <a:spcBef>
                <a:spcPts val="0"/>
              </a:spcBef>
              <a:defRPr sz="4800" spc="-150">
                <a:solidFill>
                  <a:schemeClr val="bg1"/>
                </a:solidFill>
                <a:latin typeface="+mj-lt"/>
              </a:defRPr>
            </a:lvl1pPr>
          </a:lstStyle>
          <a:p>
            <a:pPr lvl="0"/>
            <a:r>
              <a:rPr lang="en-US"/>
              <a:t>Presentation title</a:t>
            </a:r>
          </a:p>
        </p:txBody>
      </p:sp>
      <p:sp>
        <p:nvSpPr>
          <p:cNvPr id="4" name="Date">
            <a:extLst>
              <a:ext uri="{FF2B5EF4-FFF2-40B4-BE49-F238E27FC236}">
                <a16:creationId xmlns:a16="http://schemas.microsoft.com/office/drawing/2014/main" id="{8FFA6E25-8945-44B5-97A5-878F14190FAF}"/>
              </a:ext>
            </a:extLst>
          </p:cNvPr>
          <p:cNvSpPr>
            <a:spLocks noGrp="1"/>
          </p:cNvSpPr>
          <p:nvPr>
            <p:ph type="body" sz="quarter" idx="16" hasCustomPrompt="1"/>
          </p:nvPr>
        </p:nvSpPr>
        <p:spPr>
          <a:xfrm>
            <a:off x="609600" y="5833920"/>
            <a:ext cx="2466975" cy="290512"/>
          </a:xfrm>
        </p:spPr>
        <p:txBody>
          <a:bodyPr>
            <a:normAutofit/>
          </a:bodyPr>
          <a:lstStyle>
            <a:lvl1pPr>
              <a:defRPr sz="1100">
                <a:solidFill>
                  <a:schemeClr val="bg1"/>
                </a:solidFill>
              </a:defRPr>
            </a:lvl1pPr>
          </a:lstStyle>
          <a:p>
            <a:pPr lvl="0"/>
            <a:r>
              <a:rPr lang="en-US"/>
              <a:t>March 14, 2022</a:t>
            </a:r>
          </a:p>
        </p:txBody>
      </p:sp>
      <p:pic>
        <p:nvPicPr>
          <p:cNvPr id="13" name="Microsoft Logo">
            <a:extLst>
              <a:ext uri="{FF2B5EF4-FFF2-40B4-BE49-F238E27FC236}">
                <a16:creationId xmlns:a16="http://schemas.microsoft.com/office/drawing/2014/main" id="{3A93D5AF-0E77-464C-BFDC-B5A5A753E88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09600" y="560104"/>
            <a:ext cx="1628633" cy="346928"/>
          </a:xfrm>
          <a:prstGeom prst="rect">
            <a:avLst/>
          </a:prstGeom>
        </p:spPr>
      </p:pic>
      <p:sp>
        <p:nvSpPr>
          <p:cNvPr id="7" name="Legal">
            <a:extLst>
              <a:ext uri="{FF2B5EF4-FFF2-40B4-BE49-F238E27FC236}">
                <a16:creationId xmlns:a16="http://schemas.microsoft.com/office/drawing/2014/main" id="{CA71565A-18C5-FBF4-940F-E717854D0A0F}"/>
              </a:ext>
            </a:extLst>
          </p:cNvPr>
          <p:cNvSpPr txBox="1"/>
          <p:nvPr userDrawn="1"/>
        </p:nvSpPr>
        <p:spPr>
          <a:xfrm>
            <a:off x="619828" y="6515100"/>
            <a:ext cx="2725749" cy="342899"/>
          </a:xfrm>
          <a:prstGeom prst="rect">
            <a:avLst/>
          </a:prstGeom>
          <a:noFill/>
        </p:spPr>
        <p:txBody>
          <a:bodyPr wrap="square" lIns="0" tIns="0" rIns="0" bIns="0" rtlCol="0" anchor="ctr" anchorCtr="0">
            <a:noAutofit/>
          </a:bodyPr>
          <a:lstStyle/>
          <a:p>
            <a:r>
              <a:rPr lang="en-US" sz="500" kern="0" spc="100" baseline="0">
                <a:solidFill>
                  <a:schemeClr val="bg1"/>
                </a:solidFill>
                <a:latin typeface="+mj-lt"/>
              </a:rPr>
              <a:t>© COPYRIGHT MICROSOFT CORPORATION. ALL RIGHTS RESERVED.</a:t>
            </a:r>
          </a:p>
        </p:txBody>
      </p:sp>
    </p:spTree>
    <p:extLst>
      <p:ext uri="{BB962C8B-B14F-4D97-AF65-F5344CB8AC3E}">
        <p14:creationId xmlns:p14="http://schemas.microsoft.com/office/powerpoint/2010/main" val="309485201"/>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1_Cover light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itle">
            <a:extLst>
              <a:ext uri="{FF2B5EF4-FFF2-40B4-BE49-F238E27FC236}">
                <a16:creationId xmlns:a16="http://schemas.microsoft.com/office/drawing/2014/main" id="{5C44B510-FE46-4A9B-BD0F-3BAC004384A9}"/>
              </a:ext>
            </a:extLst>
          </p:cNvPr>
          <p:cNvSpPr>
            <a:spLocks noGrp="1"/>
          </p:cNvSpPr>
          <p:nvPr>
            <p:ph type="body" sz="quarter" idx="14" hasCustomPrompt="1"/>
          </p:nvPr>
        </p:nvSpPr>
        <p:spPr>
          <a:xfrm>
            <a:off x="609599" y="2105167"/>
            <a:ext cx="3636491" cy="236609"/>
          </a:xfrm>
        </p:spPr>
        <p:txBody>
          <a:bodyPr>
            <a:noAutofit/>
          </a:bodyPr>
          <a:lstStyle>
            <a:lvl1pPr>
              <a:defRPr sz="2400" spc="0">
                <a:solidFill>
                  <a:schemeClr val="tx1"/>
                </a:solidFill>
                <a:latin typeface="+mj-lt"/>
              </a:defRPr>
            </a:lvl1pPr>
          </a:lstStyle>
          <a:p>
            <a:pPr lvl="0"/>
            <a:r>
              <a:rPr lang="en-US"/>
              <a:t>Subhead</a:t>
            </a:r>
          </a:p>
        </p:txBody>
      </p:sp>
      <p:sp>
        <p:nvSpPr>
          <p:cNvPr id="16" name="Presentation Name">
            <a:extLst>
              <a:ext uri="{FF2B5EF4-FFF2-40B4-BE49-F238E27FC236}">
                <a16:creationId xmlns:a16="http://schemas.microsoft.com/office/drawing/2014/main" id="{1CA9DAFC-B9CE-47D3-B65D-6766DA58AC8A}"/>
              </a:ext>
            </a:extLst>
          </p:cNvPr>
          <p:cNvSpPr>
            <a:spLocks noGrp="1"/>
          </p:cNvSpPr>
          <p:nvPr>
            <p:ph type="body" sz="quarter" idx="15" hasCustomPrompt="1"/>
          </p:nvPr>
        </p:nvSpPr>
        <p:spPr>
          <a:xfrm>
            <a:off x="609600" y="5572883"/>
            <a:ext cx="3643314" cy="236609"/>
          </a:xfrm>
        </p:spPr>
        <p:txBody>
          <a:bodyPr>
            <a:normAutofit/>
          </a:bodyPr>
          <a:lstStyle>
            <a:lvl1pPr>
              <a:lnSpc>
                <a:spcPct val="100000"/>
              </a:lnSpc>
              <a:defRPr sz="1200" spc="0">
                <a:latin typeface="+mj-lt"/>
              </a:defRPr>
            </a:lvl1pPr>
          </a:lstStyle>
          <a:p>
            <a:pPr lvl="0"/>
            <a:r>
              <a:rPr lang="en-US"/>
              <a:t>Presenter name</a:t>
            </a:r>
          </a:p>
        </p:txBody>
      </p:sp>
      <p:sp>
        <p:nvSpPr>
          <p:cNvPr id="8" name="Presentation Title">
            <a:extLst>
              <a:ext uri="{FF2B5EF4-FFF2-40B4-BE49-F238E27FC236}">
                <a16:creationId xmlns:a16="http://schemas.microsoft.com/office/drawing/2014/main" id="{C62549ED-844C-4227-A6CB-D6F53018AF1F}"/>
              </a:ext>
            </a:extLst>
          </p:cNvPr>
          <p:cNvSpPr>
            <a:spLocks noGrp="1"/>
          </p:cNvSpPr>
          <p:nvPr>
            <p:ph type="body" sz="quarter" idx="17" hasCustomPrompt="1"/>
          </p:nvPr>
        </p:nvSpPr>
        <p:spPr>
          <a:xfrm>
            <a:off x="602776" y="2646480"/>
            <a:ext cx="5493224" cy="2717090"/>
          </a:xfrm>
        </p:spPr>
        <p:txBody>
          <a:bodyPr>
            <a:noAutofit/>
          </a:bodyPr>
          <a:lstStyle>
            <a:lvl1pPr>
              <a:lnSpc>
                <a:spcPts val="6800"/>
              </a:lnSpc>
              <a:spcBef>
                <a:spcPts val="0"/>
              </a:spcBef>
              <a:defRPr sz="7200" spc="-150">
                <a:solidFill>
                  <a:schemeClr val="tx1"/>
                </a:solidFill>
                <a:latin typeface="+mj-lt"/>
              </a:defRPr>
            </a:lvl1pPr>
          </a:lstStyle>
          <a:p>
            <a:pPr lvl="0"/>
            <a:r>
              <a:rPr lang="en-US"/>
              <a:t>Presentation title</a:t>
            </a:r>
          </a:p>
        </p:txBody>
      </p:sp>
      <p:sp>
        <p:nvSpPr>
          <p:cNvPr id="4" name="Date">
            <a:extLst>
              <a:ext uri="{FF2B5EF4-FFF2-40B4-BE49-F238E27FC236}">
                <a16:creationId xmlns:a16="http://schemas.microsoft.com/office/drawing/2014/main" id="{8FFA6E25-8945-44B5-97A5-878F14190FAF}"/>
              </a:ext>
            </a:extLst>
          </p:cNvPr>
          <p:cNvSpPr>
            <a:spLocks noGrp="1"/>
          </p:cNvSpPr>
          <p:nvPr>
            <p:ph type="body" sz="quarter" idx="16" hasCustomPrompt="1"/>
          </p:nvPr>
        </p:nvSpPr>
        <p:spPr>
          <a:xfrm>
            <a:off x="609600" y="5833920"/>
            <a:ext cx="2466975" cy="290512"/>
          </a:xfrm>
        </p:spPr>
        <p:txBody>
          <a:bodyPr>
            <a:normAutofit/>
          </a:bodyPr>
          <a:lstStyle>
            <a:lvl1pPr>
              <a:defRPr sz="1100"/>
            </a:lvl1pPr>
          </a:lstStyle>
          <a:p>
            <a:pPr lvl="0"/>
            <a:r>
              <a:rPr lang="en-US"/>
              <a:t>March 14, 2022</a:t>
            </a:r>
          </a:p>
        </p:txBody>
      </p:sp>
      <p:pic>
        <p:nvPicPr>
          <p:cNvPr id="6" name="Microsoft Logo">
            <a:extLst>
              <a:ext uri="{FF2B5EF4-FFF2-40B4-BE49-F238E27FC236}">
                <a16:creationId xmlns:a16="http://schemas.microsoft.com/office/drawing/2014/main" id="{C044F994-B5B7-43AE-8A10-FF56B223A9E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09600" y="560104"/>
            <a:ext cx="1628633" cy="346928"/>
          </a:xfrm>
          <a:prstGeom prst="rect">
            <a:avLst/>
          </a:prstGeom>
        </p:spPr>
      </p:pic>
    </p:spTree>
    <p:extLst>
      <p:ext uri="{BB962C8B-B14F-4D97-AF65-F5344CB8AC3E}">
        <p14:creationId xmlns:p14="http://schemas.microsoft.com/office/powerpoint/2010/main" val="1622310528"/>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1_Cover mid gray with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itle">
            <a:extLst>
              <a:ext uri="{FF2B5EF4-FFF2-40B4-BE49-F238E27FC236}">
                <a16:creationId xmlns:a16="http://schemas.microsoft.com/office/drawing/2014/main" id="{5C44B510-FE46-4A9B-BD0F-3BAC004384A9}"/>
              </a:ext>
            </a:extLst>
          </p:cNvPr>
          <p:cNvSpPr>
            <a:spLocks noGrp="1"/>
          </p:cNvSpPr>
          <p:nvPr>
            <p:ph type="body" sz="quarter" idx="14" hasCustomPrompt="1"/>
          </p:nvPr>
        </p:nvSpPr>
        <p:spPr>
          <a:xfrm>
            <a:off x="609599" y="2105167"/>
            <a:ext cx="3636491" cy="236609"/>
          </a:xfrm>
        </p:spPr>
        <p:txBody>
          <a:bodyPr>
            <a:noAutofit/>
          </a:bodyPr>
          <a:lstStyle>
            <a:lvl1pPr>
              <a:defRPr sz="2400" spc="0">
                <a:solidFill>
                  <a:schemeClr val="tx1"/>
                </a:solidFill>
                <a:latin typeface="+mj-lt"/>
              </a:defRPr>
            </a:lvl1pPr>
          </a:lstStyle>
          <a:p>
            <a:pPr lvl="0"/>
            <a:r>
              <a:rPr lang="en-US"/>
              <a:t>Subhead</a:t>
            </a:r>
          </a:p>
        </p:txBody>
      </p:sp>
      <p:sp>
        <p:nvSpPr>
          <p:cNvPr id="16" name="Presentation Name">
            <a:extLst>
              <a:ext uri="{FF2B5EF4-FFF2-40B4-BE49-F238E27FC236}">
                <a16:creationId xmlns:a16="http://schemas.microsoft.com/office/drawing/2014/main" id="{1CA9DAFC-B9CE-47D3-B65D-6766DA58AC8A}"/>
              </a:ext>
            </a:extLst>
          </p:cNvPr>
          <p:cNvSpPr>
            <a:spLocks noGrp="1"/>
          </p:cNvSpPr>
          <p:nvPr>
            <p:ph type="body" sz="quarter" idx="15" hasCustomPrompt="1"/>
          </p:nvPr>
        </p:nvSpPr>
        <p:spPr>
          <a:xfrm>
            <a:off x="609600" y="5572883"/>
            <a:ext cx="3643314" cy="236609"/>
          </a:xfrm>
        </p:spPr>
        <p:txBody>
          <a:bodyPr>
            <a:normAutofit/>
          </a:bodyPr>
          <a:lstStyle>
            <a:lvl1pPr>
              <a:lnSpc>
                <a:spcPct val="100000"/>
              </a:lnSpc>
              <a:defRPr sz="1200" spc="0">
                <a:latin typeface="+mj-lt"/>
              </a:defRPr>
            </a:lvl1pPr>
          </a:lstStyle>
          <a:p>
            <a:pPr lvl="0"/>
            <a:r>
              <a:rPr lang="en-US"/>
              <a:t>Presenter name</a:t>
            </a:r>
          </a:p>
        </p:txBody>
      </p:sp>
      <p:sp>
        <p:nvSpPr>
          <p:cNvPr id="8" name="Presentation Title">
            <a:extLst>
              <a:ext uri="{FF2B5EF4-FFF2-40B4-BE49-F238E27FC236}">
                <a16:creationId xmlns:a16="http://schemas.microsoft.com/office/drawing/2014/main" id="{C62549ED-844C-4227-A6CB-D6F53018AF1F}"/>
              </a:ext>
            </a:extLst>
          </p:cNvPr>
          <p:cNvSpPr>
            <a:spLocks noGrp="1"/>
          </p:cNvSpPr>
          <p:nvPr>
            <p:ph type="body" sz="quarter" idx="17" hasCustomPrompt="1"/>
          </p:nvPr>
        </p:nvSpPr>
        <p:spPr>
          <a:xfrm>
            <a:off x="602776" y="2646480"/>
            <a:ext cx="5493224" cy="2717090"/>
          </a:xfrm>
        </p:spPr>
        <p:txBody>
          <a:bodyPr>
            <a:noAutofit/>
          </a:bodyPr>
          <a:lstStyle>
            <a:lvl1pPr>
              <a:lnSpc>
                <a:spcPts val="6800"/>
              </a:lnSpc>
              <a:spcBef>
                <a:spcPts val="0"/>
              </a:spcBef>
              <a:defRPr sz="7200" spc="-150">
                <a:solidFill>
                  <a:schemeClr val="tx1"/>
                </a:solidFill>
                <a:latin typeface="+mj-lt"/>
              </a:defRPr>
            </a:lvl1pPr>
          </a:lstStyle>
          <a:p>
            <a:pPr lvl="0"/>
            <a:r>
              <a:rPr lang="en-US"/>
              <a:t>Presentation title</a:t>
            </a:r>
          </a:p>
        </p:txBody>
      </p:sp>
      <p:sp>
        <p:nvSpPr>
          <p:cNvPr id="4" name="Date">
            <a:extLst>
              <a:ext uri="{FF2B5EF4-FFF2-40B4-BE49-F238E27FC236}">
                <a16:creationId xmlns:a16="http://schemas.microsoft.com/office/drawing/2014/main" id="{8FFA6E25-8945-44B5-97A5-878F14190FAF}"/>
              </a:ext>
            </a:extLst>
          </p:cNvPr>
          <p:cNvSpPr>
            <a:spLocks noGrp="1"/>
          </p:cNvSpPr>
          <p:nvPr>
            <p:ph type="body" sz="quarter" idx="16" hasCustomPrompt="1"/>
          </p:nvPr>
        </p:nvSpPr>
        <p:spPr>
          <a:xfrm>
            <a:off x="609600" y="5833920"/>
            <a:ext cx="2466975" cy="290512"/>
          </a:xfrm>
        </p:spPr>
        <p:txBody>
          <a:bodyPr>
            <a:normAutofit/>
          </a:bodyPr>
          <a:lstStyle>
            <a:lvl1pPr>
              <a:defRPr sz="1100"/>
            </a:lvl1pPr>
          </a:lstStyle>
          <a:p>
            <a:pPr lvl="0"/>
            <a:r>
              <a:rPr lang="en-US"/>
              <a:t>March 14, 2022</a:t>
            </a:r>
          </a:p>
        </p:txBody>
      </p:sp>
      <p:pic>
        <p:nvPicPr>
          <p:cNvPr id="9" name="Microsoft Logo">
            <a:extLst>
              <a:ext uri="{FF2B5EF4-FFF2-40B4-BE49-F238E27FC236}">
                <a16:creationId xmlns:a16="http://schemas.microsoft.com/office/drawing/2014/main" id="{30E2A88A-1AF2-4215-AA65-5C38C2D8835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10601" y="560317"/>
            <a:ext cx="1627632" cy="346715"/>
          </a:xfrm>
          <a:prstGeom prst="rect">
            <a:avLst/>
          </a:prstGeom>
        </p:spPr>
      </p:pic>
      <p:pic>
        <p:nvPicPr>
          <p:cNvPr id="3" name="Picture 2" descr="Background pattern&#10;&#10;Description automatically generated">
            <a:extLst>
              <a:ext uri="{FF2B5EF4-FFF2-40B4-BE49-F238E27FC236}">
                <a16:creationId xmlns:a16="http://schemas.microsoft.com/office/drawing/2014/main" id="{1D7DCC3C-519D-4980-9396-C6E6E9F8CEB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07429" y="685801"/>
            <a:ext cx="3273969" cy="5257800"/>
          </a:xfrm>
          <a:prstGeom prst="rect">
            <a:avLst/>
          </a:prstGeom>
        </p:spPr>
      </p:pic>
      <p:pic>
        <p:nvPicPr>
          <p:cNvPr id="6" name="Picture 5" descr="A picture containing person, outdoor&#10;&#10;Description automatically generated">
            <a:extLst>
              <a:ext uri="{FF2B5EF4-FFF2-40B4-BE49-F238E27FC236}">
                <a16:creationId xmlns:a16="http://schemas.microsoft.com/office/drawing/2014/main" id="{D4553CA2-401B-4D42-8A38-46844AEFF54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023708" y="1164913"/>
            <a:ext cx="3070206" cy="4299576"/>
          </a:xfrm>
          <a:prstGeom prst="rect">
            <a:avLst/>
          </a:prstGeom>
          <a:effectLst>
            <a:outerShdw blurRad="152400" dir="2700000" sx="104000" sy="104000" algn="tl" rotWithShape="0">
              <a:prstClr val="black">
                <a:alpha val="18000"/>
              </a:prstClr>
            </a:outerShdw>
          </a:effectLst>
        </p:spPr>
      </p:pic>
    </p:spTree>
    <p:extLst>
      <p:ext uri="{BB962C8B-B14F-4D97-AF65-F5344CB8AC3E}">
        <p14:creationId xmlns:p14="http://schemas.microsoft.com/office/powerpoint/2010/main" val="2027932644"/>
      </p:ext>
    </p:extLst>
  </p:cSld>
  <p:clrMapOvr>
    <a:masterClrMapping/>
  </p:clrMapOvr>
  <p:extLst>
    <p:ext uri="{DCECCB84-F9BA-43D5-87BE-67443E8EF086}">
      <p15:sldGuideLst xmlns:p15="http://schemas.microsoft.com/office/powerpoint/2012/main">
        <p15:guide id="1" orient="horz" pos="3744">
          <p15:clr>
            <a:srgbClr val="FBAE40"/>
          </p15:clr>
        </p15:guide>
      </p15:sldGuideLst>
    </p:ext>
  </p:extLs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1_Cover mid gray with circle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itle">
            <a:extLst>
              <a:ext uri="{FF2B5EF4-FFF2-40B4-BE49-F238E27FC236}">
                <a16:creationId xmlns:a16="http://schemas.microsoft.com/office/drawing/2014/main" id="{5C44B510-FE46-4A9B-BD0F-3BAC004384A9}"/>
              </a:ext>
            </a:extLst>
          </p:cNvPr>
          <p:cNvSpPr>
            <a:spLocks noGrp="1"/>
          </p:cNvSpPr>
          <p:nvPr>
            <p:ph type="body" sz="quarter" idx="14" hasCustomPrompt="1"/>
          </p:nvPr>
        </p:nvSpPr>
        <p:spPr>
          <a:xfrm>
            <a:off x="609599" y="2105167"/>
            <a:ext cx="3636491" cy="236609"/>
          </a:xfrm>
        </p:spPr>
        <p:txBody>
          <a:bodyPr>
            <a:noAutofit/>
          </a:bodyPr>
          <a:lstStyle>
            <a:lvl1pPr>
              <a:defRPr sz="2400" spc="0">
                <a:solidFill>
                  <a:schemeClr val="tx1"/>
                </a:solidFill>
                <a:latin typeface="+mj-lt"/>
              </a:defRPr>
            </a:lvl1pPr>
          </a:lstStyle>
          <a:p>
            <a:pPr lvl="0"/>
            <a:r>
              <a:rPr lang="en-US"/>
              <a:t>Subhead</a:t>
            </a:r>
          </a:p>
        </p:txBody>
      </p:sp>
      <p:sp>
        <p:nvSpPr>
          <p:cNvPr id="16" name="Presentation Name">
            <a:extLst>
              <a:ext uri="{FF2B5EF4-FFF2-40B4-BE49-F238E27FC236}">
                <a16:creationId xmlns:a16="http://schemas.microsoft.com/office/drawing/2014/main" id="{1CA9DAFC-B9CE-47D3-B65D-6766DA58AC8A}"/>
              </a:ext>
            </a:extLst>
          </p:cNvPr>
          <p:cNvSpPr>
            <a:spLocks noGrp="1"/>
          </p:cNvSpPr>
          <p:nvPr>
            <p:ph type="body" sz="quarter" idx="15" hasCustomPrompt="1"/>
          </p:nvPr>
        </p:nvSpPr>
        <p:spPr>
          <a:xfrm>
            <a:off x="609600" y="5572883"/>
            <a:ext cx="3643314" cy="236609"/>
          </a:xfrm>
        </p:spPr>
        <p:txBody>
          <a:bodyPr>
            <a:normAutofit/>
          </a:bodyPr>
          <a:lstStyle>
            <a:lvl1pPr>
              <a:lnSpc>
                <a:spcPct val="100000"/>
              </a:lnSpc>
              <a:defRPr sz="1200" spc="0">
                <a:latin typeface="+mj-lt"/>
              </a:defRPr>
            </a:lvl1pPr>
          </a:lstStyle>
          <a:p>
            <a:pPr lvl="0"/>
            <a:r>
              <a:rPr lang="en-US"/>
              <a:t>Presenter name</a:t>
            </a:r>
          </a:p>
        </p:txBody>
      </p:sp>
      <p:sp>
        <p:nvSpPr>
          <p:cNvPr id="8" name="Presentation Title">
            <a:extLst>
              <a:ext uri="{FF2B5EF4-FFF2-40B4-BE49-F238E27FC236}">
                <a16:creationId xmlns:a16="http://schemas.microsoft.com/office/drawing/2014/main" id="{C62549ED-844C-4227-A6CB-D6F53018AF1F}"/>
              </a:ext>
            </a:extLst>
          </p:cNvPr>
          <p:cNvSpPr>
            <a:spLocks noGrp="1"/>
          </p:cNvSpPr>
          <p:nvPr>
            <p:ph type="body" sz="quarter" idx="17" hasCustomPrompt="1"/>
          </p:nvPr>
        </p:nvSpPr>
        <p:spPr>
          <a:xfrm>
            <a:off x="602776" y="2646480"/>
            <a:ext cx="5493224" cy="2717090"/>
          </a:xfrm>
        </p:spPr>
        <p:txBody>
          <a:bodyPr>
            <a:noAutofit/>
          </a:bodyPr>
          <a:lstStyle>
            <a:lvl1pPr>
              <a:lnSpc>
                <a:spcPts val="6800"/>
              </a:lnSpc>
              <a:spcBef>
                <a:spcPts val="0"/>
              </a:spcBef>
              <a:defRPr sz="7200" spc="-150">
                <a:solidFill>
                  <a:schemeClr val="tx1"/>
                </a:solidFill>
                <a:latin typeface="+mj-lt"/>
              </a:defRPr>
            </a:lvl1pPr>
          </a:lstStyle>
          <a:p>
            <a:pPr lvl="0"/>
            <a:r>
              <a:rPr lang="en-US"/>
              <a:t>Presentation title</a:t>
            </a:r>
          </a:p>
        </p:txBody>
      </p:sp>
      <p:sp>
        <p:nvSpPr>
          <p:cNvPr id="4" name="Date">
            <a:extLst>
              <a:ext uri="{FF2B5EF4-FFF2-40B4-BE49-F238E27FC236}">
                <a16:creationId xmlns:a16="http://schemas.microsoft.com/office/drawing/2014/main" id="{8FFA6E25-8945-44B5-97A5-878F14190FAF}"/>
              </a:ext>
            </a:extLst>
          </p:cNvPr>
          <p:cNvSpPr>
            <a:spLocks noGrp="1"/>
          </p:cNvSpPr>
          <p:nvPr>
            <p:ph type="body" sz="quarter" idx="16" hasCustomPrompt="1"/>
          </p:nvPr>
        </p:nvSpPr>
        <p:spPr>
          <a:xfrm>
            <a:off x="609600" y="5833920"/>
            <a:ext cx="2466975" cy="290512"/>
          </a:xfrm>
        </p:spPr>
        <p:txBody>
          <a:bodyPr>
            <a:normAutofit/>
          </a:bodyPr>
          <a:lstStyle>
            <a:lvl1pPr>
              <a:defRPr sz="1100"/>
            </a:lvl1pPr>
          </a:lstStyle>
          <a:p>
            <a:pPr lvl="0"/>
            <a:r>
              <a:rPr lang="en-US"/>
              <a:t>March 14, 2022</a:t>
            </a:r>
          </a:p>
        </p:txBody>
      </p:sp>
      <p:pic>
        <p:nvPicPr>
          <p:cNvPr id="6" name="Microsoft Logo">
            <a:extLst>
              <a:ext uri="{FF2B5EF4-FFF2-40B4-BE49-F238E27FC236}">
                <a16:creationId xmlns:a16="http://schemas.microsoft.com/office/drawing/2014/main" id="{C044F994-B5B7-43AE-8A10-FF56B223A9E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09600" y="560104"/>
            <a:ext cx="1628633" cy="346928"/>
          </a:xfrm>
          <a:prstGeom prst="rect">
            <a:avLst/>
          </a:prstGeom>
        </p:spPr>
      </p:pic>
      <p:pic>
        <p:nvPicPr>
          <p:cNvPr id="3" name="Picture 2" descr="A person using a computer&#10;&#10;Description automatically generated with medium confidence">
            <a:extLst>
              <a:ext uri="{FF2B5EF4-FFF2-40B4-BE49-F238E27FC236}">
                <a16:creationId xmlns:a16="http://schemas.microsoft.com/office/drawing/2014/main" id="{B8B417A8-B213-43C3-AB7A-52EDC15298F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136363" y="1336610"/>
            <a:ext cx="4309188" cy="4309188"/>
          </a:xfrm>
          <a:prstGeom prst="rect">
            <a:avLst/>
          </a:prstGeom>
          <a:effectLst>
            <a:outerShdw blurRad="152400" dir="2700000" sx="104000" sy="104000" algn="tl" rotWithShape="0">
              <a:prstClr val="black">
                <a:alpha val="18000"/>
              </a:prstClr>
            </a:outerShdw>
          </a:effectLst>
        </p:spPr>
      </p:pic>
    </p:spTree>
    <p:extLst>
      <p:ext uri="{BB962C8B-B14F-4D97-AF65-F5344CB8AC3E}">
        <p14:creationId xmlns:p14="http://schemas.microsoft.com/office/powerpoint/2010/main" val="39606274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1_Table of Conten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Section Title">
            <a:extLst>
              <a:ext uri="{FF2B5EF4-FFF2-40B4-BE49-F238E27FC236}">
                <a16:creationId xmlns:a16="http://schemas.microsoft.com/office/drawing/2014/main" id="{2E72D6B5-FC6F-4582-B63C-CC2F2BADEE58}"/>
              </a:ext>
            </a:extLst>
          </p:cNvPr>
          <p:cNvSpPr>
            <a:spLocks noGrp="1"/>
          </p:cNvSpPr>
          <p:nvPr>
            <p:ph type="body" sz="quarter" idx="13" hasCustomPrompt="1"/>
          </p:nvPr>
        </p:nvSpPr>
        <p:spPr>
          <a:xfrm>
            <a:off x="609600" y="342900"/>
            <a:ext cx="3643314" cy="236609"/>
          </a:xfrm>
        </p:spPr>
        <p:txBody>
          <a:bodyPr vert="horz" lIns="0" tIns="0" rIns="0" bIns="0" rtlCol="0">
            <a:noAutofit/>
          </a:bodyPr>
          <a:lstStyle>
            <a:lvl1pPr>
              <a:defRPr lang="en-US" sz="1000" spc="300"/>
            </a:lvl1pPr>
          </a:lstStyle>
          <a:p>
            <a:pPr lvl="0"/>
            <a:r>
              <a:rPr lang="en-US"/>
              <a:t>SECTION</a:t>
            </a:r>
          </a:p>
        </p:txBody>
      </p:sp>
      <p:sp>
        <p:nvSpPr>
          <p:cNvPr id="11" name="Page Title">
            <a:extLst>
              <a:ext uri="{FF2B5EF4-FFF2-40B4-BE49-F238E27FC236}">
                <a16:creationId xmlns:a16="http://schemas.microsoft.com/office/drawing/2014/main" id="{5C44B510-FE46-4A9B-BD0F-3BAC004384A9}"/>
              </a:ext>
            </a:extLst>
          </p:cNvPr>
          <p:cNvSpPr>
            <a:spLocks noGrp="1"/>
          </p:cNvSpPr>
          <p:nvPr>
            <p:ph type="body" sz="quarter" idx="14" hasCustomPrompt="1"/>
          </p:nvPr>
        </p:nvSpPr>
        <p:spPr>
          <a:xfrm>
            <a:off x="609601" y="1600201"/>
            <a:ext cx="3643314" cy="914400"/>
          </a:xfrm>
        </p:spPr>
        <p:txBody>
          <a:bodyPr>
            <a:noAutofit/>
          </a:bodyPr>
          <a:lstStyle>
            <a:lvl1pPr>
              <a:defRPr sz="5000" spc="-150">
                <a:latin typeface="+mj-lt"/>
              </a:defRPr>
            </a:lvl1pPr>
          </a:lstStyle>
          <a:p>
            <a:pPr lvl="0"/>
            <a:r>
              <a:rPr lang="en-US"/>
              <a:t>Title</a:t>
            </a:r>
          </a:p>
        </p:txBody>
      </p:sp>
      <p:sp>
        <p:nvSpPr>
          <p:cNvPr id="9" name="List">
            <a:extLst>
              <a:ext uri="{FF2B5EF4-FFF2-40B4-BE49-F238E27FC236}">
                <a16:creationId xmlns:a16="http://schemas.microsoft.com/office/drawing/2014/main" id="{BC38D1DB-7222-497E-B25C-0595369E356B}"/>
              </a:ext>
            </a:extLst>
          </p:cNvPr>
          <p:cNvSpPr>
            <a:spLocks noGrp="1"/>
          </p:cNvSpPr>
          <p:nvPr>
            <p:ph type="body" sz="quarter" idx="15" hasCustomPrompt="1"/>
          </p:nvPr>
        </p:nvSpPr>
        <p:spPr>
          <a:xfrm>
            <a:off x="6105630" y="1600200"/>
            <a:ext cx="2663057" cy="4572000"/>
          </a:xfrm>
        </p:spPr>
        <p:txBody>
          <a:bodyPr>
            <a:noAutofit/>
          </a:bodyPr>
          <a:lstStyle>
            <a:lvl1pPr>
              <a:defRPr sz="2400" spc="0">
                <a:latin typeface="+mn-lt"/>
              </a:defRPr>
            </a:lvl1pPr>
          </a:lstStyle>
          <a:p>
            <a:pPr lvl="0"/>
            <a:r>
              <a:rPr lang="en-US"/>
              <a:t># Section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 Section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 Section </a:t>
            </a:r>
          </a:p>
          <a:p>
            <a:pPr lvl="0"/>
            <a:endParaRPr lang="en-US"/>
          </a:p>
        </p:txBody>
      </p:sp>
      <p:sp>
        <p:nvSpPr>
          <p:cNvPr id="6" name="Slide Number">
            <a:extLst>
              <a:ext uri="{FF2B5EF4-FFF2-40B4-BE49-F238E27FC236}">
                <a16:creationId xmlns:a16="http://schemas.microsoft.com/office/drawing/2014/main" id="{C0E990D9-2E36-4298-A5A8-D927455E276D}"/>
              </a:ext>
            </a:extLst>
          </p:cNvPr>
          <p:cNvSpPr>
            <a:spLocks noGrp="1"/>
          </p:cNvSpPr>
          <p:nvPr>
            <p:ph type="sldNum" sz="quarter" idx="12"/>
          </p:nvPr>
        </p:nvSpPr>
        <p:spPr/>
        <p:txBody>
          <a:bodyPr/>
          <a:lstStyle/>
          <a:p>
            <a:fld id="{3F657163-B0C7-401E-8BA5-ACDF2CB567A1}" type="slidenum">
              <a:rPr lang="en-US" smtClean="0"/>
              <a:t>‹#›</a:t>
            </a:fld>
            <a:endParaRPr lang="en-US"/>
          </a:p>
        </p:txBody>
      </p:sp>
    </p:spTree>
    <p:extLst>
      <p:ext uri="{BB962C8B-B14F-4D97-AF65-F5344CB8AC3E}">
        <p14:creationId xmlns:p14="http://schemas.microsoft.com/office/powerpoint/2010/main" val="523442968"/>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1584">
          <p15:clr>
            <a:srgbClr val="FBAE40"/>
          </p15:clr>
        </p15:guide>
      </p15:sldGuideLst>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1_Agen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Section Title">
            <a:extLst>
              <a:ext uri="{FF2B5EF4-FFF2-40B4-BE49-F238E27FC236}">
                <a16:creationId xmlns:a16="http://schemas.microsoft.com/office/drawing/2014/main" id="{6D1C7844-435B-4287-9223-AE8C3A62E797}"/>
              </a:ext>
            </a:extLst>
          </p:cNvPr>
          <p:cNvSpPr>
            <a:spLocks noGrp="1"/>
          </p:cNvSpPr>
          <p:nvPr>
            <p:ph type="body" sz="quarter" idx="13" hasCustomPrompt="1"/>
          </p:nvPr>
        </p:nvSpPr>
        <p:spPr>
          <a:xfrm>
            <a:off x="609600" y="342900"/>
            <a:ext cx="3643314" cy="236609"/>
          </a:xfrm>
        </p:spPr>
        <p:txBody>
          <a:bodyPr vert="horz" lIns="0" tIns="0" rIns="0" bIns="0" rtlCol="0">
            <a:noAutofit/>
          </a:bodyPr>
          <a:lstStyle>
            <a:lvl1pPr>
              <a:defRPr lang="en-US" sz="1000" spc="300"/>
            </a:lvl1pPr>
          </a:lstStyle>
          <a:p>
            <a:pPr lvl="0"/>
            <a:r>
              <a:rPr lang="en-US"/>
              <a:t>SECTION</a:t>
            </a:r>
          </a:p>
        </p:txBody>
      </p:sp>
      <p:sp>
        <p:nvSpPr>
          <p:cNvPr id="11" name="Page Title">
            <a:extLst>
              <a:ext uri="{FF2B5EF4-FFF2-40B4-BE49-F238E27FC236}">
                <a16:creationId xmlns:a16="http://schemas.microsoft.com/office/drawing/2014/main" id="{5C44B510-FE46-4A9B-BD0F-3BAC004384A9}"/>
              </a:ext>
            </a:extLst>
          </p:cNvPr>
          <p:cNvSpPr>
            <a:spLocks noGrp="1"/>
          </p:cNvSpPr>
          <p:nvPr>
            <p:ph type="body" sz="quarter" idx="14" hasCustomPrompt="1"/>
          </p:nvPr>
        </p:nvSpPr>
        <p:spPr>
          <a:xfrm>
            <a:off x="609601" y="1600201"/>
            <a:ext cx="3643314" cy="914400"/>
          </a:xfrm>
        </p:spPr>
        <p:txBody>
          <a:bodyPr>
            <a:noAutofit/>
          </a:bodyPr>
          <a:lstStyle>
            <a:lvl1pPr>
              <a:defRPr sz="5000" spc="-150">
                <a:latin typeface="+mj-lt"/>
              </a:defRPr>
            </a:lvl1pPr>
          </a:lstStyle>
          <a:p>
            <a:pPr lvl="0"/>
            <a:r>
              <a:rPr lang="en-US"/>
              <a:t>Title</a:t>
            </a:r>
          </a:p>
        </p:txBody>
      </p:sp>
      <p:sp>
        <p:nvSpPr>
          <p:cNvPr id="9" name="Heading">
            <a:extLst>
              <a:ext uri="{FF2B5EF4-FFF2-40B4-BE49-F238E27FC236}">
                <a16:creationId xmlns:a16="http://schemas.microsoft.com/office/drawing/2014/main" id="{BC38D1DB-7222-497E-B25C-0595369E356B}"/>
              </a:ext>
            </a:extLst>
          </p:cNvPr>
          <p:cNvSpPr>
            <a:spLocks noGrp="1"/>
          </p:cNvSpPr>
          <p:nvPr>
            <p:ph type="body" sz="quarter" idx="15" hasCustomPrompt="1"/>
          </p:nvPr>
        </p:nvSpPr>
        <p:spPr>
          <a:xfrm>
            <a:off x="4252914" y="1600200"/>
            <a:ext cx="5027935" cy="914400"/>
          </a:xfrm>
        </p:spPr>
        <p:txBody>
          <a:bodyPr>
            <a:noAutofit/>
          </a:bodyPr>
          <a:lstStyle>
            <a:lvl1pPr>
              <a:defRPr sz="2400" spc="0">
                <a:latin typeface="+mj-lt"/>
              </a:defRPr>
            </a:lvl1pPr>
          </a:lstStyle>
          <a:p>
            <a:pPr lvl="0"/>
            <a:r>
              <a:rPr lang="en-US"/>
              <a:t>Heading</a:t>
            </a:r>
          </a:p>
          <a:p>
            <a:pPr lvl="0"/>
            <a:endParaRPr lang="en-US"/>
          </a:p>
        </p:txBody>
      </p:sp>
      <p:sp>
        <p:nvSpPr>
          <p:cNvPr id="10" name="Body Copy">
            <a:extLst>
              <a:ext uri="{FF2B5EF4-FFF2-40B4-BE49-F238E27FC236}">
                <a16:creationId xmlns:a16="http://schemas.microsoft.com/office/drawing/2014/main" id="{615FDA3D-2990-4A89-AA4F-8305D4F92AFA}"/>
              </a:ext>
            </a:extLst>
          </p:cNvPr>
          <p:cNvSpPr>
            <a:spLocks noGrp="1"/>
          </p:cNvSpPr>
          <p:nvPr>
            <p:ph type="body" sz="quarter" idx="16" hasCustomPrompt="1"/>
          </p:nvPr>
        </p:nvSpPr>
        <p:spPr>
          <a:xfrm>
            <a:off x="4252915" y="2514599"/>
            <a:ext cx="5027934" cy="3258403"/>
          </a:xfrm>
        </p:spPr>
        <p:txBody>
          <a:bodyPr>
            <a:noAutofit/>
          </a:bodyPr>
          <a:lstStyle>
            <a:lvl1pPr>
              <a:defRPr sz="1800" spc="0">
                <a:latin typeface="+mn-lt"/>
              </a:defRPr>
            </a:lvl1pPr>
          </a:lstStyle>
          <a:p>
            <a:pPr lvl="0"/>
            <a:r>
              <a:rPr lang="en-US"/>
              <a:t>Body</a:t>
            </a:r>
          </a:p>
          <a:p>
            <a:pPr lvl="0"/>
            <a:endParaRPr lang="en-US"/>
          </a:p>
        </p:txBody>
      </p:sp>
      <p:sp>
        <p:nvSpPr>
          <p:cNvPr id="6" name="Slide Number">
            <a:extLst>
              <a:ext uri="{FF2B5EF4-FFF2-40B4-BE49-F238E27FC236}">
                <a16:creationId xmlns:a16="http://schemas.microsoft.com/office/drawing/2014/main" id="{C0E990D9-2E36-4298-A5A8-D927455E276D}"/>
              </a:ext>
            </a:extLst>
          </p:cNvPr>
          <p:cNvSpPr>
            <a:spLocks noGrp="1"/>
          </p:cNvSpPr>
          <p:nvPr>
            <p:ph type="sldNum" sz="quarter" idx="12"/>
          </p:nvPr>
        </p:nvSpPr>
        <p:spPr/>
        <p:txBody>
          <a:bodyPr/>
          <a:lstStyle/>
          <a:p>
            <a:fld id="{3F657163-B0C7-401E-8BA5-ACDF2CB567A1}" type="slidenum">
              <a:rPr lang="en-US" smtClean="0"/>
              <a:t>‹#›</a:t>
            </a:fld>
            <a:endParaRPr lang="en-US"/>
          </a:p>
        </p:txBody>
      </p:sp>
    </p:spTree>
    <p:extLst>
      <p:ext uri="{BB962C8B-B14F-4D97-AF65-F5344CB8AC3E}">
        <p14:creationId xmlns:p14="http://schemas.microsoft.com/office/powerpoint/2010/main" val="1300146054"/>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1584">
          <p15:clr>
            <a:srgbClr val="FBAE40"/>
          </p15:clr>
        </p15:guide>
      </p15:sldGuideLst>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1_Header purp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AF28E4C-E27A-40A5-BAD6-45C2813746A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1600200"/>
          </a:xfrm>
          <a:prstGeom prst="rect">
            <a:avLst/>
          </a:prstGeom>
        </p:spPr>
      </p:pic>
      <p:sp>
        <p:nvSpPr>
          <p:cNvPr id="3" name="Page Title">
            <a:extLst>
              <a:ext uri="{FF2B5EF4-FFF2-40B4-BE49-F238E27FC236}">
                <a16:creationId xmlns:a16="http://schemas.microsoft.com/office/drawing/2014/main" id="{B4C005E9-9A8F-4DB1-AA14-40D195F4DBC3}"/>
              </a:ext>
            </a:extLst>
          </p:cNvPr>
          <p:cNvSpPr>
            <a:spLocks noGrp="1"/>
          </p:cNvSpPr>
          <p:nvPr>
            <p:ph type="body" sz="quarter" idx="14" hasCustomPrompt="1"/>
          </p:nvPr>
        </p:nvSpPr>
        <p:spPr>
          <a:xfrm>
            <a:off x="609601" y="685800"/>
            <a:ext cx="3643314" cy="236609"/>
          </a:xfrm>
        </p:spPr>
        <p:txBody>
          <a:bodyPr>
            <a:noAutofit/>
          </a:bodyPr>
          <a:lstStyle>
            <a:lvl1pPr>
              <a:defRPr sz="2400">
                <a:solidFill>
                  <a:schemeClr val="bg1"/>
                </a:solidFill>
                <a:latin typeface="+mj-lt"/>
              </a:defRPr>
            </a:lvl1pPr>
          </a:lstStyle>
          <a:p>
            <a:pPr lvl="0"/>
            <a:r>
              <a:rPr lang="en-US"/>
              <a:t>Page title</a:t>
            </a:r>
          </a:p>
        </p:txBody>
      </p:sp>
      <p:sp>
        <p:nvSpPr>
          <p:cNvPr id="4" name="Section Title">
            <a:extLst>
              <a:ext uri="{FF2B5EF4-FFF2-40B4-BE49-F238E27FC236}">
                <a16:creationId xmlns:a16="http://schemas.microsoft.com/office/drawing/2014/main" id="{9737B4D6-CAC0-421C-BCC8-8F4843A360F9}"/>
              </a:ext>
            </a:extLst>
          </p:cNvPr>
          <p:cNvSpPr>
            <a:spLocks noGrp="1"/>
          </p:cNvSpPr>
          <p:nvPr>
            <p:ph type="body" sz="quarter" idx="13" hasCustomPrompt="1"/>
          </p:nvPr>
        </p:nvSpPr>
        <p:spPr>
          <a:xfrm>
            <a:off x="609600" y="342900"/>
            <a:ext cx="3643314" cy="236609"/>
          </a:xfrm>
        </p:spPr>
        <p:txBody>
          <a:bodyPr vert="horz" lIns="0" tIns="0" rIns="0" bIns="0" rtlCol="0">
            <a:noAutofit/>
          </a:bodyPr>
          <a:lstStyle>
            <a:lvl1pPr>
              <a:defRPr lang="en-US" sz="1000" spc="300">
                <a:solidFill>
                  <a:schemeClr val="bg1"/>
                </a:solidFill>
              </a:defRPr>
            </a:lvl1pPr>
          </a:lstStyle>
          <a:p>
            <a:pPr lvl="0"/>
            <a:r>
              <a:rPr lang="en-US"/>
              <a:t>SECTION</a:t>
            </a:r>
          </a:p>
        </p:txBody>
      </p:sp>
      <p:sp>
        <p:nvSpPr>
          <p:cNvPr id="6" name="Slide Number">
            <a:extLst>
              <a:ext uri="{FF2B5EF4-FFF2-40B4-BE49-F238E27FC236}">
                <a16:creationId xmlns:a16="http://schemas.microsoft.com/office/drawing/2014/main" id="{9A2C9BD1-2AEF-4337-B585-FB5DB7518E76}"/>
              </a:ext>
            </a:extLst>
          </p:cNvPr>
          <p:cNvSpPr>
            <a:spLocks noGrp="1"/>
          </p:cNvSpPr>
          <p:nvPr>
            <p:ph type="sldNum" sz="quarter" idx="12"/>
          </p:nvPr>
        </p:nvSpPr>
        <p:spPr>
          <a:xfrm>
            <a:off x="11149781" y="342900"/>
            <a:ext cx="432619" cy="236609"/>
          </a:xfrm>
          <a:prstGeom prst="rect">
            <a:avLst/>
          </a:prstGeom>
        </p:spPr>
        <p:txBody>
          <a:bodyPr lIns="0" tIns="0" rIns="0" bIns="0"/>
          <a:lstStyle>
            <a:lvl1pPr algn="r">
              <a:defRPr sz="1000">
                <a:solidFill>
                  <a:schemeClr val="bg1"/>
                </a:solidFill>
              </a:defRPr>
            </a:lvl1pPr>
          </a:lstStyle>
          <a:p>
            <a:fld id="{3F657163-B0C7-401E-8BA5-ACDF2CB567A1}" type="slidenum">
              <a:rPr lang="en-US" smtClean="0"/>
              <a:pPr/>
              <a:t>‹#›</a:t>
            </a:fld>
            <a:endParaRPr lang="en-US"/>
          </a:p>
        </p:txBody>
      </p:sp>
      <p:sp>
        <p:nvSpPr>
          <p:cNvPr id="8" name="Text Placeholder 4">
            <a:extLst>
              <a:ext uri="{FF2B5EF4-FFF2-40B4-BE49-F238E27FC236}">
                <a16:creationId xmlns:a16="http://schemas.microsoft.com/office/drawing/2014/main" id="{18233BF9-FA31-4261-934F-D2D0460E6922}"/>
              </a:ext>
            </a:extLst>
          </p:cNvPr>
          <p:cNvSpPr>
            <a:spLocks noGrp="1"/>
          </p:cNvSpPr>
          <p:nvPr>
            <p:ph type="body" sz="quarter" idx="15" hasCustomPrompt="1"/>
          </p:nvPr>
        </p:nvSpPr>
        <p:spPr>
          <a:xfrm>
            <a:off x="609600" y="2152650"/>
            <a:ext cx="5486400" cy="4019550"/>
          </a:xfrm>
        </p:spPr>
        <p:txBody>
          <a:bodyPr>
            <a:normAutofit/>
          </a:bodyPr>
          <a:lstStyle>
            <a:lvl1pPr marL="0" indent="0">
              <a:buFont typeface="Arial" panose="020B0604020202020204" pitchFamily="34" charset="0"/>
              <a:buNone/>
              <a:defRPr sz="2400"/>
            </a:lvl1pPr>
            <a:lvl2pPr>
              <a:defRPr sz="2400"/>
            </a:lvl2pPr>
            <a:lvl3pPr>
              <a:defRPr sz="2400"/>
            </a:lvl3pPr>
            <a:lvl4pPr>
              <a:defRPr sz="2400"/>
            </a:lvl4pPr>
            <a:lvl5pPr>
              <a:defRPr sz="2400"/>
            </a:lvl5pPr>
          </a:lstStyle>
          <a:p>
            <a:pPr lvl="0"/>
            <a:r>
              <a:rPr lang="en-US"/>
              <a:t>Text</a:t>
            </a:r>
          </a:p>
        </p:txBody>
      </p:sp>
    </p:spTree>
    <p:extLst>
      <p:ext uri="{BB962C8B-B14F-4D97-AF65-F5344CB8AC3E}">
        <p14:creationId xmlns:p14="http://schemas.microsoft.com/office/powerpoint/2010/main" val="4039140932"/>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2_Header purp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AF28E4C-E27A-40A5-BAD6-45C2813746A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1600200"/>
          </a:xfrm>
          <a:prstGeom prst="rect">
            <a:avLst/>
          </a:prstGeom>
        </p:spPr>
      </p:pic>
      <p:sp>
        <p:nvSpPr>
          <p:cNvPr id="3" name="Page Title">
            <a:extLst>
              <a:ext uri="{FF2B5EF4-FFF2-40B4-BE49-F238E27FC236}">
                <a16:creationId xmlns:a16="http://schemas.microsoft.com/office/drawing/2014/main" id="{B4C005E9-9A8F-4DB1-AA14-40D195F4DBC3}"/>
              </a:ext>
            </a:extLst>
          </p:cNvPr>
          <p:cNvSpPr>
            <a:spLocks noGrp="1"/>
          </p:cNvSpPr>
          <p:nvPr>
            <p:ph type="body" sz="quarter" idx="14" hasCustomPrompt="1"/>
          </p:nvPr>
        </p:nvSpPr>
        <p:spPr>
          <a:xfrm>
            <a:off x="609600" y="685800"/>
            <a:ext cx="10972799" cy="443198"/>
          </a:xfrm>
        </p:spPr>
        <p:txBody>
          <a:bodyPr>
            <a:noAutofit/>
          </a:bodyPr>
          <a:lstStyle>
            <a:lvl1pPr>
              <a:defRPr sz="3200">
                <a:solidFill>
                  <a:schemeClr val="bg1"/>
                </a:solidFill>
                <a:latin typeface="+mj-lt"/>
              </a:defRPr>
            </a:lvl1pPr>
          </a:lstStyle>
          <a:p>
            <a:pPr lvl="0"/>
            <a:r>
              <a:rPr lang="en-US"/>
              <a:t>Page title</a:t>
            </a:r>
          </a:p>
        </p:txBody>
      </p:sp>
      <p:sp>
        <p:nvSpPr>
          <p:cNvPr id="6" name="Slide Number">
            <a:extLst>
              <a:ext uri="{FF2B5EF4-FFF2-40B4-BE49-F238E27FC236}">
                <a16:creationId xmlns:a16="http://schemas.microsoft.com/office/drawing/2014/main" id="{9A2C9BD1-2AEF-4337-B585-FB5DB7518E76}"/>
              </a:ext>
            </a:extLst>
          </p:cNvPr>
          <p:cNvSpPr>
            <a:spLocks noGrp="1"/>
          </p:cNvSpPr>
          <p:nvPr>
            <p:ph type="sldNum" sz="quarter" idx="12"/>
          </p:nvPr>
        </p:nvSpPr>
        <p:spPr>
          <a:xfrm>
            <a:off x="11149781" y="342900"/>
            <a:ext cx="432619" cy="236609"/>
          </a:xfrm>
          <a:prstGeom prst="rect">
            <a:avLst/>
          </a:prstGeom>
        </p:spPr>
        <p:txBody>
          <a:bodyPr lIns="0" tIns="0" rIns="0" bIns="0"/>
          <a:lstStyle>
            <a:lvl1pPr algn="r">
              <a:defRPr sz="1000">
                <a:solidFill>
                  <a:schemeClr val="bg1"/>
                </a:solidFill>
              </a:defRPr>
            </a:lvl1pPr>
          </a:lstStyle>
          <a:p>
            <a:fld id="{3F657163-B0C7-401E-8BA5-ACDF2CB567A1}" type="slidenum">
              <a:rPr lang="en-US" smtClean="0"/>
              <a:pPr/>
              <a:t>‹#›</a:t>
            </a:fld>
            <a:endParaRPr lang="en-US"/>
          </a:p>
        </p:txBody>
      </p:sp>
    </p:spTree>
    <p:extLst>
      <p:ext uri="{BB962C8B-B14F-4D97-AF65-F5344CB8AC3E}">
        <p14:creationId xmlns:p14="http://schemas.microsoft.com/office/powerpoint/2010/main" val="1818653104"/>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3_Header purple">
    <p:spTree>
      <p:nvGrpSpPr>
        <p:cNvPr id="1" name=""/>
        <p:cNvGrpSpPr/>
        <p:nvPr/>
      </p:nvGrpSpPr>
      <p:grpSpPr>
        <a:xfrm>
          <a:off x="0" y="0"/>
          <a:ext cx="0" cy="0"/>
          <a:chOff x="0" y="0"/>
          <a:chExt cx="0" cy="0"/>
        </a:xfrm>
      </p:grpSpPr>
      <p:sp>
        <p:nvSpPr>
          <p:cNvPr id="3" name="Page Title">
            <a:extLst>
              <a:ext uri="{FF2B5EF4-FFF2-40B4-BE49-F238E27FC236}">
                <a16:creationId xmlns:a16="http://schemas.microsoft.com/office/drawing/2014/main" id="{B4C005E9-9A8F-4DB1-AA14-40D195F4DBC3}"/>
              </a:ext>
            </a:extLst>
          </p:cNvPr>
          <p:cNvSpPr>
            <a:spLocks noGrp="1"/>
          </p:cNvSpPr>
          <p:nvPr>
            <p:ph type="body" sz="quarter" idx="14" hasCustomPrompt="1"/>
          </p:nvPr>
        </p:nvSpPr>
        <p:spPr>
          <a:xfrm>
            <a:off x="609600" y="685800"/>
            <a:ext cx="10972799" cy="443198"/>
          </a:xfrm>
        </p:spPr>
        <p:txBody>
          <a:bodyPr>
            <a:noAutofit/>
          </a:bodyPr>
          <a:lstStyle>
            <a:lvl1pPr>
              <a:defRPr sz="3200">
                <a:solidFill>
                  <a:schemeClr val="tx1"/>
                </a:solidFill>
                <a:latin typeface="+mj-lt"/>
              </a:defRPr>
            </a:lvl1pPr>
          </a:lstStyle>
          <a:p>
            <a:pPr lvl="0"/>
            <a:r>
              <a:rPr lang="en-US"/>
              <a:t>Page title</a:t>
            </a:r>
          </a:p>
        </p:txBody>
      </p:sp>
      <p:sp>
        <p:nvSpPr>
          <p:cNvPr id="6" name="Slide Number">
            <a:extLst>
              <a:ext uri="{FF2B5EF4-FFF2-40B4-BE49-F238E27FC236}">
                <a16:creationId xmlns:a16="http://schemas.microsoft.com/office/drawing/2014/main" id="{9A2C9BD1-2AEF-4337-B585-FB5DB7518E76}"/>
              </a:ext>
            </a:extLst>
          </p:cNvPr>
          <p:cNvSpPr>
            <a:spLocks noGrp="1"/>
          </p:cNvSpPr>
          <p:nvPr>
            <p:ph type="sldNum" sz="quarter" idx="12"/>
          </p:nvPr>
        </p:nvSpPr>
        <p:spPr>
          <a:xfrm>
            <a:off x="11149781" y="342900"/>
            <a:ext cx="432619" cy="236609"/>
          </a:xfrm>
          <a:prstGeom prst="rect">
            <a:avLst/>
          </a:prstGeom>
        </p:spPr>
        <p:txBody>
          <a:bodyPr lIns="0" tIns="0" rIns="0" bIns="0"/>
          <a:lstStyle>
            <a:lvl1pPr algn="r">
              <a:defRPr sz="1000">
                <a:solidFill>
                  <a:schemeClr val="tx1"/>
                </a:solidFill>
              </a:defRPr>
            </a:lvl1pPr>
          </a:lstStyle>
          <a:p>
            <a:fld id="{3F657163-B0C7-401E-8BA5-ACDF2CB567A1}" type="slidenum">
              <a:rPr lang="en-US" smtClean="0"/>
              <a:pPr/>
              <a:t>‹#›</a:t>
            </a:fld>
            <a:endParaRPr lang="en-US"/>
          </a:p>
        </p:txBody>
      </p:sp>
    </p:spTree>
    <p:extLst>
      <p:ext uri="{BB962C8B-B14F-4D97-AF65-F5344CB8AC3E}">
        <p14:creationId xmlns:p14="http://schemas.microsoft.com/office/powerpoint/2010/main" val="23934963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Photo full bleed lower title">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a16="http://schemas.microsoft.com/office/drawing/2014/main" id="{9C4891A6-B964-47F0-8B92-8EE40632F92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Oval 1">
            <a:extLst>
              <a:ext uri="{FF2B5EF4-FFF2-40B4-BE49-F238E27FC236}">
                <a16:creationId xmlns:a16="http://schemas.microsoft.com/office/drawing/2014/main" id="{A85858A1-71F3-413A-9DB7-A6B676CE507A}"/>
              </a:ext>
            </a:extLst>
          </p:cNvPr>
          <p:cNvSpPr/>
          <p:nvPr userDrawn="1"/>
        </p:nvSpPr>
        <p:spPr bwMode="auto">
          <a:xfrm>
            <a:off x="6629400" y="685800"/>
            <a:ext cx="5486400" cy="5486400"/>
          </a:xfrm>
          <a:prstGeom prst="ellipse">
            <a:avLst/>
          </a:prstGeom>
          <a:gradFill flip="none" rotWithShape="1">
            <a:gsLst>
              <a:gs pos="36000">
                <a:srgbClr val="011128"/>
              </a:gs>
              <a:gs pos="81000">
                <a:srgbClr val="011128">
                  <a:alpha val="0"/>
                </a:srgbClr>
              </a:gs>
            </a:gsLst>
            <a:path path="circle">
              <a:fillToRect l="50000" t="50000" r="50000" b="50000"/>
            </a:path>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pic>
        <p:nvPicPr>
          <p:cNvPr id="7" name="Graphic 6">
            <a:extLst>
              <a:ext uri="{FF2B5EF4-FFF2-40B4-BE49-F238E27FC236}">
                <a16:creationId xmlns:a16="http://schemas.microsoft.com/office/drawing/2014/main" id="{2CB82F55-3B81-4613-BD39-D678B3604667}"/>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299064" y="1377809"/>
            <a:ext cx="4134118" cy="4114800"/>
          </a:xfrm>
          <a:prstGeom prst="rect">
            <a:avLst/>
          </a:prstGeom>
        </p:spPr>
      </p:pic>
      <p:pic>
        <p:nvPicPr>
          <p:cNvPr id="9" name="Picture 8" descr="A picture containing text, clipart&#10;&#10;Description automatically generated">
            <a:extLst>
              <a:ext uri="{FF2B5EF4-FFF2-40B4-BE49-F238E27FC236}">
                <a16:creationId xmlns:a16="http://schemas.microsoft.com/office/drawing/2014/main" id="{85603684-D24B-4C19-A4C0-1EF77D305E6A}"/>
              </a:ext>
            </a:extLst>
          </p:cNvPr>
          <p:cNvPicPr>
            <a:picLocks noChangeAspect="1"/>
          </p:cNvPicPr>
          <p:nvPr userDrawn="1"/>
        </p:nvPicPr>
        <p:blipFill>
          <a:blip r:embed="rId4"/>
          <a:stretch>
            <a:fillRect/>
          </a:stretch>
        </p:blipFill>
        <p:spPr>
          <a:xfrm>
            <a:off x="584201" y="585788"/>
            <a:ext cx="1517162" cy="323661"/>
          </a:xfrm>
          <a:prstGeom prst="rect">
            <a:avLst/>
          </a:prstGeom>
        </p:spPr>
      </p:pic>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0" y="2935517"/>
            <a:ext cx="7953829" cy="968829"/>
          </a:xfrm>
          <a:noFill/>
        </p:spPr>
        <p:txBody>
          <a:bodyPr lIns="585216" tIns="585216" rIns="585216" bIns="585216" anchor="b" anchorCtr="0">
            <a:noAutofit/>
          </a:bodyPr>
          <a:lstStyle>
            <a:lvl1pPr>
              <a:defRPr sz="4000" spc="0">
                <a:solidFill>
                  <a:srgbClr val="FFFFFF"/>
                </a:solidFill>
              </a:defRPr>
            </a:lvl1pPr>
          </a:lstStyle>
          <a:p>
            <a:r>
              <a:rPr lang="en-US"/>
              <a:t>Click to edit Master title style</a:t>
            </a:r>
          </a:p>
        </p:txBody>
      </p:sp>
      <p:sp>
        <p:nvSpPr>
          <p:cNvPr id="6" name="TextBox 5">
            <a:extLst>
              <a:ext uri="{FF2B5EF4-FFF2-40B4-BE49-F238E27FC236}">
                <a16:creationId xmlns:a16="http://schemas.microsoft.com/office/drawing/2014/main" id="{03F619C2-B134-493A-AB9F-5DE39C92993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615956130"/>
      </p:ext>
    </p:extLst>
  </p:cSld>
  <p:clrMapOvr>
    <a:masterClrMapping/>
  </p:clrMapOvr>
  <p:transition>
    <p:fade/>
  </p:transition>
  <p:extLst>
    <p:ext uri="{DCECCB84-F9BA-43D5-87BE-67443E8EF086}">
      <p15:sldGuideLst xmlns:p15="http://schemas.microsoft.com/office/powerpoint/2012/main">
        <p15:guide id="1" orient="horz" pos="2160">
          <p15:clr>
            <a:srgbClr val="5ACBF0"/>
          </p15:clr>
        </p15:guide>
      </p15:sldGuideLst>
    </p:ext>
  </p:extLst>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1_Header light purp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AF28E4C-E27A-40A5-BAD6-45C2813746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606550"/>
          </a:xfrm>
          <a:prstGeom prst="rect">
            <a:avLst/>
          </a:prstGeom>
        </p:spPr>
      </p:pic>
      <p:sp>
        <p:nvSpPr>
          <p:cNvPr id="3" name="Page Title">
            <a:extLst>
              <a:ext uri="{FF2B5EF4-FFF2-40B4-BE49-F238E27FC236}">
                <a16:creationId xmlns:a16="http://schemas.microsoft.com/office/drawing/2014/main" id="{B4C005E9-9A8F-4DB1-AA14-40D195F4DBC3}"/>
              </a:ext>
            </a:extLst>
          </p:cNvPr>
          <p:cNvSpPr>
            <a:spLocks noGrp="1"/>
          </p:cNvSpPr>
          <p:nvPr>
            <p:ph type="body" sz="quarter" idx="14" hasCustomPrompt="1"/>
          </p:nvPr>
        </p:nvSpPr>
        <p:spPr>
          <a:xfrm>
            <a:off x="609601" y="685800"/>
            <a:ext cx="3643314" cy="236609"/>
          </a:xfrm>
        </p:spPr>
        <p:txBody>
          <a:bodyPr>
            <a:noAutofit/>
          </a:bodyPr>
          <a:lstStyle>
            <a:lvl1pPr>
              <a:defRPr sz="2400">
                <a:solidFill>
                  <a:schemeClr val="tx1"/>
                </a:solidFill>
                <a:latin typeface="+mj-lt"/>
              </a:defRPr>
            </a:lvl1pPr>
          </a:lstStyle>
          <a:p>
            <a:pPr lvl="0"/>
            <a:r>
              <a:rPr lang="en-US"/>
              <a:t>Page title</a:t>
            </a:r>
          </a:p>
        </p:txBody>
      </p:sp>
      <p:sp>
        <p:nvSpPr>
          <p:cNvPr id="4" name="Section Title">
            <a:extLst>
              <a:ext uri="{FF2B5EF4-FFF2-40B4-BE49-F238E27FC236}">
                <a16:creationId xmlns:a16="http://schemas.microsoft.com/office/drawing/2014/main" id="{9737B4D6-CAC0-421C-BCC8-8F4843A360F9}"/>
              </a:ext>
            </a:extLst>
          </p:cNvPr>
          <p:cNvSpPr>
            <a:spLocks noGrp="1"/>
          </p:cNvSpPr>
          <p:nvPr>
            <p:ph type="body" sz="quarter" idx="13" hasCustomPrompt="1"/>
          </p:nvPr>
        </p:nvSpPr>
        <p:spPr>
          <a:xfrm>
            <a:off x="609600" y="342900"/>
            <a:ext cx="3643314" cy="236609"/>
          </a:xfrm>
        </p:spPr>
        <p:txBody>
          <a:bodyPr vert="horz" lIns="0" tIns="0" rIns="0" bIns="0" rtlCol="0">
            <a:noAutofit/>
          </a:bodyPr>
          <a:lstStyle>
            <a:lvl1pPr>
              <a:defRPr lang="en-US" sz="1000" spc="300"/>
            </a:lvl1pPr>
          </a:lstStyle>
          <a:p>
            <a:pPr lvl="0"/>
            <a:r>
              <a:rPr lang="en-US"/>
              <a:t>SECTION</a:t>
            </a:r>
          </a:p>
        </p:txBody>
      </p:sp>
      <p:sp>
        <p:nvSpPr>
          <p:cNvPr id="6" name="Slide Number">
            <a:extLst>
              <a:ext uri="{FF2B5EF4-FFF2-40B4-BE49-F238E27FC236}">
                <a16:creationId xmlns:a16="http://schemas.microsoft.com/office/drawing/2014/main" id="{9A2C9BD1-2AEF-4337-B585-FB5DB7518E76}"/>
              </a:ext>
            </a:extLst>
          </p:cNvPr>
          <p:cNvSpPr>
            <a:spLocks noGrp="1"/>
          </p:cNvSpPr>
          <p:nvPr>
            <p:ph type="sldNum" sz="quarter" idx="12"/>
          </p:nvPr>
        </p:nvSpPr>
        <p:spPr>
          <a:xfrm>
            <a:off x="11149781" y="342900"/>
            <a:ext cx="432619" cy="236609"/>
          </a:xfrm>
          <a:prstGeom prst="rect">
            <a:avLst/>
          </a:prstGeom>
        </p:spPr>
        <p:txBody>
          <a:bodyPr lIns="0" tIns="0" rIns="0" bIns="0"/>
          <a:lstStyle>
            <a:lvl1pPr algn="r">
              <a:defRPr sz="1000">
                <a:solidFill>
                  <a:schemeClr val="tx1"/>
                </a:solidFill>
              </a:defRPr>
            </a:lvl1pPr>
          </a:lstStyle>
          <a:p>
            <a:fld id="{3F657163-B0C7-401E-8BA5-ACDF2CB567A1}" type="slidenum">
              <a:rPr lang="en-US" smtClean="0"/>
              <a:pPr/>
              <a:t>‹#›</a:t>
            </a:fld>
            <a:endParaRPr lang="en-US"/>
          </a:p>
        </p:txBody>
      </p:sp>
      <p:sp>
        <p:nvSpPr>
          <p:cNvPr id="8" name="Text Placeholder 4">
            <a:extLst>
              <a:ext uri="{FF2B5EF4-FFF2-40B4-BE49-F238E27FC236}">
                <a16:creationId xmlns:a16="http://schemas.microsoft.com/office/drawing/2014/main" id="{F9FF6CB4-0EF9-427C-87EF-6560CF3552EE}"/>
              </a:ext>
            </a:extLst>
          </p:cNvPr>
          <p:cNvSpPr>
            <a:spLocks noGrp="1"/>
          </p:cNvSpPr>
          <p:nvPr>
            <p:ph type="body" sz="quarter" idx="15" hasCustomPrompt="1"/>
          </p:nvPr>
        </p:nvSpPr>
        <p:spPr>
          <a:xfrm>
            <a:off x="609600" y="2152650"/>
            <a:ext cx="5486400" cy="4019550"/>
          </a:xfrm>
        </p:spPr>
        <p:txBody>
          <a:bodyPr>
            <a:normAutofit/>
          </a:bodyPr>
          <a:lstStyle>
            <a:lvl1pPr marL="0" indent="0">
              <a:buFont typeface="Arial" panose="020B0604020202020204" pitchFamily="34" charset="0"/>
              <a:buNone/>
              <a:defRPr sz="2400"/>
            </a:lvl1pPr>
            <a:lvl2pPr>
              <a:defRPr sz="2400"/>
            </a:lvl2pPr>
            <a:lvl3pPr>
              <a:defRPr sz="2400"/>
            </a:lvl3pPr>
            <a:lvl4pPr>
              <a:defRPr sz="2400"/>
            </a:lvl4pPr>
            <a:lvl5pPr>
              <a:defRPr sz="2400"/>
            </a:lvl5pPr>
          </a:lstStyle>
          <a:p>
            <a:pPr lvl="0"/>
            <a:r>
              <a:rPr lang="en-US"/>
              <a:t>Text</a:t>
            </a:r>
          </a:p>
        </p:txBody>
      </p:sp>
    </p:spTree>
    <p:extLst>
      <p:ext uri="{BB962C8B-B14F-4D97-AF65-F5344CB8AC3E}">
        <p14:creationId xmlns:p14="http://schemas.microsoft.com/office/powerpoint/2010/main" val="2096444260"/>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1_Header light purple glas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ection Title">
            <a:extLst>
              <a:ext uri="{FF2B5EF4-FFF2-40B4-BE49-F238E27FC236}">
                <a16:creationId xmlns:a16="http://schemas.microsoft.com/office/drawing/2014/main" id="{9737B4D6-CAC0-421C-BCC8-8F4843A360F9}"/>
              </a:ext>
            </a:extLst>
          </p:cNvPr>
          <p:cNvSpPr>
            <a:spLocks noGrp="1"/>
          </p:cNvSpPr>
          <p:nvPr>
            <p:ph type="body" sz="quarter" idx="13" hasCustomPrompt="1"/>
          </p:nvPr>
        </p:nvSpPr>
        <p:spPr>
          <a:xfrm>
            <a:off x="609600" y="342900"/>
            <a:ext cx="3643314" cy="236609"/>
          </a:xfrm>
        </p:spPr>
        <p:txBody>
          <a:bodyPr vert="horz" lIns="0" tIns="0" rIns="0" bIns="0" rtlCol="0">
            <a:noAutofit/>
          </a:bodyPr>
          <a:lstStyle>
            <a:lvl1pPr>
              <a:defRPr lang="en-US" sz="1000" spc="300"/>
            </a:lvl1pPr>
          </a:lstStyle>
          <a:p>
            <a:pPr lvl="0"/>
            <a:r>
              <a:rPr lang="en-US"/>
              <a:t>SECTION</a:t>
            </a:r>
          </a:p>
        </p:txBody>
      </p:sp>
      <p:sp>
        <p:nvSpPr>
          <p:cNvPr id="5" name="Slide Number">
            <a:extLst>
              <a:ext uri="{FF2B5EF4-FFF2-40B4-BE49-F238E27FC236}">
                <a16:creationId xmlns:a16="http://schemas.microsoft.com/office/drawing/2014/main" id="{EC48291C-6E05-4A37-ADD2-9D0EA6B6D348}"/>
              </a:ext>
            </a:extLst>
          </p:cNvPr>
          <p:cNvSpPr>
            <a:spLocks noGrp="1"/>
          </p:cNvSpPr>
          <p:nvPr>
            <p:ph type="sldNum" sz="quarter" idx="12"/>
          </p:nvPr>
        </p:nvSpPr>
        <p:spPr>
          <a:xfrm>
            <a:off x="11149781" y="342900"/>
            <a:ext cx="432619" cy="236609"/>
          </a:xfrm>
        </p:spPr>
        <p:txBody>
          <a:bodyPr/>
          <a:lstStyle/>
          <a:p>
            <a:fld id="{3F657163-B0C7-401E-8BA5-ACDF2CB567A1}" type="slidenum">
              <a:rPr lang="en-US" smtClean="0"/>
              <a:t>‹#›</a:t>
            </a:fld>
            <a:endParaRPr lang="en-US"/>
          </a:p>
        </p:txBody>
      </p:sp>
      <p:sp>
        <p:nvSpPr>
          <p:cNvPr id="6" name="Text Placeholder 4">
            <a:extLst>
              <a:ext uri="{FF2B5EF4-FFF2-40B4-BE49-F238E27FC236}">
                <a16:creationId xmlns:a16="http://schemas.microsoft.com/office/drawing/2014/main" id="{BFA4A569-0146-4302-A081-778C8F90E751}"/>
              </a:ext>
            </a:extLst>
          </p:cNvPr>
          <p:cNvSpPr>
            <a:spLocks noGrp="1"/>
          </p:cNvSpPr>
          <p:nvPr>
            <p:ph type="body" sz="quarter" idx="15" hasCustomPrompt="1"/>
          </p:nvPr>
        </p:nvSpPr>
        <p:spPr>
          <a:xfrm>
            <a:off x="609600" y="2152650"/>
            <a:ext cx="5486400" cy="4019550"/>
          </a:xfrm>
        </p:spPr>
        <p:txBody>
          <a:bodyPr>
            <a:normAutofit/>
          </a:bodyPr>
          <a:lstStyle>
            <a:lvl1pPr marL="0" indent="0">
              <a:buFont typeface="Arial" panose="020B0604020202020204" pitchFamily="34" charset="0"/>
              <a:buNone/>
              <a:defRPr sz="2400"/>
            </a:lvl1pPr>
            <a:lvl2pPr>
              <a:defRPr sz="2400"/>
            </a:lvl2pPr>
            <a:lvl3pPr>
              <a:defRPr sz="2400"/>
            </a:lvl3pPr>
            <a:lvl4pPr>
              <a:defRPr sz="2400"/>
            </a:lvl4pPr>
            <a:lvl5pPr>
              <a:defRPr sz="2400"/>
            </a:lvl5pPr>
          </a:lstStyle>
          <a:p>
            <a:pPr lvl="0"/>
            <a:r>
              <a:rPr lang="en-US"/>
              <a:t>Text</a:t>
            </a:r>
          </a:p>
        </p:txBody>
      </p:sp>
      <p:sp>
        <p:nvSpPr>
          <p:cNvPr id="7" name="Page Title">
            <a:extLst>
              <a:ext uri="{FF2B5EF4-FFF2-40B4-BE49-F238E27FC236}">
                <a16:creationId xmlns:a16="http://schemas.microsoft.com/office/drawing/2014/main" id="{63D3EA42-6AE5-4DD6-B42E-724636E382A7}"/>
              </a:ext>
            </a:extLst>
          </p:cNvPr>
          <p:cNvSpPr>
            <a:spLocks noGrp="1"/>
          </p:cNvSpPr>
          <p:nvPr>
            <p:ph type="body" sz="quarter" idx="14" hasCustomPrompt="1"/>
          </p:nvPr>
        </p:nvSpPr>
        <p:spPr>
          <a:xfrm>
            <a:off x="609601" y="685800"/>
            <a:ext cx="3643314" cy="236609"/>
          </a:xfrm>
        </p:spPr>
        <p:txBody>
          <a:bodyPr>
            <a:noAutofit/>
          </a:bodyPr>
          <a:lstStyle>
            <a:lvl1pPr>
              <a:defRPr sz="2400">
                <a:solidFill>
                  <a:schemeClr val="tx1"/>
                </a:solidFill>
                <a:latin typeface="+mj-lt"/>
              </a:defRPr>
            </a:lvl1pPr>
          </a:lstStyle>
          <a:p>
            <a:pPr lvl="0"/>
            <a:r>
              <a:rPr lang="en-US"/>
              <a:t>Page title</a:t>
            </a:r>
          </a:p>
        </p:txBody>
      </p:sp>
    </p:spTree>
    <p:extLst>
      <p:ext uri="{BB962C8B-B14F-4D97-AF65-F5344CB8AC3E}">
        <p14:creationId xmlns:p14="http://schemas.microsoft.com/office/powerpoint/2010/main" val="2757060136"/>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1_Side bar purp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E32A770-A424-A6C4-A630-E8B466F9682B}"/>
              </a:ext>
            </a:extLst>
          </p:cNvPr>
          <p:cNvPicPr>
            <a:picLocks noChangeAspect="1"/>
          </p:cNvPicPr>
          <p:nvPr userDrawn="1"/>
        </p:nvPicPr>
        <p:blipFill>
          <a:blip r:embed="rId2"/>
          <a:stretch>
            <a:fillRect/>
          </a:stretch>
        </p:blipFill>
        <p:spPr>
          <a:xfrm>
            <a:off x="0" y="0"/>
            <a:ext cx="4853940" cy="6858000"/>
          </a:xfrm>
          <a:prstGeom prst="rect">
            <a:avLst/>
          </a:prstGeom>
        </p:spPr>
      </p:pic>
      <p:sp>
        <p:nvSpPr>
          <p:cNvPr id="12" name="Legal">
            <a:extLst>
              <a:ext uri="{FF2B5EF4-FFF2-40B4-BE49-F238E27FC236}">
                <a16:creationId xmlns:a16="http://schemas.microsoft.com/office/drawing/2014/main" id="{2A69C948-7312-4669-917C-EFA5A062893B}"/>
              </a:ext>
            </a:extLst>
          </p:cNvPr>
          <p:cNvSpPr txBox="1"/>
          <p:nvPr userDrawn="1"/>
        </p:nvSpPr>
        <p:spPr>
          <a:xfrm>
            <a:off x="619828" y="6515100"/>
            <a:ext cx="2725749" cy="342899"/>
          </a:xfrm>
          <a:prstGeom prst="rect">
            <a:avLst/>
          </a:prstGeom>
          <a:noFill/>
        </p:spPr>
        <p:txBody>
          <a:bodyPr wrap="square" lIns="0" tIns="0" rIns="0" bIns="0" rtlCol="0" anchor="ctr" anchorCtr="0">
            <a:noAutofit/>
          </a:bodyPr>
          <a:lstStyle/>
          <a:p>
            <a:r>
              <a:rPr lang="en-US" sz="500" kern="0" spc="100" baseline="0">
                <a:solidFill>
                  <a:schemeClr val="bg1"/>
                </a:solidFill>
                <a:latin typeface="+mj-lt"/>
              </a:rPr>
              <a:t>© COPYRIGHT MICROSOFT CORPORATION. ALL RIGHTS RESERVED.</a:t>
            </a:r>
          </a:p>
        </p:txBody>
      </p:sp>
      <p:sp>
        <p:nvSpPr>
          <p:cNvPr id="15" name="Page Title">
            <a:extLst>
              <a:ext uri="{FF2B5EF4-FFF2-40B4-BE49-F238E27FC236}">
                <a16:creationId xmlns:a16="http://schemas.microsoft.com/office/drawing/2014/main" id="{52017163-3187-4026-8E69-DF296273B501}"/>
              </a:ext>
            </a:extLst>
          </p:cNvPr>
          <p:cNvSpPr>
            <a:spLocks noGrp="1"/>
          </p:cNvSpPr>
          <p:nvPr>
            <p:ph type="body" sz="quarter" idx="14" hasCustomPrompt="1"/>
          </p:nvPr>
        </p:nvSpPr>
        <p:spPr>
          <a:xfrm>
            <a:off x="609601" y="685800"/>
            <a:ext cx="3643314" cy="236609"/>
          </a:xfrm>
        </p:spPr>
        <p:txBody>
          <a:bodyPr>
            <a:noAutofit/>
          </a:bodyPr>
          <a:lstStyle>
            <a:lvl1pPr>
              <a:defRPr sz="2400">
                <a:solidFill>
                  <a:schemeClr val="bg1"/>
                </a:solidFill>
                <a:latin typeface="+mj-lt"/>
              </a:defRPr>
            </a:lvl1pPr>
          </a:lstStyle>
          <a:p>
            <a:pPr lvl="0"/>
            <a:r>
              <a:rPr lang="en-US"/>
              <a:t>Page title</a:t>
            </a:r>
          </a:p>
        </p:txBody>
      </p:sp>
      <p:sp>
        <p:nvSpPr>
          <p:cNvPr id="19" name="Section Title">
            <a:extLst>
              <a:ext uri="{FF2B5EF4-FFF2-40B4-BE49-F238E27FC236}">
                <a16:creationId xmlns:a16="http://schemas.microsoft.com/office/drawing/2014/main" id="{10C69405-C50E-41E2-B25B-497C9F063D3B}"/>
              </a:ext>
            </a:extLst>
          </p:cNvPr>
          <p:cNvSpPr>
            <a:spLocks noGrp="1"/>
          </p:cNvSpPr>
          <p:nvPr>
            <p:ph type="body" sz="quarter" idx="13" hasCustomPrompt="1"/>
          </p:nvPr>
        </p:nvSpPr>
        <p:spPr>
          <a:xfrm>
            <a:off x="609600" y="342900"/>
            <a:ext cx="3643314" cy="236609"/>
          </a:xfrm>
        </p:spPr>
        <p:txBody>
          <a:bodyPr vert="horz" lIns="0" tIns="0" rIns="0" bIns="0" rtlCol="0">
            <a:noAutofit/>
          </a:bodyPr>
          <a:lstStyle>
            <a:lvl1pPr>
              <a:defRPr lang="en-US" sz="1000" spc="300">
                <a:solidFill>
                  <a:schemeClr val="bg1"/>
                </a:solidFill>
              </a:defRPr>
            </a:lvl1pPr>
          </a:lstStyle>
          <a:p>
            <a:pPr lvl="0"/>
            <a:r>
              <a:rPr lang="en-US"/>
              <a:t>SECTION</a:t>
            </a:r>
          </a:p>
        </p:txBody>
      </p:sp>
      <p:sp>
        <p:nvSpPr>
          <p:cNvPr id="6" name="Text Placeholder 4">
            <a:extLst>
              <a:ext uri="{FF2B5EF4-FFF2-40B4-BE49-F238E27FC236}">
                <a16:creationId xmlns:a16="http://schemas.microsoft.com/office/drawing/2014/main" id="{4F55D052-1CDC-4B78-B527-426D222558C1}"/>
              </a:ext>
            </a:extLst>
          </p:cNvPr>
          <p:cNvSpPr>
            <a:spLocks noGrp="1"/>
          </p:cNvSpPr>
          <p:nvPr>
            <p:ph type="body" sz="quarter" idx="16" hasCustomPrompt="1"/>
          </p:nvPr>
        </p:nvSpPr>
        <p:spPr>
          <a:xfrm>
            <a:off x="5461380" y="1600200"/>
            <a:ext cx="5486400" cy="4572000"/>
          </a:xfrm>
        </p:spPr>
        <p:txBody>
          <a:bodyPr>
            <a:normAutofit/>
          </a:bodyPr>
          <a:lstStyle>
            <a:lvl1pPr marL="0" indent="0">
              <a:buFont typeface="Arial" panose="020B0604020202020204" pitchFamily="34" charset="0"/>
              <a:buNone/>
              <a:defRPr sz="1800">
                <a:solidFill>
                  <a:schemeClr val="tx1"/>
                </a:solidFill>
              </a:defRPr>
            </a:lvl1pPr>
            <a:lvl2pPr>
              <a:defRPr sz="2400"/>
            </a:lvl2pPr>
            <a:lvl3pPr>
              <a:defRPr sz="2400"/>
            </a:lvl3pPr>
            <a:lvl4pPr>
              <a:defRPr sz="2400"/>
            </a:lvl4pPr>
            <a:lvl5pPr>
              <a:defRPr sz="2400"/>
            </a:lvl5pPr>
          </a:lstStyle>
          <a:p>
            <a:pPr lvl="0"/>
            <a:r>
              <a:rPr lang="en-US"/>
              <a:t>Text</a:t>
            </a:r>
          </a:p>
        </p:txBody>
      </p:sp>
      <p:sp>
        <p:nvSpPr>
          <p:cNvPr id="7" name="Text Placeholder 4">
            <a:extLst>
              <a:ext uri="{FF2B5EF4-FFF2-40B4-BE49-F238E27FC236}">
                <a16:creationId xmlns:a16="http://schemas.microsoft.com/office/drawing/2014/main" id="{14F80A8F-5840-4F60-AC17-D7DCE951BBFE}"/>
              </a:ext>
            </a:extLst>
          </p:cNvPr>
          <p:cNvSpPr>
            <a:spLocks noGrp="1"/>
          </p:cNvSpPr>
          <p:nvPr>
            <p:ph type="body" sz="quarter" idx="15" hasCustomPrompt="1"/>
          </p:nvPr>
        </p:nvSpPr>
        <p:spPr>
          <a:xfrm>
            <a:off x="609600" y="1600200"/>
            <a:ext cx="3643314" cy="4572000"/>
          </a:xfrm>
        </p:spPr>
        <p:txBody>
          <a:bodyPr>
            <a:normAutofit/>
          </a:bodyPr>
          <a:lstStyle>
            <a:lvl1pPr marL="0" indent="0">
              <a:buFont typeface="Arial" panose="020B0604020202020204" pitchFamily="34" charset="0"/>
              <a:buNone/>
              <a:defRPr sz="1800">
                <a:solidFill>
                  <a:schemeClr val="bg1"/>
                </a:solidFill>
              </a:defRPr>
            </a:lvl1pPr>
            <a:lvl2pPr>
              <a:defRPr sz="2400"/>
            </a:lvl2pPr>
            <a:lvl3pPr>
              <a:defRPr sz="2400"/>
            </a:lvl3pPr>
            <a:lvl4pPr>
              <a:defRPr sz="2400"/>
            </a:lvl4pPr>
            <a:lvl5pPr>
              <a:defRPr sz="2400"/>
            </a:lvl5pPr>
          </a:lstStyle>
          <a:p>
            <a:pPr lvl="0"/>
            <a:r>
              <a:rPr lang="en-US"/>
              <a:t>Text</a:t>
            </a:r>
          </a:p>
        </p:txBody>
      </p:sp>
    </p:spTree>
    <p:extLst>
      <p:ext uri="{BB962C8B-B14F-4D97-AF65-F5344CB8AC3E}">
        <p14:creationId xmlns:p14="http://schemas.microsoft.com/office/powerpoint/2010/main" val="2611500523"/>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1584">
          <p15:clr>
            <a:srgbClr val="FBAE40"/>
          </p15:clr>
        </p15:guide>
      </p15:sldGuideLst>
    </p:ext>
  </p:extLst>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1_Two column mid gra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5C13DDD5-3C81-408F-90B4-5B38B8297A34}"/>
              </a:ext>
            </a:extLst>
          </p:cNvPr>
          <p:cNvSpPr>
            <a:spLocks noGrp="1"/>
          </p:cNvSpPr>
          <p:nvPr>
            <p:ph type="body" sz="quarter" idx="15" hasCustomPrompt="1"/>
          </p:nvPr>
        </p:nvSpPr>
        <p:spPr>
          <a:xfrm>
            <a:off x="865667" y="1600200"/>
            <a:ext cx="3000375" cy="4354033"/>
          </a:xfrm>
        </p:spPr>
        <p:txBody>
          <a:bodyPr>
            <a:normAutofit/>
          </a:bodyPr>
          <a:lstStyle>
            <a:lvl1pPr marL="0" indent="0">
              <a:buFont typeface="Arial" panose="020B0604020202020204" pitchFamily="34" charset="0"/>
              <a:buNone/>
              <a:defRPr sz="1800"/>
            </a:lvl1pPr>
            <a:lvl2pPr>
              <a:defRPr sz="2400"/>
            </a:lvl2pPr>
            <a:lvl3pPr>
              <a:defRPr sz="2400"/>
            </a:lvl3pPr>
            <a:lvl4pPr>
              <a:defRPr sz="2400"/>
            </a:lvl4pPr>
            <a:lvl5pPr>
              <a:defRPr sz="2400"/>
            </a:lvl5pPr>
          </a:lstStyle>
          <a:p>
            <a:pPr lvl="0"/>
            <a:r>
              <a:rPr lang="en-US"/>
              <a:t>Text</a:t>
            </a:r>
          </a:p>
        </p:txBody>
      </p:sp>
      <p:sp>
        <p:nvSpPr>
          <p:cNvPr id="3" name="Text Placeholder 4">
            <a:extLst>
              <a:ext uri="{FF2B5EF4-FFF2-40B4-BE49-F238E27FC236}">
                <a16:creationId xmlns:a16="http://schemas.microsoft.com/office/drawing/2014/main" id="{94E54AA8-6163-4233-9E1C-90E0CACC095F}"/>
              </a:ext>
            </a:extLst>
          </p:cNvPr>
          <p:cNvSpPr>
            <a:spLocks noGrp="1"/>
          </p:cNvSpPr>
          <p:nvPr>
            <p:ph type="body" sz="quarter" idx="16" hasCustomPrompt="1"/>
          </p:nvPr>
        </p:nvSpPr>
        <p:spPr>
          <a:xfrm>
            <a:off x="865667" y="861238"/>
            <a:ext cx="3000375" cy="372140"/>
          </a:xfrm>
        </p:spPr>
        <p:txBody>
          <a:bodyPr>
            <a:normAutofit/>
          </a:bodyPr>
          <a:lstStyle>
            <a:lvl1pPr marL="0" indent="0">
              <a:buFont typeface="Arial" panose="020B0604020202020204" pitchFamily="34" charset="0"/>
              <a:buNone/>
              <a:defRPr sz="2400">
                <a:latin typeface="+mj-lt"/>
              </a:defRPr>
            </a:lvl1pPr>
            <a:lvl2pPr>
              <a:defRPr sz="2400"/>
            </a:lvl2pPr>
            <a:lvl3pPr>
              <a:defRPr sz="2400"/>
            </a:lvl3pPr>
            <a:lvl4pPr>
              <a:defRPr sz="2400"/>
            </a:lvl4pPr>
            <a:lvl5pPr>
              <a:defRPr sz="2400"/>
            </a:lvl5pPr>
          </a:lstStyle>
          <a:p>
            <a:pPr lvl="0"/>
            <a:r>
              <a:rPr lang="en-US"/>
              <a:t>Header</a:t>
            </a:r>
          </a:p>
        </p:txBody>
      </p:sp>
      <p:sp>
        <p:nvSpPr>
          <p:cNvPr id="4" name="Text Placeholder 4">
            <a:extLst>
              <a:ext uri="{FF2B5EF4-FFF2-40B4-BE49-F238E27FC236}">
                <a16:creationId xmlns:a16="http://schemas.microsoft.com/office/drawing/2014/main" id="{5191A63C-F5F5-4473-9F7F-74C402CEF168}"/>
              </a:ext>
            </a:extLst>
          </p:cNvPr>
          <p:cNvSpPr>
            <a:spLocks noGrp="1"/>
          </p:cNvSpPr>
          <p:nvPr>
            <p:ph type="body" sz="quarter" idx="17" hasCustomPrompt="1"/>
          </p:nvPr>
        </p:nvSpPr>
        <p:spPr>
          <a:xfrm>
            <a:off x="4595812" y="1600200"/>
            <a:ext cx="6781025" cy="4354033"/>
          </a:xfrm>
        </p:spPr>
        <p:txBody>
          <a:bodyPr>
            <a:normAutofit/>
          </a:bodyPr>
          <a:lstStyle>
            <a:lvl1pPr marL="0" indent="0">
              <a:buFont typeface="Arial" panose="020B0604020202020204" pitchFamily="34" charset="0"/>
              <a:buNone/>
              <a:defRPr sz="1800"/>
            </a:lvl1pPr>
            <a:lvl2pPr>
              <a:defRPr sz="2400"/>
            </a:lvl2pPr>
            <a:lvl3pPr>
              <a:defRPr sz="2400"/>
            </a:lvl3pPr>
            <a:lvl4pPr>
              <a:defRPr sz="2400"/>
            </a:lvl4pPr>
            <a:lvl5pPr>
              <a:defRPr sz="2400"/>
            </a:lvl5pPr>
          </a:lstStyle>
          <a:p>
            <a:pPr lvl="0"/>
            <a:r>
              <a:rPr lang="en-US"/>
              <a:t>Text</a:t>
            </a:r>
          </a:p>
        </p:txBody>
      </p:sp>
      <p:sp>
        <p:nvSpPr>
          <p:cNvPr id="5" name="Text Placeholder 4">
            <a:extLst>
              <a:ext uri="{FF2B5EF4-FFF2-40B4-BE49-F238E27FC236}">
                <a16:creationId xmlns:a16="http://schemas.microsoft.com/office/drawing/2014/main" id="{A43A5447-3A61-4568-9990-3D26446C6449}"/>
              </a:ext>
            </a:extLst>
          </p:cNvPr>
          <p:cNvSpPr>
            <a:spLocks noGrp="1"/>
          </p:cNvSpPr>
          <p:nvPr>
            <p:ph type="body" sz="quarter" idx="18" hasCustomPrompt="1"/>
          </p:nvPr>
        </p:nvSpPr>
        <p:spPr>
          <a:xfrm>
            <a:off x="4595812" y="861238"/>
            <a:ext cx="6781025" cy="372140"/>
          </a:xfrm>
        </p:spPr>
        <p:txBody>
          <a:bodyPr>
            <a:normAutofit/>
          </a:bodyPr>
          <a:lstStyle>
            <a:lvl1pPr marL="0" indent="0">
              <a:buFont typeface="Arial" panose="020B0604020202020204" pitchFamily="34" charset="0"/>
              <a:buNone/>
              <a:defRPr sz="2400">
                <a:latin typeface="+mj-lt"/>
              </a:defRPr>
            </a:lvl1pPr>
            <a:lvl2pPr>
              <a:defRPr sz="2400"/>
            </a:lvl2pPr>
            <a:lvl3pPr>
              <a:defRPr sz="2400"/>
            </a:lvl3pPr>
            <a:lvl4pPr>
              <a:defRPr sz="2400"/>
            </a:lvl4pPr>
            <a:lvl5pPr>
              <a:defRPr sz="2400"/>
            </a:lvl5pPr>
          </a:lstStyle>
          <a:p>
            <a:pPr lvl="0"/>
            <a:r>
              <a:rPr lang="en-US"/>
              <a:t>Header</a:t>
            </a:r>
          </a:p>
        </p:txBody>
      </p:sp>
    </p:spTree>
    <p:extLst>
      <p:ext uri="{BB962C8B-B14F-4D97-AF65-F5344CB8AC3E}">
        <p14:creationId xmlns:p14="http://schemas.microsoft.com/office/powerpoint/2010/main" val="2310641162"/>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9307355"/>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1_Blank page title">
    <p:spTree>
      <p:nvGrpSpPr>
        <p:cNvPr id="1" name=""/>
        <p:cNvGrpSpPr/>
        <p:nvPr/>
      </p:nvGrpSpPr>
      <p:grpSpPr>
        <a:xfrm>
          <a:off x="0" y="0"/>
          <a:ext cx="0" cy="0"/>
          <a:chOff x="0" y="0"/>
          <a:chExt cx="0" cy="0"/>
        </a:xfrm>
      </p:grpSpPr>
      <p:sp>
        <p:nvSpPr>
          <p:cNvPr id="3" name="Page Title">
            <a:extLst>
              <a:ext uri="{FF2B5EF4-FFF2-40B4-BE49-F238E27FC236}">
                <a16:creationId xmlns:a16="http://schemas.microsoft.com/office/drawing/2014/main" id="{B4C005E9-9A8F-4DB1-AA14-40D195F4DBC3}"/>
              </a:ext>
            </a:extLst>
          </p:cNvPr>
          <p:cNvSpPr>
            <a:spLocks noGrp="1"/>
          </p:cNvSpPr>
          <p:nvPr>
            <p:ph type="body" sz="quarter" idx="14" hasCustomPrompt="1"/>
          </p:nvPr>
        </p:nvSpPr>
        <p:spPr>
          <a:xfrm>
            <a:off x="609601" y="685800"/>
            <a:ext cx="3643314" cy="236609"/>
          </a:xfrm>
        </p:spPr>
        <p:txBody>
          <a:bodyPr>
            <a:noAutofit/>
          </a:bodyPr>
          <a:lstStyle>
            <a:lvl1pPr>
              <a:defRPr sz="2400">
                <a:latin typeface="+mj-lt"/>
              </a:defRPr>
            </a:lvl1pPr>
          </a:lstStyle>
          <a:p>
            <a:pPr lvl="0"/>
            <a:r>
              <a:rPr lang="en-US"/>
              <a:t>Page title</a:t>
            </a:r>
          </a:p>
        </p:txBody>
      </p:sp>
      <p:sp>
        <p:nvSpPr>
          <p:cNvPr id="4" name="Section Title">
            <a:extLst>
              <a:ext uri="{FF2B5EF4-FFF2-40B4-BE49-F238E27FC236}">
                <a16:creationId xmlns:a16="http://schemas.microsoft.com/office/drawing/2014/main" id="{9737B4D6-CAC0-421C-BCC8-8F4843A360F9}"/>
              </a:ext>
            </a:extLst>
          </p:cNvPr>
          <p:cNvSpPr>
            <a:spLocks noGrp="1"/>
          </p:cNvSpPr>
          <p:nvPr>
            <p:ph type="body" sz="quarter" idx="13" hasCustomPrompt="1"/>
          </p:nvPr>
        </p:nvSpPr>
        <p:spPr>
          <a:xfrm>
            <a:off x="609600" y="342900"/>
            <a:ext cx="3643314" cy="236609"/>
          </a:xfrm>
        </p:spPr>
        <p:txBody>
          <a:bodyPr vert="horz" lIns="0" tIns="0" rIns="0" bIns="0" rtlCol="0">
            <a:noAutofit/>
          </a:bodyPr>
          <a:lstStyle>
            <a:lvl1pPr>
              <a:defRPr lang="en-US" sz="1000" spc="300"/>
            </a:lvl1pPr>
          </a:lstStyle>
          <a:p>
            <a:pPr lvl="0"/>
            <a:r>
              <a:rPr lang="en-US"/>
              <a:t>SECTION</a:t>
            </a:r>
          </a:p>
        </p:txBody>
      </p:sp>
      <p:sp>
        <p:nvSpPr>
          <p:cNvPr id="5" name="Slide Number">
            <a:extLst>
              <a:ext uri="{FF2B5EF4-FFF2-40B4-BE49-F238E27FC236}">
                <a16:creationId xmlns:a16="http://schemas.microsoft.com/office/drawing/2014/main" id="{EC48291C-6E05-4A37-ADD2-9D0EA6B6D348}"/>
              </a:ext>
            </a:extLst>
          </p:cNvPr>
          <p:cNvSpPr>
            <a:spLocks noGrp="1"/>
          </p:cNvSpPr>
          <p:nvPr>
            <p:ph type="sldNum" sz="quarter" idx="12"/>
          </p:nvPr>
        </p:nvSpPr>
        <p:spPr>
          <a:xfrm>
            <a:off x="11149781" y="342900"/>
            <a:ext cx="432619" cy="236609"/>
          </a:xfrm>
        </p:spPr>
        <p:txBody>
          <a:bodyPr/>
          <a:lstStyle/>
          <a:p>
            <a:fld id="{3F657163-B0C7-401E-8BA5-ACDF2CB567A1}" type="slidenum">
              <a:rPr lang="en-US" smtClean="0"/>
              <a:t>‹#›</a:t>
            </a:fld>
            <a:endParaRPr lang="en-US"/>
          </a:p>
        </p:txBody>
      </p:sp>
    </p:spTree>
    <p:extLst>
      <p:ext uri="{BB962C8B-B14F-4D97-AF65-F5344CB8AC3E}">
        <p14:creationId xmlns:p14="http://schemas.microsoft.com/office/powerpoint/2010/main" val="4058101761"/>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1_Blank page title short text">
    <p:spTree>
      <p:nvGrpSpPr>
        <p:cNvPr id="1" name=""/>
        <p:cNvGrpSpPr/>
        <p:nvPr/>
      </p:nvGrpSpPr>
      <p:grpSpPr>
        <a:xfrm>
          <a:off x="0" y="0"/>
          <a:ext cx="0" cy="0"/>
          <a:chOff x="0" y="0"/>
          <a:chExt cx="0" cy="0"/>
        </a:xfrm>
      </p:grpSpPr>
      <p:sp>
        <p:nvSpPr>
          <p:cNvPr id="11" name="Page Title">
            <a:extLst>
              <a:ext uri="{FF2B5EF4-FFF2-40B4-BE49-F238E27FC236}">
                <a16:creationId xmlns:a16="http://schemas.microsoft.com/office/drawing/2014/main" id="{5C44B510-FE46-4A9B-BD0F-3BAC004384A9}"/>
              </a:ext>
            </a:extLst>
          </p:cNvPr>
          <p:cNvSpPr>
            <a:spLocks noGrp="1"/>
          </p:cNvSpPr>
          <p:nvPr>
            <p:ph type="body" sz="quarter" idx="14" hasCustomPrompt="1"/>
          </p:nvPr>
        </p:nvSpPr>
        <p:spPr>
          <a:xfrm>
            <a:off x="609601" y="685800"/>
            <a:ext cx="3643314" cy="236609"/>
          </a:xfrm>
        </p:spPr>
        <p:txBody>
          <a:bodyPr>
            <a:noAutofit/>
          </a:bodyPr>
          <a:lstStyle>
            <a:lvl1pPr>
              <a:defRPr sz="2400">
                <a:latin typeface="+mj-lt"/>
              </a:defRPr>
            </a:lvl1pPr>
          </a:lstStyle>
          <a:p>
            <a:pPr lvl="0"/>
            <a:r>
              <a:rPr lang="en-US"/>
              <a:t>Page title</a:t>
            </a:r>
          </a:p>
        </p:txBody>
      </p:sp>
      <p:sp>
        <p:nvSpPr>
          <p:cNvPr id="16" name="Body Copy">
            <a:extLst>
              <a:ext uri="{FF2B5EF4-FFF2-40B4-BE49-F238E27FC236}">
                <a16:creationId xmlns:a16="http://schemas.microsoft.com/office/drawing/2014/main" id="{1CA9DAFC-B9CE-47D3-B65D-6766DA58AC8A}"/>
              </a:ext>
            </a:extLst>
          </p:cNvPr>
          <p:cNvSpPr>
            <a:spLocks noGrp="1"/>
          </p:cNvSpPr>
          <p:nvPr>
            <p:ph type="body" sz="quarter" idx="15" hasCustomPrompt="1"/>
          </p:nvPr>
        </p:nvSpPr>
        <p:spPr>
          <a:xfrm>
            <a:off x="609600" y="1208086"/>
            <a:ext cx="3643314" cy="1154114"/>
          </a:xfrm>
        </p:spPr>
        <p:txBody>
          <a:bodyPr>
            <a:noAutofit/>
          </a:bodyPr>
          <a:lstStyle>
            <a:lvl1pPr>
              <a:lnSpc>
                <a:spcPts val="1200"/>
              </a:lnSpc>
              <a:spcBef>
                <a:spcPts val="600"/>
              </a:spcBef>
              <a:defRPr sz="800">
                <a:latin typeface="+mn-lt"/>
              </a:defRPr>
            </a:lvl1pPr>
          </a:lstStyle>
          <a:p>
            <a:pPr lvl="0"/>
            <a:r>
              <a:rPr lang="en-US"/>
              <a:t>Text</a:t>
            </a:r>
            <a:br>
              <a:rPr lang="en-US"/>
            </a:br>
            <a:endParaRPr lang="en-US"/>
          </a:p>
        </p:txBody>
      </p:sp>
      <p:sp>
        <p:nvSpPr>
          <p:cNvPr id="6" name="Slide Number">
            <a:extLst>
              <a:ext uri="{FF2B5EF4-FFF2-40B4-BE49-F238E27FC236}">
                <a16:creationId xmlns:a16="http://schemas.microsoft.com/office/drawing/2014/main" id="{C0E990D9-2E36-4298-A5A8-D927455E276D}"/>
              </a:ext>
            </a:extLst>
          </p:cNvPr>
          <p:cNvSpPr>
            <a:spLocks noGrp="1"/>
          </p:cNvSpPr>
          <p:nvPr>
            <p:ph type="sldNum" sz="quarter" idx="12"/>
          </p:nvPr>
        </p:nvSpPr>
        <p:spPr/>
        <p:txBody>
          <a:bodyPr/>
          <a:lstStyle/>
          <a:p>
            <a:fld id="{3F657163-B0C7-401E-8BA5-ACDF2CB567A1}" type="slidenum">
              <a:rPr lang="en-US" smtClean="0"/>
              <a:t>‹#›</a:t>
            </a:fld>
            <a:endParaRPr lang="en-US"/>
          </a:p>
        </p:txBody>
      </p:sp>
      <p:sp>
        <p:nvSpPr>
          <p:cNvPr id="7" name="Section Title">
            <a:extLst>
              <a:ext uri="{FF2B5EF4-FFF2-40B4-BE49-F238E27FC236}">
                <a16:creationId xmlns:a16="http://schemas.microsoft.com/office/drawing/2014/main" id="{D5738B7F-FC55-4961-831A-65484926E398}"/>
              </a:ext>
            </a:extLst>
          </p:cNvPr>
          <p:cNvSpPr>
            <a:spLocks noGrp="1"/>
          </p:cNvSpPr>
          <p:nvPr>
            <p:ph type="body" sz="quarter" idx="13" hasCustomPrompt="1"/>
          </p:nvPr>
        </p:nvSpPr>
        <p:spPr>
          <a:xfrm>
            <a:off x="609600" y="342900"/>
            <a:ext cx="3643314" cy="236609"/>
          </a:xfrm>
        </p:spPr>
        <p:txBody>
          <a:bodyPr vert="horz" lIns="0" tIns="0" rIns="0" bIns="0" rtlCol="0">
            <a:noAutofit/>
          </a:bodyPr>
          <a:lstStyle>
            <a:lvl1pPr>
              <a:defRPr lang="en-US" sz="1000" spc="300"/>
            </a:lvl1pPr>
          </a:lstStyle>
          <a:p>
            <a:pPr lvl="0"/>
            <a:r>
              <a:rPr lang="en-US"/>
              <a:t>SECTION</a:t>
            </a:r>
          </a:p>
        </p:txBody>
      </p:sp>
    </p:spTree>
    <p:extLst>
      <p:ext uri="{BB962C8B-B14F-4D97-AF65-F5344CB8AC3E}">
        <p14:creationId xmlns:p14="http://schemas.microsoft.com/office/powerpoint/2010/main" val="3852092549"/>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1584">
          <p15:clr>
            <a:srgbClr val="FBAE40"/>
          </p15:clr>
        </p15:guide>
      </p15:sldGuideLst>
    </p:ext>
  </p:extLst>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1_Blank page title long text">
    <p:spTree>
      <p:nvGrpSpPr>
        <p:cNvPr id="1" name=""/>
        <p:cNvGrpSpPr/>
        <p:nvPr/>
      </p:nvGrpSpPr>
      <p:grpSpPr>
        <a:xfrm>
          <a:off x="0" y="0"/>
          <a:ext cx="0" cy="0"/>
          <a:chOff x="0" y="0"/>
          <a:chExt cx="0" cy="0"/>
        </a:xfrm>
      </p:grpSpPr>
      <p:sp>
        <p:nvSpPr>
          <p:cNvPr id="8" name="Section Title">
            <a:extLst>
              <a:ext uri="{FF2B5EF4-FFF2-40B4-BE49-F238E27FC236}">
                <a16:creationId xmlns:a16="http://schemas.microsoft.com/office/drawing/2014/main" id="{41602295-92E6-4999-B91A-0DA68D46237E}"/>
              </a:ext>
            </a:extLst>
          </p:cNvPr>
          <p:cNvSpPr>
            <a:spLocks noGrp="1"/>
          </p:cNvSpPr>
          <p:nvPr>
            <p:ph type="body" sz="quarter" idx="13" hasCustomPrompt="1"/>
          </p:nvPr>
        </p:nvSpPr>
        <p:spPr>
          <a:xfrm>
            <a:off x="609600" y="342900"/>
            <a:ext cx="3643314" cy="236609"/>
          </a:xfrm>
        </p:spPr>
        <p:txBody>
          <a:bodyPr vert="horz" lIns="0" tIns="0" rIns="0" bIns="0" rtlCol="0">
            <a:noAutofit/>
          </a:bodyPr>
          <a:lstStyle>
            <a:lvl1pPr>
              <a:defRPr lang="en-US" sz="1000" spc="300"/>
            </a:lvl1pPr>
          </a:lstStyle>
          <a:p>
            <a:pPr lvl="0"/>
            <a:r>
              <a:rPr lang="en-US"/>
              <a:t>SECTION</a:t>
            </a:r>
          </a:p>
        </p:txBody>
      </p:sp>
      <p:sp>
        <p:nvSpPr>
          <p:cNvPr id="11" name="Page Title">
            <a:extLst>
              <a:ext uri="{FF2B5EF4-FFF2-40B4-BE49-F238E27FC236}">
                <a16:creationId xmlns:a16="http://schemas.microsoft.com/office/drawing/2014/main" id="{5C44B510-FE46-4A9B-BD0F-3BAC004384A9}"/>
              </a:ext>
            </a:extLst>
          </p:cNvPr>
          <p:cNvSpPr>
            <a:spLocks noGrp="1"/>
          </p:cNvSpPr>
          <p:nvPr>
            <p:ph type="body" sz="quarter" idx="14" hasCustomPrompt="1"/>
          </p:nvPr>
        </p:nvSpPr>
        <p:spPr>
          <a:xfrm>
            <a:off x="609601" y="685800"/>
            <a:ext cx="3643314" cy="236609"/>
          </a:xfrm>
        </p:spPr>
        <p:txBody>
          <a:bodyPr>
            <a:noAutofit/>
          </a:bodyPr>
          <a:lstStyle>
            <a:lvl1pPr>
              <a:defRPr sz="2400">
                <a:latin typeface="+mj-lt"/>
              </a:defRPr>
            </a:lvl1pPr>
          </a:lstStyle>
          <a:p>
            <a:pPr lvl="0"/>
            <a:r>
              <a:rPr lang="en-US"/>
              <a:t>Page title</a:t>
            </a:r>
          </a:p>
        </p:txBody>
      </p:sp>
      <p:sp>
        <p:nvSpPr>
          <p:cNvPr id="16" name="Body Copy">
            <a:extLst>
              <a:ext uri="{FF2B5EF4-FFF2-40B4-BE49-F238E27FC236}">
                <a16:creationId xmlns:a16="http://schemas.microsoft.com/office/drawing/2014/main" id="{1CA9DAFC-B9CE-47D3-B65D-6766DA58AC8A}"/>
              </a:ext>
            </a:extLst>
          </p:cNvPr>
          <p:cNvSpPr>
            <a:spLocks noGrp="1"/>
          </p:cNvSpPr>
          <p:nvPr>
            <p:ph type="body" sz="quarter" idx="15" hasCustomPrompt="1"/>
          </p:nvPr>
        </p:nvSpPr>
        <p:spPr>
          <a:xfrm>
            <a:off x="609600" y="1208086"/>
            <a:ext cx="3643314" cy="3130552"/>
          </a:xfrm>
        </p:spPr>
        <p:txBody>
          <a:bodyPr>
            <a:noAutofit/>
          </a:bodyPr>
          <a:lstStyle>
            <a:lvl1pPr>
              <a:lnSpc>
                <a:spcPts val="1200"/>
              </a:lnSpc>
              <a:spcBef>
                <a:spcPts val="600"/>
              </a:spcBef>
              <a:defRPr sz="800">
                <a:latin typeface="+mn-lt"/>
              </a:defRPr>
            </a:lvl1pPr>
          </a:lstStyle>
          <a:p>
            <a:pPr lvl="0"/>
            <a:r>
              <a:rPr lang="en-US"/>
              <a:t>Text</a:t>
            </a:r>
          </a:p>
        </p:txBody>
      </p:sp>
      <p:sp>
        <p:nvSpPr>
          <p:cNvPr id="6" name="Slide Number">
            <a:extLst>
              <a:ext uri="{FF2B5EF4-FFF2-40B4-BE49-F238E27FC236}">
                <a16:creationId xmlns:a16="http://schemas.microsoft.com/office/drawing/2014/main" id="{C0E990D9-2E36-4298-A5A8-D927455E276D}"/>
              </a:ext>
            </a:extLst>
          </p:cNvPr>
          <p:cNvSpPr>
            <a:spLocks noGrp="1"/>
          </p:cNvSpPr>
          <p:nvPr>
            <p:ph type="sldNum" sz="quarter" idx="12"/>
          </p:nvPr>
        </p:nvSpPr>
        <p:spPr/>
        <p:txBody>
          <a:bodyPr/>
          <a:lstStyle/>
          <a:p>
            <a:fld id="{3F657163-B0C7-401E-8BA5-ACDF2CB567A1}" type="slidenum">
              <a:rPr lang="en-US" smtClean="0"/>
              <a:t>‹#›</a:t>
            </a:fld>
            <a:endParaRPr lang="en-US"/>
          </a:p>
        </p:txBody>
      </p:sp>
    </p:spTree>
    <p:extLst>
      <p:ext uri="{BB962C8B-B14F-4D97-AF65-F5344CB8AC3E}">
        <p14:creationId xmlns:p14="http://schemas.microsoft.com/office/powerpoint/2010/main" val="3334684241"/>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1_Light gray">
    <p:bg>
      <p:bgPr>
        <a:solidFill>
          <a:schemeClr val="bg2"/>
        </a:solidFill>
        <a:effectLst/>
      </p:bgPr>
    </p:bg>
    <p:spTree>
      <p:nvGrpSpPr>
        <p:cNvPr id="1" name=""/>
        <p:cNvGrpSpPr/>
        <p:nvPr/>
      </p:nvGrpSpPr>
      <p:grpSpPr>
        <a:xfrm>
          <a:off x="0" y="0"/>
          <a:ext cx="0" cy="0"/>
          <a:chOff x="0" y="0"/>
          <a:chExt cx="0" cy="0"/>
        </a:xfrm>
      </p:grpSpPr>
      <p:sp>
        <p:nvSpPr>
          <p:cNvPr id="4" name="Section Title">
            <a:extLst>
              <a:ext uri="{FF2B5EF4-FFF2-40B4-BE49-F238E27FC236}">
                <a16:creationId xmlns:a16="http://schemas.microsoft.com/office/drawing/2014/main" id="{05429803-59A9-4A39-A928-D91BBF5DD605}"/>
              </a:ext>
            </a:extLst>
          </p:cNvPr>
          <p:cNvSpPr>
            <a:spLocks noGrp="1"/>
          </p:cNvSpPr>
          <p:nvPr>
            <p:ph type="body" sz="quarter" idx="13" hasCustomPrompt="1"/>
          </p:nvPr>
        </p:nvSpPr>
        <p:spPr>
          <a:xfrm>
            <a:off x="609600" y="342900"/>
            <a:ext cx="3643314" cy="236609"/>
          </a:xfrm>
        </p:spPr>
        <p:txBody>
          <a:bodyPr vert="horz" lIns="0" tIns="0" rIns="0" bIns="0" rtlCol="0">
            <a:noAutofit/>
          </a:bodyPr>
          <a:lstStyle>
            <a:lvl1pPr>
              <a:defRPr lang="en-US" sz="1000" spc="300"/>
            </a:lvl1pPr>
          </a:lstStyle>
          <a:p>
            <a:pPr lvl="0"/>
            <a:r>
              <a:rPr lang="en-US"/>
              <a:t>SECTION</a:t>
            </a:r>
          </a:p>
        </p:txBody>
      </p:sp>
      <p:sp>
        <p:nvSpPr>
          <p:cNvPr id="5" name="Page Title">
            <a:extLst>
              <a:ext uri="{FF2B5EF4-FFF2-40B4-BE49-F238E27FC236}">
                <a16:creationId xmlns:a16="http://schemas.microsoft.com/office/drawing/2014/main" id="{EAB78A6F-F641-4040-AC21-752AC4A193D2}"/>
              </a:ext>
            </a:extLst>
          </p:cNvPr>
          <p:cNvSpPr>
            <a:spLocks noGrp="1"/>
          </p:cNvSpPr>
          <p:nvPr>
            <p:ph type="body" sz="quarter" idx="14" hasCustomPrompt="1"/>
          </p:nvPr>
        </p:nvSpPr>
        <p:spPr>
          <a:xfrm>
            <a:off x="609601" y="685800"/>
            <a:ext cx="3643314" cy="236609"/>
          </a:xfrm>
        </p:spPr>
        <p:txBody>
          <a:bodyPr>
            <a:noAutofit/>
          </a:bodyPr>
          <a:lstStyle>
            <a:lvl1pPr>
              <a:defRPr sz="2400">
                <a:latin typeface="+mj-lt"/>
              </a:defRPr>
            </a:lvl1pPr>
          </a:lstStyle>
          <a:p>
            <a:pPr lvl="0"/>
            <a:r>
              <a:rPr lang="en-US"/>
              <a:t>Page title</a:t>
            </a:r>
          </a:p>
        </p:txBody>
      </p:sp>
      <p:sp>
        <p:nvSpPr>
          <p:cNvPr id="6" name="Slide Number">
            <a:extLst>
              <a:ext uri="{FF2B5EF4-FFF2-40B4-BE49-F238E27FC236}">
                <a16:creationId xmlns:a16="http://schemas.microsoft.com/office/drawing/2014/main" id="{00A90A9E-F830-46C5-90D9-AB3FE4981A0E}"/>
              </a:ext>
            </a:extLst>
          </p:cNvPr>
          <p:cNvSpPr>
            <a:spLocks noGrp="1"/>
          </p:cNvSpPr>
          <p:nvPr>
            <p:ph type="sldNum" sz="quarter" idx="12"/>
          </p:nvPr>
        </p:nvSpPr>
        <p:spPr>
          <a:xfrm>
            <a:off x="11149781" y="342900"/>
            <a:ext cx="432619" cy="236609"/>
          </a:xfrm>
        </p:spPr>
        <p:txBody>
          <a:bodyPr/>
          <a:lstStyle/>
          <a:p>
            <a:fld id="{3F657163-B0C7-401E-8BA5-ACDF2CB567A1}" type="slidenum">
              <a:rPr lang="en-US" smtClean="0"/>
              <a:t>‹#›</a:t>
            </a:fld>
            <a:endParaRPr lang="en-US"/>
          </a:p>
        </p:txBody>
      </p:sp>
      <p:sp>
        <p:nvSpPr>
          <p:cNvPr id="7" name="Text Placeholder 4">
            <a:extLst>
              <a:ext uri="{FF2B5EF4-FFF2-40B4-BE49-F238E27FC236}">
                <a16:creationId xmlns:a16="http://schemas.microsoft.com/office/drawing/2014/main" id="{02717628-82E7-4C6C-838D-5B721C99713A}"/>
              </a:ext>
            </a:extLst>
          </p:cNvPr>
          <p:cNvSpPr>
            <a:spLocks noGrp="1"/>
          </p:cNvSpPr>
          <p:nvPr>
            <p:ph type="body" sz="quarter" idx="15" hasCustomPrompt="1"/>
          </p:nvPr>
        </p:nvSpPr>
        <p:spPr>
          <a:xfrm>
            <a:off x="609600" y="2152650"/>
            <a:ext cx="5486400" cy="4019550"/>
          </a:xfrm>
        </p:spPr>
        <p:txBody>
          <a:bodyPr>
            <a:normAutofit/>
          </a:bodyPr>
          <a:lstStyle>
            <a:lvl1pPr marL="0" indent="0">
              <a:buFont typeface="Arial" panose="020B0604020202020204" pitchFamily="34" charset="0"/>
              <a:buNone/>
              <a:defRPr sz="2400"/>
            </a:lvl1pPr>
            <a:lvl2pPr>
              <a:defRPr sz="2400"/>
            </a:lvl2pPr>
            <a:lvl3pPr>
              <a:defRPr sz="2400"/>
            </a:lvl3pPr>
            <a:lvl4pPr>
              <a:defRPr sz="2400"/>
            </a:lvl4pPr>
            <a:lvl5pPr>
              <a:defRPr sz="2400"/>
            </a:lvl5pPr>
          </a:lstStyle>
          <a:p>
            <a:pPr lvl="0"/>
            <a:r>
              <a:rPr lang="en-US"/>
              <a:t>Text</a:t>
            </a:r>
          </a:p>
        </p:txBody>
      </p:sp>
    </p:spTree>
    <p:extLst>
      <p:ext uri="{BB962C8B-B14F-4D97-AF65-F5344CB8AC3E}">
        <p14:creationId xmlns:p14="http://schemas.microsoft.com/office/powerpoint/2010/main" val="1700739559"/>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1_Light gray gradi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ection Title">
            <a:extLst>
              <a:ext uri="{FF2B5EF4-FFF2-40B4-BE49-F238E27FC236}">
                <a16:creationId xmlns:a16="http://schemas.microsoft.com/office/drawing/2014/main" id="{D7BAB540-92FA-4C94-AE02-6A7E385E13BF}"/>
              </a:ext>
            </a:extLst>
          </p:cNvPr>
          <p:cNvSpPr>
            <a:spLocks noGrp="1"/>
          </p:cNvSpPr>
          <p:nvPr>
            <p:ph type="body" sz="quarter" idx="13" hasCustomPrompt="1"/>
          </p:nvPr>
        </p:nvSpPr>
        <p:spPr>
          <a:xfrm>
            <a:off x="609600" y="342900"/>
            <a:ext cx="3643314" cy="236609"/>
          </a:xfrm>
        </p:spPr>
        <p:txBody>
          <a:bodyPr vert="horz" lIns="0" tIns="0" rIns="0" bIns="0" rtlCol="0">
            <a:noAutofit/>
          </a:bodyPr>
          <a:lstStyle>
            <a:lvl1pPr>
              <a:defRPr lang="en-US" sz="1000" spc="300"/>
            </a:lvl1pPr>
          </a:lstStyle>
          <a:p>
            <a:pPr lvl="0"/>
            <a:r>
              <a:rPr lang="en-US"/>
              <a:t>SECTION</a:t>
            </a:r>
          </a:p>
        </p:txBody>
      </p:sp>
      <p:sp>
        <p:nvSpPr>
          <p:cNvPr id="3" name="Page Title">
            <a:extLst>
              <a:ext uri="{FF2B5EF4-FFF2-40B4-BE49-F238E27FC236}">
                <a16:creationId xmlns:a16="http://schemas.microsoft.com/office/drawing/2014/main" id="{3EC67A4B-3FA2-40B2-A172-BDC108590EBA}"/>
              </a:ext>
            </a:extLst>
          </p:cNvPr>
          <p:cNvSpPr>
            <a:spLocks noGrp="1"/>
          </p:cNvSpPr>
          <p:nvPr>
            <p:ph type="body" sz="quarter" idx="14" hasCustomPrompt="1"/>
          </p:nvPr>
        </p:nvSpPr>
        <p:spPr>
          <a:xfrm>
            <a:off x="609601" y="685800"/>
            <a:ext cx="3643314" cy="236609"/>
          </a:xfrm>
        </p:spPr>
        <p:txBody>
          <a:bodyPr>
            <a:noAutofit/>
          </a:bodyPr>
          <a:lstStyle>
            <a:lvl1pPr>
              <a:defRPr sz="2400">
                <a:latin typeface="+mj-lt"/>
              </a:defRPr>
            </a:lvl1pPr>
          </a:lstStyle>
          <a:p>
            <a:pPr lvl="0"/>
            <a:r>
              <a:rPr lang="en-US"/>
              <a:t>Page title</a:t>
            </a:r>
          </a:p>
        </p:txBody>
      </p:sp>
      <p:sp>
        <p:nvSpPr>
          <p:cNvPr id="4" name="Slide Number">
            <a:extLst>
              <a:ext uri="{FF2B5EF4-FFF2-40B4-BE49-F238E27FC236}">
                <a16:creationId xmlns:a16="http://schemas.microsoft.com/office/drawing/2014/main" id="{D7A36E9F-605B-4AE0-B7D9-31CBD8C23FB3}"/>
              </a:ext>
            </a:extLst>
          </p:cNvPr>
          <p:cNvSpPr>
            <a:spLocks noGrp="1"/>
          </p:cNvSpPr>
          <p:nvPr>
            <p:ph type="sldNum" sz="quarter" idx="12"/>
          </p:nvPr>
        </p:nvSpPr>
        <p:spPr>
          <a:xfrm>
            <a:off x="11149781" y="342900"/>
            <a:ext cx="432619" cy="236609"/>
          </a:xfrm>
        </p:spPr>
        <p:txBody>
          <a:bodyPr/>
          <a:lstStyle/>
          <a:p>
            <a:fld id="{3F657163-B0C7-401E-8BA5-ACDF2CB567A1}" type="slidenum">
              <a:rPr lang="en-US" smtClean="0"/>
              <a:t>‹#›</a:t>
            </a:fld>
            <a:endParaRPr lang="en-US"/>
          </a:p>
        </p:txBody>
      </p:sp>
      <p:sp>
        <p:nvSpPr>
          <p:cNvPr id="5" name="Text Placeholder 4">
            <a:extLst>
              <a:ext uri="{FF2B5EF4-FFF2-40B4-BE49-F238E27FC236}">
                <a16:creationId xmlns:a16="http://schemas.microsoft.com/office/drawing/2014/main" id="{9D9528DF-8E3E-4EDF-A7BA-F65FF78C476F}"/>
              </a:ext>
            </a:extLst>
          </p:cNvPr>
          <p:cNvSpPr>
            <a:spLocks noGrp="1"/>
          </p:cNvSpPr>
          <p:nvPr>
            <p:ph type="body" sz="quarter" idx="15" hasCustomPrompt="1"/>
          </p:nvPr>
        </p:nvSpPr>
        <p:spPr>
          <a:xfrm>
            <a:off x="609600" y="2152650"/>
            <a:ext cx="5486400" cy="4019550"/>
          </a:xfrm>
        </p:spPr>
        <p:txBody>
          <a:bodyPr>
            <a:normAutofit/>
          </a:bodyPr>
          <a:lstStyle>
            <a:lvl1pPr marL="0" indent="0">
              <a:buFont typeface="Arial" panose="020B0604020202020204" pitchFamily="34" charset="0"/>
              <a:buNone/>
              <a:defRPr sz="2400"/>
            </a:lvl1pPr>
            <a:lvl2pPr>
              <a:defRPr sz="2400"/>
            </a:lvl2pPr>
            <a:lvl3pPr>
              <a:defRPr sz="2400"/>
            </a:lvl3pPr>
            <a:lvl4pPr>
              <a:defRPr sz="2400"/>
            </a:lvl4pPr>
            <a:lvl5pPr>
              <a:defRPr sz="2400"/>
            </a:lvl5pPr>
          </a:lstStyle>
          <a:p>
            <a:pPr lvl="0"/>
            <a:r>
              <a:rPr lang="en-US"/>
              <a:t>Text</a:t>
            </a:r>
          </a:p>
        </p:txBody>
      </p:sp>
    </p:spTree>
    <p:extLst>
      <p:ext uri="{BB962C8B-B14F-4D97-AF65-F5344CB8AC3E}">
        <p14:creationId xmlns:p14="http://schemas.microsoft.com/office/powerpoint/2010/main" val="29009716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Photo full bleed lower titl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85D287B-5326-434C-B7F7-B810C3B49409}"/>
              </a:ext>
            </a:extLst>
          </p:cNvPr>
          <p:cNvSpPr/>
          <p:nvPr userDrawn="1"/>
        </p:nvSpPr>
        <p:spPr bwMode="auto">
          <a:xfrm>
            <a:off x="0" y="0"/>
            <a:ext cx="12192000" cy="685800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pic>
        <p:nvPicPr>
          <p:cNvPr id="11" name="Graphic 10">
            <a:extLst>
              <a:ext uri="{FF2B5EF4-FFF2-40B4-BE49-F238E27FC236}">
                <a16:creationId xmlns:a16="http://schemas.microsoft.com/office/drawing/2014/main" id="{0D9B1DB1-C316-4AC7-9A06-EC070AAC79B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826992" y="1211701"/>
            <a:ext cx="4459843" cy="4433136"/>
          </a:xfrm>
          <a:prstGeom prst="rect">
            <a:avLst/>
          </a:prstGeom>
        </p:spPr>
      </p:pic>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0" y="2935517"/>
            <a:ext cx="7953829" cy="968829"/>
          </a:xfrm>
          <a:noFill/>
        </p:spPr>
        <p:txBody>
          <a:bodyPr lIns="585216" tIns="585216" rIns="585216" bIns="585216" anchor="b" anchorCtr="0">
            <a:noAutofit/>
          </a:bodyPr>
          <a:lstStyle>
            <a:lvl1pPr>
              <a:defRPr sz="4000" spc="0">
                <a:solidFill>
                  <a:srgbClr val="FFFFFF"/>
                </a:solidFill>
              </a:defRPr>
            </a:lvl1pPr>
          </a:lstStyle>
          <a:p>
            <a:r>
              <a:rPr lang="en-US"/>
              <a:t>Click to edit Master title style</a:t>
            </a:r>
          </a:p>
        </p:txBody>
      </p:sp>
      <p:sp>
        <p:nvSpPr>
          <p:cNvPr id="6" name="TextBox 5">
            <a:extLst>
              <a:ext uri="{FF2B5EF4-FFF2-40B4-BE49-F238E27FC236}">
                <a16:creationId xmlns:a16="http://schemas.microsoft.com/office/drawing/2014/main" id="{03F619C2-B134-493A-AB9F-5DE39C92993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pic>
        <p:nvPicPr>
          <p:cNvPr id="7" name="Picture 6" descr="A picture containing text, clipart&#10;&#10;Description automatically generated">
            <a:extLst>
              <a:ext uri="{FF2B5EF4-FFF2-40B4-BE49-F238E27FC236}">
                <a16:creationId xmlns:a16="http://schemas.microsoft.com/office/drawing/2014/main" id="{52407738-1272-47EC-ABB9-B1A48029A4CD}"/>
              </a:ext>
            </a:extLst>
          </p:cNvPr>
          <p:cNvPicPr>
            <a:picLocks noChangeAspect="1"/>
          </p:cNvPicPr>
          <p:nvPr userDrawn="1"/>
        </p:nvPicPr>
        <p:blipFill>
          <a:blip r:embed="rId3"/>
          <a:stretch>
            <a:fillRect/>
          </a:stretch>
        </p:blipFill>
        <p:spPr>
          <a:xfrm>
            <a:off x="584201" y="585788"/>
            <a:ext cx="1517162" cy="323661"/>
          </a:xfrm>
          <a:prstGeom prst="rect">
            <a:avLst/>
          </a:prstGeom>
        </p:spPr>
      </p:pic>
    </p:spTree>
    <p:extLst>
      <p:ext uri="{BB962C8B-B14F-4D97-AF65-F5344CB8AC3E}">
        <p14:creationId xmlns:p14="http://schemas.microsoft.com/office/powerpoint/2010/main" val="1765019023"/>
      </p:ext>
    </p:extLst>
  </p:cSld>
  <p:clrMapOvr>
    <a:masterClrMapping/>
  </p:clrMapOvr>
  <p:transition>
    <p:fade/>
  </p:transition>
  <p:extLst>
    <p:ext uri="{DCECCB84-F9BA-43D5-87BE-67443E8EF086}">
      <p15:sldGuideLst xmlns:p15="http://schemas.microsoft.com/office/powerpoint/2012/main">
        <p15:guide id="1" orient="horz" pos="2160">
          <p15:clr>
            <a:srgbClr val="5ACBF0"/>
          </p15:clr>
        </p15:guide>
      </p15:sldGuideLst>
    </p:ext>
  </p:extLs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1_Light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Section Title">
            <a:extLst>
              <a:ext uri="{FF2B5EF4-FFF2-40B4-BE49-F238E27FC236}">
                <a16:creationId xmlns:a16="http://schemas.microsoft.com/office/drawing/2014/main" id="{2E72D6B5-FC6F-4582-B63C-CC2F2BADEE58}"/>
              </a:ext>
            </a:extLst>
          </p:cNvPr>
          <p:cNvSpPr>
            <a:spLocks noGrp="1"/>
          </p:cNvSpPr>
          <p:nvPr>
            <p:ph type="body" sz="quarter" idx="13" hasCustomPrompt="1"/>
          </p:nvPr>
        </p:nvSpPr>
        <p:spPr>
          <a:xfrm>
            <a:off x="609600" y="342900"/>
            <a:ext cx="3643314" cy="236609"/>
          </a:xfrm>
        </p:spPr>
        <p:txBody>
          <a:bodyPr vert="horz" lIns="0" tIns="0" rIns="0" bIns="0" rtlCol="0">
            <a:noAutofit/>
          </a:bodyPr>
          <a:lstStyle>
            <a:lvl1pPr>
              <a:defRPr lang="en-US" sz="1000" spc="300"/>
            </a:lvl1pPr>
          </a:lstStyle>
          <a:p>
            <a:pPr lvl="0"/>
            <a:r>
              <a:rPr lang="en-US"/>
              <a:t>SECTION</a:t>
            </a:r>
          </a:p>
        </p:txBody>
      </p:sp>
      <p:sp>
        <p:nvSpPr>
          <p:cNvPr id="6" name="Slide Number">
            <a:extLst>
              <a:ext uri="{FF2B5EF4-FFF2-40B4-BE49-F238E27FC236}">
                <a16:creationId xmlns:a16="http://schemas.microsoft.com/office/drawing/2014/main" id="{C0E990D9-2E36-4298-A5A8-D927455E276D}"/>
              </a:ext>
            </a:extLst>
          </p:cNvPr>
          <p:cNvSpPr>
            <a:spLocks noGrp="1"/>
          </p:cNvSpPr>
          <p:nvPr>
            <p:ph type="sldNum" sz="quarter" idx="12"/>
          </p:nvPr>
        </p:nvSpPr>
        <p:spPr/>
        <p:txBody>
          <a:bodyPr/>
          <a:lstStyle/>
          <a:p>
            <a:fld id="{3F657163-B0C7-401E-8BA5-ACDF2CB567A1}" type="slidenum">
              <a:rPr lang="en-US" smtClean="0"/>
              <a:t>‹#›</a:t>
            </a:fld>
            <a:endParaRPr lang="en-US"/>
          </a:p>
        </p:txBody>
      </p:sp>
      <p:sp>
        <p:nvSpPr>
          <p:cNvPr id="7" name="Page Title">
            <a:extLst>
              <a:ext uri="{FF2B5EF4-FFF2-40B4-BE49-F238E27FC236}">
                <a16:creationId xmlns:a16="http://schemas.microsoft.com/office/drawing/2014/main" id="{7A4AFA3B-4FB8-4996-A584-ADE504160ED9}"/>
              </a:ext>
            </a:extLst>
          </p:cNvPr>
          <p:cNvSpPr>
            <a:spLocks noGrp="1"/>
          </p:cNvSpPr>
          <p:nvPr>
            <p:ph type="body" sz="quarter" idx="14" hasCustomPrompt="1"/>
          </p:nvPr>
        </p:nvSpPr>
        <p:spPr>
          <a:xfrm>
            <a:off x="609601" y="685800"/>
            <a:ext cx="3643314" cy="236609"/>
          </a:xfrm>
        </p:spPr>
        <p:txBody>
          <a:bodyPr>
            <a:noAutofit/>
          </a:bodyPr>
          <a:lstStyle>
            <a:lvl1pPr>
              <a:defRPr sz="2400">
                <a:latin typeface="+mj-lt"/>
              </a:defRPr>
            </a:lvl1pPr>
          </a:lstStyle>
          <a:p>
            <a:pPr lvl="0"/>
            <a:r>
              <a:rPr lang="en-US"/>
              <a:t>Page title</a:t>
            </a:r>
          </a:p>
        </p:txBody>
      </p:sp>
      <p:sp>
        <p:nvSpPr>
          <p:cNvPr id="5" name="Text Placeholder 4">
            <a:extLst>
              <a:ext uri="{FF2B5EF4-FFF2-40B4-BE49-F238E27FC236}">
                <a16:creationId xmlns:a16="http://schemas.microsoft.com/office/drawing/2014/main" id="{9F201779-C042-47F2-913D-27A25016C9B2}"/>
              </a:ext>
            </a:extLst>
          </p:cNvPr>
          <p:cNvSpPr>
            <a:spLocks noGrp="1"/>
          </p:cNvSpPr>
          <p:nvPr>
            <p:ph type="body" sz="quarter" idx="15" hasCustomPrompt="1"/>
          </p:nvPr>
        </p:nvSpPr>
        <p:spPr>
          <a:xfrm>
            <a:off x="609600" y="2152650"/>
            <a:ext cx="5486400" cy="4019550"/>
          </a:xfrm>
        </p:spPr>
        <p:txBody>
          <a:bodyPr>
            <a:normAutofit/>
          </a:bodyPr>
          <a:lstStyle>
            <a:lvl1pPr marL="0" indent="0">
              <a:buFont typeface="Arial" panose="020B0604020202020204" pitchFamily="34" charset="0"/>
              <a:buNone/>
              <a:defRPr sz="2400"/>
            </a:lvl1pPr>
            <a:lvl2pPr>
              <a:defRPr sz="2400"/>
            </a:lvl2pPr>
            <a:lvl3pPr>
              <a:defRPr sz="2400"/>
            </a:lvl3pPr>
            <a:lvl4pPr>
              <a:defRPr sz="2400"/>
            </a:lvl4pPr>
            <a:lvl5pPr>
              <a:defRPr sz="2400"/>
            </a:lvl5pPr>
          </a:lstStyle>
          <a:p>
            <a:pPr lvl="0"/>
            <a:r>
              <a:rPr lang="en-US"/>
              <a:t>Text</a:t>
            </a:r>
          </a:p>
        </p:txBody>
      </p:sp>
    </p:spTree>
    <p:extLst>
      <p:ext uri="{BB962C8B-B14F-4D97-AF65-F5344CB8AC3E}">
        <p14:creationId xmlns:p14="http://schemas.microsoft.com/office/powerpoint/2010/main" val="2292613269"/>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1584">
          <p15:clr>
            <a:srgbClr val="FBAE40"/>
          </p15:clr>
        </p15:guide>
      </p15:sldGuideLst>
    </p:ext>
  </p:extLs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2_Light gray gradient">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79776F0-A65A-47BC-D881-9F60459C0049}"/>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69AC1D1F-6B83-62E7-0F31-F6E8383E0050}"/>
              </a:ext>
            </a:extLst>
          </p:cNvPr>
          <p:cNvPicPr>
            <a:picLocks noChangeAspect="1"/>
          </p:cNvPicPr>
          <p:nvPr userDrawn="1"/>
        </p:nvPicPr>
        <p:blipFill>
          <a:blip r:embed="rId3" cstate="screen">
            <a:alphaModFix/>
            <a:extLst>
              <a:ext uri="{BEBA8EAE-BF5A-486C-A8C5-ECC9F3942E4B}">
                <a14:imgProps xmlns:a14="http://schemas.microsoft.com/office/drawing/2010/main">
                  <a14:imgLayer r:embed="rId4">
                    <a14:imgEffect>
                      <a14:artisticBlur/>
                    </a14:imgEffect>
                    <a14:imgEffect>
                      <a14:colorTemperature colorTemp="5900"/>
                    </a14:imgEffect>
                  </a14:imgLayer>
                </a14:imgProps>
              </a:ext>
              <a:ext uri="{28A0092B-C50C-407E-A947-70E740481C1C}">
                <a14:useLocalDpi xmlns:a14="http://schemas.microsoft.com/office/drawing/2010/main"/>
              </a:ext>
            </a:extLst>
          </a:blip>
          <a:srcRect l="5000" t="10000" r="5000" b="10000"/>
          <a:stretch>
            <a:fillRect/>
          </a:stretch>
        </p:blipFill>
        <p:spPr>
          <a:xfrm>
            <a:off x="609600" y="685800"/>
            <a:ext cx="10972800" cy="5486400"/>
          </a:xfrm>
          <a:custGeom>
            <a:avLst/>
            <a:gdLst>
              <a:gd name="connsiteX0" fmla="*/ 145225 w 10972800"/>
              <a:gd name="connsiteY0" fmla="*/ 0 h 5486400"/>
              <a:gd name="connsiteX1" fmla="*/ 10827575 w 10972800"/>
              <a:gd name="connsiteY1" fmla="*/ 0 h 5486400"/>
              <a:gd name="connsiteX2" fmla="*/ 10972800 w 10972800"/>
              <a:gd name="connsiteY2" fmla="*/ 145225 h 5486400"/>
              <a:gd name="connsiteX3" fmla="*/ 10972800 w 10972800"/>
              <a:gd name="connsiteY3" fmla="*/ 5341175 h 5486400"/>
              <a:gd name="connsiteX4" fmla="*/ 10827575 w 10972800"/>
              <a:gd name="connsiteY4" fmla="*/ 5486400 h 5486400"/>
              <a:gd name="connsiteX5" fmla="*/ 145225 w 10972800"/>
              <a:gd name="connsiteY5" fmla="*/ 5486400 h 5486400"/>
              <a:gd name="connsiteX6" fmla="*/ 0 w 10972800"/>
              <a:gd name="connsiteY6" fmla="*/ 5341175 h 5486400"/>
              <a:gd name="connsiteX7" fmla="*/ 0 w 10972800"/>
              <a:gd name="connsiteY7" fmla="*/ 145225 h 5486400"/>
              <a:gd name="connsiteX8" fmla="*/ 145225 w 10972800"/>
              <a:gd name="connsiteY8" fmla="*/ 0 h 548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72800" h="5486400">
                <a:moveTo>
                  <a:pt x="145225" y="0"/>
                </a:moveTo>
                <a:lnTo>
                  <a:pt x="10827575" y="0"/>
                </a:lnTo>
                <a:cubicBezTo>
                  <a:pt x="10907781" y="0"/>
                  <a:pt x="10972800" y="65019"/>
                  <a:pt x="10972800" y="145225"/>
                </a:cubicBezTo>
                <a:lnTo>
                  <a:pt x="10972800" y="5341175"/>
                </a:lnTo>
                <a:cubicBezTo>
                  <a:pt x="10972800" y="5421381"/>
                  <a:pt x="10907781" y="5486400"/>
                  <a:pt x="10827575" y="5486400"/>
                </a:cubicBezTo>
                <a:lnTo>
                  <a:pt x="145225" y="5486400"/>
                </a:lnTo>
                <a:cubicBezTo>
                  <a:pt x="65019" y="5486400"/>
                  <a:pt x="0" y="5421381"/>
                  <a:pt x="0" y="5341175"/>
                </a:cubicBezTo>
                <a:lnTo>
                  <a:pt x="0" y="145225"/>
                </a:lnTo>
                <a:cubicBezTo>
                  <a:pt x="0" y="65019"/>
                  <a:pt x="65019" y="0"/>
                  <a:pt x="145225" y="0"/>
                </a:cubicBezTo>
                <a:close/>
              </a:path>
            </a:pathLst>
          </a:custGeom>
          <a:noFill/>
          <a:ln>
            <a:noFill/>
          </a:ln>
          <a:effectLst>
            <a:outerShdw blurRad="127000" sx="102000" sy="102000" algn="ctr" rotWithShape="0">
              <a:prstClr val="black">
                <a:alpha val="20000"/>
              </a:prstClr>
            </a:outerShdw>
          </a:effectLst>
        </p:spPr>
      </p:pic>
      <p:sp>
        <p:nvSpPr>
          <p:cNvPr id="3" name="Page Title">
            <a:extLst>
              <a:ext uri="{FF2B5EF4-FFF2-40B4-BE49-F238E27FC236}">
                <a16:creationId xmlns:a16="http://schemas.microsoft.com/office/drawing/2014/main" id="{3EC67A4B-3FA2-40B2-A172-BDC108590EBA}"/>
              </a:ext>
            </a:extLst>
          </p:cNvPr>
          <p:cNvSpPr>
            <a:spLocks noGrp="1"/>
          </p:cNvSpPr>
          <p:nvPr>
            <p:ph type="body" sz="quarter" idx="14" hasCustomPrompt="1"/>
          </p:nvPr>
        </p:nvSpPr>
        <p:spPr>
          <a:xfrm>
            <a:off x="3352800" y="3152001"/>
            <a:ext cx="5486400" cy="553998"/>
          </a:xfrm>
        </p:spPr>
        <p:txBody>
          <a:bodyPr>
            <a:noAutofit/>
          </a:bodyPr>
          <a:lstStyle>
            <a:lvl1pPr algn="ctr">
              <a:defRPr sz="4000">
                <a:solidFill>
                  <a:schemeClr val="bg1"/>
                </a:solidFill>
                <a:latin typeface="+mj-lt"/>
              </a:defRPr>
            </a:lvl1pPr>
          </a:lstStyle>
          <a:p>
            <a:pPr lvl="0"/>
            <a:r>
              <a:rPr lang="en-US"/>
              <a:t>Section Title</a:t>
            </a:r>
          </a:p>
        </p:txBody>
      </p:sp>
      <p:sp>
        <p:nvSpPr>
          <p:cNvPr id="4" name="Slide Number">
            <a:extLst>
              <a:ext uri="{FF2B5EF4-FFF2-40B4-BE49-F238E27FC236}">
                <a16:creationId xmlns:a16="http://schemas.microsoft.com/office/drawing/2014/main" id="{D7A36E9F-605B-4AE0-B7D9-31CBD8C23FB3}"/>
              </a:ext>
            </a:extLst>
          </p:cNvPr>
          <p:cNvSpPr>
            <a:spLocks noGrp="1"/>
          </p:cNvSpPr>
          <p:nvPr>
            <p:ph type="sldNum" sz="quarter" idx="12"/>
          </p:nvPr>
        </p:nvSpPr>
        <p:spPr>
          <a:xfrm>
            <a:off x="11149781" y="342900"/>
            <a:ext cx="432619" cy="236609"/>
          </a:xfrm>
        </p:spPr>
        <p:txBody>
          <a:bodyPr/>
          <a:lstStyle/>
          <a:p>
            <a:fld id="{3F657163-B0C7-401E-8BA5-ACDF2CB567A1}" type="slidenum">
              <a:rPr lang="en-US" smtClean="0"/>
              <a:t>‹#›</a:t>
            </a:fld>
            <a:endParaRPr lang="en-US"/>
          </a:p>
        </p:txBody>
      </p:sp>
    </p:spTree>
    <p:extLst>
      <p:ext uri="{BB962C8B-B14F-4D97-AF65-F5344CB8AC3E}">
        <p14:creationId xmlns:p14="http://schemas.microsoft.com/office/powerpoint/2010/main" val="2835791222"/>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userDrawn="1">
  <p:cSld name="4_Header purple">
    <p:spTree>
      <p:nvGrpSpPr>
        <p:cNvPr id="1" name=""/>
        <p:cNvGrpSpPr/>
        <p:nvPr/>
      </p:nvGrpSpPr>
      <p:grpSpPr>
        <a:xfrm>
          <a:off x="0" y="0"/>
          <a:ext cx="0" cy="0"/>
          <a:chOff x="0" y="0"/>
          <a:chExt cx="0" cy="0"/>
        </a:xfrm>
      </p:grpSpPr>
      <p:pic>
        <p:nvPicPr>
          <p:cNvPr id="4" name="Picture 3" descr="Shape, background pattern&#10;&#10;Description automatically generated">
            <a:extLst>
              <a:ext uri="{FF2B5EF4-FFF2-40B4-BE49-F238E27FC236}">
                <a16:creationId xmlns:a16="http://schemas.microsoft.com/office/drawing/2014/main" id="{7BCFDAC1-6FD9-F826-DF92-0836830DBE7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Page Title">
            <a:extLst>
              <a:ext uri="{FF2B5EF4-FFF2-40B4-BE49-F238E27FC236}">
                <a16:creationId xmlns:a16="http://schemas.microsoft.com/office/drawing/2014/main" id="{B4C005E9-9A8F-4DB1-AA14-40D195F4DBC3}"/>
              </a:ext>
            </a:extLst>
          </p:cNvPr>
          <p:cNvSpPr>
            <a:spLocks noGrp="1"/>
          </p:cNvSpPr>
          <p:nvPr>
            <p:ph type="body" sz="quarter" idx="14" hasCustomPrompt="1"/>
          </p:nvPr>
        </p:nvSpPr>
        <p:spPr>
          <a:xfrm>
            <a:off x="609600" y="685800"/>
            <a:ext cx="10972799" cy="443198"/>
          </a:xfrm>
        </p:spPr>
        <p:txBody>
          <a:bodyPr>
            <a:noAutofit/>
          </a:bodyPr>
          <a:lstStyle>
            <a:lvl1pPr>
              <a:defRPr sz="3200">
                <a:solidFill>
                  <a:schemeClr val="tx1"/>
                </a:solidFill>
                <a:latin typeface="+mj-lt"/>
              </a:defRPr>
            </a:lvl1pPr>
          </a:lstStyle>
          <a:p>
            <a:pPr lvl="0"/>
            <a:r>
              <a:rPr lang="en-US"/>
              <a:t>Page title</a:t>
            </a:r>
          </a:p>
        </p:txBody>
      </p:sp>
      <p:sp>
        <p:nvSpPr>
          <p:cNvPr id="6" name="Slide Number">
            <a:extLst>
              <a:ext uri="{FF2B5EF4-FFF2-40B4-BE49-F238E27FC236}">
                <a16:creationId xmlns:a16="http://schemas.microsoft.com/office/drawing/2014/main" id="{9A2C9BD1-2AEF-4337-B585-FB5DB7518E76}"/>
              </a:ext>
            </a:extLst>
          </p:cNvPr>
          <p:cNvSpPr>
            <a:spLocks noGrp="1"/>
          </p:cNvSpPr>
          <p:nvPr>
            <p:ph type="sldNum" sz="quarter" idx="12"/>
          </p:nvPr>
        </p:nvSpPr>
        <p:spPr>
          <a:xfrm>
            <a:off x="11149781" y="342900"/>
            <a:ext cx="432619" cy="236609"/>
          </a:xfrm>
          <a:prstGeom prst="rect">
            <a:avLst/>
          </a:prstGeom>
        </p:spPr>
        <p:txBody>
          <a:bodyPr lIns="0" tIns="0" rIns="0" bIns="0"/>
          <a:lstStyle>
            <a:lvl1pPr algn="r">
              <a:defRPr sz="1000">
                <a:solidFill>
                  <a:schemeClr val="tx1"/>
                </a:solidFill>
              </a:defRPr>
            </a:lvl1pPr>
          </a:lstStyle>
          <a:p>
            <a:fld id="{3F657163-B0C7-401E-8BA5-ACDF2CB567A1}" type="slidenum">
              <a:rPr lang="en-US" smtClean="0"/>
              <a:pPr/>
              <a:t>‹#›</a:t>
            </a:fld>
            <a:endParaRPr lang="en-US"/>
          </a:p>
        </p:txBody>
      </p:sp>
      <p:sp>
        <p:nvSpPr>
          <p:cNvPr id="2" name="Section Title">
            <a:extLst>
              <a:ext uri="{FF2B5EF4-FFF2-40B4-BE49-F238E27FC236}">
                <a16:creationId xmlns:a16="http://schemas.microsoft.com/office/drawing/2014/main" id="{788F4C0C-E34B-C77F-BAE3-BB1AC24A796B}"/>
              </a:ext>
            </a:extLst>
          </p:cNvPr>
          <p:cNvSpPr>
            <a:spLocks noGrp="1"/>
          </p:cNvSpPr>
          <p:nvPr>
            <p:ph type="body" sz="quarter" idx="13" hasCustomPrompt="1"/>
          </p:nvPr>
        </p:nvSpPr>
        <p:spPr>
          <a:xfrm>
            <a:off x="609600" y="342900"/>
            <a:ext cx="3643314" cy="236609"/>
          </a:xfrm>
        </p:spPr>
        <p:txBody>
          <a:bodyPr>
            <a:noAutofit/>
          </a:bodyPr>
          <a:lstStyle>
            <a:lvl1pPr>
              <a:defRPr sz="1000" spc="300">
                <a:solidFill>
                  <a:schemeClr val="tx1"/>
                </a:solidFill>
                <a:latin typeface="+mn-lt"/>
              </a:defRPr>
            </a:lvl1pPr>
          </a:lstStyle>
          <a:p>
            <a:pPr lvl="0"/>
            <a:r>
              <a:rPr lang="en-US"/>
              <a:t>SECTION</a:t>
            </a:r>
          </a:p>
        </p:txBody>
      </p:sp>
    </p:spTree>
    <p:extLst>
      <p:ext uri="{BB962C8B-B14F-4D97-AF65-F5344CB8AC3E}">
        <p14:creationId xmlns:p14="http://schemas.microsoft.com/office/powerpoint/2010/main" val="1623567546"/>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Table of Conten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Section Title">
            <a:extLst>
              <a:ext uri="{FF2B5EF4-FFF2-40B4-BE49-F238E27FC236}">
                <a16:creationId xmlns:a16="http://schemas.microsoft.com/office/drawing/2014/main" id="{2E72D6B5-FC6F-4582-B63C-CC2F2BADEE58}"/>
              </a:ext>
            </a:extLst>
          </p:cNvPr>
          <p:cNvSpPr>
            <a:spLocks noGrp="1"/>
          </p:cNvSpPr>
          <p:nvPr>
            <p:ph type="body" sz="quarter" idx="13" hasCustomPrompt="1"/>
          </p:nvPr>
        </p:nvSpPr>
        <p:spPr>
          <a:xfrm>
            <a:off x="609600" y="342900"/>
            <a:ext cx="3643314" cy="236609"/>
          </a:xfrm>
        </p:spPr>
        <p:txBody>
          <a:bodyPr>
            <a:normAutofit/>
          </a:bodyPr>
          <a:lstStyle>
            <a:lvl1pPr>
              <a:defRPr sz="1000">
                <a:latin typeface="+mj-lt"/>
              </a:defRPr>
            </a:lvl1pPr>
          </a:lstStyle>
          <a:p>
            <a:pPr lvl="0"/>
            <a:r>
              <a:rPr lang="en-US"/>
              <a:t>SECTION</a:t>
            </a:r>
          </a:p>
        </p:txBody>
      </p:sp>
      <p:sp>
        <p:nvSpPr>
          <p:cNvPr id="11" name="Page Title">
            <a:extLst>
              <a:ext uri="{FF2B5EF4-FFF2-40B4-BE49-F238E27FC236}">
                <a16:creationId xmlns:a16="http://schemas.microsoft.com/office/drawing/2014/main" id="{5C44B510-FE46-4A9B-BD0F-3BAC004384A9}"/>
              </a:ext>
            </a:extLst>
          </p:cNvPr>
          <p:cNvSpPr>
            <a:spLocks noGrp="1"/>
          </p:cNvSpPr>
          <p:nvPr>
            <p:ph type="body" sz="quarter" idx="14" hasCustomPrompt="1"/>
          </p:nvPr>
        </p:nvSpPr>
        <p:spPr>
          <a:xfrm>
            <a:off x="609601" y="1600201"/>
            <a:ext cx="3643314" cy="914400"/>
          </a:xfrm>
        </p:spPr>
        <p:txBody>
          <a:bodyPr>
            <a:noAutofit/>
          </a:bodyPr>
          <a:lstStyle>
            <a:lvl1pPr>
              <a:defRPr sz="5000" spc="-150">
                <a:latin typeface="+mj-lt"/>
              </a:defRPr>
            </a:lvl1pPr>
          </a:lstStyle>
          <a:p>
            <a:pPr lvl="0"/>
            <a:r>
              <a:rPr lang="en-US"/>
              <a:t>Title</a:t>
            </a:r>
          </a:p>
        </p:txBody>
      </p:sp>
      <p:sp>
        <p:nvSpPr>
          <p:cNvPr id="9" name="List">
            <a:extLst>
              <a:ext uri="{FF2B5EF4-FFF2-40B4-BE49-F238E27FC236}">
                <a16:creationId xmlns:a16="http://schemas.microsoft.com/office/drawing/2014/main" id="{BC38D1DB-7222-497E-B25C-0595369E356B}"/>
              </a:ext>
            </a:extLst>
          </p:cNvPr>
          <p:cNvSpPr>
            <a:spLocks noGrp="1"/>
          </p:cNvSpPr>
          <p:nvPr>
            <p:ph type="body" sz="quarter" idx="15" hasCustomPrompt="1"/>
          </p:nvPr>
        </p:nvSpPr>
        <p:spPr>
          <a:xfrm>
            <a:off x="6105630" y="1600200"/>
            <a:ext cx="2663057" cy="4572000"/>
          </a:xfrm>
        </p:spPr>
        <p:txBody>
          <a:bodyPr>
            <a:noAutofit/>
          </a:bodyPr>
          <a:lstStyle>
            <a:lvl1pPr>
              <a:defRPr sz="2400" spc="0">
                <a:latin typeface="+mn-lt"/>
              </a:defRPr>
            </a:lvl1pPr>
          </a:lstStyle>
          <a:p>
            <a:pPr lvl="0"/>
            <a:r>
              <a:rPr lang="en-US"/>
              <a:t># Section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 Section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 Section </a:t>
            </a:r>
          </a:p>
          <a:p>
            <a:pPr lvl="0"/>
            <a:endParaRPr lang="en-US"/>
          </a:p>
        </p:txBody>
      </p:sp>
      <p:sp>
        <p:nvSpPr>
          <p:cNvPr id="6" name="Slide Number">
            <a:extLst>
              <a:ext uri="{FF2B5EF4-FFF2-40B4-BE49-F238E27FC236}">
                <a16:creationId xmlns:a16="http://schemas.microsoft.com/office/drawing/2014/main" id="{C0E990D9-2E36-4298-A5A8-D927455E276D}"/>
              </a:ext>
            </a:extLst>
          </p:cNvPr>
          <p:cNvSpPr>
            <a:spLocks noGrp="1"/>
          </p:cNvSpPr>
          <p:nvPr>
            <p:ph type="sldNum" sz="quarter" idx="12"/>
          </p:nvPr>
        </p:nvSpPr>
        <p:spPr/>
        <p:txBody>
          <a:bodyPr/>
          <a:lstStyle/>
          <a:p>
            <a:fld id="{3F657163-B0C7-401E-8BA5-ACDF2CB567A1}" type="slidenum">
              <a:rPr lang="en-US" smtClean="0"/>
              <a:t>‹#›</a:t>
            </a:fld>
            <a:endParaRPr lang="en-US"/>
          </a:p>
        </p:txBody>
      </p:sp>
    </p:spTree>
    <p:extLst>
      <p:ext uri="{BB962C8B-B14F-4D97-AF65-F5344CB8AC3E}">
        <p14:creationId xmlns:p14="http://schemas.microsoft.com/office/powerpoint/2010/main" val="3617086609"/>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1584">
          <p15:clr>
            <a:srgbClr val="FBAE40"/>
          </p15:clr>
        </p15:guide>
      </p15:sldGuideLst>
    </p:ext>
  </p:extLst>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Agen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Section Title">
            <a:extLst>
              <a:ext uri="{FF2B5EF4-FFF2-40B4-BE49-F238E27FC236}">
                <a16:creationId xmlns:a16="http://schemas.microsoft.com/office/drawing/2014/main" id="{6D1C7844-435B-4287-9223-AE8C3A62E797}"/>
              </a:ext>
            </a:extLst>
          </p:cNvPr>
          <p:cNvSpPr>
            <a:spLocks noGrp="1"/>
          </p:cNvSpPr>
          <p:nvPr>
            <p:ph type="body" sz="quarter" idx="13" hasCustomPrompt="1"/>
          </p:nvPr>
        </p:nvSpPr>
        <p:spPr>
          <a:xfrm>
            <a:off x="609600" y="342900"/>
            <a:ext cx="3643314" cy="236609"/>
          </a:xfrm>
        </p:spPr>
        <p:txBody>
          <a:bodyPr>
            <a:normAutofit/>
          </a:bodyPr>
          <a:lstStyle>
            <a:lvl1pPr>
              <a:defRPr sz="1000">
                <a:latin typeface="+mj-lt"/>
              </a:defRPr>
            </a:lvl1pPr>
          </a:lstStyle>
          <a:p>
            <a:pPr lvl="0"/>
            <a:r>
              <a:rPr lang="en-US"/>
              <a:t>SECTION</a:t>
            </a:r>
          </a:p>
        </p:txBody>
      </p:sp>
      <p:sp>
        <p:nvSpPr>
          <p:cNvPr id="11" name="Page Title">
            <a:extLst>
              <a:ext uri="{FF2B5EF4-FFF2-40B4-BE49-F238E27FC236}">
                <a16:creationId xmlns:a16="http://schemas.microsoft.com/office/drawing/2014/main" id="{5C44B510-FE46-4A9B-BD0F-3BAC004384A9}"/>
              </a:ext>
            </a:extLst>
          </p:cNvPr>
          <p:cNvSpPr>
            <a:spLocks noGrp="1"/>
          </p:cNvSpPr>
          <p:nvPr>
            <p:ph type="body" sz="quarter" idx="14" hasCustomPrompt="1"/>
          </p:nvPr>
        </p:nvSpPr>
        <p:spPr>
          <a:xfrm>
            <a:off x="609601" y="1600201"/>
            <a:ext cx="3643314" cy="914400"/>
          </a:xfrm>
        </p:spPr>
        <p:txBody>
          <a:bodyPr>
            <a:noAutofit/>
          </a:bodyPr>
          <a:lstStyle>
            <a:lvl1pPr>
              <a:defRPr sz="5000" spc="-150">
                <a:latin typeface="+mj-lt"/>
              </a:defRPr>
            </a:lvl1pPr>
          </a:lstStyle>
          <a:p>
            <a:pPr lvl="0"/>
            <a:r>
              <a:rPr lang="en-US"/>
              <a:t>Title</a:t>
            </a:r>
          </a:p>
        </p:txBody>
      </p:sp>
      <p:sp>
        <p:nvSpPr>
          <p:cNvPr id="9" name="Heading">
            <a:extLst>
              <a:ext uri="{FF2B5EF4-FFF2-40B4-BE49-F238E27FC236}">
                <a16:creationId xmlns:a16="http://schemas.microsoft.com/office/drawing/2014/main" id="{BC38D1DB-7222-497E-B25C-0595369E356B}"/>
              </a:ext>
            </a:extLst>
          </p:cNvPr>
          <p:cNvSpPr>
            <a:spLocks noGrp="1"/>
          </p:cNvSpPr>
          <p:nvPr>
            <p:ph type="body" sz="quarter" idx="15" hasCustomPrompt="1"/>
          </p:nvPr>
        </p:nvSpPr>
        <p:spPr>
          <a:xfrm>
            <a:off x="4252914" y="1600200"/>
            <a:ext cx="5027935" cy="914400"/>
          </a:xfrm>
        </p:spPr>
        <p:txBody>
          <a:bodyPr>
            <a:noAutofit/>
          </a:bodyPr>
          <a:lstStyle>
            <a:lvl1pPr>
              <a:defRPr sz="2400" spc="0">
                <a:latin typeface="+mj-lt"/>
              </a:defRPr>
            </a:lvl1pPr>
          </a:lstStyle>
          <a:p>
            <a:pPr lvl="0"/>
            <a:r>
              <a:rPr lang="en-US"/>
              <a:t>Heading</a:t>
            </a:r>
          </a:p>
          <a:p>
            <a:pPr lvl="0"/>
            <a:endParaRPr lang="en-US"/>
          </a:p>
        </p:txBody>
      </p:sp>
      <p:sp>
        <p:nvSpPr>
          <p:cNvPr id="10" name="Body Copy">
            <a:extLst>
              <a:ext uri="{FF2B5EF4-FFF2-40B4-BE49-F238E27FC236}">
                <a16:creationId xmlns:a16="http://schemas.microsoft.com/office/drawing/2014/main" id="{615FDA3D-2990-4A89-AA4F-8305D4F92AFA}"/>
              </a:ext>
            </a:extLst>
          </p:cNvPr>
          <p:cNvSpPr>
            <a:spLocks noGrp="1"/>
          </p:cNvSpPr>
          <p:nvPr>
            <p:ph type="body" sz="quarter" idx="16" hasCustomPrompt="1"/>
          </p:nvPr>
        </p:nvSpPr>
        <p:spPr>
          <a:xfrm>
            <a:off x="4252915" y="2514599"/>
            <a:ext cx="5027934" cy="3258403"/>
          </a:xfrm>
        </p:spPr>
        <p:txBody>
          <a:bodyPr>
            <a:noAutofit/>
          </a:bodyPr>
          <a:lstStyle>
            <a:lvl1pPr>
              <a:defRPr sz="1800" spc="0">
                <a:latin typeface="+mn-lt"/>
              </a:defRPr>
            </a:lvl1pPr>
          </a:lstStyle>
          <a:p>
            <a:pPr lvl="0"/>
            <a:r>
              <a:rPr lang="en-US"/>
              <a:t>Body</a:t>
            </a:r>
          </a:p>
          <a:p>
            <a:pPr lvl="0"/>
            <a:endParaRPr lang="en-US"/>
          </a:p>
        </p:txBody>
      </p:sp>
      <p:sp>
        <p:nvSpPr>
          <p:cNvPr id="6" name="Slide Number">
            <a:extLst>
              <a:ext uri="{FF2B5EF4-FFF2-40B4-BE49-F238E27FC236}">
                <a16:creationId xmlns:a16="http://schemas.microsoft.com/office/drawing/2014/main" id="{C0E990D9-2E36-4298-A5A8-D927455E276D}"/>
              </a:ext>
            </a:extLst>
          </p:cNvPr>
          <p:cNvSpPr>
            <a:spLocks noGrp="1"/>
          </p:cNvSpPr>
          <p:nvPr>
            <p:ph type="sldNum" sz="quarter" idx="12"/>
          </p:nvPr>
        </p:nvSpPr>
        <p:spPr/>
        <p:txBody>
          <a:bodyPr/>
          <a:lstStyle/>
          <a:p>
            <a:fld id="{3F657163-B0C7-401E-8BA5-ACDF2CB567A1}" type="slidenum">
              <a:rPr lang="en-US" smtClean="0"/>
              <a:t>‹#›</a:t>
            </a:fld>
            <a:endParaRPr lang="en-US"/>
          </a:p>
        </p:txBody>
      </p:sp>
    </p:spTree>
    <p:extLst>
      <p:ext uri="{BB962C8B-B14F-4D97-AF65-F5344CB8AC3E}">
        <p14:creationId xmlns:p14="http://schemas.microsoft.com/office/powerpoint/2010/main" val="3390256033"/>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1584">
          <p15:clr>
            <a:srgbClr val="FBAE40"/>
          </p15:clr>
        </p15:guide>
      </p15:sldGuideLst>
    </p:ext>
  </p:extLst>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Header purp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AF28E4C-E27A-40A5-BAD6-45C2813746A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1600200"/>
          </a:xfrm>
          <a:prstGeom prst="rect">
            <a:avLst/>
          </a:prstGeom>
        </p:spPr>
      </p:pic>
      <p:sp>
        <p:nvSpPr>
          <p:cNvPr id="3" name="Page Title">
            <a:extLst>
              <a:ext uri="{FF2B5EF4-FFF2-40B4-BE49-F238E27FC236}">
                <a16:creationId xmlns:a16="http://schemas.microsoft.com/office/drawing/2014/main" id="{B4C005E9-9A8F-4DB1-AA14-40D195F4DBC3}"/>
              </a:ext>
            </a:extLst>
          </p:cNvPr>
          <p:cNvSpPr>
            <a:spLocks noGrp="1"/>
          </p:cNvSpPr>
          <p:nvPr>
            <p:ph type="body" sz="quarter" idx="14" hasCustomPrompt="1"/>
          </p:nvPr>
        </p:nvSpPr>
        <p:spPr>
          <a:xfrm>
            <a:off x="609601" y="685800"/>
            <a:ext cx="3643314" cy="236609"/>
          </a:xfrm>
        </p:spPr>
        <p:txBody>
          <a:bodyPr>
            <a:noAutofit/>
          </a:bodyPr>
          <a:lstStyle>
            <a:lvl1pPr>
              <a:defRPr sz="2400">
                <a:solidFill>
                  <a:schemeClr val="bg1"/>
                </a:solidFill>
                <a:latin typeface="+mj-lt"/>
              </a:defRPr>
            </a:lvl1pPr>
          </a:lstStyle>
          <a:p>
            <a:pPr lvl="0"/>
            <a:r>
              <a:rPr lang="en-US"/>
              <a:t>Page title</a:t>
            </a:r>
          </a:p>
        </p:txBody>
      </p:sp>
      <p:sp>
        <p:nvSpPr>
          <p:cNvPr id="4" name="Section Title">
            <a:extLst>
              <a:ext uri="{FF2B5EF4-FFF2-40B4-BE49-F238E27FC236}">
                <a16:creationId xmlns:a16="http://schemas.microsoft.com/office/drawing/2014/main" id="{9737B4D6-CAC0-421C-BCC8-8F4843A360F9}"/>
              </a:ext>
            </a:extLst>
          </p:cNvPr>
          <p:cNvSpPr>
            <a:spLocks noGrp="1"/>
          </p:cNvSpPr>
          <p:nvPr>
            <p:ph type="body" sz="quarter" idx="13" hasCustomPrompt="1"/>
          </p:nvPr>
        </p:nvSpPr>
        <p:spPr>
          <a:xfrm>
            <a:off x="609600" y="342900"/>
            <a:ext cx="3643314" cy="236609"/>
          </a:xfrm>
        </p:spPr>
        <p:txBody>
          <a:bodyPr>
            <a:normAutofit/>
          </a:bodyPr>
          <a:lstStyle>
            <a:lvl1pPr>
              <a:defRPr sz="1000">
                <a:solidFill>
                  <a:schemeClr val="bg1"/>
                </a:solidFill>
                <a:latin typeface="+mj-lt"/>
              </a:defRPr>
            </a:lvl1pPr>
          </a:lstStyle>
          <a:p>
            <a:pPr lvl="0"/>
            <a:r>
              <a:rPr lang="en-US"/>
              <a:t>SECTION</a:t>
            </a:r>
          </a:p>
        </p:txBody>
      </p:sp>
      <p:sp>
        <p:nvSpPr>
          <p:cNvPr id="6" name="Slide Number">
            <a:extLst>
              <a:ext uri="{FF2B5EF4-FFF2-40B4-BE49-F238E27FC236}">
                <a16:creationId xmlns:a16="http://schemas.microsoft.com/office/drawing/2014/main" id="{9A2C9BD1-2AEF-4337-B585-FB5DB7518E76}"/>
              </a:ext>
            </a:extLst>
          </p:cNvPr>
          <p:cNvSpPr>
            <a:spLocks noGrp="1"/>
          </p:cNvSpPr>
          <p:nvPr>
            <p:ph type="sldNum" sz="quarter" idx="12"/>
          </p:nvPr>
        </p:nvSpPr>
        <p:spPr>
          <a:xfrm>
            <a:off x="11149781" y="342900"/>
            <a:ext cx="432619" cy="236609"/>
          </a:xfrm>
          <a:prstGeom prst="rect">
            <a:avLst/>
          </a:prstGeom>
        </p:spPr>
        <p:txBody>
          <a:bodyPr lIns="0" tIns="0" rIns="0" bIns="0"/>
          <a:lstStyle>
            <a:lvl1pPr algn="r">
              <a:defRPr sz="1000">
                <a:solidFill>
                  <a:schemeClr val="bg1"/>
                </a:solidFill>
              </a:defRPr>
            </a:lvl1pPr>
          </a:lstStyle>
          <a:p>
            <a:fld id="{3F657163-B0C7-401E-8BA5-ACDF2CB567A1}" type="slidenum">
              <a:rPr lang="en-US" smtClean="0"/>
              <a:pPr/>
              <a:t>‹#›</a:t>
            </a:fld>
            <a:endParaRPr lang="en-US"/>
          </a:p>
        </p:txBody>
      </p:sp>
      <p:sp>
        <p:nvSpPr>
          <p:cNvPr id="8" name="Text Placeholder 4">
            <a:extLst>
              <a:ext uri="{FF2B5EF4-FFF2-40B4-BE49-F238E27FC236}">
                <a16:creationId xmlns:a16="http://schemas.microsoft.com/office/drawing/2014/main" id="{18233BF9-FA31-4261-934F-D2D0460E6922}"/>
              </a:ext>
            </a:extLst>
          </p:cNvPr>
          <p:cNvSpPr>
            <a:spLocks noGrp="1"/>
          </p:cNvSpPr>
          <p:nvPr>
            <p:ph type="body" sz="quarter" idx="15" hasCustomPrompt="1"/>
          </p:nvPr>
        </p:nvSpPr>
        <p:spPr>
          <a:xfrm>
            <a:off x="609600" y="2152650"/>
            <a:ext cx="5486400" cy="4019550"/>
          </a:xfrm>
        </p:spPr>
        <p:txBody>
          <a:bodyPr>
            <a:normAutofit/>
          </a:bodyPr>
          <a:lstStyle>
            <a:lvl1pPr marL="0" indent="0">
              <a:buFont typeface="Arial" panose="020B0604020202020204" pitchFamily="34" charset="0"/>
              <a:buNone/>
              <a:defRPr sz="2400"/>
            </a:lvl1pPr>
            <a:lvl2pPr>
              <a:defRPr sz="2400"/>
            </a:lvl2pPr>
            <a:lvl3pPr>
              <a:defRPr sz="2400"/>
            </a:lvl3pPr>
            <a:lvl4pPr>
              <a:defRPr sz="2400"/>
            </a:lvl4pPr>
            <a:lvl5pPr>
              <a:defRPr sz="2400"/>
            </a:lvl5pPr>
          </a:lstStyle>
          <a:p>
            <a:pPr lvl="0"/>
            <a:r>
              <a:rPr lang="en-US"/>
              <a:t>Text</a:t>
            </a:r>
          </a:p>
        </p:txBody>
      </p:sp>
    </p:spTree>
    <p:extLst>
      <p:ext uri="{BB962C8B-B14F-4D97-AF65-F5344CB8AC3E}">
        <p14:creationId xmlns:p14="http://schemas.microsoft.com/office/powerpoint/2010/main" val="3403436794"/>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Header light purp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AF28E4C-E27A-40A5-BAD6-45C2813746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606550"/>
          </a:xfrm>
          <a:prstGeom prst="rect">
            <a:avLst/>
          </a:prstGeom>
        </p:spPr>
      </p:pic>
      <p:sp>
        <p:nvSpPr>
          <p:cNvPr id="3" name="Page Title">
            <a:extLst>
              <a:ext uri="{FF2B5EF4-FFF2-40B4-BE49-F238E27FC236}">
                <a16:creationId xmlns:a16="http://schemas.microsoft.com/office/drawing/2014/main" id="{B4C005E9-9A8F-4DB1-AA14-40D195F4DBC3}"/>
              </a:ext>
            </a:extLst>
          </p:cNvPr>
          <p:cNvSpPr>
            <a:spLocks noGrp="1"/>
          </p:cNvSpPr>
          <p:nvPr>
            <p:ph type="body" sz="quarter" idx="14" hasCustomPrompt="1"/>
          </p:nvPr>
        </p:nvSpPr>
        <p:spPr>
          <a:xfrm>
            <a:off x="609601" y="685800"/>
            <a:ext cx="3643314" cy="236609"/>
          </a:xfrm>
        </p:spPr>
        <p:txBody>
          <a:bodyPr>
            <a:noAutofit/>
          </a:bodyPr>
          <a:lstStyle>
            <a:lvl1pPr>
              <a:defRPr sz="2400">
                <a:solidFill>
                  <a:schemeClr val="tx1"/>
                </a:solidFill>
                <a:latin typeface="+mj-lt"/>
              </a:defRPr>
            </a:lvl1pPr>
          </a:lstStyle>
          <a:p>
            <a:pPr lvl="0"/>
            <a:r>
              <a:rPr lang="en-US"/>
              <a:t>Page title</a:t>
            </a:r>
          </a:p>
        </p:txBody>
      </p:sp>
      <p:sp>
        <p:nvSpPr>
          <p:cNvPr id="4" name="Section Title">
            <a:extLst>
              <a:ext uri="{FF2B5EF4-FFF2-40B4-BE49-F238E27FC236}">
                <a16:creationId xmlns:a16="http://schemas.microsoft.com/office/drawing/2014/main" id="{9737B4D6-CAC0-421C-BCC8-8F4843A360F9}"/>
              </a:ext>
            </a:extLst>
          </p:cNvPr>
          <p:cNvSpPr>
            <a:spLocks noGrp="1"/>
          </p:cNvSpPr>
          <p:nvPr>
            <p:ph type="body" sz="quarter" idx="13" hasCustomPrompt="1"/>
          </p:nvPr>
        </p:nvSpPr>
        <p:spPr>
          <a:xfrm>
            <a:off x="609600" y="342900"/>
            <a:ext cx="3643314" cy="236609"/>
          </a:xfrm>
        </p:spPr>
        <p:txBody>
          <a:bodyPr>
            <a:normAutofit/>
          </a:bodyPr>
          <a:lstStyle>
            <a:lvl1pPr>
              <a:defRPr sz="1000">
                <a:solidFill>
                  <a:schemeClr val="tx1"/>
                </a:solidFill>
                <a:latin typeface="+mj-lt"/>
              </a:defRPr>
            </a:lvl1pPr>
          </a:lstStyle>
          <a:p>
            <a:pPr lvl="0"/>
            <a:r>
              <a:rPr lang="en-US"/>
              <a:t>SECTION</a:t>
            </a:r>
          </a:p>
        </p:txBody>
      </p:sp>
      <p:sp>
        <p:nvSpPr>
          <p:cNvPr id="6" name="Slide Number">
            <a:extLst>
              <a:ext uri="{FF2B5EF4-FFF2-40B4-BE49-F238E27FC236}">
                <a16:creationId xmlns:a16="http://schemas.microsoft.com/office/drawing/2014/main" id="{9A2C9BD1-2AEF-4337-B585-FB5DB7518E76}"/>
              </a:ext>
            </a:extLst>
          </p:cNvPr>
          <p:cNvSpPr>
            <a:spLocks noGrp="1"/>
          </p:cNvSpPr>
          <p:nvPr>
            <p:ph type="sldNum" sz="quarter" idx="12"/>
          </p:nvPr>
        </p:nvSpPr>
        <p:spPr>
          <a:xfrm>
            <a:off x="11149781" y="342900"/>
            <a:ext cx="432619" cy="236609"/>
          </a:xfrm>
          <a:prstGeom prst="rect">
            <a:avLst/>
          </a:prstGeom>
        </p:spPr>
        <p:txBody>
          <a:bodyPr lIns="0" tIns="0" rIns="0" bIns="0"/>
          <a:lstStyle>
            <a:lvl1pPr algn="r">
              <a:defRPr sz="1000">
                <a:solidFill>
                  <a:schemeClr val="tx1"/>
                </a:solidFill>
              </a:defRPr>
            </a:lvl1pPr>
          </a:lstStyle>
          <a:p>
            <a:fld id="{3F657163-B0C7-401E-8BA5-ACDF2CB567A1}" type="slidenum">
              <a:rPr lang="en-US" smtClean="0"/>
              <a:pPr/>
              <a:t>‹#›</a:t>
            </a:fld>
            <a:endParaRPr lang="en-US"/>
          </a:p>
        </p:txBody>
      </p:sp>
      <p:sp>
        <p:nvSpPr>
          <p:cNvPr id="8" name="Text Placeholder 4">
            <a:extLst>
              <a:ext uri="{FF2B5EF4-FFF2-40B4-BE49-F238E27FC236}">
                <a16:creationId xmlns:a16="http://schemas.microsoft.com/office/drawing/2014/main" id="{F9FF6CB4-0EF9-427C-87EF-6560CF3552EE}"/>
              </a:ext>
            </a:extLst>
          </p:cNvPr>
          <p:cNvSpPr>
            <a:spLocks noGrp="1"/>
          </p:cNvSpPr>
          <p:nvPr>
            <p:ph type="body" sz="quarter" idx="15" hasCustomPrompt="1"/>
          </p:nvPr>
        </p:nvSpPr>
        <p:spPr>
          <a:xfrm>
            <a:off x="609600" y="2152650"/>
            <a:ext cx="5486400" cy="4019550"/>
          </a:xfrm>
        </p:spPr>
        <p:txBody>
          <a:bodyPr>
            <a:normAutofit/>
          </a:bodyPr>
          <a:lstStyle>
            <a:lvl1pPr marL="0" indent="0">
              <a:buFont typeface="Arial" panose="020B0604020202020204" pitchFamily="34" charset="0"/>
              <a:buNone/>
              <a:defRPr sz="2400"/>
            </a:lvl1pPr>
            <a:lvl2pPr>
              <a:defRPr sz="2400"/>
            </a:lvl2pPr>
            <a:lvl3pPr>
              <a:defRPr sz="2400"/>
            </a:lvl3pPr>
            <a:lvl4pPr>
              <a:defRPr sz="2400"/>
            </a:lvl4pPr>
            <a:lvl5pPr>
              <a:defRPr sz="2400"/>
            </a:lvl5pPr>
          </a:lstStyle>
          <a:p>
            <a:pPr lvl="0"/>
            <a:r>
              <a:rPr lang="en-US"/>
              <a:t>Text</a:t>
            </a:r>
          </a:p>
        </p:txBody>
      </p:sp>
    </p:spTree>
    <p:extLst>
      <p:ext uri="{BB962C8B-B14F-4D97-AF65-F5344CB8AC3E}">
        <p14:creationId xmlns:p14="http://schemas.microsoft.com/office/powerpoint/2010/main" val="3625643380"/>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Header light purple glas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ection Title">
            <a:extLst>
              <a:ext uri="{FF2B5EF4-FFF2-40B4-BE49-F238E27FC236}">
                <a16:creationId xmlns:a16="http://schemas.microsoft.com/office/drawing/2014/main" id="{9737B4D6-CAC0-421C-BCC8-8F4843A360F9}"/>
              </a:ext>
            </a:extLst>
          </p:cNvPr>
          <p:cNvSpPr>
            <a:spLocks noGrp="1"/>
          </p:cNvSpPr>
          <p:nvPr>
            <p:ph type="body" sz="quarter" idx="13" hasCustomPrompt="1"/>
          </p:nvPr>
        </p:nvSpPr>
        <p:spPr>
          <a:xfrm>
            <a:off x="609600" y="342900"/>
            <a:ext cx="3643314" cy="236609"/>
          </a:xfrm>
        </p:spPr>
        <p:txBody>
          <a:bodyPr>
            <a:normAutofit/>
          </a:bodyPr>
          <a:lstStyle>
            <a:lvl1pPr>
              <a:defRPr sz="1000">
                <a:latin typeface="+mj-lt"/>
              </a:defRPr>
            </a:lvl1pPr>
          </a:lstStyle>
          <a:p>
            <a:pPr lvl="0"/>
            <a:r>
              <a:rPr lang="en-US"/>
              <a:t>SECTION</a:t>
            </a:r>
          </a:p>
        </p:txBody>
      </p:sp>
      <p:sp>
        <p:nvSpPr>
          <p:cNvPr id="5" name="Slide Number">
            <a:extLst>
              <a:ext uri="{FF2B5EF4-FFF2-40B4-BE49-F238E27FC236}">
                <a16:creationId xmlns:a16="http://schemas.microsoft.com/office/drawing/2014/main" id="{EC48291C-6E05-4A37-ADD2-9D0EA6B6D348}"/>
              </a:ext>
            </a:extLst>
          </p:cNvPr>
          <p:cNvSpPr>
            <a:spLocks noGrp="1"/>
          </p:cNvSpPr>
          <p:nvPr>
            <p:ph type="sldNum" sz="quarter" idx="12"/>
          </p:nvPr>
        </p:nvSpPr>
        <p:spPr>
          <a:xfrm>
            <a:off x="11149781" y="342900"/>
            <a:ext cx="432619" cy="236609"/>
          </a:xfrm>
        </p:spPr>
        <p:txBody>
          <a:bodyPr/>
          <a:lstStyle/>
          <a:p>
            <a:fld id="{3F657163-B0C7-401E-8BA5-ACDF2CB567A1}" type="slidenum">
              <a:rPr lang="en-US" smtClean="0"/>
              <a:t>‹#›</a:t>
            </a:fld>
            <a:endParaRPr lang="en-US"/>
          </a:p>
        </p:txBody>
      </p:sp>
      <p:sp>
        <p:nvSpPr>
          <p:cNvPr id="6" name="Text Placeholder 4">
            <a:extLst>
              <a:ext uri="{FF2B5EF4-FFF2-40B4-BE49-F238E27FC236}">
                <a16:creationId xmlns:a16="http://schemas.microsoft.com/office/drawing/2014/main" id="{BFA4A569-0146-4302-A081-778C8F90E751}"/>
              </a:ext>
            </a:extLst>
          </p:cNvPr>
          <p:cNvSpPr>
            <a:spLocks noGrp="1"/>
          </p:cNvSpPr>
          <p:nvPr>
            <p:ph type="body" sz="quarter" idx="15" hasCustomPrompt="1"/>
          </p:nvPr>
        </p:nvSpPr>
        <p:spPr>
          <a:xfrm>
            <a:off x="609600" y="2152650"/>
            <a:ext cx="5486400" cy="4019550"/>
          </a:xfrm>
        </p:spPr>
        <p:txBody>
          <a:bodyPr>
            <a:normAutofit/>
          </a:bodyPr>
          <a:lstStyle>
            <a:lvl1pPr marL="0" indent="0">
              <a:buFont typeface="Arial" panose="020B0604020202020204" pitchFamily="34" charset="0"/>
              <a:buNone/>
              <a:defRPr sz="2400"/>
            </a:lvl1pPr>
            <a:lvl2pPr>
              <a:defRPr sz="2400"/>
            </a:lvl2pPr>
            <a:lvl3pPr>
              <a:defRPr sz="2400"/>
            </a:lvl3pPr>
            <a:lvl4pPr>
              <a:defRPr sz="2400"/>
            </a:lvl4pPr>
            <a:lvl5pPr>
              <a:defRPr sz="2400"/>
            </a:lvl5pPr>
          </a:lstStyle>
          <a:p>
            <a:pPr lvl="0"/>
            <a:r>
              <a:rPr lang="en-US"/>
              <a:t>Text</a:t>
            </a:r>
          </a:p>
        </p:txBody>
      </p:sp>
      <p:sp>
        <p:nvSpPr>
          <p:cNvPr id="7" name="Page Title">
            <a:extLst>
              <a:ext uri="{FF2B5EF4-FFF2-40B4-BE49-F238E27FC236}">
                <a16:creationId xmlns:a16="http://schemas.microsoft.com/office/drawing/2014/main" id="{63D3EA42-6AE5-4DD6-B42E-724636E382A7}"/>
              </a:ext>
            </a:extLst>
          </p:cNvPr>
          <p:cNvSpPr>
            <a:spLocks noGrp="1"/>
          </p:cNvSpPr>
          <p:nvPr>
            <p:ph type="body" sz="quarter" idx="14" hasCustomPrompt="1"/>
          </p:nvPr>
        </p:nvSpPr>
        <p:spPr>
          <a:xfrm>
            <a:off x="609601" y="685800"/>
            <a:ext cx="3643314" cy="236609"/>
          </a:xfrm>
        </p:spPr>
        <p:txBody>
          <a:bodyPr>
            <a:noAutofit/>
          </a:bodyPr>
          <a:lstStyle>
            <a:lvl1pPr>
              <a:defRPr sz="2400">
                <a:solidFill>
                  <a:schemeClr val="tx1"/>
                </a:solidFill>
                <a:latin typeface="+mj-lt"/>
              </a:defRPr>
            </a:lvl1pPr>
          </a:lstStyle>
          <a:p>
            <a:pPr lvl="0"/>
            <a:r>
              <a:rPr lang="en-US"/>
              <a:t>Page title</a:t>
            </a:r>
          </a:p>
        </p:txBody>
      </p:sp>
    </p:spTree>
    <p:extLst>
      <p:ext uri="{BB962C8B-B14F-4D97-AF65-F5344CB8AC3E}">
        <p14:creationId xmlns:p14="http://schemas.microsoft.com/office/powerpoint/2010/main" val="3430050301"/>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Side bar purple">
    <p:spTree>
      <p:nvGrpSpPr>
        <p:cNvPr id="1" name=""/>
        <p:cNvGrpSpPr/>
        <p:nvPr/>
      </p:nvGrpSpPr>
      <p:grpSpPr>
        <a:xfrm>
          <a:off x="0" y="0"/>
          <a:ext cx="0" cy="0"/>
          <a:chOff x="0" y="0"/>
          <a:chExt cx="0" cy="0"/>
        </a:xfrm>
      </p:grpSpPr>
      <p:pic>
        <p:nvPicPr>
          <p:cNvPr id="9" name="Picture 8" descr="Background pattern&#10;&#10;Description automatically generated">
            <a:extLst>
              <a:ext uri="{FF2B5EF4-FFF2-40B4-BE49-F238E27FC236}">
                <a16:creationId xmlns:a16="http://schemas.microsoft.com/office/drawing/2014/main" id="{1E899DE2-9058-42EB-B746-EF261517840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4851779" cy="6858000"/>
          </a:xfrm>
          <a:prstGeom prst="rect">
            <a:avLst/>
          </a:prstGeom>
        </p:spPr>
      </p:pic>
      <p:sp>
        <p:nvSpPr>
          <p:cNvPr id="12" name="Legal">
            <a:extLst>
              <a:ext uri="{FF2B5EF4-FFF2-40B4-BE49-F238E27FC236}">
                <a16:creationId xmlns:a16="http://schemas.microsoft.com/office/drawing/2014/main" id="{2A69C948-7312-4669-917C-EFA5A062893B}"/>
              </a:ext>
            </a:extLst>
          </p:cNvPr>
          <p:cNvSpPr txBox="1"/>
          <p:nvPr userDrawn="1"/>
        </p:nvSpPr>
        <p:spPr>
          <a:xfrm>
            <a:off x="619828" y="6515100"/>
            <a:ext cx="2725749" cy="342899"/>
          </a:xfrm>
          <a:prstGeom prst="rect">
            <a:avLst/>
          </a:prstGeom>
          <a:noFill/>
        </p:spPr>
        <p:txBody>
          <a:bodyPr wrap="square" lIns="0" tIns="0" rIns="0" bIns="0" rtlCol="0" anchor="ctr" anchorCtr="0">
            <a:noAutofit/>
          </a:bodyPr>
          <a:lstStyle/>
          <a:p>
            <a:r>
              <a:rPr lang="en-US" sz="500" kern="0" spc="100" baseline="0">
                <a:solidFill>
                  <a:schemeClr val="bg1"/>
                </a:solidFill>
                <a:latin typeface="+mj-lt"/>
              </a:rPr>
              <a:t>© COPYRIGHT MICROSOFT CORPORATION. ALL RIGHTS RESERVED.</a:t>
            </a:r>
          </a:p>
        </p:txBody>
      </p:sp>
      <p:sp>
        <p:nvSpPr>
          <p:cNvPr id="15" name="Page Title">
            <a:extLst>
              <a:ext uri="{FF2B5EF4-FFF2-40B4-BE49-F238E27FC236}">
                <a16:creationId xmlns:a16="http://schemas.microsoft.com/office/drawing/2014/main" id="{52017163-3187-4026-8E69-DF296273B501}"/>
              </a:ext>
            </a:extLst>
          </p:cNvPr>
          <p:cNvSpPr>
            <a:spLocks noGrp="1"/>
          </p:cNvSpPr>
          <p:nvPr>
            <p:ph type="body" sz="quarter" idx="14" hasCustomPrompt="1"/>
          </p:nvPr>
        </p:nvSpPr>
        <p:spPr>
          <a:xfrm>
            <a:off x="609601" y="685800"/>
            <a:ext cx="3643314" cy="236609"/>
          </a:xfrm>
        </p:spPr>
        <p:txBody>
          <a:bodyPr>
            <a:noAutofit/>
          </a:bodyPr>
          <a:lstStyle>
            <a:lvl1pPr>
              <a:defRPr sz="2400">
                <a:solidFill>
                  <a:schemeClr val="bg1"/>
                </a:solidFill>
                <a:latin typeface="+mj-lt"/>
              </a:defRPr>
            </a:lvl1pPr>
          </a:lstStyle>
          <a:p>
            <a:pPr lvl="0"/>
            <a:r>
              <a:rPr lang="en-US"/>
              <a:t>Page title</a:t>
            </a:r>
          </a:p>
        </p:txBody>
      </p:sp>
      <p:sp>
        <p:nvSpPr>
          <p:cNvPr id="19" name="Section Title">
            <a:extLst>
              <a:ext uri="{FF2B5EF4-FFF2-40B4-BE49-F238E27FC236}">
                <a16:creationId xmlns:a16="http://schemas.microsoft.com/office/drawing/2014/main" id="{10C69405-C50E-41E2-B25B-497C9F063D3B}"/>
              </a:ext>
            </a:extLst>
          </p:cNvPr>
          <p:cNvSpPr>
            <a:spLocks noGrp="1"/>
          </p:cNvSpPr>
          <p:nvPr>
            <p:ph type="body" sz="quarter" idx="13" hasCustomPrompt="1"/>
          </p:nvPr>
        </p:nvSpPr>
        <p:spPr>
          <a:xfrm>
            <a:off x="609600" y="342900"/>
            <a:ext cx="3643314" cy="236609"/>
          </a:xfrm>
        </p:spPr>
        <p:txBody>
          <a:bodyPr>
            <a:normAutofit/>
          </a:bodyPr>
          <a:lstStyle>
            <a:lvl1pPr>
              <a:defRPr sz="1000">
                <a:solidFill>
                  <a:schemeClr val="bg1"/>
                </a:solidFill>
                <a:latin typeface="+mj-lt"/>
              </a:defRPr>
            </a:lvl1pPr>
          </a:lstStyle>
          <a:p>
            <a:pPr lvl="0"/>
            <a:r>
              <a:rPr lang="en-US"/>
              <a:t>SECTION</a:t>
            </a:r>
          </a:p>
        </p:txBody>
      </p:sp>
      <p:sp>
        <p:nvSpPr>
          <p:cNvPr id="6" name="Text Placeholder 4">
            <a:extLst>
              <a:ext uri="{FF2B5EF4-FFF2-40B4-BE49-F238E27FC236}">
                <a16:creationId xmlns:a16="http://schemas.microsoft.com/office/drawing/2014/main" id="{4F55D052-1CDC-4B78-B527-426D222558C1}"/>
              </a:ext>
            </a:extLst>
          </p:cNvPr>
          <p:cNvSpPr>
            <a:spLocks noGrp="1"/>
          </p:cNvSpPr>
          <p:nvPr>
            <p:ph type="body" sz="quarter" idx="16" hasCustomPrompt="1"/>
          </p:nvPr>
        </p:nvSpPr>
        <p:spPr>
          <a:xfrm>
            <a:off x="5461380" y="1600200"/>
            <a:ext cx="5486400" cy="4572000"/>
          </a:xfrm>
        </p:spPr>
        <p:txBody>
          <a:bodyPr>
            <a:normAutofit/>
          </a:bodyPr>
          <a:lstStyle>
            <a:lvl1pPr marL="0" indent="0">
              <a:buFont typeface="Arial" panose="020B0604020202020204" pitchFamily="34" charset="0"/>
              <a:buNone/>
              <a:defRPr sz="1800">
                <a:solidFill>
                  <a:schemeClr val="tx1"/>
                </a:solidFill>
              </a:defRPr>
            </a:lvl1pPr>
            <a:lvl2pPr>
              <a:defRPr sz="2400"/>
            </a:lvl2pPr>
            <a:lvl3pPr>
              <a:defRPr sz="2400"/>
            </a:lvl3pPr>
            <a:lvl4pPr>
              <a:defRPr sz="2400"/>
            </a:lvl4pPr>
            <a:lvl5pPr>
              <a:defRPr sz="2400"/>
            </a:lvl5pPr>
          </a:lstStyle>
          <a:p>
            <a:pPr lvl="0"/>
            <a:r>
              <a:rPr lang="en-US"/>
              <a:t>Text</a:t>
            </a:r>
          </a:p>
        </p:txBody>
      </p:sp>
      <p:sp>
        <p:nvSpPr>
          <p:cNvPr id="7" name="Text Placeholder 4">
            <a:extLst>
              <a:ext uri="{FF2B5EF4-FFF2-40B4-BE49-F238E27FC236}">
                <a16:creationId xmlns:a16="http://schemas.microsoft.com/office/drawing/2014/main" id="{14F80A8F-5840-4F60-AC17-D7DCE951BBFE}"/>
              </a:ext>
            </a:extLst>
          </p:cNvPr>
          <p:cNvSpPr>
            <a:spLocks noGrp="1"/>
          </p:cNvSpPr>
          <p:nvPr>
            <p:ph type="body" sz="quarter" idx="15" hasCustomPrompt="1"/>
          </p:nvPr>
        </p:nvSpPr>
        <p:spPr>
          <a:xfrm>
            <a:off x="609600" y="1600200"/>
            <a:ext cx="3643314" cy="4572000"/>
          </a:xfrm>
        </p:spPr>
        <p:txBody>
          <a:bodyPr>
            <a:normAutofit/>
          </a:bodyPr>
          <a:lstStyle>
            <a:lvl1pPr marL="0" indent="0">
              <a:buFont typeface="Arial" panose="020B0604020202020204" pitchFamily="34" charset="0"/>
              <a:buNone/>
              <a:defRPr sz="1800">
                <a:solidFill>
                  <a:schemeClr val="bg1"/>
                </a:solidFill>
              </a:defRPr>
            </a:lvl1pPr>
            <a:lvl2pPr>
              <a:defRPr sz="2400"/>
            </a:lvl2pPr>
            <a:lvl3pPr>
              <a:defRPr sz="2400"/>
            </a:lvl3pPr>
            <a:lvl4pPr>
              <a:defRPr sz="2400"/>
            </a:lvl4pPr>
            <a:lvl5pPr>
              <a:defRPr sz="2400"/>
            </a:lvl5pPr>
          </a:lstStyle>
          <a:p>
            <a:pPr lvl="0"/>
            <a:r>
              <a:rPr lang="en-US"/>
              <a:t>Text</a:t>
            </a:r>
          </a:p>
        </p:txBody>
      </p:sp>
    </p:spTree>
    <p:extLst>
      <p:ext uri="{BB962C8B-B14F-4D97-AF65-F5344CB8AC3E}">
        <p14:creationId xmlns:p14="http://schemas.microsoft.com/office/powerpoint/2010/main" val="2247858753"/>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1584">
          <p15:clr>
            <a:srgbClr val="FBAE40"/>
          </p15:clr>
        </p15:guide>
      </p15:sldGuideLst>
    </p:ext>
  </p:extLst>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Two column mid gra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5C13DDD5-3C81-408F-90B4-5B38B8297A34}"/>
              </a:ext>
            </a:extLst>
          </p:cNvPr>
          <p:cNvSpPr>
            <a:spLocks noGrp="1"/>
          </p:cNvSpPr>
          <p:nvPr>
            <p:ph type="body" sz="quarter" idx="15" hasCustomPrompt="1"/>
          </p:nvPr>
        </p:nvSpPr>
        <p:spPr>
          <a:xfrm>
            <a:off x="865667" y="1600200"/>
            <a:ext cx="3000375" cy="4354033"/>
          </a:xfrm>
        </p:spPr>
        <p:txBody>
          <a:bodyPr>
            <a:normAutofit/>
          </a:bodyPr>
          <a:lstStyle>
            <a:lvl1pPr marL="0" indent="0">
              <a:buFont typeface="Arial" panose="020B0604020202020204" pitchFamily="34" charset="0"/>
              <a:buNone/>
              <a:defRPr sz="1800"/>
            </a:lvl1pPr>
            <a:lvl2pPr>
              <a:defRPr sz="2400"/>
            </a:lvl2pPr>
            <a:lvl3pPr>
              <a:defRPr sz="2400"/>
            </a:lvl3pPr>
            <a:lvl4pPr>
              <a:defRPr sz="2400"/>
            </a:lvl4pPr>
            <a:lvl5pPr>
              <a:defRPr sz="2400"/>
            </a:lvl5pPr>
          </a:lstStyle>
          <a:p>
            <a:pPr lvl="0"/>
            <a:r>
              <a:rPr lang="en-US"/>
              <a:t>Text</a:t>
            </a:r>
          </a:p>
        </p:txBody>
      </p:sp>
      <p:sp>
        <p:nvSpPr>
          <p:cNvPr id="3" name="Text Placeholder 4">
            <a:extLst>
              <a:ext uri="{FF2B5EF4-FFF2-40B4-BE49-F238E27FC236}">
                <a16:creationId xmlns:a16="http://schemas.microsoft.com/office/drawing/2014/main" id="{94E54AA8-6163-4233-9E1C-90E0CACC095F}"/>
              </a:ext>
            </a:extLst>
          </p:cNvPr>
          <p:cNvSpPr>
            <a:spLocks noGrp="1"/>
          </p:cNvSpPr>
          <p:nvPr>
            <p:ph type="body" sz="quarter" idx="16" hasCustomPrompt="1"/>
          </p:nvPr>
        </p:nvSpPr>
        <p:spPr>
          <a:xfrm>
            <a:off x="865667" y="861238"/>
            <a:ext cx="3000375" cy="372140"/>
          </a:xfrm>
        </p:spPr>
        <p:txBody>
          <a:bodyPr>
            <a:normAutofit/>
          </a:bodyPr>
          <a:lstStyle>
            <a:lvl1pPr marL="0" indent="0">
              <a:buFont typeface="Arial" panose="020B0604020202020204" pitchFamily="34" charset="0"/>
              <a:buNone/>
              <a:defRPr sz="2400">
                <a:latin typeface="+mj-lt"/>
              </a:defRPr>
            </a:lvl1pPr>
            <a:lvl2pPr>
              <a:defRPr sz="2400"/>
            </a:lvl2pPr>
            <a:lvl3pPr>
              <a:defRPr sz="2400"/>
            </a:lvl3pPr>
            <a:lvl4pPr>
              <a:defRPr sz="2400"/>
            </a:lvl4pPr>
            <a:lvl5pPr>
              <a:defRPr sz="2400"/>
            </a:lvl5pPr>
          </a:lstStyle>
          <a:p>
            <a:pPr lvl="0"/>
            <a:r>
              <a:rPr lang="en-US"/>
              <a:t>Header</a:t>
            </a:r>
          </a:p>
        </p:txBody>
      </p:sp>
      <p:sp>
        <p:nvSpPr>
          <p:cNvPr id="4" name="Text Placeholder 4">
            <a:extLst>
              <a:ext uri="{FF2B5EF4-FFF2-40B4-BE49-F238E27FC236}">
                <a16:creationId xmlns:a16="http://schemas.microsoft.com/office/drawing/2014/main" id="{5191A63C-F5F5-4473-9F7F-74C402CEF168}"/>
              </a:ext>
            </a:extLst>
          </p:cNvPr>
          <p:cNvSpPr>
            <a:spLocks noGrp="1"/>
          </p:cNvSpPr>
          <p:nvPr>
            <p:ph type="body" sz="quarter" idx="17" hasCustomPrompt="1"/>
          </p:nvPr>
        </p:nvSpPr>
        <p:spPr>
          <a:xfrm>
            <a:off x="4595812" y="1600200"/>
            <a:ext cx="6781025" cy="4354033"/>
          </a:xfrm>
        </p:spPr>
        <p:txBody>
          <a:bodyPr>
            <a:normAutofit/>
          </a:bodyPr>
          <a:lstStyle>
            <a:lvl1pPr marL="0" indent="0">
              <a:buFont typeface="Arial" panose="020B0604020202020204" pitchFamily="34" charset="0"/>
              <a:buNone/>
              <a:defRPr sz="1800"/>
            </a:lvl1pPr>
            <a:lvl2pPr>
              <a:defRPr sz="2400"/>
            </a:lvl2pPr>
            <a:lvl3pPr>
              <a:defRPr sz="2400"/>
            </a:lvl3pPr>
            <a:lvl4pPr>
              <a:defRPr sz="2400"/>
            </a:lvl4pPr>
            <a:lvl5pPr>
              <a:defRPr sz="2400"/>
            </a:lvl5pPr>
          </a:lstStyle>
          <a:p>
            <a:pPr lvl="0"/>
            <a:r>
              <a:rPr lang="en-US"/>
              <a:t>Text</a:t>
            </a:r>
          </a:p>
        </p:txBody>
      </p:sp>
      <p:sp>
        <p:nvSpPr>
          <p:cNvPr id="5" name="Text Placeholder 4">
            <a:extLst>
              <a:ext uri="{FF2B5EF4-FFF2-40B4-BE49-F238E27FC236}">
                <a16:creationId xmlns:a16="http://schemas.microsoft.com/office/drawing/2014/main" id="{A43A5447-3A61-4568-9990-3D26446C6449}"/>
              </a:ext>
            </a:extLst>
          </p:cNvPr>
          <p:cNvSpPr>
            <a:spLocks noGrp="1"/>
          </p:cNvSpPr>
          <p:nvPr>
            <p:ph type="body" sz="quarter" idx="18" hasCustomPrompt="1"/>
          </p:nvPr>
        </p:nvSpPr>
        <p:spPr>
          <a:xfrm>
            <a:off x="4595812" y="861238"/>
            <a:ext cx="6781025" cy="372140"/>
          </a:xfrm>
        </p:spPr>
        <p:txBody>
          <a:bodyPr>
            <a:normAutofit/>
          </a:bodyPr>
          <a:lstStyle>
            <a:lvl1pPr marL="0" indent="0">
              <a:buFont typeface="Arial" panose="020B0604020202020204" pitchFamily="34" charset="0"/>
              <a:buNone/>
              <a:defRPr sz="2400">
                <a:latin typeface="+mj-lt"/>
              </a:defRPr>
            </a:lvl1pPr>
            <a:lvl2pPr>
              <a:defRPr sz="2400"/>
            </a:lvl2pPr>
            <a:lvl3pPr>
              <a:defRPr sz="2400"/>
            </a:lvl3pPr>
            <a:lvl4pPr>
              <a:defRPr sz="2400"/>
            </a:lvl4pPr>
            <a:lvl5pPr>
              <a:defRPr sz="2400"/>
            </a:lvl5pPr>
          </a:lstStyle>
          <a:p>
            <a:pPr lvl="0"/>
            <a:r>
              <a:rPr lang="en-US"/>
              <a:t>Header</a:t>
            </a:r>
          </a:p>
        </p:txBody>
      </p:sp>
    </p:spTree>
    <p:extLst>
      <p:ext uri="{BB962C8B-B14F-4D97-AF65-F5344CB8AC3E}">
        <p14:creationId xmlns:p14="http://schemas.microsoft.com/office/powerpoint/2010/main" val="778803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quare photo">
    <p:bg>
      <p:bgPr>
        <a:solidFill>
          <a:srgbClr val="0078D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a:t>
            </a:r>
          </a:p>
        </p:txBody>
      </p:sp>
      <p:pic>
        <p:nvPicPr>
          <p:cNvPr id="7" name="MS logo white - EMF" descr="Microsoft logo white text version">
            <a:extLst>
              <a:ext uri="{FF2B5EF4-FFF2-40B4-BE49-F238E27FC236}">
                <a16:creationId xmlns:a16="http://schemas.microsoft.com/office/drawing/2014/main" id="{B75A0920-A5C0-44B4-805C-2A21395BDE6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pic>
        <p:nvPicPr>
          <p:cNvPr id="3" name="Picture 2" descr="A meeting in a conference room.">
            <a:extLst>
              <a:ext uri="{FF2B5EF4-FFF2-40B4-BE49-F238E27FC236}">
                <a16:creationId xmlns:a16="http://schemas.microsoft.com/office/drawing/2014/main" id="{1C493F8D-AB10-4958-85D1-CC12E3C2F13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bwMode="ltGray">
          <a:xfrm>
            <a:off x="5334000" y="0"/>
            <a:ext cx="6858000" cy="6858000"/>
          </a:xfrm>
          <a:prstGeom prst="rect">
            <a:avLst/>
          </a:prstGeom>
        </p:spPr>
      </p:pic>
    </p:spTree>
    <p:extLst>
      <p:ext uri="{BB962C8B-B14F-4D97-AF65-F5344CB8AC3E}">
        <p14:creationId xmlns:p14="http://schemas.microsoft.com/office/powerpoint/2010/main" val="218795881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Slide Number">
            <a:extLst>
              <a:ext uri="{FF2B5EF4-FFF2-40B4-BE49-F238E27FC236}">
                <a16:creationId xmlns:a16="http://schemas.microsoft.com/office/drawing/2014/main" id="{8C29A231-A68E-7B20-54C3-A0931E8F84B8}"/>
              </a:ext>
            </a:extLst>
          </p:cNvPr>
          <p:cNvSpPr>
            <a:spLocks noGrp="1"/>
          </p:cNvSpPr>
          <p:nvPr>
            <p:ph type="sldNum" sz="quarter" idx="12"/>
          </p:nvPr>
        </p:nvSpPr>
        <p:spPr>
          <a:xfrm>
            <a:off x="11149781" y="342900"/>
            <a:ext cx="432619" cy="236609"/>
          </a:xfrm>
        </p:spPr>
        <p:txBody>
          <a:bodyPr/>
          <a:lstStyle/>
          <a:p>
            <a:fld id="{3F657163-B0C7-401E-8BA5-ACDF2CB567A1}" type="slidenum">
              <a:rPr lang="en-US" smtClean="0"/>
              <a:t>‹#›</a:t>
            </a:fld>
            <a:endParaRPr lang="en-US"/>
          </a:p>
        </p:txBody>
      </p:sp>
    </p:spTree>
    <p:extLst>
      <p:ext uri="{BB962C8B-B14F-4D97-AF65-F5344CB8AC3E}">
        <p14:creationId xmlns:p14="http://schemas.microsoft.com/office/powerpoint/2010/main" val="3070638851"/>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Blank page title">
    <p:spTree>
      <p:nvGrpSpPr>
        <p:cNvPr id="1" name=""/>
        <p:cNvGrpSpPr/>
        <p:nvPr/>
      </p:nvGrpSpPr>
      <p:grpSpPr>
        <a:xfrm>
          <a:off x="0" y="0"/>
          <a:ext cx="0" cy="0"/>
          <a:chOff x="0" y="0"/>
          <a:chExt cx="0" cy="0"/>
        </a:xfrm>
      </p:grpSpPr>
      <p:sp>
        <p:nvSpPr>
          <p:cNvPr id="3" name="Page Title">
            <a:extLst>
              <a:ext uri="{FF2B5EF4-FFF2-40B4-BE49-F238E27FC236}">
                <a16:creationId xmlns:a16="http://schemas.microsoft.com/office/drawing/2014/main" id="{B4C005E9-9A8F-4DB1-AA14-40D195F4DBC3}"/>
              </a:ext>
            </a:extLst>
          </p:cNvPr>
          <p:cNvSpPr>
            <a:spLocks noGrp="1"/>
          </p:cNvSpPr>
          <p:nvPr>
            <p:ph type="body" sz="quarter" idx="14" hasCustomPrompt="1"/>
          </p:nvPr>
        </p:nvSpPr>
        <p:spPr>
          <a:xfrm>
            <a:off x="609601" y="685800"/>
            <a:ext cx="3643314" cy="236609"/>
          </a:xfrm>
        </p:spPr>
        <p:txBody>
          <a:bodyPr>
            <a:noAutofit/>
          </a:bodyPr>
          <a:lstStyle>
            <a:lvl1pPr>
              <a:defRPr sz="2400">
                <a:latin typeface="+mj-lt"/>
              </a:defRPr>
            </a:lvl1pPr>
          </a:lstStyle>
          <a:p>
            <a:pPr lvl="0"/>
            <a:r>
              <a:rPr lang="en-US"/>
              <a:t>Page title</a:t>
            </a:r>
          </a:p>
        </p:txBody>
      </p:sp>
      <p:sp>
        <p:nvSpPr>
          <p:cNvPr id="4" name="Section Title">
            <a:extLst>
              <a:ext uri="{FF2B5EF4-FFF2-40B4-BE49-F238E27FC236}">
                <a16:creationId xmlns:a16="http://schemas.microsoft.com/office/drawing/2014/main" id="{9737B4D6-CAC0-421C-BCC8-8F4843A360F9}"/>
              </a:ext>
            </a:extLst>
          </p:cNvPr>
          <p:cNvSpPr>
            <a:spLocks noGrp="1"/>
          </p:cNvSpPr>
          <p:nvPr>
            <p:ph type="body" sz="quarter" idx="13" hasCustomPrompt="1"/>
          </p:nvPr>
        </p:nvSpPr>
        <p:spPr>
          <a:xfrm>
            <a:off x="609600" y="342900"/>
            <a:ext cx="3643314" cy="236609"/>
          </a:xfrm>
        </p:spPr>
        <p:txBody>
          <a:bodyPr>
            <a:normAutofit/>
          </a:bodyPr>
          <a:lstStyle>
            <a:lvl1pPr>
              <a:defRPr sz="1000">
                <a:latin typeface="+mj-lt"/>
              </a:defRPr>
            </a:lvl1pPr>
          </a:lstStyle>
          <a:p>
            <a:pPr lvl="0"/>
            <a:r>
              <a:rPr lang="en-US"/>
              <a:t>SECTION</a:t>
            </a:r>
          </a:p>
        </p:txBody>
      </p:sp>
      <p:sp>
        <p:nvSpPr>
          <p:cNvPr id="5" name="Slide Number">
            <a:extLst>
              <a:ext uri="{FF2B5EF4-FFF2-40B4-BE49-F238E27FC236}">
                <a16:creationId xmlns:a16="http://schemas.microsoft.com/office/drawing/2014/main" id="{EC48291C-6E05-4A37-ADD2-9D0EA6B6D348}"/>
              </a:ext>
            </a:extLst>
          </p:cNvPr>
          <p:cNvSpPr>
            <a:spLocks noGrp="1"/>
          </p:cNvSpPr>
          <p:nvPr>
            <p:ph type="sldNum" sz="quarter" idx="12"/>
          </p:nvPr>
        </p:nvSpPr>
        <p:spPr>
          <a:xfrm>
            <a:off x="11149781" y="342900"/>
            <a:ext cx="432619" cy="236609"/>
          </a:xfrm>
        </p:spPr>
        <p:txBody>
          <a:bodyPr/>
          <a:lstStyle/>
          <a:p>
            <a:fld id="{3F657163-B0C7-401E-8BA5-ACDF2CB567A1}" type="slidenum">
              <a:rPr lang="en-US" smtClean="0"/>
              <a:t>‹#›</a:t>
            </a:fld>
            <a:endParaRPr lang="en-US"/>
          </a:p>
        </p:txBody>
      </p:sp>
    </p:spTree>
    <p:extLst>
      <p:ext uri="{BB962C8B-B14F-4D97-AF65-F5344CB8AC3E}">
        <p14:creationId xmlns:p14="http://schemas.microsoft.com/office/powerpoint/2010/main" val="3434325373"/>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Blank page title short text">
    <p:spTree>
      <p:nvGrpSpPr>
        <p:cNvPr id="1" name=""/>
        <p:cNvGrpSpPr/>
        <p:nvPr/>
      </p:nvGrpSpPr>
      <p:grpSpPr>
        <a:xfrm>
          <a:off x="0" y="0"/>
          <a:ext cx="0" cy="0"/>
          <a:chOff x="0" y="0"/>
          <a:chExt cx="0" cy="0"/>
        </a:xfrm>
      </p:grpSpPr>
      <p:sp>
        <p:nvSpPr>
          <p:cNvPr id="11" name="Page Title">
            <a:extLst>
              <a:ext uri="{FF2B5EF4-FFF2-40B4-BE49-F238E27FC236}">
                <a16:creationId xmlns:a16="http://schemas.microsoft.com/office/drawing/2014/main" id="{5C44B510-FE46-4A9B-BD0F-3BAC004384A9}"/>
              </a:ext>
            </a:extLst>
          </p:cNvPr>
          <p:cNvSpPr>
            <a:spLocks noGrp="1"/>
          </p:cNvSpPr>
          <p:nvPr>
            <p:ph type="body" sz="quarter" idx="14" hasCustomPrompt="1"/>
          </p:nvPr>
        </p:nvSpPr>
        <p:spPr>
          <a:xfrm>
            <a:off x="609601" y="685800"/>
            <a:ext cx="3643314" cy="236609"/>
          </a:xfrm>
        </p:spPr>
        <p:txBody>
          <a:bodyPr>
            <a:noAutofit/>
          </a:bodyPr>
          <a:lstStyle>
            <a:lvl1pPr>
              <a:defRPr sz="2400">
                <a:latin typeface="+mj-lt"/>
              </a:defRPr>
            </a:lvl1pPr>
          </a:lstStyle>
          <a:p>
            <a:pPr lvl="0"/>
            <a:r>
              <a:rPr lang="en-US"/>
              <a:t>Page title</a:t>
            </a:r>
          </a:p>
        </p:txBody>
      </p:sp>
      <p:sp>
        <p:nvSpPr>
          <p:cNvPr id="16" name="Body Copy">
            <a:extLst>
              <a:ext uri="{FF2B5EF4-FFF2-40B4-BE49-F238E27FC236}">
                <a16:creationId xmlns:a16="http://schemas.microsoft.com/office/drawing/2014/main" id="{1CA9DAFC-B9CE-47D3-B65D-6766DA58AC8A}"/>
              </a:ext>
            </a:extLst>
          </p:cNvPr>
          <p:cNvSpPr>
            <a:spLocks noGrp="1"/>
          </p:cNvSpPr>
          <p:nvPr>
            <p:ph type="body" sz="quarter" idx="15" hasCustomPrompt="1"/>
          </p:nvPr>
        </p:nvSpPr>
        <p:spPr>
          <a:xfrm>
            <a:off x="609600" y="1208086"/>
            <a:ext cx="3643314" cy="1154114"/>
          </a:xfrm>
        </p:spPr>
        <p:txBody>
          <a:bodyPr>
            <a:noAutofit/>
          </a:bodyPr>
          <a:lstStyle>
            <a:lvl1pPr>
              <a:lnSpc>
                <a:spcPts val="1200"/>
              </a:lnSpc>
              <a:spcBef>
                <a:spcPts val="600"/>
              </a:spcBef>
              <a:defRPr sz="800">
                <a:latin typeface="+mn-lt"/>
              </a:defRPr>
            </a:lvl1pPr>
          </a:lstStyle>
          <a:p>
            <a:pPr lvl="0"/>
            <a:r>
              <a:rPr lang="en-US"/>
              <a:t>Text</a:t>
            </a:r>
            <a:br>
              <a:rPr lang="en-US"/>
            </a:br>
            <a:endParaRPr lang="en-US"/>
          </a:p>
        </p:txBody>
      </p:sp>
      <p:sp>
        <p:nvSpPr>
          <p:cNvPr id="6" name="Slide Number">
            <a:extLst>
              <a:ext uri="{FF2B5EF4-FFF2-40B4-BE49-F238E27FC236}">
                <a16:creationId xmlns:a16="http://schemas.microsoft.com/office/drawing/2014/main" id="{C0E990D9-2E36-4298-A5A8-D927455E276D}"/>
              </a:ext>
            </a:extLst>
          </p:cNvPr>
          <p:cNvSpPr>
            <a:spLocks noGrp="1"/>
          </p:cNvSpPr>
          <p:nvPr>
            <p:ph type="sldNum" sz="quarter" idx="12"/>
          </p:nvPr>
        </p:nvSpPr>
        <p:spPr/>
        <p:txBody>
          <a:bodyPr/>
          <a:lstStyle/>
          <a:p>
            <a:fld id="{3F657163-B0C7-401E-8BA5-ACDF2CB567A1}" type="slidenum">
              <a:rPr lang="en-US" smtClean="0"/>
              <a:t>‹#›</a:t>
            </a:fld>
            <a:endParaRPr lang="en-US"/>
          </a:p>
        </p:txBody>
      </p:sp>
      <p:sp>
        <p:nvSpPr>
          <p:cNvPr id="7" name="Section Title">
            <a:extLst>
              <a:ext uri="{FF2B5EF4-FFF2-40B4-BE49-F238E27FC236}">
                <a16:creationId xmlns:a16="http://schemas.microsoft.com/office/drawing/2014/main" id="{D5738B7F-FC55-4961-831A-65484926E398}"/>
              </a:ext>
            </a:extLst>
          </p:cNvPr>
          <p:cNvSpPr>
            <a:spLocks noGrp="1"/>
          </p:cNvSpPr>
          <p:nvPr>
            <p:ph type="body" sz="quarter" idx="13" hasCustomPrompt="1"/>
          </p:nvPr>
        </p:nvSpPr>
        <p:spPr>
          <a:xfrm>
            <a:off x="609600" y="342900"/>
            <a:ext cx="3643314" cy="236609"/>
          </a:xfrm>
        </p:spPr>
        <p:txBody>
          <a:bodyPr>
            <a:normAutofit/>
          </a:bodyPr>
          <a:lstStyle>
            <a:lvl1pPr>
              <a:defRPr sz="1000">
                <a:latin typeface="+mj-lt"/>
              </a:defRPr>
            </a:lvl1pPr>
          </a:lstStyle>
          <a:p>
            <a:pPr lvl="0"/>
            <a:r>
              <a:rPr lang="en-US"/>
              <a:t>SECTION</a:t>
            </a:r>
          </a:p>
        </p:txBody>
      </p:sp>
    </p:spTree>
    <p:extLst>
      <p:ext uri="{BB962C8B-B14F-4D97-AF65-F5344CB8AC3E}">
        <p14:creationId xmlns:p14="http://schemas.microsoft.com/office/powerpoint/2010/main" val="3394001853"/>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1584">
          <p15:clr>
            <a:srgbClr val="FBAE40"/>
          </p15:clr>
        </p15:guide>
      </p15:sldGuideLst>
    </p:ext>
  </p:extLst>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Blank page title long text">
    <p:spTree>
      <p:nvGrpSpPr>
        <p:cNvPr id="1" name=""/>
        <p:cNvGrpSpPr/>
        <p:nvPr/>
      </p:nvGrpSpPr>
      <p:grpSpPr>
        <a:xfrm>
          <a:off x="0" y="0"/>
          <a:ext cx="0" cy="0"/>
          <a:chOff x="0" y="0"/>
          <a:chExt cx="0" cy="0"/>
        </a:xfrm>
      </p:grpSpPr>
      <p:sp>
        <p:nvSpPr>
          <p:cNvPr id="8" name="Section Title">
            <a:extLst>
              <a:ext uri="{FF2B5EF4-FFF2-40B4-BE49-F238E27FC236}">
                <a16:creationId xmlns:a16="http://schemas.microsoft.com/office/drawing/2014/main" id="{41602295-92E6-4999-B91A-0DA68D46237E}"/>
              </a:ext>
            </a:extLst>
          </p:cNvPr>
          <p:cNvSpPr>
            <a:spLocks noGrp="1"/>
          </p:cNvSpPr>
          <p:nvPr>
            <p:ph type="body" sz="quarter" idx="13" hasCustomPrompt="1"/>
          </p:nvPr>
        </p:nvSpPr>
        <p:spPr>
          <a:xfrm>
            <a:off x="609600" y="342900"/>
            <a:ext cx="3643314" cy="236609"/>
          </a:xfrm>
        </p:spPr>
        <p:txBody>
          <a:bodyPr>
            <a:noAutofit/>
          </a:bodyPr>
          <a:lstStyle>
            <a:lvl1pPr>
              <a:defRPr sz="1000">
                <a:latin typeface="+mj-lt"/>
              </a:defRPr>
            </a:lvl1pPr>
          </a:lstStyle>
          <a:p>
            <a:pPr lvl="0"/>
            <a:r>
              <a:rPr lang="en-US"/>
              <a:t>SECTION</a:t>
            </a:r>
          </a:p>
        </p:txBody>
      </p:sp>
      <p:sp>
        <p:nvSpPr>
          <p:cNvPr id="11" name="Page Title">
            <a:extLst>
              <a:ext uri="{FF2B5EF4-FFF2-40B4-BE49-F238E27FC236}">
                <a16:creationId xmlns:a16="http://schemas.microsoft.com/office/drawing/2014/main" id="{5C44B510-FE46-4A9B-BD0F-3BAC004384A9}"/>
              </a:ext>
            </a:extLst>
          </p:cNvPr>
          <p:cNvSpPr>
            <a:spLocks noGrp="1"/>
          </p:cNvSpPr>
          <p:nvPr>
            <p:ph type="body" sz="quarter" idx="14" hasCustomPrompt="1"/>
          </p:nvPr>
        </p:nvSpPr>
        <p:spPr>
          <a:xfrm>
            <a:off x="609601" y="685800"/>
            <a:ext cx="3643314" cy="236609"/>
          </a:xfrm>
        </p:spPr>
        <p:txBody>
          <a:bodyPr>
            <a:noAutofit/>
          </a:bodyPr>
          <a:lstStyle>
            <a:lvl1pPr>
              <a:defRPr sz="2400">
                <a:latin typeface="+mj-lt"/>
              </a:defRPr>
            </a:lvl1pPr>
          </a:lstStyle>
          <a:p>
            <a:pPr lvl="0"/>
            <a:r>
              <a:rPr lang="en-US"/>
              <a:t>Page title</a:t>
            </a:r>
          </a:p>
        </p:txBody>
      </p:sp>
      <p:sp>
        <p:nvSpPr>
          <p:cNvPr id="16" name="Body Copy">
            <a:extLst>
              <a:ext uri="{FF2B5EF4-FFF2-40B4-BE49-F238E27FC236}">
                <a16:creationId xmlns:a16="http://schemas.microsoft.com/office/drawing/2014/main" id="{1CA9DAFC-B9CE-47D3-B65D-6766DA58AC8A}"/>
              </a:ext>
            </a:extLst>
          </p:cNvPr>
          <p:cNvSpPr>
            <a:spLocks noGrp="1"/>
          </p:cNvSpPr>
          <p:nvPr>
            <p:ph type="body" sz="quarter" idx="15" hasCustomPrompt="1"/>
          </p:nvPr>
        </p:nvSpPr>
        <p:spPr>
          <a:xfrm>
            <a:off x="609600" y="1208086"/>
            <a:ext cx="3643314" cy="3130552"/>
          </a:xfrm>
        </p:spPr>
        <p:txBody>
          <a:bodyPr>
            <a:noAutofit/>
          </a:bodyPr>
          <a:lstStyle>
            <a:lvl1pPr>
              <a:lnSpc>
                <a:spcPts val="1200"/>
              </a:lnSpc>
              <a:spcBef>
                <a:spcPts val="600"/>
              </a:spcBef>
              <a:defRPr sz="800">
                <a:latin typeface="+mn-lt"/>
              </a:defRPr>
            </a:lvl1pPr>
          </a:lstStyle>
          <a:p>
            <a:pPr lvl="0"/>
            <a:r>
              <a:rPr lang="en-US"/>
              <a:t>Text</a:t>
            </a:r>
          </a:p>
        </p:txBody>
      </p:sp>
      <p:sp>
        <p:nvSpPr>
          <p:cNvPr id="6" name="Slide Number">
            <a:extLst>
              <a:ext uri="{FF2B5EF4-FFF2-40B4-BE49-F238E27FC236}">
                <a16:creationId xmlns:a16="http://schemas.microsoft.com/office/drawing/2014/main" id="{C0E990D9-2E36-4298-A5A8-D927455E276D}"/>
              </a:ext>
            </a:extLst>
          </p:cNvPr>
          <p:cNvSpPr>
            <a:spLocks noGrp="1"/>
          </p:cNvSpPr>
          <p:nvPr>
            <p:ph type="sldNum" sz="quarter" idx="12"/>
          </p:nvPr>
        </p:nvSpPr>
        <p:spPr/>
        <p:txBody>
          <a:bodyPr/>
          <a:lstStyle/>
          <a:p>
            <a:fld id="{3F657163-B0C7-401E-8BA5-ACDF2CB567A1}" type="slidenum">
              <a:rPr lang="en-US" smtClean="0"/>
              <a:t>‹#›</a:t>
            </a:fld>
            <a:endParaRPr lang="en-US"/>
          </a:p>
        </p:txBody>
      </p:sp>
    </p:spTree>
    <p:extLst>
      <p:ext uri="{BB962C8B-B14F-4D97-AF65-F5344CB8AC3E}">
        <p14:creationId xmlns:p14="http://schemas.microsoft.com/office/powerpoint/2010/main" val="3510060440"/>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Light gray">
    <p:bg>
      <p:bgPr>
        <a:solidFill>
          <a:schemeClr val="bg2"/>
        </a:solidFill>
        <a:effectLst/>
      </p:bgPr>
    </p:bg>
    <p:spTree>
      <p:nvGrpSpPr>
        <p:cNvPr id="1" name=""/>
        <p:cNvGrpSpPr/>
        <p:nvPr/>
      </p:nvGrpSpPr>
      <p:grpSpPr>
        <a:xfrm>
          <a:off x="0" y="0"/>
          <a:ext cx="0" cy="0"/>
          <a:chOff x="0" y="0"/>
          <a:chExt cx="0" cy="0"/>
        </a:xfrm>
      </p:grpSpPr>
      <p:sp>
        <p:nvSpPr>
          <p:cNvPr id="4" name="Section Title">
            <a:extLst>
              <a:ext uri="{FF2B5EF4-FFF2-40B4-BE49-F238E27FC236}">
                <a16:creationId xmlns:a16="http://schemas.microsoft.com/office/drawing/2014/main" id="{05429803-59A9-4A39-A928-D91BBF5DD605}"/>
              </a:ext>
            </a:extLst>
          </p:cNvPr>
          <p:cNvSpPr>
            <a:spLocks noGrp="1"/>
          </p:cNvSpPr>
          <p:nvPr>
            <p:ph type="body" sz="quarter" idx="13" hasCustomPrompt="1"/>
          </p:nvPr>
        </p:nvSpPr>
        <p:spPr>
          <a:xfrm>
            <a:off x="609600" y="342900"/>
            <a:ext cx="3643314" cy="236609"/>
          </a:xfrm>
        </p:spPr>
        <p:txBody>
          <a:bodyPr>
            <a:noAutofit/>
          </a:bodyPr>
          <a:lstStyle>
            <a:lvl1pPr>
              <a:defRPr sz="1000">
                <a:latin typeface="+mj-lt"/>
              </a:defRPr>
            </a:lvl1pPr>
          </a:lstStyle>
          <a:p>
            <a:pPr lvl="0"/>
            <a:r>
              <a:rPr lang="en-US"/>
              <a:t>SECTION</a:t>
            </a:r>
          </a:p>
        </p:txBody>
      </p:sp>
      <p:sp>
        <p:nvSpPr>
          <p:cNvPr id="5" name="Page Title">
            <a:extLst>
              <a:ext uri="{FF2B5EF4-FFF2-40B4-BE49-F238E27FC236}">
                <a16:creationId xmlns:a16="http://schemas.microsoft.com/office/drawing/2014/main" id="{EAB78A6F-F641-4040-AC21-752AC4A193D2}"/>
              </a:ext>
            </a:extLst>
          </p:cNvPr>
          <p:cNvSpPr>
            <a:spLocks noGrp="1"/>
          </p:cNvSpPr>
          <p:nvPr>
            <p:ph type="body" sz="quarter" idx="14" hasCustomPrompt="1"/>
          </p:nvPr>
        </p:nvSpPr>
        <p:spPr>
          <a:xfrm>
            <a:off x="609601" y="685800"/>
            <a:ext cx="3643314" cy="236609"/>
          </a:xfrm>
        </p:spPr>
        <p:txBody>
          <a:bodyPr>
            <a:noAutofit/>
          </a:bodyPr>
          <a:lstStyle>
            <a:lvl1pPr>
              <a:defRPr sz="2400">
                <a:latin typeface="+mj-lt"/>
              </a:defRPr>
            </a:lvl1pPr>
          </a:lstStyle>
          <a:p>
            <a:pPr lvl="0"/>
            <a:r>
              <a:rPr lang="en-US"/>
              <a:t>Page title</a:t>
            </a:r>
          </a:p>
        </p:txBody>
      </p:sp>
      <p:sp>
        <p:nvSpPr>
          <p:cNvPr id="6" name="Slide Number">
            <a:extLst>
              <a:ext uri="{FF2B5EF4-FFF2-40B4-BE49-F238E27FC236}">
                <a16:creationId xmlns:a16="http://schemas.microsoft.com/office/drawing/2014/main" id="{00A90A9E-F830-46C5-90D9-AB3FE4981A0E}"/>
              </a:ext>
            </a:extLst>
          </p:cNvPr>
          <p:cNvSpPr>
            <a:spLocks noGrp="1"/>
          </p:cNvSpPr>
          <p:nvPr>
            <p:ph type="sldNum" sz="quarter" idx="12"/>
          </p:nvPr>
        </p:nvSpPr>
        <p:spPr>
          <a:xfrm>
            <a:off x="11149781" y="342900"/>
            <a:ext cx="432619" cy="236609"/>
          </a:xfrm>
        </p:spPr>
        <p:txBody>
          <a:bodyPr/>
          <a:lstStyle/>
          <a:p>
            <a:fld id="{3F657163-B0C7-401E-8BA5-ACDF2CB567A1}" type="slidenum">
              <a:rPr lang="en-US" smtClean="0"/>
              <a:t>‹#›</a:t>
            </a:fld>
            <a:endParaRPr lang="en-US"/>
          </a:p>
        </p:txBody>
      </p:sp>
      <p:sp>
        <p:nvSpPr>
          <p:cNvPr id="7" name="Text Placeholder 4">
            <a:extLst>
              <a:ext uri="{FF2B5EF4-FFF2-40B4-BE49-F238E27FC236}">
                <a16:creationId xmlns:a16="http://schemas.microsoft.com/office/drawing/2014/main" id="{02717628-82E7-4C6C-838D-5B721C99713A}"/>
              </a:ext>
            </a:extLst>
          </p:cNvPr>
          <p:cNvSpPr>
            <a:spLocks noGrp="1"/>
          </p:cNvSpPr>
          <p:nvPr>
            <p:ph type="body" sz="quarter" idx="15" hasCustomPrompt="1"/>
          </p:nvPr>
        </p:nvSpPr>
        <p:spPr>
          <a:xfrm>
            <a:off x="609600" y="2152650"/>
            <a:ext cx="5486400" cy="4019550"/>
          </a:xfrm>
        </p:spPr>
        <p:txBody>
          <a:bodyPr>
            <a:normAutofit/>
          </a:bodyPr>
          <a:lstStyle>
            <a:lvl1pPr marL="0" indent="0">
              <a:buFont typeface="Arial" panose="020B0604020202020204" pitchFamily="34" charset="0"/>
              <a:buNone/>
              <a:defRPr sz="2400"/>
            </a:lvl1pPr>
            <a:lvl2pPr>
              <a:defRPr sz="2400"/>
            </a:lvl2pPr>
            <a:lvl3pPr>
              <a:defRPr sz="2400"/>
            </a:lvl3pPr>
            <a:lvl4pPr>
              <a:defRPr sz="2400"/>
            </a:lvl4pPr>
            <a:lvl5pPr>
              <a:defRPr sz="2400"/>
            </a:lvl5pPr>
          </a:lstStyle>
          <a:p>
            <a:pPr lvl="0"/>
            <a:r>
              <a:rPr lang="en-US"/>
              <a:t>Text</a:t>
            </a:r>
          </a:p>
        </p:txBody>
      </p:sp>
    </p:spTree>
    <p:extLst>
      <p:ext uri="{BB962C8B-B14F-4D97-AF65-F5344CB8AC3E}">
        <p14:creationId xmlns:p14="http://schemas.microsoft.com/office/powerpoint/2010/main" val="2943396393"/>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Light gray gradi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ection Title">
            <a:extLst>
              <a:ext uri="{FF2B5EF4-FFF2-40B4-BE49-F238E27FC236}">
                <a16:creationId xmlns:a16="http://schemas.microsoft.com/office/drawing/2014/main" id="{D7BAB540-92FA-4C94-AE02-6A7E385E13BF}"/>
              </a:ext>
            </a:extLst>
          </p:cNvPr>
          <p:cNvSpPr>
            <a:spLocks noGrp="1"/>
          </p:cNvSpPr>
          <p:nvPr>
            <p:ph type="body" sz="quarter" idx="13" hasCustomPrompt="1"/>
          </p:nvPr>
        </p:nvSpPr>
        <p:spPr>
          <a:xfrm>
            <a:off x="609600" y="342900"/>
            <a:ext cx="3643314" cy="236609"/>
          </a:xfrm>
        </p:spPr>
        <p:txBody>
          <a:bodyPr>
            <a:noAutofit/>
          </a:bodyPr>
          <a:lstStyle>
            <a:lvl1pPr>
              <a:defRPr sz="1000">
                <a:latin typeface="+mj-lt"/>
              </a:defRPr>
            </a:lvl1pPr>
          </a:lstStyle>
          <a:p>
            <a:pPr lvl="0"/>
            <a:r>
              <a:rPr lang="en-US"/>
              <a:t>SECTION</a:t>
            </a:r>
          </a:p>
        </p:txBody>
      </p:sp>
      <p:sp>
        <p:nvSpPr>
          <p:cNvPr id="3" name="Page Title">
            <a:extLst>
              <a:ext uri="{FF2B5EF4-FFF2-40B4-BE49-F238E27FC236}">
                <a16:creationId xmlns:a16="http://schemas.microsoft.com/office/drawing/2014/main" id="{3EC67A4B-3FA2-40B2-A172-BDC108590EBA}"/>
              </a:ext>
            </a:extLst>
          </p:cNvPr>
          <p:cNvSpPr>
            <a:spLocks noGrp="1"/>
          </p:cNvSpPr>
          <p:nvPr>
            <p:ph type="body" sz="quarter" idx="14" hasCustomPrompt="1"/>
          </p:nvPr>
        </p:nvSpPr>
        <p:spPr>
          <a:xfrm>
            <a:off x="609601" y="685800"/>
            <a:ext cx="3643314" cy="236609"/>
          </a:xfrm>
        </p:spPr>
        <p:txBody>
          <a:bodyPr>
            <a:noAutofit/>
          </a:bodyPr>
          <a:lstStyle>
            <a:lvl1pPr>
              <a:defRPr sz="2400">
                <a:latin typeface="+mj-lt"/>
              </a:defRPr>
            </a:lvl1pPr>
          </a:lstStyle>
          <a:p>
            <a:pPr lvl="0"/>
            <a:r>
              <a:rPr lang="en-US"/>
              <a:t>Page title</a:t>
            </a:r>
          </a:p>
        </p:txBody>
      </p:sp>
      <p:sp>
        <p:nvSpPr>
          <p:cNvPr id="4" name="Slide Number">
            <a:extLst>
              <a:ext uri="{FF2B5EF4-FFF2-40B4-BE49-F238E27FC236}">
                <a16:creationId xmlns:a16="http://schemas.microsoft.com/office/drawing/2014/main" id="{D7A36E9F-605B-4AE0-B7D9-31CBD8C23FB3}"/>
              </a:ext>
            </a:extLst>
          </p:cNvPr>
          <p:cNvSpPr>
            <a:spLocks noGrp="1"/>
          </p:cNvSpPr>
          <p:nvPr>
            <p:ph type="sldNum" sz="quarter" idx="12"/>
          </p:nvPr>
        </p:nvSpPr>
        <p:spPr>
          <a:xfrm>
            <a:off x="11149781" y="342900"/>
            <a:ext cx="432619" cy="236609"/>
          </a:xfrm>
        </p:spPr>
        <p:txBody>
          <a:bodyPr/>
          <a:lstStyle/>
          <a:p>
            <a:fld id="{3F657163-B0C7-401E-8BA5-ACDF2CB567A1}" type="slidenum">
              <a:rPr lang="en-US" smtClean="0"/>
              <a:t>‹#›</a:t>
            </a:fld>
            <a:endParaRPr lang="en-US"/>
          </a:p>
        </p:txBody>
      </p:sp>
      <p:sp>
        <p:nvSpPr>
          <p:cNvPr id="5" name="Text Placeholder 4">
            <a:extLst>
              <a:ext uri="{FF2B5EF4-FFF2-40B4-BE49-F238E27FC236}">
                <a16:creationId xmlns:a16="http://schemas.microsoft.com/office/drawing/2014/main" id="{9D9528DF-8E3E-4EDF-A7BA-F65FF78C476F}"/>
              </a:ext>
            </a:extLst>
          </p:cNvPr>
          <p:cNvSpPr>
            <a:spLocks noGrp="1"/>
          </p:cNvSpPr>
          <p:nvPr>
            <p:ph type="body" sz="quarter" idx="15" hasCustomPrompt="1"/>
          </p:nvPr>
        </p:nvSpPr>
        <p:spPr>
          <a:xfrm>
            <a:off x="609600" y="2152650"/>
            <a:ext cx="5486400" cy="4019550"/>
          </a:xfrm>
        </p:spPr>
        <p:txBody>
          <a:bodyPr>
            <a:normAutofit/>
          </a:bodyPr>
          <a:lstStyle>
            <a:lvl1pPr marL="0" indent="0">
              <a:buFont typeface="Arial" panose="020B0604020202020204" pitchFamily="34" charset="0"/>
              <a:buNone/>
              <a:defRPr sz="2400"/>
            </a:lvl1pPr>
            <a:lvl2pPr>
              <a:defRPr sz="2400"/>
            </a:lvl2pPr>
            <a:lvl3pPr>
              <a:defRPr sz="2400"/>
            </a:lvl3pPr>
            <a:lvl4pPr>
              <a:defRPr sz="2400"/>
            </a:lvl4pPr>
            <a:lvl5pPr>
              <a:defRPr sz="2400"/>
            </a:lvl5pPr>
          </a:lstStyle>
          <a:p>
            <a:pPr lvl="0"/>
            <a:r>
              <a:rPr lang="en-US"/>
              <a:t>Text</a:t>
            </a:r>
          </a:p>
        </p:txBody>
      </p:sp>
    </p:spTree>
    <p:extLst>
      <p:ext uri="{BB962C8B-B14F-4D97-AF65-F5344CB8AC3E}">
        <p14:creationId xmlns:p14="http://schemas.microsoft.com/office/powerpoint/2010/main" val="3196366296"/>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Light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Section Title">
            <a:extLst>
              <a:ext uri="{FF2B5EF4-FFF2-40B4-BE49-F238E27FC236}">
                <a16:creationId xmlns:a16="http://schemas.microsoft.com/office/drawing/2014/main" id="{2E72D6B5-FC6F-4582-B63C-CC2F2BADEE58}"/>
              </a:ext>
            </a:extLst>
          </p:cNvPr>
          <p:cNvSpPr>
            <a:spLocks noGrp="1"/>
          </p:cNvSpPr>
          <p:nvPr>
            <p:ph type="body" sz="quarter" idx="13" hasCustomPrompt="1"/>
          </p:nvPr>
        </p:nvSpPr>
        <p:spPr>
          <a:xfrm>
            <a:off x="609600" y="342900"/>
            <a:ext cx="3643314" cy="236609"/>
          </a:xfrm>
        </p:spPr>
        <p:txBody>
          <a:bodyPr>
            <a:normAutofit/>
          </a:bodyPr>
          <a:lstStyle>
            <a:lvl1pPr>
              <a:defRPr sz="1000">
                <a:latin typeface="+mj-lt"/>
              </a:defRPr>
            </a:lvl1pPr>
          </a:lstStyle>
          <a:p>
            <a:pPr lvl="0"/>
            <a:r>
              <a:rPr lang="en-US"/>
              <a:t>SECTION</a:t>
            </a:r>
          </a:p>
        </p:txBody>
      </p:sp>
      <p:sp>
        <p:nvSpPr>
          <p:cNvPr id="6" name="Slide Number">
            <a:extLst>
              <a:ext uri="{FF2B5EF4-FFF2-40B4-BE49-F238E27FC236}">
                <a16:creationId xmlns:a16="http://schemas.microsoft.com/office/drawing/2014/main" id="{C0E990D9-2E36-4298-A5A8-D927455E276D}"/>
              </a:ext>
            </a:extLst>
          </p:cNvPr>
          <p:cNvSpPr>
            <a:spLocks noGrp="1"/>
          </p:cNvSpPr>
          <p:nvPr>
            <p:ph type="sldNum" sz="quarter" idx="12"/>
          </p:nvPr>
        </p:nvSpPr>
        <p:spPr/>
        <p:txBody>
          <a:bodyPr/>
          <a:lstStyle/>
          <a:p>
            <a:fld id="{3F657163-B0C7-401E-8BA5-ACDF2CB567A1}" type="slidenum">
              <a:rPr lang="en-US" smtClean="0"/>
              <a:t>‹#›</a:t>
            </a:fld>
            <a:endParaRPr lang="en-US"/>
          </a:p>
        </p:txBody>
      </p:sp>
      <p:sp>
        <p:nvSpPr>
          <p:cNvPr id="7" name="Page Title">
            <a:extLst>
              <a:ext uri="{FF2B5EF4-FFF2-40B4-BE49-F238E27FC236}">
                <a16:creationId xmlns:a16="http://schemas.microsoft.com/office/drawing/2014/main" id="{7A4AFA3B-4FB8-4996-A584-ADE504160ED9}"/>
              </a:ext>
            </a:extLst>
          </p:cNvPr>
          <p:cNvSpPr>
            <a:spLocks noGrp="1"/>
          </p:cNvSpPr>
          <p:nvPr>
            <p:ph type="body" sz="quarter" idx="14" hasCustomPrompt="1"/>
          </p:nvPr>
        </p:nvSpPr>
        <p:spPr>
          <a:xfrm>
            <a:off x="609601" y="685800"/>
            <a:ext cx="3643314" cy="236609"/>
          </a:xfrm>
        </p:spPr>
        <p:txBody>
          <a:bodyPr>
            <a:noAutofit/>
          </a:bodyPr>
          <a:lstStyle>
            <a:lvl1pPr>
              <a:defRPr sz="2400">
                <a:latin typeface="+mj-lt"/>
              </a:defRPr>
            </a:lvl1pPr>
          </a:lstStyle>
          <a:p>
            <a:pPr lvl="0"/>
            <a:r>
              <a:rPr lang="en-US"/>
              <a:t>Page title</a:t>
            </a:r>
          </a:p>
        </p:txBody>
      </p:sp>
      <p:sp>
        <p:nvSpPr>
          <p:cNvPr id="5" name="Text Placeholder 4">
            <a:extLst>
              <a:ext uri="{FF2B5EF4-FFF2-40B4-BE49-F238E27FC236}">
                <a16:creationId xmlns:a16="http://schemas.microsoft.com/office/drawing/2014/main" id="{9F201779-C042-47F2-913D-27A25016C9B2}"/>
              </a:ext>
            </a:extLst>
          </p:cNvPr>
          <p:cNvSpPr>
            <a:spLocks noGrp="1"/>
          </p:cNvSpPr>
          <p:nvPr>
            <p:ph type="body" sz="quarter" idx="15" hasCustomPrompt="1"/>
          </p:nvPr>
        </p:nvSpPr>
        <p:spPr>
          <a:xfrm>
            <a:off x="609600" y="2152650"/>
            <a:ext cx="5486400" cy="4019550"/>
          </a:xfrm>
        </p:spPr>
        <p:txBody>
          <a:bodyPr>
            <a:normAutofit/>
          </a:bodyPr>
          <a:lstStyle>
            <a:lvl1pPr marL="0" indent="0">
              <a:buFont typeface="Arial" panose="020B0604020202020204" pitchFamily="34" charset="0"/>
              <a:buNone/>
              <a:defRPr sz="2400"/>
            </a:lvl1pPr>
            <a:lvl2pPr>
              <a:defRPr sz="2400"/>
            </a:lvl2pPr>
            <a:lvl3pPr>
              <a:defRPr sz="2400"/>
            </a:lvl3pPr>
            <a:lvl4pPr>
              <a:defRPr sz="2400"/>
            </a:lvl4pPr>
            <a:lvl5pPr>
              <a:defRPr sz="2400"/>
            </a:lvl5pPr>
          </a:lstStyle>
          <a:p>
            <a:pPr lvl="0"/>
            <a:r>
              <a:rPr lang="en-US"/>
              <a:t>Text</a:t>
            </a:r>
          </a:p>
        </p:txBody>
      </p:sp>
    </p:spTree>
    <p:extLst>
      <p:ext uri="{BB962C8B-B14F-4D97-AF65-F5344CB8AC3E}">
        <p14:creationId xmlns:p14="http://schemas.microsoft.com/office/powerpoint/2010/main" val="1186492352"/>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1584">
          <p15:clr>
            <a:srgbClr val="FBAE40"/>
          </p15:clr>
        </p15:guide>
      </p15:sldGuideLst>
    </p:ext>
  </p:extLst>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Thank you light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hank you">
            <a:extLst>
              <a:ext uri="{FF2B5EF4-FFF2-40B4-BE49-F238E27FC236}">
                <a16:creationId xmlns:a16="http://schemas.microsoft.com/office/drawing/2014/main" id="{BF1FDF97-809C-4ECB-9568-5BE5009A5935}"/>
              </a:ext>
            </a:extLst>
          </p:cNvPr>
          <p:cNvSpPr txBox="1"/>
          <p:nvPr userDrawn="1"/>
        </p:nvSpPr>
        <p:spPr>
          <a:xfrm>
            <a:off x="609600" y="4397992"/>
            <a:ext cx="6705601" cy="1107996"/>
          </a:xfrm>
          <a:prstGeom prst="rect">
            <a:avLst/>
          </a:prstGeom>
          <a:noFill/>
        </p:spPr>
        <p:txBody>
          <a:bodyPr wrap="square" lIns="0" tIns="0" rIns="0" bIns="0" rtlCol="0">
            <a:spAutoFit/>
          </a:bodyPr>
          <a:lstStyle/>
          <a:p>
            <a:r>
              <a:rPr lang="en-US" sz="7200">
                <a:solidFill>
                  <a:schemeClr val="tx1"/>
                </a:solidFill>
                <a:latin typeface="+mj-lt"/>
              </a:rPr>
              <a:t>Thank you</a:t>
            </a:r>
          </a:p>
        </p:txBody>
      </p:sp>
      <p:pic>
        <p:nvPicPr>
          <p:cNvPr id="9" name="Microsoft Logo">
            <a:extLst>
              <a:ext uri="{FF2B5EF4-FFF2-40B4-BE49-F238E27FC236}">
                <a16:creationId xmlns:a16="http://schemas.microsoft.com/office/drawing/2014/main" id="{B4F8FCC2-CC46-4AF6-BA44-FBE8C5F0DEAA}"/>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09600" y="560104"/>
            <a:ext cx="1628633" cy="346928"/>
          </a:xfrm>
          <a:prstGeom prst="rect">
            <a:avLst/>
          </a:prstGeom>
        </p:spPr>
      </p:pic>
    </p:spTree>
    <p:extLst>
      <p:ext uri="{BB962C8B-B14F-4D97-AF65-F5344CB8AC3E}">
        <p14:creationId xmlns:p14="http://schemas.microsoft.com/office/powerpoint/2010/main" val="3146827758"/>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8714695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F5A8C-D21B-734C-C469-4A4E7186AA2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65CE269-EDDC-EF0C-A3A5-04F15330E5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65E87DC-D1E6-F026-4CFF-5F7801A1AB44}"/>
              </a:ext>
            </a:extLst>
          </p:cNvPr>
          <p:cNvSpPr>
            <a:spLocks noGrp="1"/>
          </p:cNvSpPr>
          <p:nvPr>
            <p:ph type="dt" sz="half" idx="10"/>
          </p:nvPr>
        </p:nvSpPr>
        <p:spPr/>
        <p:txBody>
          <a:bodyPr/>
          <a:lstStyle/>
          <a:p>
            <a:fld id="{9CE1271D-B283-45C5-AE9E-FC07A7E7ABA2}" type="datetimeFigureOut">
              <a:rPr lang="en-US" smtClean="0"/>
              <a:t>8/5/2026</a:t>
            </a:fld>
            <a:endParaRPr lang="en-US"/>
          </a:p>
        </p:txBody>
      </p:sp>
      <p:sp>
        <p:nvSpPr>
          <p:cNvPr id="5" name="Footer Placeholder 4">
            <a:extLst>
              <a:ext uri="{FF2B5EF4-FFF2-40B4-BE49-F238E27FC236}">
                <a16:creationId xmlns:a16="http://schemas.microsoft.com/office/drawing/2014/main" id="{89D8B81E-BF86-8F1A-C851-83D758F20F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5A9652-3850-571A-98F3-A711998E917B}"/>
              </a:ext>
            </a:extLst>
          </p:cNvPr>
          <p:cNvSpPr>
            <a:spLocks noGrp="1"/>
          </p:cNvSpPr>
          <p:nvPr>
            <p:ph type="sldNum" sz="quarter" idx="12"/>
          </p:nvPr>
        </p:nvSpPr>
        <p:spPr/>
        <p:txBody>
          <a:bodyPr/>
          <a:lstStyle/>
          <a:p>
            <a:fld id="{52F3E228-8557-414E-930A-08CAEF1A5A86}" type="slidenum">
              <a:rPr lang="en-US" smtClean="0"/>
              <a:t>‹#›</a:t>
            </a:fld>
            <a:endParaRPr lang="en-US"/>
          </a:p>
        </p:txBody>
      </p:sp>
    </p:spTree>
    <p:extLst>
      <p:ext uri="{BB962C8B-B14F-4D97-AF65-F5344CB8AC3E}">
        <p14:creationId xmlns:p14="http://schemas.microsoft.com/office/powerpoint/2010/main" val="4018331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89F6F-AB6D-80AE-D998-8DBDD11BAB5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B9E224C-AF86-E6E7-F698-B97757277CD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E869D82-061C-9BFC-2C8B-E9F9925057F8}"/>
              </a:ext>
            </a:extLst>
          </p:cNvPr>
          <p:cNvSpPr>
            <a:spLocks noGrp="1"/>
          </p:cNvSpPr>
          <p:nvPr>
            <p:ph type="dt" sz="half" idx="10"/>
          </p:nvPr>
        </p:nvSpPr>
        <p:spPr/>
        <p:txBody>
          <a:bodyPr/>
          <a:lstStyle/>
          <a:p>
            <a:fld id="{23FCEA23-F800-4AE1-B471-6FC524D05CC4}" type="datetimeFigureOut">
              <a:rPr lang="en-US" smtClean="0"/>
              <a:t>8/5/2026</a:t>
            </a:fld>
            <a:endParaRPr lang="en-US"/>
          </a:p>
        </p:txBody>
      </p:sp>
      <p:sp>
        <p:nvSpPr>
          <p:cNvPr id="5" name="Footer Placeholder 4">
            <a:extLst>
              <a:ext uri="{FF2B5EF4-FFF2-40B4-BE49-F238E27FC236}">
                <a16:creationId xmlns:a16="http://schemas.microsoft.com/office/drawing/2014/main" id="{D3EB57FB-7329-FD28-39A8-8DD7791E88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FA4BEC-DF32-18FE-B860-4F96F900D7A9}"/>
              </a:ext>
            </a:extLst>
          </p:cNvPr>
          <p:cNvSpPr>
            <a:spLocks noGrp="1"/>
          </p:cNvSpPr>
          <p:nvPr>
            <p:ph type="sldNum" sz="quarter" idx="12"/>
          </p:nvPr>
        </p:nvSpPr>
        <p:spPr/>
        <p:txBody>
          <a:bodyPr/>
          <a:lstStyle/>
          <a:p>
            <a:fld id="{1DEB5F38-3EC1-4F76-A136-CD9821235946}" type="slidenum">
              <a:rPr lang="en-US" smtClean="0"/>
              <a:t>‹#›</a:t>
            </a:fld>
            <a:endParaRPr lang="en-US"/>
          </a:p>
        </p:txBody>
      </p:sp>
    </p:spTree>
    <p:extLst>
      <p:ext uri="{BB962C8B-B14F-4D97-AF65-F5344CB8AC3E}">
        <p14:creationId xmlns:p14="http://schemas.microsoft.com/office/powerpoint/2010/main" val="19566562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quare photo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a:t>
            </a:r>
          </a:p>
        </p:txBody>
      </p:sp>
      <p:pic>
        <p:nvPicPr>
          <p:cNvPr id="7" name="MS logo gray - EMF" descr="Microsoft logo, gray text version">
            <a:extLst>
              <a:ext uri="{FF2B5EF4-FFF2-40B4-BE49-F238E27FC236}">
                <a16:creationId xmlns:a16="http://schemas.microsoft.com/office/drawing/2014/main" id="{DDC08157-A48C-4ACA-A5BB-EE2A866E103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pic>
        <p:nvPicPr>
          <p:cNvPr id="3" name="Picture 2" descr="A meeting in a conference room.">
            <a:extLst>
              <a:ext uri="{FF2B5EF4-FFF2-40B4-BE49-F238E27FC236}">
                <a16:creationId xmlns:a16="http://schemas.microsoft.com/office/drawing/2014/main" id="{73BBB57F-0AE7-43B4-A8A4-8A3F02549FB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bwMode="ltGray">
          <a:xfrm>
            <a:off x="5334000" y="0"/>
            <a:ext cx="6858000" cy="6858000"/>
          </a:xfrm>
          <a:prstGeom prst="rect">
            <a:avLst/>
          </a:prstGeom>
        </p:spPr>
      </p:pic>
    </p:spTree>
    <p:extLst>
      <p:ext uri="{BB962C8B-B14F-4D97-AF65-F5344CB8AC3E}">
        <p14:creationId xmlns:p14="http://schemas.microsoft.com/office/powerpoint/2010/main" val="409649722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20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12F9C-93BC-3235-94B9-D8FC91A88F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D2CFEF7-7CCB-0DC6-AF4E-781EB835A6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2933A2-71D4-FCF6-A8EF-FD955C68FA07}"/>
              </a:ext>
            </a:extLst>
          </p:cNvPr>
          <p:cNvSpPr>
            <a:spLocks noGrp="1"/>
          </p:cNvSpPr>
          <p:nvPr>
            <p:ph type="dt" sz="half" idx="10"/>
          </p:nvPr>
        </p:nvSpPr>
        <p:spPr/>
        <p:txBody>
          <a:bodyPr/>
          <a:lstStyle/>
          <a:p>
            <a:fld id="{9CE1271D-B283-45C5-AE9E-FC07A7E7ABA2}" type="datetimeFigureOut">
              <a:rPr lang="en-US" smtClean="0"/>
              <a:t>8/5/2026</a:t>
            </a:fld>
            <a:endParaRPr lang="en-US"/>
          </a:p>
        </p:txBody>
      </p:sp>
      <p:sp>
        <p:nvSpPr>
          <p:cNvPr id="5" name="Footer Placeholder 4">
            <a:extLst>
              <a:ext uri="{FF2B5EF4-FFF2-40B4-BE49-F238E27FC236}">
                <a16:creationId xmlns:a16="http://schemas.microsoft.com/office/drawing/2014/main" id="{CBF21B92-1589-A7B7-0ECD-B44E7829F5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F1509C-5095-CC52-6FB0-E4B1A3882C11}"/>
              </a:ext>
            </a:extLst>
          </p:cNvPr>
          <p:cNvSpPr>
            <a:spLocks noGrp="1"/>
          </p:cNvSpPr>
          <p:nvPr>
            <p:ph type="sldNum" sz="quarter" idx="12"/>
          </p:nvPr>
        </p:nvSpPr>
        <p:spPr/>
        <p:txBody>
          <a:bodyPr/>
          <a:lstStyle/>
          <a:p>
            <a:fld id="{52F3E228-8557-414E-930A-08CAEF1A5A86}" type="slidenum">
              <a:rPr lang="en-US" smtClean="0"/>
              <a:t>‹#›</a:t>
            </a:fld>
            <a:endParaRPr lang="en-US"/>
          </a:p>
        </p:txBody>
      </p:sp>
    </p:spTree>
    <p:extLst>
      <p:ext uri="{BB962C8B-B14F-4D97-AF65-F5344CB8AC3E}">
        <p14:creationId xmlns:p14="http://schemas.microsoft.com/office/powerpoint/2010/main" val="3179917172"/>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cSld name="Photo full bleed lef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3" y="0"/>
            <a:ext cx="5669280" cy="6858000"/>
          </a:xfrm>
          <a:gradFill flip="none" rotWithShape="1">
            <a:gsLst>
              <a:gs pos="50000">
                <a:srgbClr val="000000">
                  <a:alpha val="70000"/>
                </a:srgbClr>
              </a:gs>
              <a:gs pos="100000">
                <a:srgbClr val="000000">
                  <a:alpha val="0"/>
                </a:srgbClr>
              </a:gs>
            </a:gsLst>
            <a:lin ang="0" scaled="1"/>
            <a:tileRect/>
          </a:gradFill>
        </p:spPr>
        <p:txBody>
          <a:bodyPr lIns="585216" tIns="585216" rIns="585216" bIns="585216" anchor="ctr">
            <a:noAutofit/>
          </a:bodyPr>
          <a:lstStyle>
            <a:lvl1pP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1D4894F6-B50F-43E1-83FC-4F2200B2FA65}"/>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820346853"/>
      </p:ext>
    </p:extLst>
  </p:cSld>
  <p:clrMapOvr>
    <a:masterClrMapping/>
  </p:clrMapOvr>
  <p:transition>
    <p:fade/>
  </p:transition>
  <p:extLst>
    <p:ext uri="{DCECCB84-F9BA-43D5-87BE-67443E8EF086}">
      <p15:sldGuideLst xmlns:p15="http://schemas.microsoft.com/office/powerpoint/2012/main">
        <p15:guide id="7" pos="3576">
          <p15:clr>
            <a:srgbClr val="5ACBF0"/>
          </p15:clr>
        </p15:guide>
        <p15:guide id="8" orient="horz" pos="2160">
          <p15:clr>
            <a:srgbClr val="5ACBF0"/>
          </p15:clr>
        </p15:guide>
      </p15:sldGuideLst>
    </p:ext>
  </p:extLst>
</p:sldLayout>
</file>

<file path=ppt/slideLayouts/slideLayout202.xml><?xml version="1.0" encoding="utf-8"?>
<p:sldLayout xmlns:a="http://schemas.openxmlformats.org/drawingml/2006/main" xmlns:r="http://schemas.openxmlformats.org/officeDocument/2006/relationships" xmlns:p="http://schemas.openxmlformats.org/presentationml/2006/main" type="blank">
  <p:cSld name="2_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7ABE3-3B4F-9FDA-91E0-60E9A52361D0}"/>
              </a:ext>
            </a:extLst>
          </p:cNvPr>
          <p:cNvSpPr>
            <a:spLocks noGrp="1"/>
          </p:cNvSpPr>
          <p:nvPr>
            <p:ph type="title"/>
          </p:nvPr>
        </p:nvSpPr>
        <p:spPr>
          <a:xfrm>
            <a:off x="838200" y="-1457325"/>
            <a:ext cx="10515600" cy="1325562"/>
          </a:xfrm>
        </p:spPr>
        <p:txBody>
          <a:bodyPr anchor="b"/>
          <a:lstStyle>
            <a:lvl1pPr>
              <a:defRPr/>
            </a:lvl1pPr>
          </a:lstStyle>
          <a:p>
            <a:r>
              <a:rPr lang="en-US"/>
              <a:t>Click to edit Master title style</a:t>
            </a:r>
          </a:p>
        </p:txBody>
      </p:sp>
      <p:sp>
        <p:nvSpPr>
          <p:cNvPr id="3" name="Date Placeholder 2">
            <a:extLst>
              <a:ext uri="{FF2B5EF4-FFF2-40B4-BE49-F238E27FC236}">
                <a16:creationId xmlns:a16="http://schemas.microsoft.com/office/drawing/2014/main" id="{E07AF5E1-9D43-8BBD-0E9A-163BB1F52845}"/>
              </a:ext>
            </a:extLst>
          </p:cNvPr>
          <p:cNvSpPr>
            <a:spLocks noGrp="1"/>
          </p:cNvSpPr>
          <p:nvPr>
            <p:ph type="dt" sz="half" idx="10"/>
          </p:nvPr>
        </p:nvSpPr>
        <p:spPr/>
        <p:txBody>
          <a:bodyPr/>
          <a:lstStyle/>
          <a:p>
            <a:fld id="{51BE7F3E-55A0-4ECD-93B2-1AB985D7371C}" type="datetimeFigureOut">
              <a:rPr lang="en-US" smtClean="0"/>
              <a:t>8/5/2026</a:t>
            </a:fld>
            <a:endParaRPr lang="en-US"/>
          </a:p>
        </p:txBody>
      </p:sp>
      <p:sp>
        <p:nvSpPr>
          <p:cNvPr id="4" name="Footer Placeholder 3">
            <a:extLst>
              <a:ext uri="{FF2B5EF4-FFF2-40B4-BE49-F238E27FC236}">
                <a16:creationId xmlns:a16="http://schemas.microsoft.com/office/drawing/2014/main" id="{0AE63B76-0673-CBB8-38DE-827800DBDD4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408447-C746-29D0-3A6C-86136247DFD8}"/>
              </a:ext>
            </a:extLst>
          </p:cNvPr>
          <p:cNvSpPr>
            <a:spLocks noGrp="1"/>
          </p:cNvSpPr>
          <p:nvPr>
            <p:ph type="sldNum" sz="quarter" idx="12"/>
          </p:nvPr>
        </p:nvSpPr>
        <p:spPr/>
        <p:txBody>
          <a:bodyPr/>
          <a:lstStyle/>
          <a:p>
            <a:fld id="{CD60C770-6130-44B8-9E2C-C188E1EF6007}" type="slidenum">
              <a:rPr lang="en-US" smtClean="0"/>
              <a:t>‹#›</a:t>
            </a:fld>
            <a:endParaRPr lang="en-US"/>
          </a:p>
        </p:txBody>
      </p:sp>
    </p:spTree>
    <p:extLst>
      <p:ext uri="{BB962C8B-B14F-4D97-AF65-F5344CB8AC3E}">
        <p14:creationId xmlns:p14="http://schemas.microsoft.com/office/powerpoint/2010/main" val="2324853151"/>
      </p:ext>
    </p:extLst>
  </p:cSld>
  <p:clrMapOvr>
    <a:masterClrMapping/>
  </p:clrMapOvr>
  <mc:AlternateContent xmlns:mc="http://schemas.openxmlformats.org/markup-compatibility/2006" xmlns:p14="http://schemas.microsoft.com/office/powerpoint/2010/main">
    <mc:Choice Requires="p14">
      <p:transition spd="med" p14:dur="700" advTm="3000">
        <p:fade/>
      </p:transition>
    </mc:Choice>
    <mc:Fallback xmlns="">
      <p:transition spd="med" advTm="3000">
        <p:fade/>
      </p:transition>
    </mc:Fallback>
  </mc:AlternateContent>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userDrawn="1">
  <p:cSld name="12_Title Slide">
    <p:spTree>
      <p:nvGrpSpPr>
        <p:cNvPr id="1" name=""/>
        <p:cNvGrpSpPr/>
        <p:nvPr/>
      </p:nvGrpSpPr>
      <p:grpSpPr>
        <a:xfrm>
          <a:off x="0" y="0"/>
          <a:ext cx="0" cy="0"/>
          <a:chOff x="0" y="0"/>
          <a:chExt cx="0" cy="0"/>
        </a:xfrm>
      </p:grpSpPr>
      <p:pic>
        <p:nvPicPr>
          <p:cNvPr id="4" name="Picture 3" descr="A person with blonde hair and a white shirt&#10;&#10;Description automatically generated">
            <a:extLst>
              <a:ext uri="{FF2B5EF4-FFF2-40B4-BE49-F238E27FC236}">
                <a16:creationId xmlns:a16="http://schemas.microsoft.com/office/drawing/2014/main" id="{1331CF21-D904-5335-BBD8-2AAF92B0C8C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5">
            <a:extLst>
              <a:ext uri="{FF2B5EF4-FFF2-40B4-BE49-F238E27FC236}">
                <a16:creationId xmlns:a16="http://schemas.microsoft.com/office/drawing/2014/main" id="{E64861AC-ADB0-AFE5-E703-001307E22B5D}"/>
              </a:ext>
            </a:extLst>
          </p:cNvPr>
          <p:cNvSpPr>
            <a:spLocks noGrp="1"/>
          </p:cNvSpPr>
          <p:nvPr>
            <p:ph type="title"/>
          </p:nvPr>
        </p:nvSpPr>
        <p:spPr>
          <a:xfrm>
            <a:off x="379021" y="2811645"/>
            <a:ext cx="7683500" cy="895065"/>
          </a:xfrm>
        </p:spPr>
        <p:txBody>
          <a:bodyPr/>
          <a:lstStyle>
            <a:lvl1pPr>
              <a:defRPr>
                <a:solidFill>
                  <a:schemeClr val="bg1"/>
                </a:solidFill>
                <a:latin typeface="Segoe UI Semibold" panose="020B0702040204020203" pitchFamily="34" charset="0"/>
                <a:cs typeface="Segoe UI Semibold" panose="020B0702040204020203" pitchFamily="34" charset="0"/>
              </a:defRPr>
            </a:lvl1pPr>
          </a:lstStyle>
          <a:p>
            <a:r>
              <a:rPr lang="en-US"/>
              <a:t>Click to edit Master title style</a:t>
            </a:r>
          </a:p>
        </p:txBody>
      </p:sp>
      <p:sp>
        <p:nvSpPr>
          <p:cNvPr id="3" name="Text Placeholder 23">
            <a:extLst>
              <a:ext uri="{FF2B5EF4-FFF2-40B4-BE49-F238E27FC236}">
                <a16:creationId xmlns:a16="http://schemas.microsoft.com/office/drawing/2014/main" id="{435BB0DD-35B6-1FD4-387B-6019DA7D251C}"/>
              </a:ext>
            </a:extLst>
          </p:cNvPr>
          <p:cNvSpPr>
            <a:spLocks noGrp="1"/>
          </p:cNvSpPr>
          <p:nvPr>
            <p:ph type="body" sz="quarter" idx="10"/>
          </p:nvPr>
        </p:nvSpPr>
        <p:spPr>
          <a:xfrm>
            <a:off x="399778" y="3846332"/>
            <a:ext cx="6823075" cy="454517"/>
          </a:xfrm>
        </p:spPr>
        <p:txBody>
          <a:bodyPr/>
          <a:lstStyle>
            <a:lvl1pPr marL="0" indent="0">
              <a:buNone/>
              <a:defRPr>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1231050633"/>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userDrawn="1">
  <p:cSld name="Blank - Light Gradient">
    <p:bg>
      <p:bgPr>
        <a:gradFill>
          <a:gsLst>
            <a:gs pos="0">
              <a:srgbClr val="50E6FF"/>
            </a:gs>
            <a:gs pos="100000">
              <a:srgbClr val="D59DFF"/>
            </a:gs>
          </a:gsLst>
          <a:lin ang="2400000" scaled="0"/>
        </a:gradFill>
        <a:effectLst/>
      </p:bgPr>
    </p:bg>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BC35D8F7-37B3-8A61-0D77-6182149CE4D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57064300"/>
      </p:ext>
    </p:extLst>
  </p:cSld>
  <p:clrMapOvr>
    <a:masterClrMapping/>
  </p:clrMapOvr>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p:cSld name="Title square photo">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302431"/>
            <a:ext cx="4167887" cy="1231106"/>
          </a:xfrm>
        </p:spPr>
        <p:txBody>
          <a:bodyPr anchor="b" anchorCtr="0">
            <a:spAutoFit/>
          </a:bodyPr>
          <a:lstStyle>
            <a:lvl1pPr>
              <a:defRPr sz="4000">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246221"/>
          </a:xfr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pic>
        <p:nvPicPr>
          <p:cNvPr id="7" name="MS logo white - EMF" descr="Microsoft logo white text version">
            <a:extLst>
              <a:ext uri="{FF2B5EF4-FFF2-40B4-BE49-F238E27FC236}">
                <a16:creationId xmlns:a16="http://schemas.microsoft.com/office/drawing/2014/main" id="{B75A0920-A5C0-44B4-805C-2A21395BDE6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pic>
        <p:nvPicPr>
          <p:cNvPr id="3" name="Picture 2" descr="Woman with Surface Studio">
            <a:extLst>
              <a:ext uri="{FF2B5EF4-FFF2-40B4-BE49-F238E27FC236}">
                <a16:creationId xmlns:a16="http://schemas.microsoft.com/office/drawing/2014/main" id="{DF420509-B374-8484-B263-30454C986927}"/>
              </a:ext>
            </a:extLst>
          </p:cNvPr>
          <p:cNvPicPr>
            <a:picLocks/>
          </p:cNvPicPr>
          <p:nvPr/>
        </p:nvPicPr>
        <p:blipFill rotWithShape="1">
          <a:blip r:embed="rId3" cstate="print">
            <a:extLst>
              <a:ext uri="{28A0092B-C50C-407E-A947-70E740481C1C}">
                <a14:useLocalDpi xmlns:a14="http://schemas.microsoft.com/office/drawing/2010/main"/>
              </a:ext>
            </a:extLst>
          </a:blip>
          <a:srcRect/>
          <a:stretch/>
        </p:blipFill>
        <p:spPr bwMode="ltGray">
          <a:xfrm>
            <a:off x="5334000" y="0"/>
            <a:ext cx="6858000" cy="6858000"/>
          </a:xfrm>
          <a:prstGeom prst="rect">
            <a:avLst/>
          </a:prstGeom>
        </p:spPr>
      </p:pic>
    </p:spTree>
    <p:extLst>
      <p:ext uri="{BB962C8B-B14F-4D97-AF65-F5344CB8AC3E}">
        <p14:creationId xmlns:p14="http://schemas.microsoft.com/office/powerpoint/2010/main" val="297357163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p:cSld name="Title square phot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302431"/>
            <a:ext cx="4167887" cy="1231106"/>
          </a:xfrm>
        </p:spPr>
        <p:txBody>
          <a:bodyPr anchor="b" anchorCtr="0">
            <a:spAutoFit/>
          </a:bodyPr>
          <a:lstStyle>
            <a:lvl1pPr>
              <a:defRPr sz="4000">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246221"/>
          </a:xfr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pic>
        <p:nvPicPr>
          <p:cNvPr id="3" name="MS logo white - EMF" descr="Microsoft logo white text version">
            <a:extLst>
              <a:ext uri="{FF2B5EF4-FFF2-40B4-BE49-F238E27FC236}">
                <a16:creationId xmlns:a16="http://schemas.microsoft.com/office/drawing/2014/main" id="{55A1818D-42EB-ADC6-A242-215C6D8E818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pic>
        <p:nvPicPr>
          <p:cNvPr id="4" name="Picture 3" descr="Woman with Surface Studio">
            <a:extLst>
              <a:ext uri="{FF2B5EF4-FFF2-40B4-BE49-F238E27FC236}">
                <a16:creationId xmlns:a16="http://schemas.microsoft.com/office/drawing/2014/main" id="{B9701B2D-C12B-60D0-C725-C8614FF199C7}"/>
              </a:ext>
            </a:extLst>
          </p:cNvPr>
          <p:cNvPicPr>
            <a:picLocks/>
          </p:cNvPicPr>
          <p:nvPr userDrawn="1"/>
        </p:nvPicPr>
        <p:blipFill rotWithShape="1">
          <a:blip r:embed="rId3" cstate="print">
            <a:extLst>
              <a:ext uri="{28A0092B-C50C-407E-A947-70E740481C1C}">
                <a14:useLocalDpi xmlns:a14="http://schemas.microsoft.com/office/drawing/2010/main"/>
              </a:ext>
            </a:extLst>
          </a:blip>
          <a:srcRect/>
          <a:stretch/>
        </p:blipFill>
        <p:spPr bwMode="ltGray">
          <a:xfrm>
            <a:off x="5334000" y="0"/>
            <a:ext cx="6858000" cy="6858000"/>
          </a:xfrm>
          <a:prstGeom prst="rect">
            <a:avLst/>
          </a:prstGeom>
        </p:spPr>
      </p:pic>
    </p:spTree>
    <p:extLst>
      <p:ext uri="{BB962C8B-B14F-4D97-AF65-F5344CB8AC3E}">
        <p14:creationId xmlns:p14="http://schemas.microsoft.com/office/powerpoint/2010/main" val="1303850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2" name="Picture 1" descr="Blurred colorful background event walk-in slide.">
            <a:extLst>
              <a:ext uri="{FF2B5EF4-FFF2-40B4-BE49-F238E27FC236}">
                <a16:creationId xmlns:a16="http://schemas.microsoft.com/office/drawing/2014/main" id="{4399D1A5-C9CE-ABF9-9162-DCBA64CF751B}"/>
              </a:ext>
            </a:extLst>
          </p:cNvPr>
          <p:cNvPicPr>
            <a:picLocks/>
          </p:cNvPicPr>
          <p:nvPr userDrawn="1"/>
        </p:nvPicPr>
        <p:blipFill rotWithShape="1">
          <a:blip r:embed="rId2" cstate="print">
            <a:alphaModFix amt="85000"/>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l="12026" t="3222" r="15224" b="5597"/>
          <a:stretch/>
        </p:blipFill>
        <p:spPr bwMode="ltGray">
          <a:xfrm rot="16200000" flipH="1">
            <a:off x="2668524" y="-2665476"/>
            <a:ext cx="6858000" cy="12188952"/>
          </a:xfrm>
          <a:prstGeom prst="rect">
            <a:avLst/>
          </a:prstGeom>
        </p:spPr>
      </p:pic>
      <p:sp>
        <p:nvSpPr>
          <p:cNvPr id="9" name="Title 1"/>
          <p:cNvSpPr>
            <a:spLocks noGrp="1"/>
          </p:cNvSpPr>
          <p:nvPr>
            <p:ph type="title" hasCustomPrompt="1"/>
          </p:nvPr>
        </p:nvSpPr>
        <p:spPr>
          <a:xfrm>
            <a:off x="584200" y="2918223"/>
            <a:ext cx="9144000" cy="615553"/>
          </a:xfrm>
          <a:noFill/>
        </p:spPr>
        <p:txBody>
          <a:bodyPr lIns="0" tIns="0" rIns="0" bIns="0" anchor="b" anchorCtr="0">
            <a:spAutoFit/>
          </a:bodyPr>
          <a:lstStyle>
            <a:lvl1pPr>
              <a:defRPr sz="40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246221"/>
          </a:xfr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7" name="MS logo white - EMF" descr="Microsoft logo white text version">
            <a:extLst>
              <a:ext uri="{FF2B5EF4-FFF2-40B4-BE49-F238E27FC236}">
                <a16:creationId xmlns:a16="http://schemas.microsoft.com/office/drawing/2014/main" id="{0FD32619-3819-428A-8565-629596C91418}"/>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1219791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44">
          <p15:clr>
            <a:srgbClr val="5ACBF0"/>
          </p15:clr>
        </p15:guide>
        <p15:guide id="4" orient="horz" pos="2160">
          <p15:clr>
            <a:srgbClr val="FBAE40"/>
          </p15:clr>
        </p15:guide>
      </p15:sldGuideLst>
    </p:ext>
  </p:extLst>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18223"/>
            <a:ext cx="9144000" cy="615553"/>
          </a:xfrm>
          <a:noFill/>
        </p:spPr>
        <p:txBody>
          <a:bodyPr lIns="0" tIns="0" rIns="0" bIns="0" anchor="b" anchorCtr="0">
            <a:spAutoFit/>
          </a:bodyPr>
          <a:lstStyle>
            <a:lvl1pPr>
              <a:defRPr sz="40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246221"/>
          </a:xfr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2" name="MS logo white - EMF" descr="Microsoft logo white text version">
            <a:extLst>
              <a:ext uri="{FF2B5EF4-FFF2-40B4-BE49-F238E27FC236}">
                <a16:creationId xmlns:a16="http://schemas.microsoft.com/office/drawing/2014/main" id="{74FE235F-02A3-CF25-8716-2552AE84423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3070971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384149223"/>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0078D4"/>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7" name="MS logo white - EMF" descr="Microsoft logo white text version">
            <a:extLst>
              <a:ext uri="{FF2B5EF4-FFF2-40B4-BE49-F238E27FC236}">
                <a16:creationId xmlns:a16="http://schemas.microsoft.com/office/drawing/2014/main" id="{0FD32619-3819-428A-8565-629596C9141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229401253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64616589"/>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386043030"/>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42820740"/>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p:cSld name="Two Column Bulle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98E90344-0294-48E2-AAF0-601BB99500E7}"/>
              </a:ext>
            </a:extLst>
          </p:cNvPr>
          <p:cNvSpPr>
            <a:spLocks noGrp="1"/>
          </p:cNvSpPr>
          <p:nvPr>
            <p:ph type="body" sz="quarter" idx="14"/>
          </p:nvPr>
        </p:nvSpPr>
        <p:spPr>
          <a:xfrm>
            <a:off x="584200"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66750" indent="-152400">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1">
            <a:extLst>
              <a:ext uri="{FF2B5EF4-FFF2-40B4-BE49-F238E27FC236}">
                <a16:creationId xmlns:a16="http://schemas.microsoft.com/office/drawing/2014/main" id="{B4F729D4-B1F1-45F2-A06A-40234B19C883}"/>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D1F896FB-325C-4849-B372-8DF0D6C0562C}"/>
              </a:ext>
            </a:extLst>
          </p:cNvPr>
          <p:cNvSpPr>
            <a:spLocks noGrp="1"/>
          </p:cNvSpPr>
          <p:nvPr>
            <p:ph type="body" sz="quarter" idx="15"/>
          </p:nvPr>
        </p:nvSpPr>
        <p:spPr>
          <a:xfrm>
            <a:off x="6397625"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85800" indent="-136525">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47939153"/>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p:cSld name="Two Column Conten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588963"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6394451"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807CBEB8-AFEF-362F-CB36-DC00FA4C6C8A}"/>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014902826"/>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p:cSld name="Thre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585217"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585217" y="2390775"/>
            <a:ext cx="3264408" cy="1760482"/>
          </a:xfrm>
        </p:spPr>
        <p:txBody>
          <a:bodyPr wrap="square">
            <a:spAutoFit/>
          </a:bodyPr>
          <a:lstStyle>
            <a:lvl1pPr marL="176213" indent="-176213">
              <a:defRPr lang="en-US" sz="2000" dirty="0"/>
            </a:lvl1pPr>
            <a:lvl2pPr marL="322263" indent="-150813">
              <a:defRPr lang="en-US" sz="1800" dirty="0"/>
            </a:lvl2pPr>
            <a:lvl3pPr marL="466725" indent="-138113">
              <a:defRPr lang="en-US" dirty="0"/>
            </a:lvl3pPr>
            <a:lvl4pPr marL="595313" indent="-128588">
              <a:defRPr lang="en-US" dirty="0"/>
            </a:lvl4pPr>
            <a:lvl5pPr marL="731838" indent="-1222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4463796"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4463796" y="238413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8342375"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8342375" y="239077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20440515"/>
      </p:ext>
    </p:extLst>
  </p:cSld>
  <p:clrMapOvr>
    <a:masterClrMapping/>
  </p:clrMapOvr>
  <p:transition>
    <p:fade/>
  </p:transition>
  <p:extLst>
    <p:ext uri="{DCECCB84-F9BA-43D5-87BE-67443E8EF086}">
      <p15:sldGuideLst xmlns:p15="http://schemas.microsoft.com/office/powerpoint/2012/main">
        <p15:guide id="3" orient="horz" pos="1506">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p:cSld name="Four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0"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5"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08"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08"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3"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566595"/>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436">
          <p15:clr>
            <a:srgbClr val="5ACBF0"/>
          </p15:clr>
        </p15:guide>
      </p15:sldGuideLst>
    </p:ext>
  </p:extLst>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p:cSld name="Fiv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hasCustomPrompt="1"/>
          </p:nvPr>
        </p:nvSpPr>
        <p:spPr>
          <a:xfrm>
            <a:off x="584200"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hasCustomPrompt="1"/>
          </p:nvPr>
        </p:nvSpPr>
        <p:spPr>
          <a:xfrm>
            <a:off x="2849007"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2849007"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hasCustomPrompt="1"/>
          </p:nvPr>
        </p:nvSpPr>
        <p:spPr>
          <a:xfrm>
            <a:off x="5113814"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5113814"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hasCustomPrompt="1"/>
          </p:nvPr>
        </p:nvSpPr>
        <p:spPr>
          <a:xfrm>
            <a:off x="7378621"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7378621"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1">
            <a:extLst>
              <a:ext uri="{FF2B5EF4-FFF2-40B4-BE49-F238E27FC236}">
                <a16:creationId xmlns:a16="http://schemas.microsoft.com/office/drawing/2014/main" id="{540485AC-5036-400C-92C3-D3E9EC0252BC}"/>
              </a:ext>
            </a:extLst>
          </p:cNvPr>
          <p:cNvSpPr>
            <a:spLocks noGrp="1"/>
          </p:cNvSpPr>
          <p:nvPr>
            <p:ph type="body" sz="quarter" idx="22" hasCustomPrompt="1"/>
          </p:nvPr>
        </p:nvSpPr>
        <p:spPr>
          <a:xfrm>
            <a:off x="9643428"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12" name="Text Placeholder 9">
            <a:extLst>
              <a:ext uri="{FF2B5EF4-FFF2-40B4-BE49-F238E27FC236}">
                <a16:creationId xmlns:a16="http://schemas.microsoft.com/office/drawing/2014/main" id="{F90290A2-7689-4DF5-971A-36C2D9173411}"/>
              </a:ext>
            </a:extLst>
          </p:cNvPr>
          <p:cNvSpPr>
            <a:spLocks noGrp="1"/>
          </p:cNvSpPr>
          <p:nvPr>
            <p:ph type="body" sz="quarter" idx="23"/>
          </p:nvPr>
        </p:nvSpPr>
        <p:spPr>
          <a:xfrm>
            <a:off x="9643428"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64864217"/>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610">
          <p15:clr>
            <a:srgbClr val="5ACBF0"/>
          </p15:clr>
        </p15:guide>
        <p15:guide id="7" pos="1795">
          <p15:clr>
            <a:srgbClr val="5ACBF0"/>
          </p15:clr>
        </p15:guide>
        <p15:guide id="8" pos="3035">
          <p15:clr>
            <a:srgbClr val="5ACBF0"/>
          </p15:clr>
        </p15:guide>
        <p15:guide id="9" pos="3221">
          <p15:clr>
            <a:srgbClr val="5ACBF0"/>
          </p15:clr>
        </p15:guide>
        <p15:guide id="10" pos="4461">
          <p15:clr>
            <a:srgbClr val="5ACBF0"/>
          </p15:clr>
        </p15:guide>
        <p15:guide id="11" pos="5890">
          <p15:clr>
            <a:srgbClr val="5ACBF0"/>
          </p15:clr>
        </p15:guide>
        <p15:guide id="12" orient="horz" pos="1436">
          <p15:clr>
            <a:srgbClr val="5ACBF0"/>
          </p15:clr>
        </p15:guide>
        <p15:guide id="13" pos="4646">
          <p15:clr>
            <a:srgbClr val="5ACBF0"/>
          </p15:clr>
        </p15:guide>
        <p15:guide id="14" pos="6072">
          <p15:clr>
            <a:srgbClr val="5ACBF0"/>
          </p15:clr>
        </p15:guide>
      </p15:sldGuideLst>
    </p:ext>
  </p:extLst>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295922018"/>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p:cSld name="Title Only - left s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163093653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lide 2">
    <p:bg>
      <p:bgRef idx="1001">
        <a:schemeClr val="bg1"/>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6" name="MS logo gray - EMF" descr="Microsoft logo, gray text version">
            <a:extLst>
              <a:ext uri="{FF2B5EF4-FFF2-40B4-BE49-F238E27FC236}">
                <a16:creationId xmlns:a16="http://schemas.microsoft.com/office/drawing/2014/main" id="{D3453B0B-33DE-4ED0-A610-D76D0E610F6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48510539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p:cSld name="Top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0" y="0"/>
            <a:ext cx="12192000" cy="4572000"/>
          </a:xfrm>
          <a:blipFill>
            <a:blip r:embed="rId2"/>
            <a:stretch>
              <a:fillRect/>
            </a:stretch>
          </a:blipFill>
        </p:spPr>
        <p:txBody>
          <a:bodyPr vert="horz" wrap="square" lIns="0" tIns="128016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A996C37-D0C9-4349-A860-B639C4EB9D5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679576568"/>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5ACBF0"/>
          </p15:clr>
        </p15:guide>
      </p15:sldGuideLst>
    </p:ext>
  </p:extLst>
</p:sldLayout>
</file>

<file path=ppt/slideLayouts/slideLayout2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CA99C-538E-8275-CCC8-C573C1277C6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FF434940-AC76-9BFF-9794-0E7699AEC6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758C7632-AE04-9761-1033-8BE912B7A707}"/>
              </a:ext>
            </a:extLst>
          </p:cNvPr>
          <p:cNvSpPr>
            <a:spLocks noGrp="1"/>
          </p:cNvSpPr>
          <p:nvPr>
            <p:ph type="dt" sz="half" idx="10"/>
          </p:nvPr>
        </p:nvSpPr>
        <p:spPr/>
        <p:txBody>
          <a:bodyPr/>
          <a:lstStyle/>
          <a:p>
            <a:fld id="{1D75680D-5F9A-4AD7-A95C-7EEAFCB8550A}" type="datetimeFigureOut">
              <a:rPr lang="en-CA" smtClean="0"/>
              <a:t>2026-08-05</a:t>
            </a:fld>
            <a:endParaRPr lang="en-CA"/>
          </a:p>
        </p:txBody>
      </p:sp>
      <p:sp>
        <p:nvSpPr>
          <p:cNvPr id="5" name="Footer Placeholder 4">
            <a:extLst>
              <a:ext uri="{FF2B5EF4-FFF2-40B4-BE49-F238E27FC236}">
                <a16:creationId xmlns:a16="http://schemas.microsoft.com/office/drawing/2014/main" id="{0F982529-3199-78AB-7D31-2B6A58605152}"/>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C19CCB0D-5498-6A4F-3AC8-09ABAE359B52}"/>
              </a:ext>
            </a:extLst>
          </p:cNvPr>
          <p:cNvSpPr>
            <a:spLocks noGrp="1"/>
          </p:cNvSpPr>
          <p:nvPr>
            <p:ph type="sldNum" sz="quarter" idx="12"/>
          </p:nvPr>
        </p:nvSpPr>
        <p:spPr/>
        <p:txBody>
          <a:bodyPr/>
          <a:lstStyle/>
          <a:p>
            <a:fld id="{E43A5BA1-F882-4FFE-8C70-2A6D8DD526AF}" type="slidenum">
              <a:rPr lang="en-CA" smtClean="0"/>
              <a:t>‹#›</a:t>
            </a:fld>
            <a:endParaRPr lang="en-CA"/>
          </a:p>
        </p:txBody>
      </p:sp>
    </p:spTree>
    <p:extLst>
      <p:ext uri="{BB962C8B-B14F-4D97-AF65-F5344CB8AC3E}">
        <p14:creationId xmlns:p14="http://schemas.microsoft.com/office/powerpoint/2010/main" val="2617804887"/>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89E5F6-71EA-823C-5481-9137C1C479FA}"/>
              </a:ext>
            </a:extLst>
          </p:cNvPr>
          <p:cNvSpPr>
            <a:spLocks noGrp="1"/>
          </p:cNvSpPr>
          <p:nvPr>
            <p:ph type="dt" sz="half" idx="10"/>
          </p:nvPr>
        </p:nvSpPr>
        <p:spPr/>
        <p:txBody>
          <a:bodyPr/>
          <a:lstStyle/>
          <a:p>
            <a:fld id="{23FCEA23-F800-4AE1-B471-6FC524D05CC4}" type="datetimeFigureOut">
              <a:rPr lang="en-US" smtClean="0"/>
              <a:t>8/5/2026</a:t>
            </a:fld>
            <a:endParaRPr lang="en-US"/>
          </a:p>
        </p:txBody>
      </p:sp>
      <p:sp>
        <p:nvSpPr>
          <p:cNvPr id="3" name="Footer Placeholder 2">
            <a:extLst>
              <a:ext uri="{FF2B5EF4-FFF2-40B4-BE49-F238E27FC236}">
                <a16:creationId xmlns:a16="http://schemas.microsoft.com/office/drawing/2014/main" id="{54EE0DE5-0164-5E90-0D0D-F5575EF2A77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2CA36B8-8345-091C-D2CA-BBC53FB5BAFD}"/>
              </a:ext>
            </a:extLst>
          </p:cNvPr>
          <p:cNvSpPr>
            <a:spLocks noGrp="1"/>
          </p:cNvSpPr>
          <p:nvPr>
            <p:ph type="sldNum" sz="quarter" idx="12"/>
          </p:nvPr>
        </p:nvSpPr>
        <p:spPr/>
        <p:txBody>
          <a:bodyPr/>
          <a:lstStyle/>
          <a:p>
            <a:fld id="{1DEB5F38-3EC1-4F76-A136-CD9821235946}" type="slidenum">
              <a:rPr lang="en-US" smtClean="0"/>
              <a:t>‹#›</a:t>
            </a:fld>
            <a:endParaRPr lang="en-US"/>
          </a:p>
        </p:txBody>
      </p:sp>
    </p:spTree>
    <p:extLst>
      <p:ext uri="{BB962C8B-B14F-4D97-AF65-F5344CB8AC3E}">
        <p14:creationId xmlns:p14="http://schemas.microsoft.com/office/powerpoint/2010/main" val="3520377013"/>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preserve="1" userDrawn="1">
  <p:cSld name="Title square photo">
    <p:bg>
      <p:bgPr>
        <a:solidFill>
          <a:srgbClr val="1A1A1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246221"/>
          </a:xfrm>
          <a:noFill/>
        </p:spPr>
        <p:txBody>
          <a:bodyPr wrap="square" lIns="0" tIns="0" rIns="0" bIns="0">
            <a:spAutoFit/>
          </a:bodyPr>
          <a:lstStyle>
            <a:lvl1pPr marL="0" indent="0">
              <a:spcBef>
                <a:spcPts val="0"/>
              </a:spcBef>
              <a:buNone/>
              <a:defRPr sz="16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a:t>Speaker name or subtitle</a:t>
            </a:r>
          </a:p>
        </p:txBody>
      </p:sp>
      <p:pic>
        <p:nvPicPr>
          <p:cNvPr id="6" name="MS logo gray - EMF">
            <a:extLst>
              <a:ext uri="{FF2B5EF4-FFF2-40B4-BE49-F238E27FC236}">
                <a16:creationId xmlns:a16="http://schemas.microsoft.com/office/drawing/2014/main" id="{8F86527F-B7BB-AF49-9D34-D1BF54FEAE0D}"/>
              </a:ext>
            </a:extLst>
          </p:cNvPr>
          <p:cNvPicPr>
            <a:picLocks noChangeAspect="1"/>
          </p:cNvPicPr>
          <p:nvPr userDrawn="1"/>
        </p:nvPicPr>
        <p:blipFill>
          <a:blip r:embed="rId2"/>
          <a:stretch>
            <a:fillRect/>
          </a:stretch>
        </p:blipFill>
        <p:spPr bwMode="black">
          <a:xfrm>
            <a:off x="283297" y="281709"/>
            <a:ext cx="2440148" cy="902854"/>
          </a:xfrm>
          <a:prstGeom prst="rect">
            <a:avLst/>
          </a:prstGeom>
        </p:spPr>
      </p:pic>
      <p:pic>
        <p:nvPicPr>
          <p:cNvPr id="7" name="Picture 6">
            <a:extLst>
              <a:ext uri="{FF2B5EF4-FFF2-40B4-BE49-F238E27FC236}">
                <a16:creationId xmlns:a16="http://schemas.microsoft.com/office/drawing/2014/main" id="{5EE30564-C64B-8E46-9139-9003B0DD2FEA}"/>
              </a:ext>
            </a:extLst>
          </p:cNvPr>
          <p:cNvPicPr>
            <a:picLocks noChangeAspect="1"/>
          </p:cNvPicPr>
          <p:nvPr userDrawn="1"/>
        </p:nvPicPr>
        <p:blipFill rotWithShape="1">
          <a:blip r:embed="rId3"/>
          <a:srcRect r="33360"/>
          <a:stretch/>
        </p:blipFill>
        <p:spPr>
          <a:xfrm>
            <a:off x="5343525" y="0"/>
            <a:ext cx="6848475" cy="6858000"/>
          </a:xfrm>
          <a:prstGeom prst="rect">
            <a:avLst/>
          </a:prstGeom>
        </p:spPr>
      </p:pic>
    </p:spTree>
    <p:extLst>
      <p:ext uri="{BB962C8B-B14F-4D97-AF65-F5344CB8AC3E}">
        <p14:creationId xmlns:p14="http://schemas.microsoft.com/office/powerpoint/2010/main" val="30734398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FBAE4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preserve="1" userDrawn="1">
  <p:cSld name="Title square phot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671763"/>
            <a:ext cx="4167887" cy="861774"/>
          </a:xfrm>
        </p:spPr>
        <p:txBody>
          <a:bodyPr anchor="b" anchorCtr="0">
            <a:spAutoFit/>
          </a:bodyPr>
          <a:lstStyle>
            <a:lvl1pPr>
              <a:defRPr>
                <a:solidFill>
                  <a:srgbClr val="000000"/>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246221"/>
          </a:xfrm>
          <a:noFill/>
        </p:spPr>
        <p:txBody>
          <a:bodyPr wrap="square" lIns="0" tIns="0" rIns="0" bIns="0">
            <a:spAutoFit/>
          </a:bodyPr>
          <a:lstStyle>
            <a:lvl1pPr marL="0" indent="0">
              <a:spcBef>
                <a:spcPts val="0"/>
              </a:spcBef>
              <a:buNone/>
              <a:defRPr sz="1600" spc="0" baseline="0">
                <a:solidFill>
                  <a:srgbClr val="000000"/>
                </a:solidFill>
                <a:latin typeface="+mn-lt"/>
                <a:cs typeface="Segoe UI" panose="020B0502040204020203" pitchFamily="34" charset="0"/>
              </a:defRPr>
            </a:lvl1pPr>
          </a:lstStyle>
          <a:p>
            <a:pPr lvl="0"/>
            <a:r>
              <a:rPr lang="en-US"/>
              <a:t>Speaker name or subtitle</a:t>
            </a:r>
          </a:p>
        </p:txBody>
      </p:sp>
      <p:pic>
        <p:nvPicPr>
          <p:cNvPr id="6" name="MS logo gray - EMF">
            <a:extLst>
              <a:ext uri="{FF2B5EF4-FFF2-40B4-BE49-F238E27FC236}">
                <a16:creationId xmlns:a16="http://schemas.microsoft.com/office/drawing/2014/main" id="{DBA914E4-44EB-1640-BCC3-F4246F350969}"/>
              </a:ext>
            </a:extLst>
          </p:cNvPr>
          <p:cNvPicPr>
            <a:picLocks noChangeAspect="1"/>
          </p:cNvPicPr>
          <p:nvPr userDrawn="1"/>
        </p:nvPicPr>
        <p:blipFill>
          <a:blip r:embed="rId2"/>
          <a:stretch>
            <a:fillRect/>
          </a:stretch>
        </p:blipFill>
        <p:spPr bwMode="black">
          <a:xfrm>
            <a:off x="283297" y="281709"/>
            <a:ext cx="2440148" cy="902855"/>
          </a:xfrm>
          <a:prstGeom prst="rect">
            <a:avLst/>
          </a:prstGeom>
        </p:spPr>
      </p:pic>
      <p:pic>
        <p:nvPicPr>
          <p:cNvPr id="9" name="Picture 8">
            <a:extLst>
              <a:ext uri="{FF2B5EF4-FFF2-40B4-BE49-F238E27FC236}">
                <a16:creationId xmlns:a16="http://schemas.microsoft.com/office/drawing/2014/main" id="{620CF735-8822-D546-BDF3-65F86EE07B52}"/>
              </a:ext>
            </a:extLst>
          </p:cNvPr>
          <p:cNvPicPr>
            <a:picLocks noChangeAspect="1"/>
          </p:cNvPicPr>
          <p:nvPr userDrawn="1"/>
        </p:nvPicPr>
        <p:blipFill rotWithShape="1">
          <a:blip r:embed="rId3"/>
          <a:srcRect l="10000" r="30085"/>
          <a:stretch/>
        </p:blipFill>
        <p:spPr bwMode="auto">
          <a:xfrm>
            <a:off x="5343525" y="-32320"/>
            <a:ext cx="6848476" cy="6890320"/>
          </a:xfrm>
          <a:prstGeom prst="rect">
            <a:avLst/>
          </a:prstGeom>
        </p:spPr>
      </p:pic>
    </p:spTree>
    <p:extLst>
      <p:ext uri="{BB962C8B-B14F-4D97-AF65-F5344CB8AC3E}">
        <p14:creationId xmlns:p14="http://schemas.microsoft.com/office/powerpoint/2010/main" val="3592455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p15:clr>
            <a:srgbClr val="FBAE4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accent2"/>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gradFill>
                  <a:gsLst>
                    <a:gs pos="62564">
                      <a:schemeClr val="tx1"/>
                    </a:gs>
                    <a:gs pos="55000">
                      <a:schemeClr val="tx1"/>
                    </a:gs>
                  </a:gsLst>
                  <a:lin ang="5400000" scaled="0"/>
                </a:gra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246221"/>
          </a:xfrm>
          <a:noFill/>
        </p:spPr>
        <p:txBody>
          <a:bodyPr wrap="square" lIns="0" tIns="0" rIns="0" bIns="0">
            <a:spAutoFit/>
          </a:bodyPr>
          <a:lstStyle>
            <a:lvl1pPr marL="0" indent="0">
              <a:spcBef>
                <a:spcPts val="0"/>
              </a:spcBef>
              <a:buNone/>
              <a:defRPr sz="1600" spc="0" baseline="0">
                <a:solidFill>
                  <a:schemeClr val="accent3"/>
                </a:solidFill>
                <a:latin typeface="+mn-lt"/>
                <a:cs typeface="Segoe UI" panose="020B0502040204020203" pitchFamily="34" charset="0"/>
              </a:defRPr>
            </a:lvl1pPr>
          </a:lstStyle>
          <a:p>
            <a:pPr lvl="0"/>
            <a:r>
              <a:rPr lang="en-US"/>
              <a:t>Speaker name or subtitle text</a:t>
            </a:r>
          </a:p>
        </p:txBody>
      </p:sp>
      <p:pic>
        <p:nvPicPr>
          <p:cNvPr id="6" name="MS logo gray - EMF">
            <a:extLst>
              <a:ext uri="{FF2B5EF4-FFF2-40B4-BE49-F238E27FC236}">
                <a16:creationId xmlns:a16="http://schemas.microsoft.com/office/drawing/2014/main" id="{D41543F4-CE18-594C-A501-0968DD537C55}"/>
              </a:ext>
            </a:extLst>
          </p:cNvPr>
          <p:cNvPicPr>
            <a:picLocks noChangeAspect="1"/>
          </p:cNvPicPr>
          <p:nvPr userDrawn="1"/>
        </p:nvPicPr>
        <p:blipFill>
          <a:blip r:embed="rId2"/>
          <a:stretch>
            <a:fillRect/>
          </a:stretch>
        </p:blipFill>
        <p:spPr bwMode="black">
          <a:xfrm>
            <a:off x="283297" y="281709"/>
            <a:ext cx="2440148" cy="902854"/>
          </a:xfrm>
          <a:prstGeom prst="rect">
            <a:avLst/>
          </a:prstGeom>
        </p:spPr>
      </p:pic>
    </p:spTree>
    <p:extLst>
      <p:ext uri="{BB962C8B-B14F-4D97-AF65-F5344CB8AC3E}">
        <p14:creationId xmlns:p14="http://schemas.microsoft.com/office/powerpoint/2010/main" val="45698231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chemeClr val="bg1">
            <a:lumMod val="95000"/>
          </a:schemeClr>
        </a:solidFill>
        <a:effectLst/>
      </p:bgPr>
    </p:bg>
    <p:spTree>
      <p:nvGrpSpPr>
        <p:cNvPr id="1" name=""/>
        <p:cNvGrpSpPr/>
        <p:nvPr/>
      </p:nvGrpSpPr>
      <p:grpSpPr>
        <a:xfrm>
          <a:off x="0" y="0"/>
          <a:ext cx="0" cy="0"/>
          <a:chOff x="0" y="0"/>
          <a:chExt cx="0" cy="0"/>
        </a:xfrm>
      </p:grpSpPr>
      <p:pic>
        <p:nvPicPr>
          <p:cNvPr id="6" name="MS logo gray - EMF">
            <a:extLst>
              <a:ext uri="{FF2B5EF4-FFF2-40B4-BE49-F238E27FC236}">
                <a16:creationId xmlns:a16="http://schemas.microsoft.com/office/drawing/2014/main" id="{D3453B0B-33DE-4ED0-A610-D76D0E610F6F}"/>
              </a:ext>
            </a:extLst>
          </p:cNvPr>
          <p:cNvPicPr>
            <a:picLocks noChangeAspect="1"/>
          </p:cNvPicPr>
          <p:nvPr userDrawn="1"/>
        </p:nvPicPr>
        <p:blipFill>
          <a:blip r:embed="rId2"/>
          <a:stretch>
            <a:fillRect/>
          </a:stretch>
        </p:blipFill>
        <p:spPr bwMode="black">
          <a:xfrm>
            <a:off x="283297" y="281709"/>
            <a:ext cx="2440148" cy="902855"/>
          </a:xfrm>
          <a:prstGeom prst="rect">
            <a:avLst/>
          </a:prstGeom>
        </p:spPr>
      </p:pic>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rgbClr val="000000"/>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246221"/>
          </a:xfrm>
          <a:noFill/>
        </p:spPr>
        <p:txBody>
          <a:bodyPr wrap="square" lIns="0" tIns="0" rIns="0" bIns="0">
            <a:spAutoFit/>
          </a:bodyPr>
          <a:lstStyle>
            <a:lvl1pPr marL="0" indent="0">
              <a:spcBef>
                <a:spcPts val="0"/>
              </a:spcBef>
              <a:buNone/>
              <a:defRPr sz="1600" spc="0" baseline="0">
                <a:solidFill>
                  <a:srgbClr val="000000"/>
                </a:solidFill>
                <a:latin typeface="+mn-lt"/>
                <a:cs typeface="Segoe UI" panose="020B0502040204020203" pitchFamily="34" charset="0"/>
              </a:defRPr>
            </a:lvl1pPr>
          </a:lstStyle>
          <a:p>
            <a:pPr lvl="0"/>
            <a:r>
              <a:rPr lang="en-US"/>
              <a:t>Speaker name or subtitle text</a:t>
            </a:r>
          </a:p>
        </p:txBody>
      </p:sp>
    </p:spTree>
    <p:extLst>
      <p:ext uri="{BB962C8B-B14F-4D97-AF65-F5344CB8AC3E}">
        <p14:creationId xmlns:p14="http://schemas.microsoft.com/office/powerpoint/2010/main" val="674631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preserve="1" userDrawn="1">
  <p:cSld name="Title Slide wiith photo_black tex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62E1E1D-F8EE-C240-9AB2-FB6268723E08}"/>
              </a:ext>
            </a:extLst>
          </p:cNvPr>
          <p:cNvPicPr>
            <a:picLocks noChangeAspect="1"/>
          </p:cNvPicPr>
          <p:nvPr userDrawn="1"/>
        </p:nvPicPr>
        <p:blipFill rotWithShape="1">
          <a:blip r:embed="rId2"/>
          <a:srcRect l="6869" t="4813" r="352" b="16979"/>
          <a:stretch/>
        </p:blipFill>
        <p:spPr>
          <a:xfrm>
            <a:off x="0" y="0"/>
            <a:ext cx="12192000" cy="6858000"/>
          </a:xfrm>
          <a:prstGeom prst="rect">
            <a:avLst/>
          </a:prstGeom>
        </p:spPr>
      </p:pic>
      <p:sp>
        <p:nvSpPr>
          <p:cNvPr id="9" name="Title 1"/>
          <p:cNvSpPr>
            <a:spLocks noGrp="1"/>
          </p:cNvSpPr>
          <p:nvPr>
            <p:ph type="title" hasCustomPrompt="1"/>
          </p:nvPr>
        </p:nvSpPr>
        <p:spPr>
          <a:xfrm>
            <a:off x="584200" y="2425780"/>
            <a:ext cx="5083629" cy="1107996"/>
          </a:xfrm>
          <a:noFill/>
        </p:spPr>
        <p:txBody>
          <a:bodyPr wrap="square" lIns="0" tIns="0" rIns="0" bIns="0" anchor="b" anchorCtr="0">
            <a:spAutoFit/>
          </a:bodyPr>
          <a:lstStyle>
            <a:lvl1pPr>
              <a:defRPr sz="3600" spc="-50" baseline="0">
                <a:gradFill>
                  <a:gsLst>
                    <a:gs pos="21764">
                      <a:srgbClr val="1A1A1A"/>
                    </a:gs>
                    <a:gs pos="12500">
                      <a:srgbClr val="1A1A1A"/>
                    </a:gs>
                  </a:gsLst>
                  <a:lin ang="5400000" scaled="0"/>
                </a:gra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5084064" cy="246221"/>
          </a:xfrm>
          <a:noFill/>
        </p:spPr>
        <p:txBody>
          <a:bodyPr wrap="square" lIns="0" tIns="0" rIns="0" bIns="0">
            <a:spAutoFit/>
          </a:bodyPr>
          <a:lstStyle>
            <a:lvl1pPr marL="0" indent="0">
              <a:spcBef>
                <a:spcPts val="0"/>
              </a:spcBef>
              <a:buNone/>
              <a:defRPr sz="1600" spc="0" baseline="0">
                <a:gradFill>
                  <a:gsLst>
                    <a:gs pos="21764">
                      <a:srgbClr val="1A1A1A"/>
                    </a:gs>
                    <a:gs pos="12500">
                      <a:srgbClr val="1A1A1A"/>
                    </a:gs>
                  </a:gsLst>
                  <a:lin ang="5400000" scaled="0"/>
                </a:gradFill>
                <a:latin typeface="+mn-lt"/>
                <a:cs typeface="Segoe UI" panose="020B0502040204020203" pitchFamily="34" charset="0"/>
              </a:defRPr>
            </a:lvl1pPr>
          </a:lstStyle>
          <a:p>
            <a:pPr lvl="0"/>
            <a:r>
              <a:rPr lang="en-US"/>
              <a:t>Speaker name or subtitle text</a:t>
            </a:r>
          </a:p>
        </p:txBody>
      </p:sp>
      <p:pic>
        <p:nvPicPr>
          <p:cNvPr id="7" name="MS logo gray - EMF">
            <a:extLst>
              <a:ext uri="{FF2B5EF4-FFF2-40B4-BE49-F238E27FC236}">
                <a16:creationId xmlns:a16="http://schemas.microsoft.com/office/drawing/2014/main" id="{C4B60698-9D0C-2245-AB54-408320A04694}"/>
              </a:ext>
            </a:extLst>
          </p:cNvPr>
          <p:cNvPicPr>
            <a:picLocks noChangeAspect="1"/>
          </p:cNvPicPr>
          <p:nvPr userDrawn="1"/>
        </p:nvPicPr>
        <p:blipFill>
          <a:blip r:embed="rId3"/>
          <a:stretch>
            <a:fillRect/>
          </a:stretch>
        </p:blipFill>
        <p:spPr bwMode="black">
          <a:xfrm>
            <a:off x="283297" y="281709"/>
            <a:ext cx="2440148" cy="902855"/>
          </a:xfrm>
          <a:prstGeom prst="rect">
            <a:avLst/>
          </a:prstGeom>
        </p:spPr>
      </p:pic>
    </p:spTree>
    <p:extLst>
      <p:ext uri="{BB962C8B-B14F-4D97-AF65-F5344CB8AC3E}">
        <p14:creationId xmlns:p14="http://schemas.microsoft.com/office/powerpoint/2010/main" val="426077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preserve="1" userDrawn="1">
  <p:cSld name="1_Title Slide wiith photo_black tex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62E1E1D-F8EE-C240-9AB2-FB6268723E08}"/>
              </a:ext>
            </a:extLst>
          </p:cNvPr>
          <p:cNvPicPr>
            <a:picLocks noChangeAspect="1"/>
          </p:cNvPicPr>
          <p:nvPr userDrawn="1"/>
        </p:nvPicPr>
        <p:blipFill rotWithShape="1">
          <a:blip r:embed="rId2"/>
          <a:srcRect l="922" t="8425" r="3450" b="10953"/>
          <a:stretch/>
        </p:blipFill>
        <p:spPr>
          <a:xfrm>
            <a:off x="-1" y="-1"/>
            <a:ext cx="12192001" cy="6858001"/>
          </a:xfrm>
          <a:prstGeom prst="rect">
            <a:avLst/>
          </a:prstGeom>
        </p:spPr>
      </p:pic>
      <p:sp>
        <p:nvSpPr>
          <p:cNvPr id="9" name="Title 1"/>
          <p:cNvSpPr>
            <a:spLocks noGrp="1"/>
          </p:cNvSpPr>
          <p:nvPr>
            <p:ph type="title" hasCustomPrompt="1"/>
          </p:nvPr>
        </p:nvSpPr>
        <p:spPr>
          <a:xfrm>
            <a:off x="584200" y="2425780"/>
            <a:ext cx="5083629" cy="1107996"/>
          </a:xfrm>
          <a:noFill/>
        </p:spPr>
        <p:txBody>
          <a:bodyPr wrap="square" lIns="0" tIns="0" rIns="0" bIns="0" anchor="b" anchorCtr="0">
            <a:spAutoFit/>
          </a:bodyPr>
          <a:lstStyle>
            <a:lvl1pPr>
              <a:defRPr sz="3600" spc="-50" baseline="0">
                <a:solidFill>
                  <a:schemeClr val="bg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5084064" cy="246221"/>
          </a:xfrm>
          <a:noFill/>
        </p:spPr>
        <p:txBody>
          <a:bodyPr wrap="square" lIns="0" tIns="0" rIns="0" bIns="0">
            <a:spAutoFit/>
          </a:bodyPr>
          <a:lstStyle>
            <a:lvl1pPr marL="0" indent="0">
              <a:spcBef>
                <a:spcPts val="0"/>
              </a:spcBef>
              <a:buNone/>
              <a:defRPr sz="1600" spc="0" baseline="0">
                <a:solidFill>
                  <a:schemeClr val="bg1"/>
                </a:solidFill>
                <a:latin typeface="+mn-lt"/>
                <a:cs typeface="Segoe UI" panose="020B0502040204020203" pitchFamily="34" charset="0"/>
              </a:defRPr>
            </a:lvl1pPr>
          </a:lstStyle>
          <a:p>
            <a:pPr lvl="0"/>
            <a:r>
              <a:rPr lang="en-US"/>
              <a:t>Speaker name or subtitle text</a:t>
            </a:r>
          </a:p>
        </p:txBody>
      </p:sp>
      <p:pic>
        <p:nvPicPr>
          <p:cNvPr id="6" name="MS logo gray - EMF">
            <a:extLst>
              <a:ext uri="{FF2B5EF4-FFF2-40B4-BE49-F238E27FC236}">
                <a16:creationId xmlns:a16="http://schemas.microsoft.com/office/drawing/2014/main" id="{1A0A0744-85F1-0F43-8CD0-F540C13B0A75}"/>
              </a:ext>
            </a:extLst>
          </p:cNvPr>
          <p:cNvPicPr>
            <a:picLocks noChangeAspect="1"/>
          </p:cNvPicPr>
          <p:nvPr userDrawn="1"/>
        </p:nvPicPr>
        <p:blipFill>
          <a:blip r:embed="rId3"/>
          <a:stretch>
            <a:fillRect/>
          </a:stretch>
        </p:blipFill>
        <p:spPr bwMode="black">
          <a:xfrm>
            <a:off x="283297" y="281709"/>
            <a:ext cx="2440148" cy="902854"/>
          </a:xfrm>
          <a:prstGeom prst="rect">
            <a:avLst/>
          </a:prstGeom>
        </p:spPr>
      </p:pic>
    </p:spTree>
    <p:extLst>
      <p:ext uri="{BB962C8B-B14F-4D97-AF65-F5344CB8AC3E}">
        <p14:creationId xmlns:p14="http://schemas.microsoft.com/office/powerpoint/2010/main" val="1082670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preserve="1" userDrawn="1">
  <p:cSld name="Title Slide wiith photo_white text">
    <p:bg>
      <p:bgRef idx="1001">
        <a:schemeClr val="bg2"/>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199E035-8F3C-C54D-844B-D184582FA580}"/>
              </a:ext>
            </a:extLst>
          </p:cNvPr>
          <p:cNvPicPr>
            <a:picLocks noChangeAspect="1"/>
          </p:cNvPicPr>
          <p:nvPr userDrawn="1"/>
        </p:nvPicPr>
        <p:blipFill rotWithShape="1">
          <a:blip r:embed="rId2"/>
          <a:srcRect l="322" t="11533" b="4448"/>
          <a:stretch/>
        </p:blipFill>
        <p:spPr>
          <a:xfrm flipH="1">
            <a:off x="0" y="0"/>
            <a:ext cx="12192000" cy="6858000"/>
          </a:xfrm>
          <a:prstGeom prst="rect">
            <a:avLst/>
          </a:prstGeom>
        </p:spPr>
      </p:pic>
      <p:sp>
        <p:nvSpPr>
          <p:cNvPr id="9" name="Title 1"/>
          <p:cNvSpPr>
            <a:spLocks noGrp="1"/>
          </p:cNvSpPr>
          <p:nvPr>
            <p:ph type="title" hasCustomPrompt="1"/>
          </p:nvPr>
        </p:nvSpPr>
        <p:spPr bwMode="white">
          <a:xfrm>
            <a:off x="584635" y="2425780"/>
            <a:ext cx="5083629" cy="1107996"/>
          </a:xfrm>
          <a:noFill/>
        </p:spPr>
        <p:txBody>
          <a:bodyPr wrap="square" lIns="0" tIns="0" rIns="0" bIns="0" anchor="b" anchorCtr="0">
            <a:spAutoFit/>
          </a:bodyPr>
          <a:lstStyle>
            <a:lvl1pPr>
              <a:defRPr sz="3600" spc="-50" baseline="0">
                <a:gradFill>
                  <a:gsLst>
                    <a:gs pos="53365">
                      <a:srgbClr val="FFFFFF"/>
                    </a:gs>
                    <a:gs pos="21764">
                      <a:srgbClr val="FFFFFF"/>
                    </a:gs>
                  </a:gsLst>
                  <a:lin ang="5400000" scaled="0"/>
                </a:gra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bwMode="white">
          <a:xfrm>
            <a:off x="584200" y="3962400"/>
            <a:ext cx="5084064" cy="246221"/>
          </a:xfrm>
          <a:noFill/>
        </p:spPr>
        <p:txBody>
          <a:bodyPr wrap="square" lIns="0" tIns="0" rIns="0" bIns="0">
            <a:spAutoFit/>
          </a:bodyPr>
          <a:lstStyle>
            <a:lvl1pPr marL="0" indent="0">
              <a:spcBef>
                <a:spcPts val="0"/>
              </a:spcBef>
              <a:buNone/>
              <a:defRPr sz="1600" spc="0" baseline="0">
                <a:gradFill>
                  <a:gsLst>
                    <a:gs pos="53365">
                      <a:srgbClr val="FFFFFF"/>
                    </a:gs>
                    <a:gs pos="21764">
                      <a:srgbClr val="FFFFFF"/>
                    </a:gs>
                  </a:gsLst>
                  <a:lin ang="5400000" scaled="0"/>
                </a:gradFill>
                <a:latin typeface="+mn-lt"/>
                <a:cs typeface="Segoe UI" panose="020B0502040204020203" pitchFamily="34" charset="0"/>
              </a:defRPr>
            </a:lvl1pPr>
          </a:lstStyle>
          <a:p>
            <a:pPr lvl="0"/>
            <a:r>
              <a:rPr lang="en-US"/>
              <a:t>Speaker name or subtitle text</a:t>
            </a:r>
          </a:p>
        </p:txBody>
      </p:sp>
      <p:pic>
        <p:nvPicPr>
          <p:cNvPr id="7" name="MS logo gray - EMF">
            <a:extLst>
              <a:ext uri="{FF2B5EF4-FFF2-40B4-BE49-F238E27FC236}">
                <a16:creationId xmlns:a16="http://schemas.microsoft.com/office/drawing/2014/main" id="{19A64866-81C9-F346-A699-D5FE5F629732}"/>
              </a:ext>
            </a:extLst>
          </p:cNvPr>
          <p:cNvPicPr>
            <a:picLocks noChangeAspect="1"/>
          </p:cNvPicPr>
          <p:nvPr userDrawn="1"/>
        </p:nvPicPr>
        <p:blipFill>
          <a:blip r:embed="rId3"/>
          <a:stretch>
            <a:fillRect/>
          </a:stretch>
        </p:blipFill>
        <p:spPr bwMode="black">
          <a:xfrm>
            <a:off x="283297" y="281709"/>
            <a:ext cx="2440148" cy="902854"/>
          </a:xfrm>
          <a:prstGeom prst="rect">
            <a:avLst/>
          </a:prstGeom>
        </p:spPr>
      </p:pic>
    </p:spTree>
    <p:extLst>
      <p:ext uri="{BB962C8B-B14F-4D97-AF65-F5344CB8AC3E}">
        <p14:creationId xmlns:p14="http://schemas.microsoft.com/office/powerpoint/2010/main" val="261866166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485955930"/>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preserve="1" userDrawn="1">
  <p:cSld name="1_Title Slide wiith photo_white text">
    <p:bg>
      <p:bgRef idx="1001">
        <a:schemeClr val="bg2"/>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199E035-8F3C-C54D-844B-D184582FA580}"/>
              </a:ext>
            </a:extLst>
          </p:cNvPr>
          <p:cNvPicPr>
            <a:picLocks noChangeAspect="1"/>
          </p:cNvPicPr>
          <p:nvPr userDrawn="1"/>
        </p:nvPicPr>
        <p:blipFill rotWithShape="1">
          <a:blip r:embed="rId2"/>
          <a:srcRect t="34669" b="9081"/>
          <a:stretch/>
        </p:blipFill>
        <p:spPr>
          <a:xfrm flipH="1">
            <a:off x="0" y="0"/>
            <a:ext cx="12192000" cy="6858000"/>
          </a:xfrm>
          <a:prstGeom prst="rect">
            <a:avLst/>
          </a:prstGeom>
        </p:spPr>
      </p:pic>
      <p:sp>
        <p:nvSpPr>
          <p:cNvPr id="9" name="Title 1"/>
          <p:cNvSpPr>
            <a:spLocks noGrp="1"/>
          </p:cNvSpPr>
          <p:nvPr>
            <p:ph type="title" hasCustomPrompt="1"/>
          </p:nvPr>
        </p:nvSpPr>
        <p:spPr bwMode="white">
          <a:xfrm>
            <a:off x="584635" y="2425780"/>
            <a:ext cx="5083629" cy="1107996"/>
          </a:xfrm>
          <a:noFill/>
        </p:spPr>
        <p:txBody>
          <a:bodyPr wrap="square" lIns="0" tIns="0" rIns="0" bIns="0" anchor="b" anchorCtr="0">
            <a:spAutoFit/>
          </a:bodyPr>
          <a:lstStyle>
            <a:lvl1pPr>
              <a:defRPr sz="3600" spc="-50" baseline="0">
                <a:gradFill>
                  <a:gsLst>
                    <a:gs pos="53365">
                      <a:srgbClr val="FFFFFF"/>
                    </a:gs>
                    <a:gs pos="21764">
                      <a:srgbClr val="FFFFFF"/>
                    </a:gs>
                  </a:gsLst>
                  <a:lin ang="5400000" scaled="0"/>
                </a:gra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bwMode="white">
          <a:xfrm>
            <a:off x="584200" y="3962400"/>
            <a:ext cx="5084064" cy="246221"/>
          </a:xfrm>
          <a:noFill/>
        </p:spPr>
        <p:txBody>
          <a:bodyPr wrap="square" lIns="0" tIns="0" rIns="0" bIns="0">
            <a:spAutoFit/>
          </a:bodyPr>
          <a:lstStyle>
            <a:lvl1pPr marL="0" indent="0">
              <a:spcBef>
                <a:spcPts val="0"/>
              </a:spcBef>
              <a:buNone/>
              <a:defRPr sz="1600" spc="0" baseline="0">
                <a:gradFill>
                  <a:gsLst>
                    <a:gs pos="53365">
                      <a:srgbClr val="FFFFFF"/>
                    </a:gs>
                    <a:gs pos="21764">
                      <a:srgbClr val="FFFFFF"/>
                    </a:gs>
                  </a:gsLst>
                  <a:lin ang="5400000" scaled="0"/>
                </a:gradFill>
                <a:latin typeface="+mn-lt"/>
                <a:cs typeface="Segoe UI" panose="020B0502040204020203" pitchFamily="34" charset="0"/>
              </a:defRPr>
            </a:lvl1pPr>
          </a:lstStyle>
          <a:p>
            <a:pPr lvl="0"/>
            <a:r>
              <a:rPr lang="en-US"/>
              <a:t>Speaker name or subtitle text</a:t>
            </a:r>
          </a:p>
        </p:txBody>
      </p:sp>
      <p:pic>
        <p:nvPicPr>
          <p:cNvPr id="7" name="MS logo gray - EMF">
            <a:extLst>
              <a:ext uri="{FF2B5EF4-FFF2-40B4-BE49-F238E27FC236}">
                <a16:creationId xmlns:a16="http://schemas.microsoft.com/office/drawing/2014/main" id="{19A64866-81C9-F346-A699-D5FE5F629732}"/>
              </a:ext>
            </a:extLst>
          </p:cNvPr>
          <p:cNvPicPr>
            <a:picLocks noChangeAspect="1"/>
          </p:cNvPicPr>
          <p:nvPr userDrawn="1"/>
        </p:nvPicPr>
        <p:blipFill>
          <a:blip r:embed="rId3"/>
          <a:stretch>
            <a:fillRect/>
          </a:stretch>
        </p:blipFill>
        <p:spPr bwMode="black">
          <a:xfrm>
            <a:off x="283297" y="281709"/>
            <a:ext cx="2440148" cy="902854"/>
          </a:xfrm>
          <a:prstGeom prst="rect">
            <a:avLst/>
          </a:prstGeom>
        </p:spPr>
      </p:pic>
    </p:spTree>
    <p:extLst>
      <p:ext uri="{BB962C8B-B14F-4D97-AF65-F5344CB8AC3E}">
        <p14:creationId xmlns:p14="http://schemas.microsoft.com/office/powerpoint/2010/main" val="152418532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231.xml><?xml version="1.0" encoding="utf-8"?>
<p:sldLayout xmlns:a="http://schemas.openxmlformats.org/drawingml/2006/main" xmlns:r="http://schemas.openxmlformats.org/officeDocument/2006/relationships" xmlns:p="http://schemas.openxmlformats.org/presentationml/2006/main" showMasterSp="0" preserve="1" userDrawn="1">
  <p:cSld name="Title &amp; Non-bulleted text">
    <p:bg>
      <p:bgPr>
        <a:solidFill>
          <a:schemeClr val="bg1">
            <a:lumMod val="95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a:xfrm>
            <a:off x="588263" y="498764"/>
            <a:ext cx="11018520" cy="553998"/>
          </a:xfrm>
        </p:spPr>
        <p:txBody>
          <a:bodyPr/>
          <a:lstStyle>
            <a:lvl1pPr>
              <a:defRPr sz="3600">
                <a:solidFill>
                  <a:srgbClr val="000000"/>
                </a:solidFill>
              </a:defRPr>
            </a:lvl1pPr>
          </a:lstStyle>
          <a:p>
            <a:r>
              <a:rPr lang="en-US"/>
              <a:t>Click to edit Master title style</a:t>
            </a:r>
          </a:p>
        </p:txBody>
      </p:sp>
      <p:sp>
        <p:nvSpPr>
          <p:cNvPr id="4" name="Text Placeholder 3"/>
          <p:cNvSpPr>
            <a:spLocks noGrp="1"/>
          </p:cNvSpPr>
          <p:nvPr>
            <p:ph type="body" sz="quarter" idx="10"/>
          </p:nvPr>
        </p:nvSpPr>
        <p:spPr>
          <a:xfrm>
            <a:off x="586390" y="1434370"/>
            <a:ext cx="11018520" cy="1083374"/>
          </a:xfrm>
        </p:spPr>
        <p:txBody>
          <a:bodyPr wrap="square">
            <a:spAutoFit/>
          </a:bodyPr>
          <a:lstStyle>
            <a:lvl1pPr marL="0" indent="0">
              <a:buNone/>
              <a:defRPr sz="2000" b="0" i="0">
                <a:solidFill>
                  <a:srgbClr val="000000"/>
                </a:solidFill>
                <a:latin typeface="+mn-lt"/>
                <a:cs typeface="Segoe UI" panose="020B0502040204020203" pitchFamily="34" charset="0"/>
              </a:defRPr>
            </a:lvl1pPr>
            <a:lvl2pPr marL="228600" indent="0">
              <a:buNone/>
              <a:defRPr sz="1600">
                <a:solidFill>
                  <a:srgbClr val="000000"/>
                </a:solidFill>
              </a:defRPr>
            </a:lvl2pPr>
            <a:lvl3pPr marL="457200" indent="0">
              <a:buNone/>
              <a:defRPr sz="1400">
                <a:solidFill>
                  <a:srgbClr val="000000"/>
                </a:solidFill>
              </a:defRPr>
            </a:lvl3pPr>
            <a:lvl4pPr marL="685800" indent="0">
              <a:buNone/>
              <a:defRPr sz="1200">
                <a:solidFill>
                  <a:srgbClr val="000000"/>
                </a:solidFill>
              </a:defRPr>
            </a:lvl4pPr>
            <a:lvl5pPr marL="914400" indent="0">
              <a:buNone/>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5" name="Footer Placeholder 10">
            <a:extLst>
              <a:ext uri="{FF2B5EF4-FFF2-40B4-BE49-F238E27FC236}">
                <a16:creationId xmlns:a16="http://schemas.microsoft.com/office/drawing/2014/main" id="{37A1A54A-CF38-9947-A8FB-BBD41DE025C0}"/>
              </a:ext>
            </a:extLst>
          </p:cNvPr>
          <p:cNvSpPr>
            <a:spLocks noGrp="1"/>
          </p:cNvSpPr>
          <p:nvPr>
            <p:ph type="ftr" sz="quarter" idx="3"/>
          </p:nvPr>
        </p:nvSpPr>
        <p:spPr>
          <a:xfrm>
            <a:off x="584201" y="6456459"/>
            <a:ext cx="11025188" cy="107854"/>
          </a:xfrm>
          <a:prstGeom prst="rect">
            <a:avLst/>
          </a:prstGeom>
        </p:spPr>
        <p:txBody>
          <a:bodyPr/>
          <a:lstStyle>
            <a:lvl1pPr>
              <a:defRPr sz="800">
                <a:solidFill>
                  <a:srgbClr val="000000"/>
                </a:solidFill>
              </a:defRPr>
            </a:lvl1pPr>
          </a:lstStyle>
          <a:p>
            <a:r>
              <a:rPr lang="en-US"/>
              <a:t>© Microsoft Corporation                                                                                  					   	    	                                     Microsoft 365 </a:t>
            </a:r>
          </a:p>
        </p:txBody>
      </p:sp>
    </p:spTree>
    <p:extLst>
      <p:ext uri="{BB962C8B-B14F-4D97-AF65-F5344CB8AC3E}">
        <p14:creationId xmlns:p14="http://schemas.microsoft.com/office/powerpoint/2010/main" val="155945027"/>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88263" y="509155"/>
            <a:ext cx="11018520" cy="553998"/>
          </a:xfrm>
        </p:spPr>
        <p:txBody>
          <a:bodyPr/>
          <a:lstStyle>
            <a:lvl1pPr>
              <a:defRPr sz="3600">
                <a:solidFill>
                  <a:srgbClr val="000000"/>
                </a:solidFill>
              </a:defRPr>
            </a:lvl1pPr>
          </a:lstStyle>
          <a:p>
            <a:r>
              <a:rPr lang="en-US"/>
              <a:t>Click to edit Master title style</a:t>
            </a:r>
          </a:p>
        </p:txBody>
      </p:sp>
      <p:sp>
        <p:nvSpPr>
          <p:cNvPr id="3" name="Text Placeholder 2"/>
          <p:cNvSpPr>
            <a:spLocks noGrp="1"/>
          </p:cNvSpPr>
          <p:nvPr>
            <p:ph type="body" sz="quarter" idx="10"/>
          </p:nvPr>
        </p:nvSpPr>
        <p:spPr>
          <a:xfrm>
            <a:off x="584200" y="1435497"/>
            <a:ext cx="11018520" cy="1268039"/>
          </a:xfrm>
        </p:spPr>
        <p:txBody>
          <a:bodyPr/>
          <a:lstStyle>
            <a:lvl1pPr>
              <a:defRPr sz="2000">
                <a:solidFill>
                  <a:srgbClr val="000000"/>
                </a:solidFill>
                <a:latin typeface="+mn-lt"/>
              </a:defRPr>
            </a:lvl1pPr>
            <a:lvl2pPr>
              <a:defRPr sz="1600">
                <a:solidFill>
                  <a:srgbClr val="000000"/>
                </a:solidFill>
              </a:defRPr>
            </a:lvl2pPr>
            <a:lvl3pPr>
              <a:defRPr sz="1400">
                <a:solidFill>
                  <a:srgbClr val="000000"/>
                </a:solidFill>
              </a:defRPr>
            </a:lvl3pPr>
            <a:lvl4pPr>
              <a:defRPr sz="1200">
                <a:solidFill>
                  <a:srgbClr val="000000"/>
                </a:solidFill>
              </a:defRPr>
            </a:lvl4pPr>
            <a:lvl5pPr>
              <a:defRPr sz="1000">
                <a:solidFill>
                  <a:srgbClr val="000000"/>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10">
            <a:extLst>
              <a:ext uri="{FF2B5EF4-FFF2-40B4-BE49-F238E27FC236}">
                <a16:creationId xmlns:a16="http://schemas.microsoft.com/office/drawing/2014/main" id="{DD1BEEC7-5874-1E48-8B60-B1E5D9779C29}"/>
              </a:ext>
            </a:extLst>
          </p:cNvPr>
          <p:cNvSpPr>
            <a:spLocks noGrp="1"/>
          </p:cNvSpPr>
          <p:nvPr>
            <p:ph type="ftr" sz="quarter" idx="3"/>
          </p:nvPr>
        </p:nvSpPr>
        <p:spPr>
          <a:xfrm>
            <a:off x="584201" y="6456459"/>
            <a:ext cx="11025188" cy="107854"/>
          </a:xfrm>
          <a:prstGeom prst="rect">
            <a:avLst/>
          </a:prstGeom>
        </p:spPr>
        <p:txBody>
          <a:bodyPr/>
          <a:lstStyle>
            <a:lvl1pPr>
              <a:defRPr sz="800">
                <a:solidFill>
                  <a:srgbClr val="000000"/>
                </a:solidFill>
              </a:defRPr>
            </a:lvl1pPr>
          </a:lstStyle>
          <a:p>
            <a:r>
              <a:rPr lang="en-US"/>
              <a:t>© Microsoft Corporation                                                                                  					   	    	                                     Microsoft 365 </a:t>
            </a:r>
          </a:p>
        </p:txBody>
      </p:sp>
    </p:spTree>
    <p:extLst>
      <p:ext uri="{BB962C8B-B14F-4D97-AF65-F5344CB8AC3E}">
        <p14:creationId xmlns:p14="http://schemas.microsoft.com/office/powerpoint/2010/main" val="1778362988"/>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preserve="1" userDrawn="1">
  <p:cSld name="CNB_Title and Content">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3E22BCC-7032-17F0-B273-F935DF91BB2C}"/>
              </a:ext>
            </a:extLst>
          </p:cNvPr>
          <p:cNvPicPr>
            <a:picLocks noChangeAspect="1"/>
          </p:cNvPicPr>
          <p:nvPr userDrawn="1"/>
        </p:nvPicPr>
        <p:blipFill rotWithShape="1">
          <a:blip r:embed="rId2"/>
          <a:srcRect l="383"/>
          <a:stretch/>
        </p:blipFill>
        <p:spPr>
          <a:xfrm>
            <a:off x="-5080" y="-6350"/>
            <a:ext cx="12197080" cy="1180614"/>
          </a:xfrm>
          <a:prstGeom prst="rect">
            <a:avLst/>
          </a:prstGeom>
        </p:spPr>
      </p:pic>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00979" y="285070"/>
            <a:ext cx="11018520" cy="553998"/>
          </a:xfrm>
        </p:spPr>
        <p:txBody>
          <a:bodyPr/>
          <a:lstStyle>
            <a:lvl1pPr>
              <a:defRPr sz="3600">
                <a:solidFill>
                  <a:schemeClr val="bg1"/>
                </a:solidFill>
              </a:defRPr>
            </a:lvl1pPr>
          </a:lstStyle>
          <a:p>
            <a:r>
              <a:rPr lang="en-US"/>
              <a:t>Click to edit Master title style</a:t>
            </a:r>
          </a:p>
        </p:txBody>
      </p:sp>
      <p:sp>
        <p:nvSpPr>
          <p:cNvPr id="3" name="Text Placeholder 2"/>
          <p:cNvSpPr>
            <a:spLocks noGrp="1"/>
          </p:cNvSpPr>
          <p:nvPr>
            <p:ph type="body" sz="quarter" idx="10"/>
          </p:nvPr>
        </p:nvSpPr>
        <p:spPr>
          <a:xfrm>
            <a:off x="584200" y="1435497"/>
            <a:ext cx="11018520" cy="1268039"/>
          </a:xfrm>
        </p:spPr>
        <p:txBody>
          <a:bodyPr/>
          <a:lstStyle>
            <a:lvl1pPr>
              <a:defRPr sz="2000">
                <a:solidFill>
                  <a:srgbClr val="000000"/>
                </a:solidFill>
                <a:latin typeface="+mn-lt"/>
              </a:defRPr>
            </a:lvl1pPr>
            <a:lvl2pPr>
              <a:defRPr sz="1600">
                <a:solidFill>
                  <a:srgbClr val="000000"/>
                </a:solidFill>
              </a:defRPr>
            </a:lvl2pPr>
            <a:lvl3pPr>
              <a:defRPr sz="1400">
                <a:solidFill>
                  <a:srgbClr val="000000"/>
                </a:solidFill>
              </a:defRPr>
            </a:lvl3pPr>
            <a:lvl4pPr>
              <a:defRPr sz="1200">
                <a:solidFill>
                  <a:srgbClr val="000000"/>
                </a:solidFill>
              </a:defRPr>
            </a:lvl4pPr>
            <a:lvl5pPr>
              <a:defRPr sz="1000">
                <a:solidFill>
                  <a:srgbClr val="000000"/>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10">
            <a:extLst>
              <a:ext uri="{FF2B5EF4-FFF2-40B4-BE49-F238E27FC236}">
                <a16:creationId xmlns:a16="http://schemas.microsoft.com/office/drawing/2014/main" id="{DD1BEEC7-5874-1E48-8B60-B1E5D9779C29}"/>
              </a:ext>
            </a:extLst>
          </p:cNvPr>
          <p:cNvSpPr>
            <a:spLocks noGrp="1"/>
          </p:cNvSpPr>
          <p:nvPr>
            <p:ph type="ftr" sz="quarter" idx="3"/>
          </p:nvPr>
        </p:nvSpPr>
        <p:spPr>
          <a:xfrm>
            <a:off x="584201" y="6456459"/>
            <a:ext cx="11025188" cy="107854"/>
          </a:xfrm>
          <a:prstGeom prst="rect">
            <a:avLst/>
          </a:prstGeom>
        </p:spPr>
        <p:txBody>
          <a:bodyPr/>
          <a:lstStyle>
            <a:lvl1pPr>
              <a:defRPr sz="800">
                <a:solidFill>
                  <a:srgbClr val="000000"/>
                </a:solidFill>
              </a:defRPr>
            </a:lvl1pPr>
          </a:lstStyle>
          <a:p>
            <a:r>
              <a:rPr lang="en-US"/>
              <a:t>© Microsoft Corporation                                                                                  					   	    	                                     Microsoft 365 </a:t>
            </a:r>
          </a:p>
        </p:txBody>
      </p:sp>
    </p:spTree>
    <p:extLst>
      <p:ext uri="{BB962C8B-B14F-4D97-AF65-F5344CB8AC3E}">
        <p14:creationId xmlns:p14="http://schemas.microsoft.com/office/powerpoint/2010/main" val="281582170"/>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preserve="1" userDrawn="1">
  <p:cSld name="CNB_Title, content and resource banner">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3E22BCC-7032-17F0-B273-F935DF91BB2C}"/>
              </a:ext>
            </a:extLst>
          </p:cNvPr>
          <p:cNvPicPr>
            <a:picLocks noChangeAspect="1"/>
          </p:cNvPicPr>
          <p:nvPr userDrawn="1"/>
        </p:nvPicPr>
        <p:blipFill rotWithShape="1">
          <a:blip r:embed="rId2"/>
          <a:srcRect l="383"/>
          <a:stretch/>
        </p:blipFill>
        <p:spPr>
          <a:xfrm>
            <a:off x="-5080" y="-6350"/>
            <a:ext cx="12197080" cy="1180614"/>
          </a:xfrm>
          <a:prstGeom prst="rect">
            <a:avLst/>
          </a:prstGeom>
        </p:spPr>
      </p:pic>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00979" y="285070"/>
            <a:ext cx="11018520" cy="553998"/>
          </a:xfrm>
        </p:spPr>
        <p:txBody>
          <a:bodyPr/>
          <a:lstStyle>
            <a:lvl1pPr>
              <a:defRPr sz="3600">
                <a:solidFill>
                  <a:schemeClr val="bg1"/>
                </a:solidFill>
              </a:defRPr>
            </a:lvl1pPr>
          </a:lstStyle>
          <a:p>
            <a:r>
              <a:rPr lang="en-US"/>
              <a:t>Click to edit Master title style</a:t>
            </a:r>
          </a:p>
        </p:txBody>
      </p:sp>
      <p:sp>
        <p:nvSpPr>
          <p:cNvPr id="3" name="Text Placeholder 2"/>
          <p:cNvSpPr>
            <a:spLocks noGrp="1"/>
          </p:cNvSpPr>
          <p:nvPr>
            <p:ph type="body" sz="quarter" idx="10"/>
          </p:nvPr>
        </p:nvSpPr>
        <p:spPr>
          <a:xfrm>
            <a:off x="584200" y="1435497"/>
            <a:ext cx="11018520" cy="1268039"/>
          </a:xfrm>
        </p:spPr>
        <p:txBody>
          <a:bodyPr/>
          <a:lstStyle>
            <a:lvl1pPr>
              <a:defRPr sz="2000">
                <a:solidFill>
                  <a:srgbClr val="000000"/>
                </a:solidFill>
                <a:latin typeface="+mn-lt"/>
              </a:defRPr>
            </a:lvl1pPr>
            <a:lvl2pPr>
              <a:defRPr sz="1600">
                <a:solidFill>
                  <a:srgbClr val="000000"/>
                </a:solidFill>
              </a:defRPr>
            </a:lvl2pPr>
            <a:lvl3pPr>
              <a:defRPr sz="1400">
                <a:solidFill>
                  <a:srgbClr val="000000"/>
                </a:solidFill>
              </a:defRPr>
            </a:lvl3pPr>
            <a:lvl4pPr>
              <a:defRPr sz="1200">
                <a:solidFill>
                  <a:srgbClr val="000000"/>
                </a:solidFill>
              </a:defRPr>
            </a:lvl4pPr>
            <a:lvl5pPr>
              <a:defRPr sz="1000">
                <a:solidFill>
                  <a:srgbClr val="000000"/>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ounded Rectangle 6">
            <a:extLst>
              <a:ext uri="{FF2B5EF4-FFF2-40B4-BE49-F238E27FC236}">
                <a16:creationId xmlns:a16="http://schemas.microsoft.com/office/drawing/2014/main" id="{F1F6ECD6-0872-3D76-0A88-B53820253296}"/>
              </a:ext>
            </a:extLst>
          </p:cNvPr>
          <p:cNvSpPr/>
          <p:nvPr userDrawn="1"/>
        </p:nvSpPr>
        <p:spPr>
          <a:xfrm>
            <a:off x="0" y="5849078"/>
            <a:ext cx="5165521" cy="1011104"/>
          </a:xfrm>
          <a:prstGeom prst="roundRect">
            <a:avLst>
              <a:gd name="adj" fmla="val 0"/>
            </a:avLst>
          </a:prstGeom>
          <a:solidFill>
            <a:srgbClr val="2C7E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8">
            <a:extLst>
              <a:ext uri="{FF2B5EF4-FFF2-40B4-BE49-F238E27FC236}">
                <a16:creationId xmlns:a16="http://schemas.microsoft.com/office/drawing/2014/main" id="{14F8B1A8-2C10-27D2-A0CC-B065DAFCDB19}"/>
              </a:ext>
            </a:extLst>
          </p:cNvPr>
          <p:cNvSpPr>
            <a:spLocks noGrp="1"/>
          </p:cNvSpPr>
          <p:nvPr>
            <p:ph type="body" sz="quarter" idx="11" hasCustomPrompt="1"/>
          </p:nvPr>
        </p:nvSpPr>
        <p:spPr>
          <a:xfrm>
            <a:off x="300038" y="6059672"/>
            <a:ext cx="4094162" cy="307777"/>
          </a:xfrm>
        </p:spPr>
        <p:txBody>
          <a:bodyPr/>
          <a:lstStyle>
            <a:lvl1pPr marL="0" indent="0">
              <a:buNone/>
              <a:defRPr>
                <a:solidFill>
                  <a:schemeClr val="bg1"/>
                </a:solidFill>
              </a:defRPr>
            </a:lvl1pPr>
            <a:lvl2pPr marL="228600" indent="0">
              <a:buNone/>
              <a:defRPr/>
            </a:lvl2pPr>
          </a:lstStyle>
          <a:p>
            <a:pPr lvl="0"/>
            <a:r>
              <a:rPr lang="en-US"/>
              <a:t>Click to add key resource link</a:t>
            </a:r>
          </a:p>
        </p:txBody>
      </p:sp>
    </p:spTree>
    <p:extLst>
      <p:ext uri="{BB962C8B-B14F-4D97-AF65-F5344CB8AC3E}">
        <p14:creationId xmlns:p14="http://schemas.microsoft.com/office/powerpoint/2010/main" val="2018351698"/>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preserve="1" userDrawn="1">
  <p:cSld name="1_CNB_Updates">
    <p:bg>
      <p:bgPr>
        <a:solidFill>
          <a:schemeClr val="bg1"/>
        </a:solidFill>
        <a:effectLst/>
      </p:bgPr>
    </p:bg>
    <p:spTree>
      <p:nvGrpSpPr>
        <p:cNvPr id="1" name=""/>
        <p:cNvGrpSpPr/>
        <p:nvPr/>
      </p:nvGrpSpPr>
      <p:grpSpPr>
        <a:xfrm>
          <a:off x="0" y="0"/>
          <a:ext cx="0" cy="0"/>
          <a:chOff x="0" y="0"/>
          <a:chExt cx="0" cy="0"/>
        </a:xfrm>
      </p:grpSpPr>
      <p:sp>
        <p:nvSpPr>
          <p:cNvPr id="6" name="Rounded Rectangle 4">
            <a:extLst>
              <a:ext uri="{FF2B5EF4-FFF2-40B4-BE49-F238E27FC236}">
                <a16:creationId xmlns:a16="http://schemas.microsoft.com/office/drawing/2014/main" id="{6A1507C7-C542-E81C-EF4A-218C3711D00D}"/>
              </a:ext>
            </a:extLst>
          </p:cNvPr>
          <p:cNvSpPr/>
          <p:nvPr userDrawn="1"/>
        </p:nvSpPr>
        <p:spPr>
          <a:xfrm>
            <a:off x="8928100" y="1151393"/>
            <a:ext cx="3263900" cy="5706606"/>
          </a:xfrm>
          <a:prstGeom prst="roundRect">
            <a:avLst>
              <a:gd name="adj" fmla="val 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3E22BCC-7032-17F0-B273-F935DF91BB2C}"/>
              </a:ext>
            </a:extLst>
          </p:cNvPr>
          <p:cNvPicPr>
            <a:picLocks noChangeAspect="1"/>
          </p:cNvPicPr>
          <p:nvPr userDrawn="1"/>
        </p:nvPicPr>
        <p:blipFill rotWithShape="1">
          <a:blip r:embed="rId2"/>
          <a:srcRect l="383"/>
          <a:stretch/>
        </p:blipFill>
        <p:spPr>
          <a:xfrm>
            <a:off x="-5080" y="-6350"/>
            <a:ext cx="12197080" cy="1180614"/>
          </a:xfrm>
          <a:prstGeom prst="rect">
            <a:avLst/>
          </a:prstGeom>
        </p:spPr>
      </p:pic>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00979" y="285070"/>
            <a:ext cx="11018520" cy="553998"/>
          </a:xfrm>
        </p:spPr>
        <p:txBody>
          <a:bodyPr/>
          <a:lstStyle>
            <a:lvl1pPr>
              <a:defRPr sz="3600">
                <a:solidFill>
                  <a:schemeClr val="bg1"/>
                </a:solidFill>
              </a:defRPr>
            </a:lvl1pPr>
          </a:lstStyle>
          <a:p>
            <a:r>
              <a:rPr lang="en-US"/>
              <a:t>Click to edit Master title style</a:t>
            </a:r>
          </a:p>
        </p:txBody>
      </p:sp>
      <p:sp>
        <p:nvSpPr>
          <p:cNvPr id="4" name="Footer Placeholder 10">
            <a:extLst>
              <a:ext uri="{FF2B5EF4-FFF2-40B4-BE49-F238E27FC236}">
                <a16:creationId xmlns:a16="http://schemas.microsoft.com/office/drawing/2014/main" id="{DD1BEEC7-5874-1E48-8B60-B1E5D9779C29}"/>
              </a:ext>
            </a:extLst>
          </p:cNvPr>
          <p:cNvSpPr>
            <a:spLocks noGrp="1"/>
          </p:cNvSpPr>
          <p:nvPr>
            <p:ph type="ftr" sz="quarter" idx="3"/>
          </p:nvPr>
        </p:nvSpPr>
        <p:spPr>
          <a:xfrm>
            <a:off x="584201" y="6456459"/>
            <a:ext cx="11025188" cy="107854"/>
          </a:xfrm>
          <a:prstGeom prst="rect">
            <a:avLst/>
          </a:prstGeom>
        </p:spPr>
        <p:txBody>
          <a:bodyPr/>
          <a:lstStyle>
            <a:lvl1pPr>
              <a:defRPr sz="800">
                <a:solidFill>
                  <a:srgbClr val="000000"/>
                </a:solidFill>
              </a:defRPr>
            </a:lvl1pPr>
          </a:lstStyle>
          <a:p>
            <a:r>
              <a:rPr lang="en-US"/>
              <a:t>© Microsoft Corporation                                                                                  					   	    	                                     Microsoft 365 </a:t>
            </a:r>
          </a:p>
        </p:txBody>
      </p:sp>
      <p:sp>
        <p:nvSpPr>
          <p:cNvPr id="10" name="Rounded Rectangle 1">
            <a:extLst>
              <a:ext uri="{FF2B5EF4-FFF2-40B4-BE49-F238E27FC236}">
                <a16:creationId xmlns:a16="http://schemas.microsoft.com/office/drawing/2014/main" id="{A3FE6813-A34B-408D-5E57-9D178EE76FD8}"/>
              </a:ext>
            </a:extLst>
          </p:cNvPr>
          <p:cNvSpPr/>
          <p:nvPr userDrawn="1"/>
        </p:nvSpPr>
        <p:spPr>
          <a:xfrm>
            <a:off x="0" y="1173570"/>
            <a:ext cx="4152900" cy="468061"/>
          </a:xfrm>
          <a:prstGeom prst="roundRect">
            <a:avLst>
              <a:gd name="adj" fmla="val 0"/>
            </a:avLst>
          </a:prstGeom>
          <a:solidFill>
            <a:srgbClr val="2C7E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7" name="Picture Placeholder 16">
            <a:extLst>
              <a:ext uri="{FF2B5EF4-FFF2-40B4-BE49-F238E27FC236}">
                <a16:creationId xmlns:a16="http://schemas.microsoft.com/office/drawing/2014/main" id="{05AA3CE7-CCC3-9EBF-4083-17CD49870263}"/>
              </a:ext>
            </a:extLst>
          </p:cNvPr>
          <p:cNvSpPr>
            <a:spLocks noGrp="1"/>
          </p:cNvSpPr>
          <p:nvPr>
            <p:ph type="pic" sz="quarter" idx="11" hasCustomPrompt="1"/>
          </p:nvPr>
        </p:nvSpPr>
        <p:spPr>
          <a:xfrm>
            <a:off x="5650395" y="2239963"/>
            <a:ext cx="6262206" cy="3246437"/>
          </a:xfrm>
          <a:prstGeom prst="roundRect">
            <a:avLst>
              <a:gd name="adj" fmla="val 4622"/>
            </a:avLst>
          </a:prstGeom>
          <a:solidFill>
            <a:schemeClr val="bg2"/>
          </a:solidFill>
        </p:spPr>
        <p:txBody>
          <a:bodyPr anchor="ctr">
            <a:noAutofit/>
          </a:bodyPr>
          <a:lstStyle>
            <a:lvl1pPr marL="0" indent="0" algn="ctr">
              <a:buNone/>
              <a:defRPr/>
            </a:lvl1pPr>
          </a:lstStyle>
          <a:p>
            <a:r>
              <a:rPr lang="en-US"/>
              <a:t>Click to insert picture</a:t>
            </a:r>
          </a:p>
        </p:txBody>
      </p:sp>
      <p:sp>
        <p:nvSpPr>
          <p:cNvPr id="19" name="Text Placeholder 18">
            <a:extLst>
              <a:ext uri="{FF2B5EF4-FFF2-40B4-BE49-F238E27FC236}">
                <a16:creationId xmlns:a16="http://schemas.microsoft.com/office/drawing/2014/main" id="{6E0B161C-8EF0-F07D-6565-5AC5DAF93DB4}"/>
              </a:ext>
            </a:extLst>
          </p:cNvPr>
          <p:cNvSpPr>
            <a:spLocks noGrp="1"/>
          </p:cNvSpPr>
          <p:nvPr>
            <p:ph type="body" sz="quarter" idx="12"/>
          </p:nvPr>
        </p:nvSpPr>
        <p:spPr>
          <a:xfrm>
            <a:off x="461963" y="1257671"/>
            <a:ext cx="3617912" cy="307777"/>
          </a:xfrm>
        </p:spPr>
        <p:txBody>
          <a:bodyPr/>
          <a:lstStyle>
            <a:lvl1pPr marL="0" indent="0">
              <a:buNone/>
              <a:defRPr>
                <a:solidFill>
                  <a:schemeClr val="bg1"/>
                </a:solidFill>
                <a:latin typeface="+mj-lt"/>
              </a:defRPr>
            </a:lvl1pPr>
            <a:lvl2pPr marL="228600" indent="0">
              <a:buNone/>
              <a:defRPr/>
            </a:lvl2pPr>
          </a:lstStyle>
          <a:p>
            <a:pPr lvl="0"/>
            <a:r>
              <a:rPr lang="en-US"/>
              <a:t>Click to edit Master text styles</a:t>
            </a:r>
          </a:p>
        </p:txBody>
      </p:sp>
      <p:sp>
        <p:nvSpPr>
          <p:cNvPr id="21" name="Text Placeholder 20">
            <a:extLst>
              <a:ext uri="{FF2B5EF4-FFF2-40B4-BE49-F238E27FC236}">
                <a16:creationId xmlns:a16="http://schemas.microsoft.com/office/drawing/2014/main" id="{0E79AF9F-FE77-CCB9-F3E4-8905E3B043A1}"/>
              </a:ext>
            </a:extLst>
          </p:cNvPr>
          <p:cNvSpPr>
            <a:spLocks noGrp="1"/>
          </p:cNvSpPr>
          <p:nvPr>
            <p:ph type="body" sz="quarter" idx="13" hasCustomPrompt="1"/>
          </p:nvPr>
        </p:nvSpPr>
        <p:spPr>
          <a:xfrm>
            <a:off x="584200" y="2239963"/>
            <a:ext cx="4927600" cy="3137269"/>
          </a:xfrm>
        </p:spPr>
        <p:txBody>
          <a:bodyPr/>
          <a:lstStyle>
            <a:lvl1pPr marL="0" indent="0">
              <a:buNone/>
              <a:defRPr/>
            </a:lvl1pPr>
          </a:lstStyle>
          <a:p>
            <a:pPr marL="0" indent="0">
              <a:lnSpc>
                <a:spcPct val="90000"/>
              </a:lnSpc>
              <a:spcBef>
                <a:spcPts val="1000"/>
              </a:spcBef>
              <a:buNone/>
            </a:pPr>
            <a:r>
              <a:rPr lang="en-US" sz="2800">
                <a:latin typeface="+mj-lt"/>
                <a:cs typeface="Segoe UI Semibold" panose="020B0502040204020203" pitchFamily="34" charset="0"/>
              </a:rPr>
              <a:t>Lorem ipsum dolor sit </a:t>
            </a:r>
            <a:r>
              <a:rPr lang="en-US" sz="2800" err="1">
                <a:latin typeface="+mj-lt"/>
                <a:cs typeface="Segoe UI Semibold" panose="020B0502040204020203" pitchFamily="34" charset="0"/>
              </a:rPr>
              <a:t>amet</a:t>
            </a:r>
            <a:endParaRPr lang="en-US" sz="2000">
              <a:latin typeface="+mj-lt"/>
              <a:cs typeface="Segoe UI" panose="020B0502040204020203" pitchFamily="34" charset="0"/>
            </a:endParaRPr>
          </a:p>
          <a:p>
            <a:pPr marL="0" indent="0">
              <a:lnSpc>
                <a:spcPct val="90000"/>
              </a:lnSpc>
              <a:spcBef>
                <a:spcPts val="1000"/>
              </a:spcBef>
              <a:buNone/>
            </a:pPr>
            <a:r>
              <a:rPr lang="en-US" sz="2000">
                <a:solidFill>
                  <a:srgbClr val="000000"/>
                </a:solidFill>
                <a:effectLst/>
                <a:highlight>
                  <a:srgbClr val="FFFFFF"/>
                </a:highlight>
                <a:latin typeface="Segoe UI" panose="020B0502040204020203" pitchFamily="34" charset="0"/>
                <a:cs typeface="Segoe UI" panose="020B0502040204020203" pitchFamily="34" charset="0"/>
              </a:rPr>
              <a:t>Vestibulum cursus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quam</a:t>
            </a:r>
            <a:r>
              <a:rPr lang="en-US" sz="2000">
                <a:solidFill>
                  <a:srgbClr val="000000"/>
                </a:solidFill>
                <a:effectLst/>
                <a:highlight>
                  <a:srgbClr val="FFFFFF"/>
                </a:highlight>
                <a:latin typeface="Segoe UI" panose="020B0502040204020203" pitchFamily="34" charset="0"/>
                <a:cs typeface="Segoe UI" panose="020B0502040204020203" pitchFamily="34" charset="0"/>
              </a:rPr>
              <a:t> vitae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erat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rutrum</a:t>
            </a:r>
            <a:r>
              <a:rPr lang="en-US" sz="2000">
                <a:solidFill>
                  <a:srgbClr val="000000"/>
                </a:solidFill>
                <a:effectLst/>
                <a:highlight>
                  <a:srgbClr val="FFFFFF"/>
                </a:highlight>
                <a:latin typeface="Segoe UI" panose="020B0502040204020203" pitchFamily="34" charset="0"/>
                <a:cs typeface="Segoe UI" panose="020B0502040204020203" pitchFamily="34" charset="0"/>
              </a:rPr>
              <a:t>, sit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amet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commodo</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felis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commodo</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Vivamus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finibus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arcu</a:t>
            </a:r>
            <a:r>
              <a:rPr lang="en-US" sz="2000">
                <a:solidFill>
                  <a:srgbClr val="000000"/>
                </a:solidFill>
                <a:effectLst/>
                <a:highlight>
                  <a:srgbClr val="FFFFFF"/>
                </a:highlight>
                <a:latin typeface="Segoe UI" panose="020B0502040204020203" pitchFamily="34" charset="0"/>
                <a:cs typeface="Segoe UI" panose="020B0502040204020203" pitchFamily="34" charset="0"/>
              </a:rPr>
              <a:t> vel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tellus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varius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nec</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laoreet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massa</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condimentum</a:t>
            </a:r>
            <a:r>
              <a:rPr lang="en-US" sz="2000">
                <a:solidFill>
                  <a:srgbClr val="000000"/>
                </a:solidFill>
                <a:effectLst/>
                <a:highlight>
                  <a:srgbClr val="FFFFFF"/>
                </a:highlight>
                <a:latin typeface="Segoe UI" panose="020B0502040204020203" pitchFamily="34" charset="0"/>
                <a:cs typeface="Segoe UI" panose="020B0502040204020203" pitchFamily="34" charset="0"/>
              </a:rPr>
              <a:t>. Lorem ipsum dolor sit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amet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consectetur</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adipiscing</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elit</a:t>
            </a:r>
            <a:r>
              <a:rPr lang="en-US" sz="2000">
                <a:solidFill>
                  <a:srgbClr val="000000"/>
                </a:solidFill>
                <a:effectLst/>
                <a:highlight>
                  <a:srgbClr val="FFFFFF"/>
                </a:highlight>
                <a:latin typeface="Segoe UI" panose="020B0502040204020203" pitchFamily="34" charset="0"/>
                <a:cs typeface="Segoe UI" panose="020B0502040204020203" pitchFamily="34" charset="0"/>
              </a:rPr>
              <a:t>. Vestibulum fermentum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imperdiet</a:t>
            </a:r>
            <a:r>
              <a:rPr lang="en-US" sz="2000">
                <a:solidFill>
                  <a:srgbClr val="000000"/>
                </a:solidFill>
                <a:effectLst/>
                <a:highlight>
                  <a:srgbClr val="FFFFFF"/>
                </a:highlight>
                <a:latin typeface="Segoe UI" panose="020B0502040204020203" pitchFamily="34" charset="0"/>
                <a:cs typeface="Segoe UI" panose="020B0502040204020203" pitchFamily="34" charset="0"/>
              </a:rPr>
              <a:t> ex,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nec</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consequat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felis</a:t>
            </a:r>
            <a:r>
              <a:rPr lang="en-US" sz="2000">
                <a:solidFill>
                  <a:srgbClr val="000000"/>
                </a:solidFill>
                <a:effectLst/>
                <a:highlight>
                  <a:srgbClr val="FFFFFF"/>
                </a:highlight>
                <a:latin typeface="Segoe UI" panose="020B0502040204020203" pitchFamily="34" charset="0"/>
                <a:cs typeface="Segoe UI" panose="020B0502040204020203" pitchFamily="34" charset="0"/>
              </a:rPr>
              <a:t> tempus vitae.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Phasellus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lobortis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laoreet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erat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p>
          <a:p>
            <a:pPr marL="0" indent="0">
              <a:lnSpc>
                <a:spcPct val="90000"/>
              </a:lnSpc>
              <a:spcBef>
                <a:spcPts val="1000"/>
              </a:spcBef>
              <a:buNone/>
            </a:pPr>
            <a:r>
              <a:rPr lang="en-US" sz="2000">
                <a:highlight>
                  <a:srgbClr val="FFFFFF"/>
                </a:highlight>
                <a:latin typeface="Segoe UI" panose="020B0502040204020203" pitchFamily="34" charset="0"/>
                <a:cs typeface="Segoe UI" panose="020B0502040204020203" pitchFamily="34" charset="0"/>
              </a:rPr>
              <a:t>Learn more at aka.ms/community.</a:t>
            </a:r>
            <a:endParaRPr lang="en-US" sz="200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80395177"/>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preserve="1" userDrawn="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98764"/>
            <a:ext cx="11018520" cy="553998"/>
          </a:xfrm>
        </p:spPr>
        <p:txBody>
          <a:bodyPr/>
          <a:lstStyle>
            <a:lvl1pPr>
              <a:defRPr sz="3600">
                <a:solidFill>
                  <a:srgbClr val="000000"/>
                </a:solidFill>
              </a:defRPr>
            </a:lvl1pPr>
          </a:lstStyle>
          <a:p>
            <a:r>
              <a:rPr lang="en-US"/>
              <a:t>Click to edit Master title style</a:t>
            </a:r>
          </a:p>
        </p:txBody>
      </p:sp>
      <p:sp>
        <p:nvSpPr>
          <p:cNvPr id="4" name="Text Placeholder 3"/>
          <p:cNvSpPr>
            <a:spLocks noGrp="1"/>
          </p:cNvSpPr>
          <p:nvPr>
            <p:ph type="body" sz="quarter" idx="10"/>
          </p:nvPr>
        </p:nvSpPr>
        <p:spPr>
          <a:xfrm>
            <a:off x="584200" y="1435100"/>
            <a:ext cx="5212080" cy="1268039"/>
          </a:xfrm>
        </p:spPr>
        <p:txBody>
          <a:bodyPr wrap="square">
            <a:spAutoFit/>
          </a:bodyPr>
          <a:lstStyle>
            <a:lvl1pPr marL="0" indent="0">
              <a:spcBef>
                <a:spcPts val="1224"/>
              </a:spcBef>
              <a:buClr>
                <a:schemeClr val="tx1"/>
              </a:buClr>
              <a:buFont typeface="Wingdings" panose="05000000000000000000" pitchFamily="2" charset="2"/>
              <a:buNone/>
              <a:defRPr sz="2000" b="0">
                <a:solidFill>
                  <a:srgbClr val="000000"/>
                </a:solidFill>
                <a:latin typeface="+mn-lt"/>
                <a:cs typeface="Segoe UI Semilight" panose="020B0402040204020203" pitchFamily="34" charset="0"/>
              </a:defRPr>
            </a:lvl1pPr>
            <a:lvl2pPr marL="255588" indent="0">
              <a:buFont typeface="Wingdings" panose="05000000000000000000" pitchFamily="2" charset="2"/>
              <a:buNone/>
              <a:defRPr sz="1600" b="0">
                <a:solidFill>
                  <a:srgbClr val="000000"/>
                </a:solidFill>
              </a:defRPr>
            </a:lvl2pPr>
            <a:lvl3pPr marL="450850" indent="0">
              <a:buFont typeface="Wingdings" panose="05000000000000000000" pitchFamily="2" charset="2"/>
              <a:buNone/>
              <a:tabLst/>
              <a:defRPr sz="1400" b="0">
                <a:solidFill>
                  <a:srgbClr val="000000"/>
                </a:solidFill>
              </a:defRPr>
            </a:lvl3pPr>
            <a:lvl4pPr marL="652462" indent="0">
              <a:buFont typeface="Wingdings" panose="05000000000000000000" pitchFamily="2" charset="2"/>
              <a:buNone/>
              <a:defRPr sz="1200" b="0">
                <a:solidFill>
                  <a:srgbClr val="000000"/>
                </a:solidFill>
              </a:defRPr>
            </a:lvl4pPr>
            <a:lvl5pPr marL="854075" indent="0">
              <a:buFont typeface="Wingdings" panose="05000000000000000000" pitchFamily="2" charset="2"/>
              <a:buNone/>
              <a:tabLst/>
              <a:defRPr sz="1000" b="0">
                <a:solidFill>
                  <a:srgbClr val="000000"/>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268039"/>
          </a:xfrm>
        </p:spPr>
        <p:txBody>
          <a:bodyPr wrap="square">
            <a:spAutoFit/>
          </a:bodyPr>
          <a:lstStyle>
            <a:lvl1pPr marL="0" indent="0">
              <a:spcBef>
                <a:spcPts val="1224"/>
              </a:spcBef>
              <a:buClr>
                <a:schemeClr val="tx1"/>
              </a:buClr>
              <a:buFont typeface="Wingdings" panose="05000000000000000000" pitchFamily="2" charset="2"/>
              <a:buNone/>
              <a:defRPr sz="2000" b="0">
                <a:solidFill>
                  <a:srgbClr val="000000"/>
                </a:solidFill>
                <a:latin typeface="+mn-lt"/>
                <a:cs typeface="Segoe UI Semilight" panose="020B0402040204020203" pitchFamily="34" charset="0"/>
              </a:defRPr>
            </a:lvl1pPr>
            <a:lvl2pPr marL="255588" indent="0">
              <a:buFont typeface="Wingdings" panose="05000000000000000000" pitchFamily="2" charset="2"/>
              <a:buNone/>
              <a:defRPr sz="1600" b="0">
                <a:solidFill>
                  <a:srgbClr val="000000"/>
                </a:solidFill>
              </a:defRPr>
            </a:lvl2pPr>
            <a:lvl3pPr marL="450850" indent="0">
              <a:buFont typeface="Wingdings" panose="05000000000000000000" pitchFamily="2" charset="2"/>
              <a:buNone/>
              <a:tabLst/>
              <a:defRPr sz="1400" b="0">
                <a:solidFill>
                  <a:srgbClr val="000000"/>
                </a:solidFill>
              </a:defRPr>
            </a:lvl3pPr>
            <a:lvl4pPr marL="652462" indent="0">
              <a:buFont typeface="Wingdings" panose="05000000000000000000" pitchFamily="2" charset="2"/>
              <a:buNone/>
              <a:defRPr sz="1200" b="0">
                <a:solidFill>
                  <a:srgbClr val="000000"/>
                </a:solidFill>
              </a:defRPr>
            </a:lvl4pPr>
            <a:lvl5pPr marL="854075" indent="0">
              <a:buFont typeface="Wingdings" panose="05000000000000000000" pitchFamily="2" charset="2"/>
              <a:buNone/>
              <a:tabLst/>
              <a:defRPr sz="1000" b="0">
                <a:solidFill>
                  <a:srgbClr val="000000"/>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10">
            <a:extLst>
              <a:ext uri="{FF2B5EF4-FFF2-40B4-BE49-F238E27FC236}">
                <a16:creationId xmlns:a16="http://schemas.microsoft.com/office/drawing/2014/main" id="{22BDE9B7-BF0F-DF45-BCD0-D6165D547D13}"/>
              </a:ext>
            </a:extLst>
          </p:cNvPr>
          <p:cNvSpPr>
            <a:spLocks noGrp="1"/>
          </p:cNvSpPr>
          <p:nvPr>
            <p:ph type="ftr" sz="quarter" idx="3"/>
          </p:nvPr>
        </p:nvSpPr>
        <p:spPr>
          <a:xfrm>
            <a:off x="584201" y="6456459"/>
            <a:ext cx="11025188" cy="107854"/>
          </a:xfrm>
          <a:prstGeom prst="rect">
            <a:avLst/>
          </a:prstGeom>
        </p:spPr>
        <p:txBody>
          <a:bodyPr/>
          <a:lstStyle>
            <a:lvl1pPr>
              <a:defRPr sz="800">
                <a:solidFill>
                  <a:srgbClr val="000000"/>
                </a:solidFill>
              </a:defRPr>
            </a:lvl1pPr>
          </a:lstStyle>
          <a:p>
            <a:r>
              <a:rPr lang="en-US"/>
              <a:t>© Microsoft Corporation                                                                                  					   	    	                                     Microsoft 365 </a:t>
            </a:r>
          </a:p>
        </p:txBody>
      </p:sp>
    </p:spTree>
    <p:extLst>
      <p:ext uri="{BB962C8B-B14F-4D97-AF65-F5344CB8AC3E}">
        <p14:creationId xmlns:p14="http://schemas.microsoft.com/office/powerpoint/2010/main" val="1801641171"/>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sldGuideLst>
    </p:ext>
  </p:extLst>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preserve="1" userDrawn="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a:xfrm>
            <a:off x="588263" y="497541"/>
            <a:ext cx="11018520" cy="553998"/>
          </a:xfrm>
        </p:spPr>
        <p:txBody>
          <a:bodyPr/>
          <a:lstStyle>
            <a:lvl1pPr>
              <a:defRPr sz="3600">
                <a:solidFill>
                  <a:srgbClr val="000000"/>
                </a:solidFill>
              </a:defRPr>
            </a:lvl1pPr>
          </a:lstStyle>
          <a:p>
            <a:r>
              <a:rPr lang="en-US"/>
              <a:t>Click to edit Master title style</a:t>
            </a:r>
          </a:p>
        </p:txBody>
      </p:sp>
      <p:sp>
        <p:nvSpPr>
          <p:cNvPr id="4" name="Text Placeholder 3"/>
          <p:cNvSpPr>
            <a:spLocks noGrp="1"/>
          </p:cNvSpPr>
          <p:nvPr>
            <p:ph type="body" sz="quarter" idx="10"/>
          </p:nvPr>
        </p:nvSpPr>
        <p:spPr>
          <a:xfrm>
            <a:off x="584200" y="1437481"/>
            <a:ext cx="5212080" cy="1268039"/>
          </a:xfrm>
        </p:spPr>
        <p:txBody>
          <a:bodyPr wrap="square">
            <a:spAutoFit/>
          </a:bodyPr>
          <a:lstStyle>
            <a:lvl1pPr marL="231775" indent="-231775">
              <a:spcBef>
                <a:spcPts val="1224"/>
              </a:spcBef>
              <a:buClr>
                <a:schemeClr val="tx1"/>
              </a:buClr>
              <a:buFont typeface="Wingdings" panose="05000000000000000000" pitchFamily="2" charset="2"/>
              <a:buChar char=""/>
              <a:defRPr sz="2000" b="0">
                <a:solidFill>
                  <a:srgbClr val="000000"/>
                </a:solidFill>
                <a:latin typeface="+mn-lt"/>
                <a:cs typeface="Segoe UI Semilight" panose="020B0402040204020203" pitchFamily="34" charset="0"/>
              </a:defRPr>
            </a:lvl1pPr>
            <a:lvl2pPr marL="427038" indent="-171450">
              <a:buFont typeface="Wingdings" panose="05000000000000000000" pitchFamily="2" charset="2"/>
              <a:buChar char=""/>
              <a:defRPr sz="1600" b="0">
                <a:solidFill>
                  <a:srgbClr val="000000"/>
                </a:solidFill>
              </a:defRPr>
            </a:lvl2pPr>
            <a:lvl3pPr marL="639763" indent="-188913">
              <a:buFont typeface="Wingdings" panose="05000000000000000000" pitchFamily="2" charset="2"/>
              <a:buChar char=""/>
              <a:tabLst/>
              <a:defRPr sz="1400" b="0">
                <a:solidFill>
                  <a:srgbClr val="000000"/>
                </a:solidFill>
              </a:defRPr>
            </a:lvl3pPr>
            <a:lvl4pPr marL="828675" indent="-176213">
              <a:buFont typeface="Wingdings" panose="05000000000000000000" pitchFamily="2" charset="2"/>
              <a:buChar char=""/>
              <a:defRPr sz="1200" b="0">
                <a:solidFill>
                  <a:srgbClr val="000000"/>
                </a:solidFill>
              </a:defRPr>
            </a:lvl4pPr>
            <a:lvl5pPr marL="1023938" indent="-169863">
              <a:buFont typeface="Wingdings" panose="05000000000000000000" pitchFamily="2" charset="2"/>
              <a:buChar char=""/>
              <a:tabLst/>
              <a:defRPr sz="1000" b="0">
                <a:solidFill>
                  <a:srgbClr val="000000"/>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1EF8841F-D2F8-0646-B645-839893A70343}"/>
              </a:ext>
            </a:extLst>
          </p:cNvPr>
          <p:cNvSpPr>
            <a:spLocks noGrp="1"/>
          </p:cNvSpPr>
          <p:nvPr>
            <p:ph type="body" sz="quarter" idx="12"/>
          </p:nvPr>
        </p:nvSpPr>
        <p:spPr>
          <a:xfrm>
            <a:off x="6392849" y="1437481"/>
            <a:ext cx="5212080" cy="1268039"/>
          </a:xfrm>
        </p:spPr>
        <p:txBody>
          <a:bodyPr wrap="square">
            <a:spAutoFit/>
          </a:bodyPr>
          <a:lstStyle>
            <a:lvl1pPr marL="231775" indent="-231775">
              <a:spcBef>
                <a:spcPts val="1224"/>
              </a:spcBef>
              <a:buClr>
                <a:schemeClr val="tx1"/>
              </a:buClr>
              <a:buFont typeface="Wingdings" panose="05000000000000000000" pitchFamily="2" charset="2"/>
              <a:buChar char=""/>
              <a:defRPr sz="2000" b="0">
                <a:solidFill>
                  <a:srgbClr val="000000"/>
                </a:solidFill>
                <a:latin typeface="+mn-lt"/>
                <a:cs typeface="Segoe UI Semilight" panose="020B0402040204020203" pitchFamily="34" charset="0"/>
              </a:defRPr>
            </a:lvl1pPr>
            <a:lvl2pPr marL="427038" indent="-171450">
              <a:buFont typeface="Wingdings" panose="05000000000000000000" pitchFamily="2" charset="2"/>
              <a:buChar char=""/>
              <a:defRPr sz="1600" b="0">
                <a:solidFill>
                  <a:srgbClr val="000000"/>
                </a:solidFill>
              </a:defRPr>
            </a:lvl2pPr>
            <a:lvl3pPr marL="639763" indent="-188913">
              <a:buFont typeface="Wingdings" panose="05000000000000000000" pitchFamily="2" charset="2"/>
              <a:buChar char=""/>
              <a:tabLst/>
              <a:defRPr sz="1400" b="0">
                <a:solidFill>
                  <a:srgbClr val="000000"/>
                </a:solidFill>
              </a:defRPr>
            </a:lvl3pPr>
            <a:lvl4pPr marL="828675" indent="-176213">
              <a:buFont typeface="Wingdings" panose="05000000000000000000" pitchFamily="2" charset="2"/>
              <a:buChar char=""/>
              <a:defRPr sz="1200" b="0">
                <a:solidFill>
                  <a:srgbClr val="000000"/>
                </a:solidFill>
              </a:defRPr>
            </a:lvl4pPr>
            <a:lvl5pPr marL="1023938" indent="-169863">
              <a:buFont typeface="Wingdings" panose="05000000000000000000" pitchFamily="2" charset="2"/>
              <a:buChar char=""/>
              <a:tabLst/>
              <a:defRPr sz="1000" b="0">
                <a:solidFill>
                  <a:srgbClr val="000000"/>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10">
            <a:extLst>
              <a:ext uri="{FF2B5EF4-FFF2-40B4-BE49-F238E27FC236}">
                <a16:creationId xmlns:a16="http://schemas.microsoft.com/office/drawing/2014/main" id="{9EF2168D-ABC8-AA43-9EDB-A155583EFD61}"/>
              </a:ext>
            </a:extLst>
          </p:cNvPr>
          <p:cNvSpPr>
            <a:spLocks noGrp="1"/>
          </p:cNvSpPr>
          <p:nvPr>
            <p:ph type="ftr" sz="quarter" idx="3"/>
          </p:nvPr>
        </p:nvSpPr>
        <p:spPr>
          <a:xfrm>
            <a:off x="584201" y="6456459"/>
            <a:ext cx="11025188" cy="107854"/>
          </a:xfrm>
          <a:prstGeom prst="rect">
            <a:avLst/>
          </a:prstGeom>
        </p:spPr>
        <p:txBody>
          <a:bodyPr/>
          <a:lstStyle>
            <a:lvl1pPr>
              <a:defRPr sz="800">
                <a:solidFill>
                  <a:srgbClr val="000000"/>
                </a:solidFill>
              </a:defRPr>
            </a:lvl1pPr>
          </a:lstStyle>
          <a:p>
            <a:r>
              <a:rPr lang="en-US"/>
              <a:t>© Microsoft Corporation                                                                                  					   	    	                                     Microsoft 365 </a:t>
            </a:r>
          </a:p>
        </p:txBody>
      </p:sp>
    </p:spTree>
    <p:extLst>
      <p:ext uri="{BB962C8B-B14F-4D97-AF65-F5344CB8AC3E}">
        <p14:creationId xmlns:p14="http://schemas.microsoft.com/office/powerpoint/2010/main" val="195414520"/>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sldGuideLst>
    </p:ext>
  </p:extLst>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preserve="1" userDrawn="1">
  <p:cSld name="1_Title - Square Photo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4200" y="2271872"/>
            <a:ext cx="4161981" cy="861774"/>
          </a:xfrm>
        </p:spPr>
        <p:txBody>
          <a:bodyPr wrap="square" rIns="0" anchor="b">
            <a:spAutoFit/>
          </a:bodyPr>
          <a:lstStyle>
            <a:lvl1pPr>
              <a:lnSpc>
                <a:spcPct val="100000"/>
              </a:lnSpc>
              <a:defRPr sz="2800" b="0" spc="-49" baseline="0">
                <a:solidFill>
                  <a:srgbClr val="000000"/>
                </a:solidFill>
                <a:latin typeface="+mj-lt"/>
                <a:cs typeface="Segoe UI Semilight" panose="020B0402040204020203" pitchFamily="34" charset="0"/>
              </a:defRPr>
            </a:lvl1pPr>
          </a:lstStyle>
          <a:p>
            <a:r>
              <a:rPr lang="en-US"/>
              <a:t>Title format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1"/>
            <a:ext cx="4162425" cy="246221"/>
          </a:xfrm>
        </p:spPr>
        <p:txBody>
          <a:bodyPr/>
          <a:lstStyle>
            <a:lvl1pPr marL="0" indent="0">
              <a:buNone/>
              <a:defRPr sz="1600">
                <a:solidFill>
                  <a:srgbClr val="000000"/>
                </a:solidFill>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Edit Master text styles</a:t>
            </a:r>
          </a:p>
        </p:txBody>
      </p:sp>
      <p:sp>
        <p:nvSpPr>
          <p:cNvPr id="5" name="Picture Placeholder">
            <a:extLst>
              <a:ext uri="{FF2B5EF4-FFF2-40B4-BE49-F238E27FC236}">
                <a16:creationId xmlns:a16="http://schemas.microsoft.com/office/drawing/2014/main" id="{6178F5D2-7CA2-4202-8FD2-95D8F7A2E98D}"/>
              </a:ext>
            </a:extLst>
          </p:cNvPr>
          <p:cNvSpPr>
            <a:spLocks noGrp="1"/>
          </p:cNvSpPr>
          <p:nvPr>
            <p:ph type="pic" sz="quarter" idx="11" hasCustomPrompt="1"/>
          </p:nvPr>
        </p:nvSpPr>
        <p:spPr bwMode="gray">
          <a:xfrm>
            <a:off x="5334000" y="0"/>
            <a:ext cx="6858000" cy="6858000"/>
          </a:xfrm>
          <a:blipFill>
            <a:blip r:embed="rId2"/>
            <a:stretch>
              <a:fillRect/>
            </a:stretch>
          </a:blipFill>
        </p:spPr>
        <p:txBody>
          <a:bodyPr lIns="0" tIns="2011680" rIns="0" anchor="t" anchorCtr="0">
            <a:noAutofit/>
          </a:bodyPr>
          <a:lstStyle>
            <a:lvl1pPr marL="0" indent="0" algn="ctr">
              <a:lnSpc>
                <a:spcPct val="100000"/>
              </a:lnSpc>
              <a:buNone/>
              <a:defRPr sz="1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65724861"/>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6" orient="horz" pos="904">
          <p15:clr>
            <a:srgbClr val="5ACBF0"/>
          </p15:clr>
        </p15:guide>
        <p15:guide id="7" orient="horz" pos="1276">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1519275"/>
      </p:ext>
    </p:extLst>
  </p:cSld>
  <p:clrMapOvr>
    <a:masterClrMapping/>
  </p:clrMapOvr>
  <p:transition>
    <p:fade/>
  </p:transition>
  <p:extLst>
    <p:ext uri="{DCECCB84-F9BA-43D5-87BE-67443E8EF086}">
      <p15:sldGuideLst xmlns:p15="http://schemas.microsoft.com/office/powerpoint/2012/main">
        <p15:guide id="1" orient="horz" pos="1272">
          <p15:clr>
            <a:srgbClr val="5ACBF0"/>
          </p15:clr>
        </p15:guide>
        <p15:guide id="2" orient="horz" pos="904">
          <p15:clr>
            <a:srgbClr val="5ACBF0"/>
          </p15:clr>
        </p15:guide>
        <p15:guide id="3" orient="horz" pos="288">
          <p15:clr>
            <a:srgbClr val="5ACBF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1640852"/>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4611016"/>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userDrawn="1">
  <p:cSld name="Walkin">
    <p:bg>
      <p:bgRef idx="1001">
        <a:schemeClr val="bg2"/>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CF36209-EDA4-1AA4-BE2F-94A49584EB11}"/>
              </a:ext>
            </a:extLst>
          </p:cNvPr>
          <p:cNvPicPr>
            <a:picLocks noChangeAspect="1"/>
          </p:cNvPicPr>
          <p:nvPr userDrawn="1"/>
        </p:nvPicPr>
        <p:blipFill>
          <a:blip r:embed="rId2"/>
          <a:srcRect/>
          <a:stretch/>
        </p:blipFill>
        <p:spPr>
          <a:xfrm>
            <a:off x="2187" y="428"/>
            <a:ext cx="12187625" cy="6857143"/>
          </a:xfrm>
          <a:prstGeom prst="rect">
            <a:avLst/>
          </a:prstGeom>
        </p:spPr>
      </p:pic>
      <p:pic>
        <p:nvPicPr>
          <p:cNvPr id="5" name="MS logo white - EMF" descr="Microsoft logo white text version">
            <a:extLst>
              <a:ext uri="{FF2B5EF4-FFF2-40B4-BE49-F238E27FC236}">
                <a16:creationId xmlns:a16="http://schemas.microsoft.com/office/drawing/2014/main" id="{F22BE466-3987-8E20-5C93-D96FD6402A2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pic>
        <p:nvPicPr>
          <p:cNvPr id="16" name="Picture 15">
            <a:extLst>
              <a:ext uri="{FF2B5EF4-FFF2-40B4-BE49-F238E27FC236}">
                <a16:creationId xmlns:a16="http://schemas.microsoft.com/office/drawing/2014/main" id="{DBB7DE68-B90B-169C-8BC2-CD6066BD974D}"/>
              </a:ext>
            </a:extLst>
          </p:cNvPr>
          <p:cNvPicPr>
            <a:picLocks noChangeAspect="1"/>
          </p:cNvPicPr>
          <p:nvPr userDrawn="1"/>
        </p:nvPicPr>
        <p:blipFill>
          <a:blip r:embed="rId4"/>
          <a:stretch>
            <a:fillRect/>
          </a:stretch>
        </p:blipFill>
        <p:spPr>
          <a:xfrm>
            <a:off x="582903" y="2747989"/>
            <a:ext cx="5785605" cy="1322947"/>
          </a:xfrm>
          <a:prstGeom prst="rect">
            <a:avLst/>
          </a:prstGeom>
        </p:spPr>
      </p:pic>
    </p:spTree>
    <p:extLst>
      <p:ext uri="{BB962C8B-B14F-4D97-AF65-F5344CB8AC3E}">
        <p14:creationId xmlns:p14="http://schemas.microsoft.com/office/powerpoint/2010/main" val="28517179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44">
          <p15:clr>
            <a:srgbClr val="5ACBF0"/>
          </p15:clr>
        </p15:guide>
        <p15:guide id="4" orient="horz" pos="2160">
          <p15:clr>
            <a:srgbClr val="FBAE40"/>
          </p15:clr>
        </p15:guide>
      </p15:sldGuideLst>
    </p:ext>
  </p:extLst>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p:cSld name="Title Slide">
    <p:bg>
      <p:bgRef idx="1001">
        <a:schemeClr val="bg2"/>
      </p:bgRef>
    </p:bg>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92FAED5E-4D3E-3BC4-E004-437D9C46039B}"/>
              </a:ext>
            </a:extLst>
          </p:cNvPr>
          <p:cNvPicPr>
            <a:picLocks noChangeAspect="1"/>
          </p:cNvPicPr>
          <p:nvPr userDrawn="1"/>
        </p:nvPicPr>
        <p:blipFill>
          <a:blip r:embed="rId2"/>
          <a:srcRect/>
          <a:stretch/>
        </p:blipFill>
        <p:spPr>
          <a:xfrm>
            <a:off x="2187" y="428"/>
            <a:ext cx="12187625" cy="6857143"/>
          </a:xfrm>
          <a:prstGeom prst="rect">
            <a:avLst/>
          </a:prstGeom>
        </p:spPr>
      </p:pic>
      <p:sp>
        <p:nvSpPr>
          <p:cNvPr id="9" name="Title 1"/>
          <p:cNvSpPr>
            <a:spLocks noGrp="1"/>
          </p:cNvSpPr>
          <p:nvPr>
            <p:ph type="title" hasCustomPrompt="1"/>
          </p:nvPr>
        </p:nvSpPr>
        <p:spPr>
          <a:xfrm>
            <a:off x="584200" y="2918223"/>
            <a:ext cx="9144000" cy="615553"/>
          </a:xfrm>
          <a:noFill/>
        </p:spPr>
        <p:txBody>
          <a:bodyPr lIns="0" tIns="0" rIns="0" bIns="0" anchor="b" anchorCtr="0">
            <a:spAutoFit/>
          </a:bodyPr>
          <a:lstStyle>
            <a:lvl1pPr>
              <a:defRPr sz="4000" spc="-50" baseline="0">
                <a:solidFill>
                  <a:srgbClr val="D4EC8E"/>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07777"/>
          </a:xfrm>
          <a:noFill/>
        </p:spPr>
        <p:txBody>
          <a:bodyPr wrap="square" lIns="0" tIns="0" rIns="0" bIns="0">
            <a:spAutoFit/>
          </a:bodyPr>
          <a:lstStyle>
            <a:lvl1pPr marL="0" indent="0">
              <a:spcBef>
                <a:spcPts val="0"/>
              </a:spcBef>
              <a:buNone/>
              <a:defRPr sz="20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2" name="MS logo white - EMF" descr="Microsoft logo white text version">
            <a:extLst>
              <a:ext uri="{FF2B5EF4-FFF2-40B4-BE49-F238E27FC236}">
                <a16:creationId xmlns:a16="http://schemas.microsoft.com/office/drawing/2014/main" id="{B7258F0B-B819-771F-E43A-118C7693F87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106084697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44">
          <p15:clr>
            <a:srgbClr val="5ACBF0"/>
          </p15:clr>
        </p15:guide>
        <p15:guide id="4" orient="horz" pos="2160">
          <p15:clr>
            <a:srgbClr val="FBAE40"/>
          </p15:clr>
        </p15:guide>
      </p15:sldGuideLst>
    </p:ext>
  </p:extLst>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p:cSld name="Title Slide 2">
    <p:bg>
      <p:bgRef idx="1001">
        <a:schemeClr val="bg2"/>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18223"/>
            <a:ext cx="9144000" cy="615553"/>
          </a:xfrm>
          <a:noFill/>
        </p:spPr>
        <p:txBody>
          <a:bodyPr lIns="0" tIns="0" rIns="0" bIns="0" anchor="b" anchorCtr="0">
            <a:spAutoFit/>
          </a:bodyPr>
          <a:lstStyle>
            <a:lvl1pPr>
              <a:defRPr sz="40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07777"/>
          </a:xfrm>
          <a:noFill/>
        </p:spPr>
        <p:txBody>
          <a:bodyPr wrap="square" lIns="0" tIns="0" rIns="0" bIns="0">
            <a:spAutoFit/>
          </a:bodyPr>
          <a:lstStyle>
            <a:lvl1pPr marL="0" indent="0">
              <a:spcBef>
                <a:spcPts val="0"/>
              </a:spcBef>
              <a:buNone/>
              <a:defRPr sz="20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6" name="MS logo gray - EMF" descr="Microsoft logo, gray text version">
            <a:extLst>
              <a:ext uri="{FF2B5EF4-FFF2-40B4-BE49-F238E27FC236}">
                <a16:creationId xmlns:a16="http://schemas.microsoft.com/office/drawing/2014/main" id="{3B0D12AE-ADCF-1091-117F-BB03F7EC506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283571210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417495505"/>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76574205"/>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170727247"/>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31227533"/>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p:cSld name="Two Column Bulle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98E90344-0294-48E2-AAF0-601BB99500E7}"/>
              </a:ext>
            </a:extLst>
          </p:cNvPr>
          <p:cNvSpPr>
            <a:spLocks noGrp="1"/>
          </p:cNvSpPr>
          <p:nvPr>
            <p:ph type="body" sz="quarter" idx="14"/>
          </p:nvPr>
        </p:nvSpPr>
        <p:spPr>
          <a:xfrm>
            <a:off x="584200"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66750" indent="-152400">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1">
            <a:extLst>
              <a:ext uri="{FF2B5EF4-FFF2-40B4-BE49-F238E27FC236}">
                <a16:creationId xmlns:a16="http://schemas.microsoft.com/office/drawing/2014/main" id="{B4F729D4-B1F1-45F2-A06A-40234B19C883}"/>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D1F896FB-325C-4849-B372-8DF0D6C0562C}"/>
              </a:ext>
            </a:extLst>
          </p:cNvPr>
          <p:cNvSpPr>
            <a:spLocks noGrp="1"/>
          </p:cNvSpPr>
          <p:nvPr>
            <p:ph type="body" sz="quarter" idx="15"/>
          </p:nvPr>
        </p:nvSpPr>
        <p:spPr>
          <a:xfrm>
            <a:off x="6397625"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85800" indent="-136525">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9991866"/>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p:cSld name="Two Column Conten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588963"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6394451"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CFADFBB8-E1C1-D5AB-8154-CBA2D9EFB6B9}"/>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207910700"/>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152843935"/>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p:cSld name="Thre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585217"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585217" y="2390775"/>
            <a:ext cx="3264408" cy="1760482"/>
          </a:xfrm>
        </p:spPr>
        <p:txBody>
          <a:bodyPr wrap="square">
            <a:spAutoFit/>
          </a:bodyPr>
          <a:lstStyle>
            <a:lvl1pPr marL="176213" indent="-176213">
              <a:defRPr lang="en-US" sz="2000" dirty="0"/>
            </a:lvl1pPr>
            <a:lvl2pPr marL="322263" indent="-150813">
              <a:defRPr lang="en-US" sz="1800" dirty="0"/>
            </a:lvl2pPr>
            <a:lvl3pPr marL="466725" indent="-138113">
              <a:defRPr lang="en-US" dirty="0"/>
            </a:lvl3pPr>
            <a:lvl4pPr marL="595313" indent="-128588">
              <a:defRPr lang="en-US" dirty="0"/>
            </a:lvl4pPr>
            <a:lvl5pPr marL="731838" indent="-1222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4463796"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4463796" y="238413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8342375"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8342375" y="239077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3096653"/>
      </p:ext>
    </p:extLst>
  </p:cSld>
  <p:clrMapOvr>
    <a:masterClrMapping/>
  </p:clrMapOvr>
  <p:transition>
    <p:fade/>
  </p:transition>
  <p:extLst>
    <p:ext uri="{DCECCB84-F9BA-43D5-87BE-67443E8EF086}">
      <p15:sldGuideLst xmlns:p15="http://schemas.microsoft.com/office/powerpoint/2012/main">
        <p15:guide id="3" orient="horz" pos="1506">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p:cSld name="Four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0"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5"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08"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08"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3"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8587199"/>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436">
          <p15:clr>
            <a:srgbClr val="5ACBF0"/>
          </p15:clr>
        </p15:guide>
      </p15:sldGuideLst>
    </p:ext>
  </p:extLst>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p:cSld name="Fiv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hasCustomPrompt="1"/>
          </p:nvPr>
        </p:nvSpPr>
        <p:spPr>
          <a:xfrm>
            <a:off x="584200"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hasCustomPrompt="1"/>
          </p:nvPr>
        </p:nvSpPr>
        <p:spPr>
          <a:xfrm>
            <a:off x="2849007"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2849007"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hasCustomPrompt="1"/>
          </p:nvPr>
        </p:nvSpPr>
        <p:spPr>
          <a:xfrm>
            <a:off x="5113814"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5113814"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hasCustomPrompt="1"/>
          </p:nvPr>
        </p:nvSpPr>
        <p:spPr>
          <a:xfrm>
            <a:off x="7378621"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7378621"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1">
            <a:extLst>
              <a:ext uri="{FF2B5EF4-FFF2-40B4-BE49-F238E27FC236}">
                <a16:creationId xmlns:a16="http://schemas.microsoft.com/office/drawing/2014/main" id="{540485AC-5036-400C-92C3-D3E9EC0252BC}"/>
              </a:ext>
            </a:extLst>
          </p:cNvPr>
          <p:cNvSpPr>
            <a:spLocks noGrp="1"/>
          </p:cNvSpPr>
          <p:nvPr>
            <p:ph type="body" sz="quarter" idx="22" hasCustomPrompt="1"/>
          </p:nvPr>
        </p:nvSpPr>
        <p:spPr>
          <a:xfrm>
            <a:off x="9643428"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12" name="Text Placeholder 9">
            <a:extLst>
              <a:ext uri="{FF2B5EF4-FFF2-40B4-BE49-F238E27FC236}">
                <a16:creationId xmlns:a16="http://schemas.microsoft.com/office/drawing/2014/main" id="{F90290A2-7689-4DF5-971A-36C2D9173411}"/>
              </a:ext>
            </a:extLst>
          </p:cNvPr>
          <p:cNvSpPr>
            <a:spLocks noGrp="1"/>
          </p:cNvSpPr>
          <p:nvPr>
            <p:ph type="body" sz="quarter" idx="23"/>
          </p:nvPr>
        </p:nvSpPr>
        <p:spPr>
          <a:xfrm>
            <a:off x="9643428"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34131913"/>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610">
          <p15:clr>
            <a:srgbClr val="5ACBF0"/>
          </p15:clr>
        </p15:guide>
        <p15:guide id="7" pos="1795">
          <p15:clr>
            <a:srgbClr val="5ACBF0"/>
          </p15:clr>
        </p15:guide>
        <p15:guide id="8" pos="3035">
          <p15:clr>
            <a:srgbClr val="5ACBF0"/>
          </p15:clr>
        </p15:guide>
        <p15:guide id="9" pos="3221">
          <p15:clr>
            <a:srgbClr val="5ACBF0"/>
          </p15:clr>
        </p15:guide>
        <p15:guide id="10" pos="4461">
          <p15:clr>
            <a:srgbClr val="5ACBF0"/>
          </p15:clr>
        </p15:guide>
        <p15:guide id="11" pos="5890">
          <p15:clr>
            <a:srgbClr val="5ACBF0"/>
          </p15:clr>
        </p15:guide>
        <p15:guide id="12" orient="horz" pos="1436">
          <p15:clr>
            <a:srgbClr val="5ACBF0"/>
          </p15:clr>
        </p15:guide>
        <p15:guide id="13" pos="4646">
          <p15:clr>
            <a:srgbClr val="5ACBF0"/>
          </p15:clr>
        </p15:guide>
        <p15:guide id="14" pos="6072">
          <p15:clr>
            <a:srgbClr val="5ACBF0"/>
          </p15:clr>
        </p15:guide>
      </p15:sldGuideLst>
    </p:ext>
  </p:extLst>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10538048"/>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p:cSld name="Title Only - left s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427293613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192793876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p:cSld name="Title - 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6" name="TextBox 5">
            <a:extLst>
              <a:ext uri="{FF2B5EF4-FFF2-40B4-BE49-F238E27FC236}">
                <a16:creationId xmlns:a16="http://schemas.microsoft.com/office/drawing/2014/main" id="{16BDF4B0-32EF-4DA8-9A83-B73DD831057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412292064"/>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p:cSld name="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585788"/>
            <a:ext cx="4159950" cy="5683249"/>
          </a:xfrm>
        </p:spPr>
        <p:txBody>
          <a:bodyPr anchor="ct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8A09A47B-FEF5-47F3-B2DD-A73E7C3234AF}"/>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919025344"/>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5" orient="horz" pos="2160">
          <p15:clr>
            <a:srgbClr val="5ACBF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p:cSld name="Square Photo 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79738"/>
            <a:ext cx="4163125" cy="3289300"/>
          </a:xfrm>
        </p:spPr>
        <p:txBody>
          <a:bodyPr anchor="t"/>
          <a:lstStyle>
            <a:lvl1pPr>
              <a:defRPr sz="2800"/>
            </a:lvl1pPr>
          </a:lstStyle>
          <a:p>
            <a:r>
              <a:rPr lang="en-US"/>
              <a:t>Square photo layout with smaller text</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6C2F1290-9237-4BEE-AAAC-6708F286265B}"/>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847911059"/>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p:cSld name="Photo full bleed lower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0" y="3657600"/>
            <a:ext cx="12192000" cy="3200400"/>
          </a:xfrm>
          <a:gradFill flip="none" rotWithShape="1">
            <a:gsLst>
              <a:gs pos="40000">
                <a:srgbClr val="000000">
                  <a:alpha val="70000"/>
                </a:srgbClr>
              </a:gs>
              <a:gs pos="100000">
                <a:srgbClr val="000000">
                  <a:alpha val="0"/>
                </a:srgbClr>
              </a:gs>
            </a:gsLst>
            <a:lin ang="16200000" scaled="1"/>
            <a:tileRect/>
          </a:gradFill>
        </p:spPr>
        <p:txBody>
          <a:bodyPr lIns="585216" tIns="585216" rIns="585216" bIns="585216" anchor="b" anchorCtr="0">
            <a:noAutofit/>
          </a:bodyPr>
          <a:lstStyle>
            <a:lvl1pPr>
              <a:defRPr sz="3600" spc="0">
                <a:solidFill>
                  <a:srgbClr val="FFFFFF"/>
                </a:solidFill>
              </a:defRPr>
            </a:lvl1pPr>
          </a:lstStyle>
          <a:p>
            <a:r>
              <a:rPr lang="en-US"/>
              <a:t>Click to edit Master title style</a:t>
            </a:r>
          </a:p>
        </p:txBody>
      </p:sp>
      <p:sp>
        <p:nvSpPr>
          <p:cNvPr id="6" name="TextBox 5">
            <a:extLst>
              <a:ext uri="{FF2B5EF4-FFF2-40B4-BE49-F238E27FC236}">
                <a16:creationId xmlns:a16="http://schemas.microsoft.com/office/drawing/2014/main" id="{03F619C2-B134-493A-AB9F-5DE39C929931}"/>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624747487"/>
      </p:ext>
    </p:extLst>
  </p:cSld>
  <p:clrMapOvr>
    <a:masterClrMapping/>
  </p:clrMapOvr>
  <p:transition>
    <p:fade/>
  </p:transition>
  <p:extLst>
    <p:ext uri="{DCECCB84-F9BA-43D5-87BE-67443E8EF086}">
      <p15:sldGuideLst xmlns:p15="http://schemas.microsoft.com/office/powerpoint/2012/main">
        <p15:guide id="1" orient="horz" pos="2304">
          <p15:clr>
            <a:srgbClr val="5ACBF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57611629"/>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p:cSld name="Photo full bleed lef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3" y="0"/>
            <a:ext cx="5669280" cy="6858000"/>
          </a:xfrm>
          <a:gradFill flip="none" rotWithShape="1">
            <a:gsLst>
              <a:gs pos="50000">
                <a:srgbClr val="000000">
                  <a:alpha val="70000"/>
                </a:srgbClr>
              </a:gs>
              <a:gs pos="100000">
                <a:srgbClr val="000000">
                  <a:alpha val="0"/>
                </a:srgbClr>
              </a:gs>
            </a:gsLst>
            <a:lin ang="0" scaled="1"/>
            <a:tileRect/>
          </a:gradFill>
        </p:spPr>
        <p:txBody>
          <a:bodyPr lIns="585216" tIns="585216" rIns="585216" bIns="585216" anchor="ctr">
            <a:noAutofit/>
          </a:bodyPr>
          <a:lstStyle>
            <a:lvl1pP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1D4894F6-B50F-43E1-83FC-4F2200B2FA65}"/>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252427644"/>
      </p:ext>
    </p:extLst>
  </p:cSld>
  <p:clrMapOvr>
    <a:masterClrMapping/>
  </p:clrMapOvr>
  <p:transition>
    <p:fade/>
  </p:transition>
  <p:extLst>
    <p:ext uri="{DCECCB84-F9BA-43D5-87BE-67443E8EF086}">
      <p15:sldGuideLst xmlns:p15="http://schemas.microsoft.com/office/powerpoint/2012/main">
        <p15:guide id="7" pos="3576">
          <p15:clr>
            <a:srgbClr val="5ACBF0"/>
          </p15:clr>
        </p15:guide>
        <p15:guide id="8" orient="horz" pos="2160">
          <p15:clr>
            <a:srgbClr val="5ACBF0"/>
          </p15:clr>
        </p15:guide>
      </p15:sldGuideLst>
    </p:ext>
  </p:extLst>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p:cSld name="Photo full bleed righ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6522720" y="0"/>
            <a:ext cx="5669280" cy="6858000"/>
          </a:xfrm>
          <a:gradFill flip="none" rotWithShape="1">
            <a:gsLst>
              <a:gs pos="50000">
                <a:srgbClr val="000000">
                  <a:alpha val="70000"/>
                </a:srgbClr>
              </a:gs>
              <a:gs pos="100000">
                <a:srgbClr val="000000">
                  <a:alpha val="0"/>
                </a:srgbClr>
              </a:gs>
            </a:gsLst>
            <a:lin ang="10800000" scaled="1"/>
            <a:tileRect/>
          </a:gradFill>
          <a:ln>
            <a:noFill/>
          </a:ln>
        </p:spPr>
        <p:txBody>
          <a:bodyPr lIns="585216" tIns="585216" rIns="585216" bIns="585216" anchor="ctr">
            <a:noAutofit/>
          </a:bodyPr>
          <a:lstStyle>
            <a:lvl1pPr algn="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A629011D-E3B4-416F-9D7F-7A99AE49F65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351525999"/>
      </p:ext>
    </p:extLst>
  </p:cSld>
  <p:clrMapOvr>
    <a:masterClrMapping/>
  </p:clrMapOvr>
  <p:transition>
    <p:fade/>
  </p:transition>
  <p:extLst>
    <p:ext uri="{DCECCB84-F9BA-43D5-87BE-67443E8EF086}">
      <p15:sldGuideLst xmlns:p15="http://schemas.microsoft.com/office/powerpoint/2012/main">
        <p15:guide id="7" pos="4105">
          <p15:clr>
            <a:srgbClr val="5ACBF0"/>
          </p15:clr>
        </p15:guide>
        <p15:guide id="8" orient="horz" pos="2160">
          <p15:clr>
            <a:srgbClr val="5ACBF0"/>
          </p15:clr>
        </p15:guide>
      </p15:sldGuideLst>
    </p:ext>
  </p:extLst>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p:cSld name="Top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0" y="0"/>
            <a:ext cx="12192000" cy="4572000"/>
          </a:xfrm>
          <a:blipFill>
            <a:blip r:embed="rId2"/>
            <a:stretch>
              <a:fillRect/>
            </a:stretch>
          </a:blipFill>
        </p:spPr>
        <p:txBody>
          <a:bodyPr vert="horz" wrap="square" lIns="0" tIns="128016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A996C37-D0C9-4349-A860-B639C4EB9D5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301523506"/>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5ACBF0"/>
          </p15:clr>
        </p15:guide>
      </p15:sldGuideLst>
    </p:ext>
  </p:extLst>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p:cSld name="Bottom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585788"/>
            <a:ext cx="11018520" cy="1114996"/>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2381" y="2286000"/>
            <a:ext cx="12192000" cy="4572000"/>
          </a:xfrm>
          <a:blipFill>
            <a:blip r:embed="rId2"/>
            <a:stretch>
              <a:fillRect/>
            </a:stretch>
          </a:blipFill>
        </p:spPr>
        <p:txBody>
          <a:bodyPr vert="horz" wrap="square" lIns="0" tIns="137160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D6FDE6F-0F4B-446A-A51F-494FB0996655}"/>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99701641"/>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5ACBF0"/>
          </p15:clr>
        </p15:guide>
      </p15:sldGuideLst>
    </p:ext>
  </p:extLst>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p:cSld name="Two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5367528" cy="3474720"/>
          </a:xfrm>
          <a:blipFill>
            <a:blip r:embed="rId2"/>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39255" y="2025650"/>
            <a:ext cx="5367528" cy="3474720"/>
          </a:xfrm>
          <a:blipFill>
            <a:blip r:embed="rId3"/>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0" name="TextBox 9">
            <a:extLst>
              <a:ext uri="{FF2B5EF4-FFF2-40B4-BE49-F238E27FC236}">
                <a16:creationId xmlns:a16="http://schemas.microsoft.com/office/drawing/2014/main" id="{CAF59E09-7602-42B9-AB0C-9D1365A9EBB2}"/>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466034194"/>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guide id="8" orient="horz" pos="3464">
          <p15:clr>
            <a:srgbClr val="5ACBF0"/>
          </p15:clr>
        </p15:guide>
      </p15:sldGuideLst>
    </p:ext>
  </p:extLst>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p:cSld name="Three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4358640" y="2025650"/>
            <a:ext cx="3474720" cy="3474720"/>
          </a:xfrm>
          <a:blipFill>
            <a:blip r:embed="rId3"/>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8132063" y="2025650"/>
            <a:ext cx="3474720" cy="3474720"/>
          </a:xfrm>
          <a:blipFill>
            <a:blip r:embed="rId4"/>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Box 13">
            <a:extLst>
              <a:ext uri="{FF2B5EF4-FFF2-40B4-BE49-F238E27FC236}">
                <a16:creationId xmlns:a16="http://schemas.microsoft.com/office/drawing/2014/main" id="{52B36921-D927-4BA6-8891-8AEE978492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558645695"/>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guide id="10" orient="horz" pos="3465">
          <p15:clr>
            <a:srgbClr val="5ACBF0"/>
          </p15:clr>
        </p15:guide>
      </p15:sldGuideLst>
    </p:ext>
  </p:extLst>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p:cSld name="Four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3413908" y="2025650"/>
            <a:ext cx="2532888" cy="2532888"/>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45204" y="2025650"/>
            <a:ext cx="2532888" cy="2532888"/>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ltGray">
          <a:xfrm>
            <a:off x="9073895" y="2025650"/>
            <a:ext cx="2532888" cy="2532888"/>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16" name="TextBox 15">
            <a:extLst>
              <a:ext uri="{FF2B5EF4-FFF2-40B4-BE49-F238E27FC236}">
                <a16:creationId xmlns:a16="http://schemas.microsoft.com/office/drawing/2014/main" id="{5CF56B00-AAD4-4F4F-8228-B6CF8367DE0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253123294"/>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2870">
          <p15:clr>
            <a:srgbClr val="5ACBF0"/>
          </p15:clr>
        </p15:guide>
      </p15:sldGuideLst>
    </p:ext>
  </p:extLst>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p:cSld name="Two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5334000"/>
            <a:ext cx="4892040" cy="9350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6062472" cy="2807208"/>
          </a:xfrm>
          <a:blipFill>
            <a:blip r:embed="rId2"/>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6714744" y="5334000"/>
            <a:ext cx="4892040" cy="938212"/>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6129528" y="2286000"/>
            <a:ext cx="6062472" cy="2807208"/>
          </a:xfrm>
          <a:blipFill>
            <a:blip r:embed="rId3"/>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4" name="TextBox 3">
            <a:extLst>
              <a:ext uri="{FF2B5EF4-FFF2-40B4-BE49-F238E27FC236}">
                <a16:creationId xmlns:a16="http://schemas.microsoft.com/office/drawing/2014/main" id="{6AAE597A-BE1E-6B1F-960D-A90DC95443A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386220143"/>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4" orient="horz" pos="3209">
          <p15:clr>
            <a:srgbClr val="5ACBF0"/>
          </p15:clr>
        </p15:guide>
        <p15:guide id="5" pos="3826">
          <p15:clr>
            <a:srgbClr val="5ACBF0"/>
          </p15:clr>
        </p15:guide>
        <p15:guide id="6" pos="3859">
          <p15:clr>
            <a:srgbClr val="5ACBF0"/>
          </p15:clr>
        </p15:guide>
        <p15:guide id="11" pos="1910">
          <p15:clr>
            <a:srgbClr val="5ACBF0"/>
          </p15:clr>
        </p15:guide>
        <p15:guide id="12" pos="5770">
          <p15:clr>
            <a:srgbClr val="5ACBF0"/>
          </p15:clr>
        </p15:guide>
        <p15:guide id="13" orient="horz" pos="3360">
          <p15:clr>
            <a:srgbClr val="5ACBF0"/>
          </p15:clr>
        </p15:guide>
        <p15:guide id="14" orient="horz">
          <p15:clr>
            <a:srgbClr val="5ACBF0"/>
          </p15:clr>
        </p15:guide>
        <p15:guide id="15" pos="3451">
          <p15:clr>
            <a:srgbClr val="5ACBF0"/>
          </p15:clr>
        </p15:guide>
        <p15:guide id="16" pos="4229">
          <p15:clr>
            <a:srgbClr val="5ACBF0"/>
          </p15:clr>
        </p15:guide>
      </p15:sldGuideLst>
    </p:ext>
  </p:extLst>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p:cSld name="Thre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7"/>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285292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4023360"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4669536" y="4799409"/>
            <a:ext cx="285292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4084320" y="2286000"/>
            <a:ext cx="4023360"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8753856" y="4799410"/>
            <a:ext cx="285292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8168640" y="2286000"/>
            <a:ext cx="4023360"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42B999C7-F5A8-46A6-92C5-AA3BE4E2693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768457875"/>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2534">
          <p15:clr>
            <a:srgbClr val="5ACBF0"/>
          </p15:clr>
        </p15:guide>
        <p15:guide id="6" pos="2573">
          <p15:clr>
            <a:srgbClr val="5ACBF0"/>
          </p15:clr>
        </p15:guide>
        <p15:guide id="8" pos="5109">
          <p15:clr>
            <a:srgbClr val="5ACBF0"/>
          </p15:clr>
        </p15:guide>
        <p15:guide id="9" pos="5145">
          <p15:clr>
            <a:srgbClr val="5ACBF0"/>
          </p15:clr>
        </p15:guide>
        <p15:guide id="11" pos="1266">
          <p15:clr>
            <a:srgbClr val="5ACBF0"/>
          </p15:clr>
        </p15:guide>
        <p15:guide id="12" pos="3840">
          <p15:clr>
            <a:srgbClr val="5ACBF0"/>
          </p15:clr>
        </p15:guide>
        <p15:guide id="13" pos="6414">
          <p15:clr>
            <a:srgbClr val="5ACBF0"/>
          </p15:clr>
        </p15:guide>
        <p15:guide id="14" orient="horz" pos="1074">
          <p15:clr>
            <a:srgbClr val="5ACBF0"/>
          </p15:clr>
        </p15:guide>
        <p15:guide id="15" pos="2168">
          <p15:clr>
            <a:srgbClr val="5ACBF0"/>
          </p15:clr>
        </p15:guide>
        <p15:guide id="16" pos="2944">
          <p15:clr>
            <a:srgbClr val="5ACBF0"/>
          </p15:clr>
        </p15:guide>
        <p15:guide id="17" pos="4738">
          <p15:clr>
            <a:srgbClr val="5ACBF0"/>
          </p15:clr>
        </p15:guide>
        <p15:guide id="18" pos="5514">
          <p15:clr>
            <a:srgbClr val="5ACBF0"/>
          </p15:clr>
        </p15:guide>
      </p15:sldGuideLst>
    </p:ext>
  </p:extLst>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p:cSld name="Four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1828800"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999232"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3649472" y="4799409"/>
            <a:ext cx="1828800"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3064256" y="2286000"/>
            <a:ext cx="2999232"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6713728" y="4799410"/>
            <a:ext cx="1828800"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6128512" y="2286000"/>
            <a:ext cx="2999232"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9777984" y="4799409"/>
            <a:ext cx="1828800"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9192768" y="2286000"/>
            <a:ext cx="2999232"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836314266"/>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1890">
          <p15:clr>
            <a:srgbClr val="5ACBF0"/>
          </p15:clr>
        </p15:guide>
        <p15:guide id="6" pos="1930">
          <p15:clr>
            <a:srgbClr val="5ACBF0"/>
          </p15:clr>
        </p15:guide>
        <p15:guide id="7" pos="5749">
          <p15:clr>
            <a:srgbClr val="5ACBF0"/>
          </p15:clr>
        </p15:guide>
        <p15:guide id="8" pos="3820">
          <p15:clr>
            <a:srgbClr val="5ACBF0"/>
          </p15:clr>
        </p15:guide>
        <p15:guide id="9" pos="3860">
          <p15:clr>
            <a:srgbClr val="5ACBF0"/>
          </p15:clr>
        </p15:guide>
        <p15:guide id="10" pos="5789">
          <p15:clr>
            <a:srgbClr val="5ACBF0"/>
          </p15:clr>
        </p15:guide>
        <p15:guide id="11" pos="944">
          <p15:clr>
            <a:srgbClr val="5ACBF0"/>
          </p15:clr>
        </p15:guide>
        <p15:guide id="12" pos="2876">
          <p15:clr>
            <a:srgbClr val="5ACBF0"/>
          </p15:clr>
        </p15:guide>
        <p15:guide id="13" pos="4807">
          <p15:clr>
            <a:srgbClr val="5ACBF0"/>
          </p15:clr>
        </p15:guide>
        <p15:guide id="14" pos="6736">
          <p15:clr>
            <a:srgbClr val="5ACBF0"/>
          </p15:clr>
        </p15:guide>
        <p15:guide id="15" orient="horz">
          <p15:clr>
            <a:srgbClr val="5ACBF0"/>
          </p15:clr>
        </p15:guide>
        <p15:guide id="16" pos="1524">
          <p15:clr>
            <a:srgbClr val="5ACBF0"/>
          </p15:clr>
        </p15:guide>
        <p15:guide id="17" pos="2298">
          <p15:clr>
            <a:srgbClr val="5ACBF0"/>
          </p15:clr>
        </p15:guide>
        <p15:guide id="18" pos="3450">
          <p15:clr>
            <a:srgbClr val="5ACBF0"/>
          </p15:clr>
        </p15:guide>
        <p15:guide id="19" pos="4230">
          <p15:clr>
            <a:srgbClr val="5ACBF0"/>
          </p15:clr>
        </p15:guide>
        <p15:guide id="20" pos="5380">
          <p15:clr>
            <a:srgbClr val="5ACBF0"/>
          </p15:clr>
        </p15:guide>
        <p15:guide id="21" pos="6156">
          <p15:clr>
            <a:srgbClr val="5ACBF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40521708"/>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p:cSld name="Fiv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292608" y="4800600"/>
            <a:ext cx="180136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386584"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2743962" y="4799409"/>
            <a:ext cx="180136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2451354" y="2286000"/>
            <a:ext cx="2386584"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5195316" y="4799410"/>
            <a:ext cx="180136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4902708" y="2286000"/>
            <a:ext cx="2386584"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7646670"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7354062" y="2286000"/>
            <a:ext cx="2386584"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21" name="Text Placeholder 3">
            <a:extLst>
              <a:ext uri="{FF2B5EF4-FFF2-40B4-BE49-F238E27FC236}">
                <a16:creationId xmlns:a16="http://schemas.microsoft.com/office/drawing/2014/main" id="{5B1B6F72-F14C-40F1-8B29-8620AA34DC63}"/>
              </a:ext>
            </a:extLst>
          </p:cNvPr>
          <p:cNvSpPr>
            <a:spLocks noGrp="1"/>
          </p:cNvSpPr>
          <p:nvPr>
            <p:ph type="body" sz="quarter" idx="22"/>
          </p:nvPr>
        </p:nvSpPr>
        <p:spPr>
          <a:xfrm>
            <a:off x="10098024"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Picture Placeholder" descr="This photo is a 'placeholder' only. Drag or drop your photo here, or click and tap the center to insert a photo.">
            <a:extLst>
              <a:ext uri="{FF2B5EF4-FFF2-40B4-BE49-F238E27FC236}">
                <a16:creationId xmlns:a16="http://schemas.microsoft.com/office/drawing/2014/main" id="{2AD682C7-20D7-4ED0-99A7-C8530DAC8612}"/>
              </a:ext>
            </a:extLst>
          </p:cNvPr>
          <p:cNvSpPr>
            <a:spLocks noGrp="1"/>
          </p:cNvSpPr>
          <p:nvPr>
            <p:ph type="pic" sz="quarter" idx="21" hasCustomPrompt="1"/>
          </p:nvPr>
        </p:nvSpPr>
        <p:spPr bwMode="ltGray">
          <a:xfrm>
            <a:off x="9805416" y="2286000"/>
            <a:ext cx="2386584" cy="2286000"/>
          </a:xfrm>
          <a:blipFill>
            <a:blip r:embed="rId6"/>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320671218"/>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8" pos="4631">
          <p15:clr>
            <a:srgbClr val="5ACBF0"/>
          </p15:clr>
        </p15:guide>
        <p15:guide id="9" pos="4593">
          <p15:clr>
            <a:srgbClr val="5ACBF0"/>
          </p15:clr>
        </p15:guide>
        <p15:guide id="10" pos="6134">
          <p15:clr>
            <a:srgbClr val="5ACBF0"/>
          </p15:clr>
        </p15:guide>
        <p15:guide id="11" pos="1323">
          <p15:clr>
            <a:srgbClr val="5ACBF0"/>
          </p15:clr>
        </p15:guide>
        <p15:guide id="12" pos="2865">
          <p15:clr>
            <a:srgbClr val="5ACBF0"/>
          </p15:clr>
        </p15:guide>
        <p15:guide id="13" pos="4815">
          <p15:clr>
            <a:srgbClr val="5ACBF0"/>
          </p15:clr>
        </p15:guide>
        <p15:guide id="14" pos="6361">
          <p15:clr>
            <a:srgbClr val="5ACBF0"/>
          </p15:clr>
        </p15:guide>
        <p15:guide id="15" orient="horz">
          <p15:clr>
            <a:srgbClr val="5ACBF0"/>
          </p15:clr>
        </p15:guide>
        <p15:guide id="16" pos="1727">
          <p15:clr>
            <a:srgbClr val="5ACBF0"/>
          </p15:clr>
        </p15:guide>
        <p15:guide id="17" pos="2294">
          <p15:clr>
            <a:srgbClr val="5ACBF0"/>
          </p15:clr>
        </p15:guide>
        <p15:guide id="18" pos="3273">
          <p15:clr>
            <a:srgbClr val="5ACBF0"/>
          </p15:clr>
        </p15:guide>
        <p15:guide id="19" pos="4411">
          <p15:clr>
            <a:srgbClr val="5ACBF0"/>
          </p15:clr>
        </p15:guide>
        <p15:guide id="21" pos="6179">
          <p15:clr>
            <a:srgbClr val="5ACBF0"/>
          </p15:clr>
        </p15:guide>
        <p15:guide id="22" pos="1501">
          <p15:clr>
            <a:srgbClr val="5ACBF0"/>
          </p15:clr>
        </p15:guide>
        <p15:guide id="23" pos="1543">
          <p15:clr>
            <a:srgbClr val="5ACBF0"/>
          </p15:clr>
        </p15:guide>
        <p15:guide id="24" pos="3049">
          <p15:clr>
            <a:srgbClr val="5ACBF0"/>
          </p15:clr>
        </p15:guide>
        <p15:guide id="25" pos="3088">
          <p15:clr>
            <a:srgbClr val="5ACBF0"/>
          </p15:clr>
        </p15:guide>
        <p15:guide id="26" pos="5954">
          <p15:clr>
            <a:srgbClr val="5ACBF0"/>
          </p15:clr>
        </p15:guide>
        <p15:guide id="27" pos="3840">
          <p15:clr>
            <a:srgbClr val="5ACBF0"/>
          </p15:clr>
        </p15:guide>
        <p15:guide id="28" pos="5386">
          <p15:clr>
            <a:srgbClr val="5ACBF0"/>
          </p15:clr>
        </p15:guide>
        <p15:guide id="29" pos="753">
          <p15:clr>
            <a:srgbClr val="5ACBF0"/>
          </p15:clr>
        </p15:guide>
        <p15:guide id="30" pos="6927">
          <p15:clr>
            <a:srgbClr val="5ACBF0"/>
          </p15:clr>
        </p15:guide>
      </p15:sldGuideLst>
    </p:ext>
  </p:extLst>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p:cSld name="Thre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8962"/>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2037906"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2037906"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4939284"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4939284"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7840663"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7840663"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TextBox 19">
            <a:extLst>
              <a:ext uri="{FF2B5EF4-FFF2-40B4-BE49-F238E27FC236}">
                <a16:creationId xmlns:a16="http://schemas.microsoft.com/office/drawing/2014/main" id="{0D6AFB7A-35B4-4881-AB50-D112482166B1}"/>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758498927"/>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3840">
          <p15:clr>
            <a:srgbClr val="5ACBF0"/>
          </p15:clr>
        </p15:guide>
        <p15:guide id="4" pos="1283">
          <p15:clr>
            <a:srgbClr val="5ACBF0"/>
          </p15:clr>
        </p15:guide>
        <p15:guide id="5" pos="5666">
          <p15:clr>
            <a:srgbClr val="5ACBF0"/>
          </p15:clr>
        </p15:guide>
        <p15:guide id="6" pos="2741">
          <p15:clr>
            <a:srgbClr val="5ACBF0"/>
          </p15:clr>
        </p15:guide>
        <p15:guide id="7" pos="2012">
          <p15:clr>
            <a:srgbClr val="5ACBF0"/>
          </p15:clr>
        </p15:guide>
        <p15:guide id="8" pos="3109">
          <p15:clr>
            <a:srgbClr val="5ACBF0"/>
          </p15:clr>
        </p15:guide>
        <p15:guide id="9" pos="4570">
          <p15:clr>
            <a:srgbClr val="5ACBF0"/>
          </p15:clr>
        </p15:guide>
        <p15:guide id="11" pos="6397">
          <p15:clr>
            <a:srgbClr val="5ACBF0"/>
          </p15:clr>
        </p15:guide>
        <p15:guide id="12" orient="horz" pos="1440">
          <p15:clr>
            <a:srgbClr val="5ACBF0"/>
          </p15:clr>
        </p15:guide>
        <p15:guide id="13" pos="4938">
          <p15:clr>
            <a:srgbClr val="5ACBF0"/>
          </p15:clr>
        </p15:guide>
        <p15:guide id="14" orient="horz" pos="2894">
          <p15:clr>
            <a:srgbClr val="5ACBF0"/>
          </p15:clr>
        </p15:guide>
      </p15:sldGuideLst>
    </p:ext>
  </p:extLst>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p:cSld name="Four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3487250"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348725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6390300"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63903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9293351" y="2286000"/>
            <a:ext cx="2313432" cy="2313432"/>
          </a:xfrm>
          <a:prstGeom prst="ellipse">
            <a:avLst/>
          </a:prstGeom>
          <a:blipFill>
            <a:blip r:embed="rId5"/>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9293351"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400077457"/>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4025">
          <p15:clr>
            <a:srgbClr val="5ACBF0"/>
          </p15:clr>
        </p15:guide>
        <p15:guide id="5" pos="5854">
          <p15:clr>
            <a:srgbClr val="5ACBF0"/>
          </p15:clr>
        </p15:guide>
        <p15:guide id="7" pos="3654">
          <p15:clr>
            <a:srgbClr val="5ACBF0"/>
          </p15:clr>
        </p15:guide>
        <p15:guide id="8" pos="2195">
          <p15:clr>
            <a:srgbClr val="5ACBF0"/>
          </p15:clr>
        </p15:guide>
        <p15:guide id="10" pos="2926">
          <p15:clr>
            <a:srgbClr val="5ACBF0"/>
          </p15:clr>
        </p15:guide>
        <p15:guide id="11" pos="4756">
          <p15:clr>
            <a:srgbClr val="5ACBF0"/>
          </p15:clr>
        </p15:guide>
        <p15:guide id="12" pos="6581">
          <p15:clr>
            <a:srgbClr val="5ACBF0"/>
          </p15:clr>
        </p15:guide>
        <p15:guide id="13" pos="1097">
          <p15:clr>
            <a:srgbClr val="5ACBF0"/>
          </p15:clr>
        </p15:guide>
        <p15:guide id="14" orient="horz" pos="1440">
          <p15:clr>
            <a:srgbClr val="5ACBF0"/>
          </p15:clr>
        </p15:guide>
        <p15:guide id="15" pos="1826">
          <p15:clr>
            <a:srgbClr val="5ACBF0"/>
          </p15:clr>
        </p15:guide>
        <p15:guide id="18" pos="5483">
          <p15:clr>
            <a:srgbClr val="5ACBF0"/>
          </p15:clr>
        </p15:guide>
        <p15:guide id="19" orient="horz" pos="2898">
          <p15:clr>
            <a:srgbClr val="5ACBF0"/>
          </p15:clr>
        </p15:guide>
      </p15:sldGuideLst>
    </p:ext>
  </p:extLst>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p:cSld name="Fiv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1737360" cy="1737360"/>
          </a:xfrm>
          <a:prstGeom prst="ellipse">
            <a:avLst/>
          </a:prstGeom>
          <a:blipFill>
            <a:blip r:embed="rId2"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2905506" y="2286000"/>
            <a:ext cx="1737360" cy="1737360"/>
          </a:xfrm>
          <a:prstGeom prst="ellipse">
            <a:avLst/>
          </a:prstGeom>
          <a:blipFill>
            <a:blip r:embed="rId3"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2905506"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5227320" y="2286000"/>
            <a:ext cx="1737360" cy="1737360"/>
          </a:xfrm>
          <a:prstGeom prst="ellipse">
            <a:avLst/>
          </a:prstGeom>
          <a:blipFill>
            <a:blip r:embed="rId4"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5227320" y="4235451"/>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7548118" y="2286000"/>
            <a:ext cx="1737360" cy="1737360"/>
          </a:xfrm>
          <a:prstGeom prst="ellipse">
            <a:avLst/>
          </a:prstGeom>
          <a:blipFill>
            <a:blip r:embed="rId5"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insert44</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7548118"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E4DC3400-0B11-4EA0-9B8D-6FADE6964F37}"/>
              </a:ext>
            </a:extLst>
          </p:cNvPr>
          <p:cNvSpPr>
            <a:spLocks noGrp="1" noChangeAspect="1"/>
          </p:cNvSpPr>
          <p:nvPr>
            <p:ph type="pic" sz="quarter" idx="23" hasCustomPrompt="1"/>
          </p:nvPr>
        </p:nvSpPr>
        <p:spPr bwMode="ltGray">
          <a:xfrm>
            <a:off x="9869423" y="2286000"/>
            <a:ext cx="1737360" cy="1737360"/>
          </a:xfrm>
          <a:prstGeom prst="ellipse">
            <a:avLst/>
          </a:prstGeom>
          <a:blipFill>
            <a:blip r:embed="rId6"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20" name="Text Placeholder 3">
            <a:extLst>
              <a:ext uri="{FF2B5EF4-FFF2-40B4-BE49-F238E27FC236}">
                <a16:creationId xmlns:a16="http://schemas.microsoft.com/office/drawing/2014/main" id="{133C357E-ECC0-485F-9033-5D4DEC8774BB}"/>
              </a:ext>
            </a:extLst>
          </p:cNvPr>
          <p:cNvSpPr>
            <a:spLocks noGrp="1"/>
          </p:cNvSpPr>
          <p:nvPr>
            <p:ph type="body" sz="quarter" idx="24"/>
          </p:nvPr>
        </p:nvSpPr>
        <p:spPr>
          <a:xfrm>
            <a:off x="9869423"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65730157"/>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2664">
          <p15:clr>
            <a:srgbClr val="5ACBF0"/>
          </p15:clr>
        </p15:guide>
        <p15:guide id="3" pos="6216">
          <p15:clr>
            <a:srgbClr val="5ACBF0"/>
          </p15:clr>
        </p15:guide>
        <p15:guide id="5" pos="5850">
          <p15:clr>
            <a:srgbClr val="5ACBF0"/>
          </p15:clr>
        </p15:guide>
        <p15:guide id="7" pos="4392">
          <p15:clr>
            <a:srgbClr val="5ACBF0"/>
          </p15:clr>
        </p15:guide>
        <p15:guide id="8" pos="3292">
          <p15:clr>
            <a:srgbClr val="5ACBF0"/>
          </p15:clr>
        </p15:guide>
        <p15:guide id="10" pos="2926">
          <p15:clr>
            <a:srgbClr val="5ACBF0"/>
          </p15:clr>
        </p15:guide>
        <p15:guide id="11" pos="4754">
          <p15:clr>
            <a:srgbClr val="5ACBF0"/>
          </p15:clr>
        </p15:guide>
        <p15:guide id="13" pos="1464">
          <p15:clr>
            <a:srgbClr val="5ACBF0"/>
          </p15:clr>
        </p15:guide>
        <p15:guide id="14" orient="horz" pos="1440">
          <p15:clr>
            <a:srgbClr val="5ACBF0"/>
          </p15:clr>
        </p15:guide>
        <p15:guide id="15" pos="1830">
          <p15:clr>
            <a:srgbClr val="5ACBF0"/>
          </p15:clr>
        </p15:guide>
        <p15:guide id="16" orient="horz" pos="2533">
          <p15:clr>
            <a:srgbClr val="5ACBF0"/>
          </p15:clr>
        </p15:guide>
      </p15:sldGuideLst>
    </p:ext>
  </p:extLst>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p:cSld name="Title and text side by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5216" y="2309812"/>
            <a:ext cx="3182027" cy="3959225"/>
          </a:xfrm>
        </p:spPr>
        <p:txBody>
          <a:bodyPr anchor="t"/>
          <a:lstStyle>
            <a:lvl1pPr>
              <a:defRPr>
                <a:solidFill>
                  <a:schemeClr val="tx1"/>
                </a:solidFill>
              </a:defRPr>
            </a:lvl1pPr>
          </a:lstStyle>
          <a:p>
            <a:r>
              <a:rPr lang="en-US"/>
              <a:t>Title</a:t>
            </a:r>
          </a:p>
        </p:txBody>
      </p:sp>
      <p:sp>
        <p:nvSpPr>
          <p:cNvPr id="7" name="Text Placeholder 2">
            <a:extLst>
              <a:ext uri="{FF2B5EF4-FFF2-40B4-BE49-F238E27FC236}">
                <a16:creationId xmlns:a16="http://schemas.microsoft.com/office/drawing/2014/main" id="{7E9DBFD9-3E1E-4F19-AF15-56780F9C7927}"/>
              </a:ext>
            </a:extLst>
          </p:cNvPr>
          <p:cNvSpPr>
            <a:spLocks noGrp="1"/>
          </p:cNvSpPr>
          <p:nvPr>
            <p:ph type="body" sz="quarter" idx="11"/>
          </p:nvPr>
        </p:nvSpPr>
        <p:spPr>
          <a:xfrm>
            <a:off x="4356100" y="2309812"/>
            <a:ext cx="7253288" cy="3959223"/>
          </a:xfrm>
        </p:spPr>
        <p:txBody>
          <a:bodyPr anchor="t"/>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a:cxnSpLocks/>
          </p:cNvCxnSpPr>
          <p:nvPr/>
        </p:nvCxnSpPr>
        <p:spPr>
          <a:xfrm>
            <a:off x="585216" y="2019300"/>
            <a:ext cx="3182112" cy="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9D8AF80-CAD5-4055-80AD-0B31EBCB52A9}"/>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cxnSp>
        <p:nvCxnSpPr>
          <p:cNvPr id="8" name="Straight Connector 7">
            <a:extLst>
              <a:ext uri="{FF2B5EF4-FFF2-40B4-BE49-F238E27FC236}">
                <a16:creationId xmlns:a16="http://schemas.microsoft.com/office/drawing/2014/main" id="{DF1A9F7D-F14E-4BCE-9EB4-D9EF47B67809}"/>
              </a:ext>
              <a:ext uri="{C183D7F6-B498-43B3-948B-1728B52AA6E4}">
                <adec:decorative xmlns:adec="http://schemas.microsoft.com/office/drawing/2017/decorative" val="1"/>
              </a:ext>
            </a:extLst>
          </p:cNvPr>
          <p:cNvCxnSpPr>
            <a:cxnSpLocks/>
          </p:cNvCxnSpPr>
          <p:nvPr/>
        </p:nvCxnSpPr>
        <p:spPr>
          <a:xfrm>
            <a:off x="4354523" y="2019300"/>
            <a:ext cx="7254865" cy="0"/>
          </a:xfrm>
          <a:prstGeom prst="line">
            <a:avLst/>
          </a:prstGeom>
          <a:ln w="19050">
            <a:solidFill>
              <a:schemeClr val="tx1">
                <a:alpha val="3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9961521"/>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1272">
          <p15:clr>
            <a:srgbClr val="5ACBF0"/>
          </p15:clr>
        </p15:guide>
        <p15:guide id="30" pos="2376">
          <p15:clr>
            <a:srgbClr val="5ACBF0"/>
          </p15:clr>
        </p15:guide>
        <p15:guide id="32" orient="horz" pos="1455">
          <p15:clr>
            <a:srgbClr val="5ACBF0"/>
          </p15:clr>
        </p15:guide>
      </p15:sldGuideLst>
    </p:ext>
  </p:extLst>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p:cSld name="Title and text side by s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lstStyle>
            <a:lvl1pPr>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p:nvCxnSpPr>
        <p:spPr>
          <a:xfrm>
            <a:off x="4356100" y="2578100"/>
            <a:ext cx="0" cy="170180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1DC2181-37AB-40A3-B61C-1DE7DBB57D63}"/>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846487238"/>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p:cSld name="Developer Code Layout">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636FE-845C-418D-82A1-1DA6DB73D781}"/>
              </a:ext>
            </a:extLst>
          </p:cNvPr>
          <p:cNvSpPr>
            <a:spLocks noGrp="1"/>
          </p:cNvSpPr>
          <p:nvPr>
            <p:ph type="title"/>
          </p:nvPr>
        </p:nvSpPr>
        <p:spPr/>
        <p:txBody>
          <a:bodyPr anchor="ctr"/>
          <a:lstStyle/>
          <a:p>
            <a:r>
              <a:rPr lang="en-US"/>
              <a:t>Click to edit Master title style</a:t>
            </a:r>
          </a:p>
        </p:txBody>
      </p:sp>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p:nvSpPr>
        <p:spPr bwMode="auto">
          <a:xfrm>
            <a:off x="0" y="1436688"/>
            <a:ext cx="12192000" cy="542131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143668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2099310"/>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53" indent="0">
              <a:buNone/>
              <a:tabLst>
                <a:tab pos="344488" algn="l"/>
              </a:tabLst>
              <a:defRPr sz="2400">
                <a:solidFill>
                  <a:schemeClr val="tx1"/>
                </a:solidFill>
                <a:latin typeface="Consolas" panose="020B0609020204030204" pitchFamily="49" charset="0"/>
                <a:cs typeface="Consolas" panose="020B0609020204030204" pitchFamily="49" charset="0"/>
              </a:defRPr>
            </a:lvl2pPr>
            <a:lvl3pPr marL="584607" indent="0">
              <a:buNone/>
              <a:tabLst>
                <a:tab pos="569913" algn="l"/>
              </a:tabLst>
              <a:defRPr sz="2400">
                <a:solidFill>
                  <a:schemeClr val="tx1"/>
                </a:solidFill>
                <a:latin typeface="Consolas" panose="020B0609020204030204" pitchFamily="49" charset="0"/>
                <a:cs typeface="Consolas" panose="020B0609020204030204" pitchFamily="49" charset="0"/>
              </a:defRPr>
            </a:lvl3pPr>
            <a:lvl4pPr marL="814563" indent="0">
              <a:buNone/>
              <a:tabLst>
                <a:tab pos="800100" algn="l"/>
              </a:tabLst>
              <a:defRPr sz="2400">
                <a:solidFill>
                  <a:schemeClr val="tx1"/>
                </a:solidFill>
                <a:latin typeface="Consolas" panose="020B0609020204030204" pitchFamily="49" charset="0"/>
                <a:cs typeface="Consolas" panose="020B0609020204030204" pitchFamily="49" charset="0"/>
              </a:defRPr>
            </a:lvl4pPr>
            <a:lvl5pPr marL="1050997" indent="0">
              <a:buNone/>
              <a:tabLst>
                <a:tab pos="1028700"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1351957372"/>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1322">
          <p15:clr>
            <a:srgbClr val="5ACBF0"/>
          </p15:clr>
        </p15:guide>
        <p15:guide id="2" orient="horz" pos="905">
          <p15:clr>
            <a:srgbClr val="5ACBF0"/>
          </p15:clr>
        </p15:guide>
        <p15:guide id="3" orient="horz" pos="288">
          <p15:clr>
            <a:srgbClr val="5ACBF0"/>
          </p15:clr>
        </p15:guide>
      </p15:sldGuideLst>
    </p:ext>
  </p:extLst>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p:cSld name="Code Bottom">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86390" y="1230681"/>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2827138"/>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282713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3491219"/>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1803150168"/>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4" orient="horz" pos="1776">
          <p15:clr>
            <a:srgbClr val="5ACBF0"/>
          </p15:clr>
        </p15:guide>
        <p15:guide id="5" orient="horz" pos="2197">
          <p15:clr>
            <a:srgbClr val="5ACBF0"/>
          </p15:clr>
        </p15:guide>
        <p15:guide id="6" orient="horz" pos="773">
          <p15:clr>
            <a:srgbClr val="5ACBF0"/>
          </p15:clr>
        </p15:guide>
      </p15:sldGuideLst>
    </p:ext>
  </p:extLst>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p:cSld name="Code Top">
    <p:bg>
      <p:bgPr>
        <a:solidFill>
          <a:schemeClr val="bg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0"/>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a:xfrm>
            <a:off x="588263" y="4224580"/>
            <a:ext cx="11018520" cy="492443"/>
          </a:xfrm>
        </p:spPr>
        <p:txBody>
          <a:bodyPr/>
          <a:lstStyle>
            <a:lvl1pPr>
              <a:defRPr sz="3200">
                <a:solidFill>
                  <a:schemeClr val="tx1"/>
                </a:solidFill>
              </a:defRPr>
            </a:lvl1pPr>
          </a:lstStyle>
          <a:p>
            <a:r>
              <a:rPr lang="en-US"/>
              <a:t>Click to edit Master title style</a:t>
            </a: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0"/>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660508"/>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91152" y="4996505"/>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1095186137"/>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4" orient="horz" pos="2661">
          <p15:clr>
            <a:srgbClr val="5ACBF0"/>
          </p15:clr>
        </p15:guide>
        <p15:guide id="5" orient="horz" pos="3147">
          <p15:clr>
            <a:srgbClr val="5ACBF0"/>
          </p15:clr>
        </p15:guide>
        <p15:guide id="6" orient="horz" pos="419">
          <p15:clr>
            <a:srgbClr val="5ACBF0"/>
          </p15:clr>
        </p15:guide>
      </p15:sldGuideLst>
    </p:ext>
  </p:extLst>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p:cSld name="Code Right sid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2BB27-7DA5-4478-8C18-C1FFEE20AAC1}"/>
              </a:ext>
            </a:extLst>
          </p:cNvPr>
          <p:cNvSpPr>
            <a:spLocks noGrp="1"/>
          </p:cNvSpPr>
          <p:nvPr>
            <p:ph type="title" hasCustomPrompt="1"/>
          </p:nvPr>
        </p:nvSpPr>
        <p:spPr>
          <a:xfrm>
            <a:off x="588263" y="457200"/>
            <a:ext cx="4040887" cy="492443"/>
          </a:xfrm>
        </p:spPr>
        <p:txBody>
          <a:bodyPr/>
          <a:lstStyle>
            <a:lvl1pPr>
              <a:defRPr sz="3200">
                <a:solidFill>
                  <a:schemeClr val="tx1"/>
                </a:solidFill>
              </a:defRPr>
            </a:lvl1pPr>
          </a:lstStyle>
          <a:p>
            <a:r>
              <a:rPr lang="en-US"/>
              <a:t>Click to edit title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588965" y="1338139"/>
            <a:ext cx="4040185"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5205984"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5211763"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00725" y="709187"/>
            <a:ext cx="5801961" cy="369332"/>
          </a:xfrm>
        </p:spPr>
        <p:txBody>
          <a:bodyPr/>
          <a:lstStyle>
            <a:lvl1pPr marL="0" indent="0">
              <a:buNone/>
              <a:tabLst/>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4060144489"/>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2" orient="horz" pos="445">
          <p15:clr>
            <a:srgbClr val="5ACBF0"/>
          </p15:clr>
        </p15:guide>
        <p15:guide id="4" orient="horz" pos="843">
          <p15:clr>
            <a:srgbClr val="5ACBF0"/>
          </p15:clr>
        </p15:guide>
        <p15:guide id="7" pos="3283">
          <p15:clr>
            <a:srgbClr val="5ACBF0"/>
          </p15:clr>
        </p15:guide>
        <p15:guide id="8" pos="3654">
          <p15:clr>
            <a:srgbClr val="5ACBF0"/>
          </p15:clr>
        </p15:guide>
        <p15:guide id="9" pos="2916">
          <p15:clr>
            <a:srgbClr val="5ACBF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1983301728"/>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p:cSld name="Code Left sde">
    <p:bg>
      <p:bgPr>
        <a:solidFill>
          <a:schemeClr val="bg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2"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6BB14A7D-C409-4A7C-9D82-A2E5DBB8AB72}"/>
              </a:ext>
            </a:extLst>
          </p:cNvPr>
          <p:cNvSpPr>
            <a:spLocks noGrp="1"/>
          </p:cNvSpPr>
          <p:nvPr>
            <p:ph type="title" hasCustomPrompt="1"/>
          </p:nvPr>
        </p:nvSpPr>
        <p:spPr>
          <a:xfrm>
            <a:off x="7575549" y="457200"/>
            <a:ext cx="4031233" cy="492443"/>
          </a:xfrm>
        </p:spPr>
        <p:txBody>
          <a:bodyPr/>
          <a:lstStyle>
            <a:lvl1pPr>
              <a:defRPr sz="3200">
                <a:solidFill>
                  <a:schemeClr val="tx1"/>
                </a:solidFill>
              </a:defRPr>
            </a:lvl1pPr>
          </a:lstStyle>
          <a:p>
            <a:r>
              <a:rPr lang="en-US"/>
              <a:t>Click to edit title</a:t>
            </a: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1"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4199" y="706011"/>
            <a:ext cx="5819775" cy="369332"/>
          </a:xfrm>
        </p:spPr>
        <p:txBody>
          <a:bodyPr/>
          <a:lstStyle>
            <a:lvl1pPr marL="0" indent="0">
              <a:buNone/>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7575550" y="1336675"/>
            <a:ext cx="4033838"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1088733583"/>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2" orient="horz" pos="436">
          <p15:clr>
            <a:srgbClr val="5ACBF0"/>
          </p15:clr>
        </p15:guide>
        <p15:guide id="4" orient="horz" pos="839">
          <p15:clr>
            <a:srgbClr val="5ACBF0"/>
          </p15:clr>
        </p15:guide>
        <p15:guide id="6" pos="4402">
          <p15:clr>
            <a:srgbClr val="5ACBF0"/>
          </p15:clr>
        </p15:guide>
        <p15:guide id="7" pos="4034">
          <p15:clr>
            <a:srgbClr val="5ACBF0"/>
          </p15:clr>
        </p15:guide>
        <p15:guide id="8" pos="4772">
          <p15:clr>
            <a:srgbClr val="5ACBF0"/>
          </p15:clr>
        </p15:guide>
      </p15:sldGuideLst>
    </p:ext>
  </p:extLst>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p:cSld name="Demo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77823"/>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rgbClr val="D4EC8E"/>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246221"/>
          </a:xfrm>
          <a:noFill/>
        </p:spPr>
        <p:txBody>
          <a:bodyPr lIns="0" tIns="0" rIns="0" bIns="0">
            <a:spAutoFit/>
          </a:bodyPr>
          <a:lstStyle>
            <a:lvl1pPr marL="0" indent="0">
              <a:spcBef>
                <a:spcPts val="0"/>
              </a:spcBef>
              <a:spcAft>
                <a:spcPts val="0"/>
              </a:spcAft>
              <a:buFont typeface="Arial" panose="020B0604020202020204" pitchFamily="34" charset="0"/>
              <a:buNone/>
              <a:defRPr sz="16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135977912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p:cSld name="Demo slide 2">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77823"/>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246221"/>
          </a:xfrm>
          <a:noFill/>
        </p:spPr>
        <p:txBody>
          <a:bodyPr lIns="0" tIns="0" rIns="0" bIns="0">
            <a:spAutoFit/>
          </a:bodyPr>
          <a:lstStyle>
            <a:lvl1pPr marL="0" indent="0">
              <a:spcBef>
                <a:spcPts val="0"/>
              </a:spcBef>
              <a:spcAft>
                <a:spcPts val="0"/>
              </a:spcAft>
              <a:buFont typeface="Arial" panose="020B0604020202020204" pitchFamily="34" charset="0"/>
              <a:buNone/>
              <a:defRPr sz="16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12026392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p:cSld name="Section Titl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rgbClr val="D4EC8E"/>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429273484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p:cSld name="Section Title 2">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408757184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868865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p:cSld name="Blank 2">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4060453"/>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p:cSld name="Closing logo slide">
    <p:bg>
      <p:bgRef idx="1001">
        <a:schemeClr val="bg2"/>
      </p:bgRef>
    </p:bg>
    <p:spTree>
      <p:nvGrpSpPr>
        <p:cNvPr id="1" name=""/>
        <p:cNvGrpSpPr/>
        <p:nvPr/>
      </p:nvGrpSpPr>
      <p:grpSpPr>
        <a:xfrm>
          <a:off x="0" y="0"/>
          <a:ext cx="0" cy="0"/>
          <a:chOff x="0" y="0"/>
          <a:chExt cx="0" cy="0"/>
        </a:xfrm>
      </p:grpSpPr>
      <p:sp>
        <p:nvSpPr>
          <p:cNvPr id="2" name="Text Box 3" descr="This is a copyright notice that should be included on the final slide."/>
          <p:cNvSpPr txBox="1">
            <a:spLocks noChangeArrowheads="1"/>
          </p:cNvSpPr>
          <p:nvPr/>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a:solidFill>
                  <a:schemeClr val="tx1"/>
                </a:solidFill>
                <a:cs typeface="Segoe UI" pitchFamily="34" charset="0"/>
              </a:rPr>
              <a:t>© Copyright Microsoft Corporation. All rights reserved. </a:t>
            </a:r>
          </a:p>
        </p:txBody>
      </p:sp>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3128002045"/>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p:cSld name="Black Notes slide Layout">
    <p:bg bwMode="gray">
      <p:bgPr>
        <a:solidFill>
          <a:schemeClr val="bg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solidFill>
                  <a:schemeClr val="tx1"/>
                </a:solidFill>
                <a:latin typeface="Segoe UI" pitchFamily="34" charset="0"/>
                <a:ea typeface="Segoe UI" pitchFamily="34" charset="0"/>
                <a:cs typeface="Segoe UI"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0" y="1436688"/>
            <a:ext cx="11018838" cy="2215991"/>
          </a:xfrm>
        </p:spPr>
        <p:txBody>
          <a:bodyPr>
            <a:spAutoFit/>
          </a:bodyPr>
          <a:lstStyle>
            <a:lvl1pPr>
              <a:defRPr sz="3600">
                <a:latin typeface="+mn-lt"/>
              </a:defRPr>
            </a:lvl1pPr>
            <a:lvl2pPr>
              <a:defRPr sz="2800">
                <a:latin typeface="+mn-lt"/>
              </a:defRPr>
            </a:lvl2pPr>
            <a:lvl3pPr>
              <a:defRPr sz="2400">
                <a:latin typeface="+mn-lt"/>
              </a:defRPr>
            </a:lvl3pPr>
            <a:lvl4pPr>
              <a:defRPr sz="20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Next slide"/>
          <p:cNvSpPr>
            <a:spLocks noGrp="1"/>
          </p:cNvSpPr>
          <p:nvPr>
            <p:ph type="body" sz="quarter" idx="11" hasCustomPrompt="1"/>
          </p:nvPr>
        </p:nvSpPr>
        <p:spPr>
          <a:xfrm>
            <a:off x="1" y="6269038"/>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spc="-51" baseline="0">
                <a:solidFill>
                  <a:srgbClr val="000000"/>
                </a:solidFill>
                <a:effectLst/>
                <a:latin typeface="Segoe UI" pitchFamily="34" charset="0"/>
                <a:ea typeface="Segoe UI" pitchFamily="34" charset="0"/>
                <a:cs typeface="Segoe UI" pitchFamily="34" charset="0"/>
              </a:defRPr>
            </a:lvl1pPr>
          </a:lstStyle>
          <a:p>
            <a:pPr lvl="0"/>
            <a:r>
              <a:rPr lang="en-US"/>
              <a:t>Next:</a:t>
            </a:r>
          </a:p>
        </p:txBody>
      </p:sp>
    </p:spTree>
    <p:extLst>
      <p:ext uri="{BB962C8B-B14F-4D97-AF65-F5344CB8AC3E}">
        <p14:creationId xmlns:p14="http://schemas.microsoft.com/office/powerpoint/2010/main" val="1250563626"/>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Layouts/slideLayout289.xml><?xml version="1.0" encoding="utf-8"?>
<p:sldLayout xmlns:a="http://schemas.openxmlformats.org/drawingml/2006/main" xmlns:r="http://schemas.openxmlformats.org/officeDocument/2006/relationships" xmlns:p="http://schemas.openxmlformats.org/presentationml/2006/main" showMasterSp="0" preserve="1" userDrawn="1">
  <p:cSld name="1_CNB_Updates">
    <p:bg>
      <p:bgPr>
        <a:solidFill>
          <a:schemeClr val="bg1"/>
        </a:solidFill>
        <a:effectLst/>
      </p:bgPr>
    </p:bg>
    <p:spTree>
      <p:nvGrpSpPr>
        <p:cNvPr id="1" name=""/>
        <p:cNvGrpSpPr/>
        <p:nvPr/>
      </p:nvGrpSpPr>
      <p:grpSpPr>
        <a:xfrm>
          <a:off x="0" y="0"/>
          <a:ext cx="0" cy="0"/>
          <a:chOff x="0" y="0"/>
          <a:chExt cx="0" cy="0"/>
        </a:xfrm>
      </p:grpSpPr>
      <p:sp>
        <p:nvSpPr>
          <p:cNvPr id="6" name="Rounded Rectangle 4">
            <a:extLst>
              <a:ext uri="{FF2B5EF4-FFF2-40B4-BE49-F238E27FC236}">
                <a16:creationId xmlns:a16="http://schemas.microsoft.com/office/drawing/2014/main" id="{6A1507C7-C542-E81C-EF4A-218C3711D00D}"/>
              </a:ext>
            </a:extLst>
          </p:cNvPr>
          <p:cNvSpPr/>
          <p:nvPr userDrawn="1"/>
        </p:nvSpPr>
        <p:spPr>
          <a:xfrm>
            <a:off x="8928100" y="1151393"/>
            <a:ext cx="3263900" cy="5706606"/>
          </a:xfrm>
          <a:prstGeom prst="roundRect">
            <a:avLst>
              <a:gd name="adj" fmla="val 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3E22BCC-7032-17F0-B273-F935DF91BB2C}"/>
              </a:ext>
            </a:extLst>
          </p:cNvPr>
          <p:cNvPicPr>
            <a:picLocks noChangeAspect="1"/>
          </p:cNvPicPr>
          <p:nvPr userDrawn="1"/>
        </p:nvPicPr>
        <p:blipFill rotWithShape="1">
          <a:blip r:embed="rId2"/>
          <a:srcRect l="383"/>
          <a:stretch/>
        </p:blipFill>
        <p:spPr>
          <a:xfrm>
            <a:off x="-5080" y="-6350"/>
            <a:ext cx="12197080" cy="1180614"/>
          </a:xfrm>
          <a:prstGeom prst="rect">
            <a:avLst/>
          </a:prstGeom>
        </p:spPr>
      </p:pic>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00979" y="285070"/>
            <a:ext cx="11018520" cy="553998"/>
          </a:xfrm>
        </p:spPr>
        <p:txBody>
          <a:bodyPr/>
          <a:lstStyle>
            <a:lvl1pPr>
              <a:defRPr sz="3600">
                <a:solidFill>
                  <a:schemeClr val="bg1"/>
                </a:solidFill>
              </a:defRPr>
            </a:lvl1pPr>
          </a:lstStyle>
          <a:p>
            <a:r>
              <a:rPr lang="en-US"/>
              <a:t>Click to edit Master title style</a:t>
            </a:r>
          </a:p>
        </p:txBody>
      </p:sp>
      <p:sp>
        <p:nvSpPr>
          <p:cNvPr id="4" name="Footer Placeholder 10">
            <a:extLst>
              <a:ext uri="{FF2B5EF4-FFF2-40B4-BE49-F238E27FC236}">
                <a16:creationId xmlns:a16="http://schemas.microsoft.com/office/drawing/2014/main" id="{DD1BEEC7-5874-1E48-8B60-B1E5D9779C29}"/>
              </a:ext>
            </a:extLst>
          </p:cNvPr>
          <p:cNvSpPr>
            <a:spLocks noGrp="1"/>
          </p:cNvSpPr>
          <p:nvPr>
            <p:ph type="ftr" sz="quarter" idx="3"/>
          </p:nvPr>
        </p:nvSpPr>
        <p:spPr>
          <a:xfrm>
            <a:off x="584201" y="6456459"/>
            <a:ext cx="11025188" cy="107854"/>
          </a:xfrm>
          <a:prstGeom prst="rect">
            <a:avLst/>
          </a:prstGeom>
        </p:spPr>
        <p:txBody>
          <a:bodyPr/>
          <a:lstStyle>
            <a:lvl1pPr>
              <a:defRPr sz="800">
                <a:solidFill>
                  <a:srgbClr val="000000"/>
                </a:solidFill>
              </a:defRPr>
            </a:lvl1pPr>
          </a:lstStyle>
          <a:p>
            <a:r>
              <a:rPr lang="en-US"/>
              <a:t>© Microsoft Corporation                                                                                  					   	    	                                     Microsoft 365 </a:t>
            </a:r>
          </a:p>
        </p:txBody>
      </p:sp>
      <p:sp>
        <p:nvSpPr>
          <p:cNvPr id="10" name="Rounded Rectangle 1">
            <a:extLst>
              <a:ext uri="{FF2B5EF4-FFF2-40B4-BE49-F238E27FC236}">
                <a16:creationId xmlns:a16="http://schemas.microsoft.com/office/drawing/2014/main" id="{A3FE6813-A34B-408D-5E57-9D178EE76FD8}"/>
              </a:ext>
            </a:extLst>
          </p:cNvPr>
          <p:cNvSpPr/>
          <p:nvPr userDrawn="1"/>
        </p:nvSpPr>
        <p:spPr>
          <a:xfrm>
            <a:off x="0" y="1173570"/>
            <a:ext cx="4152900" cy="468061"/>
          </a:xfrm>
          <a:prstGeom prst="roundRect">
            <a:avLst>
              <a:gd name="adj" fmla="val 0"/>
            </a:avLst>
          </a:prstGeom>
          <a:solidFill>
            <a:srgbClr val="2C7E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7" name="Picture Placeholder 16">
            <a:extLst>
              <a:ext uri="{FF2B5EF4-FFF2-40B4-BE49-F238E27FC236}">
                <a16:creationId xmlns:a16="http://schemas.microsoft.com/office/drawing/2014/main" id="{05AA3CE7-CCC3-9EBF-4083-17CD49870263}"/>
              </a:ext>
            </a:extLst>
          </p:cNvPr>
          <p:cNvSpPr>
            <a:spLocks noGrp="1"/>
          </p:cNvSpPr>
          <p:nvPr>
            <p:ph type="pic" sz="quarter" idx="11" hasCustomPrompt="1"/>
          </p:nvPr>
        </p:nvSpPr>
        <p:spPr>
          <a:xfrm>
            <a:off x="5650395" y="2239963"/>
            <a:ext cx="6262206" cy="3246437"/>
          </a:xfrm>
          <a:prstGeom prst="roundRect">
            <a:avLst>
              <a:gd name="adj" fmla="val 4622"/>
            </a:avLst>
          </a:prstGeom>
          <a:solidFill>
            <a:schemeClr val="bg2"/>
          </a:solidFill>
        </p:spPr>
        <p:txBody>
          <a:bodyPr anchor="ctr">
            <a:noAutofit/>
          </a:bodyPr>
          <a:lstStyle>
            <a:lvl1pPr marL="0" indent="0" algn="ctr">
              <a:buNone/>
              <a:defRPr/>
            </a:lvl1pPr>
          </a:lstStyle>
          <a:p>
            <a:r>
              <a:rPr lang="en-US"/>
              <a:t>Click to insert picture</a:t>
            </a:r>
          </a:p>
        </p:txBody>
      </p:sp>
      <p:sp>
        <p:nvSpPr>
          <p:cNvPr id="19" name="Text Placeholder 18">
            <a:extLst>
              <a:ext uri="{FF2B5EF4-FFF2-40B4-BE49-F238E27FC236}">
                <a16:creationId xmlns:a16="http://schemas.microsoft.com/office/drawing/2014/main" id="{6E0B161C-8EF0-F07D-6565-5AC5DAF93DB4}"/>
              </a:ext>
            </a:extLst>
          </p:cNvPr>
          <p:cNvSpPr>
            <a:spLocks noGrp="1"/>
          </p:cNvSpPr>
          <p:nvPr>
            <p:ph type="body" sz="quarter" idx="12"/>
          </p:nvPr>
        </p:nvSpPr>
        <p:spPr>
          <a:xfrm>
            <a:off x="461963" y="1257671"/>
            <a:ext cx="3617912" cy="307777"/>
          </a:xfrm>
        </p:spPr>
        <p:txBody>
          <a:bodyPr/>
          <a:lstStyle>
            <a:lvl1pPr marL="0" indent="0">
              <a:buNone/>
              <a:defRPr>
                <a:solidFill>
                  <a:schemeClr val="bg1"/>
                </a:solidFill>
                <a:latin typeface="+mj-lt"/>
              </a:defRPr>
            </a:lvl1pPr>
            <a:lvl2pPr marL="228600" indent="0">
              <a:buNone/>
              <a:defRPr/>
            </a:lvl2pPr>
          </a:lstStyle>
          <a:p>
            <a:pPr lvl="0"/>
            <a:r>
              <a:rPr lang="en-US"/>
              <a:t>Click to edit Master text styles</a:t>
            </a:r>
          </a:p>
        </p:txBody>
      </p:sp>
      <p:sp>
        <p:nvSpPr>
          <p:cNvPr id="21" name="Text Placeholder 20">
            <a:extLst>
              <a:ext uri="{FF2B5EF4-FFF2-40B4-BE49-F238E27FC236}">
                <a16:creationId xmlns:a16="http://schemas.microsoft.com/office/drawing/2014/main" id="{0E79AF9F-FE77-CCB9-F3E4-8905E3B043A1}"/>
              </a:ext>
            </a:extLst>
          </p:cNvPr>
          <p:cNvSpPr>
            <a:spLocks noGrp="1"/>
          </p:cNvSpPr>
          <p:nvPr>
            <p:ph type="body" sz="quarter" idx="13" hasCustomPrompt="1"/>
          </p:nvPr>
        </p:nvSpPr>
        <p:spPr>
          <a:xfrm>
            <a:off x="584200" y="2239963"/>
            <a:ext cx="4927600" cy="3137269"/>
          </a:xfrm>
        </p:spPr>
        <p:txBody>
          <a:bodyPr/>
          <a:lstStyle>
            <a:lvl1pPr marL="0" indent="0">
              <a:buNone/>
              <a:defRPr/>
            </a:lvl1pPr>
          </a:lstStyle>
          <a:p>
            <a:pPr marL="0" indent="0">
              <a:lnSpc>
                <a:spcPct val="90000"/>
              </a:lnSpc>
              <a:spcBef>
                <a:spcPts val="1000"/>
              </a:spcBef>
              <a:buNone/>
            </a:pPr>
            <a:r>
              <a:rPr lang="en-US" sz="2800">
                <a:latin typeface="+mj-lt"/>
                <a:cs typeface="Segoe UI Semibold" panose="020B0502040204020203" pitchFamily="34" charset="0"/>
              </a:rPr>
              <a:t>Lorem ipsum dolor sit </a:t>
            </a:r>
            <a:r>
              <a:rPr lang="en-US" sz="2800" err="1">
                <a:latin typeface="+mj-lt"/>
                <a:cs typeface="Segoe UI Semibold" panose="020B0502040204020203" pitchFamily="34" charset="0"/>
              </a:rPr>
              <a:t>amet</a:t>
            </a:r>
            <a:endParaRPr lang="en-US" sz="2000">
              <a:latin typeface="+mj-lt"/>
              <a:cs typeface="Segoe UI" panose="020B0502040204020203" pitchFamily="34" charset="0"/>
            </a:endParaRPr>
          </a:p>
          <a:p>
            <a:pPr marL="0" indent="0">
              <a:lnSpc>
                <a:spcPct val="90000"/>
              </a:lnSpc>
              <a:spcBef>
                <a:spcPts val="1000"/>
              </a:spcBef>
              <a:buNone/>
            </a:pPr>
            <a:r>
              <a:rPr lang="en-US" sz="2000">
                <a:solidFill>
                  <a:srgbClr val="000000"/>
                </a:solidFill>
                <a:effectLst/>
                <a:highlight>
                  <a:srgbClr val="FFFFFF"/>
                </a:highlight>
                <a:latin typeface="Segoe UI" panose="020B0502040204020203" pitchFamily="34" charset="0"/>
                <a:cs typeface="Segoe UI" panose="020B0502040204020203" pitchFamily="34" charset="0"/>
              </a:rPr>
              <a:t>Vestibulum cursus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quam</a:t>
            </a:r>
            <a:r>
              <a:rPr lang="en-US" sz="2000">
                <a:solidFill>
                  <a:srgbClr val="000000"/>
                </a:solidFill>
                <a:effectLst/>
                <a:highlight>
                  <a:srgbClr val="FFFFFF"/>
                </a:highlight>
                <a:latin typeface="Segoe UI" panose="020B0502040204020203" pitchFamily="34" charset="0"/>
                <a:cs typeface="Segoe UI" panose="020B0502040204020203" pitchFamily="34" charset="0"/>
              </a:rPr>
              <a:t> vitae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erat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rutrum</a:t>
            </a:r>
            <a:r>
              <a:rPr lang="en-US" sz="2000">
                <a:solidFill>
                  <a:srgbClr val="000000"/>
                </a:solidFill>
                <a:effectLst/>
                <a:highlight>
                  <a:srgbClr val="FFFFFF"/>
                </a:highlight>
                <a:latin typeface="Segoe UI" panose="020B0502040204020203" pitchFamily="34" charset="0"/>
                <a:cs typeface="Segoe UI" panose="020B0502040204020203" pitchFamily="34" charset="0"/>
              </a:rPr>
              <a:t>, sit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amet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commodo</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felis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commodo</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Vivamus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finibus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arcu</a:t>
            </a:r>
            <a:r>
              <a:rPr lang="en-US" sz="2000">
                <a:solidFill>
                  <a:srgbClr val="000000"/>
                </a:solidFill>
                <a:effectLst/>
                <a:highlight>
                  <a:srgbClr val="FFFFFF"/>
                </a:highlight>
                <a:latin typeface="Segoe UI" panose="020B0502040204020203" pitchFamily="34" charset="0"/>
                <a:cs typeface="Segoe UI" panose="020B0502040204020203" pitchFamily="34" charset="0"/>
              </a:rPr>
              <a:t> vel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tellus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varius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nec</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laoreet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massa</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condimentum</a:t>
            </a:r>
            <a:r>
              <a:rPr lang="en-US" sz="2000">
                <a:solidFill>
                  <a:srgbClr val="000000"/>
                </a:solidFill>
                <a:effectLst/>
                <a:highlight>
                  <a:srgbClr val="FFFFFF"/>
                </a:highlight>
                <a:latin typeface="Segoe UI" panose="020B0502040204020203" pitchFamily="34" charset="0"/>
                <a:cs typeface="Segoe UI" panose="020B0502040204020203" pitchFamily="34" charset="0"/>
              </a:rPr>
              <a:t>. Lorem ipsum dolor sit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amet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consectetur</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adipiscing</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elit</a:t>
            </a:r>
            <a:r>
              <a:rPr lang="en-US" sz="2000">
                <a:solidFill>
                  <a:srgbClr val="000000"/>
                </a:solidFill>
                <a:effectLst/>
                <a:highlight>
                  <a:srgbClr val="FFFFFF"/>
                </a:highlight>
                <a:latin typeface="Segoe UI" panose="020B0502040204020203" pitchFamily="34" charset="0"/>
                <a:cs typeface="Segoe UI" panose="020B0502040204020203" pitchFamily="34" charset="0"/>
              </a:rPr>
              <a:t>. Vestibulum fermentum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imperdiet</a:t>
            </a:r>
            <a:r>
              <a:rPr lang="en-US" sz="2000">
                <a:solidFill>
                  <a:srgbClr val="000000"/>
                </a:solidFill>
                <a:effectLst/>
                <a:highlight>
                  <a:srgbClr val="FFFFFF"/>
                </a:highlight>
                <a:latin typeface="Segoe UI" panose="020B0502040204020203" pitchFamily="34" charset="0"/>
                <a:cs typeface="Segoe UI" panose="020B0502040204020203" pitchFamily="34" charset="0"/>
              </a:rPr>
              <a:t> ex,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nec</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consequat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felis</a:t>
            </a:r>
            <a:r>
              <a:rPr lang="en-US" sz="2000">
                <a:solidFill>
                  <a:srgbClr val="000000"/>
                </a:solidFill>
                <a:effectLst/>
                <a:highlight>
                  <a:srgbClr val="FFFFFF"/>
                </a:highlight>
                <a:latin typeface="Segoe UI" panose="020B0502040204020203" pitchFamily="34" charset="0"/>
                <a:cs typeface="Segoe UI" panose="020B0502040204020203" pitchFamily="34" charset="0"/>
              </a:rPr>
              <a:t> tempus vitae.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Phasellus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lobortis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laoreet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erat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p>
          <a:p>
            <a:pPr marL="0" indent="0">
              <a:lnSpc>
                <a:spcPct val="90000"/>
              </a:lnSpc>
              <a:spcBef>
                <a:spcPts val="1000"/>
              </a:spcBef>
              <a:buNone/>
            </a:pPr>
            <a:r>
              <a:rPr lang="en-US" sz="2000">
                <a:highlight>
                  <a:srgbClr val="FFFFFF"/>
                </a:highlight>
                <a:latin typeface="Segoe UI" panose="020B0502040204020203" pitchFamily="34" charset="0"/>
                <a:cs typeface="Segoe UI" panose="020B0502040204020203" pitchFamily="34" charset="0"/>
              </a:rPr>
              <a:t>Learn more at aka.ms/community.</a:t>
            </a:r>
            <a:endParaRPr lang="en-US" sz="200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159323933"/>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 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6" name="TextBox 5">
            <a:extLst>
              <a:ext uri="{FF2B5EF4-FFF2-40B4-BE49-F238E27FC236}">
                <a16:creationId xmlns:a16="http://schemas.microsoft.com/office/drawing/2014/main" id="{16BDF4B0-32EF-4DA8-9A83-B73DD831057C}"/>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243220016"/>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6" orient="horz" pos="904">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29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67036207"/>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58852276"/>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61002300"/>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46582855"/>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94622698"/>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65397789"/>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07342262"/>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06489037"/>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79849034"/>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84957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2D67D-C7C5-FAAF-ACED-3856D6D80E3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7FD1DA-4998-1A7A-1168-9AEB87DCB7B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BFAD19-7C21-38B8-10CF-8E990D6E6EBF}"/>
              </a:ext>
            </a:extLst>
          </p:cNvPr>
          <p:cNvSpPr>
            <a:spLocks noGrp="1"/>
          </p:cNvSpPr>
          <p:nvPr>
            <p:ph type="dt" sz="half" idx="10"/>
          </p:nvPr>
        </p:nvSpPr>
        <p:spPr/>
        <p:txBody>
          <a:bodyPr/>
          <a:lstStyle/>
          <a:p>
            <a:fld id="{23FCEA23-F800-4AE1-B471-6FC524D05CC4}" type="datetimeFigureOut">
              <a:rPr lang="en-US" smtClean="0"/>
              <a:t>8/5/2026</a:t>
            </a:fld>
            <a:endParaRPr lang="en-US"/>
          </a:p>
        </p:txBody>
      </p:sp>
      <p:sp>
        <p:nvSpPr>
          <p:cNvPr id="5" name="Footer Placeholder 4">
            <a:extLst>
              <a:ext uri="{FF2B5EF4-FFF2-40B4-BE49-F238E27FC236}">
                <a16:creationId xmlns:a16="http://schemas.microsoft.com/office/drawing/2014/main" id="{4D230EE9-980F-EF8C-0589-558A0DBC66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9F66D1-0784-331C-DEBB-57686E402DAB}"/>
              </a:ext>
            </a:extLst>
          </p:cNvPr>
          <p:cNvSpPr>
            <a:spLocks noGrp="1"/>
          </p:cNvSpPr>
          <p:nvPr>
            <p:ph type="sldNum" sz="quarter" idx="12"/>
          </p:nvPr>
        </p:nvSpPr>
        <p:spPr/>
        <p:txBody>
          <a:bodyPr/>
          <a:lstStyle/>
          <a:p>
            <a:fld id="{1DEB5F38-3EC1-4F76-A136-CD9821235946}" type="slidenum">
              <a:rPr lang="en-US" smtClean="0"/>
              <a:t>‹#›</a:t>
            </a:fld>
            <a:endParaRPr lang="en-US"/>
          </a:p>
        </p:txBody>
      </p:sp>
    </p:spTree>
    <p:extLst>
      <p:ext uri="{BB962C8B-B14F-4D97-AF65-F5344CB8AC3E}">
        <p14:creationId xmlns:p14="http://schemas.microsoft.com/office/powerpoint/2010/main" val="39908295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585788"/>
            <a:ext cx="4159950" cy="5683249"/>
          </a:xfrm>
        </p:spPr>
        <p:txBody>
          <a:bodyPr anchor="ct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8A09A47B-FEF5-47F3-B2DD-A73E7C3234AF}"/>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596506364"/>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5" orient="horz" pos="2160">
          <p15:clr>
            <a:srgbClr val="5ACBF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3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88465427"/>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Title Slide">
    <p:bg>
      <p:bgRef idx="1001">
        <a:schemeClr val="bg1"/>
      </p:bgRef>
    </p:bg>
    <p:spTree>
      <p:nvGrpSpPr>
        <p:cNvPr id="1" name=""/>
        <p:cNvGrpSpPr/>
        <p:nvPr/>
      </p:nvGrpSpPr>
      <p:grpSpPr>
        <a:xfrm>
          <a:off x="0" y="0"/>
          <a:ext cx="0" cy="0"/>
          <a:chOff x="0" y="0"/>
          <a:chExt cx="0" cy="0"/>
        </a:xfrm>
      </p:grpSpPr>
      <p:pic>
        <p:nvPicPr>
          <p:cNvPr id="7" name="MS logo white - EMF" descr="Microsoft logo white text version">
            <a:extLst>
              <a:ext uri="{FF2B5EF4-FFF2-40B4-BE49-F238E27FC236}">
                <a16:creationId xmlns:a16="http://schemas.microsoft.com/office/drawing/2014/main" id="{0FD32619-3819-428A-8565-629596C9141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
        <p:nvSpPr>
          <p:cNvPr id="9" name="Title 1"/>
          <p:cNvSpPr>
            <a:spLocks noGrp="1"/>
          </p:cNvSpPr>
          <p:nvPr>
            <p:ph type="title" hasCustomPrompt="1"/>
          </p:nvPr>
        </p:nvSpPr>
        <p:spPr>
          <a:xfrm>
            <a:off x="0" y="2690336"/>
            <a:ext cx="12192000" cy="738664"/>
          </a:xfrm>
          <a:noFill/>
        </p:spPr>
        <p:txBody>
          <a:bodyPr wrap="square" lIns="0" tIns="0" rIns="0" bIns="0" anchor="b" anchorCtr="0">
            <a:spAutoFit/>
          </a:bodyPr>
          <a:lstStyle>
            <a:lvl1pPr algn="ctr">
              <a:defRPr lang="en-US" sz="4800" b="0" kern="1200" cap="none" spc="-50" baseline="0" dirty="0">
                <a:ln w="3175">
                  <a:noFill/>
                </a:ln>
                <a:solidFill>
                  <a:srgbClr val="50E6FF"/>
                </a:solidFill>
                <a:effectLst/>
                <a:latin typeface="+mj-lt"/>
                <a:ea typeface="+mn-ea"/>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5302496"/>
            <a:ext cx="9144000"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a:t>Speaker name or subtitle text</a:t>
            </a:r>
          </a:p>
        </p:txBody>
      </p:sp>
    </p:spTree>
    <p:extLst>
      <p:ext uri="{BB962C8B-B14F-4D97-AF65-F5344CB8AC3E}">
        <p14:creationId xmlns:p14="http://schemas.microsoft.com/office/powerpoint/2010/main" val="161404285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Title Slide 2">
    <p:bg>
      <p:bgRef idx="1001">
        <a:schemeClr val="bg1"/>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rgbClr val="50E6FF"/>
                </a:solidFill>
                <a:latin typeface="+mj-lt"/>
                <a:cs typeface="Segoe UI" panose="020B0502040204020203" pitchFamily="34" charset="0"/>
              </a:defRPr>
            </a:lvl1pPr>
          </a:lstStyle>
          <a:p>
            <a:r>
              <a:rPr lang="en-US"/>
              <a:t>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a:t>Speaker name or subtitle text</a:t>
            </a:r>
          </a:p>
        </p:txBody>
      </p:sp>
      <p:pic>
        <p:nvPicPr>
          <p:cNvPr id="8" name="MS logo white - EMF">
            <a:extLst>
              <a:ext uri="{FF2B5EF4-FFF2-40B4-BE49-F238E27FC236}">
                <a16:creationId xmlns:a16="http://schemas.microsoft.com/office/drawing/2014/main" id="{471B0439-A29A-4B8A-B1F5-6C679A05A62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bwMode="black">
          <a:xfrm>
            <a:off x="288117" y="279110"/>
            <a:ext cx="2464950" cy="905964"/>
          </a:xfrm>
          <a:prstGeom prst="rect">
            <a:avLst/>
          </a:prstGeom>
        </p:spPr>
      </p:pic>
    </p:spTree>
    <p:extLst>
      <p:ext uri="{BB962C8B-B14F-4D97-AF65-F5344CB8AC3E}">
        <p14:creationId xmlns:p14="http://schemas.microsoft.com/office/powerpoint/2010/main" val="124691547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Title Slide 3">
    <p:bg>
      <p:bgRef idx="1001">
        <a:schemeClr val="bg2"/>
      </p:bgRef>
    </p:bg>
    <p:spTree>
      <p:nvGrpSpPr>
        <p:cNvPr id="1" name=""/>
        <p:cNvGrpSpPr/>
        <p:nvPr/>
      </p:nvGrpSpPr>
      <p:grpSpPr>
        <a:xfrm>
          <a:off x="0" y="0"/>
          <a:ext cx="0" cy="0"/>
          <a:chOff x="0" y="0"/>
          <a:chExt cx="0" cy="0"/>
        </a:xfrm>
      </p:grpSpPr>
      <p:pic>
        <p:nvPicPr>
          <p:cNvPr id="7" name="MS logo white - EMF" descr="Microsoft logo white text version">
            <a:extLst>
              <a:ext uri="{FF2B5EF4-FFF2-40B4-BE49-F238E27FC236}">
                <a16:creationId xmlns:a16="http://schemas.microsoft.com/office/drawing/2014/main" id="{0FD32619-3819-428A-8565-629596C9141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rgbClr val="50E6FF"/>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a:t>Speaker name or subtitle text</a:t>
            </a:r>
          </a:p>
        </p:txBody>
      </p:sp>
    </p:spTree>
    <p:extLst>
      <p:ext uri="{BB962C8B-B14F-4D97-AF65-F5344CB8AC3E}">
        <p14:creationId xmlns:p14="http://schemas.microsoft.com/office/powerpoint/2010/main" val="327786993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Title Slide 4">
    <p:bg>
      <p:bgRef idx="1001">
        <a:schemeClr val="bg2"/>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rgbClr val="50E6FF"/>
                </a:solidFill>
                <a:latin typeface="+mj-lt"/>
                <a:cs typeface="Segoe UI" panose="020B0502040204020203" pitchFamily="34" charset="0"/>
              </a:defRPr>
            </a:lvl1pPr>
          </a:lstStyle>
          <a:p>
            <a:r>
              <a:rPr lang="en-US"/>
              <a:t>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a:t>Speaker name or subtitle text</a:t>
            </a:r>
          </a:p>
        </p:txBody>
      </p:sp>
      <p:pic>
        <p:nvPicPr>
          <p:cNvPr id="8" name="MS logo white - EMF">
            <a:extLst>
              <a:ext uri="{FF2B5EF4-FFF2-40B4-BE49-F238E27FC236}">
                <a16:creationId xmlns:a16="http://schemas.microsoft.com/office/drawing/2014/main" id="{471B0439-A29A-4B8A-B1F5-6C679A05A62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bwMode="black">
          <a:xfrm>
            <a:off x="288117" y="279110"/>
            <a:ext cx="2464950" cy="905964"/>
          </a:xfrm>
          <a:prstGeom prst="rect">
            <a:avLst/>
          </a:prstGeom>
        </p:spPr>
      </p:pic>
    </p:spTree>
    <p:extLst>
      <p:ext uri="{BB962C8B-B14F-4D97-AF65-F5344CB8AC3E}">
        <p14:creationId xmlns:p14="http://schemas.microsoft.com/office/powerpoint/2010/main" val="205312021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Title Slide 5">
    <p:bg>
      <p:bgRef idx="1001">
        <a:schemeClr val="bg1"/>
      </p:bgRef>
    </p:bg>
    <p:spTree>
      <p:nvGrpSpPr>
        <p:cNvPr id="1" name=""/>
        <p:cNvGrpSpPr/>
        <p:nvPr/>
      </p:nvGrpSpPr>
      <p:grpSpPr>
        <a:xfrm>
          <a:off x="0" y="0"/>
          <a:ext cx="0" cy="0"/>
          <a:chOff x="0" y="0"/>
          <a:chExt cx="0" cy="0"/>
        </a:xfrm>
      </p:grpSpPr>
      <p:pic>
        <p:nvPicPr>
          <p:cNvPr id="6" name="MS logo gray - EMF" descr="Microsoft logo, gray text version">
            <a:extLst>
              <a:ext uri="{FF2B5EF4-FFF2-40B4-BE49-F238E27FC236}">
                <a16:creationId xmlns:a16="http://schemas.microsoft.com/office/drawing/2014/main" id="{D3453B0B-33DE-4ED0-A610-D76D0E610F6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gradFill>
                  <a:gsLst>
                    <a:gs pos="62564">
                      <a:schemeClr val="tx1"/>
                    </a:gs>
                    <a:gs pos="55000">
                      <a:schemeClr val="tx1"/>
                    </a:gs>
                  </a:gsLst>
                  <a:lin ang="5400000" scaled="0"/>
                </a:gra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a:t>Speaker name or subtitle text</a:t>
            </a:r>
          </a:p>
        </p:txBody>
      </p:sp>
    </p:spTree>
    <p:extLst>
      <p:ext uri="{BB962C8B-B14F-4D97-AF65-F5344CB8AC3E}">
        <p14:creationId xmlns:p14="http://schemas.microsoft.com/office/powerpoint/2010/main" val="157385260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413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97043856"/>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63226487"/>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527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527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60163239"/>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sldGuideLst>
    </p:ext>
  </p:extLst>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6977299"/>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quare Photo 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79738"/>
            <a:ext cx="4163125" cy="3289300"/>
          </a:xfrm>
        </p:spPr>
        <p:txBody>
          <a:bodyPr anchor="t"/>
          <a:lstStyle>
            <a:lvl1pPr>
              <a:defRPr sz="2800"/>
            </a:lvl1pPr>
          </a:lstStyle>
          <a:p>
            <a:r>
              <a:rPr lang="en-US"/>
              <a:t>Square photo layout with smaller text</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6C2F1290-9237-4BEE-AAAC-6708F286265B}"/>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714896879"/>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15177900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userDrawn="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126391845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userDrawn="1">
  <p:cSld name="Title - 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600" b="1">
                <a:solidFill>
                  <a:srgbClr val="FFFFFF"/>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3705704068"/>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6" orient="horz" pos="904">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585788"/>
            <a:ext cx="4159950" cy="5683249"/>
          </a:xfrm>
        </p:spPr>
        <p:txBody>
          <a:bodyPr anchor="ct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600" b="1">
                <a:solidFill>
                  <a:srgbClr val="FFFFFF"/>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2741733605"/>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5" orient="horz" pos="2160">
          <p15:clr>
            <a:srgbClr val="FBAE4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Square Photo 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96526"/>
            <a:ext cx="4163125" cy="3272512"/>
          </a:xfrm>
        </p:spPr>
        <p:txBody>
          <a:bodyPr anchor="t"/>
          <a:lstStyle>
            <a:lvl1pPr>
              <a:defRPr sz="2800"/>
            </a:lvl1pPr>
          </a:lstStyle>
          <a:p>
            <a:r>
              <a:rPr lang="en-US"/>
              <a:t>Square photo layout with smaller text</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600" b="1">
                <a:solidFill>
                  <a:srgbClr val="FFFFFF"/>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3411196802"/>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Demo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50E6FF"/>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gradFill>
                  <a:gsLst>
                    <a:gs pos="0">
                      <a:schemeClr val="tx1"/>
                    </a:gs>
                    <a:gs pos="100000">
                      <a:schemeClr val="tx1"/>
                    </a:gs>
                  </a:gsLst>
                  <a:lin ang="5400000" scaled="0"/>
                </a:gradFill>
                <a:latin typeface="+mn-lt"/>
              </a:defRPr>
            </a:lvl1pPr>
          </a:lstStyle>
          <a:p>
            <a:pPr lvl="0"/>
            <a:r>
              <a:rPr lang="en-US"/>
              <a:t>Speaker name</a:t>
            </a:r>
          </a:p>
        </p:txBody>
      </p:sp>
    </p:spTree>
    <p:extLst>
      <p:ext uri="{BB962C8B-B14F-4D97-AF65-F5344CB8AC3E}">
        <p14:creationId xmlns:p14="http://schemas.microsoft.com/office/powerpoint/2010/main" val="62289706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Demo slide 2">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50E6FF"/>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gradFill>
                  <a:gsLst>
                    <a:gs pos="0">
                      <a:schemeClr val="tx1"/>
                    </a:gs>
                    <a:gs pos="100000">
                      <a:schemeClr val="tx1"/>
                    </a:gs>
                  </a:gsLst>
                  <a:lin ang="5400000" scaled="0"/>
                </a:gradFill>
                <a:latin typeface="+mn-lt"/>
              </a:defRPr>
            </a:lvl1pPr>
          </a:lstStyle>
          <a:p>
            <a:pPr lvl="0"/>
            <a:r>
              <a:rPr lang="en-US"/>
              <a:t>Speaker name</a:t>
            </a:r>
          </a:p>
        </p:txBody>
      </p:sp>
    </p:spTree>
    <p:extLst>
      <p:ext uri="{BB962C8B-B14F-4D97-AF65-F5344CB8AC3E}">
        <p14:creationId xmlns:p14="http://schemas.microsoft.com/office/powerpoint/2010/main" val="249139269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Demo slide 3">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gradFill>
                  <a:gsLst>
                    <a:gs pos="62564">
                      <a:schemeClr val="tx1"/>
                    </a:gs>
                    <a:gs pos="55000">
                      <a:schemeClr val="tx1"/>
                    </a:gs>
                  </a:gsLst>
                  <a:lin ang="5400000" scaled="0"/>
                </a:gra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gradFill>
                  <a:gsLst>
                    <a:gs pos="0">
                      <a:schemeClr val="tx1"/>
                    </a:gs>
                    <a:gs pos="100000">
                      <a:schemeClr val="tx1"/>
                    </a:gs>
                  </a:gsLst>
                  <a:lin ang="5400000" scaled="0"/>
                </a:gradFill>
                <a:latin typeface="+mn-lt"/>
              </a:defRPr>
            </a:lvl1pPr>
          </a:lstStyle>
          <a:p>
            <a:pPr lvl="0"/>
            <a:r>
              <a:rPr lang="en-US"/>
              <a:t>Speaker name</a:t>
            </a:r>
          </a:p>
        </p:txBody>
      </p:sp>
    </p:spTree>
    <p:extLst>
      <p:ext uri="{BB962C8B-B14F-4D97-AF65-F5344CB8AC3E}">
        <p14:creationId xmlns:p14="http://schemas.microsoft.com/office/powerpoint/2010/main" val="24794060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Section Title">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50E6FF"/>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290677695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Section Title 2">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50E6FF"/>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326634254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hoto full bleed lower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20116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0" y="3657600"/>
            <a:ext cx="12192000" cy="3200400"/>
          </a:xfrm>
          <a:gradFill flip="none" rotWithShape="1">
            <a:gsLst>
              <a:gs pos="40000">
                <a:srgbClr val="000000">
                  <a:alpha val="70000"/>
                </a:srgbClr>
              </a:gs>
              <a:gs pos="100000">
                <a:srgbClr val="000000">
                  <a:alpha val="0"/>
                </a:srgbClr>
              </a:gs>
            </a:gsLst>
            <a:lin ang="16200000" scaled="1"/>
            <a:tileRect/>
          </a:gradFill>
        </p:spPr>
        <p:txBody>
          <a:bodyPr lIns="585216" tIns="585216" rIns="585216" bIns="585216" anchor="b" anchorCtr="0">
            <a:noAutofit/>
          </a:bodyPr>
          <a:lstStyle>
            <a:lvl1pPr>
              <a:defRPr sz="3600" spc="0">
                <a:solidFill>
                  <a:srgbClr val="FFFFFF"/>
                </a:solidFill>
              </a:defRPr>
            </a:lvl1pPr>
          </a:lstStyle>
          <a:p>
            <a:r>
              <a:rPr lang="en-US"/>
              <a:t>Click to edit Master title style</a:t>
            </a:r>
          </a:p>
        </p:txBody>
      </p:sp>
      <p:sp>
        <p:nvSpPr>
          <p:cNvPr id="6" name="TextBox 5">
            <a:extLst>
              <a:ext uri="{FF2B5EF4-FFF2-40B4-BE49-F238E27FC236}">
                <a16:creationId xmlns:a16="http://schemas.microsoft.com/office/drawing/2014/main" id="{03F619C2-B134-493A-AB9F-5DE39C92993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010224696"/>
      </p:ext>
    </p:extLst>
  </p:cSld>
  <p:clrMapOvr>
    <a:masterClrMapping/>
  </p:clrMapOvr>
  <p:transition>
    <p:fade/>
  </p:transition>
  <p:extLst>
    <p:ext uri="{DCECCB84-F9BA-43D5-87BE-67443E8EF086}">
      <p15:sldGuideLst xmlns:p15="http://schemas.microsoft.com/office/powerpoint/2012/main">
        <p15:guide id="1" orient="horz" pos="2160">
          <p15:clr>
            <a:srgbClr val="5ACBF0"/>
          </p15:clr>
        </p15:guide>
      </p15:sldGuideLst>
    </p:ext>
  </p:extLst>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Section Title 3">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gradFill>
                  <a:gsLst>
                    <a:gs pos="62564">
                      <a:schemeClr val="tx1"/>
                    </a:gs>
                    <a:gs pos="55000">
                      <a:schemeClr val="tx1"/>
                    </a:gs>
                  </a:gsLst>
                  <a:lin ang="5400000" scaled="0"/>
                </a:gra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22347447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439244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Blank 2">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0267856"/>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Blank 3">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1707162"/>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Blank 4">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806255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Developer Code Layou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0DF2A6-26A8-4810-95DF-F65F123C6660}"/>
              </a:ext>
            </a:extLst>
          </p:cNvPr>
          <p:cNvSpPr>
            <a:spLocks noGrp="1"/>
          </p:cNvSpPr>
          <p:nvPr>
            <p:ph type="title" hasCustomPrompt="1"/>
          </p:nvPr>
        </p:nvSpPr>
        <p:spPr/>
        <p:txBody>
          <a:bodyPr/>
          <a:lstStyle>
            <a:lvl1pPr>
              <a:defRPr/>
            </a:lvl1pPr>
          </a:lstStyle>
          <a:p>
            <a:r>
              <a:rPr lang="en-US"/>
              <a:t>Software code slide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1436688"/>
            <a:ext cx="11018520" cy="1908215"/>
          </a:xfrm>
        </p:spPr>
        <p:txBody>
          <a:bodyPr/>
          <a:lstStyle>
            <a:lvl1pPr marL="0" indent="0">
              <a:buNone/>
              <a:defRPr sz="28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1pPr>
            <a:lvl2pPr marL="346553" indent="0">
              <a:buNone/>
              <a:defRPr sz="24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607" indent="0">
              <a:buNone/>
              <a:defRPr sz="20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563" indent="0">
              <a:buNone/>
              <a:defRPr sz="18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997" indent="0">
              <a:buNone/>
              <a:defRPr sz="18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69868497"/>
      </p:ext>
    </p:extLst>
  </p:cSld>
  <p:clrMapOvr>
    <a:masterClrMapping/>
  </p:clrMapOvr>
  <p:transition>
    <p:fade/>
  </p:transition>
  <p:extLst>
    <p:ext uri="{DCECCB84-F9BA-43D5-87BE-67443E8EF086}">
      <p15:sldGuideLst xmlns:p15="http://schemas.microsoft.com/office/powerpoint/2012/main">
        <p15:guide id="1" orient="horz" pos="1272">
          <p15:clr>
            <a:srgbClr val="5ACBF0"/>
          </p15:clr>
        </p15:guide>
        <p15:guide id="2" orient="horz" pos="905">
          <p15:clr>
            <a:srgbClr val="5ACBF0"/>
          </p15:clr>
        </p15:guide>
        <p15:guide id="3" orient="horz" pos="288">
          <p15:clr>
            <a:srgbClr val="5ACBF0"/>
          </p15:clr>
        </p15:guide>
      </p15:sldGuideLst>
    </p:ext>
  </p:extLst>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Closing logo slide">
    <p:bg>
      <p:bgRef idx="1001">
        <a:schemeClr val="bg1"/>
      </p:bgRef>
    </p:bg>
    <p:spTree>
      <p:nvGrpSpPr>
        <p:cNvPr id="1" name=""/>
        <p:cNvGrpSpPr/>
        <p:nvPr/>
      </p:nvGrpSpPr>
      <p:grpSpPr>
        <a:xfrm>
          <a:off x="0" y="0"/>
          <a:ext cx="0" cy="0"/>
          <a:chOff x="0" y="0"/>
          <a:chExt cx="0" cy="0"/>
        </a:xfrm>
      </p:grpSpPr>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
        <p:nvSpPr>
          <p:cNvPr id="2" name="Text Box 3" descr="This is a copyright notice that should be included on the final slide."/>
          <p:cNvSpPr txBox="1">
            <a:spLocks noChangeArrowheads="1"/>
          </p:cNvSpPr>
          <p:nvPr userDrawn="1"/>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a:gradFill>
                  <a:gsLst>
                    <a:gs pos="0">
                      <a:schemeClr val="tx1"/>
                    </a:gs>
                    <a:gs pos="100000">
                      <a:schemeClr val="tx1"/>
                    </a:gs>
                  </a:gsLst>
                  <a:lin ang="5400000" scaled="0"/>
                </a:gradFill>
                <a:cs typeface="Segoe UI" pitchFamily="34" charset="0"/>
              </a:rPr>
              <a:t>© Copyright Microsoft Corporation. All rights reserved. </a:t>
            </a:r>
          </a:p>
        </p:txBody>
      </p:sp>
    </p:spTree>
    <p:extLst>
      <p:ext uri="{BB962C8B-B14F-4D97-AF65-F5344CB8AC3E}">
        <p14:creationId xmlns:p14="http://schemas.microsoft.com/office/powerpoint/2010/main" val="157878796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Closing logo slide 2">
    <p:bg>
      <p:bgRef idx="1001">
        <a:schemeClr val="bg2"/>
      </p:bgRef>
    </p:bg>
    <p:spTree>
      <p:nvGrpSpPr>
        <p:cNvPr id="1" name=""/>
        <p:cNvGrpSpPr/>
        <p:nvPr/>
      </p:nvGrpSpPr>
      <p:grpSpPr>
        <a:xfrm>
          <a:off x="0" y="0"/>
          <a:ext cx="0" cy="0"/>
          <a:chOff x="0" y="0"/>
          <a:chExt cx="0" cy="0"/>
        </a:xfrm>
      </p:grpSpPr>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
        <p:nvSpPr>
          <p:cNvPr id="2" name="Text Box 3" descr="This is a copyright notice that should be included on the final slide."/>
          <p:cNvSpPr txBox="1">
            <a:spLocks noChangeArrowheads="1"/>
          </p:cNvSpPr>
          <p:nvPr userDrawn="1"/>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a:gradFill>
                  <a:gsLst>
                    <a:gs pos="0">
                      <a:schemeClr val="tx1"/>
                    </a:gs>
                    <a:gs pos="100000">
                      <a:schemeClr val="tx1"/>
                    </a:gs>
                  </a:gsLst>
                  <a:lin ang="5400000" scaled="0"/>
                </a:gradFill>
                <a:cs typeface="Segoe UI" pitchFamily="34" charset="0"/>
              </a:rPr>
              <a:t>© Copyright Microsoft Corporation. All rights reserved. </a:t>
            </a:r>
          </a:p>
        </p:txBody>
      </p:sp>
    </p:spTree>
    <p:extLst>
      <p:ext uri="{BB962C8B-B14F-4D97-AF65-F5344CB8AC3E}">
        <p14:creationId xmlns:p14="http://schemas.microsoft.com/office/powerpoint/2010/main" val="2869136111"/>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Black Notes slide Layout">
    <p:bg bwMode="black">
      <p:bgPr>
        <a:solidFill>
          <a:srgbClr val="000000"/>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0" y="1436688"/>
            <a:ext cx="11018838" cy="2215991"/>
          </a:xfrm>
        </p:spPr>
        <p:txBody>
          <a:bodyPr>
            <a:spAutoFit/>
          </a:bodyPr>
          <a:lstStyle>
            <a:lvl1pPr>
              <a:defRPr sz="3600">
                <a:latin typeface="+mn-lt"/>
              </a:defRPr>
            </a:lvl1pPr>
            <a:lvl2pPr>
              <a:defRPr sz="2800">
                <a:latin typeface="+mn-lt"/>
              </a:defRPr>
            </a:lvl2pPr>
            <a:lvl3pPr>
              <a:defRPr sz="2400">
                <a:latin typeface="+mn-lt"/>
              </a:defRPr>
            </a:lvl3pPr>
            <a:lvl4pPr>
              <a:defRPr sz="20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Next slide"/>
          <p:cNvSpPr>
            <a:spLocks noGrp="1"/>
          </p:cNvSpPr>
          <p:nvPr>
            <p:ph type="body" sz="quarter" idx="11" hasCustomPrompt="1"/>
          </p:nvPr>
        </p:nvSpPr>
        <p:spPr>
          <a:xfrm>
            <a:off x="1" y="6269038"/>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spc="-51" baseline="0">
                <a:gradFill>
                  <a:gsLst>
                    <a:gs pos="0">
                      <a:srgbClr val="000000"/>
                    </a:gs>
                    <a:gs pos="100000">
                      <a:srgbClr val="000000"/>
                    </a:gs>
                  </a:gsLst>
                  <a:lin ang="5400000" scaled="0"/>
                </a:gradFill>
                <a:effectLst/>
                <a:latin typeface="Segoe UI" pitchFamily="34" charset="0"/>
                <a:ea typeface="Segoe UI" pitchFamily="34" charset="0"/>
                <a:cs typeface="Segoe UI" pitchFamily="34" charset="0"/>
              </a:defRPr>
            </a:lvl1pPr>
          </a:lstStyle>
          <a:p>
            <a:pPr lvl="0"/>
            <a:r>
              <a:rPr lang="en-US"/>
              <a:t>Next:</a:t>
            </a:r>
          </a:p>
        </p:txBody>
      </p:sp>
    </p:spTree>
    <p:extLst>
      <p:ext uri="{BB962C8B-B14F-4D97-AF65-F5344CB8AC3E}">
        <p14:creationId xmlns:p14="http://schemas.microsoft.com/office/powerpoint/2010/main" val="59379354"/>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Layouts/slideLayout329.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0CFE9E-9EE7-42D5-8DA3-3E7A04DC5E1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BAA6C87-C3B7-4339-A689-2C2308F3564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6618052-520C-4D3E-95FA-3DAEBA206FA1}"/>
              </a:ext>
            </a:extLst>
          </p:cNvPr>
          <p:cNvSpPr>
            <a:spLocks noGrp="1"/>
          </p:cNvSpPr>
          <p:nvPr>
            <p:ph type="dt" sz="half" idx="10"/>
          </p:nvPr>
        </p:nvSpPr>
        <p:spPr/>
        <p:txBody>
          <a:bodyPr/>
          <a:lstStyle/>
          <a:p>
            <a:fld id="{B35AAE5B-F64A-437F-A29F-CC808A5CDF7B}" type="datetimeFigureOut">
              <a:rPr lang="en-US" smtClean="0"/>
              <a:t>8/5/2026</a:t>
            </a:fld>
            <a:endParaRPr lang="en-US"/>
          </a:p>
        </p:txBody>
      </p:sp>
      <p:sp>
        <p:nvSpPr>
          <p:cNvPr id="5" name="Footer Placeholder 4">
            <a:extLst>
              <a:ext uri="{FF2B5EF4-FFF2-40B4-BE49-F238E27FC236}">
                <a16:creationId xmlns:a16="http://schemas.microsoft.com/office/drawing/2014/main" id="{AC1638DF-B648-40C5-B888-6F29D3370E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6FDC2B-58EA-4959-A71A-E4B7317856EB}"/>
              </a:ext>
            </a:extLst>
          </p:cNvPr>
          <p:cNvSpPr>
            <a:spLocks noGrp="1"/>
          </p:cNvSpPr>
          <p:nvPr>
            <p:ph type="sldNum" sz="quarter" idx="12"/>
          </p:nvPr>
        </p:nvSpPr>
        <p:spPr/>
        <p:txBody>
          <a:bodyPr/>
          <a:lstStyle/>
          <a:p>
            <a:fld id="{33A801BF-539F-4345-991E-4063FD199D73}" type="slidenum">
              <a:rPr lang="en-US" smtClean="0"/>
              <a:t>‹#›</a:t>
            </a:fld>
            <a:endParaRPr lang="en-US"/>
          </a:p>
        </p:txBody>
      </p:sp>
    </p:spTree>
    <p:extLst>
      <p:ext uri="{BB962C8B-B14F-4D97-AF65-F5344CB8AC3E}">
        <p14:creationId xmlns:p14="http://schemas.microsoft.com/office/powerpoint/2010/main" val="1728114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hoto full bleed lef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20116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3" y="0"/>
            <a:ext cx="5669280" cy="6858000"/>
          </a:xfrm>
          <a:gradFill flip="none" rotWithShape="1">
            <a:gsLst>
              <a:gs pos="50000">
                <a:srgbClr val="000000">
                  <a:alpha val="70000"/>
                </a:srgbClr>
              </a:gs>
              <a:gs pos="100000">
                <a:srgbClr val="000000">
                  <a:alpha val="0"/>
                </a:srgbClr>
              </a:gs>
            </a:gsLst>
            <a:lin ang="0" scaled="1"/>
            <a:tileRect/>
          </a:gradFill>
        </p:spPr>
        <p:txBody>
          <a:bodyPr lIns="585216" tIns="585216" rIns="585216" bIns="585216" anchor="ctr">
            <a:noAutofit/>
          </a:bodyPr>
          <a:lstStyle>
            <a:lvl1pP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1D4894F6-B50F-43E1-83FC-4F2200B2FA65}"/>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376666437"/>
      </p:ext>
    </p:extLst>
  </p:cSld>
  <p:clrMapOvr>
    <a:masterClrMapping/>
  </p:clrMapOvr>
  <p:transition>
    <p:fade/>
  </p:transition>
  <p:extLst>
    <p:ext uri="{DCECCB84-F9BA-43D5-87BE-67443E8EF086}">
      <p15:sldGuideLst xmlns:p15="http://schemas.microsoft.com/office/powerpoint/2012/main">
        <p15:guide id="7" pos="3576">
          <p15:clr>
            <a:srgbClr val="5ACBF0"/>
          </p15:clr>
        </p15:guide>
        <p15:guide id="8" orient="horz" pos="2160">
          <p15:clr>
            <a:srgbClr val="5ACBF0"/>
          </p15:clr>
        </p15:guide>
      </p15:sldGuideLst>
    </p:ext>
  </p:extLst>
</p:sldLayout>
</file>

<file path=ppt/slideLayouts/slideLayout330.xml><?xml version="1.0" encoding="utf-8"?>
<p:sldLayout xmlns:a="http://schemas.openxmlformats.org/drawingml/2006/main" xmlns:r="http://schemas.openxmlformats.org/officeDocument/2006/relationships" xmlns:p="http://schemas.openxmlformats.org/presentationml/2006/main" userDrawn="1">
  <p:cSld name="Title_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9A223F9-C5CF-D745-BDCE-40996D9891D6}"/>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B2A94170-AEE9-4F39-966A-84C4F08F6972}"/>
              </a:ext>
            </a:extLst>
          </p:cNvPr>
          <p:cNvSpPr>
            <a:spLocks noGrp="1"/>
          </p:cNvSpPr>
          <p:nvPr>
            <p:ph sz="quarter" idx="11"/>
          </p:nvPr>
        </p:nvSpPr>
        <p:spPr>
          <a:xfrm>
            <a:off x="457200" y="1819275"/>
            <a:ext cx="11277600" cy="4352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a:extLst>
              <a:ext uri="{FF2B5EF4-FFF2-40B4-BE49-F238E27FC236}">
                <a16:creationId xmlns:a16="http://schemas.microsoft.com/office/drawing/2014/main" id="{63A9FAFE-331B-4375-98B8-A26B06657C79}"/>
              </a:ext>
              <a:ext uri="{C183D7F6-B498-43B3-948B-1728B52AA6E4}">
                <adec:decorative xmlns:adec="http://schemas.microsoft.com/office/drawing/2017/decorative" val="1"/>
              </a:ext>
            </a:extLst>
          </p:cNvPr>
          <p:cNvSpPr>
            <a:spLocks noGrp="1"/>
          </p:cNvSpPr>
          <p:nvPr>
            <p:ph type="dt" sz="half" idx="10"/>
          </p:nvPr>
        </p:nvSpPr>
        <p:spPr/>
        <p:txBody>
          <a:bodyPr/>
          <a:lstStyle/>
          <a:p>
            <a:fld id="{1E5358D1-79CF-DE4F-A686-B9E8FC8A73FF}" type="datetimeFigureOut">
              <a:rPr lang="en-US" smtClean="0"/>
              <a:pPr/>
              <a:t>8/5/2026</a:t>
            </a:fld>
            <a:endParaRPr lang="en-US"/>
          </a:p>
        </p:txBody>
      </p:sp>
      <p:pic>
        <p:nvPicPr>
          <p:cNvPr id="4" name="Picture 3">
            <a:extLst>
              <a:ext uri="{FF2B5EF4-FFF2-40B4-BE49-F238E27FC236}">
                <a16:creationId xmlns:a16="http://schemas.microsoft.com/office/drawing/2014/main" id="{220B5CDF-D4FD-4F3C-B831-7F21BDC5C8E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160405" y="3937699"/>
            <a:ext cx="4862540" cy="2735179"/>
          </a:xfrm>
          <a:prstGeom prst="rect">
            <a:avLst/>
          </a:prstGeom>
        </p:spPr>
      </p:pic>
      <p:sp>
        <p:nvSpPr>
          <p:cNvPr id="3" name="TextBox 2">
            <a:extLst>
              <a:ext uri="{FF2B5EF4-FFF2-40B4-BE49-F238E27FC236}">
                <a16:creationId xmlns:a16="http://schemas.microsoft.com/office/drawing/2014/main" id="{EAD31D99-CEE5-5343-A456-C76D7052C823}"/>
              </a:ext>
            </a:extLst>
          </p:cNvPr>
          <p:cNvSpPr txBox="1"/>
          <p:nvPr userDrawn="1"/>
        </p:nvSpPr>
        <p:spPr>
          <a:xfrm>
            <a:off x="9490833" y="351096"/>
            <a:ext cx="2324547" cy="307777"/>
          </a:xfrm>
          <a:prstGeom prst="rect">
            <a:avLst/>
          </a:prstGeom>
          <a:noFill/>
        </p:spPr>
        <p:txBody>
          <a:bodyPr wrap="none" rtlCol="0">
            <a:spAutoFit/>
          </a:bodyPr>
          <a:lstStyle/>
          <a:p>
            <a:r>
              <a:rPr lang="en-US" sz="1400" spc="300" baseline="0">
                <a:solidFill>
                  <a:srgbClr val="D0D1D2"/>
                </a:solidFill>
              </a:rPr>
              <a:t>MVP</a:t>
            </a:r>
            <a:r>
              <a:rPr lang="en-US" sz="1400" spc="0" baseline="0">
                <a:solidFill>
                  <a:srgbClr val="D0D1D2"/>
                </a:solidFill>
              </a:rPr>
              <a:t> | </a:t>
            </a:r>
            <a:r>
              <a:rPr lang="en-US" sz="1400" b="1" spc="150" baseline="0">
                <a:solidFill>
                  <a:srgbClr val="D0D1D2"/>
                </a:solidFill>
              </a:rPr>
              <a:t>Global Summit</a:t>
            </a:r>
          </a:p>
        </p:txBody>
      </p:sp>
    </p:spTree>
    <p:extLst>
      <p:ext uri="{BB962C8B-B14F-4D97-AF65-F5344CB8AC3E}">
        <p14:creationId xmlns:p14="http://schemas.microsoft.com/office/powerpoint/2010/main" val="1410493491"/>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userDrawn="1">
  <p:cSld name="1_Title Slide">
    <p:bg>
      <p:bgRef idx="1001">
        <a:schemeClr val="bg2"/>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rgbClr val="50E6FF"/>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7" name="MS logo white - EMF" descr="Microsoft logo white text version">
            <a:extLst>
              <a:ext uri="{FF2B5EF4-FFF2-40B4-BE49-F238E27FC236}">
                <a16:creationId xmlns:a16="http://schemas.microsoft.com/office/drawing/2014/main" id="{0FD32619-3819-428A-8565-629596C91418}"/>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217650616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33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31026A-4A74-439D-A8F5-DB82A03E713C}"/>
              </a:ext>
            </a:extLst>
          </p:cNvPr>
          <p:cNvSpPr>
            <a:spLocks noGrp="1"/>
          </p:cNvSpPr>
          <p:nvPr>
            <p:ph type="title"/>
          </p:nvPr>
        </p:nvSpPr>
        <p:spPr/>
        <p:txBody>
          <a:bodyPr/>
          <a:lstStyle>
            <a:lvl1pPr>
              <a:defRPr>
                <a:solidFill>
                  <a:srgbClr val="000000"/>
                </a:solidFill>
              </a:defRPr>
            </a:lvl1pPr>
          </a:lstStyle>
          <a:p>
            <a:r>
              <a:rPr lang="en-US"/>
              <a:t>Click to edit Master title style</a:t>
            </a:r>
          </a:p>
        </p:txBody>
      </p:sp>
    </p:spTree>
    <p:extLst>
      <p:ext uri="{BB962C8B-B14F-4D97-AF65-F5344CB8AC3E}">
        <p14:creationId xmlns:p14="http://schemas.microsoft.com/office/powerpoint/2010/main" val="389311715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333.xml><?xml version="1.0" encoding="utf-8"?>
<p:sldLayout xmlns:a="http://schemas.openxmlformats.org/drawingml/2006/main" xmlns:r="http://schemas.openxmlformats.org/officeDocument/2006/relationships" xmlns:p="http://schemas.openxmlformats.org/presentationml/2006/main" userDrawn="1">
  <p:cSld name="Small + Medium Container - Angela">
    <p:spTree>
      <p:nvGrpSpPr>
        <p:cNvPr id="1" name=""/>
        <p:cNvGrpSpPr/>
        <p:nvPr/>
      </p:nvGrpSpPr>
      <p:grpSpPr>
        <a:xfrm>
          <a:off x="0" y="0"/>
          <a:ext cx="0" cy="0"/>
          <a:chOff x="0" y="0"/>
          <a:chExt cx="0" cy="0"/>
        </a:xfrm>
      </p:grpSpPr>
      <p:pic>
        <p:nvPicPr>
          <p:cNvPr id="2" name="Picture 1" descr="Medium close-up for &#10;small graphics containers&#10;three quarter speak zoom silhouette overlayed in Building 40-41 Pod 3 Puffin. Window backdrop to outdoor space.">
            <a:extLst>
              <a:ext uri="{FF2B5EF4-FFF2-40B4-BE49-F238E27FC236}">
                <a16:creationId xmlns:a16="http://schemas.microsoft.com/office/drawing/2014/main" id="{D7387BFA-ED95-7135-E75E-E4F05B89C2A4}"/>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artisticBlur/>
                    </a14:imgEffect>
                  </a14:imgLayer>
                </a14:imgProps>
              </a:ext>
            </a:extLst>
          </a:blip>
          <a:srcRect l="31706" t="6311" r="23914" b="49309"/>
          <a:stretch/>
        </p:blipFill>
        <p:spPr>
          <a:xfrm>
            <a:off x="0" y="0"/>
            <a:ext cx="12192000" cy="6858000"/>
          </a:xfrm>
          <a:prstGeom prst="rect">
            <a:avLst/>
          </a:prstGeom>
        </p:spPr>
      </p:pic>
      <p:sp>
        <p:nvSpPr>
          <p:cNvPr id="5" name="Freeform 8" descr="Female silhouette (1/2 body)">
            <a:extLst>
              <a:ext uri="{FF2B5EF4-FFF2-40B4-BE49-F238E27FC236}">
                <a16:creationId xmlns:a16="http://schemas.microsoft.com/office/drawing/2014/main" id="{84BC87CD-23EB-8516-2457-1A3202E12B4C}"/>
              </a:ext>
            </a:extLst>
          </p:cNvPr>
          <p:cNvSpPr/>
          <p:nvPr userDrawn="1"/>
        </p:nvSpPr>
        <p:spPr>
          <a:xfrm>
            <a:off x="1059980" y="682164"/>
            <a:ext cx="3584169" cy="6220368"/>
          </a:xfrm>
          <a:custGeom>
            <a:avLst/>
            <a:gdLst>
              <a:gd name="connsiteX0" fmla="*/ 1098907 w 1819881"/>
              <a:gd name="connsiteY0" fmla="*/ 1048 h 3158425"/>
              <a:gd name="connsiteX1" fmla="*/ 1152442 w 1819881"/>
              <a:gd name="connsiteY1" fmla="*/ 4231 h 3158425"/>
              <a:gd name="connsiteX2" fmla="*/ 1438326 w 1819881"/>
              <a:gd name="connsiteY2" fmla="*/ 278796 h 3158425"/>
              <a:gd name="connsiteX3" fmla="*/ 1552087 w 1819881"/>
              <a:gd name="connsiteY3" fmla="*/ 649326 h 3158425"/>
              <a:gd name="connsiteX4" fmla="*/ 1629663 w 1819881"/>
              <a:gd name="connsiteY4" fmla="*/ 991862 h 3158425"/>
              <a:gd name="connsiteX5" fmla="*/ 1734190 w 1819881"/>
              <a:gd name="connsiteY5" fmla="*/ 1132793 h 3158425"/>
              <a:gd name="connsiteX6" fmla="*/ 1684904 w 1819881"/>
              <a:gd name="connsiteY6" fmla="*/ 1110235 h 3158425"/>
              <a:gd name="connsiteX7" fmla="*/ 1598022 w 1819881"/>
              <a:gd name="connsiteY7" fmla="*/ 989629 h 3158425"/>
              <a:gd name="connsiteX8" fmla="*/ 1635173 w 1819881"/>
              <a:gd name="connsiteY8" fmla="*/ 1094005 h 3158425"/>
              <a:gd name="connsiteX9" fmla="*/ 1692645 w 1819881"/>
              <a:gd name="connsiteY9" fmla="*/ 1180741 h 3158425"/>
              <a:gd name="connsiteX10" fmla="*/ 1638373 w 1819881"/>
              <a:gd name="connsiteY10" fmla="*/ 1138754 h 3158425"/>
              <a:gd name="connsiteX11" fmla="*/ 1566827 w 1819881"/>
              <a:gd name="connsiteY11" fmla="*/ 981071 h 3158425"/>
              <a:gd name="connsiteX12" fmla="*/ 1627580 w 1819881"/>
              <a:gd name="connsiteY12" fmla="*/ 1201587 h 3158425"/>
              <a:gd name="connsiteX13" fmla="*/ 1616412 w 1819881"/>
              <a:gd name="connsiteY13" fmla="*/ 1359788 h 3158425"/>
              <a:gd name="connsiteX14" fmla="*/ 1614607 w 1819881"/>
              <a:gd name="connsiteY14" fmla="*/ 1363031 h 3158425"/>
              <a:gd name="connsiteX15" fmla="*/ 1719525 w 1819881"/>
              <a:gd name="connsiteY15" fmla="*/ 1430663 h 3158425"/>
              <a:gd name="connsiteX16" fmla="*/ 1819585 w 1819881"/>
              <a:gd name="connsiteY16" fmla="*/ 1634876 h 3158425"/>
              <a:gd name="connsiteX17" fmla="*/ 1778441 w 1819881"/>
              <a:gd name="connsiteY17" fmla="*/ 1977514 h 3158425"/>
              <a:gd name="connsiteX18" fmla="*/ 1770006 w 1819881"/>
              <a:gd name="connsiteY18" fmla="*/ 2337298 h 3158425"/>
              <a:gd name="connsiteX19" fmla="*/ 1761966 w 1819881"/>
              <a:gd name="connsiteY19" fmla="*/ 2451204 h 3158425"/>
              <a:gd name="connsiteX20" fmla="*/ 1725934 w 1819881"/>
              <a:gd name="connsiteY20" fmla="*/ 2601292 h 3158425"/>
              <a:gd name="connsiteX21" fmla="*/ 1753629 w 1819881"/>
              <a:gd name="connsiteY21" fmla="*/ 2749518 h 3158425"/>
              <a:gd name="connsiteX22" fmla="*/ 1715734 w 1819881"/>
              <a:gd name="connsiteY22" fmla="*/ 2835879 h 3158425"/>
              <a:gd name="connsiteX23" fmla="*/ 1758022 w 1819881"/>
              <a:gd name="connsiteY23" fmla="*/ 3137765 h 3158425"/>
              <a:gd name="connsiteX24" fmla="*/ 1761395 w 1819881"/>
              <a:gd name="connsiteY24" fmla="*/ 3158425 h 3158425"/>
              <a:gd name="connsiteX25" fmla="*/ 168290 w 1819881"/>
              <a:gd name="connsiteY25" fmla="*/ 3158425 h 3158425"/>
              <a:gd name="connsiteX26" fmla="*/ 162403 w 1819881"/>
              <a:gd name="connsiteY26" fmla="*/ 3110204 h 3158425"/>
              <a:gd name="connsiteX27" fmla="*/ 144350 w 1819881"/>
              <a:gd name="connsiteY27" fmla="*/ 3023869 h 3158425"/>
              <a:gd name="connsiteX28" fmla="*/ 97937 w 1819881"/>
              <a:gd name="connsiteY28" fmla="*/ 2816325 h 3158425"/>
              <a:gd name="connsiteX29" fmla="*/ 2896 w 1819881"/>
              <a:gd name="connsiteY29" fmla="*/ 2602423 h 3158425"/>
              <a:gd name="connsiteX30" fmla="*/ 62676 w 1819881"/>
              <a:gd name="connsiteY30" fmla="*/ 2108674 h 3158425"/>
              <a:gd name="connsiteX31" fmla="*/ 392528 w 1819881"/>
              <a:gd name="connsiteY31" fmla="*/ 1279761 h 3158425"/>
              <a:gd name="connsiteX32" fmla="*/ 534001 w 1819881"/>
              <a:gd name="connsiteY32" fmla="*/ 1176308 h 3158425"/>
              <a:gd name="connsiteX33" fmla="*/ 532812 w 1819881"/>
              <a:gd name="connsiteY33" fmla="*/ 1124313 h 3158425"/>
              <a:gd name="connsiteX34" fmla="*/ 567355 w 1819881"/>
              <a:gd name="connsiteY34" fmla="*/ 815128 h 3158425"/>
              <a:gd name="connsiteX35" fmla="*/ 609566 w 1819881"/>
              <a:gd name="connsiteY35" fmla="*/ 487405 h 3158425"/>
              <a:gd name="connsiteX36" fmla="*/ 774692 w 1819881"/>
              <a:gd name="connsiteY36" fmla="*/ 130199 h 3158425"/>
              <a:gd name="connsiteX37" fmla="*/ 1029528 w 1819881"/>
              <a:gd name="connsiteY37" fmla="*/ 33714 h 3158425"/>
              <a:gd name="connsiteX38" fmla="*/ 1098907 w 1819881"/>
              <a:gd name="connsiteY38" fmla="*/ 1048 h 315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819881" h="3158425">
                <a:moveTo>
                  <a:pt x="1098907" y="1048"/>
                </a:moveTo>
                <a:cubicBezTo>
                  <a:pt x="1114246" y="-849"/>
                  <a:pt x="1132099" y="-384"/>
                  <a:pt x="1152442" y="4231"/>
                </a:cubicBezTo>
                <a:cubicBezTo>
                  <a:pt x="1233815" y="22693"/>
                  <a:pt x="1375865" y="172633"/>
                  <a:pt x="1438326" y="278796"/>
                </a:cubicBezTo>
                <a:cubicBezTo>
                  <a:pt x="1500790" y="384960"/>
                  <a:pt x="1538909" y="565721"/>
                  <a:pt x="1552087" y="649326"/>
                </a:cubicBezTo>
                <a:cubicBezTo>
                  <a:pt x="1565263" y="732931"/>
                  <a:pt x="1602937" y="920020"/>
                  <a:pt x="1629663" y="991862"/>
                </a:cubicBezTo>
                <a:cubicBezTo>
                  <a:pt x="1656389" y="1063704"/>
                  <a:pt x="1734190" y="1132793"/>
                  <a:pt x="1734190" y="1132793"/>
                </a:cubicBezTo>
                <a:cubicBezTo>
                  <a:pt x="1717071" y="1126884"/>
                  <a:pt x="1700564" y="1119329"/>
                  <a:pt x="1684904" y="1110235"/>
                </a:cubicBezTo>
                <a:cubicBezTo>
                  <a:pt x="1660486" y="1095793"/>
                  <a:pt x="1598022" y="989629"/>
                  <a:pt x="1598022" y="989629"/>
                </a:cubicBezTo>
                <a:cubicBezTo>
                  <a:pt x="1598022" y="989629"/>
                  <a:pt x="1612989" y="1047921"/>
                  <a:pt x="1635173" y="1094005"/>
                </a:cubicBezTo>
                <a:cubicBezTo>
                  <a:pt x="1657360" y="1140090"/>
                  <a:pt x="1692645" y="1180741"/>
                  <a:pt x="1692645" y="1180741"/>
                </a:cubicBezTo>
                <a:cubicBezTo>
                  <a:pt x="1692645" y="1180741"/>
                  <a:pt x="1655573" y="1165405"/>
                  <a:pt x="1638373" y="1138754"/>
                </a:cubicBezTo>
                <a:cubicBezTo>
                  <a:pt x="1621176" y="1112101"/>
                  <a:pt x="1566827" y="981071"/>
                  <a:pt x="1566827" y="981071"/>
                </a:cubicBezTo>
                <a:cubicBezTo>
                  <a:pt x="1566827" y="981071"/>
                  <a:pt x="1602638" y="1104432"/>
                  <a:pt x="1627580" y="1201587"/>
                </a:cubicBezTo>
                <a:cubicBezTo>
                  <a:pt x="1652519" y="1298740"/>
                  <a:pt x="1616412" y="1359788"/>
                  <a:pt x="1616412" y="1359788"/>
                </a:cubicBezTo>
                <a:cubicBezTo>
                  <a:pt x="1616412" y="1359788"/>
                  <a:pt x="1615780" y="1360939"/>
                  <a:pt x="1614607" y="1363031"/>
                </a:cubicBezTo>
                <a:cubicBezTo>
                  <a:pt x="1659189" y="1389896"/>
                  <a:pt x="1699589" y="1413390"/>
                  <a:pt x="1719525" y="1430663"/>
                </a:cubicBezTo>
                <a:cubicBezTo>
                  <a:pt x="1767471" y="1472206"/>
                  <a:pt x="1824499" y="1565267"/>
                  <a:pt x="1819585" y="1634876"/>
                </a:cubicBezTo>
                <a:cubicBezTo>
                  <a:pt x="1814672" y="1704485"/>
                  <a:pt x="1799858" y="1824273"/>
                  <a:pt x="1778441" y="1977514"/>
                </a:cubicBezTo>
                <a:cubicBezTo>
                  <a:pt x="1754672" y="2147616"/>
                  <a:pt x="1799339" y="2282132"/>
                  <a:pt x="1770006" y="2337298"/>
                </a:cubicBezTo>
                <a:cubicBezTo>
                  <a:pt x="1740674" y="2392465"/>
                  <a:pt x="1746110" y="2405567"/>
                  <a:pt x="1761966" y="2451204"/>
                </a:cubicBezTo>
                <a:cubicBezTo>
                  <a:pt x="1777823" y="2496840"/>
                  <a:pt x="1705088" y="2536225"/>
                  <a:pt x="1725934" y="2601292"/>
                </a:cubicBezTo>
                <a:cubicBezTo>
                  <a:pt x="1746780" y="2666361"/>
                  <a:pt x="1762639" y="2711998"/>
                  <a:pt x="1753629" y="2749518"/>
                </a:cubicBezTo>
                <a:cubicBezTo>
                  <a:pt x="1744621" y="2787042"/>
                  <a:pt x="1715734" y="2835879"/>
                  <a:pt x="1715734" y="2835879"/>
                </a:cubicBezTo>
                <a:cubicBezTo>
                  <a:pt x="1715734" y="2835879"/>
                  <a:pt x="1731219" y="2976882"/>
                  <a:pt x="1758022" y="3137765"/>
                </a:cubicBezTo>
                <a:lnTo>
                  <a:pt x="1761395" y="3158425"/>
                </a:lnTo>
                <a:lnTo>
                  <a:pt x="168290" y="3158425"/>
                </a:lnTo>
                <a:lnTo>
                  <a:pt x="162403" y="3110204"/>
                </a:lnTo>
                <a:cubicBezTo>
                  <a:pt x="156937" y="3076430"/>
                  <a:pt x="150697" y="3046576"/>
                  <a:pt x="144350" y="3023869"/>
                </a:cubicBezTo>
                <a:cubicBezTo>
                  <a:pt x="118962" y="2933040"/>
                  <a:pt x="97937" y="2816325"/>
                  <a:pt x="97937" y="2816325"/>
                </a:cubicBezTo>
                <a:cubicBezTo>
                  <a:pt x="97937" y="2816325"/>
                  <a:pt x="-1571" y="2665704"/>
                  <a:pt x="2896" y="2602423"/>
                </a:cubicBezTo>
                <a:cubicBezTo>
                  <a:pt x="7362" y="2539141"/>
                  <a:pt x="-27111" y="2299487"/>
                  <a:pt x="62676" y="2108674"/>
                </a:cubicBezTo>
                <a:cubicBezTo>
                  <a:pt x="152460" y="1917861"/>
                  <a:pt x="198293" y="1418683"/>
                  <a:pt x="392528" y="1279761"/>
                </a:cubicBezTo>
                <a:cubicBezTo>
                  <a:pt x="445542" y="1241845"/>
                  <a:pt x="492776" y="1206874"/>
                  <a:pt x="534001" y="1176308"/>
                </a:cubicBezTo>
                <a:cubicBezTo>
                  <a:pt x="532062" y="1159048"/>
                  <a:pt x="531665" y="1141646"/>
                  <a:pt x="532812" y="1124313"/>
                </a:cubicBezTo>
                <a:cubicBezTo>
                  <a:pt x="540853" y="1010407"/>
                  <a:pt x="564749" y="942137"/>
                  <a:pt x="567355" y="815128"/>
                </a:cubicBezTo>
                <a:cubicBezTo>
                  <a:pt x="569961" y="688118"/>
                  <a:pt x="565344" y="573319"/>
                  <a:pt x="609566" y="487405"/>
                </a:cubicBezTo>
                <a:cubicBezTo>
                  <a:pt x="653789" y="401491"/>
                  <a:pt x="639717" y="330541"/>
                  <a:pt x="774692" y="130199"/>
                </a:cubicBezTo>
                <a:cubicBezTo>
                  <a:pt x="909666" y="-70141"/>
                  <a:pt x="1029528" y="33714"/>
                  <a:pt x="1029528" y="33714"/>
                </a:cubicBezTo>
                <a:cubicBezTo>
                  <a:pt x="1029528" y="33714"/>
                  <a:pt x="1052896" y="6745"/>
                  <a:pt x="1098907" y="1048"/>
                </a:cubicBezTo>
                <a:close/>
              </a:path>
            </a:pathLst>
          </a:custGeom>
          <a:solidFill>
            <a:srgbClr val="737373">
              <a:alpha val="90000"/>
            </a:srgbClr>
          </a:solidFill>
          <a:ln w="25400" cap="flat">
            <a:solidFill>
              <a:schemeClr val="bg1"/>
            </a:solidFill>
            <a:prstDash val="solid"/>
            <a:miter/>
          </a:ln>
          <a:effectLst/>
        </p:spPr>
        <p:txBody>
          <a:bodyPr wrap="square" lIns="432000" tIns="1152000" rtlCol="0" anchor="ctr">
            <a:noAutofit/>
          </a:bodyPr>
          <a:lstStyle/>
          <a:p>
            <a:pPr marR="0" lvl="0" indent="0" algn="ctr" defTabSz="914367" fontAlgn="auto">
              <a:lnSpc>
                <a:spcPct val="100000"/>
              </a:lnSpc>
              <a:spcBef>
                <a:spcPts val="0"/>
              </a:spcBef>
              <a:spcAft>
                <a:spcPts val="0"/>
              </a:spcAft>
              <a:buClrTx/>
              <a:buSzTx/>
              <a:buFontTx/>
              <a:buNone/>
              <a:tabLst/>
            </a:pPr>
            <a:r>
              <a:rPr kumimoji="0" lang="en-US" sz="1765" b="0" i="0" u="none" strike="noStrike" cap="none" spc="0" normalizeH="0" baseline="0">
                <a:ln>
                  <a:noFill/>
                </a:ln>
                <a:solidFill>
                  <a:schemeClr val="bg1"/>
                </a:solidFill>
                <a:effectLst/>
                <a:uLnTx/>
                <a:uFillTx/>
                <a:latin typeface="Segoe UI"/>
              </a:rPr>
              <a:t>Angela</a:t>
            </a:r>
          </a:p>
        </p:txBody>
      </p:sp>
      <p:sp>
        <p:nvSpPr>
          <p:cNvPr id="4" name="Text Placeholder 3">
            <a:extLst>
              <a:ext uri="{FF2B5EF4-FFF2-40B4-BE49-F238E27FC236}">
                <a16:creationId xmlns:a16="http://schemas.microsoft.com/office/drawing/2014/main" id="{28B5254F-4D4B-D52B-BDA2-031E9B39AA8D}"/>
              </a:ext>
            </a:extLst>
          </p:cNvPr>
          <p:cNvSpPr>
            <a:spLocks noGrp="1"/>
          </p:cNvSpPr>
          <p:nvPr>
            <p:ph type="body" sz="quarter" idx="10" hasCustomPrompt="1"/>
          </p:nvPr>
        </p:nvSpPr>
        <p:spPr>
          <a:xfrm>
            <a:off x="8788400" y="-507851"/>
            <a:ext cx="3403600" cy="276999"/>
          </a:xfrm>
        </p:spPr>
        <p:txBody>
          <a:bodyPr anchor="b" anchorCtr="0"/>
          <a:lstStyle>
            <a:lvl1pPr algn="r">
              <a:buNone/>
              <a:defRPr sz="1800">
                <a:gradFill>
                  <a:gsLst>
                    <a:gs pos="85263">
                      <a:srgbClr val="D83B01"/>
                    </a:gs>
                    <a:gs pos="58000">
                      <a:srgbClr val="D83B01"/>
                    </a:gs>
                  </a:gsLst>
                  <a:lin ang="18600000" scaled="0"/>
                </a:gradFill>
                <a:latin typeface="+mj-lt"/>
              </a:defRPr>
            </a:lvl1pPr>
          </a:lstStyle>
          <a:p>
            <a:pPr lvl="0"/>
            <a:r>
              <a:rPr lang="en-US"/>
              <a:t>XX-XXX</a:t>
            </a:r>
          </a:p>
        </p:txBody>
      </p:sp>
    </p:spTree>
    <p:extLst>
      <p:ext uri="{BB962C8B-B14F-4D97-AF65-F5344CB8AC3E}">
        <p14:creationId xmlns:p14="http://schemas.microsoft.com/office/powerpoint/2010/main" val="81882716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334.xml><?xml version="1.0" encoding="utf-8"?>
<p:sldLayout xmlns:a="http://schemas.openxmlformats.org/drawingml/2006/main" xmlns:r="http://schemas.openxmlformats.org/officeDocument/2006/relationships" xmlns:p="http://schemas.openxmlformats.org/presentationml/2006/main" userDrawn="1">
  <p:cSld name="Feature slid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a:xfrm>
            <a:off x="571499" y="457200"/>
            <a:ext cx="3695701" cy="1107996"/>
          </a:xfrm>
        </p:spPr>
        <p:txBody>
          <a:bodyPr wrap="square" anchor="t" anchorCtr="0">
            <a:spAutoFit/>
          </a:bodyPr>
          <a:lstStyle>
            <a:lvl1pPr>
              <a:defRPr sz="3600">
                <a:solidFill>
                  <a:schemeClr val="tx1"/>
                </a:solidFill>
              </a:defRPr>
            </a:lvl1pPr>
          </a:lstStyle>
          <a:p>
            <a:r>
              <a:rPr lang="en-US"/>
              <a:t>Click to edit Master title style</a:t>
            </a:r>
          </a:p>
        </p:txBody>
      </p:sp>
      <p:sp>
        <p:nvSpPr>
          <p:cNvPr id="4" name="Text Placeholder 3"/>
          <p:cNvSpPr>
            <a:spLocks noGrp="1"/>
          </p:cNvSpPr>
          <p:nvPr>
            <p:ph type="body" sz="quarter" idx="10"/>
          </p:nvPr>
        </p:nvSpPr>
        <p:spPr>
          <a:xfrm>
            <a:off x="571500" y="3127379"/>
            <a:ext cx="3695700" cy="603242"/>
          </a:xfrm>
        </p:spPr>
        <p:txBody>
          <a:bodyPr wrap="square" anchor="ctr" anchorCtr="0">
            <a:spAutoFit/>
          </a:bodyPr>
          <a:lstStyle>
            <a:lvl1pPr marL="0" indent="0">
              <a:spcBef>
                <a:spcPts val="1200"/>
              </a:spcBef>
              <a:buNone/>
              <a:defRPr sz="2000">
                <a:solidFill>
                  <a:schemeClr val="tx1"/>
                </a:solidFill>
              </a:defRPr>
            </a:lvl1pPr>
            <a:lvl2pPr marL="0" indent="0">
              <a:buNone/>
              <a:defRPr sz="1600"/>
            </a:lvl2pPr>
            <a:lvl3pPr marL="228600" indent="0">
              <a:buNone/>
              <a:defRPr/>
            </a:lvl3pPr>
            <a:lvl4pPr marL="457200" indent="0">
              <a:buNone/>
              <a:defRPr/>
            </a:lvl4pPr>
            <a:lvl5pPr marL="685800" indent="0">
              <a:buNone/>
              <a:defRPr/>
            </a:lvl5pPr>
          </a:lstStyle>
          <a:p>
            <a:pPr lvl="0"/>
            <a:r>
              <a:rPr lang="en-US"/>
              <a:t>Click to edit Master text styles</a:t>
            </a:r>
          </a:p>
          <a:p>
            <a:pPr lvl="1"/>
            <a:r>
              <a:rPr lang="en-US"/>
              <a:t>Second level</a:t>
            </a:r>
          </a:p>
        </p:txBody>
      </p:sp>
      <p:sp>
        <p:nvSpPr>
          <p:cNvPr id="3" name="Picture Placeholder 2">
            <a:extLst>
              <a:ext uri="{FF2B5EF4-FFF2-40B4-BE49-F238E27FC236}">
                <a16:creationId xmlns:a16="http://schemas.microsoft.com/office/drawing/2014/main" id="{4067C7C5-F2AA-4FC9-BA35-9771C1BF716F}"/>
              </a:ext>
            </a:extLst>
          </p:cNvPr>
          <p:cNvSpPr>
            <a:spLocks noGrp="1"/>
          </p:cNvSpPr>
          <p:nvPr>
            <p:ph type="pic" sz="quarter" idx="11"/>
          </p:nvPr>
        </p:nvSpPr>
        <p:spPr>
          <a:xfrm>
            <a:off x="4739951" y="1"/>
            <a:ext cx="7452049" cy="6858000"/>
          </a:xfrm>
        </p:spPr>
        <p:txBody>
          <a:bodyPr/>
          <a:lstStyle/>
          <a:p>
            <a:endParaRPr lang="en-US"/>
          </a:p>
        </p:txBody>
      </p:sp>
    </p:spTree>
    <p:extLst>
      <p:ext uri="{BB962C8B-B14F-4D97-AF65-F5344CB8AC3E}">
        <p14:creationId xmlns:p14="http://schemas.microsoft.com/office/powerpoint/2010/main" val="3410183848"/>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872">
          <p15:clr>
            <a:srgbClr val="C35EA4"/>
          </p15:clr>
        </p15:guide>
        <p15:guide id="4" orient="horz" pos="1464">
          <p15:clr>
            <a:srgbClr val="C35EA4"/>
          </p15:clr>
        </p15:guide>
        <p15:guide id="5" pos="2688">
          <p15:clr>
            <a:srgbClr val="C35EA4"/>
          </p15:clr>
        </p15:guide>
        <p15:guide id="6" pos="5280">
          <p15:clr>
            <a:srgbClr val="FBAE40"/>
          </p15:clr>
        </p15:guide>
        <p15:guide id="7" orient="horz" pos="2160">
          <p15:clr>
            <a:srgbClr val="C35EA4"/>
          </p15:clr>
        </p15:guide>
      </p15:sldGuideLst>
    </p:ext>
  </p:extLst>
</p:sldLayout>
</file>

<file path=ppt/slideLayouts/slideLayout335.xml><?xml version="1.0" encoding="utf-8"?>
<p:sldLayout xmlns:a="http://schemas.openxmlformats.org/drawingml/2006/main" xmlns:r="http://schemas.openxmlformats.org/officeDocument/2006/relationships" xmlns:p="http://schemas.openxmlformats.org/presentationml/2006/main" userDrawn="1">
  <p:cSld name="Text option 3">
    <p:bg>
      <p:bgPr>
        <a:solidFill>
          <a:srgbClr val="F2F2F2"/>
        </a:solidFill>
        <a:effectLst/>
      </p:bgPr>
    </p:bg>
    <p:spTree>
      <p:nvGrpSpPr>
        <p:cNvPr id="1" name=""/>
        <p:cNvGrpSpPr/>
        <p:nvPr/>
      </p:nvGrpSpPr>
      <p:grpSpPr>
        <a:xfrm>
          <a:off x="0" y="0"/>
          <a:ext cx="0" cy="0"/>
          <a:chOff x="0" y="0"/>
          <a:chExt cx="0" cy="0"/>
        </a:xfrm>
      </p:grpSpPr>
      <p:sp>
        <p:nvSpPr>
          <p:cNvPr id="16" name="Content Placeholder 15"/>
          <p:cNvSpPr>
            <a:spLocks noGrp="1"/>
          </p:cNvSpPr>
          <p:nvPr>
            <p:ph sz="quarter" idx="17" hasCustomPrompt="1"/>
          </p:nvPr>
        </p:nvSpPr>
        <p:spPr>
          <a:xfrm>
            <a:off x="584200" y="1599722"/>
            <a:ext cx="3490176" cy="3099393"/>
          </a:xfrm>
          <a:blipFill>
            <a:blip r:embed="rId2" cstate="print">
              <a:extLst>
                <a:ext uri="{28A0092B-C50C-407E-A947-70E740481C1C}">
                  <a14:useLocalDpi xmlns:a14="http://schemas.microsoft.com/office/drawing/2010/main"/>
                </a:ext>
              </a:extLst>
            </a:blip>
            <a:stretch>
              <a:fillRect/>
            </a:stretch>
          </a:blipFill>
        </p:spPr>
        <p:txBody>
          <a:bodyPr anchor="ctr" anchorCtr="0">
            <a:noAutofit/>
          </a:bodyPr>
          <a:lstStyle>
            <a:lvl1pPr marL="0" indent="0" algn="ctr">
              <a:buNone/>
              <a:defRPr sz="1961">
                <a:solidFill>
                  <a:srgbClr val="000000"/>
                </a:solidFill>
              </a:defRPr>
            </a:lvl1pPr>
          </a:lstStyle>
          <a:p>
            <a:pPr lvl="0"/>
            <a:r>
              <a:rPr lang="en-US"/>
              <a:t>Place photo</a:t>
            </a:r>
          </a:p>
        </p:txBody>
      </p:sp>
      <p:sp>
        <p:nvSpPr>
          <p:cNvPr id="2" name="Title 1"/>
          <p:cNvSpPr>
            <a:spLocks noGrp="1"/>
          </p:cNvSpPr>
          <p:nvPr>
            <p:ph type="title" hasCustomPrompt="1"/>
          </p:nvPr>
        </p:nvSpPr>
        <p:spPr>
          <a:xfrm>
            <a:off x="584200" y="545447"/>
            <a:ext cx="11306469" cy="403137"/>
          </a:xfrm>
        </p:spPr>
        <p:txBody>
          <a:bodyPr wrap="square" lIns="0" tIns="0" rIns="0" bIns="0">
            <a:spAutoFit/>
          </a:bodyPr>
          <a:lstStyle>
            <a:lvl1pPr>
              <a:lnSpc>
                <a:spcPts val="3137"/>
              </a:lnSpc>
              <a:defRPr sz="2800">
                <a:solidFill>
                  <a:srgbClr val="000000"/>
                </a:solidFill>
              </a:defRPr>
            </a:lvl1pPr>
          </a:lstStyle>
          <a:p>
            <a:r>
              <a:rPr lang="en-US"/>
              <a:t>Text option 3: three columns images and text</a:t>
            </a:r>
          </a:p>
        </p:txBody>
      </p:sp>
      <p:sp>
        <p:nvSpPr>
          <p:cNvPr id="5" name="Text Placeholder 4"/>
          <p:cNvSpPr>
            <a:spLocks noGrp="1"/>
          </p:cNvSpPr>
          <p:nvPr>
            <p:ph type="body" sz="quarter" idx="11" hasCustomPrompt="1"/>
          </p:nvPr>
        </p:nvSpPr>
        <p:spPr>
          <a:xfrm>
            <a:off x="584200" y="4927922"/>
            <a:ext cx="3490176" cy="1186064"/>
          </a:xfrm>
        </p:spPr>
        <p:txBody>
          <a:bodyPr lIns="0" tIns="0" rIns="0" bIns="0"/>
          <a:lstStyle>
            <a:lvl1pPr marL="0" indent="0">
              <a:lnSpc>
                <a:spcPts val="1765"/>
              </a:lnSpc>
              <a:spcBef>
                <a:spcPts val="1176"/>
              </a:spcBef>
              <a:buNone/>
              <a:defRPr lang="en-US" sz="1200" b="0" kern="1200" spc="0" baseline="0" dirty="0">
                <a:solidFill>
                  <a:srgbClr val="000000"/>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200">
                <a:solidFill>
                  <a:srgbClr val="000000"/>
                </a:solidFill>
              </a:defRPr>
            </a:lvl2pPr>
            <a:lvl3pPr marL="448193" indent="0">
              <a:buNone/>
              <a:defRPr/>
            </a:lvl3pPr>
            <a:lvl4pPr marL="672290" indent="0">
              <a:buNone/>
              <a:defRPr/>
            </a:lvl4pPr>
            <a:lvl5pPr marL="896386" indent="0">
              <a:buNone/>
              <a:defRPr/>
            </a:lvl5pPr>
          </a:lstStyle>
          <a:p>
            <a:pPr>
              <a:spcBef>
                <a:spcPts val="1200"/>
              </a:spcBef>
            </a:pPr>
            <a:r>
              <a:rPr lang="en-US" b="0">
                <a:solidFill>
                  <a:schemeClr val="tx2"/>
                </a:solidFill>
                <a:latin typeface="+mj-lt"/>
              </a:rPr>
              <a:t>Paragraph title Segoe UI </a:t>
            </a:r>
            <a:r>
              <a:rPr lang="en-US" b="0" err="1">
                <a:solidFill>
                  <a:schemeClr val="tx2"/>
                </a:solidFill>
                <a:latin typeface="+mj-lt"/>
              </a:rPr>
              <a:t>Semibold</a:t>
            </a:r>
            <a:r>
              <a:rPr lang="en-US" b="0">
                <a:solidFill>
                  <a:schemeClr val="tx2"/>
                </a:solidFill>
                <a:latin typeface="+mj-lt"/>
              </a:rPr>
              <a:t> 12/14</a:t>
            </a:r>
          </a:p>
          <a:p>
            <a:pPr lvl="1"/>
            <a:r>
              <a:rPr lang="en-US"/>
              <a:t>Body copy Segoe Regular 12/14.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10" name="Text Placeholder 4"/>
          <p:cNvSpPr>
            <a:spLocks noGrp="1"/>
          </p:cNvSpPr>
          <p:nvPr>
            <p:ph type="body" sz="quarter" idx="13" hasCustomPrompt="1"/>
          </p:nvPr>
        </p:nvSpPr>
        <p:spPr>
          <a:xfrm>
            <a:off x="8144083" y="4927922"/>
            <a:ext cx="3465305" cy="1182568"/>
          </a:xfrm>
        </p:spPr>
        <p:txBody>
          <a:bodyPr lIns="0" tIns="0" rIns="0" bIns="0"/>
          <a:lstStyle>
            <a:lvl1pPr marL="0" marR="0" indent="0" algn="l" defTabSz="932742" rtl="0" eaLnBrk="1" fontAlgn="auto" latinLnBrk="0" hangingPunct="1">
              <a:lnSpc>
                <a:spcPts val="1765"/>
              </a:lnSpc>
              <a:spcBef>
                <a:spcPts val="1200"/>
              </a:spcBef>
              <a:spcAft>
                <a:spcPts val="0"/>
              </a:spcAft>
              <a:buClrTx/>
              <a:buSzPct val="90000"/>
              <a:buFont typeface="Wingdings" panose="05000000000000000000" pitchFamily="2" charset="2"/>
              <a:buNone/>
              <a:tabLst/>
              <a:defRPr lang="en-US" sz="1200" b="0" kern="1200" spc="0" baseline="0" dirty="0">
                <a:solidFill>
                  <a:srgbClr val="000000"/>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200">
                <a:solidFill>
                  <a:srgbClr val="000000"/>
                </a:solidFill>
              </a:defRPr>
            </a:lvl2pPr>
            <a:lvl3pPr marL="448193" indent="0">
              <a:buNone/>
              <a:defRPr/>
            </a:lvl3pPr>
            <a:lvl4pPr marL="672290" indent="0">
              <a:buNone/>
              <a:defRPr/>
            </a:lvl4pPr>
            <a:lvl5pPr marL="896386" indent="0">
              <a:buNone/>
              <a:defRPr/>
            </a:lvl5pPr>
          </a:lstStyle>
          <a:p>
            <a:pPr>
              <a:spcBef>
                <a:spcPts val="1200"/>
              </a:spcBef>
            </a:pPr>
            <a:r>
              <a:rPr lang="en-US" b="0">
                <a:solidFill>
                  <a:schemeClr val="tx2"/>
                </a:solidFill>
                <a:latin typeface="+mj-lt"/>
              </a:rPr>
              <a:t>Paragraph title Segoe UI </a:t>
            </a:r>
            <a:r>
              <a:rPr lang="en-US" b="0" err="1">
                <a:solidFill>
                  <a:schemeClr val="tx2"/>
                </a:solidFill>
                <a:latin typeface="+mj-lt"/>
              </a:rPr>
              <a:t>Semibold</a:t>
            </a:r>
            <a:r>
              <a:rPr lang="en-US" b="0">
                <a:solidFill>
                  <a:schemeClr val="tx2"/>
                </a:solidFill>
                <a:latin typeface="+mj-lt"/>
              </a:rPr>
              <a:t> 12/14</a:t>
            </a:r>
          </a:p>
          <a:p>
            <a:pPr lvl="1"/>
            <a:r>
              <a:rPr lang="en-US"/>
              <a:t>Body copy Segoe Regular 12/14.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25" name="Content Placeholder 15">
            <a:extLst>
              <a:ext uri="{FF2B5EF4-FFF2-40B4-BE49-F238E27FC236}">
                <a16:creationId xmlns:a16="http://schemas.microsoft.com/office/drawing/2014/main" id="{FF38BC9F-387A-498E-A040-4619A490AEDD}"/>
              </a:ext>
            </a:extLst>
          </p:cNvPr>
          <p:cNvSpPr>
            <a:spLocks noGrp="1"/>
          </p:cNvSpPr>
          <p:nvPr>
            <p:ph sz="quarter" idx="18" hasCustomPrompt="1"/>
          </p:nvPr>
        </p:nvSpPr>
        <p:spPr>
          <a:xfrm>
            <a:off x="4303151" y="1599722"/>
            <a:ext cx="3618381" cy="3099393"/>
          </a:xfrm>
          <a:blipFill>
            <a:blip r:embed="rId3" cstate="print">
              <a:extLst>
                <a:ext uri="{28A0092B-C50C-407E-A947-70E740481C1C}">
                  <a14:useLocalDpi xmlns:a14="http://schemas.microsoft.com/office/drawing/2010/main"/>
                </a:ext>
              </a:extLst>
            </a:blip>
            <a:stretch>
              <a:fillRect/>
            </a:stretch>
          </a:blipFill>
        </p:spPr>
        <p:txBody>
          <a:bodyPr anchor="ctr" anchorCtr="0">
            <a:noAutofit/>
          </a:bodyPr>
          <a:lstStyle>
            <a:lvl1pPr marL="0" indent="0" algn="ctr">
              <a:buNone/>
              <a:defRPr sz="1961">
                <a:solidFill>
                  <a:srgbClr val="000000"/>
                </a:solidFill>
              </a:defRPr>
            </a:lvl1pPr>
          </a:lstStyle>
          <a:p>
            <a:pPr lvl="0"/>
            <a:r>
              <a:rPr lang="en-US"/>
              <a:t>Place photo</a:t>
            </a:r>
          </a:p>
        </p:txBody>
      </p:sp>
      <p:sp>
        <p:nvSpPr>
          <p:cNvPr id="26" name="Content Placeholder 15">
            <a:extLst>
              <a:ext uri="{FF2B5EF4-FFF2-40B4-BE49-F238E27FC236}">
                <a16:creationId xmlns:a16="http://schemas.microsoft.com/office/drawing/2014/main" id="{EEF5E46D-3409-4544-8C4E-211F133E580F}"/>
              </a:ext>
            </a:extLst>
          </p:cNvPr>
          <p:cNvSpPr>
            <a:spLocks noGrp="1"/>
          </p:cNvSpPr>
          <p:nvPr>
            <p:ph sz="quarter" idx="19" hasCustomPrompt="1"/>
          </p:nvPr>
        </p:nvSpPr>
        <p:spPr>
          <a:xfrm>
            <a:off x="8144083" y="1599722"/>
            <a:ext cx="3465305" cy="3099394"/>
          </a:xfrm>
          <a:blipFill>
            <a:blip r:embed="rId4" cstate="print">
              <a:extLst>
                <a:ext uri="{28A0092B-C50C-407E-A947-70E740481C1C}">
                  <a14:useLocalDpi xmlns:a14="http://schemas.microsoft.com/office/drawing/2010/main"/>
                </a:ext>
              </a:extLst>
            </a:blip>
            <a:stretch>
              <a:fillRect/>
            </a:stretch>
          </a:blipFill>
        </p:spPr>
        <p:txBody>
          <a:bodyPr anchor="ctr" anchorCtr="0">
            <a:noAutofit/>
          </a:bodyPr>
          <a:lstStyle>
            <a:lvl1pPr marL="0" indent="0" algn="ctr">
              <a:buNone/>
              <a:defRPr sz="1961">
                <a:solidFill>
                  <a:srgbClr val="000000"/>
                </a:solidFill>
              </a:defRPr>
            </a:lvl1pPr>
          </a:lstStyle>
          <a:p>
            <a:pPr lvl="0"/>
            <a:r>
              <a:rPr lang="en-US"/>
              <a:t>Place photo</a:t>
            </a:r>
          </a:p>
        </p:txBody>
      </p:sp>
      <p:sp>
        <p:nvSpPr>
          <p:cNvPr id="32" name="Text Placeholder 4">
            <a:extLst>
              <a:ext uri="{FF2B5EF4-FFF2-40B4-BE49-F238E27FC236}">
                <a16:creationId xmlns:a16="http://schemas.microsoft.com/office/drawing/2014/main" id="{197742EC-5845-4BB1-84A3-00C1CF89012A}"/>
              </a:ext>
            </a:extLst>
          </p:cNvPr>
          <p:cNvSpPr>
            <a:spLocks noGrp="1"/>
          </p:cNvSpPr>
          <p:nvPr>
            <p:ph type="body" sz="quarter" idx="20" hasCustomPrompt="1"/>
          </p:nvPr>
        </p:nvSpPr>
        <p:spPr>
          <a:xfrm>
            <a:off x="4303151" y="4927922"/>
            <a:ext cx="3618381" cy="1182568"/>
          </a:xfrm>
        </p:spPr>
        <p:txBody>
          <a:bodyPr lIns="0" tIns="0" rIns="0" bIns="0"/>
          <a:lstStyle>
            <a:lvl1pPr marL="0" marR="0" indent="0" algn="l" defTabSz="932742" rtl="0" eaLnBrk="1" fontAlgn="auto" latinLnBrk="0" hangingPunct="1">
              <a:lnSpc>
                <a:spcPts val="1765"/>
              </a:lnSpc>
              <a:spcBef>
                <a:spcPts val="1200"/>
              </a:spcBef>
              <a:spcAft>
                <a:spcPts val="0"/>
              </a:spcAft>
              <a:buClrTx/>
              <a:buSzPct val="90000"/>
              <a:buFont typeface="Wingdings" panose="05000000000000000000" pitchFamily="2" charset="2"/>
              <a:buNone/>
              <a:tabLst/>
              <a:defRPr lang="en-US" sz="1200" b="0" kern="1200" spc="0" baseline="0" dirty="0">
                <a:solidFill>
                  <a:srgbClr val="000000"/>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200">
                <a:solidFill>
                  <a:srgbClr val="000000"/>
                </a:solidFill>
              </a:defRPr>
            </a:lvl2pPr>
            <a:lvl3pPr marL="448193" indent="0">
              <a:buNone/>
              <a:defRPr/>
            </a:lvl3pPr>
            <a:lvl4pPr marL="672290" indent="0">
              <a:buNone/>
              <a:defRPr/>
            </a:lvl4pPr>
            <a:lvl5pPr marL="896386" indent="0">
              <a:buNone/>
              <a:defRPr/>
            </a:lvl5pPr>
          </a:lstStyle>
          <a:p>
            <a:pPr>
              <a:spcBef>
                <a:spcPts val="1200"/>
              </a:spcBef>
            </a:pPr>
            <a:r>
              <a:rPr lang="en-US" b="0">
                <a:solidFill>
                  <a:schemeClr val="tx2"/>
                </a:solidFill>
                <a:latin typeface="+mj-lt"/>
              </a:rPr>
              <a:t>Paragraph title Segoe UI </a:t>
            </a:r>
            <a:r>
              <a:rPr lang="en-US" b="0" err="1">
                <a:solidFill>
                  <a:schemeClr val="tx2"/>
                </a:solidFill>
                <a:latin typeface="+mj-lt"/>
              </a:rPr>
              <a:t>Semibold</a:t>
            </a:r>
            <a:r>
              <a:rPr lang="en-US" b="0">
                <a:solidFill>
                  <a:schemeClr val="tx2"/>
                </a:solidFill>
                <a:latin typeface="+mj-lt"/>
              </a:rPr>
              <a:t> 12/14</a:t>
            </a:r>
          </a:p>
          <a:p>
            <a:pPr lvl="1"/>
            <a:r>
              <a:rPr lang="en-US"/>
              <a:t>Body copy Segoe Regular 12/14.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11" name="Footer Placeholder 14">
            <a:extLst>
              <a:ext uri="{FF2B5EF4-FFF2-40B4-BE49-F238E27FC236}">
                <a16:creationId xmlns:a16="http://schemas.microsoft.com/office/drawing/2014/main" id="{AE158E7B-0220-41AE-9E99-77C3807358BA}"/>
              </a:ext>
            </a:extLst>
          </p:cNvPr>
          <p:cNvSpPr>
            <a:spLocks noGrp="1"/>
          </p:cNvSpPr>
          <p:nvPr>
            <p:ph type="ftr" sz="quarter" idx="3"/>
          </p:nvPr>
        </p:nvSpPr>
        <p:spPr>
          <a:xfrm>
            <a:off x="361838" y="6450194"/>
            <a:ext cx="11586711" cy="118296"/>
          </a:xfrm>
          <a:prstGeom prst="rect">
            <a:avLst/>
          </a:prstGeom>
        </p:spPr>
        <p:txBody>
          <a:bodyPr vert="horz" lIns="91440" tIns="45720" rIns="91440" bIns="45720" numCol="2" rtlCol="0" anchor="ctr"/>
          <a:lstStyle>
            <a:lvl1pPr algn="l">
              <a:defRPr sz="686">
                <a:solidFill>
                  <a:srgbClr val="000000"/>
                </a:solidFill>
              </a:defRPr>
            </a:lvl1pPr>
          </a:lstStyle>
          <a:p>
            <a:r>
              <a:rPr lang="en-US"/>
              <a:t>© Microsoft Corporation                                                                                  								                      Microsoft 365 </a:t>
            </a:r>
          </a:p>
        </p:txBody>
      </p:sp>
    </p:spTree>
    <p:extLst>
      <p:ext uri="{BB962C8B-B14F-4D97-AF65-F5344CB8AC3E}">
        <p14:creationId xmlns:p14="http://schemas.microsoft.com/office/powerpoint/2010/main" val="1727828272"/>
      </p:ext>
    </p:extLst>
  </p:cSld>
  <p:clrMapOvr>
    <a:masterClrMapping/>
  </p:clrMapOvr>
  <p:transition>
    <p:fade/>
  </p:transition>
</p:sldLayout>
</file>

<file path=ppt/slideLayouts/slideLayout336.xml><?xml version="1.0" encoding="utf-8"?>
<p:sldLayout xmlns:a="http://schemas.openxmlformats.org/drawingml/2006/main" xmlns:r="http://schemas.openxmlformats.org/officeDocument/2006/relationships" xmlns:p="http://schemas.openxmlformats.org/presentationml/2006/main" showMasterSp="0" userDrawn="1">
  <p:cSld name="CNB_Title, content and resource banner">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3E22BCC-7032-17F0-B273-F935DF91BB2C}"/>
              </a:ext>
            </a:extLst>
          </p:cNvPr>
          <p:cNvPicPr>
            <a:picLocks noChangeAspect="1"/>
          </p:cNvPicPr>
          <p:nvPr userDrawn="1"/>
        </p:nvPicPr>
        <p:blipFill rotWithShape="1">
          <a:blip r:embed="rId2"/>
          <a:srcRect l="383"/>
          <a:stretch/>
        </p:blipFill>
        <p:spPr>
          <a:xfrm>
            <a:off x="-5080" y="-6350"/>
            <a:ext cx="12197080" cy="1180614"/>
          </a:xfrm>
          <a:prstGeom prst="rect">
            <a:avLst/>
          </a:prstGeom>
        </p:spPr>
      </p:pic>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00979" y="285070"/>
            <a:ext cx="11018520" cy="553998"/>
          </a:xfrm>
        </p:spPr>
        <p:txBody>
          <a:bodyPr/>
          <a:lstStyle>
            <a:lvl1pPr>
              <a:defRPr sz="3600">
                <a:solidFill>
                  <a:schemeClr val="bg1"/>
                </a:solidFill>
              </a:defRPr>
            </a:lvl1pPr>
          </a:lstStyle>
          <a:p>
            <a:r>
              <a:rPr lang="en-US"/>
              <a:t>Click to edit Master title style</a:t>
            </a:r>
          </a:p>
        </p:txBody>
      </p:sp>
      <p:sp>
        <p:nvSpPr>
          <p:cNvPr id="3" name="Text Placeholder 2"/>
          <p:cNvSpPr>
            <a:spLocks noGrp="1"/>
          </p:cNvSpPr>
          <p:nvPr>
            <p:ph type="body" sz="quarter" idx="10"/>
          </p:nvPr>
        </p:nvSpPr>
        <p:spPr>
          <a:xfrm>
            <a:off x="584200" y="1435497"/>
            <a:ext cx="11018520" cy="1268039"/>
          </a:xfrm>
        </p:spPr>
        <p:txBody>
          <a:bodyPr/>
          <a:lstStyle>
            <a:lvl1pPr>
              <a:defRPr sz="2000">
                <a:solidFill>
                  <a:srgbClr val="000000"/>
                </a:solidFill>
                <a:latin typeface="+mn-lt"/>
              </a:defRPr>
            </a:lvl1pPr>
            <a:lvl2pPr>
              <a:defRPr sz="1600">
                <a:solidFill>
                  <a:srgbClr val="000000"/>
                </a:solidFill>
              </a:defRPr>
            </a:lvl2pPr>
            <a:lvl3pPr>
              <a:defRPr sz="1400">
                <a:solidFill>
                  <a:srgbClr val="000000"/>
                </a:solidFill>
              </a:defRPr>
            </a:lvl3pPr>
            <a:lvl4pPr>
              <a:defRPr sz="1200">
                <a:solidFill>
                  <a:srgbClr val="000000"/>
                </a:solidFill>
              </a:defRPr>
            </a:lvl4pPr>
            <a:lvl5pPr>
              <a:defRPr sz="1000">
                <a:solidFill>
                  <a:srgbClr val="000000"/>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ounded Rectangle 6">
            <a:extLst>
              <a:ext uri="{FF2B5EF4-FFF2-40B4-BE49-F238E27FC236}">
                <a16:creationId xmlns:a16="http://schemas.microsoft.com/office/drawing/2014/main" id="{F1F6ECD6-0872-3D76-0A88-B53820253296}"/>
              </a:ext>
            </a:extLst>
          </p:cNvPr>
          <p:cNvSpPr/>
          <p:nvPr userDrawn="1"/>
        </p:nvSpPr>
        <p:spPr>
          <a:xfrm>
            <a:off x="0" y="5849078"/>
            <a:ext cx="5165521" cy="1011104"/>
          </a:xfrm>
          <a:prstGeom prst="roundRect">
            <a:avLst>
              <a:gd name="adj" fmla="val 0"/>
            </a:avLst>
          </a:prstGeom>
          <a:solidFill>
            <a:srgbClr val="2C7E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8">
            <a:extLst>
              <a:ext uri="{FF2B5EF4-FFF2-40B4-BE49-F238E27FC236}">
                <a16:creationId xmlns:a16="http://schemas.microsoft.com/office/drawing/2014/main" id="{14F8B1A8-2C10-27D2-A0CC-B065DAFCDB19}"/>
              </a:ext>
            </a:extLst>
          </p:cNvPr>
          <p:cNvSpPr>
            <a:spLocks noGrp="1"/>
          </p:cNvSpPr>
          <p:nvPr>
            <p:ph type="body" sz="quarter" idx="11" hasCustomPrompt="1"/>
          </p:nvPr>
        </p:nvSpPr>
        <p:spPr>
          <a:xfrm>
            <a:off x="300038" y="6059672"/>
            <a:ext cx="4094162" cy="307777"/>
          </a:xfrm>
        </p:spPr>
        <p:txBody>
          <a:bodyPr/>
          <a:lstStyle>
            <a:lvl1pPr marL="0" indent="0">
              <a:buNone/>
              <a:defRPr>
                <a:solidFill>
                  <a:schemeClr val="bg1"/>
                </a:solidFill>
              </a:defRPr>
            </a:lvl1pPr>
            <a:lvl2pPr marL="228600" indent="0">
              <a:buNone/>
              <a:defRPr/>
            </a:lvl2pPr>
          </a:lstStyle>
          <a:p>
            <a:pPr lvl="0"/>
            <a:r>
              <a:rPr lang="en-US"/>
              <a:t>Click to add key resource link</a:t>
            </a:r>
          </a:p>
        </p:txBody>
      </p:sp>
    </p:spTree>
    <p:extLst>
      <p:ext uri="{BB962C8B-B14F-4D97-AF65-F5344CB8AC3E}">
        <p14:creationId xmlns:p14="http://schemas.microsoft.com/office/powerpoint/2010/main" val="1585484057"/>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3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CA99C-538E-8275-CCC8-C573C1277C6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FF434940-AC76-9BFF-9794-0E7699AEC6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758C7632-AE04-9761-1033-8BE912B7A707}"/>
              </a:ext>
            </a:extLst>
          </p:cNvPr>
          <p:cNvSpPr>
            <a:spLocks noGrp="1"/>
          </p:cNvSpPr>
          <p:nvPr>
            <p:ph type="dt" sz="half" idx="10"/>
          </p:nvPr>
        </p:nvSpPr>
        <p:spPr/>
        <p:txBody>
          <a:bodyPr/>
          <a:lstStyle/>
          <a:p>
            <a:fld id="{1D75680D-5F9A-4AD7-A95C-7EEAFCB8550A}" type="datetimeFigureOut">
              <a:rPr lang="en-CA" smtClean="0"/>
              <a:t>2026-08-05</a:t>
            </a:fld>
            <a:endParaRPr lang="en-CA"/>
          </a:p>
        </p:txBody>
      </p:sp>
      <p:sp>
        <p:nvSpPr>
          <p:cNvPr id="5" name="Footer Placeholder 4">
            <a:extLst>
              <a:ext uri="{FF2B5EF4-FFF2-40B4-BE49-F238E27FC236}">
                <a16:creationId xmlns:a16="http://schemas.microsoft.com/office/drawing/2014/main" id="{0F982529-3199-78AB-7D31-2B6A58605152}"/>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C19CCB0D-5498-6A4F-3AC8-09ABAE359B52}"/>
              </a:ext>
            </a:extLst>
          </p:cNvPr>
          <p:cNvSpPr>
            <a:spLocks noGrp="1"/>
          </p:cNvSpPr>
          <p:nvPr>
            <p:ph type="sldNum" sz="quarter" idx="12"/>
          </p:nvPr>
        </p:nvSpPr>
        <p:spPr/>
        <p:txBody>
          <a:bodyPr/>
          <a:lstStyle/>
          <a:p>
            <a:fld id="{E43A5BA1-F882-4FFE-8C70-2A6D8DD526AF}" type="slidenum">
              <a:rPr lang="en-CA" smtClean="0"/>
              <a:t>‹#›</a:t>
            </a:fld>
            <a:endParaRPr lang="en-CA"/>
          </a:p>
        </p:txBody>
      </p:sp>
    </p:spTree>
    <p:extLst>
      <p:ext uri="{BB962C8B-B14F-4D97-AF65-F5344CB8AC3E}">
        <p14:creationId xmlns:p14="http://schemas.microsoft.com/office/powerpoint/2010/main" val="276547797"/>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EA12C-FFB7-EE0C-FA52-4A8F533D1F04}"/>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669CD851-1719-97D2-3B60-7F4B57698D2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A086170F-E0D9-C34D-A692-EBB822D0CBF3}"/>
              </a:ext>
            </a:extLst>
          </p:cNvPr>
          <p:cNvSpPr>
            <a:spLocks noGrp="1"/>
          </p:cNvSpPr>
          <p:nvPr>
            <p:ph type="dt" sz="half" idx="10"/>
          </p:nvPr>
        </p:nvSpPr>
        <p:spPr/>
        <p:txBody>
          <a:bodyPr/>
          <a:lstStyle/>
          <a:p>
            <a:fld id="{1D75680D-5F9A-4AD7-A95C-7EEAFCB8550A}" type="datetimeFigureOut">
              <a:rPr lang="en-CA" smtClean="0"/>
              <a:t>2026-08-05</a:t>
            </a:fld>
            <a:endParaRPr lang="en-CA"/>
          </a:p>
        </p:txBody>
      </p:sp>
      <p:sp>
        <p:nvSpPr>
          <p:cNvPr id="5" name="Footer Placeholder 4">
            <a:extLst>
              <a:ext uri="{FF2B5EF4-FFF2-40B4-BE49-F238E27FC236}">
                <a16:creationId xmlns:a16="http://schemas.microsoft.com/office/drawing/2014/main" id="{C6915E8B-B908-ACA1-1189-22F9B8780DA3}"/>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B112FEC5-CEEE-09BA-1D6A-7CB2C2CF4438}"/>
              </a:ext>
            </a:extLst>
          </p:cNvPr>
          <p:cNvSpPr>
            <a:spLocks noGrp="1"/>
          </p:cNvSpPr>
          <p:nvPr>
            <p:ph type="sldNum" sz="quarter" idx="12"/>
          </p:nvPr>
        </p:nvSpPr>
        <p:spPr/>
        <p:txBody>
          <a:bodyPr/>
          <a:lstStyle/>
          <a:p>
            <a:fld id="{E43A5BA1-F882-4FFE-8C70-2A6D8DD526AF}" type="slidenum">
              <a:rPr lang="en-CA" smtClean="0"/>
              <a:t>‹#›</a:t>
            </a:fld>
            <a:endParaRPr lang="en-CA"/>
          </a:p>
        </p:txBody>
      </p:sp>
    </p:spTree>
    <p:extLst>
      <p:ext uri="{BB962C8B-B14F-4D97-AF65-F5344CB8AC3E}">
        <p14:creationId xmlns:p14="http://schemas.microsoft.com/office/powerpoint/2010/main" val="1775649020"/>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BA7F9-9A1E-86CE-4B71-4888AB5226A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B8F85ACB-4746-27D0-CF76-B0391C8D00B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913596-8EBB-E8B9-41DF-E1584817F193}"/>
              </a:ext>
            </a:extLst>
          </p:cNvPr>
          <p:cNvSpPr>
            <a:spLocks noGrp="1"/>
          </p:cNvSpPr>
          <p:nvPr>
            <p:ph type="dt" sz="half" idx="10"/>
          </p:nvPr>
        </p:nvSpPr>
        <p:spPr/>
        <p:txBody>
          <a:bodyPr/>
          <a:lstStyle/>
          <a:p>
            <a:fld id="{1D75680D-5F9A-4AD7-A95C-7EEAFCB8550A}" type="datetimeFigureOut">
              <a:rPr lang="en-CA" smtClean="0"/>
              <a:t>2026-08-05</a:t>
            </a:fld>
            <a:endParaRPr lang="en-CA"/>
          </a:p>
        </p:txBody>
      </p:sp>
      <p:sp>
        <p:nvSpPr>
          <p:cNvPr id="5" name="Footer Placeholder 4">
            <a:extLst>
              <a:ext uri="{FF2B5EF4-FFF2-40B4-BE49-F238E27FC236}">
                <a16:creationId xmlns:a16="http://schemas.microsoft.com/office/drawing/2014/main" id="{A74D9324-A012-EDA8-D709-E42CA0476527}"/>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CCFFF89A-5800-0F50-578B-1EB4F5CCBAF3}"/>
              </a:ext>
            </a:extLst>
          </p:cNvPr>
          <p:cNvSpPr>
            <a:spLocks noGrp="1"/>
          </p:cNvSpPr>
          <p:nvPr>
            <p:ph type="sldNum" sz="quarter" idx="12"/>
          </p:nvPr>
        </p:nvSpPr>
        <p:spPr/>
        <p:txBody>
          <a:bodyPr/>
          <a:lstStyle/>
          <a:p>
            <a:fld id="{E43A5BA1-F882-4FFE-8C70-2A6D8DD526AF}" type="slidenum">
              <a:rPr lang="en-CA" smtClean="0"/>
              <a:t>‹#›</a:t>
            </a:fld>
            <a:endParaRPr lang="en-CA"/>
          </a:p>
        </p:txBody>
      </p:sp>
    </p:spTree>
    <p:extLst>
      <p:ext uri="{BB962C8B-B14F-4D97-AF65-F5344CB8AC3E}">
        <p14:creationId xmlns:p14="http://schemas.microsoft.com/office/powerpoint/2010/main" val="174604194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hoto full bleed righ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20116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6522720" y="0"/>
            <a:ext cx="5669280" cy="6858000"/>
          </a:xfrm>
          <a:gradFill flip="none" rotWithShape="1">
            <a:gsLst>
              <a:gs pos="50000">
                <a:srgbClr val="000000">
                  <a:alpha val="70000"/>
                </a:srgbClr>
              </a:gs>
              <a:gs pos="100000">
                <a:srgbClr val="000000">
                  <a:alpha val="0"/>
                </a:srgbClr>
              </a:gs>
            </a:gsLst>
            <a:lin ang="10800000" scaled="1"/>
            <a:tileRect/>
          </a:gradFill>
        </p:spPr>
        <p:txBody>
          <a:bodyPr lIns="585216" tIns="585216" rIns="585216" bIns="585216" anchor="ctr">
            <a:noAutofit/>
          </a:bodyPr>
          <a:lstStyle>
            <a:lvl1pPr algn="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A629011D-E3B4-416F-9D7F-7A99AE49F65A}"/>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167731968"/>
      </p:ext>
    </p:extLst>
  </p:cSld>
  <p:clrMapOvr>
    <a:masterClrMapping/>
  </p:clrMapOvr>
  <p:transition>
    <p:fade/>
  </p:transition>
  <p:extLst>
    <p:ext uri="{DCECCB84-F9BA-43D5-87BE-67443E8EF086}">
      <p15:sldGuideLst xmlns:p15="http://schemas.microsoft.com/office/powerpoint/2012/main">
        <p15:guide id="7" pos="4105">
          <p15:clr>
            <a:srgbClr val="5ACBF0"/>
          </p15:clr>
        </p15:guide>
        <p15:guide id="8" orient="horz" pos="2160">
          <p15:clr>
            <a:srgbClr val="5ACBF0"/>
          </p15:clr>
        </p15:guide>
      </p15:sldGuideLst>
    </p:ext>
  </p:extLst>
</p:sldLayout>
</file>

<file path=ppt/slideLayouts/slideLayout3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E952C-8B83-CF8D-A898-4562CE626D11}"/>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8B122365-6395-1A20-2E44-030F959C544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1A1AAECF-8BF1-FAEA-B1F9-E301CE04991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C69BD5BD-D4B0-01C9-A7EC-27BAB53A36CB}"/>
              </a:ext>
            </a:extLst>
          </p:cNvPr>
          <p:cNvSpPr>
            <a:spLocks noGrp="1"/>
          </p:cNvSpPr>
          <p:nvPr>
            <p:ph type="dt" sz="half" idx="10"/>
          </p:nvPr>
        </p:nvSpPr>
        <p:spPr/>
        <p:txBody>
          <a:bodyPr/>
          <a:lstStyle/>
          <a:p>
            <a:fld id="{1D75680D-5F9A-4AD7-A95C-7EEAFCB8550A}" type="datetimeFigureOut">
              <a:rPr lang="en-CA" smtClean="0"/>
              <a:t>2026-08-05</a:t>
            </a:fld>
            <a:endParaRPr lang="en-CA"/>
          </a:p>
        </p:txBody>
      </p:sp>
      <p:sp>
        <p:nvSpPr>
          <p:cNvPr id="6" name="Footer Placeholder 5">
            <a:extLst>
              <a:ext uri="{FF2B5EF4-FFF2-40B4-BE49-F238E27FC236}">
                <a16:creationId xmlns:a16="http://schemas.microsoft.com/office/drawing/2014/main" id="{F61DF514-7973-E6EA-F64A-6855D084105A}"/>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D5DC19BE-F9A5-5BEE-3EF5-3A3F9D6E466E}"/>
              </a:ext>
            </a:extLst>
          </p:cNvPr>
          <p:cNvSpPr>
            <a:spLocks noGrp="1"/>
          </p:cNvSpPr>
          <p:nvPr>
            <p:ph type="sldNum" sz="quarter" idx="12"/>
          </p:nvPr>
        </p:nvSpPr>
        <p:spPr/>
        <p:txBody>
          <a:bodyPr/>
          <a:lstStyle/>
          <a:p>
            <a:fld id="{E43A5BA1-F882-4FFE-8C70-2A6D8DD526AF}" type="slidenum">
              <a:rPr lang="en-CA" smtClean="0"/>
              <a:t>‹#›</a:t>
            </a:fld>
            <a:endParaRPr lang="en-CA"/>
          </a:p>
        </p:txBody>
      </p:sp>
    </p:spTree>
    <p:extLst>
      <p:ext uri="{BB962C8B-B14F-4D97-AF65-F5344CB8AC3E}">
        <p14:creationId xmlns:p14="http://schemas.microsoft.com/office/powerpoint/2010/main" val="3512188939"/>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A7A93-34C6-04F7-A058-9296432B7F4A}"/>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B2C51C76-494A-CC83-EBDC-E60D68CB5D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91A756D-6FF3-18E6-1701-E8CC6E6156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080BD996-B8B9-733D-CF5B-AB0189F3A13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60B8D7-AA97-1BE4-DA99-5855A82102D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F1625962-C07B-973B-4868-A845E758E547}"/>
              </a:ext>
            </a:extLst>
          </p:cNvPr>
          <p:cNvSpPr>
            <a:spLocks noGrp="1"/>
          </p:cNvSpPr>
          <p:nvPr>
            <p:ph type="dt" sz="half" idx="10"/>
          </p:nvPr>
        </p:nvSpPr>
        <p:spPr/>
        <p:txBody>
          <a:bodyPr/>
          <a:lstStyle/>
          <a:p>
            <a:fld id="{1D75680D-5F9A-4AD7-A95C-7EEAFCB8550A}" type="datetimeFigureOut">
              <a:rPr lang="en-CA" smtClean="0"/>
              <a:t>2026-08-05</a:t>
            </a:fld>
            <a:endParaRPr lang="en-CA"/>
          </a:p>
        </p:txBody>
      </p:sp>
      <p:sp>
        <p:nvSpPr>
          <p:cNvPr id="8" name="Footer Placeholder 7">
            <a:extLst>
              <a:ext uri="{FF2B5EF4-FFF2-40B4-BE49-F238E27FC236}">
                <a16:creationId xmlns:a16="http://schemas.microsoft.com/office/drawing/2014/main" id="{210F6E36-6015-8E9E-C71B-1D1BC7D27703}"/>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1B9CD2A6-D892-6A83-3C10-E20816443115}"/>
              </a:ext>
            </a:extLst>
          </p:cNvPr>
          <p:cNvSpPr>
            <a:spLocks noGrp="1"/>
          </p:cNvSpPr>
          <p:nvPr>
            <p:ph type="sldNum" sz="quarter" idx="12"/>
          </p:nvPr>
        </p:nvSpPr>
        <p:spPr/>
        <p:txBody>
          <a:bodyPr/>
          <a:lstStyle/>
          <a:p>
            <a:fld id="{E43A5BA1-F882-4FFE-8C70-2A6D8DD526AF}" type="slidenum">
              <a:rPr lang="en-CA" smtClean="0"/>
              <a:t>‹#›</a:t>
            </a:fld>
            <a:endParaRPr lang="en-CA"/>
          </a:p>
        </p:txBody>
      </p:sp>
    </p:spTree>
    <p:extLst>
      <p:ext uri="{BB962C8B-B14F-4D97-AF65-F5344CB8AC3E}">
        <p14:creationId xmlns:p14="http://schemas.microsoft.com/office/powerpoint/2010/main" val="1562378832"/>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0E877-9397-D8ED-F0F6-914BBE085E90}"/>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43424234-B7A0-0C69-25D2-F0F8F38F5E95}"/>
              </a:ext>
            </a:extLst>
          </p:cNvPr>
          <p:cNvSpPr>
            <a:spLocks noGrp="1"/>
          </p:cNvSpPr>
          <p:nvPr>
            <p:ph type="dt" sz="half" idx="10"/>
          </p:nvPr>
        </p:nvSpPr>
        <p:spPr/>
        <p:txBody>
          <a:bodyPr/>
          <a:lstStyle/>
          <a:p>
            <a:fld id="{1D75680D-5F9A-4AD7-A95C-7EEAFCB8550A}" type="datetimeFigureOut">
              <a:rPr lang="en-CA" smtClean="0"/>
              <a:t>2026-08-05</a:t>
            </a:fld>
            <a:endParaRPr lang="en-CA"/>
          </a:p>
        </p:txBody>
      </p:sp>
      <p:sp>
        <p:nvSpPr>
          <p:cNvPr id="4" name="Footer Placeholder 3">
            <a:extLst>
              <a:ext uri="{FF2B5EF4-FFF2-40B4-BE49-F238E27FC236}">
                <a16:creationId xmlns:a16="http://schemas.microsoft.com/office/drawing/2014/main" id="{25610582-D6D6-2F14-6FCD-A9C07C6CA215}"/>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3DA98D61-DBD9-6CE3-ECB5-6584CA4F784F}"/>
              </a:ext>
            </a:extLst>
          </p:cNvPr>
          <p:cNvSpPr>
            <a:spLocks noGrp="1"/>
          </p:cNvSpPr>
          <p:nvPr>
            <p:ph type="sldNum" sz="quarter" idx="12"/>
          </p:nvPr>
        </p:nvSpPr>
        <p:spPr/>
        <p:txBody>
          <a:bodyPr/>
          <a:lstStyle/>
          <a:p>
            <a:fld id="{E43A5BA1-F882-4FFE-8C70-2A6D8DD526AF}" type="slidenum">
              <a:rPr lang="en-CA" smtClean="0"/>
              <a:t>‹#›</a:t>
            </a:fld>
            <a:endParaRPr lang="en-CA"/>
          </a:p>
        </p:txBody>
      </p:sp>
    </p:spTree>
    <p:extLst>
      <p:ext uri="{BB962C8B-B14F-4D97-AF65-F5344CB8AC3E}">
        <p14:creationId xmlns:p14="http://schemas.microsoft.com/office/powerpoint/2010/main" val="726951054"/>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35176F9-BDD7-4A69-2D06-B2B4B12D98EC}"/>
              </a:ext>
            </a:extLst>
          </p:cNvPr>
          <p:cNvSpPr>
            <a:spLocks noGrp="1"/>
          </p:cNvSpPr>
          <p:nvPr>
            <p:ph type="dt" sz="half" idx="10"/>
          </p:nvPr>
        </p:nvSpPr>
        <p:spPr/>
        <p:txBody>
          <a:bodyPr/>
          <a:lstStyle/>
          <a:p>
            <a:fld id="{1D75680D-5F9A-4AD7-A95C-7EEAFCB8550A}" type="datetimeFigureOut">
              <a:rPr lang="en-CA" smtClean="0"/>
              <a:t>2026-08-05</a:t>
            </a:fld>
            <a:endParaRPr lang="en-CA"/>
          </a:p>
        </p:txBody>
      </p:sp>
      <p:sp>
        <p:nvSpPr>
          <p:cNvPr id="3" name="Footer Placeholder 2">
            <a:extLst>
              <a:ext uri="{FF2B5EF4-FFF2-40B4-BE49-F238E27FC236}">
                <a16:creationId xmlns:a16="http://schemas.microsoft.com/office/drawing/2014/main" id="{CF07BCD5-BFE4-CD21-EE8A-7AF74B5B64C9}"/>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ADC1C302-5CAC-4636-75D4-DFFEFE10A79B}"/>
              </a:ext>
            </a:extLst>
          </p:cNvPr>
          <p:cNvSpPr>
            <a:spLocks noGrp="1"/>
          </p:cNvSpPr>
          <p:nvPr>
            <p:ph type="sldNum" sz="quarter" idx="12"/>
          </p:nvPr>
        </p:nvSpPr>
        <p:spPr/>
        <p:txBody>
          <a:bodyPr/>
          <a:lstStyle/>
          <a:p>
            <a:fld id="{E43A5BA1-F882-4FFE-8C70-2A6D8DD526AF}" type="slidenum">
              <a:rPr lang="en-CA" smtClean="0"/>
              <a:t>‹#›</a:t>
            </a:fld>
            <a:endParaRPr lang="en-CA"/>
          </a:p>
        </p:txBody>
      </p:sp>
    </p:spTree>
    <p:extLst>
      <p:ext uri="{BB962C8B-B14F-4D97-AF65-F5344CB8AC3E}">
        <p14:creationId xmlns:p14="http://schemas.microsoft.com/office/powerpoint/2010/main" val="1154675568"/>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08B35-F5BE-D9F7-1BCE-842F06182DB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F4B6E5B2-74F7-DB2B-E563-9543A5D4464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3AB75B50-A456-1D6C-30D1-7BC41561CD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AA2A0E-AF6D-4604-A8EF-E91ACF94E7B4}"/>
              </a:ext>
            </a:extLst>
          </p:cNvPr>
          <p:cNvSpPr>
            <a:spLocks noGrp="1"/>
          </p:cNvSpPr>
          <p:nvPr>
            <p:ph type="dt" sz="half" idx="10"/>
          </p:nvPr>
        </p:nvSpPr>
        <p:spPr/>
        <p:txBody>
          <a:bodyPr/>
          <a:lstStyle/>
          <a:p>
            <a:fld id="{1D75680D-5F9A-4AD7-A95C-7EEAFCB8550A}" type="datetimeFigureOut">
              <a:rPr lang="en-CA" smtClean="0"/>
              <a:t>2026-08-05</a:t>
            </a:fld>
            <a:endParaRPr lang="en-CA"/>
          </a:p>
        </p:txBody>
      </p:sp>
      <p:sp>
        <p:nvSpPr>
          <p:cNvPr id="6" name="Footer Placeholder 5">
            <a:extLst>
              <a:ext uri="{FF2B5EF4-FFF2-40B4-BE49-F238E27FC236}">
                <a16:creationId xmlns:a16="http://schemas.microsoft.com/office/drawing/2014/main" id="{D892AE03-6282-BE4E-3C34-3FF48E311596}"/>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010A17C4-3029-74A3-D177-AD9C50F096FF}"/>
              </a:ext>
            </a:extLst>
          </p:cNvPr>
          <p:cNvSpPr>
            <a:spLocks noGrp="1"/>
          </p:cNvSpPr>
          <p:nvPr>
            <p:ph type="sldNum" sz="quarter" idx="12"/>
          </p:nvPr>
        </p:nvSpPr>
        <p:spPr/>
        <p:txBody>
          <a:bodyPr/>
          <a:lstStyle/>
          <a:p>
            <a:fld id="{E43A5BA1-F882-4FFE-8C70-2A6D8DD526AF}" type="slidenum">
              <a:rPr lang="en-CA" smtClean="0"/>
              <a:t>‹#›</a:t>
            </a:fld>
            <a:endParaRPr lang="en-CA"/>
          </a:p>
        </p:txBody>
      </p:sp>
    </p:spTree>
    <p:extLst>
      <p:ext uri="{BB962C8B-B14F-4D97-AF65-F5344CB8AC3E}">
        <p14:creationId xmlns:p14="http://schemas.microsoft.com/office/powerpoint/2010/main" val="105945184"/>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0A965-38DF-52A8-8DE2-1DD94D91765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AF2DD9C0-1B85-70E8-BD39-6B5A5CFABB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F96FFD9E-A2ED-C67F-15AC-D3477A765B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1DF5C9-E06B-F9D9-51A9-709DA306CE54}"/>
              </a:ext>
            </a:extLst>
          </p:cNvPr>
          <p:cNvSpPr>
            <a:spLocks noGrp="1"/>
          </p:cNvSpPr>
          <p:nvPr>
            <p:ph type="dt" sz="half" idx="10"/>
          </p:nvPr>
        </p:nvSpPr>
        <p:spPr/>
        <p:txBody>
          <a:bodyPr/>
          <a:lstStyle/>
          <a:p>
            <a:fld id="{1D75680D-5F9A-4AD7-A95C-7EEAFCB8550A}" type="datetimeFigureOut">
              <a:rPr lang="en-CA" smtClean="0"/>
              <a:t>2026-08-05</a:t>
            </a:fld>
            <a:endParaRPr lang="en-CA"/>
          </a:p>
        </p:txBody>
      </p:sp>
      <p:sp>
        <p:nvSpPr>
          <p:cNvPr id="6" name="Footer Placeholder 5">
            <a:extLst>
              <a:ext uri="{FF2B5EF4-FFF2-40B4-BE49-F238E27FC236}">
                <a16:creationId xmlns:a16="http://schemas.microsoft.com/office/drawing/2014/main" id="{25FF539F-8A53-37A6-2C83-805BBDA5744C}"/>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2F660535-C2E7-A9F3-39CC-69721CB6CAE6}"/>
              </a:ext>
            </a:extLst>
          </p:cNvPr>
          <p:cNvSpPr>
            <a:spLocks noGrp="1"/>
          </p:cNvSpPr>
          <p:nvPr>
            <p:ph type="sldNum" sz="quarter" idx="12"/>
          </p:nvPr>
        </p:nvSpPr>
        <p:spPr/>
        <p:txBody>
          <a:bodyPr/>
          <a:lstStyle/>
          <a:p>
            <a:fld id="{E43A5BA1-F882-4FFE-8C70-2A6D8DD526AF}" type="slidenum">
              <a:rPr lang="en-CA" smtClean="0"/>
              <a:t>‹#›</a:t>
            </a:fld>
            <a:endParaRPr lang="en-CA"/>
          </a:p>
        </p:txBody>
      </p:sp>
    </p:spTree>
    <p:extLst>
      <p:ext uri="{BB962C8B-B14F-4D97-AF65-F5344CB8AC3E}">
        <p14:creationId xmlns:p14="http://schemas.microsoft.com/office/powerpoint/2010/main" val="3016025336"/>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023F3-BC08-4E96-F0CF-C8964E12AF2F}"/>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98C8A3C2-B00C-E4E5-8936-15F6D4DB750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834F940E-DDD8-C1E0-CD2D-DD17459A25A7}"/>
              </a:ext>
            </a:extLst>
          </p:cNvPr>
          <p:cNvSpPr>
            <a:spLocks noGrp="1"/>
          </p:cNvSpPr>
          <p:nvPr>
            <p:ph type="dt" sz="half" idx="10"/>
          </p:nvPr>
        </p:nvSpPr>
        <p:spPr/>
        <p:txBody>
          <a:bodyPr/>
          <a:lstStyle/>
          <a:p>
            <a:fld id="{1D75680D-5F9A-4AD7-A95C-7EEAFCB8550A}" type="datetimeFigureOut">
              <a:rPr lang="en-CA" smtClean="0"/>
              <a:t>2026-08-05</a:t>
            </a:fld>
            <a:endParaRPr lang="en-CA"/>
          </a:p>
        </p:txBody>
      </p:sp>
      <p:sp>
        <p:nvSpPr>
          <p:cNvPr id="5" name="Footer Placeholder 4">
            <a:extLst>
              <a:ext uri="{FF2B5EF4-FFF2-40B4-BE49-F238E27FC236}">
                <a16:creationId xmlns:a16="http://schemas.microsoft.com/office/drawing/2014/main" id="{546358C6-16A3-9E81-8249-FE8BFC8C226E}"/>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D5EB5D51-D0F0-3186-D9E8-1338C3574082}"/>
              </a:ext>
            </a:extLst>
          </p:cNvPr>
          <p:cNvSpPr>
            <a:spLocks noGrp="1"/>
          </p:cNvSpPr>
          <p:nvPr>
            <p:ph type="sldNum" sz="quarter" idx="12"/>
          </p:nvPr>
        </p:nvSpPr>
        <p:spPr/>
        <p:txBody>
          <a:bodyPr/>
          <a:lstStyle/>
          <a:p>
            <a:fld id="{E43A5BA1-F882-4FFE-8C70-2A6D8DD526AF}" type="slidenum">
              <a:rPr lang="en-CA" smtClean="0"/>
              <a:t>‹#›</a:t>
            </a:fld>
            <a:endParaRPr lang="en-CA"/>
          </a:p>
        </p:txBody>
      </p:sp>
    </p:spTree>
    <p:extLst>
      <p:ext uri="{BB962C8B-B14F-4D97-AF65-F5344CB8AC3E}">
        <p14:creationId xmlns:p14="http://schemas.microsoft.com/office/powerpoint/2010/main" val="3207513526"/>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0A36D65-F4AB-E091-6997-007CF9C5F49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89601183-AEE2-B946-0E60-DFB60B57B5B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B44E506B-1019-F82A-6686-E2FD2045CBD2}"/>
              </a:ext>
            </a:extLst>
          </p:cNvPr>
          <p:cNvSpPr>
            <a:spLocks noGrp="1"/>
          </p:cNvSpPr>
          <p:nvPr>
            <p:ph type="dt" sz="half" idx="10"/>
          </p:nvPr>
        </p:nvSpPr>
        <p:spPr/>
        <p:txBody>
          <a:bodyPr/>
          <a:lstStyle/>
          <a:p>
            <a:fld id="{1D75680D-5F9A-4AD7-A95C-7EEAFCB8550A}" type="datetimeFigureOut">
              <a:rPr lang="en-CA" smtClean="0"/>
              <a:t>2026-08-05</a:t>
            </a:fld>
            <a:endParaRPr lang="en-CA"/>
          </a:p>
        </p:txBody>
      </p:sp>
      <p:sp>
        <p:nvSpPr>
          <p:cNvPr id="5" name="Footer Placeholder 4">
            <a:extLst>
              <a:ext uri="{FF2B5EF4-FFF2-40B4-BE49-F238E27FC236}">
                <a16:creationId xmlns:a16="http://schemas.microsoft.com/office/drawing/2014/main" id="{91F3DF0A-CA8B-EA8C-0542-A44B3D3A44CF}"/>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444C087A-0F0E-A39F-8D8F-013483990239}"/>
              </a:ext>
            </a:extLst>
          </p:cNvPr>
          <p:cNvSpPr>
            <a:spLocks noGrp="1"/>
          </p:cNvSpPr>
          <p:nvPr>
            <p:ph type="sldNum" sz="quarter" idx="12"/>
          </p:nvPr>
        </p:nvSpPr>
        <p:spPr/>
        <p:txBody>
          <a:bodyPr/>
          <a:lstStyle/>
          <a:p>
            <a:fld id="{E43A5BA1-F882-4FFE-8C70-2A6D8DD526AF}" type="slidenum">
              <a:rPr lang="en-CA" smtClean="0"/>
              <a:t>‹#›</a:t>
            </a:fld>
            <a:endParaRPr lang="en-CA"/>
          </a:p>
        </p:txBody>
      </p:sp>
    </p:spTree>
    <p:extLst>
      <p:ext uri="{BB962C8B-B14F-4D97-AF65-F5344CB8AC3E}">
        <p14:creationId xmlns:p14="http://schemas.microsoft.com/office/powerpoint/2010/main" val="1191991168"/>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804191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op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0" y="0"/>
            <a:ext cx="12192000" cy="4572000"/>
          </a:xfrm>
          <a:blipFill>
            <a:blip r:embed="rId2"/>
            <a:stretch>
              <a:fillRect/>
            </a:stretch>
          </a:blipFill>
        </p:spPr>
        <p:txBody>
          <a:bodyPr vert="horz" wrap="square" lIns="0" tIns="109728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A996C37-D0C9-4349-A860-B639C4EB9D5D}"/>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2515270"/>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5ACBF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ottom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585788"/>
            <a:ext cx="11018520" cy="1114996"/>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2381" y="2286000"/>
            <a:ext cx="12192000" cy="4572000"/>
          </a:xfrm>
          <a:blipFill>
            <a:blip r:embed="rId2"/>
            <a:stretch>
              <a:fillRect/>
            </a:stretch>
          </a:blipFill>
        </p:spPr>
        <p:txBody>
          <a:bodyPr vert="horz" wrap="square" lIns="0" tIns="109728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D6FDE6F-0F4B-446A-A51F-494FB0996655}"/>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97251548"/>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5ACBF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wo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5367528" cy="3474720"/>
          </a:xfrm>
          <a:blipFill>
            <a:blip r:embed="rId2"/>
            <a:stretch>
              <a:fillRect/>
            </a:stretch>
          </a:blipFill>
        </p:spPr>
        <p:txBody>
          <a:bodyPr vert="horz" wrap="square" lIns="0" tIns="0" rIns="0" bIns="118872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39255" y="2025650"/>
            <a:ext cx="5367528" cy="3474720"/>
          </a:xfrm>
          <a:blipFill>
            <a:blip r:embed="rId2"/>
            <a:stretch>
              <a:fillRect/>
            </a:stretch>
          </a:blipFill>
        </p:spPr>
        <p:txBody>
          <a:bodyPr vert="horz" wrap="square" lIns="0" tIns="0" rIns="0" bIns="118872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0" name="TextBox 9">
            <a:extLst>
              <a:ext uri="{FF2B5EF4-FFF2-40B4-BE49-F238E27FC236}">
                <a16:creationId xmlns:a16="http://schemas.microsoft.com/office/drawing/2014/main" id="{CAF59E09-7602-42B9-AB0C-9D1365A9EBB2}"/>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887176460"/>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hree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564062"/>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1446212"/>
            <a:ext cx="3474720" cy="2765425"/>
          </a:xfrm>
          <a:blipFill>
            <a:blip r:embed="rId2" cstate="screen">
              <a:extLst>
                <a:ext uri="{28A0092B-C50C-407E-A947-70E740481C1C}">
                  <a14:useLocalDpi xmlns:a14="http://schemas.microsoft.com/office/drawing/2010/main"/>
                </a:ext>
              </a:extLst>
            </a:blip>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Box 13">
            <a:extLst>
              <a:ext uri="{FF2B5EF4-FFF2-40B4-BE49-F238E27FC236}">
                <a16:creationId xmlns:a16="http://schemas.microsoft.com/office/drawing/2014/main" id="{52B36921-D927-4BA6-8891-8AEE9784923C}"/>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15" name="Text Placeholder 3">
            <a:extLst>
              <a:ext uri="{FF2B5EF4-FFF2-40B4-BE49-F238E27FC236}">
                <a16:creationId xmlns:a16="http://schemas.microsoft.com/office/drawing/2014/main" id="{1427286A-C8CF-4BF2-9615-253DBCF24748}"/>
              </a:ext>
            </a:extLst>
          </p:cNvPr>
          <p:cNvSpPr>
            <a:spLocks noGrp="1"/>
          </p:cNvSpPr>
          <p:nvPr>
            <p:ph type="body" sz="quarter" idx="17"/>
          </p:nvPr>
        </p:nvSpPr>
        <p:spPr>
          <a:xfrm>
            <a:off x="4356101" y="4564062"/>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DAB9C9BA-7F20-48D3-8E36-FEB164FD2351}"/>
              </a:ext>
            </a:extLst>
          </p:cNvPr>
          <p:cNvSpPr>
            <a:spLocks noGrp="1"/>
          </p:cNvSpPr>
          <p:nvPr>
            <p:ph type="pic" sz="quarter" idx="18" hasCustomPrompt="1"/>
          </p:nvPr>
        </p:nvSpPr>
        <p:spPr bwMode="ltGray">
          <a:xfrm>
            <a:off x="4356100" y="1446212"/>
            <a:ext cx="3474720" cy="2765425"/>
          </a:xfrm>
          <a:blipFill>
            <a:blip r:embed="rId2" cstate="screen">
              <a:extLst>
                <a:ext uri="{28A0092B-C50C-407E-A947-70E740481C1C}">
                  <a14:useLocalDpi xmlns:a14="http://schemas.microsoft.com/office/drawing/2010/main"/>
                </a:ext>
              </a:extLst>
            </a:blip>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7" name="Text Placeholder 3">
            <a:extLst>
              <a:ext uri="{FF2B5EF4-FFF2-40B4-BE49-F238E27FC236}">
                <a16:creationId xmlns:a16="http://schemas.microsoft.com/office/drawing/2014/main" id="{48BCE855-2968-408F-BC75-A67C79C37C92}"/>
              </a:ext>
            </a:extLst>
          </p:cNvPr>
          <p:cNvSpPr>
            <a:spLocks noGrp="1"/>
          </p:cNvSpPr>
          <p:nvPr>
            <p:ph type="body" sz="quarter" idx="19"/>
          </p:nvPr>
        </p:nvSpPr>
        <p:spPr>
          <a:xfrm>
            <a:off x="8134669" y="4564062"/>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02BEACB5-FA0C-4826-A5F6-82364A06FD46}"/>
              </a:ext>
            </a:extLst>
          </p:cNvPr>
          <p:cNvSpPr>
            <a:spLocks noGrp="1"/>
          </p:cNvSpPr>
          <p:nvPr>
            <p:ph type="pic" sz="quarter" idx="20" hasCustomPrompt="1"/>
          </p:nvPr>
        </p:nvSpPr>
        <p:spPr bwMode="ltGray">
          <a:xfrm>
            <a:off x="8134668" y="1446212"/>
            <a:ext cx="3474720" cy="2765425"/>
          </a:xfrm>
          <a:blipFill>
            <a:blip r:embed="rId2" cstate="screen">
              <a:extLst>
                <a:ext uri="{28A0092B-C50C-407E-A947-70E740481C1C}">
                  <a14:useLocalDpi xmlns:a14="http://schemas.microsoft.com/office/drawing/2010/main"/>
                </a:ext>
              </a:extLst>
            </a:blip>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2058170861"/>
      </p:ext>
    </p:extLst>
  </p:cSld>
  <p:clrMapOvr>
    <a:masterClrMapping/>
  </p:clrMapOvr>
  <p:transition>
    <p:fade/>
  </p:transition>
  <p:extLst>
    <p:ext uri="{DCECCB84-F9BA-43D5-87BE-67443E8EF086}">
      <p15:sldGuideLst xmlns:p15="http://schemas.microsoft.com/office/powerpoint/2012/main">
        <p15:guide id="3" orient="horz" pos="2880">
          <p15:clr>
            <a:srgbClr val="5ACBF0"/>
          </p15:clr>
        </p15:guide>
        <p15:guide id="4" orient="horz" pos="912">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Four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2532888" cy="2532888"/>
          </a:xfrm>
          <a:blipFill>
            <a:blip r:embed="rId2" cstate="screen">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3413908" y="2025650"/>
            <a:ext cx="2532888" cy="2532888"/>
          </a:xfrm>
          <a:blipFill>
            <a:blip r:embed="rId2" cstate="screen">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45204" y="2025650"/>
            <a:ext cx="2532888" cy="2532888"/>
          </a:xfrm>
          <a:blipFill>
            <a:blip r:embed="rId2" cstate="screen">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ltGray">
          <a:xfrm>
            <a:off x="9076500" y="2025650"/>
            <a:ext cx="2532888" cy="2532888"/>
          </a:xfrm>
          <a:blipFill>
            <a:blip r:embed="rId2" cstate="screen">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16" name="TextBox 15">
            <a:extLst>
              <a:ext uri="{FF2B5EF4-FFF2-40B4-BE49-F238E27FC236}">
                <a16:creationId xmlns:a16="http://schemas.microsoft.com/office/drawing/2014/main" id="{5CF56B00-AAD4-4F4F-8228-B6CF8367DE0D}"/>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886126981"/>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20891-EF40-61A8-CA7A-08009EC7928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578E58A-F1A1-3BB1-261A-762E3529412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4426AB1-0887-51DC-F1C8-4B13CCBF437A}"/>
              </a:ext>
            </a:extLst>
          </p:cNvPr>
          <p:cNvSpPr>
            <a:spLocks noGrp="1"/>
          </p:cNvSpPr>
          <p:nvPr>
            <p:ph type="dt" sz="half" idx="10"/>
          </p:nvPr>
        </p:nvSpPr>
        <p:spPr/>
        <p:txBody>
          <a:bodyPr/>
          <a:lstStyle/>
          <a:p>
            <a:fld id="{23FCEA23-F800-4AE1-B471-6FC524D05CC4}" type="datetimeFigureOut">
              <a:rPr lang="en-US" smtClean="0"/>
              <a:t>8/5/2026</a:t>
            </a:fld>
            <a:endParaRPr lang="en-US"/>
          </a:p>
        </p:txBody>
      </p:sp>
      <p:sp>
        <p:nvSpPr>
          <p:cNvPr id="5" name="Footer Placeholder 4">
            <a:extLst>
              <a:ext uri="{FF2B5EF4-FFF2-40B4-BE49-F238E27FC236}">
                <a16:creationId xmlns:a16="http://schemas.microsoft.com/office/drawing/2014/main" id="{BDA4A35B-EEA4-A8AE-7219-B8F0F71025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B6A5DB-3D4A-434C-0A49-44E9A8976CFE}"/>
              </a:ext>
            </a:extLst>
          </p:cNvPr>
          <p:cNvSpPr>
            <a:spLocks noGrp="1"/>
          </p:cNvSpPr>
          <p:nvPr>
            <p:ph type="sldNum" sz="quarter" idx="12"/>
          </p:nvPr>
        </p:nvSpPr>
        <p:spPr/>
        <p:txBody>
          <a:bodyPr/>
          <a:lstStyle/>
          <a:p>
            <a:fld id="{1DEB5F38-3EC1-4F76-A136-CD9821235946}" type="slidenum">
              <a:rPr lang="en-US" smtClean="0"/>
              <a:t>‹#›</a:t>
            </a:fld>
            <a:endParaRPr lang="en-US"/>
          </a:p>
        </p:txBody>
      </p:sp>
    </p:spTree>
    <p:extLst>
      <p:ext uri="{BB962C8B-B14F-4D97-AF65-F5344CB8AC3E}">
        <p14:creationId xmlns:p14="http://schemas.microsoft.com/office/powerpoint/2010/main" val="110099864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and text side by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5216" y="2309812"/>
            <a:ext cx="3182027" cy="3959225"/>
          </a:xfrm>
        </p:spPr>
        <p:txBody>
          <a:bodyPr anchor="t"/>
          <a:lstStyle>
            <a:lvl1pPr>
              <a:defRPr>
                <a:solidFill>
                  <a:schemeClr val="tx1"/>
                </a:solidFill>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354523" y="2309812"/>
            <a:ext cx="7254865" cy="3959226"/>
          </a:xfrm>
        </p:spPr>
        <p:txBody>
          <a:bodyPr anchor="t"/>
          <a:lstStyle>
            <a:lvl1pPr marL="0" indent="0">
              <a:spcAft>
                <a:spcPts val="800"/>
              </a:spcAft>
              <a:buNone/>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a:cxnSpLocks/>
          </p:cNvCxnSpPr>
          <p:nvPr userDrawn="1"/>
        </p:nvCxnSpPr>
        <p:spPr>
          <a:xfrm>
            <a:off x="585216" y="2019300"/>
            <a:ext cx="3182112" cy="0"/>
          </a:xfrm>
          <a:prstGeom prst="line">
            <a:avLst/>
          </a:prstGeom>
          <a:ln w="57150">
            <a:solidFill>
              <a:srgbClr val="D83B0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9D8AF80-CAD5-4055-80AD-0B31EBCB52A9}"/>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cxnSp>
        <p:nvCxnSpPr>
          <p:cNvPr id="8" name="Straight Connector 7">
            <a:extLst>
              <a:ext uri="{FF2B5EF4-FFF2-40B4-BE49-F238E27FC236}">
                <a16:creationId xmlns:a16="http://schemas.microsoft.com/office/drawing/2014/main" id="{DF1A9F7D-F14E-4BCE-9EB4-D9EF47B67809}"/>
              </a:ext>
              <a:ext uri="{C183D7F6-B498-43B3-948B-1728B52AA6E4}">
                <adec:decorative xmlns:adec="http://schemas.microsoft.com/office/drawing/2017/decorative" val="1"/>
              </a:ext>
            </a:extLst>
          </p:cNvPr>
          <p:cNvCxnSpPr>
            <a:cxnSpLocks/>
          </p:cNvCxnSpPr>
          <p:nvPr userDrawn="1"/>
        </p:nvCxnSpPr>
        <p:spPr>
          <a:xfrm>
            <a:off x="4354523" y="2019300"/>
            <a:ext cx="7254865" cy="0"/>
          </a:xfrm>
          <a:prstGeom prst="line">
            <a:avLst/>
          </a:prstGeom>
          <a:ln w="57150">
            <a:solidFill>
              <a:srgbClr val="D2D2D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6893965"/>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1272">
          <p15:clr>
            <a:srgbClr val="5ACBF0"/>
          </p15:clr>
        </p15:guide>
        <p15:guide id="30" pos="2376">
          <p15:clr>
            <a:srgbClr val="5ACBF0"/>
          </p15:clr>
        </p15:guide>
        <p15:guide id="32" orient="horz" pos="1455">
          <p15:clr>
            <a:srgbClr val="5ACBF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Title and text side by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5217" y="1705432"/>
            <a:ext cx="3072384" cy="491445"/>
          </a:xfrm>
        </p:spPr>
        <p:txBody>
          <a:bodyPr anchor="t"/>
          <a:lstStyle>
            <a:lvl1pPr>
              <a:defRPr>
                <a:solidFill>
                  <a:schemeClr val="tx1"/>
                </a:solidFill>
              </a:defRPr>
            </a:lvl1pPr>
          </a:lstStyle>
          <a:p>
            <a:r>
              <a:rPr lang="en-US"/>
              <a:t>Title</a:t>
            </a:r>
          </a:p>
        </p:txBody>
      </p:sp>
      <p:sp>
        <p:nvSpPr>
          <p:cNvPr id="6" name="TextBox 5">
            <a:extLst>
              <a:ext uri="{FF2B5EF4-FFF2-40B4-BE49-F238E27FC236}">
                <a16:creationId xmlns:a16="http://schemas.microsoft.com/office/drawing/2014/main" id="{49D8AF80-CAD5-4055-80AD-0B31EBCB52A9}"/>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7" name="Picture Placeholder" descr="This photo is a 'placeholder' only. Drag or drop your photo here, or click and tap the center to insert a photo.">
            <a:extLst>
              <a:ext uri="{FF2B5EF4-FFF2-40B4-BE49-F238E27FC236}">
                <a16:creationId xmlns:a16="http://schemas.microsoft.com/office/drawing/2014/main" id="{7167A558-F125-447E-B726-FE165910A8A8}"/>
              </a:ext>
            </a:extLst>
          </p:cNvPr>
          <p:cNvSpPr>
            <a:spLocks noGrp="1"/>
          </p:cNvSpPr>
          <p:nvPr>
            <p:ph type="pic" sz="quarter" idx="12" hasCustomPrompt="1"/>
          </p:nvPr>
        </p:nvSpPr>
        <p:spPr bwMode="ltGray">
          <a:xfrm>
            <a:off x="6110514" y="0"/>
            <a:ext cx="6081486" cy="6858000"/>
          </a:xfrm>
          <a:blipFill>
            <a:blip r:embed="rId2" cstate="screen">
              <a:extLst>
                <a:ext uri="{28A0092B-C50C-407E-A947-70E740481C1C}">
                  <a14:useLocalDpi xmlns:a14="http://schemas.microsoft.com/office/drawing/2010/main"/>
                </a:ext>
              </a:extLst>
            </a:blip>
            <a:stretch>
              <a:fillRect/>
            </a:stretch>
          </a:blipFill>
        </p:spPr>
        <p:txBody>
          <a:bodyPr lIns="0" tIns="210312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cxnSp>
        <p:nvCxnSpPr>
          <p:cNvPr id="9" name="Straight Connector 8">
            <a:extLst>
              <a:ext uri="{FF2B5EF4-FFF2-40B4-BE49-F238E27FC236}">
                <a16:creationId xmlns:a16="http://schemas.microsoft.com/office/drawing/2014/main" id="{7A0F862D-B1CC-48A7-B4E2-9251CB5E9811}"/>
              </a:ext>
              <a:ext uri="{C183D7F6-B498-43B3-948B-1728B52AA6E4}">
                <adec:decorative xmlns:adec="http://schemas.microsoft.com/office/drawing/2017/decorative" val="1"/>
              </a:ext>
            </a:extLst>
          </p:cNvPr>
          <p:cNvCxnSpPr>
            <a:cxnSpLocks/>
          </p:cNvCxnSpPr>
          <p:nvPr userDrawn="1"/>
        </p:nvCxnSpPr>
        <p:spPr>
          <a:xfrm>
            <a:off x="585216" y="2556331"/>
            <a:ext cx="3182112" cy="0"/>
          </a:xfrm>
          <a:prstGeom prst="line">
            <a:avLst/>
          </a:prstGeom>
          <a:ln w="57150">
            <a:solidFill>
              <a:srgbClr val="0078D4"/>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10" name="Text Placeholder 9">
            <a:extLst>
              <a:ext uri="{FF2B5EF4-FFF2-40B4-BE49-F238E27FC236}">
                <a16:creationId xmlns:a16="http://schemas.microsoft.com/office/drawing/2014/main" id="{9FC3B758-1A7F-44C9-BE93-0D76BB7FCA59}"/>
              </a:ext>
            </a:extLst>
          </p:cNvPr>
          <p:cNvSpPr>
            <a:spLocks noGrp="1"/>
          </p:cNvSpPr>
          <p:nvPr>
            <p:ph type="body" sz="quarter" idx="13"/>
          </p:nvPr>
        </p:nvSpPr>
        <p:spPr>
          <a:xfrm>
            <a:off x="584200" y="2953656"/>
            <a:ext cx="5090886" cy="2518229"/>
          </a:xfrm>
        </p:spPr>
        <p:txBody>
          <a:bodyPr/>
          <a:lstStyle>
            <a:lvl1pPr marL="274320" indent="-274320">
              <a:spcBef>
                <a:spcPts val="1200"/>
              </a:spcBef>
              <a:defRPr sz="2400"/>
            </a:lvl1pPr>
            <a:lvl2pPr marL="274320" indent="-274320">
              <a:spcBef>
                <a:spcPts val="1200"/>
              </a:spcBef>
              <a:defRPr sz="2400"/>
            </a:lvl2pPr>
            <a:lvl3pPr marL="274320" indent="-274320">
              <a:spcBef>
                <a:spcPts val="1200"/>
              </a:spcBef>
              <a:defRPr sz="2400"/>
            </a:lvl3pPr>
            <a:lvl4pPr marL="274320" indent="-274320">
              <a:spcBef>
                <a:spcPts val="1200"/>
              </a:spcBef>
              <a:defRPr sz="2400"/>
            </a:lvl4pPr>
            <a:lvl5pPr marL="274320" indent="-274320">
              <a:spcBef>
                <a:spcPts val="1200"/>
              </a:spcBef>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5338343"/>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816">
          <p15:clr>
            <a:srgbClr val="5ACBF0"/>
          </p15:clr>
        </p15:guide>
        <p15:guide id="30" pos="2376">
          <p15:clr>
            <a:srgbClr val="5ACBF0"/>
          </p15:clr>
        </p15:guide>
        <p15:guide id="32" orient="horz" pos="1056">
          <p15:clr>
            <a:srgbClr val="5ACBF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and text side by s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lstStyle>
            <a:lvl1pPr>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lstStyle>
            <a:lvl1pPr marL="0" indent="0">
              <a:buNone/>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userDrawn="1"/>
        </p:nvCxnSpPr>
        <p:spPr>
          <a:xfrm>
            <a:off x="4356100" y="2578100"/>
            <a:ext cx="0" cy="170180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DEB5FBAF-D5DB-4D1E-9D76-AE83D1B7417A}"/>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900958825"/>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Demo slide">
    <p:bg>
      <p:bgRef idx="1001">
        <a:schemeClr val="bg2"/>
      </p:bgRef>
    </p:bg>
    <p:spTree>
      <p:nvGrpSpPr>
        <p:cNvPr id="1" name=""/>
        <p:cNvGrpSpPr/>
        <p:nvPr/>
      </p:nvGrpSpPr>
      <p:grpSpPr>
        <a:xfrm>
          <a:off x="0" y="0"/>
          <a:ext cx="0" cy="0"/>
          <a:chOff x="0" y="0"/>
          <a:chExt cx="0" cy="0"/>
        </a:xfrm>
      </p:grpSpPr>
      <p:pic>
        <p:nvPicPr>
          <p:cNvPr id="4" name="Picture 3" descr="Background pattern&#10;&#10;Description automatically generated">
            <a:extLst>
              <a:ext uri="{FF2B5EF4-FFF2-40B4-BE49-F238E27FC236}">
                <a16:creationId xmlns:a16="http://schemas.microsoft.com/office/drawing/2014/main" id="{168E9297-A1A1-40D0-BB8A-0A2FE30C0E5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rgbClr val="50E6FF"/>
                </a:solidFill>
                <a:latin typeface="+mn-lt"/>
              </a:defRPr>
            </a:lvl1pPr>
          </a:lstStyle>
          <a:p>
            <a:pPr lvl="0"/>
            <a:r>
              <a:rPr lang="en-US"/>
              <a:t>Speaker name</a:t>
            </a:r>
          </a:p>
        </p:txBody>
      </p:sp>
    </p:spTree>
    <p:extLst>
      <p:ext uri="{BB962C8B-B14F-4D97-AF65-F5344CB8AC3E}">
        <p14:creationId xmlns:p14="http://schemas.microsoft.com/office/powerpoint/2010/main" val="133872964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emo slid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231074901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ection Title">
    <p:bg>
      <p:bgRef idx="1001">
        <a:schemeClr val="bg2"/>
      </p:bgRef>
    </p:bg>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C9D85C28-1565-4369-98E7-F3AFB1E2CDF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150416030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chemeClr val="tx1"/>
        </a:solidFill>
        <a:effectLst/>
      </p:bgPr>
    </p:bg>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C9D85C28-1565-4369-98E7-F3AFB1E2CDF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108700" y="0"/>
            <a:ext cx="6083300" cy="6858000"/>
          </a:xfrm>
          <a:prstGeom prst="rect">
            <a:avLst/>
          </a:prstGeom>
        </p:spPr>
      </p:pic>
      <p:sp>
        <p:nvSpPr>
          <p:cNvPr id="2" name="Title 1"/>
          <p:cNvSpPr>
            <a:spLocks noGrp="1"/>
          </p:cNvSpPr>
          <p:nvPr>
            <p:ph type="title" hasCustomPrompt="1"/>
          </p:nvPr>
        </p:nvSpPr>
        <p:spPr>
          <a:xfrm>
            <a:off x="585216" y="3035808"/>
            <a:ext cx="4456684" cy="498598"/>
          </a:xfrm>
          <a:noFill/>
        </p:spPr>
        <p:txBody>
          <a:bodyPr wrap="square"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0078D4"/>
                </a:solidFill>
                <a:effectLst/>
                <a:latin typeface="+mj-lt"/>
                <a:ea typeface="+mn-ea"/>
                <a:cs typeface="Segoe UI" pitchFamily="34" charset="0"/>
              </a:defRPr>
            </a:lvl1pPr>
          </a:lstStyle>
          <a:p>
            <a:r>
              <a:rPr lang="en-US"/>
              <a:t>Section title</a:t>
            </a:r>
          </a:p>
        </p:txBody>
      </p:sp>
      <p:sp>
        <p:nvSpPr>
          <p:cNvPr id="4" name="Oval 3">
            <a:extLst>
              <a:ext uri="{FF2B5EF4-FFF2-40B4-BE49-F238E27FC236}">
                <a16:creationId xmlns:a16="http://schemas.microsoft.com/office/drawing/2014/main" id="{BC03996A-9794-4437-8500-374F1994E4CC}"/>
              </a:ext>
            </a:extLst>
          </p:cNvPr>
          <p:cNvSpPr/>
          <p:nvPr userDrawn="1"/>
        </p:nvSpPr>
        <p:spPr bwMode="auto">
          <a:xfrm>
            <a:off x="6629400" y="685800"/>
            <a:ext cx="5486400" cy="5486400"/>
          </a:xfrm>
          <a:prstGeom prst="ellipse">
            <a:avLst/>
          </a:prstGeom>
          <a:gradFill flip="none" rotWithShape="1">
            <a:gsLst>
              <a:gs pos="36000">
                <a:srgbClr val="011128"/>
              </a:gs>
              <a:gs pos="81000">
                <a:srgbClr val="011128">
                  <a:alpha val="0"/>
                </a:srgbClr>
              </a:gs>
            </a:gsLst>
            <a:path path="circle">
              <a:fillToRect l="50000" t="50000" r="50000" b="50000"/>
            </a:path>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pic>
        <p:nvPicPr>
          <p:cNvPr id="5" name="Graphic 4">
            <a:extLst>
              <a:ext uri="{FF2B5EF4-FFF2-40B4-BE49-F238E27FC236}">
                <a16:creationId xmlns:a16="http://schemas.microsoft.com/office/drawing/2014/main" id="{EB19C10F-F8D6-43E0-A82F-9F1C728F2232}"/>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299064" y="1377809"/>
            <a:ext cx="4134118" cy="4114800"/>
          </a:xfrm>
          <a:prstGeom prst="rect">
            <a:avLst/>
          </a:prstGeom>
        </p:spPr>
      </p:pic>
    </p:spTree>
    <p:extLst>
      <p:ext uri="{BB962C8B-B14F-4D97-AF65-F5344CB8AC3E}">
        <p14:creationId xmlns:p14="http://schemas.microsoft.com/office/powerpoint/2010/main" val="81654552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ection Titl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42912428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601477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lank 2">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7977423"/>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56F24-6BA6-B2E4-4BAF-3248298017B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EEC2EF3-D646-381A-24C3-E135269929D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C427AC1-C062-D8BC-51D1-4FFA5F27BD8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A490453-7A22-990B-B6A3-1B9E519FA19D}"/>
              </a:ext>
            </a:extLst>
          </p:cNvPr>
          <p:cNvSpPr>
            <a:spLocks noGrp="1"/>
          </p:cNvSpPr>
          <p:nvPr>
            <p:ph type="dt" sz="half" idx="10"/>
          </p:nvPr>
        </p:nvSpPr>
        <p:spPr/>
        <p:txBody>
          <a:bodyPr/>
          <a:lstStyle/>
          <a:p>
            <a:fld id="{23FCEA23-F800-4AE1-B471-6FC524D05CC4}" type="datetimeFigureOut">
              <a:rPr lang="en-US" smtClean="0"/>
              <a:t>8/5/2026</a:t>
            </a:fld>
            <a:endParaRPr lang="en-US"/>
          </a:p>
        </p:txBody>
      </p:sp>
      <p:sp>
        <p:nvSpPr>
          <p:cNvPr id="6" name="Footer Placeholder 5">
            <a:extLst>
              <a:ext uri="{FF2B5EF4-FFF2-40B4-BE49-F238E27FC236}">
                <a16:creationId xmlns:a16="http://schemas.microsoft.com/office/drawing/2014/main" id="{5E8D076F-27D5-2E20-E312-710E7F1FC6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B71FF2-6BEA-0935-310A-51C7964363EB}"/>
              </a:ext>
            </a:extLst>
          </p:cNvPr>
          <p:cNvSpPr>
            <a:spLocks noGrp="1"/>
          </p:cNvSpPr>
          <p:nvPr>
            <p:ph type="sldNum" sz="quarter" idx="12"/>
          </p:nvPr>
        </p:nvSpPr>
        <p:spPr/>
        <p:txBody>
          <a:bodyPr/>
          <a:lstStyle/>
          <a:p>
            <a:fld id="{1DEB5F38-3EC1-4F76-A136-CD9821235946}" type="slidenum">
              <a:rPr lang="en-US" smtClean="0"/>
              <a:t>‹#›</a:t>
            </a:fld>
            <a:endParaRPr lang="en-US"/>
          </a:p>
        </p:txBody>
      </p:sp>
    </p:spTree>
    <p:extLst>
      <p:ext uri="{BB962C8B-B14F-4D97-AF65-F5344CB8AC3E}">
        <p14:creationId xmlns:p14="http://schemas.microsoft.com/office/powerpoint/2010/main" val="298783230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Developer Code Layou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0DF2A6-26A8-4810-95DF-F65F123C6660}"/>
              </a:ext>
            </a:extLst>
          </p:cNvPr>
          <p:cNvSpPr>
            <a:spLocks noGrp="1"/>
          </p:cNvSpPr>
          <p:nvPr>
            <p:ph type="title" hasCustomPrompt="1"/>
          </p:nvPr>
        </p:nvSpPr>
        <p:spPr/>
        <p:txBody>
          <a:bodyPr/>
          <a:lstStyle>
            <a:lvl1pPr>
              <a:defRPr/>
            </a:lvl1pPr>
          </a:lstStyle>
          <a:p>
            <a:r>
              <a:rPr lang="en-US"/>
              <a:t>Software code slide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1436688"/>
            <a:ext cx="11018520" cy="1908215"/>
          </a:xfrm>
        </p:spPr>
        <p:txBody>
          <a:bodyPr/>
          <a:lstStyle>
            <a:lvl1pPr marL="0" indent="0">
              <a:buNone/>
              <a:defRPr sz="2800">
                <a:solidFill>
                  <a:schemeClr val="tx1"/>
                </a:solidFill>
                <a:latin typeface="Consolas" panose="020B0609020204030204" pitchFamily="49" charset="0"/>
                <a:cs typeface="Consolas" panose="020B0609020204030204" pitchFamily="49" charset="0"/>
              </a:defRPr>
            </a:lvl1pPr>
            <a:lvl2pPr marL="346553" indent="0">
              <a:buNone/>
              <a:defRPr sz="2400">
                <a:solidFill>
                  <a:schemeClr val="tx1"/>
                </a:solidFill>
                <a:latin typeface="Consolas" panose="020B0609020204030204" pitchFamily="49" charset="0"/>
                <a:cs typeface="Consolas" panose="020B0609020204030204" pitchFamily="49" charset="0"/>
              </a:defRPr>
            </a:lvl2pPr>
            <a:lvl3pPr marL="584607" indent="0">
              <a:buNone/>
              <a:defRPr sz="2000">
                <a:solidFill>
                  <a:schemeClr val="tx1"/>
                </a:solidFill>
                <a:latin typeface="Consolas" panose="020B0609020204030204" pitchFamily="49" charset="0"/>
                <a:cs typeface="Consolas" panose="020B0609020204030204" pitchFamily="49" charset="0"/>
              </a:defRPr>
            </a:lvl3pPr>
            <a:lvl4pPr marL="814563" indent="0">
              <a:buNone/>
              <a:defRPr sz="1800">
                <a:solidFill>
                  <a:schemeClr val="tx1"/>
                </a:solidFill>
                <a:latin typeface="Consolas" panose="020B0609020204030204" pitchFamily="49" charset="0"/>
                <a:cs typeface="Consolas" panose="020B0609020204030204" pitchFamily="49" charset="0"/>
              </a:defRPr>
            </a:lvl4pPr>
            <a:lvl5pPr marL="1050997" indent="0">
              <a:buNone/>
              <a:defRPr sz="18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81579804"/>
      </p:ext>
    </p:extLst>
  </p:cSld>
  <p:clrMapOvr>
    <a:masterClrMapping/>
  </p:clrMapOvr>
  <p:transition>
    <p:fade/>
  </p:transition>
  <p:extLst>
    <p:ext uri="{DCECCB84-F9BA-43D5-87BE-67443E8EF086}">
      <p15:sldGuideLst xmlns:p15="http://schemas.microsoft.com/office/powerpoint/2012/main">
        <p15:guide id="1" orient="horz" pos="1272">
          <p15:clr>
            <a:srgbClr val="5ACBF0"/>
          </p15:clr>
        </p15:guide>
        <p15:guide id="2" orient="horz" pos="905">
          <p15:clr>
            <a:srgbClr val="5ACBF0"/>
          </p15:clr>
        </p15:guide>
        <p15:guide id="3" orient="horz" pos="288">
          <p15:clr>
            <a:srgbClr val="5ACBF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losing logo slide">
    <p:bg>
      <p:bgPr>
        <a:solidFill>
          <a:srgbClr val="0078D4"/>
        </a:solidFill>
        <a:effectLst/>
      </p:bgPr>
    </p:bg>
    <p:spTree>
      <p:nvGrpSpPr>
        <p:cNvPr id="1" name=""/>
        <p:cNvGrpSpPr/>
        <p:nvPr/>
      </p:nvGrpSpPr>
      <p:grpSpPr>
        <a:xfrm>
          <a:off x="0" y="0"/>
          <a:ext cx="0" cy="0"/>
          <a:chOff x="0" y="0"/>
          <a:chExt cx="0" cy="0"/>
        </a:xfrm>
      </p:grpSpPr>
      <p:sp>
        <p:nvSpPr>
          <p:cNvPr id="2" name="Text Box 3" descr="This is a copyright notice that should be included on the final slide."/>
          <p:cNvSpPr txBox="1">
            <a:spLocks noChangeArrowheads="1"/>
          </p:cNvSpPr>
          <p:nvPr userDrawn="1"/>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a:solidFill>
                  <a:schemeClr val="tx1"/>
                </a:solidFill>
                <a:cs typeface="Segoe UI" pitchFamily="34" charset="0"/>
              </a:rPr>
              <a:t>© Copyright Microsoft Corporation. All rights reserved. </a:t>
            </a:r>
          </a:p>
        </p:txBody>
      </p:sp>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134858156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Closing logo slide">
    <p:bg>
      <p:bgPr>
        <a:solidFill>
          <a:srgbClr val="0078D4"/>
        </a:solidFill>
        <a:effectLst/>
      </p:bgPr>
    </p:bg>
    <p:spTree>
      <p:nvGrpSpPr>
        <p:cNvPr id="1" name=""/>
        <p:cNvGrpSpPr/>
        <p:nvPr/>
      </p:nvGrpSpPr>
      <p:grpSpPr>
        <a:xfrm>
          <a:off x="0" y="0"/>
          <a:ext cx="0" cy="0"/>
          <a:chOff x="0" y="0"/>
          <a:chExt cx="0" cy="0"/>
        </a:xfrm>
      </p:grpSpPr>
      <p:pic>
        <p:nvPicPr>
          <p:cNvPr id="4" name="Picture 3" descr="Background pattern&#10;&#10;Description automatically generated">
            <a:extLst>
              <a:ext uri="{FF2B5EF4-FFF2-40B4-BE49-F238E27FC236}">
                <a16:creationId xmlns:a16="http://schemas.microsoft.com/office/drawing/2014/main" id="{B23611B6-62AD-45F8-BE9A-F41F8534F56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ext Box 3" descr="This is a copyright notice that should be included on the final slide."/>
          <p:cNvSpPr txBox="1">
            <a:spLocks noChangeArrowheads="1"/>
          </p:cNvSpPr>
          <p:nvPr userDrawn="1"/>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a:solidFill>
                  <a:schemeClr val="tx1"/>
                </a:solidFill>
                <a:cs typeface="Segoe UI" pitchFamily="34" charset="0"/>
              </a:rPr>
              <a:t>© Copyright Microsoft Corporation. All rights reserved. </a:t>
            </a:r>
          </a:p>
        </p:txBody>
      </p:sp>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1924196889"/>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lack Notes slide Layout">
    <p:bg bwMode="gray">
      <p:bgRef idx="1001">
        <a:schemeClr val="bg1"/>
      </p:bgRef>
    </p:bg>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solidFill>
                  <a:schemeClr val="tx1"/>
                </a:solidFill>
                <a:latin typeface="Segoe UI" pitchFamily="34" charset="0"/>
                <a:ea typeface="Segoe UI" pitchFamily="34" charset="0"/>
                <a:cs typeface="Segoe UI"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0" y="1436688"/>
            <a:ext cx="11018838" cy="2215991"/>
          </a:xfrm>
        </p:spPr>
        <p:txBody>
          <a:bodyPr>
            <a:spAutoFit/>
          </a:bodyPr>
          <a:lstStyle>
            <a:lvl1pPr>
              <a:defRPr sz="3600">
                <a:latin typeface="+mn-lt"/>
              </a:defRPr>
            </a:lvl1pPr>
            <a:lvl2pPr>
              <a:defRPr sz="2800">
                <a:latin typeface="+mn-lt"/>
              </a:defRPr>
            </a:lvl2pPr>
            <a:lvl3pPr>
              <a:defRPr sz="2400">
                <a:latin typeface="+mn-lt"/>
              </a:defRPr>
            </a:lvl3pPr>
            <a:lvl4pPr>
              <a:defRPr sz="20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Next slide"/>
          <p:cNvSpPr>
            <a:spLocks noGrp="1"/>
          </p:cNvSpPr>
          <p:nvPr>
            <p:ph type="body" sz="quarter" idx="11" hasCustomPrompt="1"/>
          </p:nvPr>
        </p:nvSpPr>
        <p:spPr>
          <a:xfrm>
            <a:off x="1" y="6269038"/>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spc="-51" baseline="0">
                <a:solidFill>
                  <a:srgbClr val="000000"/>
                </a:solidFill>
                <a:effectLst/>
                <a:latin typeface="Segoe UI" pitchFamily="34" charset="0"/>
                <a:ea typeface="Segoe UI" pitchFamily="34" charset="0"/>
                <a:cs typeface="Segoe UI" pitchFamily="34" charset="0"/>
              </a:defRPr>
            </a:lvl1pPr>
          </a:lstStyle>
          <a:p>
            <a:pPr lvl="0"/>
            <a:r>
              <a:rPr lang="en-US"/>
              <a:t>Next:</a:t>
            </a:r>
          </a:p>
        </p:txBody>
      </p:sp>
    </p:spTree>
    <p:extLst>
      <p:ext uri="{BB962C8B-B14F-4D97-AF65-F5344CB8AC3E}">
        <p14:creationId xmlns:p14="http://schemas.microsoft.com/office/powerpoint/2010/main" val="2904534667"/>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able layout">
    <p:spTree>
      <p:nvGrpSpPr>
        <p:cNvPr id="1" name=""/>
        <p:cNvGrpSpPr/>
        <p:nvPr/>
      </p:nvGrpSpPr>
      <p:grpSpPr>
        <a:xfrm>
          <a:off x="0" y="0"/>
          <a:ext cx="0" cy="0"/>
          <a:chOff x="0" y="0"/>
          <a:chExt cx="0" cy="0"/>
        </a:xfrm>
      </p:grpSpPr>
      <p:sp>
        <p:nvSpPr>
          <p:cNvPr id="4" name="Table Placeholder 3"/>
          <p:cNvSpPr>
            <a:spLocks noGrp="1"/>
          </p:cNvSpPr>
          <p:nvPr>
            <p:ph type="tbl" sz="quarter" idx="10"/>
          </p:nvPr>
        </p:nvSpPr>
        <p:spPr>
          <a:xfrm>
            <a:off x="426424" y="2135536"/>
            <a:ext cx="11336039" cy="4288197"/>
          </a:xfrm>
        </p:spPr>
        <p:txBody>
          <a:bodyPr bIns="1737360" anchor="ctr">
            <a:noAutofit/>
          </a:bodyPr>
          <a:lstStyle>
            <a:lvl1pPr algn="ctr">
              <a:defRPr sz="1961">
                <a:solidFill>
                  <a:srgbClr val="000000"/>
                </a:solidFill>
                <a:latin typeface="+mj-lt"/>
              </a:defRPr>
            </a:lvl1pPr>
          </a:lstStyle>
          <a:p>
            <a:r>
              <a:rPr lang="en-US"/>
              <a:t>Click icon to add table</a:t>
            </a:r>
          </a:p>
        </p:txBody>
      </p:sp>
      <p:sp>
        <p:nvSpPr>
          <p:cNvPr id="5" name="Title Placeholder 1">
            <a:extLst>
              <a:ext uri="{FF2B5EF4-FFF2-40B4-BE49-F238E27FC236}">
                <a16:creationId xmlns:a16="http://schemas.microsoft.com/office/drawing/2014/main" id="{4F997AC3-87B6-4E0B-88C2-A05069E413C4}"/>
              </a:ext>
            </a:extLst>
          </p:cNvPr>
          <p:cNvSpPr>
            <a:spLocks noGrp="1"/>
          </p:cNvSpPr>
          <p:nvPr>
            <p:ph type="title" hasCustomPrompt="1"/>
          </p:nvPr>
        </p:nvSpPr>
        <p:spPr>
          <a:xfrm>
            <a:off x="426424" y="440495"/>
            <a:ext cx="11336039" cy="739343"/>
          </a:xfrm>
          <a:prstGeom prst="rect">
            <a:avLst/>
          </a:prstGeom>
        </p:spPr>
        <p:txBody>
          <a:bodyPr vert="horz" wrap="square" lIns="0" tIns="164592" rIns="0" bIns="0" rtlCol="0" anchor="t">
            <a:noAutofit/>
          </a:bodyPr>
          <a:lstStyle>
            <a:lvl1pPr>
              <a:defRPr>
                <a:solidFill>
                  <a:srgbClr val="000000"/>
                </a:solidFill>
              </a:defRPr>
            </a:lvl1pPr>
          </a:lstStyle>
          <a:p>
            <a:r>
              <a:rPr lang="en-US"/>
              <a:t>Table layout</a:t>
            </a:r>
          </a:p>
        </p:txBody>
      </p:sp>
    </p:spTree>
    <p:extLst>
      <p:ext uri="{BB962C8B-B14F-4D97-AF65-F5344CB8AC3E}">
        <p14:creationId xmlns:p14="http://schemas.microsoft.com/office/powerpoint/2010/main" val="329884848"/>
      </p:ext>
    </p:extLst>
  </p:cSld>
  <p:clrMapOvr>
    <a:masterClrMapping/>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BDBC305C-A9C3-4278-AFC0-C99DFD80A68A}"/>
              </a:ext>
            </a:extLst>
          </p:cNvPr>
          <p:cNvSpPr>
            <a:spLocks noGrp="1"/>
          </p:cNvSpPr>
          <p:nvPr>
            <p:ph type="title" hasCustomPrompt="1"/>
          </p:nvPr>
        </p:nvSpPr>
        <p:spPr>
          <a:xfrm>
            <a:off x="426424" y="440495"/>
            <a:ext cx="11336039" cy="758022"/>
          </a:xfrm>
          <a:prstGeom prst="rect">
            <a:avLst/>
          </a:prstGeom>
        </p:spPr>
        <p:txBody>
          <a:bodyPr vert="horz" wrap="square" lIns="0" tIns="164592" rIns="0" bIns="0" rtlCol="0" anchor="t">
            <a:noAutofit/>
          </a:bodyPr>
          <a:lstStyle>
            <a:lvl1pPr>
              <a:defRPr>
                <a:solidFill>
                  <a:srgbClr val="000000"/>
                </a:solidFill>
              </a:defRPr>
            </a:lvl1pPr>
          </a:lstStyle>
          <a:p>
            <a:r>
              <a:rPr lang="en-US"/>
              <a:t>Title</a:t>
            </a:r>
          </a:p>
        </p:txBody>
      </p:sp>
    </p:spTree>
    <p:extLst>
      <p:ext uri="{BB962C8B-B14F-4D97-AF65-F5344CB8AC3E}">
        <p14:creationId xmlns:p14="http://schemas.microsoft.com/office/powerpoint/2010/main" val="883383784"/>
      </p:ext>
    </p:extLst>
  </p:cSld>
  <p:clrMapOvr>
    <a:masterClrMapping/>
  </p:clrMapOvr>
  <p:transition>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51B72-9E72-707A-93F5-EC728EB91D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D35E75-759E-057A-EED4-686F7388D7A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F0A28F-C183-777E-73A9-ECF77E951375}"/>
              </a:ext>
            </a:extLst>
          </p:cNvPr>
          <p:cNvSpPr>
            <a:spLocks noGrp="1"/>
          </p:cNvSpPr>
          <p:nvPr>
            <p:ph type="dt" sz="half" idx="10"/>
          </p:nvPr>
        </p:nvSpPr>
        <p:spPr/>
        <p:txBody>
          <a:bodyPr/>
          <a:lstStyle/>
          <a:p>
            <a:fld id="{8DD7038C-62EA-4619-851E-E5F256C13C34}" type="datetimeFigureOut">
              <a:rPr lang="en-US" smtClean="0"/>
              <a:t>8/5/2026</a:t>
            </a:fld>
            <a:endParaRPr lang="en-US"/>
          </a:p>
        </p:txBody>
      </p:sp>
      <p:sp>
        <p:nvSpPr>
          <p:cNvPr id="5" name="Footer Placeholder 4">
            <a:extLst>
              <a:ext uri="{FF2B5EF4-FFF2-40B4-BE49-F238E27FC236}">
                <a16:creationId xmlns:a16="http://schemas.microsoft.com/office/drawing/2014/main" id="{0BC8E0A4-4FF4-A0AF-A340-5FF6C0D234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5D44B5-7B6F-3905-3D64-DF4A07ECA4C5}"/>
              </a:ext>
            </a:extLst>
          </p:cNvPr>
          <p:cNvSpPr>
            <a:spLocks noGrp="1"/>
          </p:cNvSpPr>
          <p:nvPr>
            <p:ph type="sldNum" sz="quarter" idx="12"/>
          </p:nvPr>
        </p:nvSpPr>
        <p:spPr/>
        <p:txBody>
          <a:bodyPr/>
          <a:lstStyle/>
          <a:p>
            <a:fld id="{F6FEDE47-5C65-4B83-B8B3-46E3B7E2E75A}" type="slidenum">
              <a:rPr lang="en-US" smtClean="0"/>
              <a:t>‹#›</a:t>
            </a:fld>
            <a:endParaRPr lang="en-US"/>
          </a:p>
        </p:txBody>
      </p:sp>
    </p:spTree>
    <p:extLst>
      <p:ext uri="{BB962C8B-B14F-4D97-AF65-F5344CB8AC3E}">
        <p14:creationId xmlns:p14="http://schemas.microsoft.com/office/powerpoint/2010/main" val="13459935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Agenda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D4142-DBC4-E65B-1F41-30597BE745C3}"/>
              </a:ext>
            </a:extLst>
          </p:cNvPr>
          <p:cNvSpPr>
            <a:spLocks noGrp="1"/>
          </p:cNvSpPr>
          <p:nvPr>
            <p:ph type="title" hasCustomPrompt="1"/>
          </p:nvPr>
        </p:nvSpPr>
        <p:spPr>
          <a:xfrm>
            <a:off x="588263" y="3152001"/>
            <a:ext cx="2386712" cy="553998"/>
          </a:xfrm>
        </p:spPr>
        <p:txBody>
          <a:bodyPr anchor="ctr" anchorCtr="0"/>
          <a:lstStyle>
            <a:lvl1pPr>
              <a:defRPr>
                <a:solidFill>
                  <a:srgbClr val="FFFFFF"/>
                </a:solidFill>
              </a:defRPr>
            </a:lvl1pPr>
          </a:lstStyle>
          <a:p>
            <a:r>
              <a:rPr lang="en-US"/>
              <a:t>Agenda</a:t>
            </a:r>
          </a:p>
        </p:txBody>
      </p:sp>
      <p:sp>
        <p:nvSpPr>
          <p:cNvPr id="4" name="Text Placeholder 3">
            <a:extLst>
              <a:ext uri="{FF2B5EF4-FFF2-40B4-BE49-F238E27FC236}">
                <a16:creationId xmlns:a16="http://schemas.microsoft.com/office/drawing/2014/main" id="{6E0E8775-9DC0-A022-7A80-27B9652441C3}"/>
              </a:ext>
            </a:extLst>
          </p:cNvPr>
          <p:cNvSpPr>
            <a:spLocks noGrp="1"/>
          </p:cNvSpPr>
          <p:nvPr>
            <p:ph type="body" sz="quarter" idx="10"/>
          </p:nvPr>
        </p:nvSpPr>
        <p:spPr>
          <a:xfrm>
            <a:off x="4140200" y="2622626"/>
            <a:ext cx="7469188" cy="1612749"/>
          </a:xfrm>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79234274"/>
      </p:ext>
    </p:extLst>
  </p:cSld>
  <p:clrMapOvr>
    <a:masterClrMapping/>
  </p:clrMapOvr>
  <p:transition>
    <p:fade/>
  </p:transition>
  <p:extLst>
    <p:ext uri="{DCECCB84-F9BA-43D5-87BE-67443E8EF086}">
      <p15:sldGuideLst xmlns:p15="http://schemas.microsoft.com/office/powerpoint/2012/main">
        <p15:guide id="1" pos="2241">
          <p15:clr>
            <a:srgbClr val="FBAE40"/>
          </p15:clr>
        </p15:guide>
        <p15:guide id="2" pos="1874">
          <p15:clr>
            <a:srgbClr val="FBAE40"/>
          </p15:clr>
        </p15:guide>
        <p15:guide id="3" pos="2608">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cSld name="3_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6F50C-D648-0B58-246C-ABF04984694F}"/>
              </a:ext>
            </a:extLst>
          </p:cNvPr>
          <p:cNvSpPr>
            <a:spLocks noGrp="1"/>
          </p:cNvSpPr>
          <p:nvPr>
            <p:ph type="title"/>
          </p:nvPr>
        </p:nvSpPr>
        <p:spPr>
          <a:xfrm>
            <a:off x="838200" y="-1457325"/>
            <a:ext cx="10515600" cy="1325562"/>
          </a:xfrm>
        </p:spPr>
        <p:txBody>
          <a:bodyPr anchor="b"/>
          <a:lstStyle>
            <a:lvl1pPr>
              <a:defRPr/>
            </a:lvl1pPr>
          </a:lstStyle>
          <a:p>
            <a:r>
              <a:rPr lang="en-US"/>
              <a:t>Click to edit Master title style</a:t>
            </a:r>
          </a:p>
        </p:txBody>
      </p:sp>
      <p:sp>
        <p:nvSpPr>
          <p:cNvPr id="3" name="Date Placeholder 2">
            <a:extLst>
              <a:ext uri="{FF2B5EF4-FFF2-40B4-BE49-F238E27FC236}">
                <a16:creationId xmlns:a16="http://schemas.microsoft.com/office/drawing/2014/main" id="{A68739E2-068B-7B27-AD87-57F55F6B085F}"/>
              </a:ext>
            </a:extLst>
          </p:cNvPr>
          <p:cNvSpPr>
            <a:spLocks noGrp="1"/>
          </p:cNvSpPr>
          <p:nvPr>
            <p:ph type="dt" sz="half" idx="10"/>
          </p:nvPr>
        </p:nvSpPr>
        <p:spPr/>
        <p:txBody>
          <a:bodyPr/>
          <a:lstStyle/>
          <a:p>
            <a:fld id="{DC56D356-9898-4849-8B56-8D4425780EAC}" type="datetimeFigureOut">
              <a:rPr lang="en-US" smtClean="0"/>
              <a:t>8/5/2026</a:t>
            </a:fld>
            <a:endParaRPr lang="en-US"/>
          </a:p>
        </p:txBody>
      </p:sp>
      <p:sp>
        <p:nvSpPr>
          <p:cNvPr id="4" name="Footer Placeholder 3">
            <a:extLst>
              <a:ext uri="{FF2B5EF4-FFF2-40B4-BE49-F238E27FC236}">
                <a16:creationId xmlns:a16="http://schemas.microsoft.com/office/drawing/2014/main" id="{86A63DC9-08A7-7DE2-B712-6D9EBA44B2A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A792A57-72ED-7884-772F-E15DAE86412E}"/>
              </a:ext>
            </a:extLst>
          </p:cNvPr>
          <p:cNvSpPr>
            <a:spLocks noGrp="1"/>
          </p:cNvSpPr>
          <p:nvPr>
            <p:ph type="sldNum" sz="quarter" idx="12"/>
          </p:nvPr>
        </p:nvSpPr>
        <p:spPr/>
        <p:txBody>
          <a:bodyPr/>
          <a:lstStyle/>
          <a:p>
            <a:fld id="{7074C321-619E-43ED-B73E-91FE40887C8E}" type="slidenum">
              <a:rPr lang="en-US" smtClean="0"/>
              <a:t>‹#›</a:t>
            </a:fld>
            <a:endParaRPr lang="en-US"/>
          </a:p>
        </p:txBody>
      </p:sp>
    </p:spTree>
    <p:extLst>
      <p:ext uri="{BB962C8B-B14F-4D97-AF65-F5344CB8AC3E}">
        <p14:creationId xmlns:p14="http://schemas.microsoft.com/office/powerpoint/2010/main" val="137935247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2_Blank">
    <p:bg>
      <p:bgPr>
        <a:solidFill>
          <a:srgbClr val="01060C"/>
        </a:solidFill>
        <a:effectLst/>
      </p:bgPr>
    </p:bg>
    <p:spTree>
      <p:nvGrpSpPr>
        <p:cNvPr id="1" name=""/>
        <p:cNvGrpSpPr/>
        <p:nvPr/>
      </p:nvGrpSpPr>
      <p:grpSpPr>
        <a:xfrm>
          <a:off x="0" y="0"/>
          <a:ext cx="0" cy="0"/>
          <a:chOff x="0" y="0"/>
          <a:chExt cx="0" cy="0"/>
        </a:xfrm>
      </p:grpSpPr>
      <p:pic>
        <p:nvPicPr>
          <p:cNvPr id="6" name="Picture 5" descr="Circles pattern abstract background">
            <a:extLst>
              <a:ext uri="{FF2B5EF4-FFF2-40B4-BE49-F238E27FC236}">
                <a16:creationId xmlns:a16="http://schemas.microsoft.com/office/drawing/2014/main" id="{913C6B68-99F1-45F2-D622-2C9A8C8227FB}"/>
              </a:ext>
            </a:extLst>
          </p:cNvPr>
          <p:cNvPicPr>
            <a:picLocks noChangeAspect="1"/>
          </p:cNvPicPr>
          <p:nvPr userDrawn="1"/>
        </p:nvPicPr>
        <p:blipFill rotWithShape="1">
          <a:blip r:embed="rId2">
            <a:alphaModFix amt="40000"/>
            <a:extLst>
              <a:ext uri="{28A0092B-C50C-407E-A947-70E740481C1C}">
                <a14:useLocalDpi xmlns:a14="http://schemas.microsoft.com/office/drawing/2010/main" val="0"/>
              </a:ext>
            </a:extLst>
          </a:blip>
          <a:srcRect b="4284"/>
          <a:stretch/>
        </p:blipFill>
        <p:spPr>
          <a:xfrm>
            <a:off x="3526971" y="1014549"/>
            <a:ext cx="8634549" cy="5843452"/>
          </a:xfrm>
          <a:prstGeom prst="rect">
            <a:avLst/>
          </a:prstGeom>
        </p:spPr>
      </p:pic>
    </p:spTree>
    <p:extLst>
      <p:ext uri="{BB962C8B-B14F-4D97-AF65-F5344CB8AC3E}">
        <p14:creationId xmlns:p14="http://schemas.microsoft.com/office/powerpoint/2010/main" val="24719227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B54869-F15F-28A1-031E-A7EC907123F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BCEA259-E475-BA72-7DFE-7FCE4902294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43EFA32-1A72-77F5-1BD6-714A77AF1A2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42025B5-3BA4-C316-836C-F3E4D5F4FA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304EDB0-3C35-26D3-30DA-D1AB96C137C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BF15B7D-91D2-07B3-AC96-EBD947F0B7CF}"/>
              </a:ext>
            </a:extLst>
          </p:cNvPr>
          <p:cNvSpPr>
            <a:spLocks noGrp="1"/>
          </p:cNvSpPr>
          <p:nvPr>
            <p:ph type="dt" sz="half" idx="10"/>
          </p:nvPr>
        </p:nvSpPr>
        <p:spPr/>
        <p:txBody>
          <a:bodyPr/>
          <a:lstStyle/>
          <a:p>
            <a:fld id="{23FCEA23-F800-4AE1-B471-6FC524D05CC4}" type="datetimeFigureOut">
              <a:rPr lang="en-US" smtClean="0"/>
              <a:t>8/5/2026</a:t>
            </a:fld>
            <a:endParaRPr lang="en-US"/>
          </a:p>
        </p:txBody>
      </p:sp>
      <p:sp>
        <p:nvSpPr>
          <p:cNvPr id="8" name="Footer Placeholder 7">
            <a:extLst>
              <a:ext uri="{FF2B5EF4-FFF2-40B4-BE49-F238E27FC236}">
                <a16:creationId xmlns:a16="http://schemas.microsoft.com/office/drawing/2014/main" id="{C910F10A-5FDB-0F58-B42F-6F7432AF2F2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691EC10-F294-BA2B-0150-968DBAB2B64A}"/>
              </a:ext>
            </a:extLst>
          </p:cNvPr>
          <p:cNvSpPr>
            <a:spLocks noGrp="1"/>
          </p:cNvSpPr>
          <p:nvPr>
            <p:ph type="sldNum" sz="quarter" idx="12"/>
          </p:nvPr>
        </p:nvSpPr>
        <p:spPr/>
        <p:txBody>
          <a:bodyPr/>
          <a:lstStyle/>
          <a:p>
            <a:fld id="{1DEB5F38-3EC1-4F76-A136-CD9821235946}" type="slidenum">
              <a:rPr lang="en-US" smtClean="0"/>
              <a:t>‹#›</a:t>
            </a:fld>
            <a:endParaRPr lang="en-US"/>
          </a:p>
        </p:txBody>
      </p:sp>
    </p:spTree>
    <p:extLst>
      <p:ext uri="{BB962C8B-B14F-4D97-AF65-F5344CB8AC3E}">
        <p14:creationId xmlns:p14="http://schemas.microsoft.com/office/powerpoint/2010/main" val="143530413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5_Photo full bleed lower title">
    <p:spTree>
      <p:nvGrpSpPr>
        <p:cNvPr id="1" name=""/>
        <p:cNvGrpSpPr/>
        <p:nvPr/>
      </p:nvGrpSpPr>
      <p:grpSpPr>
        <a:xfrm>
          <a:off x="0" y="0"/>
          <a:ext cx="0" cy="0"/>
          <a:chOff x="0" y="0"/>
          <a:chExt cx="0" cy="0"/>
        </a:xfrm>
      </p:grpSpPr>
      <p:pic>
        <p:nvPicPr>
          <p:cNvPr id="7" name="Picture 6" descr="Abstract network of node and mesh">
            <a:extLst>
              <a:ext uri="{FF2B5EF4-FFF2-40B4-BE49-F238E27FC236}">
                <a16:creationId xmlns:a16="http://schemas.microsoft.com/office/drawing/2014/main" id="{EB13B5E3-B807-AFAD-8A80-BB8B05E6176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2476"/>
          <a:stretch/>
        </p:blipFill>
        <p:spPr>
          <a:xfrm>
            <a:off x="0" y="-1140023"/>
            <a:ext cx="12191999" cy="7998023"/>
          </a:xfrm>
          <a:prstGeom prst="rect">
            <a:avLst/>
          </a:prstGeom>
        </p:spPr>
      </p:pic>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0" y="3657600"/>
            <a:ext cx="12192000" cy="3200400"/>
          </a:xfrm>
          <a:gradFill flip="none" rotWithShape="1">
            <a:gsLst>
              <a:gs pos="40000">
                <a:srgbClr val="000000">
                  <a:alpha val="70000"/>
                </a:srgbClr>
              </a:gs>
              <a:gs pos="100000">
                <a:srgbClr val="000000">
                  <a:alpha val="0"/>
                </a:srgbClr>
              </a:gs>
            </a:gsLst>
            <a:lin ang="16200000" scaled="1"/>
            <a:tileRect/>
          </a:gradFill>
        </p:spPr>
        <p:txBody>
          <a:bodyPr lIns="585216" tIns="585216" rIns="585216" bIns="585216" anchor="b" anchorCtr="0">
            <a:noAutofit/>
          </a:bodyPr>
          <a:lstStyle>
            <a:lvl1pPr>
              <a:defRPr sz="3600" spc="0">
                <a:solidFill>
                  <a:srgbClr val="FFFFFF"/>
                </a:solidFill>
              </a:defRPr>
            </a:lvl1pPr>
          </a:lstStyle>
          <a:p>
            <a:r>
              <a:rPr lang="en-US"/>
              <a:t>Click to edit Master title style</a:t>
            </a:r>
          </a:p>
        </p:txBody>
      </p:sp>
      <p:sp>
        <p:nvSpPr>
          <p:cNvPr id="6" name="TextBox 5">
            <a:extLst>
              <a:ext uri="{FF2B5EF4-FFF2-40B4-BE49-F238E27FC236}">
                <a16:creationId xmlns:a16="http://schemas.microsoft.com/office/drawing/2014/main" id="{03F619C2-B134-493A-AB9F-5DE39C92993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893484100"/>
      </p:ext>
    </p:extLst>
  </p:cSld>
  <p:clrMapOvr>
    <a:masterClrMapping/>
  </p:clrMapOvr>
  <p:transition>
    <p:fade/>
  </p:transition>
  <p:extLst>
    <p:ext uri="{DCECCB84-F9BA-43D5-87BE-67443E8EF086}">
      <p15:sldGuideLst xmlns:p15="http://schemas.microsoft.com/office/powerpoint/2012/main">
        <p15:guide id="1" orient="horz" pos="2304">
          <p15:clr>
            <a:srgbClr val="5ACBF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6F50C-D648-0B58-246C-ABF04984694F}"/>
              </a:ext>
            </a:extLst>
          </p:cNvPr>
          <p:cNvSpPr>
            <a:spLocks noGrp="1"/>
          </p:cNvSpPr>
          <p:nvPr>
            <p:ph type="title"/>
          </p:nvPr>
        </p:nvSpPr>
        <p:spPr>
          <a:xfrm>
            <a:off x="838200" y="-1457325"/>
            <a:ext cx="10515600" cy="1325562"/>
          </a:xfrm>
        </p:spPr>
        <p:txBody>
          <a:bodyPr anchor="b"/>
          <a:lstStyle>
            <a:lvl1pPr>
              <a:defRPr/>
            </a:lvl1pPr>
          </a:lstStyle>
          <a:p>
            <a:r>
              <a:rPr lang="en-US"/>
              <a:t>Click to edit Master title style</a:t>
            </a:r>
          </a:p>
        </p:txBody>
      </p:sp>
      <p:sp>
        <p:nvSpPr>
          <p:cNvPr id="3" name="Date Placeholder 2">
            <a:extLst>
              <a:ext uri="{FF2B5EF4-FFF2-40B4-BE49-F238E27FC236}">
                <a16:creationId xmlns:a16="http://schemas.microsoft.com/office/drawing/2014/main" id="{A68739E2-068B-7B27-AD87-57F55F6B085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C56D356-9898-4849-8B56-8D4425780EAC}" type="datetimeFigureOut">
              <a:rPr kumimoji="0" lang="en-US" sz="1800" b="0" i="0" u="none" strike="noStrike" kern="1200" cap="none" spc="0" normalizeH="0" baseline="0" noProof="0" smtClean="0">
                <a:ln>
                  <a:noFill/>
                </a:ln>
                <a:solidFill>
                  <a:srgbClr val="000000"/>
                </a:solidFill>
                <a:effectLst/>
                <a:uLnTx/>
                <a:uFillTx/>
                <a:latin typeface="Segoe U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8/5/2026</a:t>
            </a:fld>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4" name="Footer Placeholder 3">
            <a:extLst>
              <a:ext uri="{FF2B5EF4-FFF2-40B4-BE49-F238E27FC236}">
                <a16:creationId xmlns:a16="http://schemas.microsoft.com/office/drawing/2014/main" id="{86A63DC9-08A7-7DE2-B712-6D9EBA44B2A0}"/>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5" name="Slide Number Placeholder 4">
            <a:extLst>
              <a:ext uri="{FF2B5EF4-FFF2-40B4-BE49-F238E27FC236}">
                <a16:creationId xmlns:a16="http://schemas.microsoft.com/office/drawing/2014/main" id="{BA792A57-72ED-7884-772F-E15DAE86412E}"/>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074C321-619E-43ED-B73E-91FE40887C8E}" type="slidenum">
              <a:rPr kumimoji="0" lang="en-US" sz="1800" b="0" i="0" u="none" strike="noStrike" kern="1200" cap="none" spc="0" normalizeH="0" baseline="0" noProof="0" smtClean="0">
                <a:ln>
                  <a:noFill/>
                </a:ln>
                <a:solidFill>
                  <a:srgbClr val="000000"/>
                </a:solidFill>
                <a:effectLst/>
                <a:uLnTx/>
                <a:uFillTx/>
                <a:latin typeface="Segoe U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Tree>
    <p:extLst>
      <p:ext uri="{BB962C8B-B14F-4D97-AF65-F5344CB8AC3E}">
        <p14:creationId xmlns:p14="http://schemas.microsoft.com/office/powerpoint/2010/main" val="420477923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31CD4-A344-B015-6487-BECDE974B2F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26A3F87-DE9C-1FFA-2B79-7C1BFF0AE2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A8CA64E-2446-28E0-1BB9-961B195D5E39}"/>
              </a:ext>
            </a:extLst>
          </p:cNvPr>
          <p:cNvSpPr>
            <a:spLocks noGrp="1"/>
          </p:cNvSpPr>
          <p:nvPr>
            <p:ph type="dt" sz="half" idx="10"/>
          </p:nvPr>
        </p:nvSpPr>
        <p:spPr/>
        <p:txBody>
          <a:bodyPr/>
          <a:lstStyle/>
          <a:p>
            <a:fld id="{278DD62D-9961-4585-82C2-9AC35BA51174}" type="datetimeFigureOut">
              <a:rPr lang="en-US" smtClean="0"/>
              <a:t>8/5/2026</a:t>
            </a:fld>
            <a:endParaRPr lang="en-US"/>
          </a:p>
        </p:txBody>
      </p:sp>
      <p:sp>
        <p:nvSpPr>
          <p:cNvPr id="5" name="Footer Placeholder 4">
            <a:extLst>
              <a:ext uri="{FF2B5EF4-FFF2-40B4-BE49-F238E27FC236}">
                <a16:creationId xmlns:a16="http://schemas.microsoft.com/office/drawing/2014/main" id="{6AEC624A-1C83-D4DF-051F-6A317E6D22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41CB98-341E-C138-90B1-4D9AC149CB31}"/>
              </a:ext>
            </a:extLst>
          </p:cNvPr>
          <p:cNvSpPr>
            <a:spLocks noGrp="1"/>
          </p:cNvSpPr>
          <p:nvPr>
            <p:ph type="sldNum" sz="quarter" idx="12"/>
          </p:nvPr>
        </p:nvSpPr>
        <p:spPr/>
        <p:txBody>
          <a:bodyPr/>
          <a:lstStyle/>
          <a:p>
            <a:fld id="{D293AE4D-B10C-4CD4-BD88-881D31ACEBA1}" type="slidenum">
              <a:rPr lang="en-US" smtClean="0"/>
              <a:t>‹#›</a:t>
            </a:fld>
            <a:endParaRPr lang="en-US"/>
          </a:p>
        </p:txBody>
      </p:sp>
    </p:spTree>
    <p:extLst>
      <p:ext uri="{BB962C8B-B14F-4D97-AF65-F5344CB8AC3E}">
        <p14:creationId xmlns:p14="http://schemas.microsoft.com/office/powerpoint/2010/main" val="345573503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Graphic 5" descr="Microsoft Power Platform logo">
            <a:extLst>
              <a:ext uri="{FF2B5EF4-FFF2-40B4-BE49-F238E27FC236}">
                <a16:creationId xmlns:a16="http://schemas.microsoft.com/office/drawing/2014/main" id="{226A48B9-9D98-1261-90C8-6643F1D4E4B0}"/>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04894" y="597820"/>
            <a:ext cx="3068320" cy="292608"/>
          </a:xfrm>
          <a:prstGeom prst="rect">
            <a:avLst/>
          </a:prstGeom>
        </p:spPr>
      </p:pic>
      <p:sp>
        <p:nvSpPr>
          <p:cNvPr id="9" name="Title 1"/>
          <p:cNvSpPr>
            <a:spLocks noGrp="1"/>
          </p:cNvSpPr>
          <p:nvPr>
            <p:ph type="title" hasCustomPrompt="1"/>
          </p:nvPr>
        </p:nvSpPr>
        <p:spPr>
          <a:xfrm>
            <a:off x="584200" y="2425780"/>
            <a:ext cx="5514975" cy="1107996"/>
          </a:xfrm>
          <a:noFill/>
        </p:spPr>
        <p:txBody>
          <a:bodyPr wrap="square" lIns="0" tIns="0" rIns="0" bIns="0" anchor="b" anchorCtr="0">
            <a:spAutoFit/>
          </a:bodyPr>
          <a:lstStyle>
            <a:lvl1pPr>
              <a:defRPr sz="36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5514975" cy="307777"/>
          </a:xfrm>
          <a:noFill/>
        </p:spPr>
        <p:txBody>
          <a:bodyPr wrap="square" lIns="0" tIns="0" rIns="0" bIns="0">
            <a:spAutoFit/>
          </a:bodyPr>
          <a:lstStyle>
            <a:lvl1pPr marL="0" indent="0">
              <a:spcBef>
                <a:spcPts val="0"/>
              </a:spcBef>
              <a:buNone/>
              <a:defRPr sz="2000" spc="0" baseline="0">
                <a:solidFill>
                  <a:schemeClr val="tx1"/>
                </a:solidFill>
                <a:latin typeface="+mj-lt"/>
                <a:cs typeface="Segoe UI" panose="020B0502040204020203" pitchFamily="34" charset="0"/>
              </a:defRPr>
            </a:lvl1pPr>
          </a:lstStyle>
          <a:p>
            <a:pPr lvl="0"/>
            <a:r>
              <a:rPr lang="en-US"/>
              <a:t>Speaker name</a:t>
            </a:r>
          </a:p>
        </p:txBody>
      </p:sp>
      <p:sp>
        <p:nvSpPr>
          <p:cNvPr id="8" name="Text Placeholder 7">
            <a:extLst>
              <a:ext uri="{FF2B5EF4-FFF2-40B4-BE49-F238E27FC236}">
                <a16:creationId xmlns:a16="http://schemas.microsoft.com/office/drawing/2014/main" id="{72BE9B4C-457B-DAE3-024C-78127F20AD66}"/>
              </a:ext>
            </a:extLst>
          </p:cNvPr>
          <p:cNvSpPr>
            <a:spLocks noGrp="1"/>
          </p:cNvSpPr>
          <p:nvPr>
            <p:ph type="body" sz="quarter" idx="13" hasCustomPrompt="1"/>
          </p:nvPr>
        </p:nvSpPr>
        <p:spPr>
          <a:xfrm>
            <a:off x="584200" y="4294188"/>
            <a:ext cx="5511800" cy="246221"/>
          </a:xfrm>
        </p:spPr>
        <p:txBody>
          <a:bodyPr/>
          <a:lstStyle>
            <a:lvl1pPr marL="0" indent="0">
              <a:spcBef>
                <a:spcPts val="0"/>
              </a:spcBef>
              <a:buNone/>
              <a:defRPr sz="1600"/>
            </a:lvl1pPr>
            <a:lvl2pPr marL="228600" indent="0">
              <a:buNone/>
              <a:defRPr/>
            </a:lvl2pPr>
            <a:lvl3pPr marL="457200" indent="0">
              <a:buNone/>
              <a:defRPr/>
            </a:lvl3pPr>
            <a:lvl4pPr marL="661988" indent="0">
              <a:buNone/>
              <a:defRPr/>
            </a:lvl4pPr>
            <a:lvl5pPr marL="855663" indent="0">
              <a:buNone/>
              <a:defRPr/>
            </a:lvl5pPr>
          </a:lstStyle>
          <a:p>
            <a:pPr lvl="0"/>
            <a:r>
              <a:rPr lang="en-US"/>
              <a:t>Title, company, or other information</a:t>
            </a:r>
          </a:p>
        </p:txBody>
      </p:sp>
    </p:spTree>
    <p:extLst>
      <p:ext uri="{BB962C8B-B14F-4D97-AF65-F5344CB8AC3E}">
        <p14:creationId xmlns:p14="http://schemas.microsoft.com/office/powerpoint/2010/main" val="193850431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userDrawn="1">
          <p15:clr>
            <a:srgbClr val="5ACBF0"/>
          </p15:clr>
        </p15:guide>
        <p15:guide id="2" orient="horz" pos="2496" userDrawn="1">
          <p15:clr>
            <a:srgbClr val="5ACBF0"/>
          </p15:clr>
        </p15:guide>
        <p15:guide id="3" pos="3842" userDrawn="1">
          <p15:clr>
            <a:srgbClr val="5ACBF0"/>
          </p15:clr>
        </p15:guide>
        <p15:guide id="4" orient="horz" pos="2160" userDrawn="1">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Graphic 5" descr="Microsoft Power Platform logo">
            <a:extLst>
              <a:ext uri="{FF2B5EF4-FFF2-40B4-BE49-F238E27FC236}">
                <a16:creationId xmlns:a16="http://schemas.microsoft.com/office/drawing/2014/main" id="{226A48B9-9D98-1261-90C8-6643F1D4E4B0}"/>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04894" y="597820"/>
            <a:ext cx="3068320" cy="292608"/>
          </a:xfrm>
          <a:prstGeom prst="rect">
            <a:avLst/>
          </a:prstGeom>
        </p:spPr>
      </p:pic>
      <p:sp>
        <p:nvSpPr>
          <p:cNvPr id="9" name="Title 1"/>
          <p:cNvSpPr>
            <a:spLocks noGrp="1"/>
          </p:cNvSpPr>
          <p:nvPr>
            <p:ph type="title" hasCustomPrompt="1"/>
          </p:nvPr>
        </p:nvSpPr>
        <p:spPr>
          <a:xfrm>
            <a:off x="584200" y="2425780"/>
            <a:ext cx="5514975" cy="1107996"/>
          </a:xfrm>
          <a:noFill/>
        </p:spPr>
        <p:txBody>
          <a:bodyPr wrap="square" lIns="0" tIns="0" rIns="0" bIns="0" anchor="b" anchorCtr="0">
            <a:spAutoFit/>
          </a:bodyPr>
          <a:lstStyle>
            <a:lvl1pPr>
              <a:defRPr sz="36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5514975" cy="307777"/>
          </a:xfrm>
          <a:noFill/>
        </p:spPr>
        <p:txBody>
          <a:bodyPr wrap="square" lIns="0" tIns="0" rIns="0" bIns="0">
            <a:spAutoFit/>
          </a:bodyPr>
          <a:lstStyle>
            <a:lvl1pPr marL="0" indent="0">
              <a:spcBef>
                <a:spcPts val="0"/>
              </a:spcBef>
              <a:buNone/>
              <a:defRPr sz="2000" spc="0" baseline="0">
                <a:solidFill>
                  <a:schemeClr val="tx1"/>
                </a:solidFill>
                <a:latin typeface="+mj-lt"/>
                <a:cs typeface="Segoe UI" panose="020B0502040204020203" pitchFamily="34" charset="0"/>
              </a:defRPr>
            </a:lvl1pPr>
          </a:lstStyle>
          <a:p>
            <a:pPr lvl="0"/>
            <a:r>
              <a:rPr lang="en-US"/>
              <a:t>Speaker name</a:t>
            </a:r>
          </a:p>
        </p:txBody>
      </p:sp>
      <p:sp>
        <p:nvSpPr>
          <p:cNvPr id="8" name="Text Placeholder 7">
            <a:extLst>
              <a:ext uri="{FF2B5EF4-FFF2-40B4-BE49-F238E27FC236}">
                <a16:creationId xmlns:a16="http://schemas.microsoft.com/office/drawing/2014/main" id="{72BE9B4C-457B-DAE3-024C-78127F20AD66}"/>
              </a:ext>
            </a:extLst>
          </p:cNvPr>
          <p:cNvSpPr>
            <a:spLocks noGrp="1"/>
          </p:cNvSpPr>
          <p:nvPr>
            <p:ph type="body" sz="quarter" idx="13" hasCustomPrompt="1"/>
          </p:nvPr>
        </p:nvSpPr>
        <p:spPr>
          <a:xfrm>
            <a:off x="584200" y="4294188"/>
            <a:ext cx="5511800" cy="246221"/>
          </a:xfrm>
        </p:spPr>
        <p:txBody>
          <a:bodyPr/>
          <a:lstStyle>
            <a:lvl1pPr marL="0" indent="0">
              <a:spcBef>
                <a:spcPts val="0"/>
              </a:spcBef>
              <a:buNone/>
              <a:defRPr sz="1600"/>
            </a:lvl1pPr>
            <a:lvl2pPr marL="228600" indent="0">
              <a:buNone/>
              <a:defRPr/>
            </a:lvl2pPr>
            <a:lvl3pPr marL="457200" indent="0">
              <a:buNone/>
              <a:defRPr/>
            </a:lvl3pPr>
            <a:lvl4pPr marL="661988" indent="0">
              <a:buNone/>
              <a:defRPr/>
            </a:lvl4pPr>
            <a:lvl5pPr marL="855663" indent="0">
              <a:buNone/>
              <a:defRPr/>
            </a:lvl5pPr>
          </a:lstStyle>
          <a:p>
            <a:pPr lvl="0"/>
            <a:r>
              <a:rPr lang="en-US"/>
              <a:t>Title, company, or other information</a:t>
            </a:r>
          </a:p>
        </p:txBody>
      </p:sp>
    </p:spTree>
    <p:extLst>
      <p:ext uri="{BB962C8B-B14F-4D97-AF65-F5344CB8AC3E}">
        <p14:creationId xmlns:p14="http://schemas.microsoft.com/office/powerpoint/2010/main" val="43378533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userDrawn="1">
          <p15:clr>
            <a:srgbClr val="5ACBF0"/>
          </p15:clr>
        </p15:guide>
        <p15:guide id="2" orient="horz" pos="2496" userDrawn="1">
          <p15:clr>
            <a:srgbClr val="5ACBF0"/>
          </p15:clr>
        </p15:guide>
        <p15:guide id="3" pos="3842" userDrawn="1">
          <p15:clr>
            <a:srgbClr val="5ACBF0"/>
          </p15:clr>
        </p15:guide>
        <p15:guide id="4" orient="horz" pos="2160" userDrawn="1">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Slid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07777"/>
          </a:xfrm>
          <a:noFill/>
        </p:spPr>
        <p:txBody>
          <a:bodyPr wrap="square" lIns="0" tIns="0" rIns="0" bIns="0">
            <a:spAutoFit/>
          </a:bodyPr>
          <a:lstStyle>
            <a:lvl1pPr marL="0" indent="0">
              <a:spcBef>
                <a:spcPts val="0"/>
              </a:spcBef>
              <a:buNone/>
              <a:defRPr sz="2000" spc="0" baseline="0">
                <a:solidFill>
                  <a:schemeClr val="tx1"/>
                </a:solidFill>
                <a:latin typeface="+mj-lt"/>
                <a:cs typeface="Segoe UI" panose="020B0502040204020203" pitchFamily="34" charset="0"/>
              </a:defRPr>
            </a:lvl1pPr>
          </a:lstStyle>
          <a:p>
            <a:pPr lvl="0"/>
            <a:r>
              <a:rPr lang="en-US"/>
              <a:t>Speaker name or subtitle text</a:t>
            </a:r>
          </a:p>
        </p:txBody>
      </p:sp>
      <p:sp>
        <p:nvSpPr>
          <p:cNvPr id="4" name="Text Placeholder 3">
            <a:extLst>
              <a:ext uri="{FF2B5EF4-FFF2-40B4-BE49-F238E27FC236}">
                <a16:creationId xmlns:a16="http://schemas.microsoft.com/office/drawing/2014/main" id="{2C393F68-FC36-7494-75D8-E374ACD6653A}"/>
              </a:ext>
            </a:extLst>
          </p:cNvPr>
          <p:cNvSpPr>
            <a:spLocks noGrp="1"/>
          </p:cNvSpPr>
          <p:nvPr>
            <p:ph type="body" sz="quarter" idx="13" hasCustomPrompt="1"/>
          </p:nvPr>
        </p:nvSpPr>
        <p:spPr>
          <a:xfrm>
            <a:off x="584200" y="4294188"/>
            <a:ext cx="9144000" cy="246221"/>
          </a:xfrm>
        </p:spPr>
        <p:txBody>
          <a:bodyPr/>
          <a:lstStyle>
            <a:lvl1pPr marL="0" indent="0">
              <a:spcBef>
                <a:spcPts val="0"/>
              </a:spcBef>
              <a:buNone/>
              <a:defRPr sz="1600"/>
            </a:lvl1pPr>
            <a:lvl2pPr marL="228600" indent="0">
              <a:buNone/>
              <a:defRPr/>
            </a:lvl2pPr>
            <a:lvl3pPr marL="457200" indent="0">
              <a:buNone/>
              <a:defRPr/>
            </a:lvl3pPr>
            <a:lvl4pPr marL="661988" indent="0">
              <a:buNone/>
              <a:defRPr/>
            </a:lvl4pPr>
            <a:lvl5pPr marL="855663" indent="0">
              <a:buNone/>
              <a:defRPr/>
            </a:lvl5pPr>
          </a:lstStyle>
          <a:p>
            <a:pPr lvl="0"/>
            <a:r>
              <a:rPr lang="en-US"/>
              <a:t>Title, company, or other information</a:t>
            </a:r>
          </a:p>
        </p:txBody>
      </p:sp>
      <p:pic>
        <p:nvPicPr>
          <p:cNvPr id="7" name="Graphic 6" descr="Microsoft Power Platform logo">
            <a:extLst>
              <a:ext uri="{FF2B5EF4-FFF2-40B4-BE49-F238E27FC236}">
                <a16:creationId xmlns:a16="http://schemas.microsoft.com/office/drawing/2014/main" id="{FEE7DFBB-29DD-502E-C614-FEB374B2455A}"/>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04894" y="597820"/>
            <a:ext cx="3068320" cy="292608"/>
          </a:xfrm>
          <a:prstGeom prst="rect">
            <a:avLst/>
          </a:prstGeom>
        </p:spPr>
      </p:pic>
    </p:spTree>
    <p:extLst>
      <p:ext uri="{BB962C8B-B14F-4D97-AF65-F5344CB8AC3E}">
        <p14:creationId xmlns:p14="http://schemas.microsoft.com/office/powerpoint/2010/main" val="184959812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Slide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07777"/>
          </a:xfrm>
          <a:noFill/>
        </p:spPr>
        <p:txBody>
          <a:bodyPr wrap="square" lIns="0" tIns="0" rIns="0" bIns="0">
            <a:spAutoFit/>
          </a:bodyPr>
          <a:lstStyle>
            <a:lvl1pPr marL="0" indent="0">
              <a:spcBef>
                <a:spcPts val="0"/>
              </a:spcBef>
              <a:buNone/>
              <a:defRPr sz="2000" spc="0" baseline="0">
                <a:solidFill>
                  <a:schemeClr val="tx1"/>
                </a:solidFill>
                <a:latin typeface="+mj-lt"/>
                <a:cs typeface="Segoe UI" panose="020B0502040204020203" pitchFamily="34" charset="0"/>
              </a:defRPr>
            </a:lvl1pPr>
          </a:lstStyle>
          <a:p>
            <a:pPr lvl="0"/>
            <a:r>
              <a:rPr lang="en-US"/>
              <a:t>Speaker name or subtitle text</a:t>
            </a:r>
          </a:p>
        </p:txBody>
      </p:sp>
      <p:sp>
        <p:nvSpPr>
          <p:cNvPr id="4" name="Text Placeholder 3">
            <a:extLst>
              <a:ext uri="{FF2B5EF4-FFF2-40B4-BE49-F238E27FC236}">
                <a16:creationId xmlns:a16="http://schemas.microsoft.com/office/drawing/2014/main" id="{2C393F68-FC36-7494-75D8-E374ACD6653A}"/>
              </a:ext>
            </a:extLst>
          </p:cNvPr>
          <p:cNvSpPr>
            <a:spLocks noGrp="1"/>
          </p:cNvSpPr>
          <p:nvPr>
            <p:ph type="body" sz="quarter" idx="13" hasCustomPrompt="1"/>
          </p:nvPr>
        </p:nvSpPr>
        <p:spPr>
          <a:xfrm>
            <a:off x="584200" y="4294188"/>
            <a:ext cx="9144000" cy="246221"/>
          </a:xfrm>
        </p:spPr>
        <p:txBody>
          <a:bodyPr/>
          <a:lstStyle>
            <a:lvl1pPr marL="0" indent="0">
              <a:spcBef>
                <a:spcPts val="0"/>
              </a:spcBef>
              <a:buNone/>
              <a:defRPr sz="1600"/>
            </a:lvl1pPr>
            <a:lvl2pPr marL="228600" indent="0">
              <a:buNone/>
              <a:defRPr/>
            </a:lvl2pPr>
            <a:lvl3pPr marL="457200" indent="0">
              <a:buNone/>
              <a:defRPr/>
            </a:lvl3pPr>
            <a:lvl4pPr marL="661988" indent="0">
              <a:buNone/>
              <a:defRPr/>
            </a:lvl4pPr>
            <a:lvl5pPr marL="855663" indent="0">
              <a:buNone/>
              <a:defRPr/>
            </a:lvl5pPr>
          </a:lstStyle>
          <a:p>
            <a:pPr lvl="0"/>
            <a:r>
              <a:rPr lang="en-US"/>
              <a:t>Title, company, or other information</a:t>
            </a:r>
          </a:p>
        </p:txBody>
      </p:sp>
      <p:pic>
        <p:nvPicPr>
          <p:cNvPr id="7" name="Graphic 6" descr="Microsoft Power Platform logo">
            <a:extLst>
              <a:ext uri="{FF2B5EF4-FFF2-40B4-BE49-F238E27FC236}">
                <a16:creationId xmlns:a16="http://schemas.microsoft.com/office/drawing/2014/main" id="{2C40811D-7D86-4FB4-ED32-11F91138C3DE}"/>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04894" y="597820"/>
            <a:ext cx="3068320" cy="292608"/>
          </a:xfrm>
          <a:prstGeom prst="rect">
            <a:avLst/>
          </a:prstGeom>
        </p:spPr>
      </p:pic>
    </p:spTree>
    <p:extLst>
      <p:ext uri="{BB962C8B-B14F-4D97-AF65-F5344CB8AC3E}">
        <p14:creationId xmlns:p14="http://schemas.microsoft.com/office/powerpoint/2010/main" val="40498533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Agenda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D4142-DBC4-E65B-1F41-30597BE745C3}"/>
              </a:ext>
            </a:extLst>
          </p:cNvPr>
          <p:cNvSpPr>
            <a:spLocks noGrp="1"/>
          </p:cNvSpPr>
          <p:nvPr>
            <p:ph type="title" hasCustomPrompt="1"/>
          </p:nvPr>
        </p:nvSpPr>
        <p:spPr>
          <a:xfrm>
            <a:off x="588263" y="3152001"/>
            <a:ext cx="2386712" cy="553998"/>
          </a:xfrm>
        </p:spPr>
        <p:txBody>
          <a:bodyPr anchor="ctr" anchorCtr="0"/>
          <a:lstStyle>
            <a:lvl1pPr>
              <a:defRPr>
                <a:solidFill>
                  <a:srgbClr val="FFFFFF"/>
                </a:solidFill>
              </a:defRPr>
            </a:lvl1pPr>
          </a:lstStyle>
          <a:p>
            <a:r>
              <a:rPr lang="en-US"/>
              <a:t>Agenda</a:t>
            </a:r>
          </a:p>
        </p:txBody>
      </p:sp>
      <p:sp>
        <p:nvSpPr>
          <p:cNvPr id="4" name="Text Placeholder 3">
            <a:extLst>
              <a:ext uri="{FF2B5EF4-FFF2-40B4-BE49-F238E27FC236}">
                <a16:creationId xmlns:a16="http://schemas.microsoft.com/office/drawing/2014/main" id="{6E0E8775-9DC0-A022-7A80-27B9652441C3}"/>
              </a:ext>
            </a:extLst>
          </p:cNvPr>
          <p:cNvSpPr>
            <a:spLocks noGrp="1"/>
          </p:cNvSpPr>
          <p:nvPr>
            <p:ph type="body" sz="quarter" idx="10"/>
          </p:nvPr>
        </p:nvSpPr>
        <p:spPr>
          <a:xfrm>
            <a:off x="4140200" y="2622626"/>
            <a:ext cx="7469188" cy="1612749"/>
          </a:xfrm>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67652864"/>
      </p:ext>
    </p:extLst>
  </p:cSld>
  <p:clrMapOvr>
    <a:masterClrMapping/>
  </p:clrMapOvr>
  <p:transition>
    <p:fade/>
  </p:transition>
  <p:extLst>
    <p:ext uri="{DCECCB84-F9BA-43D5-87BE-67443E8EF086}">
      <p15:sldGuideLst xmlns:p15="http://schemas.microsoft.com/office/powerpoint/2012/main">
        <p15:guide id="1" pos="2241">
          <p15:clr>
            <a:srgbClr val="FBAE40"/>
          </p15:clr>
        </p15:guide>
        <p15:guide id="2" pos="1874">
          <p15:clr>
            <a:srgbClr val="FBAE40"/>
          </p15:clr>
        </p15:guide>
        <p15:guide id="3" pos="2608">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Agenda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0"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2532063" cy="1452705"/>
          </a:xfrm>
        </p:spPr>
        <p:txBody>
          <a:bodyPr wrap="square">
            <a:spAutoFit/>
          </a:bodyPr>
          <a:lstStyle>
            <a:lvl1pPr marL="141288" indent="-141288">
              <a:defRPr lang="en-US" sz="16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5" y="2276475"/>
            <a:ext cx="2532063" cy="1452705"/>
          </a:xfrm>
        </p:spPr>
        <p:txBody>
          <a:bodyPr wrap="square">
            <a:spAutoFit/>
          </a:bodyPr>
          <a:lstStyle>
            <a:lvl1pPr marL="141288" indent="-141288">
              <a:defRPr lang="en-US" sz="16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08"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08" y="2283115"/>
            <a:ext cx="2532063" cy="1452705"/>
          </a:xfrm>
        </p:spPr>
        <p:txBody>
          <a:bodyPr wrap="square">
            <a:spAutoFit/>
          </a:bodyPr>
          <a:lstStyle>
            <a:lvl1pPr marL="141288" indent="-141288">
              <a:defRPr lang="en-US" sz="16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3" y="2276475"/>
            <a:ext cx="2532063" cy="1452705"/>
          </a:xfrm>
        </p:spPr>
        <p:txBody>
          <a:bodyPr wrap="square">
            <a:spAutoFit/>
          </a:bodyPr>
          <a:lstStyle>
            <a:lvl1pPr marL="141288" indent="-141288">
              <a:defRPr lang="en-US" sz="16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20790943"/>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436">
          <p15:clr>
            <a:srgbClr val="5ACBF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312915213"/>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4C385-FCE8-2E66-17F2-C6882C510A9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24F53F2-99BC-9FF8-82EA-2F293C6F8A3D}"/>
              </a:ext>
            </a:extLst>
          </p:cNvPr>
          <p:cNvSpPr>
            <a:spLocks noGrp="1"/>
          </p:cNvSpPr>
          <p:nvPr>
            <p:ph type="dt" sz="half" idx="10"/>
          </p:nvPr>
        </p:nvSpPr>
        <p:spPr/>
        <p:txBody>
          <a:bodyPr/>
          <a:lstStyle/>
          <a:p>
            <a:fld id="{23FCEA23-F800-4AE1-B471-6FC524D05CC4}" type="datetimeFigureOut">
              <a:rPr lang="en-US" smtClean="0"/>
              <a:t>8/5/2026</a:t>
            </a:fld>
            <a:endParaRPr lang="en-US"/>
          </a:p>
        </p:txBody>
      </p:sp>
      <p:sp>
        <p:nvSpPr>
          <p:cNvPr id="4" name="Footer Placeholder 3">
            <a:extLst>
              <a:ext uri="{FF2B5EF4-FFF2-40B4-BE49-F238E27FC236}">
                <a16:creationId xmlns:a16="http://schemas.microsoft.com/office/drawing/2014/main" id="{6F0CB7F6-E629-AB6F-270A-C29FB7486C5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7A0E594-2622-A4E5-1642-5EC4961D7183}"/>
              </a:ext>
            </a:extLst>
          </p:cNvPr>
          <p:cNvSpPr>
            <a:spLocks noGrp="1"/>
          </p:cNvSpPr>
          <p:nvPr>
            <p:ph type="sldNum" sz="quarter" idx="12"/>
          </p:nvPr>
        </p:nvSpPr>
        <p:spPr/>
        <p:txBody>
          <a:bodyPr/>
          <a:lstStyle/>
          <a:p>
            <a:fld id="{1DEB5F38-3EC1-4F76-A136-CD9821235946}" type="slidenum">
              <a:rPr lang="en-US" smtClean="0"/>
              <a:t>‹#›</a:t>
            </a:fld>
            <a:endParaRPr lang="en-US"/>
          </a:p>
        </p:txBody>
      </p:sp>
    </p:spTree>
    <p:extLst>
      <p:ext uri="{BB962C8B-B14F-4D97-AF65-F5344CB8AC3E}">
        <p14:creationId xmlns:p14="http://schemas.microsoft.com/office/powerpoint/2010/main" val="236722335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and Content Pink Swoosh">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116337994"/>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and Content Green Swoosh">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800526736"/>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74111528"/>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965481484"/>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87251231"/>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wo Column Bulle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98E90344-0294-48E2-AAF0-601BB99500E7}"/>
              </a:ext>
            </a:extLst>
          </p:cNvPr>
          <p:cNvSpPr>
            <a:spLocks noGrp="1"/>
          </p:cNvSpPr>
          <p:nvPr>
            <p:ph type="body" sz="quarter" idx="14"/>
          </p:nvPr>
        </p:nvSpPr>
        <p:spPr>
          <a:xfrm>
            <a:off x="584200" y="2084388"/>
            <a:ext cx="5219700" cy="1341906"/>
          </a:xfrm>
        </p:spPr>
        <p:txBody>
          <a:bodyPr>
            <a:spAutoFit/>
          </a:bodyPr>
          <a:lstStyle>
            <a:lvl1pPr marL="171450" indent="-171450">
              <a:defRPr lang="en-US" sz="2000" dirty="0"/>
            </a:lvl1pPr>
            <a:lvl2pPr marL="342900" indent="-171450">
              <a:defRPr lang="en-US" sz="1600" dirty="0"/>
            </a:lvl2pPr>
            <a:lvl3pPr marL="514350" indent="-171450">
              <a:defRPr lang="en-US" sz="1400" dirty="0"/>
            </a:lvl3pPr>
            <a:lvl4pPr marL="666750" indent="-152400">
              <a:defRPr lang="en-US" sz="1200" dirty="0"/>
            </a:lvl4pPr>
            <a:lvl5pPr marL="793750" indent="-120650">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1">
            <a:extLst>
              <a:ext uri="{FF2B5EF4-FFF2-40B4-BE49-F238E27FC236}">
                <a16:creationId xmlns:a16="http://schemas.microsoft.com/office/drawing/2014/main" id="{B4F729D4-B1F1-45F2-A06A-40234B19C883}"/>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D1F896FB-325C-4849-B372-8DF0D6C0562C}"/>
              </a:ext>
            </a:extLst>
          </p:cNvPr>
          <p:cNvSpPr>
            <a:spLocks noGrp="1"/>
          </p:cNvSpPr>
          <p:nvPr>
            <p:ph type="body" sz="quarter" idx="15"/>
          </p:nvPr>
        </p:nvSpPr>
        <p:spPr>
          <a:xfrm>
            <a:off x="6397625" y="2084388"/>
            <a:ext cx="5219700" cy="1341906"/>
          </a:xfrm>
        </p:spPr>
        <p:txBody>
          <a:bodyPr>
            <a:spAutoFit/>
          </a:bodyPr>
          <a:lstStyle>
            <a:lvl1pPr marL="171450" indent="-171450">
              <a:defRPr lang="en-US" sz="2000" dirty="0"/>
            </a:lvl1pPr>
            <a:lvl2pPr marL="342900" indent="-171450">
              <a:defRPr lang="en-US" sz="1600" dirty="0"/>
            </a:lvl2pPr>
            <a:lvl3pPr marL="514350" indent="-171450">
              <a:defRPr lang="en-US" sz="1400" dirty="0"/>
            </a:lvl3pPr>
            <a:lvl4pPr marL="685800" indent="-136525">
              <a:defRPr lang="en-US" sz="1200" dirty="0"/>
            </a:lvl4pPr>
            <a:lvl5pPr marL="793750" indent="-120650">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39686277"/>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wo Column Conten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588963" y="2081211"/>
            <a:ext cx="5214937" cy="4187827"/>
          </a:xfrm>
        </p:spPr>
        <p:txBody>
          <a:bodyPr/>
          <a:lstStyle>
            <a:lvl1pPr>
              <a:defRPr sz="20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6394451" y="2081212"/>
            <a:ext cx="5214937" cy="4187826"/>
          </a:xfrm>
        </p:spPr>
        <p:txBody>
          <a:bodyPr/>
          <a:lstStyle>
            <a:lvl1pPr>
              <a:defRPr sz="20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91513654"/>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hre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585217" y="1438275"/>
            <a:ext cx="3264408"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585217" y="2283115"/>
            <a:ext cx="3264408" cy="1243417"/>
          </a:xfrm>
        </p:spPr>
        <p:txBody>
          <a:bodyPr vert="horz" wrap="square" lIns="0" tIns="0" rIns="0" bIns="0" rtlCol="0">
            <a:spAutoFit/>
          </a:bodyPr>
          <a:lstStyle>
            <a:lvl1pPr>
              <a:defRPr lang="en-US" sz="1600"/>
            </a:lvl1pPr>
            <a:lvl2pPr>
              <a:defRPr lang="en-US" sz="1400"/>
            </a:lvl2pPr>
            <a:lvl3pPr>
              <a:defRPr lang="en-US" sz="1400"/>
            </a:lvl3pPr>
            <a:lvl4pPr>
              <a:defRPr lang="en-US" sz="1200"/>
            </a:lvl4pPr>
            <a:lvl5pPr>
              <a:defRPr lang="en-US" sz="1200" dirty="0"/>
            </a:lvl5pPr>
          </a:lstStyle>
          <a:p>
            <a:pPr marL="141288" lvl="0" indent="-141288"/>
            <a:r>
              <a:rPr lang="en-US"/>
              <a:t>Click to edit Master text styles</a:t>
            </a:r>
          </a:p>
          <a:p>
            <a:pPr marL="141288" lvl="1" indent="-141288"/>
            <a:r>
              <a:rPr lang="en-US"/>
              <a:t>Second level</a:t>
            </a:r>
          </a:p>
          <a:p>
            <a:pPr marL="141288" lvl="2" indent="-141288"/>
            <a:r>
              <a:rPr lang="en-US"/>
              <a:t>Third level</a:t>
            </a:r>
          </a:p>
          <a:p>
            <a:pPr marL="141288" lvl="3" indent="-141288"/>
            <a:r>
              <a:rPr lang="en-US"/>
              <a:t>Fourth level</a:t>
            </a:r>
          </a:p>
          <a:p>
            <a:pPr marL="141288" lvl="4" indent="-141288"/>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4463796" y="1438275"/>
            <a:ext cx="3264408"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4463796" y="2283115"/>
            <a:ext cx="3264408" cy="1243417"/>
          </a:xfrm>
        </p:spPr>
        <p:txBody>
          <a:bodyPr vert="horz" wrap="square" lIns="0" tIns="0" rIns="0" bIns="0" rtlCol="0">
            <a:spAutoFit/>
          </a:bodyPr>
          <a:lstStyle>
            <a:lvl1pPr>
              <a:defRPr lang="en-US" sz="1600"/>
            </a:lvl1pPr>
            <a:lvl2pPr>
              <a:defRPr lang="en-US" sz="1400"/>
            </a:lvl2pPr>
            <a:lvl3pPr>
              <a:defRPr lang="en-US" sz="1400"/>
            </a:lvl3pPr>
            <a:lvl4pPr>
              <a:defRPr lang="en-US" sz="1200"/>
            </a:lvl4pPr>
            <a:lvl5pPr>
              <a:defRPr lang="en-US" sz="1200" dirty="0"/>
            </a:lvl5pPr>
          </a:lstStyle>
          <a:p>
            <a:pPr marL="141288" lvl="0" indent="-141288"/>
            <a:r>
              <a:rPr lang="en-US"/>
              <a:t>Click to edit Master text styles</a:t>
            </a:r>
          </a:p>
          <a:p>
            <a:pPr marL="141288" lvl="1" indent="-141288"/>
            <a:r>
              <a:rPr lang="en-US"/>
              <a:t>Second level</a:t>
            </a:r>
          </a:p>
          <a:p>
            <a:pPr marL="141288" lvl="2" indent="-141288"/>
            <a:r>
              <a:rPr lang="en-US"/>
              <a:t>Third level</a:t>
            </a:r>
          </a:p>
          <a:p>
            <a:pPr marL="141288" lvl="3" indent="-141288"/>
            <a:r>
              <a:rPr lang="en-US"/>
              <a:t>Fourth level</a:t>
            </a:r>
          </a:p>
          <a:p>
            <a:pPr marL="141288" lvl="4" indent="-141288"/>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8342375" y="1438275"/>
            <a:ext cx="3264408"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8342375" y="2283115"/>
            <a:ext cx="3264408" cy="1243417"/>
          </a:xfrm>
        </p:spPr>
        <p:txBody>
          <a:bodyPr vert="horz" wrap="square" lIns="0" tIns="0" rIns="0" bIns="0" rtlCol="0">
            <a:spAutoFit/>
          </a:bodyPr>
          <a:lstStyle>
            <a:lvl1pPr>
              <a:defRPr lang="en-US" sz="1600"/>
            </a:lvl1pPr>
            <a:lvl2pPr>
              <a:defRPr lang="en-US" sz="1400"/>
            </a:lvl2pPr>
            <a:lvl3pPr>
              <a:defRPr lang="en-US" sz="1400"/>
            </a:lvl3pPr>
            <a:lvl4pPr>
              <a:defRPr lang="en-US" sz="1200"/>
            </a:lvl4pPr>
            <a:lvl5pPr>
              <a:defRPr lang="en-US" sz="1200" dirty="0"/>
            </a:lvl5pPr>
          </a:lstStyle>
          <a:p>
            <a:pPr marL="141288" lvl="0" indent="-141288"/>
            <a:r>
              <a:rPr lang="en-US"/>
              <a:t>Click to edit Master text styles</a:t>
            </a:r>
          </a:p>
          <a:p>
            <a:pPr marL="141288" lvl="1" indent="-141288"/>
            <a:r>
              <a:rPr lang="en-US"/>
              <a:t>Second level</a:t>
            </a:r>
          </a:p>
          <a:p>
            <a:pPr marL="141288" lvl="2" indent="-141288"/>
            <a:r>
              <a:rPr lang="en-US"/>
              <a:t>Third level</a:t>
            </a:r>
          </a:p>
          <a:p>
            <a:pPr marL="141288" lvl="3" indent="-141288"/>
            <a:r>
              <a:rPr lang="en-US"/>
              <a:t>Fourth level</a:t>
            </a:r>
          </a:p>
          <a:p>
            <a:pPr marL="141288" lvl="4" indent="-141288"/>
            <a:r>
              <a:rPr lang="en-US"/>
              <a:t>Fifth level</a:t>
            </a:r>
          </a:p>
        </p:txBody>
      </p:sp>
    </p:spTree>
    <p:extLst>
      <p:ext uri="{BB962C8B-B14F-4D97-AF65-F5344CB8AC3E}">
        <p14:creationId xmlns:p14="http://schemas.microsoft.com/office/powerpoint/2010/main" val="1530876909"/>
      </p:ext>
    </p:extLst>
  </p:cSld>
  <p:clrMapOvr>
    <a:masterClrMapping/>
  </p:clrMapOvr>
  <p:transition>
    <p:fade/>
  </p:transition>
  <p:extLst>
    <p:ext uri="{DCECCB84-F9BA-43D5-87BE-67443E8EF086}">
      <p15:sldGuideLst xmlns:p15="http://schemas.microsoft.com/office/powerpoint/2012/main">
        <p15:guide id="3" orient="horz" pos="1437">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Four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0"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2532063" cy="1452705"/>
          </a:xfrm>
        </p:spPr>
        <p:txBody>
          <a:bodyPr wrap="square">
            <a:spAutoFit/>
          </a:bodyPr>
          <a:lstStyle>
            <a:lvl1pPr marL="141288" indent="-141288">
              <a:defRPr lang="en-US" sz="16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5" y="2276475"/>
            <a:ext cx="2532063" cy="1452705"/>
          </a:xfrm>
        </p:spPr>
        <p:txBody>
          <a:bodyPr wrap="square">
            <a:spAutoFit/>
          </a:bodyPr>
          <a:lstStyle>
            <a:lvl1pPr marL="141288" indent="-141288">
              <a:defRPr lang="en-US" sz="16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08"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08" y="2283115"/>
            <a:ext cx="2532063" cy="1452705"/>
          </a:xfrm>
        </p:spPr>
        <p:txBody>
          <a:bodyPr wrap="square">
            <a:spAutoFit/>
          </a:bodyPr>
          <a:lstStyle>
            <a:lvl1pPr marL="141288" indent="-141288">
              <a:defRPr lang="en-US" sz="16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3" y="2276475"/>
            <a:ext cx="2532063" cy="1452705"/>
          </a:xfrm>
        </p:spPr>
        <p:txBody>
          <a:bodyPr wrap="square">
            <a:spAutoFit/>
          </a:bodyPr>
          <a:lstStyle>
            <a:lvl1pPr marL="141288" indent="-141288">
              <a:defRPr lang="en-US" sz="16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1815123"/>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436">
          <p15:clr>
            <a:srgbClr val="5ACBF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Fiv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hasCustomPrompt="1"/>
          </p:nvPr>
        </p:nvSpPr>
        <p:spPr>
          <a:xfrm>
            <a:off x="584200" y="1438275"/>
            <a:ext cx="1965960" cy="615553"/>
          </a:xfrm>
        </p:spPr>
        <p:txBody>
          <a:bodyPr anchor="t"/>
          <a:lstStyle>
            <a:lvl1pPr marL="0" indent="0">
              <a:spcBef>
                <a:spcPts val="0"/>
              </a:spcBef>
              <a:buNone/>
              <a:defRPr sz="2000">
                <a:solidFill>
                  <a:schemeClr val="tx1"/>
                </a:solidFill>
                <a:latin typeface="+mj-lt"/>
              </a:defRPr>
            </a:lvl1pPr>
          </a:lstStyle>
          <a:p>
            <a:pPr lvl="0"/>
            <a:r>
              <a:rPr lang="en-US"/>
              <a:t>Click to edit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1965960" cy="1489639"/>
          </a:xfrm>
        </p:spPr>
        <p:txBody>
          <a:bodyPr vert="horz" wrap="square" lIns="0" tIns="0" rIns="0" bIns="0" rtlCol="0">
            <a:spAutoFit/>
          </a:bodyPr>
          <a:lstStyle>
            <a:lvl1pPr>
              <a:defRPr lang="en-US" sz="1600"/>
            </a:lvl1pPr>
            <a:lvl2pPr>
              <a:defRPr lang="en-US" sz="1400"/>
            </a:lvl2pPr>
            <a:lvl3pPr>
              <a:defRPr lang="en-US" sz="1400"/>
            </a:lvl3pPr>
            <a:lvl4pPr>
              <a:defRPr lang="en-US" sz="1200"/>
            </a:lvl4pPr>
            <a:lvl5pPr>
              <a:defRPr lang="en-US" sz="1200" dirty="0"/>
            </a:lvl5pPr>
          </a:lstStyle>
          <a:p>
            <a:pPr marL="141288" lvl="0" indent="-141288"/>
            <a:r>
              <a:rPr lang="en-US"/>
              <a:t>Click to edit Master text styles</a:t>
            </a:r>
          </a:p>
          <a:p>
            <a:pPr marL="141288" lvl="1" indent="-141288"/>
            <a:r>
              <a:rPr lang="en-US"/>
              <a:t>Second level</a:t>
            </a:r>
          </a:p>
          <a:p>
            <a:pPr marL="141288" lvl="2" indent="-141288"/>
            <a:r>
              <a:rPr lang="en-US"/>
              <a:t>Third level</a:t>
            </a:r>
          </a:p>
          <a:p>
            <a:pPr marL="141288" lvl="3" indent="-141288"/>
            <a:r>
              <a:rPr lang="en-US"/>
              <a:t>Fourth level</a:t>
            </a:r>
          </a:p>
          <a:p>
            <a:pPr marL="141288" lvl="4" indent="-141288"/>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hasCustomPrompt="1"/>
          </p:nvPr>
        </p:nvSpPr>
        <p:spPr>
          <a:xfrm>
            <a:off x="2849007" y="1438275"/>
            <a:ext cx="1965960" cy="615553"/>
          </a:xfrm>
        </p:spPr>
        <p:txBody>
          <a:bodyPr anchor="t"/>
          <a:lstStyle>
            <a:lvl1pPr marL="0" indent="0">
              <a:spcBef>
                <a:spcPts val="0"/>
              </a:spcBef>
              <a:buNone/>
              <a:defRPr sz="2000">
                <a:solidFill>
                  <a:schemeClr val="tx1"/>
                </a:solidFill>
                <a:latin typeface="+mj-lt"/>
              </a:defRPr>
            </a:lvl1pPr>
          </a:lstStyle>
          <a:p>
            <a:pPr lvl="0"/>
            <a:r>
              <a:rPr lang="en-US"/>
              <a:t>Click to edit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2849007" y="2276475"/>
            <a:ext cx="1965960" cy="1489639"/>
          </a:xfrm>
        </p:spPr>
        <p:txBody>
          <a:bodyPr vert="horz" wrap="square" lIns="0" tIns="0" rIns="0" bIns="0" rtlCol="0">
            <a:spAutoFit/>
          </a:bodyPr>
          <a:lstStyle>
            <a:lvl1pPr>
              <a:defRPr lang="en-US" sz="1600"/>
            </a:lvl1pPr>
            <a:lvl2pPr>
              <a:defRPr lang="en-US" sz="1400"/>
            </a:lvl2pPr>
            <a:lvl3pPr>
              <a:defRPr lang="en-US" sz="1400"/>
            </a:lvl3pPr>
            <a:lvl4pPr>
              <a:defRPr lang="en-US" sz="1200"/>
            </a:lvl4pPr>
            <a:lvl5pPr>
              <a:defRPr lang="en-US" sz="1200" dirty="0"/>
            </a:lvl5pPr>
          </a:lstStyle>
          <a:p>
            <a:pPr marL="141288" lvl="0" indent="-141288"/>
            <a:r>
              <a:rPr lang="en-US"/>
              <a:t>Click to edit Master text styles</a:t>
            </a:r>
          </a:p>
          <a:p>
            <a:pPr marL="141288" lvl="1" indent="-141288"/>
            <a:r>
              <a:rPr lang="en-US"/>
              <a:t>Second level</a:t>
            </a:r>
          </a:p>
          <a:p>
            <a:pPr marL="141288" lvl="2" indent="-141288"/>
            <a:r>
              <a:rPr lang="en-US"/>
              <a:t>Third level</a:t>
            </a:r>
          </a:p>
          <a:p>
            <a:pPr marL="141288" lvl="3" indent="-141288"/>
            <a:r>
              <a:rPr lang="en-US"/>
              <a:t>Fourth level</a:t>
            </a:r>
          </a:p>
          <a:p>
            <a:pPr marL="141288" lvl="4" indent="-141288"/>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hasCustomPrompt="1"/>
          </p:nvPr>
        </p:nvSpPr>
        <p:spPr>
          <a:xfrm>
            <a:off x="5113814" y="1438275"/>
            <a:ext cx="1965960" cy="615553"/>
          </a:xfrm>
        </p:spPr>
        <p:txBody>
          <a:bodyPr anchor="t"/>
          <a:lstStyle>
            <a:lvl1pPr marL="0" indent="0">
              <a:spcBef>
                <a:spcPts val="0"/>
              </a:spcBef>
              <a:buNone/>
              <a:defRPr sz="2000">
                <a:solidFill>
                  <a:schemeClr val="tx1"/>
                </a:solidFill>
                <a:latin typeface="+mj-lt"/>
              </a:defRPr>
            </a:lvl1pPr>
          </a:lstStyle>
          <a:p>
            <a:pPr lvl="0"/>
            <a:r>
              <a:rPr lang="en-US"/>
              <a:t>Click to edit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5113814" y="2283115"/>
            <a:ext cx="1965960" cy="1489639"/>
          </a:xfrm>
        </p:spPr>
        <p:txBody>
          <a:bodyPr vert="horz" wrap="square" lIns="0" tIns="0" rIns="0" bIns="0" rtlCol="0">
            <a:spAutoFit/>
          </a:bodyPr>
          <a:lstStyle>
            <a:lvl1pPr>
              <a:defRPr lang="en-US" sz="1600"/>
            </a:lvl1pPr>
            <a:lvl2pPr>
              <a:defRPr lang="en-US" sz="1400"/>
            </a:lvl2pPr>
            <a:lvl3pPr>
              <a:defRPr lang="en-US" sz="1400"/>
            </a:lvl3pPr>
            <a:lvl4pPr>
              <a:defRPr lang="en-US" sz="1200"/>
            </a:lvl4pPr>
            <a:lvl5pPr>
              <a:defRPr lang="en-US" sz="1200" dirty="0"/>
            </a:lvl5pPr>
          </a:lstStyle>
          <a:p>
            <a:pPr marL="141288" lvl="0" indent="-141288"/>
            <a:r>
              <a:rPr lang="en-US"/>
              <a:t>Click to edit Master text styles</a:t>
            </a:r>
          </a:p>
          <a:p>
            <a:pPr marL="141288" lvl="1" indent="-141288"/>
            <a:r>
              <a:rPr lang="en-US"/>
              <a:t>Second level</a:t>
            </a:r>
          </a:p>
          <a:p>
            <a:pPr marL="141288" lvl="2" indent="-141288"/>
            <a:r>
              <a:rPr lang="en-US"/>
              <a:t>Third level</a:t>
            </a:r>
          </a:p>
          <a:p>
            <a:pPr marL="141288" lvl="3" indent="-141288"/>
            <a:r>
              <a:rPr lang="en-US"/>
              <a:t>Fourth level</a:t>
            </a:r>
          </a:p>
          <a:p>
            <a:pPr marL="141288" lvl="4" indent="-141288"/>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hasCustomPrompt="1"/>
          </p:nvPr>
        </p:nvSpPr>
        <p:spPr>
          <a:xfrm>
            <a:off x="7378621" y="1438275"/>
            <a:ext cx="1965960" cy="615553"/>
          </a:xfrm>
        </p:spPr>
        <p:txBody>
          <a:bodyPr anchor="t"/>
          <a:lstStyle>
            <a:lvl1pPr marL="0" indent="0">
              <a:spcBef>
                <a:spcPts val="0"/>
              </a:spcBef>
              <a:buNone/>
              <a:defRPr sz="2000">
                <a:solidFill>
                  <a:schemeClr val="tx1"/>
                </a:solidFill>
                <a:latin typeface="+mj-lt"/>
              </a:defRPr>
            </a:lvl1pPr>
          </a:lstStyle>
          <a:p>
            <a:pPr lvl="0"/>
            <a:r>
              <a:rPr lang="en-US"/>
              <a:t>Click to edit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7378621" y="2276475"/>
            <a:ext cx="1965960" cy="1489639"/>
          </a:xfrm>
        </p:spPr>
        <p:txBody>
          <a:bodyPr vert="horz" wrap="square" lIns="0" tIns="0" rIns="0" bIns="0" rtlCol="0">
            <a:spAutoFit/>
          </a:bodyPr>
          <a:lstStyle>
            <a:lvl1pPr>
              <a:defRPr lang="en-US" sz="1600"/>
            </a:lvl1pPr>
            <a:lvl2pPr>
              <a:defRPr lang="en-US" sz="1400"/>
            </a:lvl2pPr>
            <a:lvl3pPr>
              <a:defRPr lang="en-US" sz="1400"/>
            </a:lvl3pPr>
            <a:lvl4pPr>
              <a:defRPr lang="en-US" sz="1200"/>
            </a:lvl4pPr>
            <a:lvl5pPr>
              <a:defRPr lang="en-US" sz="1200" dirty="0"/>
            </a:lvl5pPr>
          </a:lstStyle>
          <a:p>
            <a:pPr marL="141288" lvl="0" indent="-141288"/>
            <a:r>
              <a:rPr lang="en-US"/>
              <a:t>Click to edit Master text styles</a:t>
            </a:r>
          </a:p>
          <a:p>
            <a:pPr marL="141288" lvl="1" indent="-141288"/>
            <a:r>
              <a:rPr lang="en-US"/>
              <a:t>Second level</a:t>
            </a:r>
          </a:p>
          <a:p>
            <a:pPr marL="141288" lvl="2" indent="-141288"/>
            <a:r>
              <a:rPr lang="en-US"/>
              <a:t>Third level</a:t>
            </a:r>
          </a:p>
          <a:p>
            <a:pPr marL="141288" lvl="3" indent="-141288"/>
            <a:r>
              <a:rPr lang="en-US"/>
              <a:t>Fourth level</a:t>
            </a:r>
          </a:p>
          <a:p>
            <a:pPr marL="141288" lvl="4" indent="-141288"/>
            <a:r>
              <a:rPr lang="en-US"/>
              <a:t>Fifth level</a:t>
            </a:r>
          </a:p>
        </p:txBody>
      </p:sp>
      <p:sp>
        <p:nvSpPr>
          <p:cNvPr id="11" name="Text Placeholder 11">
            <a:extLst>
              <a:ext uri="{FF2B5EF4-FFF2-40B4-BE49-F238E27FC236}">
                <a16:creationId xmlns:a16="http://schemas.microsoft.com/office/drawing/2014/main" id="{540485AC-5036-400C-92C3-D3E9EC0252BC}"/>
              </a:ext>
            </a:extLst>
          </p:cNvPr>
          <p:cNvSpPr>
            <a:spLocks noGrp="1"/>
          </p:cNvSpPr>
          <p:nvPr>
            <p:ph type="body" sz="quarter" idx="22" hasCustomPrompt="1"/>
          </p:nvPr>
        </p:nvSpPr>
        <p:spPr>
          <a:xfrm>
            <a:off x="9643428" y="1438275"/>
            <a:ext cx="1965960" cy="615553"/>
          </a:xfrm>
        </p:spPr>
        <p:txBody>
          <a:bodyPr anchor="t"/>
          <a:lstStyle>
            <a:lvl1pPr marL="0" indent="0">
              <a:spcBef>
                <a:spcPts val="0"/>
              </a:spcBef>
              <a:buNone/>
              <a:defRPr sz="2000">
                <a:solidFill>
                  <a:schemeClr val="tx1"/>
                </a:solidFill>
                <a:latin typeface="+mj-lt"/>
              </a:defRPr>
            </a:lvl1pPr>
          </a:lstStyle>
          <a:p>
            <a:pPr lvl="0"/>
            <a:r>
              <a:rPr lang="en-US"/>
              <a:t>Click to edit text styles</a:t>
            </a:r>
          </a:p>
        </p:txBody>
      </p:sp>
      <p:sp>
        <p:nvSpPr>
          <p:cNvPr id="12" name="Text Placeholder 9">
            <a:extLst>
              <a:ext uri="{FF2B5EF4-FFF2-40B4-BE49-F238E27FC236}">
                <a16:creationId xmlns:a16="http://schemas.microsoft.com/office/drawing/2014/main" id="{F90290A2-7689-4DF5-971A-36C2D9173411}"/>
              </a:ext>
            </a:extLst>
          </p:cNvPr>
          <p:cNvSpPr>
            <a:spLocks noGrp="1"/>
          </p:cNvSpPr>
          <p:nvPr>
            <p:ph type="body" sz="quarter" idx="23"/>
          </p:nvPr>
        </p:nvSpPr>
        <p:spPr>
          <a:xfrm>
            <a:off x="9643428" y="2276475"/>
            <a:ext cx="1965960" cy="1489639"/>
          </a:xfrm>
        </p:spPr>
        <p:txBody>
          <a:bodyPr vert="horz" wrap="square" lIns="0" tIns="0" rIns="0" bIns="0" rtlCol="0">
            <a:spAutoFit/>
          </a:bodyPr>
          <a:lstStyle>
            <a:lvl1pPr>
              <a:defRPr lang="en-US" sz="1600"/>
            </a:lvl1pPr>
            <a:lvl2pPr>
              <a:defRPr lang="en-US" sz="1400"/>
            </a:lvl2pPr>
            <a:lvl3pPr>
              <a:defRPr lang="en-US" sz="1400"/>
            </a:lvl3pPr>
            <a:lvl4pPr>
              <a:defRPr lang="en-US" sz="1200"/>
            </a:lvl4pPr>
            <a:lvl5pPr>
              <a:defRPr lang="en-US" sz="1200" dirty="0"/>
            </a:lvl5pPr>
          </a:lstStyle>
          <a:p>
            <a:pPr marL="141288" lvl="0" indent="-141288"/>
            <a:r>
              <a:rPr lang="en-US"/>
              <a:t>Click to edit Master text styles</a:t>
            </a:r>
          </a:p>
          <a:p>
            <a:pPr marL="141288" lvl="1" indent="-141288"/>
            <a:r>
              <a:rPr lang="en-US"/>
              <a:t>Second level</a:t>
            </a:r>
          </a:p>
          <a:p>
            <a:pPr marL="141288" lvl="2" indent="-141288"/>
            <a:r>
              <a:rPr lang="en-US"/>
              <a:t>Third level</a:t>
            </a:r>
          </a:p>
          <a:p>
            <a:pPr marL="141288" lvl="3" indent="-141288"/>
            <a:r>
              <a:rPr lang="en-US"/>
              <a:t>Fourth level</a:t>
            </a:r>
          </a:p>
          <a:p>
            <a:pPr marL="141288" lvl="4" indent="-141288"/>
            <a:r>
              <a:rPr lang="en-US"/>
              <a:t>Fifth level</a:t>
            </a:r>
          </a:p>
        </p:txBody>
      </p:sp>
    </p:spTree>
    <p:extLst>
      <p:ext uri="{BB962C8B-B14F-4D97-AF65-F5344CB8AC3E}">
        <p14:creationId xmlns:p14="http://schemas.microsoft.com/office/powerpoint/2010/main" val="4172317330"/>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610">
          <p15:clr>
            <a:srgbClr val="5ACBF0"/>
          </p15:clr>
        </p15:guide>
        <p15:guide id="7" pos="1795">
          <p15:clr>
            <a:srgbClr val="5ACBF0"/>
          </p15:clr>
        </p15:guide>
        <p15:guide id="8" pos="3035">
          <p15:clr>
            <a:srgbClr val="5ACBF0"/>
          </p15:clr>
        </p15:guide>
        <p15:guide id="9" pos="3221">
          <p15:clr>
            <a:srgbClr val="5ACBF0"/>
          </p15:clr>
        </p15:guide>
        <p15:guide id="10" pos="4461">
          <p15:clr>
            <a:srgbClr val="5ACBF0"/>
          </p15:clr>
        </p15:guide>
        <p15:guide id="11" pos="5890">
          <p15:clr>
            <a:srgbClr val="5ACBF0"/>
          </p15:clr>
        </p15:guide>
        <p15:guide id="12" orient="horz" pos="1436">
          <p15:clr>
            <a:srgbClr val="5ACBF0"/>
          </p15:clr>
        </p15:guide>
        <p15:guide id="13" pos="4646">
          <p15:clr>
            <a:srgbClr val="5ACBF0"/>
          </p15:clr>
        </p15:guide>
        <p15:guide id="14" pos="6072">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89E5F6-71EA-823C-5481-9137C1C479FA}"/>
              </a:ext>
            </a:extLst>
          </p:cNvPr>
          <p:cNvSpPr>
            <a:spLocks noGrp="1"/>
          </p:cNvSpPr>
          <p:nvPr>
            <p:ph type="dt" sz="half" idx="10"/>
          </p:nvPr>
        </p:nvSpPr>
        <p:spPr/>
        <p:txBody>
          <a:bodyPr/>
          <a:lstStyle/>
          <a:p>
            <a:fld id="{23FCEA23-F800-4AE1-B471-6FC524D05CC4}" type="datetimeFigureOut">
              <a:rPr lang="en-US" smtClean="0"/>
              <a:t>8/5/2026</a:t>
            </a:fld>
            <a:endParaRPr lang="en-US"/>
          </a:p>
        </p:txBody>
      </p:sp>
      <p:sp>
        <p:nvSpPr>
          <p:cNvPr id="3" name="Footer Placeholder 2">
            <a:extLst>
              <a:ext uri="{FF2B5EF4-FFF2-40B4-BE49-F238E27FC236}">
                <a16:creationId xmlns:a16="http://schemas.microsoft.com/office/drawing/2014/main" id="{54EE0DE5-0164-5E90-0D0D-F5575EF2A77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2CA36B8-8345-091C-D2CA-BBC53FB5BAFD}"/>
              </a:ext>
            </a:extLst>
          </p:cNvPr>
          <p:cNvSpPr>
            <a:spLocks noGrp="1"/>
          </p:cNvSpPr>
          <p:nvPr>
            <p:ph type="sldNum" sz="quarter" idx="12"/>
          </p:nvPr>
        </p:nvSpPr>
        <p:spPr/>
        <p:txBody>
          <a:bodyPr/>
          <a:lstStyle/>
          <a:p>
            <a:fld id="{1DEB5F38-3EC1-4F76-A136-CD9821235946}" type="slidenum">
              <a:rPr lang="en-US" smtClean="0"/>
              <a:t>‹#›</a:t>
            </a:fld>
            <a:endParaRPr lang="en-US"/>
          </a:p>
        </p:txBody>
      </p:sp>
    </p:spTree>
    <p:extLst>
      <p:ext uri="{BB962C8B-B14F-4D97-AF65-F5344CB8AC3E}">
        <p14:creationId xmlns:p14="http://schemas.microsoft.com/office/powerpoint/2010/main" val="147830432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83827822"/>
      </p:ext>
    </p:extLst>
  </p:cSld>
  <p:clrMapOvr>
    <a:masterClrMapping/>
  </p:clrMapOvr>
  <p:transition>
    <p:fade/>
  </p:transition>
  <p:extLst>
    <p:ext uri="{DCECCB84-F9BA-43D5-87BE-67443E8EF086}">
      <p15:sldGuideLst xmlns:p15="http://schemas.microsoft.com/office/powerpoint/2012/main">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50/50 Imag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B3AEB-37BF-20CD-18AD-96D7E3680459}"/>
              </a:ext>
            </a:extLst>
          </p:cNvPr>
          <p:cNvSpPr>
            <a:spLocks noGrp="1"/>
          </p:cNvSpPr>
          <p:nvPr>
            <p:ph type="title" hasCustomPrompt="1"/>
          </p:nvPr>
        </p:nvSpPr>
        <p:spPr>
          <a:xfrm>
            <a:off x="588263" y="457200"/>
            <a:ext cx="4922521" cy="553998"/>
          </a:xfrm>
        </p:spPr>
        <p:txBody>
          <a:bodyPr/>
          <a:lstStyle/>
          <a:p>
            <a:r>
              <a:rPr lang="en-US"/>
              <a:t>Click to edit title</a:t>
            </a:r>
          </a:p>
        </p:txBody>
      </p:sp>
      <p:sp>
        <p:nvSpPr>
          <p:cNvPr id="9" name="Content Placeholder 8">
            <a:extLst>
              <a:ext uri="{FF2B5EF4-FFF2-40B4-BE49-F238E27FC236}">
                <a16:creationId xmlns:a16="http://schemas.microsoft.com/office/drawing/2014/main" id="{01D624DE-483D-FF6E-9BB1-90A937E423D9}"/>
              </a:ext>
            </a:extLst>
          </p:cNvPr>
          <p:cNvSpPr>
            <a:spLocks noGrp="1"/>
          </p:cNvSpPr>
          <p:nvPr>
            <p:ph sz="quarter" idx="10"/>
          </p:nvPr>
        </p:nvSpPr>
        <p:spPr>
          <a:xfrm>
            <a:off x="584201" y="1435100"/>
            <a:ext cx="4922522"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descr="This photo is a 'placeholder' only. Drag or drop your photo here, or click and tap the center to insert a photo.">
            <a:extLst>
              <a:ext uri="{FF2B5EF4-FFF2-40B4-BE49-F238E27FC236}">
                <a16:creationId xmlns:a16="http://schemas.microsoft.com/office/drawing/2014/main" id="{7BB8E91B-810E-3A41-33C4-109248C65B22}"/>
              </a:ext>
            </a:extLst>
          </p:cNvPr>
          <p:cNvSpPr>
            <a:spLocks noGrp="1"/>
          </p:cNvSpPr>
          <p:nvPr>
            <p:ph type="pic" sz="quarter" idx="11"/>
          </p:nvPr>
        </p:nvSpPr>
        <p:spPr>
          <a:xfrm>
            <a:off x="6099242" y="860423"/>
            <a:ext cx="5233221" cy="5137151"/>
          </a:xfrm>
          <a:blipFill dpi="0" rotWithShape="1">
            <a:blip r:embed="rId3"/>
            <a:srcRect/>
            <a:tile tx="0" ty="0" sx="76000" sy="76000" flip="none" algn="tl"/>
          </a:blipFill>
        </p:spPr>
        <p:txBody>
          <a:bodyPr>
            <a:noAutofit/>
          </a:bodyPr>
          <a:lstStyle>
            <a:lvl1pPr marL="0" indent="0">
              <a:buNone/>
              <a:defRPr sz="1400"/>
            </a:lvl1pPr>
          </a:lstStyle>
          <a:p>
            <a:r>
              <a:rPr lang="en-US"/>
              <a:t>Click icon to add picture</a:t>
            </a:r>
          </a:p>
        </p:txBody>
      </p:sp>
    </p:spTree>
    <p:extLst>
      <p:ext uri="{BB962C8B-B14F-4D97-AF65-F5344CB8AC3E}">
        <p14:creationId xmlns:p14="http://schemas.microsoft.com/office/powerpoint/2010/main" val="4098211166"/>
      </p:ext>
    </p:extLst>
  </p:cSld>
  <p:clrMapOvr>
    <a:masterClrMapping/>
  </p:clrMapOvr>
  <p:transition>
    <p:fade/>
  </p:transition>
  <p:extLst>
    <p:ext uri="{DCECCB84-F9BA-43D5-87BE-67443E8EF086}">
      <p15:sldGuideLst xmlns:p15="http://schemas.microsoft.com/office/powerpoint/2012/main">
        <p15:guide id="1" pos="3840">
          <p15:clr>
            <a:srgbClr val="FBAE40"/>
          </p15:clr>
        </p15:guide>
        <p15:guide id="2" pos="3470">
          <p15:clr>
            <a:srgbClr val="FBAE40"/>
          </p15:clr>
        </p15:guide>
        <p15:guide id="3" orient="horz" pos="1272">
          <p15:clr>
            <a:srgbClr val="FBAE40"/>
          </p15:clr>
        </p15:guide>
        <p15:guide id="4" orient="horz" pos="902">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50/50 Image and Tex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B3AEB-37BF-20CD-18AD-96D7E3680459}"/>
              </a:ext>
            </a:extLst>
          </p:cNvPr>
          <p:cNvSpPr>
            <a:spLocks noGrp="1"/>
          </p:cNvSpPr>
          <p:nvPr>
            <p:ph type="title" hasCustomPrompt="1"/>
          </p:nvPr>
        </p:nvSpPr>
        <p:spPr>
          <a:xfrm>
            <a:off x="588263" y="457200"/>
            <a:ext cx="4922521" cy="553998"/>
          </a:xfrm>
        </p:spPr>
        <p:txBody>
          <a:bodyPr/>
          <a:lstStyle/>
          <a:p>
            <a:r>
              <a:rPr lang="en-US"/>
              <a:t>Click to edit title</a:t>
            </a:r>
          </a:p>
        </p:txBody>
      </p:sp>
      <p:sp>
        <p:nvSpPr>
          <p:cNvPr id="9" name="Content Placeholder 8">
            <a:extLst>
              <a:ext uri="{FF2B5EF4-FFF2-40B4-BE49-F238E27FC236}">
                <a16:creationId xmlns:a16="http://schemas.microsoft.com/office/drawing/2014/main" id="{01D624DE-483D-FF6E-9BB1-90A937E423D9}"/>
              </a:ext>
            </a:extLst>
          </p:cNvPr>
          <p:cNvSpPr>
            <a:spLocks noGrp="1"/>
          </p:cNvSpPr>
          <p:nvPr>
            <p:ph sz="quarter" idx="10"/>
          </p:nvPr>
        </p:nvSpPr>
        <p:spPr>
          <a:xfrm>
            <a:off x="584201" y="1435100"/>
            <a:ext cx="4922522"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descr="This photo is a 'placeholder' only. Drag or drop your photo here, or click and tap the center to insert a photo.">
            <a:extLst>
              <a:ext uri="{FF2B5EF4-FFF2-40B4-BE49-F238E27FC236}">
                <a16:creationId xmlns:a16="http://schemas.microsoft.com/office/drawing/2014/main" id="{7BB8E91B-810E-3A41-33C4-109248C65B22}"/>
              </a:ext>
            </a:extLst>
          </p:cNvPr>
          <p:cNvSpPr>
            <a:spLocks noGrp="1"/>
          </p:cNvSpPr>
          <p:nvPr>
            <p:ph type="pic" sz="quarter" idx="11"/>
          </p:nvPr>
        </p:nvSpPr>
        <p:spPr>
          <a:xfrm>
            <a:off x="6099242" y="860423"/>
            <a:ext cx="5233221" cy="5137151"/>
          </a:xfrm>
          <a:blipFill dpi="0" rotWithShape="1">
            <a:blip r:embed="rId3"/>
            <a:srcRect/>
            <a:tile tx="0" ty="0" sx="76000" sy="76000" flip="none" algn="tl"/>
          </a:blipFill>
        </p:spPr>
        <p:txBody>
          <a:bodyPr>
            <a:noAutofit/>
          </a:bodyPr>
          <a:lstStyle>
            <a:lvl1pPr marL="0" indent="0">
              <a:buNone/>
              <a:defRPr sz="1400"/>
            </a:lvl1pPr>
          </a:lstStyle>
          <a:p>
            <a:r>
              <a:rPr lang="en-US"/>
              <a:t>Click icon to add picture</a:t>
            </a:r>
          </a:p>
        </p:txBody>
      </p:sp>
    </p:spTree>
    <p:extLst>
      <p:ext uri="{BB962C8B-B14F-4D97-AF65-F5344CB8AC3E}">
        <p14:creationId xmlns:p14="http://schemas.microsoft.com/office/powerpoint/2010/main" val="435867267"/>
      </p:ext>
    </p:extLst>
  </p:cSld>
  <p:clrMapOvr>
    <a:masterClrMapping/>
  </p:clrMapOvr>
  <p:transition>
    <p:fade/>
  </p:transition>
  <p:extLst>
    <p:ext uri="{DCECCB84-F9BA-43D5-87BE-67443E8EF086}">
      <p15:sldGuideLst xmlns:p15="http://schemas.microsoft.com/office/powerpoint/2012/main">
        <p15:guide id="1" pos="3840">
          <p15:clr>
            <a:srgbClr val="FBAE40"/>
          </p15:clr>
        </p15:guide>
        <p15:guide id="2" pos="3470">
          <p15:clr>
            <a:srgbClr val="FBAE40"/>
          </p15:clr>
        </p15:guide>
        <p15:guide id="3" orient="horz" pos="1272">
          <p15:clr>
            <a:srgbClr val="FBAE40"/>
          </p15:clr>
        </p15:guide>
        <p15:guide id="4" orient="horz" pos="902">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50/50 Image and Text 3">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B3AEB-37BF-20CD-18AD-96D7E3680459}"/>
              </a:ext>
            </a:extLst>
          </p:cNvPr>
          <p:cNvSpPr>
            <a:spLocks noGrp="1"/>
          </p:cNvSpPr>
          <p:nvPr>
            <p:ph type="title" hasCustomPrompt="1"/>
          </p:nvPr>
        </p:nvSpPr>
        <p:spPr>
          <a:xfrm>
            <a:off x="588263" y="457200"/>
            <a:ext cx="4922521" cy="553998"/>
          </a:xfrm>
        </p:spPr>
        <p:txBody>
          <a:bodyPr/>
          <a:lstStyle/>
          <a:p>
            <a:r>
              <a:rPr lang="en-US"/>
              <a:t>Click to edit title</a:t>
            </a:r>
          </a:p>
        </p:txBody>
      </p:sp>
      <p:sp>
        <p:nvSpPr>
          <p:cNvPr id="9" name="Content Placeholder 8">
            <a:extLst>
              <a:ext uri="{FF2B5EF4-FFF2-40B4-BE49-F238E27FC236}">
                <a16:creationId xmlns:a16="http://schemas.microsoft.com/office/drawing/2014/main" id="{01D624DE-483D-FF6E-9BB1-90A937E423D9}"/>
              </a:ext>
            </a:extLst>
          </p:cNvPr>
          <p:cNvSpPr>
            <a:spLocks noGrp="1"/>
          </p:cNvSpPr>
          <p:nvPr>
            <p:ph sz="quarter" idx="10"/>
          </p:nvPr>
        </p:nvSpPr>
        <p:spPr>
          <a:xfrm>
            <a:off x="584201" y="1435100"/>
            <a:ext cx="4922522"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descr="This photo is a 'placeholder' only. Drag or drop your photo here, or click and tap the center to insert a photo.">
            <a:extLst>
              <a:ext uri="{FF2B5EF4-FFF2-40B4-BE49-F238E27FC236}">
                <a16:creationId xmlns:a16="http://schemas.microsoft.com/office/drawing/2014/main" id="{7BB8E91B-810E-3A41-33C4-109248C65B22}"/>
              </a:ext>
            </a:extLst>
          </p:cNvPr>
          <p:cNvSpPr>
            <a:spLocks noGrp="1"/>
          </p:cNvSpPr>
          <p:nvPr>
            <p:ph type="pic" sz="quarter" idx="11"/>
          </p:nvPr>
        </p:nvSpPr>
        <p:spPr>
          <a:xfrm>
            <a:off x="6099242" y="0"/>
            <a:ext cx="6092758" cy="6858000"/>
          </a:xfrm>
          <a:blipFill dpi="0" rotWithShape="1">
            <a:blip r:embed="rId2"/>
            <a:srcRect/>
            <a:tile tx="-355600" ty="0" sx="100000" sy="100000" flip="none" algn="tl"/>
          </a:blipFill>
        </p:spPr>
        <p:txBody>
          <a:bodyPr>
            <a:noAutofit/>
          </a:bodyPr>
          <a:lstStyle>
            <a:lvl1pPr marL="0" indent="0">
              <a:buNone/>
              <a:defRPr sz="1400"/>
            </a:lvl1pPr>
          </a:lstStyle>
          <a:p>
            <a:r>
              <a:rPr lang="en-US"/>
              <a:t>Click icon to add picture</a:t>
            </a:r>
          </a:p>
        </p:txBody>
      </p:sp>
    </p:spTree>
    <p:extLst>
      <p:ext uri="{BB962C8B-B14F-4D97-AF65-F5344CB8AC3E}">
        <p14:creationId xmlns:p14="http://schemas.microsoft.com/office/powerpoint/2010/main" val="1514239582"/>
      </p:ext>
    </p:extLst>
  </p:cSld>
  <p:clrMapOvr>
    <a:masterClrMapping/>
  </p:clrMapOvr>
  <p:transition>
    <p:fade/>
  </p:transition>
  <p:extLst>
    <p:ext uri="{DCECCB84-F9BA-43D5-87BE-67443E8EF086}">
      <p15:sldGuideLst xmlns:p15="http://schemas.microsoft.com/office/powerpoint/2012/main">
        <p15:guide id="1" pos="3840">
          <p15:clr>
            <a:srgbClr val="FBAE40"/>
          </p15:clr>
        </p15:guide>
        <p15:guide id="2" pos="3470">
          <p15:clr>
            <a:srgbClr val="FBAE40"/>
          </p15:clr>
        </p15:guide>
        <p15:guide id="3" orient="horz" pos="1272">
          <p15:clr>
            <a:srgbClr val="FBAE40"/>
          </p15:clr>
        </p15:guide>
        <p15:guide id="4" orient="horz" pos="902">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Quote Slide - Shor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E69C-AACC-A937-7D9E-AEF1588D06FD}"/>
              </a:ext>
            </a:extLst>
          </p:cNvPr>
          <p:cNvSpPr>
            <a:spLocks noGrp="1"/>
          </p:cNvSpPr>
          <p:nvPr>
            <p:ph type="title" hasCustomPrompt="1"/>
          </p:nvPr>
        </p:nvSpPr>
        <p:spPr>
          <a:xfrm>
            <a:off x="3869243" y="2979778"/>
            <a:ext cx="7740145" cy="553998"/>
          </a:xfrm>
        </p:spPr>
        <p:txBody>
          <a:bodyPr anchor="b" anchorCtr="0"/>
          <a:lstStyle>
            <a:lvl1pPr marL="182880" indent="-182880">
              <a:defRPr/>
            </a:lvl1pPr>
          </a:lstStyle>
          <a:p>
            <a:r>
              <a:rPr lang="en-US"/>
              <a:t>“Insert quote here”</a:t>
            </a:r>
          </a:p>
        </p:txBody>
      </p:sp>
      <p:sp>
        <p:nvSpPr>
          <p:cNvPr id="9" name="Text Placeholder 4">
            <a:extLst>
              <a:ext uri="{FF2B5EF4-FFF2-40B4-BE49-F238E27FC236}">
                <a16:creationId xmlns:a16="http://schemas.microsoft.com/office/drawing/2014/main" id="{1C0D5F63-F2B7-E03A-A9F2-6DC339C46234}"/>
              </a:ext>
            </a:extLst>
          </p:cNvPr>
          <p:cNvSpPr>
            <a:spLocks noGrp="1"/>
          </p:cNvSpPr>
          <p:nvPr>
            <p:ph type="body" sz="quarter" idx="12" hasCustomPrompt="1"/>
          </p:nvPr>
        </p:nvSpPr>
        <p:spPr>
          <a:xfrm>
            <a:off x="4059238" y="3962400"/>
            <a:ext cx="7543800" cy="307777"/>
          </a:xfrm>
          <a:noFill/>
        </p:spPr>
        <p:txBody>
          <a:bodyPr wrap="square" lIns="0" tIns="0" rIns="0" bIns="0">
            <a:spAutoFit/>
          </a:bodyPr>
          <a:lstStyle>
            <a:lvl1pPr marL="0" indent="0">
              <a:spcBef>
                <a:spcPts val="0"/>
              </a:spcBef>
              <a:buNone/>
              <a:defRPr sz="2000" spc="0" baseline="0">
                <a:solidFill>
                  <a:schemeClr val="tx1"/>
                </a:solidFill>
                <a:latin typeface="+mj-lt"/>
                <a:cs typeface="Segoe UI" panose="020B0502040204020203" pitchFamily="34" charset="0"/>
              </a:defRPr>
            </a:lvl1pPr>
          </a:lstStyle>
          <a:p>
            <a:pPr lvl="0"/>
            <a:r>
              <a:rPr lang="en-US"/>
              <a:t>Name</a:t>
            </a:r>
          </a:p>
        </p:txBody>
      </p:sp>
      <p:sp>
        <p:nvSpPr>
          <p:cNvPr id="10" name="Text Placeholder 3">
            <a:extLst>
              <a:ext uri="{FF2B5EF4-FFF2-40B4-BE49-F238E27FC236}">
                <a16:creationId xmlns:a16="http://schemas.microsoft.com/office/drawing/2014/main" id="{3C8F21EA-8B63-FD39-60DD-D40E5BF49B31}"/>
              </a:ext>
            </a:extLst>
          </p:cNvPr>
          <p:cNvSpPr>
            <a:spLocks noGrp="1"/>
          </p:cNvSpPr>
          <p:nvPr>
            <p:ph type="body" sz="quarter" idx="13" hasCustomPrompt="1"/>
          </p:nvPr>
        </p:nvSpPr>
        <p:spPr>
          <a:xfrm>
            <a:off x="4059238" y="4294188"/>
            <a:ext cx="7543800" cy="246221"/>
          </a:xfrm>
        </p:spPr>
        <p:txBody>
          <a:bodyPr/>
          <a:lstStyle>
            <a:lvl1pPr marL="0" indent="0">
              <a:buNone/>
              <a:defRPr sz="1600"/>
            </a:lvl1pPr>
            <a:lvl2pPr marL="228600" indent="0">
              <a:buNone/>
              <a:defRPr/>
            </a:lvl2pPr>
            <a:lvl3pPr marL="457200" indent="0">
              <a:buNone/>
              <a:defRPr/>
            </a:lvl3pPr>
            <a:lvl4pPr marL="661988" indent="0">
              <a:buNone/>
              <a:defRPr/>
            </a:lvl4pPr>
            <a:lvl5pPr marL="855663" indent="0">
              <a:buNone/>
              <a:defRPr/>
            </a:lvl5pPr>
          </a:lstStyle>
          <a:p>
            <a:pPr lvl="0"/>
            <a:r>
              <a:rPr lang="en-US"/>
              <a:t>Title, company, or other information</a:t>
            </a:r>
          </a:p>
        </p:txBody>
      </p:sp>
    </p:spTree>
    <p:extLst>
      <p:ext uri="{BB962C8B-B14F-4D97-AF65-F5344CB8AC3E}">
        <p14:creationId xmlns:p14="http://schemas.microsoft.com/office/powerpoint/2010/main" val="555563759"/>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pos="2557">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Quote Slide - Lo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E69C-AACC-A937-7D9E-AEF1588D06FD}"/>
              </a:ext>
            </a:extLst>
          </p:cNvPr>
          <p:cNvSpPr>
            <a:spLocks noGrp="1"/>
          </p:cNvSpPr>
          <p:nvPr>
            <p:ph type="title" hasCustomPrompt="1"/>
          </p:nvPr>
        </p:nvSpPr>
        <p:spPr>
          <a:xfrm>
            <a:off x="3869243" y="4088382"/>
            <a:ext cx="7740145" cy="553998"/>
          </a:xfrm>
        </p:spPr>
        <p:txBody>
          <a:bodyPr anchor="b" anchorCtr="0"/>
          <a:lstStyle>
            <a:lvl1pPr marL="182880" indent="-182880">
              <a:defRPr/>
            </a:lvl1pPr>
          </a:lstStyle>
          <a:p>
            <a:r>
              <a:rPr lang="en-US"/>
              <a:t>“Insert quote here”</a:t>
            </a:r>
          </a:p>
        </p:txBody>
      </p:sp>
      <p:sp>
        <p:nvSpPr>
          <p:cNvPr id="9" name="Text Placeholder 4">
            <a:extLst>
              <a:ext uri="{FF2B5EF4-FFF2-40B4-BE49-F238E27FC236}">
                <a16:creationId xmlns:a16="http://schemas.microsoft.com/office/drawing/2014/main" id="{1C0D5F63-F2B7-E03A-A9F2-6DC339C46234}"/>
              </a:ext>
            </a:extLst>
          </p:cNvPr>
          <p:cNvSpPr>
            <a:spLocks noGrp="1"/>
          </p:cNvSpPr>
          <p:nvPr>
            <p:ph type="body" sz="quarter" idx="12" hasCustomPrompt="1"/>
          </p:nvPr>
        </p:nvSpPr>
        <p:spPr>
          <a:xfrm>
            <a:off x="4059238" y="5071004"/>
            <a:ext cx="7543800" cy="307777"/>
          </a:xfrm>
          <a:noFill/>
        </p:spPr>
        <p:txBody>
          <a:bodyPr wrap="square" lIns="0" tIns="0" rIns="0" bIns="0">
            <a:spAutoFit/>
          </a:bodyPr>
          <a:lstStyle>
            <a:lvl1pPr marL="0" indent="0">
              <a:spcBef>
                <a:spcPts val="0"/>
              </a:spcBef>
              <a:buNone/>
              <a:defRPr sz="2000" spc="0" baseline="0">
                <a:solidFill>
                  <a:schemeClr val="tx1"/>
                </a:solidFill>
                <a:latin typeface="+mj-lt"/>
                <a:cs typeface="Segoe UI" panose="020B0502040204020203" pitchFamily="34" charset="0"/>
              </a:defRPr>
            </a:lvl1pPr>
          </a:lstStyle>
          <a:p>
            <a:pPr lvl="0"/>
            <a:r>
              <a:rPr lang="en-US"/>
              <a:t>Name</a:t>
            </a:r>
          </a:p>
        </p:txBody>
      </p:sp>
      <p:sp>
        <p:nvSpPr>
          <p:cNvPr id="10" name="Text Placeholder 3">
            <a:extLst>
              <a:ext uri="{FF2B5EF4-FFF2-40B4-BE49-F238E27FC236}">
                <a16:creationId xmlns:a16="http://schemas.microsoft.com/office/drawing/2014/main" id="{3C8F21EA-8B63-FD39-60DD-D40E5BF49B31}"/>
              </a:ext>
            </a:extLst>
          </p:cNvPr>
          <p:cNvSpPr>
            <a:spLocks noGrp="1"/>
          </p:cNvSpPr>
          <p:nvPr>
            <p:ph type="body" sz="quarter" idx="13" hasCustomPrompt="1"/>
          </p:nvPr>
        </p:nvSpPr>
        <p:spPr>
          <a:xfrm>
            <a:off x="4059238" y="5402792"/>
            <a:ext cx="7543800" cy="246221"/>
          </a:xfrm>
        </p:spPr>
        <p:txBody>
          <a:bodyPr/>
          <a:lstStyle>
            <a:lvl1pPr marL="0" indent="0">
              <a:buNone/>
              <a:defRPr sz="1600"/>
            </a:lvl1pPr>
            <a:lvl2pPr marL="228600" indent="0">
              <a:buNone/>
              <a:defRPr/>
            </a:lvl2pPr>
            <a:lvl3pPr marL="457200" indent="0">
              <a:buNone/>
              <a:defRPr/>
            </a:lvl3pPr>
            <a:lvl4pPr marL="661988" indent="0">
              <a:buNone/>
              <a:defRPr/>
            </a:lvl4pPr>
            <a:lvl5pPr marL="855663" indent="0">
              <a:buNone/>
              <a:defRPr/>
            </a:lvl5pPr>
          </a:lstStyle>
          <a:p>
            <a:pPr lvl="0"/>
            <a:r>
              <a:rPr lang="en-US"/>
              <a:t>Title, company, or other information</a:t>
            </a:r>
          </a:p>
        </p:txBody>
      </p:sp>
    </p:spTree>
    <p:extLst>
      <p:ext uri="{BB962C8B-B14F-4D97-AF65-F5344CB8AC3E}">
        <p14:creationId xmlns:p14="http://schemas.microsoft.com/office/powerpoint/2010/main" val="2901303127"/>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pos="2557">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Only - left s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128667696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4207013393"/>
      </p:ext>
    </p:extLst>
  </p:cSld>
  <p:clrMapOvr>
    <a:masterClrMapping/>
  </p:clrMapOvr>
  <p:transition>
    <p:fade/>
  </p:transition>
  <p:extLst>
    <p:ext uri="{DCECCB84-F9BA-43D5-87BE-67443E8EF086}">
      <p15:sldGuideLst xmlns:p15="http://schemas.microsoft.com/office/powerpoint/2012/main">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itle - 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861774"/>
          </a:xfrm>
        </p:spPr>
        <p:txBody>
          <a:bodyPr/>
          <a:lstStyle>
            <a:lvl1pPr marL="0" indent="0">
              <a:buNone/>
              <a:defRPr sz="28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6" name="TextBox 5">
            <a:extLst>
              <a:ext uri="{FF2B5EF4-FFF2-40B4-BE49-F238E27FC236}">
                <a16:creationId xmlns:a16="http://schemas.microsoft.com/office/drawing/2014/main" id="{16BDF4B0-32EF-4DA8-9A83-B73DD831057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655769760"/>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585788"/>
            <a:ext cx="4159950" cy="5683249"/>
          </a:xfrm>
        </p:spPr>
        <p:txBody>
          <a:bodyPr anchor="ct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8A09A47B-FEF5-47F3-B2DD-A73E7C3234AF}"/>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239904233"/>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5" orient="horz" pos="2160">
          <p15:clr>
            <a:srgbClr val="5ACBF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A6C6C-1030-4276-153D-D2F299C106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8F88CC5-D699-FB26-E157-85408BA6EF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81424CA-63E0-64FB-7B68-CC9603C511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62DE67-273B-F362-D217-A01F3C487157}"/>
              </a:ext>
            </a:extLst>
          </p:cNvPr>
          <p:cNvSpPr>
            <a:spLocks noGrp="1"/>
          </p:cNvSpPr>
          <p:nvPr>
            <p:ph type="dt" sz="half" idx="10"/>
          </p:nvPr>
        </p:nvSpPr>
        <p:spPr/>
        <p:txBody>
          <a:bodyPr/>
          <a:lstStyle/>
          <a:p>
            <a:fld id="{23FCEA23-F800-4AE1-B471-6FC524D05CC4}" type="datetimeFigureOut">
              <a:rPr lang="en-US" smtClean="0"/>
              <a:t>8/5/2026</a:t>
            </a:fld>
            <a:endParaRPr lang="en-US"/>
          </a:p>
        </p:txBody>
      </p:sp>
      <p:sp>
        <p:nvSpPr>
          <p:cNvPr id="6" name="Footer Placeholder 5">
            <a:extLst>
              <a:ext uri="{FF2B5EF4-FFF2-40B4-BE49-F238E27FC236}">
                <a16:creationId xmlns:a16="http://schemas.microsoft.com/office/drawing/2014/main" id="{D3A6E8F9-1CB1-B337-28C2-7448778BE3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3234618-B822-63F8-2FC1-F7BC246D2080}"/>
              </a:ext>
            </a:extLst>
          </p:cNvPr>
          <p:cNvSpPr>
            <a:spLocks noGrp="1"/>
          </p:cNvSpPr>
          <p:nvPr>
            <p:ph type="sldNum" sz="quarter" idx="12"/>
          </p:nvPr>
        </p:nvSpPr>
        <p:spPr/>
        <p:txBody>
          <a:bodyPr/>
          <a:lstStyle/>
          <a:p>
            <a:fld id="{1DEB5F38-3EC1-4F76-A136-CD9821235946}" type="slidenum">
              <a:rPr lang="en-US" smtClean="0"/>
              <a:t>‹#›</a:t>
            </a:fld>
            <a:endParaRPr lang="en-US"/>
          </a:p>
        </p:txBody>
      </p:sp>
    </p:spTree>
    <p:extLst>
      <p:ext uri="{BB962C8B-B14F-4D97-AF65-F5344CB8AC3E}">
        <p14:creationId xmlns:p14="http://schemas.microsoft.com/office/powerpoint/2010/main" val="78588668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Square Photo 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79738"/>
            <a:ext cx="4163125" cy="3289300"/>
          </a:xfrm>
        </p:spPr>
        <p:txBody>
          <a:bodyPr anchor="t"/>
          <a:lstStyle>
            <a:lvl1pPr>
              <a:defRPr sz="2800"/>
            </a:lvl1pPr>
          </a:lstStyle>
          <a:p>
            <a:r>
              <a:rPr lang="en-US"/>
              <a:t>Square photo layout with smaller text</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6C2F1290-9237-4BEE-AAAC-6708F286265B}"/>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136126517"/>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Photo full bleed lower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0" y="3657600"/>
            <a:ext cx="12192000" cy="3200400"/>
          </a:xfrm>
          <a:gradFill flip="none" rotWithShape="1">
            <a:gsLst>
              <a:gs pos="40000">
                <a:srgbClr val="000000">
                  <a:alpha val="70000"/>
                </a:srgbClr>
              </a:gs>
              <a:gs pos="100000">
                <a:srgbClr val="000000">
                  <a:alpha val="0"/>
                </a:srgbClr>
              </a:gs>
            </a:gsLst>
            <a:lin ang="16200000" scaled="1"/>
            <a:tileRect/>
          </a:gradFill>
        </p:spPr>
        <p:txBody>
          <a:bodyPr lIns="585216" tIns="585216" rIns="585216" bIns="585216" anchor="b" anchorCtr="0">
            <a:noAutofit/>
          </a:bodyPr>
          <a:lstStyle>
            <a:lvl1pPr>
              <a:defRPr sz="3600" spc="0">
                <a:solidFill>
                  <a:srgbClr val="FFFFFF"/>
                </a:solidFill>
              </a:defRPr>
            </a:lvl1pPr>
          </a:lstStyle>
          <a:p>
            <a:r>
              <a:rPr lang="en-US"/>
              <a:t>Click to edit Master title style</a:t>
            </a:r>
          </a:p>
        </p:txBody>
      </p:sp>
      <p:sp>
        <p:nvSpPr>
          <p:cNvPr id="6" name="TextBox 5">
            <a:extLst>
              <a:ext uri="{FF2B5EF4-FFF2-40B4-BE49-F238E27FC236}">
                <a16:creationId xmlns:a16="http://schemas.microsoft.com/office/drawing/2014/main" id="{03F619C2-B134-493A-AB9F-5DE39C929931}"/>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074408723"/>
      </p:ext>
    </p:extLst>
  </p:cSld>
  <p:clrMapOvr>
    <a:masterClrMapping/>
  </p:clrMapOvr>
  <p:transition>
    <p:fade/>
  </p:transition>
  <p:extLst>
    <p:ext uri="{DCECCB84-F9BA-43D5-87BE-67443E8EF086}">
      <p15:sldGuideLst xmlns:p15="http://schemas.microsoft.com/office/powerpoint/2012/main">
        <p15:guide id="1" orient="horz" pos="2304">
          <p15:clr>
            <a:srgbClr val="5ACBF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Photo full bleed lef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3" y="0"/>
            <a:ext cx="5669280" cy="6858000"/>
          </a:xfrm>
          <a:gradFill flip="none" rotWithShape="1">
            <a:gsLst>
              <a:gs pos="50000">
                <a:srgbClr val="000000">
                  <a:alpha val="70000"/>
                </a:srgbClr>
              </a:gs>
              <a:gs pos="100000">
                <a:srgbClr val="000000">
                  <a:alpha val="0"/>
                </a:srgbClr>
              </a:gs>
            </a:gsLst>
            <a:lin ang="0" scaled="1"/>
            <a:tileRect/>
          </a:gradFill>
        </p:spPr>
        <p:txBody>
          <a:bodyPr lIns="585216" tIns="585216" rIns="585216" bIns="585216" anchor="ctr">
            <a:noAutofit/>
          </a:bodyPr>
          <a:lstStyle>
            <a:lvl1pP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1D4894F6-B50F-43E1-83FC-4F2200B2FA65}"/>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310234234"/>
      </p:ext>
    </p:extLst>
  </p:cSld>
  <p:clrMapOvr>
    <a:masterClrMapping/>
  </p:clrMapOvr>
  <p:transition>
    <p:fade/>
  </p:transition>
  <p:extLst>
    <p:ext uri="{DCECCB84-F9BA-43D5-87BE-67443E8EF086}">
      <p15:sldGuideLst xmlns:p15="http://schemas.microsoft.com/office/powerpoint/2012/main">
        <p15:guide id="7" pos="3576">
          <p15:clr>
            <a:srgbClr val="5ACBF0"/>
          </p15:clr>
        </p15:guide>
        <p15:guide id="8" orient="horz" pos="2160">
          <p15:clr>
            <a:srgbClr val="5ACBF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Photo full bleed righ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6522720" y="0"/>
            <a:ext cx="5669280" cy="6858000"/>
          </a:xfrm>
          <a:gradFill flip="none" rotWithShape="1">
            <a:gsLst>
              <a:gs pos="50000">
                <a:srgbClr val="000000">
                  <a:alpha val="70000"/>
                </a:srgbClr>
              </a:gs>
              <a:gs pos="100000">
                <a:srgbClr val="000000">
                  <a:alpha val="0"/>
                </a:srgbClr>
              </a:gs>
            </a:gsLst>
            <a:lin ang="10800000" scaled="1"/>
            <a:tileRect/>
          </a:gradFill>
          <a:ln>
            <a:noFill/>
          </a:ln>
        </p:spPr>
        <p:txBody>
          <a:bodyPr lIns="585216" tIns="585216" rIns="585216" bIns="585216" anchor="ctr">
            <a:noAutofit/>
          </a:bodyPr>
          <a:lstStyle>
            <a:lvl1pPr algn="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A629011D-E3B4-416F-9D7F-7A99AE49F65A}"/>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793542304"/>
      </p:ext>
    </p:extLst>
  </p:cSld>
  <p:clrMapOvr>
    <a:masterClrMapping/>
  </p:clrMapOvr>
  <p:transition>
    <p:fade/>
  </p:transition>
  <p:extLst>
    <p:ext uri="{DCECCB84-F9BA-43D5-87BE-67443E8EF086}">
      <p15:sldGuideLst xmlns:p15="http://schemas.microsoft.com/office/powerpoint/2012/main">
        <p15:guide id="7" pos="4105">
          <p15:clr>
            <a:srgbClr val="5ACBF0"/>
          </p15:clr>
        </p15:guide>
        <p15:guide id="8" orient="horz" pos="2160">
          <p15:clr>
            <a:srgbClr val="5ACBF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op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0" y="0"/>
            <a:ext cx="12192000" cy="4572000"/>
          </a:xfrm>
          <a:blipFill>
            <a:blip r:embed="rId2"/>
            <a:stretch>
              <a:fillRect/>
            </a:stretch>
          </a:blipFill>
        </p:spPr>
        <p:txBody>
          <a:bodyPr vert="horz" wrap="square" lIns="0" tIns="128016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A996C37-D0C9-4349-A860-B639C4EB9D5D}"/>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526207184"/>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5ACBF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Bottom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585788"/>
            <a:ext cx="11018520" cy="1114996"/>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2381" y="2286000"/>
            <a:ext cx="12192000" cy="4572000"/>
          </a:xfrm>
          <a:blipFill>
            <a:blip r:embed="rId2"/>
            <a:stretch>
              <a:fillRect/>
            </a:stretch>
          </a:blipFill>
        </p:spPr>
        <p:txBody>
          <a:bodyPr vert="horz" wrap="square" lIns="0" tIns="137160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D6FDE6F-0F4B-446A-A51F-494FB0996655}"/>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668649678"/>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5ACBF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wo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307777"/>
          </a:xfrm>
        </p:spPr>
        <p:txBody>
          <a:bodyPr/>
          <a:lstStyle>
            <a:lvl1pPr marL="0" indent="0" algn="l">
              <a:spcBef>
                <a:spcPts val="0"/>
              </a:spcBef>
              <a:buNone/>
              <a:defRPr sz="20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5367528" cy="3474720"/>
          </a:xfrm>
          <a:blipFill>
            <a:blip r:embed="rId2"/>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307777"/>
          </a:xfrm>
        </p:spPr>
        <p:txBody>
          <a:bodyPr/>
          <a:lstStyle>
            <a:lvl1pPr marL="0" indent="0" algn="l">
              <a:spcBef>
                <a:spcPts val="0"/>
              </a:spcBef>
              <a:buNone/>
              <a:defRPr sz="20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39255" y="2025650"/>
            <a:ext cx="5367528" cy="3474720"/>
          </a:xfrm>
          <a:blipFill>
            <a:blip r:embed="rId3"/>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0" name="TextBox 9">
            <a:extLst>
              <a:ext uri="{FF2B5EF4-FFF2-40B4-BE49-F238E27FC236}">
                <a16:creationId xmlns:a16="http://schemas.microsoft.com/office/drawing/2014/main" id="{CAF59E09-7602-42B9-AB0C-9D1365A9EBB2}"/>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153411243"/>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guide id="8" orient="horz" pos="3464">
          <p15:clr>
            <a:srgbClr val="5ACBF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hree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689600"/>
            <a:ext cx="3475037" cy="307777"/>
          </a:xfrm>
        </p:spPr>
        <p:txBody>
          <a:bodyPr/>
          <a:lstStyle>
            <a:lvl1pPr marL="0" indent="0" algn="l">
              <a:spcBef>
                <a:spcPts val="0"/>
              </a:spcBef>
              <a:buNone/>
              <a:defRPr sz="20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689600"/>
            <a:ext cx="3475037" cy="307777"/>
          </a:xfrm>
        </p:spPr>
        <p:txBody>
          <a:bodyPr/>
          <a:lstStyle>
            <a:lvl1pPr marL="0" indent="0" algn="l">
              <a:spcBef>
                <a:spcPts val="0"/>
              </a:spcBef>
              <a:buNone/>
              <a:defRPr sz="20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4358640" y="2025650"/>
            <a:ext cx="3474720" cy="3474720"/>
          </a:xfrm>
          <a:blipFill>
            <a:blip r:embed="rId3"/>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689600"/>
            <a:ext cx="3475037" cy="307777"/>
          </a:xfrm>
        </p:spPr>
        <p:txBody>
          <a:bodyPr/>
          <a:lstStyle>
            <a:lvl1pPr marL="0" indent="0" algn="l">
              <a:spcBef>
                <a:spcPts val="0"/>
              </a:spcBef>
              <a:buNone/>
              <a:defRPr sz="20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8132063" y="2025650"/>
            <a:ext cx="3474720" cy="3474720"/>
          </a:xfrm>
          <a:blipFill>
            <a:blip r:embed="rId4"/>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Box 13">
            <a:extLst>
              <a:ext uri="{FF2B5EF4-FFF2-40B4-BE49-F238E27FC236}">
                <a16:creationId xmlns:a16="http://schemas.microsoft.com/office/drawing/2014/main" id="{52B36921-D927-4BA6-8891-8AEE978492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977262848"/>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guide id="10" orient="horz" pos="3465">
          <p15:clr>
            <a:srgbClr val="5ACBF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Four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615553"/>
          </a:xfrm>
        </p:spPr>
        <p:txBody>
          <a:bodyPr/>
          <a:lstStyle>
            <a:lvl1pPr marL="0" indent="0" algn="l">
              <a:spcBef>
                <a:spcPts val="0"/>
              </a:spcBef>
              <a:buNone/>
              <a:defRPr sz="20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615553"/>
          </a:xfrm>
        </p:spPr>
        <p:txBody>
          <a:bodyPr/>
          <a:lstStyle>
            <a:lvl1pPr marL="0" indent="0" algn="l">
              <a:spcBef>
                <a:spcPts val="0"/>
              </a:spcBef>
              <a:buNone/>
              <a:defRPr sz="20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3413908" y="2025650"/>
            <a:ext cx="2532888" cy="2532888"/>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615553"/>
          </a:xfrm>
        </p:spPr>
        <p:txBody>
          <a:bodyPr/>
          <a:lstStyle>
            <a:lvl1pPr marL="0" indent="0" algn="l">
              <a:spcBef>
                <a:spcPts val="0"/>
              </a:spcBef>
              <a:buNone/>
              <a:defRPr sz="20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45204" y="2025650"/>
            <a:ext cx="2532888" cy="2532888"/>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615553"/>
          </a:xfrm>
        </p:spPr>
        <p:txBody>
          <a:bodyPr/>
          <a:lstStyle>
            <a:lvl1pPr marL="0" indent="0" algn="l">
              <a:spcBef>
                <a:spcPts val="0"/>
              </a:spcBef>
              <a:buNone/>
              <a:defRPr sz="2000">
                <a:latin typeface="+mj-lt"/>
              </a:defRPr>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ltGray">
          <a:xfrm>
            <a:off x="9073895" y="2025650"/>
            <a:ext cx="2532888" cy="2532888"/>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16" name="TextBox 15">
            <a:extLst>
              <a:ext uri="{FF2B5EF4-FFF2-40B4-BE49-F238E27FC236}">
                <a16:creationId xmlns:a16="http://schemas.microsoft.com/office/drawing/2014/main" id="{5CF56B00-AAD4-4F4F-8228-B6CF8367DE0D}"/>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530012581"/>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2870">
          <p15:clr>
            <a:srgbClr val="5ACBF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wo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5334000"/>
            <a:ext cx="4892040" cy="307777"/>
          </a:xfrm>
        </p:spPr>
        <p:txBody>
          <a:bodyPr/>
          <a:lstStyle>
            <a:lvl1pPr marL="0" indent="0" algn="ctr">
              <a:spcBef>
                <a:spcPts val="0"/>
              </a:spcBef>
              <a:buNone/>
              <a:defRPr sz="20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6062472" cy="2807208"/>
          </a:xfrm>
          <a:blipFill>
            <a:blip r:embed="rId2"/>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6714744" y="5334000"/>
            <a:ext cx="4892040" cy="307777"/>
          </a:xfrm>
        </p:spPr>
        <p:txBody>
          <a:bodyPr/>
          <a:lstStyle>
            <a:lvl1pPr marL="0" indent="0" algn="ctr">
              <a:spcBef>
                <a:spcPts val="0"/>
              </a:spcBef>
              <a:buNone/>
              <a:defRPr sz="20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6129528" y="2286000"/>
            <a:ext cx="6062472" cy="2807208"/>
          </a:xfrm>
          <a:blipFill>
            <a:blip r:embed="rId3"/>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8CE10F07-B8D9-4B69-A567-8BEDE6973D96}"/>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746961757"/>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4" orient="horz" pos="3209">
          <p15:clr>
            <a:srgbClr val="5ACBF0"/>
          </p15:clr>
        </p15:guide>
        <p15:guide id="5" pos="3826">
          <p15:clr>
            <a:srgbClr val="5ACBF0"/>
          </p15:clr>
        </p15:guide>
        <p15:guide id="6" pos="3859">
          <p15:clr>
            <a:srgbClr val="5ACBF0"/>
          </p15:clr>
        </p15:guide>
        <p15:guide id="11" pos="1910">
          <p15:clr>
            <a:srgbClr val="5ACBF0"/>
          </p15:clr>
        </p15:guide>
        <p15:guide id="12" pos="5770">
          <p15:clr>
            <a:srgbClr val="5ACBF0"/>
          </p15:clr>
        </p15:guide>
        <p15:guide id="13" orient="horz" pos="3360">
          <p15:clr>
            <a:srgbClr val="5ACBF0"/>
          </p15:clr>
        </p15:guide>
        <p15:guide id="14" orient="horz">
          <p15:clr>
            <a:srgbClr val="5ACBF0"/>
          </p15:clr>
        </p15:guide>
        <p15:guide id="15" pos="3451">
          <p15:clr>
            <a:srgbClr val="5ACBF0"/>
          </p15:clr>
        </p15:guide>
        <p15:guide id="16" pos="4229">
          <p15:clr>
            <a:srgbClr val="5ACBF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313.xml"/><Relationship Id="rId18" Type="http://schemas.openxmlformats.org/officeDocument/2006/relationships/slideLayout" Target="../slideLayouts/slideLayout318.xml"/><Relationship Id="rId26" Type="http://schemas.openxmlformats.org/officeDocument/2006/relationships/slideLayout" Target="../slideLayouts/slideLayout326.xml"/><Relationship Id="rId21" Type="http://schemas.openxmlformats.org/officeDocument/2006/relationships/slideLayout" Target="../slideLayouts/slideLayout321.xml"/><Relationship Id="rId34" Type="http://schemas.openxmlformats.org/officeDocument/2006/relationships/slideLayout" Target="../slideLayouts/slideLayout334.xml"/><Relationship Id="rId7" Type="http://schemas.openxmlformats.org/officeDocument/2006/relationships/slideLayout" Target="../slideLayouts/slideLayout307.xml"/><Relationship Id="rId12" Type="http://schemas.openxmlformats.org/officeDocument/2006/relationships/slideLayout" Target="../slideLayouts/slideLayout312.xml"/><Relationship Id="rId17" Type="http://schemas.openxmlformats.org/officeDocument/2006/relationships/slideLayout" Target="../slideLayouts/slideLayout317.xml"/><Relationship Id="rId25" Type="http://schemas.openxmlformats.org/officeDocument/2006/relationships/slideLayout" Target="../slideLayouts/slideLayout325.xml"/><Relationship Id="rId33" Type="http://schemas.openxmlformats.org/officeDocument/2006/relationships/slideLayout" Target="../slideLayouts/slideLayout333.xml"/><Relationship Id="rId38" Type="http://schemas.openxmlformats.org/officeDocument/2006/relationships/image" Target="../media/image3.emf"/><Relationship Id="rId2" Type="http://schemas.openxmlformats.org/officeDocument/2006/relationships/slideLayout" Target="../slideLayouts/slideLayout302.xml"/><Relationship Id="rId16" Type="http://schemas.openxmlformats.org/officeDocument/2006/relationships/slideLayout" Target="../slideLayouts/slideLayout316.xml"/><Relationship Id="rId20" Type="http://schemas.openxmlformats.org/officeDocument/2006/relationships/slideLayout" Target="../slideLayouts/slideLayout320.xml"/><Relationship Id="rId29" Type="http://schemas.openxmlformats.org/officeDocument/2006/relationships/slideLayout" Target="../slideLayouts/slideLayout329.xml"/><Relationship Id="rId1" Type="http://schemas.openxmlformats.org/officeDocument/2006/relationships/slideLayout" Target="../slideLayouts/slideLayout301.xml"/><Relationship Id="rId6" Type="http://schemas.openxmlformats.org/officeDocument/2006/relationships/slideLayout" Target="../slideLayouts/slideLayout306.xml"/><Relationship Id="rId11" Type="http://schemas.openxmlformats.org/officeDocument/2006/relationships/slideLayout" Target="../slideLayouts/slideLayout311.xml"/><Relationship Id="rId24" Type="http://schemas.openxmlformats.org/officeDocument/2006/relationships/slideLayout" Target="../slideLayouts/slideLayout324.xml"/><Relationship Id="rId32" Type="http://schemas.openxmlformats.org/officeDocument/2006/relationships/slideLayout" Target="../slideLayouts/slideLayout332.xml"/><Relationship Id="rId37" Type="http://schemas.openxmlformats.org/officeDocument/2006/relationships/theme" Target="../theme/theme10.xml"/><Relationship Id="rId5" Type="http://schemas.openxmlformats.org/officeDocument/2006/relationships/slideLayout" Target="../slideLayouts/slideLayout305.xml"/><Relationship Id="rId15" Type="http://schemas.openxmlformats.org/officeDocument/2006/relationships/slideLayout" Target="../slideLayouts/slideLayout315.xml"/><Relationship Id="rId23" Type="http://schemas.openxmlformats.org/officeDocument/2006/relationships/slideLayout" Target="../slideLayouts/slideLayout323.xml"/><Relationship Id="rId28" Type="http://schemas.openxmlformats.org/officeDocument/2006/relationships/slideLayout" Target="../slideLayouts/slideLayout328.xml"/><Relationship Id="rId36" Type="http://schemas.openxmlformats.org/officeDocument/2006/relationships/slideLayout" Target="../slideLayouts/slideLayout336.xml"/><Relationship Id="rId10" Type="http://schemas.openxmlformats.org/officeDocument/2006/relationships/slideLayout" Target="../slideLayouts/slideLayout310.xml"/><Relationship Id="rId19" Type="http://schemas.openxmlformats.org/officeDocument/2006/relationships/slideLayout" Target="../slideLayouts/slideLayout319.xml"/><Relationship Id="rId31" Type="http://schemas.openxmlformats.org/officeDocument/2006/relationships/slideLayout" Target="../slideLayouts/slideLayout331.xml"/><Relationship Id="rId4" Type="http://schemas.openxmlformats.org/officeDocument/2006/relationships/slideLayout" Target="../slideLayouts/slideLayout304.xml"/><Relationship Id="rId9" Type="http://schemas.openxmlformats.org/officeDocument/2006/relationships/slideLayout" Target="../slideLayouts/slideLayout309.xml"/><Relationship Id="rId14" Type="http://schemas.openxmlformats.org/officeDocument/2006/relationships/slideLayout" Target="../slideLayouts/slideLayout314.xml"/><Relationship Id="rId22" Type="http://schemas.openxmlformats.org/officeDocument/2006/relationships/slideLayout" Target="../slideLayouts/slideLayout322.xml"/><Relationship Id="rId27" Type="http://schemas.openxmlformats.org/officeDocument/2006/relationships/slideLayout" Target="../slideLayouts/slideLayout327.xml"/><Relationship Id="rId30" Type="http://schemas.openxmlformats.org/officeDocument/2006/relationships/slideLayout" Target="../slideLayouts/slideLayout330.xml"/><Relationship Id="rId35" Type="http://schemas.openxmlformats.org/officeDocument/2006/relationships/slideLayout" Target="../slideLayouts/slideLayout335.xml"/><Relationship Id="rId8" Type="http://schemas.openxmlformats.org/officeDocument/2006/relationships/slideLayout" Target="../slideLayouts/slideLayout308.xml"/><Relationship Id="rId3" Type="http://schemas.openxmlformats.org/officeDocument/2006/relationships/slideLayout" Target="../slideLayouts/slideLayout303.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344.xml"/><Relationship Id="rId13" Type="http://schemas.openxmlformats.org/officeDocument/2006/relationships/theme" Target="../theme/theme11.xml"/><Relationship Id="rId3" Type="http://schemas.openxmlformats.org/officeDocument/2006/relationships/slideLayout" Target="../slideLayouts/slideLayout339.xml"/><Relationship Id="rId7" Type="http://schemas.openxmlformats.org/officeDocument/2006/relationships/slideLayout" Target="../slideLayouts/slideLayout343.xml"/><Relationship Id="rId12" Type="http://schemas.openxmlformats.org/officeDocument/2006/relationships/slideLayout" Target="../slideLayouts/slideLayout348.xml"/><Relationship Id="rId2" Type="http://schemas.openxmlformats.org/officeDocument/2006/relationships/slideLayout" Target="../slideLayouts/slideLayout338.xml"/><Relationship Id="rId1" Type="http://schemas.openxmlformats.org/officeDocument/2006/relationships/slideLayout" Target="../slideLayouts/slideLayout337.xml"/><Relationship Id="rId6" Type="http://schemas.openxmlformats.org/officeDocument/2006/relationships/slideLayout" Target="../slideLayouts/slideLayout342.xml"/><Relationship Id="rId11" Type="http://schemas.openxmlformats.org/officeDocument/2006/relationships/slideLayout" Target="../slideLayouts/slideLayout347.xml"/><Relationship Id="rId5" Type="http://schemas.openxmlformats.org/officeDocument/2006/relationships/slideLayout" Target="../slideLayouts/slideLayout341.xml"/><Relationship Id="rId10" Type="http://schemas.openxmlformats.org/officeDocument/2006/relationships/slideLayout" Target="../slideLayouts/slideLayout346.xml"/><Relationship Id="rId4" Type="http://schemas.openxmlformats.org/officeDocument/2006/relationships/slideLayout" Target="../slideLayouts/slideLayout340.xml"/><Relationship Id="rId9" Type="http://schemas.openxmlformats.org/officeDocument/2006/relationships/slideLayout" Target="../slideLayouts/slideLayout345.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9.xml"/><Relationship Id="rId18" Type="http://schemas.openxmlformats.org/officeDocument/2006/relationships/slideLayout" Target="../slideLayouts/slideLayout34.xml"/><Relationship Id="rId26" Type="http://schemas.openxmlformats.org/officeDocument/2006/relationships/slideLayout" Target="../slideLayouts/slideLayout42.xml"/><Relationship Id="rId39" Type="http://schemas.openxmlformats.org/officeDocument/2006/relationships/slideLayout" Target="../slideLayouts/slideLayout55.xml"/><Relationship Id="rId21" Type="http://schemas.openxmlformats.org/officeDocument/2006/relationships/slideLayout" Target="../slideLayouts/slideLayout37.xml"/><Relationship Id="rId34" Type="http://schemas.openxmlformats.org/officeDocument/2006/relationships/slideLayout" Target="../slideLayouts/slideLayout50.xml"/><Relationship Id="rId42" Type="http://schemas.openxmlformats.org/officeDocument/2006/relationships/slideLayout" Target="../slideLayouts/slideLayout58.xml"/><Relationship Id="rId47" Type="http://schemas.openxmlformats.org/officeDocument/2006/relationships/theme" Target="../theme/theme2.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29" Type="http://schemas.openxmlformats.org/officeDocument/2006/relationships/slideLayout" Target="../slideLayouts/slideLayout45.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24" Type="http://schemas.openxmlformats.org/officeDocument/2006/relationships/slideLayout" Target="../slideLayouts/slideLayout40.xml"/><Relationship Id="rId32" Type="http://schemas.openxmlformats.org/officeDocument/2006/relationships/slideLayout" Target="../slideLayouts/slideLayout48.xml"/><Relationship Id="rId37" Type="http://schemas.openxmlformats.org/officeDocument/2006/relationships/slideLayout" Target="../slideLayouts/slideLayout53.xml"/><Relationship Id="rId40" Type="http://schemas.openxmlformats.org/officeDocument/2006/relationships/slideLayout" Target="../slideLayouts/slideLayout56.xml"/><Relationship Id="rId45" Type="http://schemas.openxmlformats.org/officeDocument/2006/relationships/slideLayout" Target="../slideLayouts/slideLayout61.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23" Type="http://schemas.openxmlformats.org/officeDocument/2006/relationships/slideLayout" Target="../slideLayouts/slideLayout39.xml"/><Relationship Id="rId28" Type="http://schemas.openxmlformats.org/officeDocument/2006/relationships/slideLayout" Target="../slideLayouts/slideLayout44.xml"/><Relationship Id="rId36" Type="http://schemas.openxmlformats.org/officeDocument/2006/relationships/slideLayout" Target="../slideLayouts/slideLayout52.xml"/><Relationship Id="rId10" Type="http://schemas.openxmlformats.org/officeDocument/2006/relationships/slideLayout" Target="../slideLayouts/slideLayout26.xml"/><Relationship Id="rId19" Type="http://schemas.openxmlformats.org/officeDocument/2006/relationships/slideLayout" Target="../slideLayouts/slideLayout35.xml"/><Relationship Id="rId31" Type="http://schemas.openxmlformats.org/officeDocument/2006/relationships/slideLayout" Target="../slideLayouts/slideLayout47.xml"/><Relationship Id="rId44" Type="http://schemas.openxmlformats.org/officeDocument/2006/relationships/slideLayout" Target="../slideLayouts/slideLayout60.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 Id="rId22" Type="http://schemas.openxmlformats.org/officeDocument/2006/relationships/slideLayout" Target="../slideLayouts/slideLayout38.xml"/><Relationship Id="rId27" Type="http://schemas.openxmlformats.org/officeDocument/2006/relationships/slideLayout" Target="../slideLayouts/slideLayout43.xml"/><Relationship Id="rId30" Type="http://schemas.openxmlformats.org/officeDocument/2006/relationships/slideLayout" Target="../slideLayouts/slideLayout46.xml"/><Relationship Id="rId35" Type="http://schemas.openxmlformats.org/officeDocument/2006/relationships/slideLayout" Target="../slideLayouts/slideLayout51.xml"/><Relationship Id="rId43" Type="http://schemas.openxmlformats.org/officeDocument/2006/relationships/slideLayout" Target="../slideLayouts/slideLayout59.xml"/><Relationship Id="rId48" Type="http://schemas.openxmlformats.org/officeDocument/2006/relationships/image" Target="../media/image3.emf"/><Relationship Id="rId8" Type="http://schemas.openxmlformats.org/officeDocument/2006/relationships/slideLayout" Target="../slideLayouts/slideLayout24.xml"/><Relationship Id="rId3" Type="http://schemas.openxmlformats.org/officeDocument/2006/relationships/slideLayout" Target="../slideLayouts/slideLayout19.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5" Type="http://schemas.openxmlformats.org/officeDocument/2006/relationships/slideLayout" Target="../slideLayouts/slideLayout41.xml"/><Relationship Id="rId33" Type="http://schemas.openxmlformats.org/officeDocument/2006/relationships/slideLayout" Target="../slideLayouts/slideLayout49.xml"/><Relationship Id="rId38" Type="http://schemas.openxmlformats.org/officeDocument/2006/relationships/slideLayout" Target="../slideLayouts/slideLayout54.xml"/><Relationship Id="rId46" Type="http://schemas.openxmlformats.org/officeDocument/2006/relationships/slideLayout" Target="../slideLayouts/slideLayout62.xml"/><Relationship Id="rId20" Type="http://schemas.openxmlformats.org/officeDocument/2006/relationships/slideLayout" Target="../slideLayouts/slideLayout36.xml"/><Relationship Id="rId41" Type="http://schemas.openxmlformats.org/officeDocument/2006/relationships/slideLayout" Target="../slideLayouts/slideLayout57.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75.xml"/><Relationship Id="rId18" Type="http://schemas.openxmlformats.org/officeDocument/2006/relationships/slideLayout" Target="../slideLayouts/slideLayout80.xml"/><Relationship Id="rId26" Type="http://schemas.openxmlformats.org/officeDocument/2006/relationships/slideLayout" Target="../slideLayouts/slideLayout88.xml"/><Relationship Id="rId39" Type="http://schemas.openxmlformats.org/officeDocument/2006/relationships/slideLayout" Target="../slideLayouts/slideLayout101.xml"/><Relationship Id="rId21" Type="http://schemas.openxmlformats.org/officeDocument/2006/relationships/slideLayout" Target="../slideLayouts/slideLayout83.xml"/><Relationship Id="rId34" Type="http://schemas.openxmlformats.org/officeDocument/2006/relationships/slideLayout" Target="../slideLayouts/slideLayout96.xml"/><Relationship Id="rId42" Type="http://schemas.openxmlformats.org/officeDocument/2006/relationships/slideLayout" Target="../slideLayouts/slideLayout104.xml"/><Relationship Id="rId47" Type="http://schemas.openxmlformats.org/officeDocument/2006/relationships/slideLayout" Target="../slideLayouts/slideLayout109.xml"/><Relationship Id="rId50" Type="http://schemas.openxmlformats.org/officeDocument/2006/relationships/slideLayout" Target="../slideLayouts/slideLayout112.xml"/><Relationship Id="rId55" Type="http://schemas.openxmlformats.org/officeDocument/2006/relationships/slideLayout" Target="../slideLayouts/slideLayout117.xml"/><Relationship Id="rId63" Type="http://schemas.openxmlformats.org/officeDocument/2006/relationships/slideLayout" Target="../slideLayouts/slideLayout125.xml"/><Relationship Id="rId7" Type="http://schemas.openxmlformats.org/officeDocument/2006/relationships/slideLayout" Target="../slideLayouts/slideLayout69.xml"/><Relationship Id="rId2" Type="http://schemas.openxmlformats.org/officeDocument/2006/relationships/slideLayout" Target="../slideLayouts/slideLayout64.xml"/><Relationship Id="rId16" Type="http://schemas.openxmlformats.org/officeDocument/2006/relationships/slideLayout" Target="../slideLayouts/slideLayout78.xml"/><Relationship Id="rId29" Type="http://schemas.openxmlformats.org/officeDocument/2006/relationships/slideLayout" Target="../slideLayouts/slideLayout91.xml"/><Relationship Id="rId11" Type="http://schemas.openxmlformats.org/officeDocument/2006/relationships/slideLayout" Target="../slideLayouts/slideLayout73.xml"/><Relationship Id="rId24" Type="http://schemas.openxmlformats.org/officeDocument/2006/relationships/slideLayout" Target="../slideLayouts/slideLayout86.xml"/><Relationship Id="rId32" Type="http://schemas.openxmlformats.org/officeDocument/2006/relationships/slideLayout" Target="../slideLayouts/slideLayout94.xml"/><Relationship Id="rId37" Type="http://schemas.openxmlformats.org/officeDocument/2006/relationships/slideLayout" Target="../slideLayouts/slideLayout99.xml"/><Relationship Id="rId40" Type="http://schemas.openxmlformats.org/officeDocument/2006/relationships/slideLayout" Target="../slideLayouts/slideLayout102.xml"/><Relationship Id="rId45" Type="http://schemas.openxmlformats.org/officeDocument/2006/relationships/slideLayout" Target="../slideLayouts/slideLayout107.xml"/><Relationship Id="rId53" Type="http://schemas.openxmlformats.org/officeDocument/2006/relationships/slideLayout" Target="../slideLayouts/slideLayout115.xml"/><Relationship Id="rId58" Type="http://schemas.openxmlformats.org/officeDocument/2006/relationships/slideLayout" Target="../slideLayouts/slideLayout120.xml"/><Relationship Id="rId5" Type="http://schemas.openxmlformats.org/officeDocument/2006/relationships/slideLayout" Target="../slideLayouts/slideLayout67.xml"/><Relationship Id="rId61" Type="http://schemas.openxmlformats.org/officeDocument/2006/relationships/slideLayout" Target="../slideLayouts/slideLayout123.xml"/><Relationship Id="rId19" Type="http://schemas.openxmlformats.org/officeDocument/2006/relationships/slideLayout" Target="../slideLayouts/slideLayout81.xml"/><Relationship Id="rId14" Type="http://schemas.openxmlformats.org/officeDocument/2006/relationships/slideLayout" Target="../slideLayouts/slideLayout76.xml"/><Relationship Id="rId22" Type="http://schemas.openxmlformats.org/officeDocument/2006/relationships/slideLayout" Target="../slideLayouts/slideLayout84.xml"/><Relationship Id="rId27" Type="http://schemas.openxmlformats.org/officeDocument/2006/relationships/slideLayout" Target="../slideLayouts/slideLayout89.xml"/><Relationship Id="rId30" Type="http://schemas.openxmlformats.org/officeDocument/2006/relationships/slideLayout" Target="../slideLayouts/slideLayout92.xml"/><Relationship Id="rId35" Type="http://schemas.openxmlformats.org/officeDocument/2006/relationships/slideLayout" Target="../slideLayouts/slideLayout97.xml"/><Relationship Id="rId43" Type="http://schemas.openxmlformats.org/officeDocument/2006/relationships/slideLayout" Target="../slideLayouts/slideLayout105.xml"/><Relationship Id="rId48" Type="http://schemas.openxmlformats.org/officeDocument/2006/relationships/slideLayout" Target="../slideLayouts/slideLayout110.xml"/><Relationship Id="rId56" Type="http://schemas.openxmlformats.org/officeDocument/2006/relationships/slideLayout" Target="../slideLayouts/slideLayout118.xml"/><Relationship Id="rId64" Type="http://schemas.openxmlformats.org/officeDocument/2006/relationships/theme" Target="../theme/theme3.xml"/><Relationship Id="rId8" Type="http://schemas.openxmlformats.org/officeDocument/2006/relationships/slideLayout" Target="../slideLayouts/slideLayout70.xml"/><Relationship Id="rId51" Type="http://schemas.openxmlformats.org/officeDocument/2006/relationships/slideLayout" Target="../slideLayouts/slideLayout113.xml"/><Relationship Id="rId3" Type="http://schemas.openxmlformats.org/officeDocument/2006/relationships/slideLayout" Target="../slideLayouts/slideLayout65.xml"/><Relationship Id="rId12" Type="http://schemas.openxmlformats.org/officeDocument/2006/relationships/slideLayout" Target="../slideLayouts/slideLayout74.xml"/><Relationship Id="rId17" Type="http://schemas.openxmlformats.org/officeDocument/2006/relationships/slideLayout" Target="../slideLayouts/slideLayout79.xml"/><Relationship Id="rId25" Type="http://schemas.openxmlformats.org/officeDocument/2006/relationships/slideLayout" Target="../slideLayouts/slideLayout87.xml"/><Relationship Id="rId33" Type="http://schemas.openxmlformats.org/officeDocument/2006/relationships/slideLayout" Target="../slideLayouts/slideLayout95.xml"/><Relationship Id="rId38" Type="http://schemas.openxmlformats.org/officeDocument/2006/relationships/slideLayout" Target="../slideLayouts/slideLayout100.xml"/><Relationship Id="rId46" Type="http://schemas.openxmlformats.org/officeDocument/2006/relationships/slideLayout" Target="../slideLayouts/slideLayout108.xml"/><Relationship Id="rId59" Type="http://schemas.openxmlformats.org/officeDocument/2006/relationships/slideLayout" Target="../slideLayouts/slideLayout121.xml"/><Relationship Id="rId20" Type="http://schemas.openxmlformats.org/officeDocument/2006/relationships/slideLayout" Target="../slideLayouts/slideLayout82.xml"/><Relationship Id="rId41" Type="http://schemas.openxmlformats.org/officeDocument/2006/relationships/slideLayout" Target="../slideLayouts/slideLayout103.xml"/><Relationship Id="rId54" Type="http://schemas.openxmlformats.org/officeDocument/2006/relationships/slideLayout" Target="../slideLayouts/slideLayout116.xml"/><Relationship Id="rId62" Type="http://schemas.openxmlformats.org/officeDocument/2006/relationships/slideLayout" Target="../slideLayouts/slideLayout12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5" Type="http://schemas.openxmlformats.org/officeDocument/2006/relationships/slideLayout" Target="../slideLayouts/slideLayout77.xml"/><Relationship Id="rId23" Type="http://schemas.openxmlformats.org/officeDocument/2006/relationships/slideLayout" Target="../slideLayouts/slideLayout85.xml"/><Relationship Id="rId28" Type="http://schemas.openxmlformats.org/officeDocument/2006/relationships/slideLayout" Target="../slideLayouts/slideLayout90.xml"/><Relationship Id="rId36" Type="http://schemas.openxmlformats.org/officeDocument/2006/relationships/slideLayout" Target="../slideLayouts/slideLayout98.xml"/><Relationship Id="rId49" Type="http://schemas.openxmlformats.org/officeDocument/2006/relationships/slideLayout" Target="../slideLayouts/slideLayout111.xml"/><Relationship Id="rId57" Type="http://schemas.openxmlformats.org/officeDocument/2006/relationships/slideLayout" Target="../slideLayouts/slideLayout119.xml"/><Relationship Id="rId10" Type="http://schemas.openxmlformats.org/officeDocument/2006/relationships/slideLayout" Target="../slideLayouts/slideLayout72.xml"/><Relationship Id="rId31" Type="http://schemas.openxmlformats.org/officeDocument/2006/relationships/slideLayout" Target="../slideLayouts/slideLayout93.xml"/><Relationship Id="rId44" Type="http://schemas.openxmlformats.org/officeDocument/2006/relationships/slideLayout" Target="../slideLayouts/slideLayout106.xml"/><Relationship Id="rId52" Type="http://schemas.openxmlformats.org/officeDocument/2006/relationships/slideLayout" Target="../slideLayouts/slideLayout114.xml"/><Relationship Id="rId60" Type="http://schemas.openxmlformats.org/officeDocument/2006/relationships/slideLayout" Target="../slideLayouts/slideLayout12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38.xml"/><Relationship Id="rId18" Type="http://schemas.openxmlformats.org/officeDocument/2006/relationships/slideLayout" Target="../slideLayouts/slideLayout143.xml"/><Relationship Id="rId26" Type="http://schemas.openxmlformats.org/officeDocument/2006/relationships/slideLayout" Target="../slideLayouts/slideLayout151.xml"/><Relationship Id="rId21" Type="http://schemas.openxmlformats.org/officeDocument/2006/relationships/slideLayout" Target="../slideLayouts/slideLayout146.xml"/><Relationship Id="rId34" Type="http://schemas.openxmlformats.org/officeDocument/2006/relationships/slideLayout" Target="../slideLayouts/slideLayout159.xml"/><Relationship Id="rId7" Type="http://schemas.openxmlformats.org/officeDocument/2006/relationships/slideLayout" Target="../slideLayouts/slideLayout132.xml"/><Relationship Id="rId12" Type="http://schemas.openxmlformats.org/officeDocument/2006/relationships/slideLayout" Target="../slideLayouts/slideLayout137.xml"/><Relationship Id="rId17" Type="http://schemas.openxmlformats.org/officeDocument/2006/relationships/slideLayout" Target="../slideLayouts/slideLayout142.xml"/><Relationship Id="rId25" Type="http://schemas.openxmlformats.org/officeDocument/2006/relationships/slideLayout" Target="../slideLayouts/slideLayout150.xml"/><Relationship Id="rId33" Type="http://schemas.openxmlformats.org/officeDocument/2006/relationships/slideLayout" Target="../slideLayouts/slideLayout158.xml"/><Relationship Id="rId2" Type="http://schemas.openxmlformats.org/officeDocument/2006/relationships/slideLayout" Target="../slideLayouts/slideLayout127.xml"/><Relationship Id="rId16" Type="http://schemas.openxmlformats.org/officeDocument/2006/relationships/slideLayout" Target="../slideLayouts/slideLayout141.xml"/><Relationship Id="rId20" Type="http://schemas.openxmlformats.org/officeDocument/2006/relationships/slideLayout" Target="../slideLayouts/slideLayout145.xml"/><Relationship Id="rId29" Type="http://schemas.openxmlformats.org/officeDocument/2006/relationships/slideLayout" Target="../slideLayouts/slideLayout154.xml"/><Relationship Id="rId1" Type="http://schemas.openxmlformats.org/officeDocument/2006/relationships/slideLayout" Target="../slideLayouts/slideLayout126.xml"/><Relationship Id="rId6" Type="http://schemas.openxmlformats.org/officeDocument/2006/relationships/slideLayout" Target="../slideLayouts/slideLayout131.xml"/><Relationship Id="rId11" Type="http://schemas.openxmlformats.org/officeDocument/2006/relationships/slideLayout" Target="../slideLayouts/slideLayout136.xml"/><Relationship Id="rId24" Type="http://schemas.openxmlformats.org/officeDocument/2006/relationships/slideLayout" Target="../slideLayouts/slideLayout149.xml"/><Relationship Id="rId32" Type="http://schemas.openxmlformats.org/officeDocument/2006/relationships/slideLayout" Target="../slideLayouts/slideLayout157.xml"/><Relationship Id="rId37" Type="http://schemas.openxmlformats.org/officeDocument/2006/relationships/image" Target="../media/image3.emf"/><Relationship Id="rId5" Type="http://schemas.openxmlformats.org/officeDocument/2006/relationships/slideLayout" Target="../slideLayouts/slideLayout130.xml"/><Relationship Id="rId15" Type="http://schemas.openxmlformats.org/officeDocument/2006/relationships/slideLayout" Target="../slideLayouts/slideLayout140.xml"/><Relationship Id="rId23" Type="http://schemas.openxmlformats.org/officeDocument/2006/relationships/slideLayout" Target="../slideLayouts/slideLayout148.xml"/><Relationship Id="rId28" Type="http://schemas.openxmlformats.org/officeDocument/2006/relationships/slideLayout" Target="../slideLayouts/slideLayout153.xml"/><Relationship Id="rId36" Type="http://schemas.openxmlformats.org/officeDocument/2006/relationships/theme" Target="../theme/theme4.xml"/><Relationship Id="rId10" Type="http://schemas.openxmlformats.org/officeDocument/2006/relationships/slideLayout" Target="../slideLayouts/slideLayout135.xml"/><Relationship Id="rId19" Type="http://schemas.openxmlformats.org/officeDocument/2006/relationships/slideLayout" Target="../slideLayouts/slideLayout144.xml"/><Relationship Id="rId31" Type="http://schemas.openxmlformats.org/officeDocument/2006/relationships/slideLayout" Target="../slideLayouts/slideLayout156.xml"/><Relationship Id="rId4" Type="http://schemas.openxmlformats.org/officeDocument/2006/relationships/slideLayout" Target="../slideLayouts/slideLayout129.xml"/><Relationship Id="rId9" Type="http://schemas.openxmlformats.org/officeDocument/2006/relationships/slideLayout" Target="../slideLayouts/slideLayout134.xml"/><Relationship Id="rId14" Type="http://schemas.openxmlformats.org/officeDocument/2006/relationships/slideLayout" Target="../slideLayouts/slideLayout139.xml"/><Relationship Id="rId22" Type="http://schemas.openxmlformats.org/officeDocument/2006/relationships/slideLayout" Target="../slideLayouts/slideLayout147.xml"/><Relationship Id="rId27" Type="http://schemas.openxmlformats.org/officeDocument/2006/relationships/slideLayout" Target="../slideLayouts/slideLayout152.xml"/><Relationship Id="rId30" Type="http://schemas.openxmlformats.org/officeDocument/2006/relationships/slideLayout" Target="../slideLayouts/slideLayout155.xml"/><Relationship Id="rId35" Type="http://schemas.openxmlformats.org/officeDocument/2006/relationships/slideLayout" Target="../slideLayouts/slideLayout160.xml"/><Relationship Id="rId8" Type="http://schemas.openxmlformats.org/officeDocument/2006/relationships/slideLayout" Target="../slideLayouts/slideLayout133.xml"/><Relationship Id="rId3" Type="http://schemas.openxmlformats.org/officeDocument/2006/relationships/slideLayout" Target="../slideLayouts/slideLayout128.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73.xml"/><Relationship Id="rId18" Type="http://schemas.openxmlformats.org/officeDocument/2006/relationships/slideLayout" Target="../slideLayouts/slideLayout178.xml"/><Relationship Id="rId26" Type="http://schemas.openxmlformats.org/officeDocument/2006/relationships/slideLayout" Target="../slideLayouts/slideLayout186.xml"/><Relationship Id="rId39" Type="http://schemas.openxmlformats.org/officeDocument/2006/relationships/slideLayout" Target="../slideLayouts/slideLayout199.xml"/><Relationship Id="rId21" Type="http://schemas.openxmlformats.org/officeDocument/2006/relationships/slideLayout" Target="../slideLayouts/slideLayout181.xml"/><Relationship Id="rId34" Type="http://schemas.openxmlformats.org/officeDocument/2006/relationships/slideLayout" Target="../slideLayouts/slideLayout194.xml"/><Relationship Id="rId42" Type="http://schemas.openxmlformats.org/officeDocument/2006/relationships/slideLayout" Target="../slideLayouts/slideLayout202.xml"/><Relationship Id="rId7" Type="http://schemas.openxmlformats.org/officeDocument/2006/relationships/slideLayout" Target="../slideLayouts/slideLayout167.xml"/><Relationship Id="rId2" Type="http://schemas.openxmlformats.org/officeDocument/2006/relationships/slideLayout" Target="../slideLayouts/slideLayout162.xml"/><Relationship Id="rId16" Type="http://schemas.openxmlformats.org/officeDocument/2006/relationships/slideLayout" Target="../slideLayouts/slideLayout176.xml"/><Relationship Id="rId29" Type="http://schemas.openxmlformats.org/officeDocument/2006/relationships/slideLayout" Target="../slideLayouts/slideLayout189.xml"/><Relationship Id="rId1" Type="http://schemas.openxmlformats.org/officeDocument/2006/relationships/slideLayout" Target="../slideLayouts/slideLayout161.xml"/><Relationship Id="rId6" Type="http://schemas.openxmlformats.org/officeDocument/2006/relationships/slideLayout" Target="../slideLayouts/slideLayout166.xml"/><Relationship Id="rId11" Type="http://schemas.openxmlformats.org/officeDocument/2006/relationships/slideLayout" Target="../slideLayouts/slideLayout171.xml"/><Relationship Id="rId24" Type="http://schemas.openxmlformats.org/officeDocument/2006/relationships/slideLayout" Target="../slideLayouts/slideLayout184.xml"/><Relationship Id="rId32" Type="http://schemas.openxmlformats.org/officeDocument/2006/relationships/slideLayout" Target="../slideLayouts/slideLayout192.xml"/><Relationship Id="rId37" Type="http://schemas.openxmlformats.org/officeDocument/2006/relationships/slideLayout" Target="../slideLayouts/slideLayout197.xml"/><Relationship Id="rId40" Type="http://schemas.openxmlformats.org/officeDocument/2006/relationships/slideLayout" Target="../slideLayouts/slideLayout200.xml"/><Relationship Id="rId45" Type="http://schemas.openxmlformats.org/officeDocument/2006/relationships/theme" Target="../theme/theme5.xml"/><Relationship Id="rId5" Type="http://schemas.openxmlformats.org/officeDocument/2006/relationships/slideLayout" Target="../slideLayouts/slideLayout165.xml"/><Relationship Id="rId15" Type="http://schemas.openxmlformats.org/officeDocument/2006/relationships/slideLayout" Target="../slideLayouts/slideLayout175.xml"/><Relationship Id="rId23" Type="http://schemas.openxmlformats.org/officeDocument/2006/relationships/slideLayout" Target="../slideLayouts/slideLayout183.xml"/><Relationship Id="rId28" Type="http://schemas.openxmlformats.org/officeDocument/2006/relationships/slideLayout" Target="../slideLayouts/slideLayout188.xml"/><Relationship Id="rId36" Type="http://schemas.openxmlformats.org/officeDocument/2006/relationships/slideLayout" Target="../slideLayouts/slideLayout196.xml"/><Relationship Id="rId10" Type="http://schemas.openxmlformats.org/officeDocument/2006/relationships/slideLayout" Target="../slideLayouts/slideLayout170.xml"/><Relationship Id="rId19" Type="http://schemas.openxmlformats.org/officeDocument/2006/relationships/slideLayout" Target="../slideLayouts/slideLayout179.xml"/><Relationship Id="rId31" Type="http://schemas.openxmlformats.org/officeDocument/2006/relationships/slideLayout" Target="../slideLayouts/slideLayout191.xml"/><Relationship Id="rId44" Type="http://schemas.openxmlformats.org/officeDocument/2006/relationships/slideLayout" Target="../slideLayouts/slideLayout204.xml"/><Relationship Id="rId4" Type="http://schemas.openxmlformats.org/officeDocument/2006/relationships/slideLayout" Target="../slideLayouts/slideLayout164.xml"/><Relationship Id="rId9" Type="http://schemas.openxmlformats.org/officeDocument/2006/relationships/slideLayout" Target="../slideLayouts/slideLayout169.xml"/><Relationship Id="rId14" Type="http://schemas.openxmlformats.org/officeDocument/2006/relationships/slideLayout" Target="../slideLayouts/slideLayout174.xml"/><Relationship Id="rId22" Type="http://schemas.openxmlformats.org/officeDocument/2006/relationships/slideLayout" Target="../slideLayouts/slideLayout182.xml"/><Relationship Id="rId27" Type="http://schemas.openxmlformats.org/officeDocument/2006/relationships/slideLayout" Target="../slideLayouts/slideLayout187.xml"/><Relationship Id="rId30" Type="http://schemas.openxmlformats.org/officeDocument/2006/relationships/slideLayout" Target="../slideLayouts/slideLayout190.xml"/><Relationship Id="rId35" Type="http://schemas.openxmlformats.org/officeDocument/2006/relationships/slideLayout" Target="../slideLayouts/slideLayout195.xml"/><Relationship Id="rId43" Type="http://schemas.openxmlformats.org/officeDocument/2006/relationships/slideLayout" Target="../slideLayouts/slideLayout203.xml"/><Relationship Id="rId8" Type="http://schemas.openxmlformats.org/officeDocument/2006/relationships/slideLayout" Target="../slideLayouts/slideLayout168.xml"/><Relationship Id="rId3" Type="http://schemas.openxmlformats.org/officeDocument/2006/relationships/slideLayout" Target="../slideLayouts/slideLayout163.xml"/><Relationship Id="rId12" Type="http://schemas.openxmlformats.org/officeDocument/2006/relationships/slideLayout" Target="../slideLayouts/slideLayout172.xml"/><Relationship Id="rId17" Type="http://schemas.openxmlformats.org/officeDocument/2006/relationships/slideLayout" Target="../slideLayouts/slideLayout177.xml"/><Relationship Id="rId25" Type="http://schemas.openxmlformats.org/officeDocument/2006/relationships/slideLayout" Target="../slideLayouts/slideLayout185.xml"/><Relationship Id="rId33" Type="http://schemas.openxmlformats.org/officeDocument/2006/relationships/slideLayout" Target="../slideLayouts/slideLayout193.xml"/><Relationship Id="rId38" Type="http://schemas.openxmlformats.org/officeDocument/2006/relationships/slideLayout" Target="../slideLayouts/slideLayout198.xml"/><Relationship Id="rId20" Type="http://schemas.openxmlformats.org/officeDocument/2006/relationships/slideLayout" Target="../slideLayouts/slideLayout180.xml"/><Relationship Id="rId41" Type="http://schemas.openxmlformats.org/officeDocument/2006/relationships/slideLayout" Target="../slideLayouts/slideLayout20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12.xml"/><Relationship Id="rId13" Type="http://schemas.openxmlformats.org/officeDocument/2006/relationships/slideLayout" Target="../slideLayouts/slideLayout217.xml"/><Relationship Id="rId18" Type="http://schemas.openxmlformats.org/officeDocument/2006/relationships/slideLayout" Target="../slideLayouts/slideLayout222.xml"/><Relationship Id="rId3" Type="http://schemas.openxmlformats.org/officeDocument/2006/relationships/slideLayout" Target="../slideLayouts/slideLayout207.xml"/><Relationship Id="rId7" Type="http://schemas.openxmlformats.org/officeDocument/2006/relationships/slideLayout" Target="../slideLayouts/slideLayout211.xml"/><Relationship Id="rId12" Type="http://schemas.openxmlformats.org/officeDocument/2006/relationships/slideLayout" Target="../slideLayouts/slideLayout216.xml"/><Relationship Id="rId17" Type="http://schemas.openxmlformats.org/officeDocument/2006/relationships/slideLayout" Target="../slideLayouts/slideLayout221.xml"/><Relationship Id="rId2" Type="http://schemas.openxmlformats.org/officeDocument/2006/relationships/slideLayout" Target="../slideLayouts/slideLayout206.xml"/><Relationship Id="rId16" Type="http://schemas.openxmlformats.org/officeDocument/2006/relationships/slideLayout" Target="../slideLayouts/slideLayout220.xml"/><Relationship Id="rId20" Type="http://schemas.openxmlformats.org/officeDocument/2006/relationships/image" Target="../media/image90.svg"/><Relationship Id="rId1" Type="http://schemas.openxmlformats.org/officeDocument/2006/relationships/slideLayout" Target="../slideLayouts/slideLayout205.xml"/><Relationship Id="rId6" Type="http://schemas.openxmlformats.org/officeDocument/2006/relationships/slideLayout" Target="../slideLayouts/slideLayout210.xml"/><Relationship Id="rId11" Type="http://schemas.openxmlformats.org/officeDocument/2006/relationships/slideLayout" Target="../slideLayouts/slideLayout215.xml"/><Relationship Id="rId5" Type="http://schemas.openxmlformats.org/officeDocument/2006/relationships/slideLayout" Target="../slideLayouts/slideLayout209.xml"/><Relationship Id="rId15" Type="http://schemas.openxmlformats.org/officeDocument/2006/relationships/slideLayout" Target="../slideLayouts/slideLayout219.xml"/><Relationship Id="rId10" Type="http://schemas.openxmlformats.org/officeDocument/2006/relationships/slideLayout" Target="../slideLayouts/slideLayout214.xml"/><Relationship Id="rId19" Type="http://schemas.openxmlformats.org/officeDocument/2006/relationships/theme" Target="../theme/theme6.xml"/><Relationship Id="rId4" Type="http://schemas.openxmlformats.org/officeDocument/2006/relationships/slideLayout" Target="../slideLayouts/slideLayout208.xml"/><Relationship Id="rId9" Type="http://schemas.openxmlformats.org/officeDocument/2006/relationships/slideLayout" Target="../slideLayouts/slideLayout213.xml"/><Relationship Id="rId14" Type="http://schemas.openxmlformats.org/officeDocument/2006/relationships/slideLayout" Target="../slideLayouts/slideLayout21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230.xml"/><Relationship Id="rId13" Type="http://schemas.openxmlformats.org/officeDocument/2006/relationships/slideLayout" Target="../slideLayouts/slideLayout235.xml"/><Relationship Id="rId18" Type="http://schemas.openxmlformats.org/officeDocument/2006/relationships/slideLayout" Target="../slideLayouts/slideLayout240.xml"/><Relationship Id="rId3" Type="http://schemas.openxmlformats.org/officeDocument/2006/relationships/slideLayout" Target="../slideLayouts/slideLayout225.xml"/><Relationship Id="rId7" Type="http://schemas.openxmlformats.org/officeDocument/2006/relationships/slideLayout" Target="../slideLayouts/slideLayout229.xml"/><Relationship Id="rId12" Type="http://schemas.openxmlformats.org/officeDocument/2006/relationships/slideLayout" Target="../slideLayouts/slideLayout234.xml"/><Relationship Id="rId17" Type="http://schemas.openxmlformats.org/officeDocument/2006/relationships/slideLayout" Target="../slideLayouts/slideLayout239.xml"/><Relationship Id="rId2" Type="http://schemas.openxmlformats.org/officeDocument/2006/relationships/slideLayout" Target="../slideLayouts/slideLayout224.xml"/><Relationship Id="rId16" Type="http://schemas.openxmlformats.org/officeDocument/2006/relationships/slideLayout" Target="../slideLayouts/slideLayout238.xml"/><Relationship Id="rId20" Type="http://schemas.openxmlformats.org/officeDocument/2006/relationships/image" Target="../media/image93.emf"/><Relationship Id="rId1" Type="http://schemas.openxmlformats.org/officeDocument/2006/relationships/slideLayout" Target="../slideLayouts/slideLayout223.xml"/><Relationship Id="rId6" Type="http://schemas.openxmlformats.org/officeDocument/2006/relationships/slideLayout" Target="../slideLayouts/slideLayout228.xml"/><Relationship Id="rId11" Type="http://schemas.openxmlformats.org/officeDocument/2006/relationships/slideLayout" Target="../slideLayouts/slideLayout233.xml"/><Relationship Id="rId5" Type="http://schemas.openxmlformats.org/officeDocument/2006/relationships/slideLayout" Target="../slideLayouts/slideLayout227.xml"/><Relationship Id="rId15" Type="http://schemas.openxmlformats.org/officeDocument/2006/relationships/slideLayout" Target="../slideLayouts/slideLayout237.xml"/><Relationship Id="rId10" Type="http://schemas.openxmlformats.org/officeDocument/2006/relationships/slideLayout" Target="../slideLayouts/slideLayout232.xml"/><Relationship Id="rId19" Type="http://schemas.openxmlformats.org/officeDocument/2006/relationships/theme" Target="../theme/theme7.xml"/><Relationship Id="rId4" Type="http://schemas.openxmlformats.org/officeDocument/2006/relationships/slideLayout" Target="../slideLayouts/slideLayout226.xml"/><Relationship Id="rId9" Type="http://schemas.openxmlformats.org/officeDocument/2006/relationships/slideLayout" Target="../slideLayouts/slideLayout231.xml"/><Relationship Id="rId14" Type="http://schemas.openxmlformats.org/officeDocument/2006/relationships/slideLayout" Target="../slideLayouts/slideLayout236.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253.xml"/><Relationship Id="rId18" Type="http://schemas.openxmlformats.org/officeDocument/2006/relationships/slideLayout" Target="../slideLayouts/slideLayout258.xml"/><Relationship Id="rId26" Type="http://schemas.openxmlformats.org/officeDocument/2006/relationships/slideLayout" Target="../slideLayouts/slideLayout266.xml"/><Relationship Id="rId39" Type="http://schemas.openxmlformats.org/officeDocument/2006/relationships/slideLayout" Target="../slideLayouts/slideLayout279.xml"/><Relationship Id="rId21" Type="http://schemas.openxmlformats.org/officeDocument/2006/relationships/slideLayout" Target="../slideLayouts/slideLayout261.xml"/><Relationship Id="rId34" Type="http://schemas.openxmlformats.org/officeDocument/2006/relationships/slideLayout" Target="../slideLayouts/slideLayout274.xml"/><Relationship Id="rId42" Type="http://schemas.openxmlformats.org/officeDocument/2006/relationships/slideLayout" Target="../slideLayouts/slideLayout282.xml"/><Relationship Id="rId47" Type="http://schemas.openxmlformats.org/officeDocument/2006/relationships/slideLayout" Target="../slideLayouts/slideLayout287.xml"/><Relationship Id="rId50" Type="http://schemas.openxmlformats.org/officeDocument/2006/relationships/theme" Target="../theme/theme8.xml"/><Relationship Id="rId7" Type="http://schemas.openxmlformats.org/officeDocument/2006/relationships/slideLayout" Target="../slideLayouts/slideLayout247.xml"/><Relationship Id="rId2" Type="http://schemas.openxmlformats.org/officeDocument/2006/relationships/slideLayout" Target="../slideLayouts/slideLayout242.xml"/><Relationship Id="rId16" Type="http://schemas.openxmlformats.org/officeDocument/2006/relationships/slideLayout" Target="../slideLayouts/slideLayout256.xml"/><Relationship Id="rId29" Type="http://schemas.openxmlformats.org/officeDocument/2006/relationships/slideLayout" Target="../slideLayouts/slideLayout269.xml"/><Relationship Id="rId11" Type="http://schemas.openxmlformats.org/officeDocument/2006/relationships/slideLayout" Target="../slideLayouts/slideLayout251.xml"/><Relationship Id="rId24" Type="http://schemas.openxmlformats.org/officeDocument/2006/relationships/slideLayout" Target="../slideLayouts/slideLayout264.xml"/><Relationship Id="rId32" Type="http://schemas.openxmlformats.org/officeDocument/2006/relationships/slideLayout" Target="../slideLayouts/slideLayout272.xml"/><Relationship Id="rId37" Type="http://schemas.openxmlformats.org/officeDocument/2006/relationships/slideLayout" Target="../slideLayouts/slideLayout277.xml"/><Relationship Id="rId40" Type="http://schemas.openxmlformats.org/officeDocument/2006/relationships/slideLayout" Target="../slideLayouts/slideLayout280.xml"/><Relationship Id="rId45" Type="http://schemas.openxmlformats.org/officeDocument/2006/relationships/slideLayout" Target="../slideLayouts/slideLayout285.xml"/><Relationship Id="rId5" Type="http://schemas.openxmlformats.org/officeDocument/2006/relationships/slideLayout" Target="../slideLayouts/slideLayout245.xml"/><Relationship Id="rId15" Type="http://schemas.openxmlformats.org/officeDocument/2006/relationships/slideLayout" Target="../slideLayouts/slideLayout255.xml"/><Relationship Id="rId23" Type="http://schemas.openxmlformats.org/officeDocument/2006/relationships/slideLayout" Target="../slideLayouts/slideLayout263.xml"/><Relationship Id="rId28" Type="http://schemas.openxmlformats.org/officeDocument/2006/relationships/slideLayout" Target="../slideLayouts/slideLayout268.xml"/><Relationship Id="rId36" Type="http://schemas.openxmlformats.org/officeDocument/2006/relationships/slideLayout" Target="../slideLayouts/slideLayout276.xml"/><Relationship Id="rId49" Type="http://schemas.openxmlformats.org/officeDocument/2006/relationships/slideLayout" Target="../slideLayouts/slideLayout289.xml"/><Relationship Id="rId10" Type="http://schemas.openxmlformats.org/officeDocument/2006/relationships/slideLayout" Target="../slideLayouts/slideLayout250.xml"/><Relationship Id="rId19" Type="http://schemas.openxmlformats.org/officeDocument/2006/relationships/slideLayout" Target="../slideLayouts/slideLayout259.xml"/><Relationship Id="rId31" Type="http://schemas.openxmlformats.org/officeDocument/2006/relationships/slideLayout" Target="../slideLayouts/slideLayout271.xml"/><Relationship Id="rId44" Type="http://schemas.openxmlformats.org/officeDocument/2006/relationships/slideLayout" Target="../slideLayouts/slideLayout284.xml"/><Relationship Id="rId4" Type="http://schemas.openxmlformats.org/officeDocument/2006/relationships/slideLayout" Target="../slideLayouts/slideLayout244.xml"/><Relationship Id="rId9" Type="http://schemas.openxmlformats.org/officeDocument/2006/relationships/slideLayout" Target="../slideLayouts/slideLayout249.xml"/><Relationship Id="rId14" Type="http://schemas.openxmlformats.org/officeDocument/2006/relationships/slideLayout" Target="../slideLayouts/slideLayout254.xml"/><Relationship Id="rId22" Type="http://schemas.openxmlformats.org/officeDocument/2006/relationships/slideLayout" Target="../slideLayouts/slideLayout262.xml"/><Relationship Id="rId27" Type="http://schemas.openxmlformats.org/officeDocument/2006/relationships/slideLayout" Target="../slideLayouts/slideLayout267.xml"/><Relationship Id="rId30" Type="http://schemas.openxmlformats.org/officeDocument/2006/relationships/slideLayout" Target="../slideLayouts/slideLayout270.xml"/><Relationship Id="rId35" Type="http://schemas.openxmlformats.org/officeDocument/2006/relationships/slideLayout" Target="../slideLayouts/slideLayout275.xml"/><Relationship Id="rId43" Type="http://schemas.openxmlformats.org/officeDocument/2006/relationships/slideLayout" Target="../slideLayouts/slideLayout283.xml"/><Relationship Id="rId48" Type="http://schemas.openxmlformats.org/officeDocument/2006/relationships/slideLayout" Target="../slideLayouts/slideLayout288.xml"/><Relationship Id="rId8" Type="http://schemas.openxmlformats.org/officeDocument/2006/relationships/slideLayout" Target="../slideLayouts/slideLayout248.xml"/><Relationship Id="rId51" Type="http://schemas.openxmlformats.org/officeDocument/2006/relationships/image" Target="../media/image90.svg"/><Relationship Id="rId3" Type="http://schemas.openxmlformats.org/officeDocument/2006/relationships/slideLayout" Target="../slideLayouts/slideLayout243.xml"/><Relationship Id="rId12" Type="http://schemas.openxmlformats.org/officeDocument/2006/relationships/slideLayout" Target="../slideLayouts/slideLayout252.xml"/><Relationship Id="rId17" Type="http://schemas.openxmlformats.org/officeDocument/2006/relationships/slideLayout" Target="../slideLayouts/slideLayout257.xml"/><Relationship Id="rId25" Type="http://schemas.openxmlformats.org/officeDocument/2006/relationships/slideLayout" Target="../slideLayouts/slideLayout265.xml"/><Relationship Id="rId33" Type="http://schemas.openxmlformats.org/officeDocument/2006/relationships/slideLayout" Target="../slideLayouts/slideLayout273.xml"/><Relationship Id="rId38" Type="http://schemas.openxmlformats.org/officeDocument/2006/relationships/slideLayout" Target="../slideLayouts/slideLayout278.xml"/><Relationship Id="rId46" Type="http://schemas.openxmlformats.org/officeDocument/2006/relationships/slideLayout" Target="../slideLayouts/slideLayout286.xml"/><Relationship Id="rId20" Type="http://schemas.openxmlformats.org/officeDocument/2006/relationships/slideLayout" Target="../slideLayouts/slideLayout260.xml"/><Relationship Id="rId41" Type="http://schemas.openxmlformats.org/officeDocument/2006/relationships/slideLayout" Target="../slideLayouts/slideLayout281.xml"/><Relationship Id="rId1" Type="http://schemas.openxmlformats.org/officeDocument/2006/relationships/slideLayout" Target="../slideLayouts/slideLayout241.xml"/><Relationship Id="rId6" Type="http://schemas.openxmlformats.org/officeDocument/2006/relationships/slideLayout" Target="../slideLayouts/slideLayout24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297.xml"/><Relationship Id="rId3" Type="http://schemas.openxmlformats.org/officeDocument/2006/relationships/slideLayout" Target="../slideLayouts/slideLayout292.xml"/><Relationship Id="rId7" Type="http://schemas.openxmlformats.org/officeDocument/2006/relationships/slideLayout" Target="../slideLayouts/slideLayout296.xml"/><Relationship Id="rId12" Type="http://schemas.openxmlformats.org/officeDocument/2006/relationships/theme" Target="../theme/theme9.xml"/><Relationship Id="rId2" Type="http://schemas.openxmlformats.org/officeDocument/2006/relationships/slideLayout" Target="../slideLayouts/slideLayout291.xml"/><Relationship Id="rId1" Type="http://schemas.openxmlformats.org/officeDocument/2006/relationships/slideLayout" Target="../slideLayouts/slideLayout290.xml"/><Relationship Id="rId6" Type="http://schemas.openxmlformats.org/officeDocument/2006/relationships/slideLayout" Target="../slideLayouts/slideLayout295.xml"/><Relationship Id="rId11" Type="http://schemas.openxmlformats.org/officeDocument/2006/relationships/slideLayout" Target="../slideLayouts/slideLayout300.xml"/><Relationship Id="rId5" Type="http://schemas.openxmlformats.org/officeDocument/2006/relationships/slideLayout" Target="../slideLayouts/slideLayout294.xml"/><Relationship Id="rId10" Type="http://schemas.openxmlformats.org/officeDocument/2006/relationships/slideLayout" Target="../slideLayouts/slideLayout299.xml"/><Relationship Id="rId4" Type="http://schemas.openxmlformats.org/officeDocument/2006/relationships/slideLayout" Target="../slideLayouts/slideLayout293.xml"/><Relationship Id="rId9" Type="http://schemas.openxmlformats.org/officeDocument/2006/relationships/slideLayout" Target="../slideLayouts/slideLayout29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3092C4A-FFC4-FFDC-7593-3868EA5B07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3193424-71AD-4182-F814-C717CF8D443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59D14A-C8DB-39D6-75B3-8FFE546B50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FCEA23-F800-4AE1-B471-6FC524D05CC4}" type="datetimeFigureOut">
              <a:rPr lang="en-US" smtClean="0"/>
              <a:t>8/5/2026</a:t>
            </a:fld>
            <a:endParaRPr lang="en-US"/>
          </a:p>
        </p:txBody>
      </p:sp>
      <p:sp>
        <p:nvSpPr>
          <p:cNvPr id="5" name="Footer Placeholder 4">
            <a:extLst>
              <a:ext uri="{FF2B5EF4-FFF2-40B4-BE49-F238E27FC236}">
                <a16:creationId xmlns:a16="http://schemas.microsoft.com/office/drawing/2014/main" id="{6FA7C914-16F7-1247-A6A6-BFA81C9095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4A37757-3635-5707-3791-557B8E8BAB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EB5F38-3EC1-4F76-A136-CD9821235946}" type="slidenum">
              <a:rPr lang="en-US" smtClean="0"/>
              <a:t>‹#›</a:t>
            </a:fld>
            <a:endParaRPr lang="en-US"/>
          </a:p>
        </p:txBody>
      </p:sp>
    </p:spTree>
    <p:extLst>
      <p:ext uri="{BB962C8B-B14F-4D97-AF65-F5344CB8AC3E}">
        <p14:creationId xmlns:p14="http://schemas.microsoft.com/office/powerpoint/2010/main" val="28359150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5609" r:id="rId12"/>
    <p:sldLayoutId id="2147485323" r:id="rId13"/>
    <p:sldLayoutId id="2147485705" r:id="rId14"/>
    <p:sldLayoutId id="2147485607" r:id="rId15"/>
    <p:sldLayoutId id="2147485608"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userDrawn="1">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pic>
        <p:nvPicPr>
          <p:cNvPr id="48" name="MS Brand colors" descr="These are Microsoft Brand colors. The color bar is placed to the side of the Theme master so that it will be visible on all slides. Users can use the 'eye dropper' color tools under Color Fill Shape, Color Fill line etc. to easily select Brand colors. ">
            <a:extLst>
              <a:ext uri="{FF2B5EF4-FFF2-40B4-BE49-F238E27FC236}">
                <a16:creationId xmlns:a16="http://schemas.microsoft.com/office/drawing/2014/main" id="{64D47851-93E6-4066-B42D-42968BFB647D}"/>
              </a:ext>
              <a:ext uri="{C183D7F6-B498-43B3-948B-1728B52AA6E4}">
                <adec:decorative xmlns:adec="http://schemas.microsoft.com/office/drawing/2017/decorative" val="0"/>
              </a:ext>
            </a:extLst>
          </p:cNvPr>
          <p:cNvPicPr>
            <a:picLocks noChangeAspect="1"/>
          </p:cNvPicPr>
          <p:nvPr userDrawn="1"/>
        </p:nvPicPr>
        <p:blipFill rotWithShape="1">
          <a:blip r:embed="rId38" cstate="print">
            <a:extLst>
              <a:ext uri="{28A0092B-C50C-407E-A947-70E740481C1C}">
                <a14:useLocalDpi xmlns:a14="http://schemas.microsoft.com/office/drawing/2010/main"/>
              </a:ext>
            </a:extLst>
          </a:blip>
          <a:srcRect l="762"/>
          <a:stretch/>
        </p:blipFill>
        <p:spPr>
          <a:xfrm rot="5400000">
            <a:off x="9464500" y="2843773"/>
            <a:ext cx="6858000" cy="1170455"/>
          </a:xfrm>
          <a:prstGeom prst="rect">
            <a:avLst/>
          </a:prstGeom>
        </p:spPr>
      </p:pic>
    </p:spTree>
    <p:extLst>
      <p:ext uri="{BB962C8B-B14F-4D97-AF65-F5344CB8AC3E}">
        <p14:creationId xmlns:p14="http://schemas.microsoft.com/office/powerpoint/2010/main" val="1180600307"/>
      </p:ext>
    </p:extLst>
  </p:cSld>
  <p:clrMap bg1="lt1" tx1="dk1" bg2="lt2" tx2="dk2" accent1="accent1" accent2="accent2" accent3="accent3" accent4="accent4" accent5="accent5" accent6="accent6" hlink="hlink" folHlink="folHlink"/>
  <p:sldLayoutIdLst>
    <p:sldLayoutId id="2147495274" r:id="rId1"/>
    <p:sldLayoutId id="2147495275" r:id="rId2"/>
    <p:sldLayoutId id="2147495276" r:id="rId3"/>
    <p:sldLayoutId id="2147495277" r:id="rId4"/>
    <p:sldLayoutId id="2147495278" r:id="rId5"/>
    <p:sldLayoutId id="2147495279" r:id="rId6"/>
    <p:sldLayoutId id="2147495280" r:id="rId7"/>
    <p:sldLayoutId id="2147495281" r:id="rId8"/>
    <p:sldLayoutId id="2147495282" r:id="rId9"/>
    <p:sldLayoutId id="2147495283" r:id="rId10"/>
    <p:sldLayoutId id="2147495284" r:id="rId11"/>
    <p:sldLayoutId id="2147495285" r:id="rId12"/>
    <p:sldLayoutId id="2147495286" r:id="rId13"/>
    <p:sldLayoutId id="2147495287" r:id="rId14"/>
    <p:sldLayoutId id="2147495288" r:id="rId15"/>
    <p:sldLayoutId id="2147495289" r:id="rId16"/>
    <p:sldLayoutId id="2147495290" r:id="rId17"/>
    <p:sldLayoutId id="2147495291" r:id="rId18"/>
    <p:sldLayoutId id="2147495292" r:id="rId19"/>
    <p:sldLayoutId id="2147495293" r:id="rId20"/>
    <p:sldLayoutId id="2147495294" r:id="rId21"/>
    <p:sldLayoutId id="2147495295" r:id="rId22"/>
    <p:sldLayoutId id="2147495296" r:id="rId23"/>
    <p:sldLayoutId id="2147495297" r:id="rId24"/>
    <p:sldLayoutId id="2147495298" r:id="rId25"/>
    <p:sldLayoutId id="2147495299" r:id="rId26"/>
    <p:sldLayoutId id="2147495300" r:id="rId27"/>
    <p:sldLayoutId id="2147495301" r:id="rId28"/>
    <p:sldLayoutId id="2147495302" r:id="rId29"/>
    <p:sldLayoutId id="2147495303" r:id="rId30"/>
    <p:sldLayoutId id="2147495304" r:id="rId31"/>
    <p:sldLayoutId id="2147495305" r:id="rId32"/>
    <p:sldLayoutId id="2147495306" r:id="rId33"/>
    <p:sldLayoutId id="2147495307" r:id="rId34"/>
    <p:sldLayoutId id="2147495308" r:id="rId35"/>
    <p:sldLayoutId id="2147495309" r:id="rId36"/>
  </p:sldLayoutIdLst>
  <p:transition>
    <p:fade/>
  </p:transition>
  <p:hf sldNum="0" hdr="0" ftr="0" dt="0"/>
  <p:txStyles>
    <p:title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gradFill>
            <a:gsLst>
              <a:gs pos="1250">
                <a:schemeClr val="tx1"/>
              </a:gs>
              <a:gs pos="100000">
                <a:schemeClr val="tx1"/>
              </a:gs>
            </a:gsLst>
            <a:lin ang="5400000" scaled="0"/>
          </a:gra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gradFill>
            <a:gsLst>
              <a:gs pos="1250">
                <a:schemeClr val="tx1"/>
              </a:gs>
              <a:gs pos="100000">
                <a:schemeClr val="tx1"/>
              </a:gs>
            </a:gsLst>
            <a:lin ang="5400000" scaled="0"/>
          </a:gra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gradFill>
            <a:gsLst>
              <a:gs pos="1250">
                <a:schemeClr val="tx1"/>
              </a:gs>
              <a:gs pos="100000">
                <a:schemeClr val="tx1"/>
              </a:gs>
            </a:gsLst>
            <a:lin ang="5400000" scaled="0"/>
          </a:gra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239A9EC-14E7-8073-2DF8-4833173197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55284391-6887-F026-25E8-41643C9382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AACB32E0-BB90-0B04-3BB4-931897C9BD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D75680D-5F9A-4AD7-A95C-7EEAFCB8550A}" type="datetimeFigureOut">
              <a:rPr lang="en-CA" smtClean="0"/>
              <a:t>2026-08-05</a:t>
            </a:fld>
            <a:endParaRPr lang="en-CA"/>
          </a:p>
        </p:txBody>
      </p:sp>
      <p:sp>
        <p:nvSpPr>
          <p:cNvPr id="5" name="Footer Placeholder 4">
            <a:extLst>
              <a:ext uri="{FF2B5EF4-FFF2-40B4-BE49-F238E27FC236}">
                <a16:creationId xmlns:a16="http://schemas.microsoft.com/office/drawing/2014/main" id="{31407D83-7B1D-C5B5-176C-2DCF3492995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A"/>
          </a:p>
        </p:txBody>
      </p:sp>
      <p:sp>
        <p:nvSpPr>
          <p:cNvPr id="6" name="Slide Number Placeholder 5">
            <a:extLst>
              <a:ext uri="{FF2B5EF4-FFF2-40B4-BE49-F238E27FC236}">
                <a16:creationId xmlns:a16="http://schemas.microsoft.com/office/drawing/2014/main" id="{34F70E16-53A1-CA4B-D8A0-2F1FCA85F1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43A5BA1-F882-4FFE-8C70-2A6D8DD526AF}" type="slidenum">
              <a:rPr lang="en-CA" smtClean="0"/>
              <a:t>‹#›</a:t>
            </a:fld>
            <a:endParaRPr lang="en-CA"/>
          </a:p>
        </p:txBody>
      </p:sp>
    </p:spTree>
    <p:extLst>
      <p:ext uri="{BB962C8B-B14F-4D97-AF65-F5344CB8AC3E}">
        <p14:creationId xmlns:p14="http://schemas.microsoft.com/office/powerpoint/2010/main" val="2146555271"/>
      </p:ext>
    </p:extLst>
  </p:cSld>
  <p:clrMap bg1="lt1" tx1="dk1" bg2="lt2" tx2="dk2" accent1="accent1" accent2="accent2" accent3="accent3" accent4="accent4" accent5="accent5" accent6="accent6" hlink="hlink" folHlink="folHlink"/>
  <p:sldLayoutIdLst>
    <p:sldLayoutId id="2147495231" r:id="rId1"/>
    <p:sldLayoutId id="2147495232" r:id="rId2"/>
    <p:sldLayoutId id="2147495233" r:id="rId3"/>
    <p:sldLayoutId id="2147495234" r:id="rId4"/>
    <p:sldLayoutId id="2147495235" r:id="rId5"/>
    <p:sldLayoutId id="2147495236" r:id="rId6"/>
    <p:sldLayoutId id="2147495237" r:id="rId7"/>
    <p:sldLayoutId id="2147495238" r:id="rId8"/>
    <p:sldLayoutId id="2147495239" r:id="rId9"/>
    <p:sldLayoutId id="2147495240" r:id="rId10"/>
    <p:sldLayoutId id="2147495241" r:id="rId11"/>
    <p:sldLayoutId id="214749524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userDrawn="1">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pic>
        <p:nvPicPr>
          <p:cNvPr id="48" name="MS Brand colors" descr="These are Microsoft Brand colors. The color bar is placed to the side of the Theme master so that it will be visible on all slides. Users can use the 'eye dropper' color tools under Color Fill Shape, Color Fill line etc. to easily select Brand colors. ">
            <a:extLst>
              <a:ext uri="{FF2B5EF4-FFF2-40B4-BE49-F238E27FC236}">
                <a16:creationId xmlns:a16="http://schemas.microsoft.com/office/drawing/2014/main" id="{64D47851-93E6-4066-B42D-42968BFB647D}"/>
              </a:ext>
              <a:ext uri="{C183D7F6-B498-43B3-948B-1728B52AA6E4}">
                <adec:decorative xmlns:adec="http://schemas.microsoft.com/office/drawing/2017/decorative" val="0"/>
              </a:ext>
            </a:extLst>
          </p:cNvPr>
          <p:cNvPicPr>
            <a:picLocks noChangeAspect="1"/>
          </p:cNvPicPr>
          <p:nvPr userDrawn="1"/>
        </p:nvPicPr>
        <p:blipFill rotWithShape="1">
          <a:blip r:embed="rId48" cstate="screen">
            <a:extLst>
              <a:ext uri="{28A0092B-C50C-407E-A947-70E740481C1C}">
                <a14:useLocalDpi xmlns:a14="http://schemas.microsoft.com/office/drawing/2010/main"/>
              </a:ext>
            </a:extLst>
          </a:blip>
          <a:srcRect l="762"/>
          <a:stretch/>
        </p:blipFill>
        <p:spPr>
          <a:xfrm rot="5400000">
            <a:off x="9509760" y="2843773"/>
            <a:ext cx="6858000" cy="1170455"/>
          </a:xfrm>
          <a:prstGeom prst="rect">
            <a:avLst/>
          </a:prstGeom>
        </p:spPr>
      </p:pic>
    </p:spTree>
    <p:extLst>
      <p:ext uri="{BB962C8B-B14F-4D97-AF65-F5344CB8AC3E}">
        <p14:creationId xmlns:p14="http://schemas.microsoft.com/office/powerpoint/2010/main" val="2711914340"/>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 id="2147483738" r:id="rId18"/>
    <p:sldLayoutId id="2147483739" r:id="rId19"/>
    <p:sldLayoutId id="2147483740" r:id="rId20"/>
    <p:sldLayoutId id="2147485614" r:id="rId21"/>
    <p:sldLayoutId id="2147485615" r:id="rId22"/>
    <p:sldLayoutId id="2147485616" r:id="rId23"/>
    <p:sldLayoutId id="2147485617" r:id="rId24"/>
    <p:sldLayoutId id="2147485618" r:id="rId25"/>
    <p:sldLayoutId id="2147485619" r:id="rId26"/>
    <p:sldLayoutId id="2147485620" r:id="rId27"/>
    <p:sldLayoutId id="2147485621" r:id="rId28"/>
    <p:sldLayoutId id="2147485622" r:id="rId29"/>
    <p:sldLayoutId id="2147483803" r:id="rId30"/>
    <p:sldLayoutId id="2147485623" r:id="rId31"/>
    <p:sldLayoutId id="2147485624" r:id="rId32"/>
    <p:sldLayoutId id="2147485611" r:id="rId33"/>
    <p:sldLayoutId id="2147485613" r:id="rId34"/>
    <p:sldLayoutId id="2147485612" r:id="rId35"/>
    <p:sldLayoutId id="2147483712" r:id="rId36"/>
    <p:sldLayoutId id="2147483713" r:id="rId37"/>
    <p:sldLayoutId id="2147483714" r:id="rId38"/>
    <p:sldLayoutId id="2147483715" r:id="rId39"/>
    <p:sldLayoutId id="2147483717" r:id="rId40"/>
    <p:sldLayoutId id="2147483858" r:id="rId41"/>
    <p:sldLayoutId id="2147483859" r:id="rId42"/>
    <p:sldLayoutId id="2147483860" r:id="rId43"/>
    <p:sldLayoutId id="2147483718" r:id="rId44"/>
    <p:sldLayoutId id="2147485266" r:id="rId45"/>
    <p:sldLayoutId id="2147483855" r:id="rId46"/>
  </p:sldLayoutIdLst>
  <p:transition>
    <p:fade/>
  </p:transition>
  <p:hf sldNum="0" hdr="0" ftr="0" dt="0"/>
  <p:txStyles>
    <p:title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blackWhite">
      <p:bgRef idx="1001">
        <a:schemeClr val="bg1"/>
      </p:bgRef>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userDrawn="1">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3237379754"/>
      </p:ext>
    </p:extLst>
  </p:cSld>
  <p:clrMap bg1="lt1" tx1="dk1" bg2="lt2" tx2="dk2" accent1="accent1" accent2="accent2" accent3="accent3" accent4="accent4" accent5="accent5" accent6="accent6" hlink="hlink" folHlink="folHlink"/>
  <p:sldLayoutIdLst>
    <p:sldLayoutId id="2147484577" r:id="rId1"/>
    <p:sldLayoutId id="2147485166" r:id="rId2"/>
    <p:sldLayoutId id="2147484610" r:id="rId3"/>
    <p:sldLayoutId id="2147485167" r:id="rId4"/>
    <p:sldLayoutId id="2147485305" r:id="rId5"/>
    <p:sldLayoutId id="2147485306" r:id="rId6"/>
    <p:sldLayoutId id="2147485307" r:id="rId7"/>
    <p:sldLayoutId id="2147485179" r:id="rId8"/>
    <p:sldLayoutId id="2147485180" r:id="rId9"/>
    <p:sldLayoutId id="2147485308" r:id="rId10"/>
    <p:sldLayoutId id="2147485309" r:id="rId11"/>
    <p:sldLayoutId id="2147485310" r:id="rId12"/>
    <p:sldLayoutId id="2147485311" r:id="rId13"/>
    <p:sldLayoutId id="2147485312" r:id="rId14"/>
    <p:sldLayoutId id="2147485313" r:id="rId15"/>
    <p:sldLayoutId id="2147485314" r:id="rId16"/>
    <p:sldLayoutId id="2147485315" r:id="rId17"/>
    <p:sldLayoutId id="2147485316" r:id="rId18"/>
    <p:sldLayoutId id="2147485317" r:id="rId19"/>
    <p:sldLayoutId id="2147485318" r:id="rId20"/>
    <p:sldLayoutId id="2147483856" r:id="rId21"/>
    <p:sldLayoutId id="2147485319" r:id="rId22"/>
    <p:sldLayoutId id="2147485320" r:id="rId23"/>
    <p:sldLayoutId id="2147485321" r:id="rId24"/>
    <p:sldLayoutId id="2147485322" r:id="rId25"/>
    <p:sldLayoutId id="2147483861" r:id="rId26"/>
    <p:sldLayoutId id="2147483862" r:id="rId27"/>
    <p:sldLayoutId id="2147483863" r:id="rId28"/>
    <p:sldLayoutId id="2147483864" r:id="rId29"/>
    <p:sldLayoutId id="2147483865" r:id="rId30"/>
    <p:sldLayoutId id="2147483866" r:id="rId31"/>
    <p:sldLayoutId id="2147483867" r:id="rId32"/>
    <p:sldLayoutId id="2147483868" r:id="rId33"/>
    <p:sldLayoutId id="2147483869" r:id="rId34"/>
    <p:sldLayoutId id="2147483870" r:id="rId35"/>
    <p:sldLayoutId id="2147483871" r:id="rId36"/>
    <p:sldLayoutId id="2147483872" r:id="rId37"/>
    <p:sldLayoutId id="2147483873" r:id="rId38"/>
    <p:sldLayoutId id="2147483874" r:id="rId39"/>
    <p:sldLayoutId id="2147483875" r:id="rId40"/>
    <p:sldLayoutId id="2147483876" r:id="rId41"/>
    <p:sldLayoutId id="2147483877" r:id="rId42"/>
    <p:sldLayoutId id="2147483878" r:id="rId43"/>
    <p:sldLayoutId id="2147483879" r:id="rId44"/>
    <p:sldLayoutId id="2147483880" r:id="rId45"/>
    <p:sldLayoutId id="2147483881" r:id="rId46"/>
    <p:sldLayoutId id="2147483882" r:id="rId47"/>
    <p:sldLayoutId id="2147483883" r:id="rId48"/>
    <p:sldLayoutId id="2147483884" r:id="rId49"/>
    <p:sldLayoutId id="2147483885" r:id="rId50"/>
    <p:sldLayoutId id="2147483886" r:id="rId51"/>
    <p:sldLayoutId id="2147483887" r:id="rId52"/>
    <p:sldLayoutId id="2147483888" r:id="rId53"/>
    <p:sldLayoutId id="2147483889" r:id="rId54"/>
    <p:sldLayoutId id="2147483890" r:id="rId55"/>
    <p:sldLayoutId id="2147483891" r:id="rId56"/>
    <p:sldLayoutId id="2147483892" r:id="rId57"/>
    <p:sldLayoutId id="2147483893" r:id="rId58"/>
    <p:sldLayoutId id="2147483894" r:id="rId59"/>
    <p:sldLayoutId id="2147484299" r:id="rId60"/>
    <p:sldLayoutId id="2147485176" r:id="rId61"/>
    <p:sldLayoutId id="2147483897" r:id="rId62"/>
    <p:sldLayoutId id="2147485181" r:id="rId63"/>
  </p:sldLayoutIdLst>
  <p:transition>
    <p:fade/>
  </p:transition>
  <p:hf sldNum="0" hdr="0" ftr="0" dt="0"/>
  <p:txStyles>
    <p:title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userDrawn="1">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pic>
        <p:nvPicPr>
          <p:cNvPr id="48" name="MS Brand colors" descr="These are Microsoft Brand colors. The color bar is placed to the side of the Theme master so that it will be visible on all slides. Users can use the 'eye dropper' color tools under Color Fill Shape, Color Fill line etc. to easily select Brand colors. ">
            <a:extLst>
              <a:ext uri="{FF2B5EF4-FFF2-40B4-BE49-F238E27FC236}">
                <a16:creationId xmlns:a16="http://schemas.microsoft.com/office/drawing/2014/main" id="{64D47851-93E6-4066-B42D-42968BFB647D}"/>
              </a:ext>
              <a:ext uri="{C183D7F6-B498-43B3-948B-1728B52AA6E4}">
                <adec:decorative xmlns:adec="http://schemas.microsoft.com/office/drawing/2017/decorative" val="0"/>
              </a:ext>
            </a:extLst>
          </p:cNvPr>
          <p:cNvPicPr>
            <a:picLocks noChangeAspect="1"/>
          </p:cNvPicPr>
          <p:nvPr userDrawn="1"/>
        </p:nvPicPr>
        <p:blipFill rotWithShape="1">
          <a:blip r:embed="rId37"/>
          <a:srcRect l="762"/>
          <a:stretch/>
        </p:blipFill>
        <p:spPr>
          <a:xfrm rot="5400000">
            <a:off x="9509760" y="2843773"/>
            <a:ext cx="6858000" cy="1170455"/>
          </a:xfrm>
          <a:prstGeom prst="rect">
            <a:avLst/>
          </a:prstGeom>
        </p:spPr>
      </p:pic>
    </p:spTree>
    <p:extLst>
      <p:ext uri="{BB962C8B-B14F-4D97-AF65-F5344CB8AC3E}">
        <p14:creationId xmlns:p14="http://schemas.microsoft.com/office/powerpoint/2010/main" val="381066915"/>
      </p:ext>
    </p:extLst>
  </p:cSld>
  <p:clrMap bg1="lt1" tx1="dk1" bg2="lt2" tx2="dk2" accent1="accent1" accent2="accent2" accent3="accent3" accent4="accent4" accent5="accent5" accent6="accent6" hlink="hlink" folHlink="folHlink"/>
  <p:sldLayoutIdLst>
    <p:sldLayoutId id="2147485185" r:id="rId1"/>
    <p:sldLayoutId id="2147485186" r:id="rId2"/>
    <p:sldLayoutId id="2147485187" r:id="rId3"/>
    <p:sldLayoutId id="2147485188" r:id="rId4"/>
    <p:sldLayoutId id="2147485189" r:id="rId5"/>
    <p:sldLayoutId id="2147485190" r:id="rId6"/>
    <p:sldLayoutId id="2147485191" r:id="rId7"/>
    <p:sldLayoutId id="2147485192" r:id="rId8"/>
    <p:sldLayoutId id="2147485193" r:id="rId9"/>
    <p:sldLayoutId id="2147485194" r:id="rId10"/>
    <p:sldLayoutId id="2147485195" r:id="rId11"/>
    <p:sldLayoutId id="2147485196" r:id="rId12"/>
    <p:sldLayoutId id="2147485197" r:id="rId13"/>
    <p:sldLayoutId id="2147485198" r:id="rId14"/>
    <p:sldLayoutId id="2147485199" r:id="rId15"/>
    <p:sldLayoutId id="2147485200" r:id="rId16"/>
    <p:sldLayoutId id="2147485201" r:id="rId17"/>
    <p:sldLayoutId id="2147485202" r:id="rId18"/>
    <p:sldLayoutId id="2147485203" r:id="rId19"/>
    <p:sldLayoutId id="2147485204" r:id="rId20"/>
    <p:sldLayoutId id="2147485205" r:id="rId21"/>
    <p:sldLayoutId id="2147485206" r:id="rId22"/>
    <p:sldLayoutId id="2147485207" r:id="rId23"/>
    <p:sldLayoutId id="2147485208" r:id="rId24"/>
    <p:sldLayoutId id="2147485209" r:id="rId25"/>
    <p:sldLayoutId id="2147485210" r:id="rId26"/>
    <p:sldLayoutId id="2147485211" r:id="rId27"/>
    <p:sldLayoutId id="2147485212" r:id="rId28"/>
    <p:sldLayoutId id="2147485213" r:id="rId29"/>
    <p:sldLayoutId id="2147485214" r:id="rId30"/>
    <p:sldLayoutId id="2147485215" r:id="rId31"/>
    <p:sldLayoutId id="2147485216" r:id="rId32"/>
    <p:sldLayoutId id="2147485217" r:id="rId33"/>
    <p:sldLayoutId id="2147485218" r:id="rId34"/>
    <p:sldLayoutId id="2147485219" r:id="rId35"/>
  </p:sldLayoutIdLst>
  <p:transition>
    <p:fade/>
  </p:transition>
  <p:hf sldNum="0" hdr="0" ftr="0" dt="0"/>
  <p:txStyles>
    <p:title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id="{936EA349-0283-4B7A-9F49-B62637042B63}"/>
              </a:ext>
            </a:extLst>
          </p:cNvPr>
          <p:cNvSpPr>
            <a:spLocks noGrp="1"/>
          </p:cNvSpPr>
          <p:nvPr>
            <p:ph type="title"/>
          </p:nvPr>
        </p:nvSpPr>
        <p:spPr>
          <a:xfrm>
            <a:off x="619828" y="685801"/>
            <a:ext cx="10962572" cy="340706"/>
          </a:xfrm>
          <a:prstGeom prst="rect">
            <a:avLst/>
          </a:prstGeom>
        </p:spPr>
        <p:txBody>
          <a:bodyPr vert="horz" lIns="0" tIns="0" rIns="0" bIns="0" rtlCol="0" anchor="t" anchorCtr="0">
            <a:normAutofit/>
          </a:bodyPr>
          <a:lstStyle/>
          <a:p>
            <a:r>
              <a:rPr lang="en-US"/>
              <a:t>Click to edit master title style</a:t>
            </a:r>
          </a:p>
        </p:txBody>
      </p:sp>
      <p:sp>
        <p:nvSpPr>
          <p:cNvPr id="3" name="Text Placeholder">
            <a:extLst>
              <a:ext uri="{FF2B5EF4-FFF2-40B4-BE49-F238E27FC236}">
                <a16:creationId xmlns:a16="http://schemas.microsoft.com/office/drawing/2014/main" id="{F77E2D79-950D-44C0-A924-8DBE928B49F9}"/>
              </a:ext>
            </a:extLst>
          </p:cNvPr>
          <p:cNvSpPr>
            <a:spLocks noGrp="1"/>
          </p:cNvSpPr>
          <p:nvPr>
            <p:ph type="body" idx="1"/>
          </p:nvPr>
        </p:nvSpPr>
        <p:spPr>
          <a:xfrm>
            <a:off x="619828" y="1607870"/>
            <a:ext cx="10962572" cy="456432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a:extLst>
              <a:ext uri="{FF2B5EF4-FFF2-40B4-BE49-F238E27FC236}">
                <a16:creationId xmlns:a16="http://schemas.microsoft.com/office/drawing/2014/main" id="{E582C0F8-90FF-42D0-92C7-B0D38DF9A76F}"/>
              </a:ext>
            </a:extLst>
          </p:cNvPr>
          <p:cNvSpPr>
            <a:spLocks noGrp="1"/>
          </p:cNvSpPr>
          <p:nvPr>
            <p:ph type="sldNum" sz="quarter" idx="4"/>
          </p:nvPr>
        </p:nvSpPr>
        <p:spPr>
          <a:xfrm>
            <a:off x="11149781" y="342900"/>
            <a:ext cx="432619" cy="236609"/>
          </a:xfrm>
          <a:prstGeom prst="rect">
            <a:avLst/>
          </a:prstGeom>
        </p:spPr>
        <p:txBody>
          <a:bodyPr vert="horz" lIns="0" tIns="0" rIns="0" bIns="0" rtlCol="0" anchor="t" anchorCtr="0"/>
          <a:lstStyle>
            <a:lvl1pPr algn="r">
              <a:defRPr sz="1000">
                <a:solidFill>
                  <a:schemeClr val="tx1"/>
                </a:solidFill>
                <a:latin typeface="+mj-lt"/>
              </a:defRPr>
            </a:lvl1pPr>
          </a:lstStyle>
          <a:p>
            <a:fld id="{3F657163-B0C7-401E-8BA5-ACDF2CB567A1}" type="slidenum">
              <a:rPr lang="en-US" smtClean="0"/>
              <a:pPr/>
              <a:t>‹#›</a:t>
            </a:fld>
            <a:endParaRPr lang="en-US"/>
          </a:p>
        </p:txBody>
      </p:sp>
      <p:sp>
        <p:nvSpPr>
          <p:cNvPr id="11" name="Legal">
            <a:extLst>
              <a:ext uri="{FF2B5EF4-FFF2-40B4-BE49-F238E27FC236}">
                <a16:creationId xmlns:a16="http://schemas.microsoft.com/office/drawing/2014/main" id="{FA926A39-1615-46C2-9892-9AEB1D164C9B}"/>
              </a:ext>
            </a:extLst>
          </p:cNvPr>
          <p:cNvSpPr txBox="1"/>
          <p:nvPr userDrawn="1"/>
        </p:nvSpPr>
        <p:spPr>
          <a:xfrm>
            <a:off x="619828" y="6515100"/>
            <a:ext cx="2725749" cy="342899"/>
          </a:xfrm>
          <a:prstGeom prst="rect">
            <a:avLst/>
          </a:prstGeom>
          <a:noFill/>
        </p:spPr>
        <p:txBody>
          <a:bodyPr wrap="square" lIns="0" tIns="0" rIns="0" bIns="0" rtlCol="0" anchor="ctr" anchorCtr="0">
            <a:noAutofit/>
          </a:bodyPr>
          <a:lstStyle/>
          <a:p>
            <a:r>
              <a:rPr lang="en-US" sz="500" kern="0" spc="100" baseline="0">
                <a:latin typeface="+mj-lt"/>
              </a:rPr>
              <a:t>© COPYRIGHT MICROSOFT CORPORATION. ALL RIGHTS RESERVED.</a:t>
            </a:r>
          </a:p>
        </p:txBody>
      </p:sp>
    </p:spTree>
    <p:extLst>
      <p:ext uri="{BB962C8B-B14F-4D97-AF65-F5344CB8AC3E}">
        <p14:creationId xmlns:p14="http://schemas.microsoft.com/office/powerpoint/2010/main" val="3551424525"/>
      </p:ext>
    </p:extLst>
  </p:cSld>
  <p:clrMap bg1="lt1" tx1="dk1" bg2="lt2" tx2="dk2" accent1="accent1" accent2="accent2" accent3="accent3" accent4="accent4" accent5="accent5" accent6="accent6" hlink="hlink" folHlink="folHlink"/>
  <p:sldLayoutIdLst>
    <p:sldLayoutId id="2147484676" r:id="rId1"/>
    <p:sldLayoutId id="2147484677" r:id="rId2"/>
    <p:sldLayoutId id="2147484678" r:id="rId3"/>
    <p:sldLayoutId id="2147484679" r:id="rId4"/>
    <p:sldLayoutId id="2147484680" r:id="rId5"/>
    <p:sldLayoutId id="2147484681" r:id="rId6"/>
    <p:sldLayoutId id="2147484682" r:id="rId7"/>
    <p:sldLayoutId id="2147484683" r:id="rId8"/>
    <p:sldLayoutId id="2147484684" r:id="rId9"/>
    <p:sldLayoutId id="2147484685" r:id="rId10"/>
    <p:sldLayoutId id="2147484686" r:id="rId11"/>
    <p:sldLayoutId id="2147484687" r:id="rId12"/>
    <p:sldLayoutId id="2147484688" r:id="rId13"/>
    <p:sldLayoutId id="2147484689" r:id="rId14"/>
    <p:sldLayoutId id="2147484690" r:id="rId15"/>
    <p:sldLayoutId id="2147484691" r:id="rId16"/>
    <p:sldLayoutId id="2147484692" r:id="rId17"/>
    <p:sldLayoutId id="2147484693" r:id="rId18"/>
    <p:sldLayoutId id="2147484694" r:id="rId19"/>
    <p:sldLayoutId id="2147484695" r:id="rId20"/>
    <p:sldLayoutId id="2147484696" r:id="rId21"/>
    <p:sldLayoutId id="2147484697" r:id="rId22"/>
    <p:sldLayoutId id="2147484698" r:id="rId23"/>
    <p:sldLayoutId id="2147484699" r:id="rId24"/>
    <p:sldLayoutId id="2147484700" r:id="rId25"/>
    <p:sldLayoutId id="2147484701" r:id="rId26"/>
    <p:sldLayoutId id="2147484702" r:id="rId27"/>
    <p:sldLayoutId id="2147484703" r:id="rId28"/>
    <p:sldLayoutId id="2147484704" r:id="rId29"/>
    <p:sldLayoutId id="2147484705" r:id="rId30"/>
    <p:sldLayoutId id="2147484706" r:id="rId31"/>
    <p:sldLayoutId id="2147484707" r:id="rId32"/>
    <p:sldLayoutId id="2147484708" r:id="rId33"/>
    <p:sldLayoutId id="2147484709" r:id="rId34"/>
    <p:sldLayoutId id="2147484710" r:id="rId35"/>
    <p:sldLayoutId id="2147484711" r:id="rId36"/>
    <p:sldLayoutId id="2147484712" r:id="rId37"/>
    <p:sldLayoutId id="2147484713" r:id="rId38"/>
    <p:sldLayoutId id="2147484714" r:id="rId39"/>
    <p:sldLayoutId id="2147484715" r:id="rId40"/>
    <p:sldLayoutId id="2147484722" r:id="rId41"/>
    <p:sldLayoutId id="2147484723" r:id="rId42"/>
    <p:sldLayoutId id="2147484724" r:id="rId43"/>
    <p:sldLayoutId id="2147484725" r:id="rId44"/>
  </p:sldLayoutIdLst>
  <p:hf hdr="0" ftr="0" dt="0"/>
  <p:txStyles>
    <p:titleStyle>
      <a:lvl1pPr algn="l" defTabSz="914400" rtl="0" eaLnBrk="1" latinLnBrk="0" hangingPunct="1">
        <a:lnSpc>
          <a:spcPct val="90000"/>
        </a:lnSpc>
        <a:spcBef>
          <a:spcPct val="0"/>
        </a:spcBef>
        <a:buNone/>
        <a:defRPr sz="2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3888">
          <p15:clr>
            <a:srgbClr val="F26B43"/>
          </p15:clr>
        </p15:guide>
        <p15:guide id="6" orient="horz" pos="432">
          <p15:clr>
            <a:srgbClr val="F26B43"/>
          </p15:clr>
        </p15:guide>
        <p15:guide id="7" orient="horz" pos="1008">
          <p15:clr>
            <a:srgbClr val="F26B43"/>
          </p15:clr>
        </p15:guide>
        <p15:guide id="8" orient="horz" pos="216">
          <p15:clr>
            <a:srgbClr val="F26B43"/>
          </p15:clr>
        </p15:guide>
        <p15:guide id="9" orient="horz" pos="4104">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bwMode="blackWhite">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pic>
        <p:nvPicPr>
          <p:cNvPr id="144" name="Graphic 143">
            <a:extLst>
              <a:ext uri="{FF2B5EF4-FFF2-40B4-BE49-F238E27FC236}">
                <a16:creationId xmlns:a16="http://schemas.microsoft.com/office/drawing/2014/main" id="{55FCE7D5-5796-0746-3173-EB75FBE85E45}"/>
              </a:ext>
            </a:extLst>
          </p:cNvPr>
          <p:cNvPicPr>
            <a:picLocks noChangeAspect="1"/>
          </p:cNvPicPr>
          <p:nvPr/>
        </p:nvPicPr>
        <p:blipFill>
          <a:blip>
            <a:extLst>
              <a:ext uri="{96DAC541-7B7A-43D3-8B79-37D633B846F1}">
                <asvg:svgBlip xmlns:asvg="http://schemas.microsoft.com/office/drawing/2016/SVG/main" r:embed="rId20"/>
              </a:ext>
            </a:extLst>
          </a:blip>
          <a:srcRect/>
          <a:stretch/>
        </p:blipFill>
        <p:spPr>
          <a:xfrm rot="5400000">
            <a:off x="9509919" y="2743200"/>
            <a:ext cx="6858000" cy="1371600"/>
          </a:xfrm>
          <a:prstGeom prst="rect">
            <a:avLst/>
          </a:prstGeom>
        </p:spPr>
      </p:pic>
    </p:spTree>
    <p:extLst>
      <p:ext uri="{BB962C8B-B14F-4D97-AF65-F5344CB8AC3E}">
        <p14:creationId xmlns:p14="http://schemas.microsoft.com/office/powerpoint/2010/main" val="963631770"/>
      </p:ext>
    </p:extLst>
  </p:cSld>
  <p:clrMap bg1="dk1" tx1="lt1" bg2="dk2" tx2="lt2" accent1="accent1" accent2="accent2" accent3="accent3" accent4="accent4" accent5="accent5" accent6="accent6" hlink="hlink" folHlink="folHlink"/>
  <p:sldLayoutIdLst>
    <p:sldLayoutId id="2147485552" r:id="rId1"/>
    <p:sldLayoutId id="2147485553" r:id="rId2"/>
    <p:sldLayoutId id="2147485554" r:id="rId3"/>
    <p:sldLayoutId id="2147485555" r:id="rId4"/>
    <p:sldLayoutId id="2147485556" r:id="rId5"/>
    <p:sldLayoutId id="2147485557" r:id="rId6"/>
    <p:sldLayoutId id="2147485558" r:id="rId7"/>
    <p:sldLayoutId id="2147485559" r:id="rId8"/>
    <p:sldLayoutId id="2147485560" r:id="rId9"/>
    <p:sldLayoutId id="2147485561" r:id="rId10"/>
    <p:sldLayoutId id="2147485562" r:id="rId11"/>
    <p:sldLayoutId id="2147485563" r:id="rId12"/>
    <p:sldLayoutId id="2147485564" r:id="rId13"/>
    <p:sldLayoutId id="2147485565" r:id="rId14"/>
    <p:sldLayoutId id="2147485566" r:id="rId15"/>
    <p:sldLayoutId id="2147485574" r:id="rId16"/>
    <p:sldLayoutId id="2147485575" r:id="rId17"/>
    <p:sldLayoutId id="2147485576" r:id="rId18"/>
  </p:sldLayoutIdLst>
  <p:transition>
    <p:fade/>
  </p:transition>
  <p:hf sldNum="0" hdr="0" ftr="0" dt="0"/>
  <p:txStyles>
    <p:title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guide id="31" orient="horz" pos="4008">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574816" y="510988"/>
            <a:ext cx="11018520" cy="430887"/>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userDrawn="1">
            <p:ph type="body" idx="1"/>
          </p:nvPr>
        </p:nvSpPr>
        <p:spPr>
          <a:xfrm>
            <a:off x="584200" y="1435503"/>
            <a:ext cx="11018520" cy="1268039"/>
          </a:xfrm>
          <a:prstGeom prst="rect">
            <a:avLst/>
          </a:prstGeom>
        </p:spPr>
        <p:txBody>
          <a:bodyPr vert="horz" wrap="square" lIns="0" tIns="0" rIns="0" bIns="0" rtlCol="0">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49" name="NEW Brand Colors 2018">
            <a:extLst>
              <a:ext uri="{FF2B5EF4-FFF2-40B4-BE49-F238E27FC236}">
                <a16:creationId xmlns:a16="http://schemas.microsoft.com/office/drawing/2014/main" id="{9D5783B5-1069-4509-929A-C02C0B0887F7}"/>
              </a:ext>
            </a:extLst>
          </p:cNvPr>
          <p:cNvPicPr>
            <a:picLocks noChangeAspect="1"/>
          </p:cNvPicPr>
          <p:nvPr userDrawn="1"/>
        </p:nvPicPr>
        <p:blipFill>
          <a:blip r:embed="rId20"/>
          <a:stretch>
            <a:fillRect/>
          </a:stretch>
        </p:blipFill>
        <p:spPr>
          <a:xfrm rot="5400000">
            <a:off x="9288988" y="2942644"/>
            <a:ext cx="6858000" cy="972712"/>
          </a:xfrm>
          <a:prstGeom prst="rect">
            <a:avLst/>
          </a:prstGeom>
        </p:spPr>
      </p:pic>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331704634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709" r:id="rId11"/>
    <p:sldLayoutId id="2147483711" r:id="rId12"/>
    <p:sldLayoutId id="2147483710" r:id="rId13"/>
    <p:sldLayoutId id="2147483683" r:id="rId14"/>
    <p:sldLayoutId id="2147483684" r:id="rId15"/>
    <p:sldLayoutId id="2147483690" r:id="rId16"/>
    <p:sldLayoutId id="2147495272" r:id="rId17"/>
    <p:sldLayoutId id="2147495311" r:id="rId18"/>
  </p:sldLayoutIdLst>
  <p:transition>
    <p:fade/>
  </p:transition>
  <p:hf sldNum="0" hdr="0" ftr="0" dt="0"/>
  <p:txStyles>
    <p:titleStyle>
      <a:lvl1pPr algn="l" defTabSz="932742" rtl="0" eaLnBrk="1" latinLnBrk="0" hangingPunct="1">
        <a:lnSpc>
          <a:spcPct val="100000"/>
        </a:lnSpc>
        <a:spcBef>
          <a:spcPct val="0"/>
        </a:spcBef>
        <a:buNone/>
        <a:defRPr lang="en-US" sz="2800" b="0" kern="1200" cap="none" spc="-50" baseline="0" dirty="0" smtClean="0">
          <a:ln w="3175">
            <a:noFill/>
          </a:ln>
          <a:solidFill>
            <a:srgbClr val="000000"/>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rgbClr val="000000"/>
          </a:solidFill>
          <a:latin typeface="+mn-lt"/>
          <a:ea typeface="+mn-ea"/>
          <a:cs typeface="Segoe UI Semilight" panose="020B04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rgbClr val="000000"/>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rgbClr val="000000"/>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kern="1200" spc="0" baseline="0">
          <a:solidFill>
            <a:srgbClr val="000000"/>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solidFill>
            <a:srgbClr val="000000"/>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bwMode="blackWhite">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pic>
        <p:nvPicPr>
          <p:cNvPr id="144" name="Graphic 143">
            <a:extLst>
              <a:ext uri="{FF2B5EF4-FFF2-40B4-BE49-F238E27FC236}">
                <a16:creationId xmlns:a16="http://schemas.microsoft.com/office/drawing/2014/main" id="{55FCE7D5-5796-0746-3173-EB75FBE85E45}"/>
              </a:ext>
            </a:extLst>
          </p:cNvPr>
          <p:cNvPicPr>
            <a:picLocks noChangeAspect="1"/>
          </p:cNvPicPr>
          <p:nvPr/>
        </p:nvPicPr>
        <p:blipFill>
          <a:blip>
            <a:extLst>
              <a:ext uri="{96DAC541-7B7A-43D3-8B79-37D633B846F1}">
                <asvg:svgBlip xmlns:asvg="http://schemas.microsoft.com/office/drawing/2016/SVG/main" r:embed="rId51"/>
              </a:ext>
            </a:extLst>
          </a:blip>
          <a:srcRect/>
          <a:stretch/>
        </p:blipFill>
        <p:spPr>
          <a:xfrm rot="5400000">
            <a:off x="9509919" y="2743200"/>
            <a:ext cx="6858000" cy="1371600"/>
          </a:xfrm>
          <a:prstGeom prst="rect">
            <a:avLst/>
          </a:prstGeom>
        </p:spPr>
      </p:pic>
    </p:spTree>
    <p:extLst>
      <p:ext uri="{BB962C8B-B14F-4D97-AF65-F5344CB8AC3E}">
        <p14:creationId xmlns:p14="http://schemas.microsoft.com/office/powerpoint/2010/main" val="3458793525"/>
      </p:ext>
    </p:extLst>
  </p:cSld>
  <p:clrMap bg1="lt1" tx1="dk1" bg2="lt2" tx2="dk2" accent1="accent1" accent2="accent2" accent3="accent3" accent4="accent4" accent5="accent5" accent6="accent6" hlink="hlink" folHlink="folHlink"/>
  <p:sldLayoutIdLst>
    <p:sldLayoutId id="2147495182" r:id="rId1"/>
    <p:sldLayoutId id="2147495183" r:id="rId2"/>
    <p:sldLayoutId id="2147495184" r:id="rId3"/>
    <p:sldLayoutId id="2147495185" r:id="rId4"/>
    <p:sldLayoutId id="2147495186" r:id="rId5"/>
    <p:sldLayoutId id="2147495187" r:id="rId6"/>
    <p:sldLayoutId id="2147495188" r:id="rId7"/>
    <p:sldLayoutId id="2147495189" r:id="rId8"/>
    <p:sldLayoutId id="2147495190" r:id="rId9"/>
    <p:sldLayoutId id="2147495191" r:id="rId10"/>
    <p:sldLayoutId id="2147495192" r:id="rId11"/>
    <p:sldLayoutId id="2147495193" r:id="rId12"/>
    <p:sldLayoutId id="2147495194" r:id="rId13"/>
    <p:sldLayoutId id="2147495195" r:id="rId14"/>
    <p:sldLayoutId id="2147495196" r:id="rId15"/>
    <p:sldLayoutId id="2147495197" r:id="rId16"/>
    <p:sldLayoutId id="2147495198" r:id="rId17"/>
    <p:sldLayoutId id="2147495199" r:id="rId18"/>
    <p:sldLayoutId id="2147495200" r:id="rId19"/>
    <p:sldLayoutId id="2147495201" r:id="rId20"/>
    <p:sldLayoutId id="2147495202" r:id="rId21"/>
    <p:sldLayoutId id="2147495203" r:id="rId22"/>
    <p:sldLayoutId id="2147495204" r:id="rId23"/>
    <p:sldLayoutId id="2147495205" r:id="rId24"/>
    <p:sldLayoutId id="2147495206" r:id="rId25"/>
    <p:sldLayoutId id="2147495207" r:id="rId26"/>
    <p:sldLayoutId id="2147495208" r:id="rId27"/>
    <p:sldLayoutId id="2147495209" r:id="rId28"/>
    <p:sldLayoutId id="2147495210" r:id="rId29"/>
    <p:sldLayoutId id="2147495211" r:id="rId30"/>
    <p:sldLayoutId id="2147495212" r:id="rId31"/>
    <p:sldLayoutId id="2147495213" r:id="rId32"/>
    <p:sldLayoutId id="2147495214" r:id="rId33"/>
    <p:sldLayoutId id="2147495215" r:id="rId34"/>
    <p:sldLayoutId id="2147495216" r:id="rId35"/>
    <p:sldLayoutId id="2147495217" r:id="rId36"/>
    <p:sldLayoutId id="2147495218" r:id="rId37"/>
    <p:sldLayoutId id="2147495219" r:id="rId38"/>
    <p:sldLayoutId id="2147495220" r:id="rId39"/>
    <p:sldLayoutId id="2147495221" r:id="rId40"/>
    <p:sldLayoutId id="2147495222" r:id="rId41"/>
    <p:sldLayoutId id="2147495223" r:id="rId42"/>
    <p:sldLayoutId id="2147495224" r:id="rId43"/>
    <p:sldLayoutId id="2147495225" r:id="rId44"/>
    <p:sldLayoutId id="2147495226" r:id="rId45"/>
    <p:sldLayoutId id="2147495227" r:id="rId46"/>
    <p:sldLayoutId id="2147495228" r:id="rId47"/>
    <p:sldLayoutId id="2147495229" r:id="rId48"/>
    <p:sldLayoutId id="2147495310" r:id="rId49"/>
  </p:sldLayoutIdLst>
  <p:transition>
    <p:fade/>
  </p:transition>
  <p:hf sldNum="0" hdr="0" ftr="0" dt="0"/>
  <p:txStyles>
    <p:title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0">
          <p15:clr>
            <a:srgbClr val="C35EA4"/>
          </p15:clr>
        </p15:guide>
        <p15:guide id="17" pos="7320">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92">
          <p15:clr>
            <a:srgbClr val="A4A3A4"/>
          </p15:clr>
        </p15:guide>
        <p15:guide id="29" orient="horz" pos="4135">
          <p15:clr>
            <a:srgbClr val="A4A3A4"/>
          </p15:clr>
        </p15:guide>
        <p15:guide id="30" pos="7488">
          <p15:clr>
            <a:srgbClr val="A4A3A4"/>
          </p15:clr>
        </p15:guide>
        <p15:guide id="31" orient="horz" pos="4008">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8/5/2026</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192420766"/>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jpeg"/><Relationship Id="rId1" Type="http://schemas.openxmlformats.org/officeDocument/2006/relationships/slideLayout" Target="../slideLayouts/slideLayout239.xml"/><Relationship Id="rId5" Type="http://schemas.openxmlformats.org/officeDocument/2006/relationships/image" Target="../media/image120.png"/><Relationship Id="rId4" Type="http://schemas.openxmlformats.org/officeDocument/2006/relationships/image" Target="../media/image119.png"/></Relationships>
</file>

<file path=ppt/slides/_rels/slide10.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337.xml"/></Relationships>
</file>

<file path=ppt/slides/_rels/slide11.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hyperlink" Target="https://aka.ms/MSWomenInTechSessionize" TargetMode="External"/><Relationship Id="rId1" Type="http://schemas.openxmlformats.org/officeDocument/2006/relationships/slideLayout" Target="../slideLayouts/slideLayout220.xml"/></Relationships>
</file>

<file path=ppt/slides/_rels/slide12.xml.rels><?xml version="1.0" encoding="UTF-8" standalone="yes"?>
<Relationships xmlns="http://schemas.openxmlformats.org/package/2006/relationships"><Relationship Id="rId3" Type="http://schemas.openxmlformats.org/officeDocument/2006/relationships/image" Target="../media/image123.png"/><Relationship Id="rId2" Type="http://schemas.microsoft.com/office/2018/10/relationships/comments" Target="../comments/modernComment_121_A8F2BADD.xml"/><Relationship Id="rId1" Type="http://schemas.openxmlformats.org/officeDocument/2006/relationships/slideLayout" Target="../slideLayouts/slideLayout337.xml"/><Relationship Id="rId4" Type="http://schemas.openxmlformats.org/officeDocument/2006/relationships/hyperlink" Target="https://www.linkedin.com/in/mziemba/"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notesSlide" Target="../notesSlides/notesSlide2.xml"/><Relationship Id="rId1" Type="http://schemas.openxmlformats.org/officeDocument/2006/relationships/slideLayout" Target="../slideLayouts/slideLayout337.xml"/><Relationship Id="rId5" Type="http://schemas.openxmlformats.org/officeDocument/2006/relationships/image" Target="../media/image134.png"/><Relationship Id="rId4" Type="http://schemas.openxmlformats.org/officeDocument/2006/relationships/image" Target="../media/image133.png"/></Relationships>
</file>

<file path=ppt/slides/_rels/slide14.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8" Type="http://schemas.openxmlformats.org/officeDocument/2006/relationships/hyperlink" Target="https://www.linkedin.com/in/marcinsiewnicki/" TargetMode="External"/><Relationship Id="rId3" Type="http://schemas.openxmlformats.org/officeDocument/2006/relationships/slideLayout" Target="../slideLayouts/slideLayout8.xml"/><Relationship Id="rId7" Type="http://schemas.openxmlformats.org/officeDocument/2006/relationships/hyperlink" Target="https://www.linkedin.com/in/tomaszposzytek/" TargetMode="External"/><Relationship Id="rId12" Type="http://schemas.openxmlformats.org/officeDocument/2006/relationships/image" Target="../media/image140.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www.linkedin.com/in/egorzon/" TargetMode="External"/><Relationship Id="rId11" Type="http://schemas.openxmlformats.org/officeDocument/2006/relationships/hyperlink" Target="https://www.linkedin.com/in/mziemba/" TargetMode="External"/><Relationship Id="rId5" Type="http://schemas.openxmlformats.org/officeDocument/2006/relationships/image" Target="../media/image139.png"/><Relationship Id="rId10" Type="http://schemas.openxmlformats.org/officeDocument/2006/relationships/hyperlink" Target="https://www.linkedin.com/in/dawid-ziolkowski/" TargetMode="External"/><Relationship Id="rId4" Type="http://schemas.openxmlformats.org/officeDocument/2006/relationships/notesSlide" Target="../notesSlides/notesSlide7.xml"/><Relationship Id="rId9" Type="http://schemas.openxmlformats.org/officeDocument/2006/relationships/hyperlink" Target="https://www.linkedin.com/in/krzysztof-stefan-kania/"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21.gif"/><Relationship Id="rId2" Type="http://schemas.openxmlformats.org/officeDocument/2006/relationships/notesSlide" Target="../notesSlides/notesSlide1.xml"/><Relationship Id="rId1" Type="http://schemas.openxmlformats.org/officeDocument/2006/relationships/slideLayout" Target="../slideLayouts/slideLayout232.xml"/><Relationship Id="rId4" Type="http://schemas.openxmlformats.org/officeDocument/2006/relationships/hyperlink" Target="https://www.microsoft.com/events/codeofconduct"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s://balticsummit.pl/" TargetMode="External"/><Relationship Id="rId2" Type="http://schemas.openxmlformats.org/officeDocument/2006/relationships/notesSlide" Target="../notesSlides/notesSlide8.xml"/><Relationship Id="rId1" Type="http://schemas.openxmlformats.org/officeDocument/2006/relationships/slideLayout" Target="../slideLayouts/slideLayout8.xml"/><Relationship Id="rId5" Type="http://schemas.openxmlformats.org/officeDocument/2006/relationships/image" Target="../media/image142.jpeg"/><Relationship Id="rId4" Type="http://schemas.openxmlformats.org/officeDocument/2006/relationships/image" Target="../media/image141.png"/></Relationships>
</file>

<file path=ppt/slides/_rels/slide21.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hyperlink" Target="https://techcommunity.microsoft.com/blog/mgci-news/%F0%9F%8C%8D-mgci-newsletter-%E2%80%93-july-2026/4530664" TargetMode="Externa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hyperlink" Target="https://forms.office.com/r/gNjTkGVJXy" TargetMode="External"/><Relationship Id="rId2" Type="http://schemas.openxmlformats.org/officeDocument/2006/relationships/image" Target="../media/image145.png"/><Relationship Id="rId1" Type="http://schemas.openxmlformats.org/officeDocument/2006/relationships/slideLayout" Target="../slideLayouts/slideLayout239.xml"/></Relationships>
</file>

<file path=ppt/slides/_rels/slide24.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239.xml"/></Relationships>
</file>

<file path=ppt/slides/_rels/slide25.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239.xml"/></Relationships>
</file>

<file path=ppt/slides/_rels/slide26.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239.xml"/></Relationships>
</file>

<file path=ppt/slides/_rels/slide27.xml.rels><?xml version="1.0" encoding="UTF-8" standalone="yes"?>
<Relationships xmlns="http://schemas.openxmlformats.org/package/2006/relationships"><Relationship Id="rId3" Type="http://schemas.openxmlformats.org/officeDocument/2006/relationships/image" Target="../media/image147.jpeg"/><Relationship Id="rId2" Type="http://schemas.openxmlformats.org/officeDocument/2006/relationships/image" Target="../media/image145.png"/><Relationship Id="rId1" Type="http://schemas.openxmlformats.org/officeDocument/2006/relationships/slideLayout" Target="../slideLayouts/slideLayout239.xml"/></Relationships>
</file>

<file path=ppt/slides/_rels/slide28.xml.rels><?xml version="1.0" encoding="UTF-8" standalone="yes"?>
<Relationships xmlns="http://schemas.openxmlformats.org/package/2006/relationships"><Relationship Id="rId13" Type="http://schemas.openxmlformats.org/officeDocument/2006/relationships/image" Target="../media/image157.jpeg"/><Relationship Id="rId18" Type="http://schemas.openxmlformats.org/officeDocument/2006/relationships/image" Target="../media/image162.jpeg"/><Relationship Id="rId26" Type="http://schemas.openxmlformats.org/officeDocument/2006/relationships/image" Target="../media/image170.jpeg"/><Relationship Id="rId39" Type="http://schemas.openxmlformats.org/officeDocument/2006/relationships/image" Target="../media/image183.jpeg"/><Relationship Id="rId21" Type="http://schemas.openxmlformats.org/officeDocument/2006/relationships/image" Target="../media/image165.png"/><Relationship Id="rId34" Type="http://schemas.openxmlformats.org/officeDocument/2006/relationships/image" Target="../media/image178.jpeg"/><Relationship Id="rId42" Type="http://schemas.openxmlformats.org/officeDocument/2006/relationships/image" Target="../media/image186.jpeg"/><Relationship Id="rId7" Type="http://schemas.openxmlformats.org/officeDocument/2006/relationships/image" Target="../media/image151.jpeg"/><Relationship Id="rId2" Type="http://schemas.openxmlformats.org/officeDocument/2006/relationships/image" Target="../media/image145.png"/><Relationship Id="rId16" Type="http://schemas.openxmlformats.org/officeDocument/2006/relationships/image" Target="../media/image160.jpeg"/><Relationship Id="rId29" Type="http://schemas.openxmlformats.org/officeDocument/2006/relationships/image" Target="../media/image173.jpeg"/><Relationship Id="rId1" Type="http://schemas.openxmlformats.org/officeDocument/2006/relationships/slideLayout" Target="../slideLayouts/slideLayout239.xml"/><Relationship Id="rId6" Type="http://schemas.openxmlformats.org/officeDocument/2006/relationships/image" Target="../media/image150.jpeg"/><Relationship Id="rId11" Type="http://schemas.openxmlformats.org/officeDocument/2006/relationships/image" Target="../media/image155.jpeg"/><Relationship Id="rId24" Type="http://schemas.openxmlformats.org/officeDocument/2006/relationships/image" Target="../media/image168.jpeg"/><Relationship Id="rId32" Type="http://schemas.openxmlformats.org/officeDocument/2006/relationships/image" Target="../media/image176.jpeg"/><Relationship Id="rId37" Type="http://schemas.openxmlformats.org/officeDocument/2006/relationships/image" Target="../media/image181.png"/><Relationship Id="rId40" Type="http://schemas.openxmlformats.org/officeDocument/2006/relationships/image" Target="../media/image184.jpeg"/><Relationship Id="rId45" Type="http://schemas.openxmlformats.org/officeDocument/2006/relationships/image" Target="../media/image189.jpeg"/><Relationship Id="rId5" Type="http://schemas.openxmlformats.org/officeDocument/2006/relationships/image" Target="../media/image149.jpeg"/><Relationship Id="rId15" Type="http://schemas.openxmlformats.org/officeDocument/2006/relationships/image" Target="../media/image159.jpeg"/><Relationship Id="rId23" Type="http://schemas.openxmlformats.org/officeDocument/2006/relationships/image" Target="../media/image167.jpeg"/><Relationship Id="rId28" Type="http://schemas.openxmlformats.org/officeDocument/2006/relationships/image" Target="../media/image172.jpeg"/><Relationship Id="rId36" Type="http://schemas.openxmlformats.org/officeDocument/2006/relationships/image" Target="../media/image180.jpeg"/><Relationship Id="rId10" Type="http://schemas.openxmlformats.org/officeDocument/2006/relationships/image" Target="../media/image154.jpeg"/><Relationship Id="rId19" Type="http://schemas.openxmlformats.org/officeDocument/2006/relationships/image" Target="../media/image163.jpeg"/><Relationship Id="rId31" Type="http://schemas.openxmlformats.org/officeDocument/2006/relationships/image" Target="../media/image175.jpeg"/><Relationship Id="rId44" Type="http://schemas.openxmlformats.org/officeDocument/2006/relationships/image" Target="../media/image188.jpeg"/><Relationship Id="rId4" Type="http://schemas.openxmlformats.org/officeDocument/2006/relationships/image" Target="../media/image148.jpeg"/><Relationship Id="rId9" Type="http://schemas.openxmlformats.org/officeDocument/2006/relationships/image" Target="../media/image153.png"/><Relationship Id="rId14" Type="http://schemas.openxmlformats.org/officeDocument/2006/relationships/image" Target="../media/image158.jpeg"/><Relationship Id="rId22" Type="http://schemas.openxmlformats.org/officeDocument/2006/relationships/image" Target="../media/image166.jpeg"/><Relationship Id="rId27" Type="http://schemas.openxmlformats.org/officeDocument/2006/relationships/image" Target="../media/image171.jpeg"/><Relationship Id="rId30" Type="http://schemas.openxmlformats.org/officeDocument/2006/relationships/image" Target="../media/image174.jpeg"/><Relationship Id="rId35" Type="http://schemas.openxmlformats.org/officeDocument/2006/relationships/image" Target="../media/image179.jpeg"/><Relationship Id="rId43" Type="http://schemas.openxmlformats.org/officeDocument/2006/relationships/image" Target="../media/image187.jpeg"/><Relationship Id="rId8" Type="http://schemas.openxmlformats.org/officeDocument/2006/relationships/image" Target="../media/image152.jpeg"/><Relationship Id="rId3" Type="http://schemas.openxmlformats.org/officeDocument/2006/relationships/hyperlink" Target="https://forms.office.com/r/gNjTkGVJXy" TargetMode="External"/><Relationship Id="rId12" Type="http://schemas.openxmlformats.org/officeDocument/2006/relationships/image" Target="../media/image156.png"/><Relationship Id="rId17" Type="http://schemas.openxmlformats.org/officeDocument/2006/relationships/image" Target="../media/image161.jpeg"/><Relationship Id="rId25" Type="http://schemas.openxmlformats.org/officeDocument/2006/relationships/image" Target="../media/image169.jpeg"/><Relationship Id="rId33" Type="http://schemas.openxmlformats.org/officeDocument/2006/relationships/image" Target="../media/image177.jpeg"/><Relationship Id="rId38" Type="http://schemas.openxmlformats.org/officeDocument/2006/relationships/image" Target="../media/image182.jpeg"/><Relationship Id="rId20" Type="http://schemas.openxmlformats.org/officeDocument/2006/relationships/image" Target="../media/image164.png"/><Relationship Id="rId41" Type="http://schemas.openxmlformats.org/officeDocument/2006/relationships/image" Target="../media/image185.png"/></Relationships>
</file>

<file path=ppt/slides/_rels/slide29.xml.rels><?xml version="1.0" encoding="UTF-8" standalone="yes"?>
<Relationships xmlns="http://schemas.openxmlformats.org/package/2006/relationships"><Relationship Id="rId3" Type="http://schemas.openxmlformats.org/officeDocument/2006/relationships/image" Target="../media/image191.svg"/><Relationship Id="rId7" Type="http://schemas.openxmlformats.org/officeDocument/2006/relationships/hyperlink" Target="https://aka.ms/MGCITrainingMTG" TargetMode="External"/><Relationship Id="rId2" Type="http://schemas.openxmlformats.org/officeDocument/2006/relationships/image" Target="../media/image190.svg"/><Relationship Id="rId1" Type="http://schemas.openxmlformats.org/officeDocument/2006/relationships/slideLayout" Target="../slideLayouts/slideLayout296.xml"/><Relationship Id="rId6" Type="http://schemas.openxmlformats.org/officeDocument/2006/relationships/hyperlink" Target="https://aka.ms/community/learning" TargetMode="External"/><Relationship Id="rId5" Type="http://schemas.openxmlformats.org/officeDocument/2006/relationships/image" Target="../media/image123.png"/><Relationship Id="rId4" Type="http://schemas.openxmlformats.org/officeDocument/2006/relationships/image" Target="../media/image192.svg"/></Relationships>
</file>

<file path=ppt/slides/_rels/slide3.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260.xml"/></Relationships>
</file>

<file path=ppt/slides/_rels/slide30.xml.rels><?xml version="1.0" encoding="UTF-8" standalone="yes"?>
<Relationships xmlns="http://schemas.openxmlformats.org/package/2006/relationships"><Relationship Id="rId3" Type="http://schemas.openxmlformats.org/officeDocument/2006/relationships/hyperlink" Target="https://techcommunity.microsoft.com/discussions/mgci-discussions/mgci-training---june-topic-finding-and-selecting-speakers-/4525288" TargetMode="External"/><Relationship Id="rId2" Type="http://schemas.microsoft.com/office/2018/10/relationships/comments" Target="../comments/modernComment_7FFFFFED_7D4A33F6.xml"/><Relationship Id="rId1" Type="http://schemas.openxmlformats.org/officeDocument/2006/relationships/slideLayout" Target="../slideLayouts/slideLayout15.xml"/><Relationship Id="rId4" Type="http://schemas.openxmlformats.org/officeDocument/2006/relationships/hyperlink" Target="https://techcommunity.microsoft.com/discussions/mgci-discussions/mgci-training---july-topic-food-meals-snacks-and-beverages/4525651"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193.png"/><Relationship Id="rId2" Type="http://schemas.openxmlformats.org/officeDocument/2006/relationships/hyperlink" Target="https://aka.ms/MGCI-EventOrganizerFeedback" TargetMode="External"/><Relationship Id="rId1" Type="http://schemas.openxmlformats.org/officeDocument/2006/relationships/slideLayout" Target="../slideLayouts/slideLayout15.xml"/><Relationship Id="rId4" Type="http://schemas.openxmlformats.org/officeDocument/2006/relationships/image" Target="../media/image194.png"/></Relationships>
</file>

<file path=ppt/slides/_rels/slide32.xml.rels><?xml version="1.0" encoding="UTF-8" standalone="yes"?>
<Relationships xmlns="http://schemas.openxmlformats.org/package/2006/relationships"><Relationship Id="rId3" Type="http://schemas.openxmlformats.org/officeDocument/2006/relationships/image" Target="../media/image195.svg"/><Relationship Id="rId7" Type="http://schemas.openxmlformats.org/officeDocument/2006/relationships/hyperlink" Target="https://aka.ms/MGCIMtgAM" TargetMode="External"/><Relationship Id="rId2" Type="http://schemas.openxmlformats.org/officeDocument/2006/relationships/notesSlide" Target="../notesSlides/notesSlide10.xml"/><Relationship Id="rId1" Type="http://schemas.openxmlformats.org/officeDocument/2006/relationships/slideLayout" Target="../slideLayouts/slideLayout296.xml"/><Relationship Id="rId6" Type="http://schemas.openxmlformats.org/officeDocument/2006/relationships/hyperlink" Target="https://aka.ms/community/learning" TargetMode="External"/><Relationship Id="rId5" Type="http://schemas.openxmlformats.org/officeDocument/2006/relationships/image" Target="../media/image123.png"/><Relationship Id="rId4" Type="http://schemas.openxmlformats.org/officeDocument/2006/relationships/image" Target="../media/image196.svg"/></Relationships>
</file>

<file path=ppt/slides/_rels/slide33.xml.rels><?xml version="1.0" encoding="UTF-8" standalone="yes"?>
<Relationships xmlns="http://schemas.openxmlformats.org/package/2006/relationships"><Relationship Id="rId3" Type="http://schemas.openxmlformats.org/officeDocument/2006/relationships/image" Target="../media/image195.svg"/><Relationship Id="rId7" Type="http://schemas.openxmlformats.org/officeDocument/2006/relationships/hyperlink" Target="https://aka.ms/MGCIMtgAM" TargetMode="External"/><Relationship Id="rId2" Type="http://schemas.openxmlformats.org/officeDocument/2006/relationships/notesSlide" Target="../notesSlides/notesSlide11.xml"/><Relationship Id="rId1" Type="http://schemas.openxmlformats.org/officeDocument/2006/relationships/slideLayout" Target="../slideLayouts/slideLayout296.xml"/><Relationship Id="rId6" Type="http://schemas.openxmlformats.org/officeDocument/2006/relationships/hyperlink" Target="https://aka.ms/community/learning" TargetMode="External"/><Relationship Id="rId5" Type="http://schemas.openxmlformats.org/officeDocument/2006/relationships/image" Target="../media/image123.png"/><Relationship Id="rId4" Type="http://schemas.openxmlformats.org/officeDocument/2006/relationships/image" Target="../media/image196.svg"/></Relationships>
</file>

<file path=ppt/slides/_rels/slide34.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image" Target="../media/image197.jpeg"/><Relationship Id="rId1" Type="http://schemas.openxmlformats.org/officeDocument/2006/relationships/slideLayout" Target="../slideLayouts/slideLayout336.xml"/><Relationship Id="rId4" Type="http://schemas.openxmlformats.org/officeDocument/2006/relationships/hyperlink" Target="https://aka.ms/MGCI" TargetMode="Externa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24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6.xml.rels><?xml version="1.0" encoding="UTF-8" standalone="yes"?>
<Relationships xmlns="http://schemas.openxmlformats.org/package/2006/relationships"><Relationship Id="rId3" Type="http://schemas.openxmlformats.org/officeDocument/2006/relationships/hyperlink" Target="https://aka.ms/MSBuild" TargetMode="External"/><Relationship Id="rId2" Type="http://schemas.openxmlformats.org/officeDocument/2006/relationships/hyperlink" Target="https://nam06.safelinks.protection.outlook.com/?url=http%3A%2F%2Faka.ms%2FAbilitySummit%2F&amp;data=05%7C02%7Cbryanhart%40microsoft.com%7C1d5fa138de9043adea5908dd657eb4e6%7C72f988bf86f141af91ab2d7cd011db47%7C1%7C0%7C638778317223424322%7CUnknown%7CTWFpbGZsb3d8eyJFbXB0eU1hcGkiOnRydWUsIlYiOiIwLjAuMDAwMCIsIlAiOiJXaW4zMiIsIkFOIjoiTWFpbCIsIldUIjoyfQ%3D%3D%7C0%7C%7C%7C&amp;sdata=YiQrZR45qktZub2V6zNxYcNCZHxxfTwje4DyZU1HHFk%3D&amp;reserved=0" TargetMode="External"/><Relationship Id="rId1" Type="http://schemas.openxmlformats.org/officeDocument/2006/relationships/slideLayout" Target="../slideLayouts/slideLayout199.xml"/><Relationship Id="rId4" Type="http://schemas.openxmlformats.org/officeDocument/2006/relationships/hyperlink" Target="https://ignite.microsoft.com/en-US/home"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205.png"/><Relationship Id="rId2" Type="http://schemas.openxmlformats.org/officeDocument/2006/relationships/image" Target="../media/image204.png"/><Relationship Id="rId1" Type="http://schemas.openxmlformats.org/officeDocument/2006/relationships/slideLayout" Target="../slideLayouts/slideLayout62.xml"/><Relationship Id="rId5" Type="http://schemas.openxmlformats.org/officeDocument/2006/relationships/image" Target="../media/image207.png"/><Relationship Id="rId4" Type="http://schemas.openxmlformats.org/officeDocument/2006/relationships/image" Target="../media/image206.png"/></Relationships>
</file>

<file path=ppt/slides/_rels/slide38.xml.rels><?xml version="1.0" encoding="UTF-8" standalone="yes"?>
<Relationships xmlns="http://schemas.openxmlformats.org/package/2006/relationships"><Relationship Id="rId8" Type="http://schemas.openxmlformats.org/officeDocument/2006/relationships/hyperlink" Target="https://aka.ms/MGCIFeedback" TargetMode="Externa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13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9.xml.rels><?xml version="1.0" encoding="UTF-8" standalone="yes"?>
<Relationships xmlns="http://schemas.openxmlformats.org/package/2006/relationships"><Relationship Id="rId8" Type="http://schemas.openxmlformats.org/officeDocument/2006/relationships/image" Target="../media/image214.png"/><Relationship Id="rId3" Type="http://schemas.openxmlformats.org/officeDocument/2006/relationships/image" Target="../media/image209.png"/><Relationship Id="rId7" Type="http://schemas.openxmlformats.org/officeDocument/2006/relationships/image" Target="../media/image213.png"/><Relationship Id="rId2" Type="http://schemas.openxmlformats.org/officeDocument/2006/relationships/image" Target="../media/image208.png"/><Relationship Id="rId1" Type="http://schemas.openxmlformats.org/officeDocument/2006/relationships/slideLayout" Target="../slideLayouts/slideLayout154.xml"/><Relationship Id="rId6" Type="http://schemas.openxmlformats.org/officeDocument/2006/relationships/image" Target="../media/image212.png"/><Relationship Id="rId11" Type="http://schemas.openxmlformats.org/officeDocument/2006/relationships/image" Target="../media/image217.jpeg"/><Relationship Id="rId5" Type="http://schemas.openxmlformats.org/officeDocument/2006/relationships/image" Target="../media/image211.png"/><Relationship Id="rId10" Type="http://schemas.openxmlformats.org/officeDocument/2006/relationships/image" Target="../media/image216.png"/><Relationship Id="rId4" Type="http://schemas.openxmlformats.org/officeDocument/2006/relationships/image" Target="../media/image210.png"/><Relationship Id="rId9" Type="http://schemas.openxmlformats.org/officeDocument/2006/relationships/image" Target="../media/image215.png"/></Relationships>
</file>

<file path=ppt/slides/_rels/slide4.xml.rels><?xml version="1.0" encoding="UTF-8" standalone="yes"?>
<Relationships xmlns="http://schemas.openxmlformats.org/package/2006/relationships"><Relationship Id="rId3" Type="http://schemas.openxmlformats.org/officeDocument/2006/relationships/hyperlink" Target="https://aka.ms/MGCI" TargetMode="External"/><Relationship Id="rId2" Type="http://schemas.openxmlformats.org/officeDocument/2006/relationships/image" Target="../media/image123.png"/><Relationship Id="rId1" Type="http://schemas.openxmlformats.org/officeDocument/2006/relationships/slideLayout" Target="../slideLayouts/slideLayout16.xml"/><Relationship Id="rId4" Type="http://schemas.openxmlformats.org/officeDocument/2006/relationships/hyperlink" Target="https://aka.ms/becomeachampion"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218.svg"/><Relationship Id="rId2" Type="http://schemas.openxmlformats.org/officeDocument/2006/relationships/image" Target="../media/image123.png"/><Relationship Id="rId1" Type="http://schemas.openxmlformats.org/officeDocument/2006/relationships/slideLayout" Target="../slideLayouts/slideLayout337.xml"/><Relationship Id="rId4" Type="http://schemas.openxmlformats.org/officeDocument/2006/relationships/image" Target="../media/image219.svg"/></Relationships>
</file>

<file path=ppt/slides/_rels/slide41.xml.rels><?xml version="1.0" encoding="UTF-8" standalone="yes"?>
<Relationships xmlns="http://schemas.openxmlformats.org/package/2006/relationships"><Relationship Id="rId3" Type="http://schemas.openxmlformats.org/officeDocument/2006/relationships/image" Target="../media/image221.svg"/><Relationship Id="rId2" Type="http://schemas.openxmlformats.org/officeDocument/2006/relationships/image" Target="../media/image220.jpeg"/><Relationship Id="rId1" Type="http://schemas.openxmlformats.org/officeDocument/2006/relationships/slideLayout" Target="../slideLayouts/slideLayout201.xml"/><Relationship Id="rId5" Type="http://schemas.openxmlformats.org/officeDocument/2006/relationships/image" Target="../media/image223.svg"/><Relationship Id="rId4" Type="http://schemas.openxmlformats.org/officeDocument/2006/relationships/image" Target="../media/image222.svg"/></Relationships>
</file>

<file path=ppt/slides/_rels/slide42.xml.rels><?xml version="1.0" encoding="UTF-8" standalone="yes"?>
<Relationships xmlns="http://schemas.openxmlformats.org/package/2006/relationships"><Relationship Id="rId2" Type="http://schemas.openxmlformats.org/officeDocument/2006/relationships/image" Target="../media/image224.png"/><Relationship Id="rId1" Type="http://schemas.openxmlformats.org/officeDocument/2006/relationships/slideLayout" Target="../slideLayouts/slideLayout59.xml"/></Relationships>
</file>

<file path=ppt/slides/_rels/slide43.xml.rels><?xml version="1.0" encoding="UTF-8" standalone="yes"?>
<Relationships xmlns="http://schemas.openxmlformats.org/package/2006/relationships"><Relationship Id="rId3" Type="http://schemas.openxmlformats.org/officeDocument/2006/relationships/hyperlink" Target="https://aka.ms/becomeachampion" TargetMode="External"/><Relationship Id="rId2" Type="http://schemas.openxmlformats.org/officeDocument/2006/relationships/hyperlink" Target="https://aka.ms/MGCI" TargetMode="External"/><Relationship Id="rId1" Type="http://schemas.openxmlformats.org/officeDocument/2006/relationships/slideLayout" Target="../slideLayouts/slideLayout16.xml"/><Relationship Id="rId4" Type="http://schemas.openxmlformats.org/officeDocument/2006/relationships/hyperlink" Target="https://aka.ms/MGCISubcommittee"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aka.ms/becomeachampion" TargetMode="External"/><Relationship Id="rId2" Type="http://schemas.openxmlformats.org/officeDocument/2006/relationships/hyperlink" Target="https://aka.ms/MGCI" TargetMode="External"/><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7.xml"/></Relationships>
</file>

<file path=ppt/slides/_rels/slide46.xml.rels><?xml version="1.0" encoding="UTF-8" standalone="yes"?>
<Relationships xmlns="http://schemas.openxmlformats.org/package/2006/relationships"><Relationship Id="rId3" Type="http://schemas.openxmlformats.org/officeDocument/2006/relationships/hyperlink" Target="https://aka.ms/communitysocial" TargetMode="External"/><Relationship Id="rId7" Type="http://schemas.openxmlformats.org/officeDocument/2006/relationships/hyperlink" Target="https://aka.ms/MondaysatMicrosoft/ModSignUp" TargetMode="External"/><Relationship Id="rId2" Type="http://schemas.openxmlformats.org/officeDocument/2006/relationships/hyperlink" Target="https://aka.ms/MGCI/CDOTechSignUp" TargetMode="External"/><Relationship Id="rId1" Type="http://schemas.openxmlformats.org/officeDocument/2006/relationships/slideLayout" Target="../slideLayouts/slideLayout15.xml"/><Relationship Id="rId6" Type="http://schemas.openxmlformats.org/officeDocument/2006/relationships/hyperlink" Target="https://aka.ms/MGCIBlogAuthorSignUp" TargetMode="External"/><Relationship Id="rId5" Type="http://schemas.openxmlformats.org/officeDocument/2006/relationships/hyperlink" Target="https://aka.ms/GeneralSessionGuest" TargetMode="External"/><Relationship Id="rId4" Type="http://schemas.openxmlformats.org/officeDocument/2006/relationships/hyperlink" Target="https://aka.ms/MGCINewsletterTopics" TargetMode="External"/></Relationships>
</file>

<file path=ppt/slides/_rels/slide47.xml.rels><?xml version="1.0" encoding="UTF-8" standalone="yes"?>
<Relationships xmlns="http://schemas.openxmlformats.org/package/2006/relationships"><Relationship Id="rId8" Type="http://schemas.openxmlformats.org/officeDocument/2006/relationships/hyperlink" Target="https://aka.ms/MGCIFeedback" TargetMode="External"/><Relationship Id="rId3" Type="http://schemas.openxmlformats.org/officeDocument/2006/relationships/hyperlink" Target="https://aka.ms/MGCISignUP" TargetMode="External"/><Relationship Id="rId7" Type="http://schemas.openxmlformats.org/officeDocument/2006/relationships/hyperlink" Target="https://aka.ms/MGCITrainingMTG" TargetMode="External"/><Relationship Id="rId2" Type="http://schemas.openxmlformats.org/officeDocument/2006/relationships/hyperlink" Target="https://aka.ms/MGCI" TargetMode="External"/><Relationship Id="rId1" Type="http://schemas.openxmlformats.org/officeDocument/2006/relationships/slideLayout" Target="../slideLayouts/slideLayout15.xml"/><Relationship Id="rId6" Type="http://schemas.openxmlformats.org/officeDocument/2006/relationships/hyperlink" Target="https://aka.ms/MGCIMtgPM" TargetMode="External"/><Relationship Id="rId11" Type="http://schemas.openxmlformats.org/officeDocument/2006/relationships/hyperlink" Target="https://aka.ms/MGCIEventProducerHistoryForm" TargetMode="External"/><Relationship Id="rId5" Type="http://schemas.openxmlformats.org/officeDocument/2006/relationships/hyperlink" Target="https://aka.ms/MGCIMtgAM" TargetMode="External"/><Relationship Id="rId10" Type="http://schemas.openxmlformats.org/officeDocument/2006/relationships/hyperlink" Target="https://aka.ms/MGCIProducerPostEventSurvey" TargetMode="External"/><Relationship Id="rId4" Type="http://schemas.openxmlformats.org/officeDocument/2006/relationships/hyperlink" Target="https://aka.ms/MGCIAdvisors" TargetMode="External"/><Relationship Id="rId9" Type="http://schemas.openxmlformats.org/officeDocument/2006/relationships/hyperlink" Target="https://aka.ms/MGCI/MeetingRecordings"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s://aka.ms/MGCI/MSOffice/VenueRequest" TargetMode="External"/><Relationship Id="rId2" Type="http://schemas.openxmlformats.org/officeDocument/2006/relationships/hyperlink" Target="https://aka.ms/MGCI/CDOTechSignUp" TargetMode="External"/><Relationship Id="rId1" Type="http://schemas.openxmlformats.org/officeDocument/2006/relationships/slideLayout" Target="../slideLayouts/slideLayout15.xml"/><Relationship Id="rId6" Type="http://schemas.openxmlformats.org/officeDocument/2006/relationships/hyperlink" Target="https://aka.ms/MGCINewsletterTopics" TargetMode="External"/><Relationship Id="rId5" Type="http://schemas.openxmlformats.org/officeDocument/2006/relationships/hyperlink" Target="https://aka.ms/MGCIBudgetTemplate" TargetMode="External"/><Relationship Id="rId4" Type="http://schemas.openxmlformats.org/officeDocument/2006/relationships/hyperlink" Target="https://aka.ms/communitysocial" TargetMode="External"/></Relationships>
</file>

<file path=ppt/slides/_rels/slide49.xml.rels><?xml version="1.0" encoding="UTF-8" standalone="yes"?>
<Relationships xmlns="http://schemas.openxmlformats.org/package/2006/relationships"><Relationship Id="rId3" Type="http://schemas.openxmlformats.org/officeDocument/2006/relationships/hyperlink" Target="https://aka.ms/MGCIBacklog" TargetMode="External"/><Relationship Id="rId7" Type="http://schemas.openxmlformats.org/officeDocument/2006/relationships/hyperlink" Target="https://aka.ms/MGCILeaderContactInfo" TargetMode="External"/><Relationship Id="rId2" Type="http://schemas.openxmlformats.org/officeDocument/2006/relationships/hyperlink" Target="https://aka.ms/MGCI/BORLMeetingAssets" TargetMode="External"/><Relationship Id="rId1" Type="http://schemas.openxmlformats.org/officeDocument/2006/relationships/slideLayout" Target="../slideLayouts/slideLayout15.xml"/><Relationship Id="rId6" Type="http://schemas.openxmlformats.org/officeDocument/2006/relationships/hyperlink" Target="https://aka.ms/MGCIRegLeaderInfo" TargetMode="External"/><Relationship Id="rId5" Type="http://schemas.openxmlformats.org/officeDocument/2006/relationships/hyperlink" Target="https://aka.ms/MGCIRegionalLead" TargetMode="External"/><Relationship Id="rId4" Type="http://schemas.openxmlformats.org/officeDocument/2006/relationships/hyperlink" Target="https://aka.ms/MGCISubcommittee"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aka.ms/MGCI" TargetMode="External"/><Relationship Id="rId2" Type="http://schemas.openxmlformats.org/officeDocument/2006/relationships/image" Target="../media/image124.jpeg"/><Relationship Id="rId1" Type="http://schemas.openxmlformats.org/officeDocument/2006/relationships/slideLayout" Target="../slideLayouts/slideLayout234.xml"/><Relationship Id="rId4" Type="http://schemas.openxmlformats.org/officeDocument/2006/relationships/hyperlink" Target="https://aka.ms/becomeachampion"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225.png"/><Relationship Id="rId2" Type="http://schemas.openxmlformats.org/officeDocument/2006/relationships/hyperlink" Target="https://nam06.safelinks.protection.outlook.com/?url=https%3A%2F%2Faka.ms%2FMGCIBoardRLContactList&amp;data=05%7C02%7Cv-jselvasrin%40microsoft.com%7C4faadef825d344bcdcac08dccd2f825f%7C72f988bf86f141af91ab2d7cd011db47%7C1%7C0%7C638610851163617438%7CUnknown%7CTWFpbGZsb3d8eyJWIjoiMC4wLjAwMDAiLCJQIjoiV2luMzIiLCJBTiI6Ik1haWwiLCJXVCI6Mn0%3D%7C0%7C%7C%7C&amp;sdata=Op15rg72K3jqwf6PeZWqHfMv955eCmKXPnKkiygveAg%3D&amp;reserved=0" TargetMode="External"/><Relationship Id="rId1" Type="http://schemas.openxmlformats.org/officeDocument/2006/relationships/slideLayout" Target="../slideLayouts/slideLayout15.xml"/><Relationship Id="rId4" Type="http://schemas.openxmlformats.org/officeDocument/2006/relationships/image" Target="../media/image226.png"/></Relationships>
</file>

<file path=ppt/slides/_rels/slide51.xml.rels><?xml version="1.0" encoding="UTF-8" standalone="yes"?>
<Relationships xmlns="http://schemas.openxmlformats.org/package/2006/relationships"><Relationship Id="rId2" Type="http://schemas.openxmlformats.org/officeDocument/2006/relationships/hyperlink" Target="mailto:buscond@microsoft.com"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27.jpeg"/><Relationship Id="rId2" Type="http://schemas.openxmlformats.org/officeDocument/2006/relationships/hyperlink" Target="https://techcommunity.microsoft.com/blog/mgci-news/share-your-community-story-via-video/4400783" TargetMode="External"/><Relationship Id="rId1" Type="http://schemas.openxmlformats.org/officeDocument/2006/relationships/slideLayout" Target="../slideLayouts/slideLayout23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39.xml"/></Relationships>
</file>

<file path=ppt/slides/_rels/slide6.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17.jpeg"/><Relationship Id="rId1" Type="http://schemas.openxmlformats.org/officeDocument/2006/relationships/slideLayout" Target="../slideLayouts/slideLayout239.xml"/><Relationship Id="rId4" Type="http://schemas.openxmlformats.org/officeDocument/2006/relationships/image" Target="../media/image118.png"/></Relationships>
</file>

<file path=ppt/slides/_rels/slide7.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17.jpeg"/><Relationship Id="rId1" Type="http://schemas.openxmlformats.org/officeDocument/2006/relationships/slideLayout" Target="../slideLayouts/slideLayout239.xml"/><Relationship Id="rId5" Type="http://schemas.openxmlformats.org/officeDocument/2006/relationships/image" Target="../media/image118.png"/><Relationship Id="rId4" Type="http://schemas.openxmlformats.org/officeDocument/2006/relationships/image" Target="../media/image125.png"/></Relationships>
</file>

<file path=ppt/slides/_rels/slide8.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Layout" Target="../slideLayouts/slideLayout222.xml"/><Relationship Id="rId5" Type="http://schemas.openxmlformats.org/officeDocument/2006/relationships/image" Target="../media/image130.png"/><Relationship Id="rId4" Type="http://schemas.openxmlformats.org/officeDocument/2006/relationships/image" Target="../media/image129.png"/></Relationships>
</file>

<file path=ppt/slides/_rels/slide9.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33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A8FA50A5-07C2-7EFA-1A39-B9ADA7AC607C}"/>
              </a:ext>
            </a:extLst>
          </p:cNvPr>
          <p:cNvGraphicFramePr>
            <a:graphicFrameLocks noGrp="1"/>
          </p:cNvGraphicFramePr>
          <p:nvPr>
            <p:extLst>
              <p:ext uri="{D42A27DB-BD31-4B8C-83A1-F6EECF244321}">
                <p14:modId xmlns:p14="http://schemas.microsoft.com/office/powerpoint/2010/main" val="1008107269"/>
              </p:ext>
            </p:extLst>
          </p:nvPr>
        </p:nvGraphicFramePr>
        <p:xfrm>
          <a:off x="258026" y="1523679"/>
          <a:ext cx="8480000" cy="2411773"/>
        </p:xfrm>
        <a:graphic>
          <a:graphicData uri="http://schemas.openxmlformats.org/drawingml/2006/table">
            <a:tbl>
              <a:tblPr bandRow="1">
                <a:tableStyleId>{5C22544A-7EE6-4342-B048-85BDC9FD1C3A}</a:tableStyleId>
              </a:tblPr>
              <a:tblGrid>
                <a:gridCol w="8480000">
                  <a:extLst>
                    <a:ext uri="{9D8B030D-6E8A-4147-A177-3AD203B41FA5}">
                      <a16:colId xmlns:a16="http://schemas.microsoft.com/office/drawing/2014/main" val="1464470149"/>
                    </a:ext>
                  </a:extLst>
                </a:gridCol>
              </a:tblGrid>
              <a:tr h="2411773">
                <a:tc>
                  <a:txBody>
                    <a:bodyPr/>
                    <a:lstStyle/>
                    <a:p>
                      <a:pPr lvl="0">
                        <a:lnSpc>
                          <a:spcPts val="6000"/>
                        </a:lnSpc>
                        <a:buNone/>
                      </a:pPr>
                      <a:r>
                        <a:rPr lang="en-US" sz="5400" noProof="0">
                          <a:solidFill>
                            <a:schemeClr val="bg1"/>
                          </a:solidFill>
                          <a:effectLst/>
                          <a:latin typeface="Segoe UI Semibold"/>
                        </a:rPr>
                        <a:t>MGCI Community Builders Network Call</a:t>
                      </a:r>
                    </a:p>
                    <a:p>
                      <a:pPr lvl="0">
                        <a:lnSpc>
                          <a:spcPts val="6000"/>
                        </a:lnSpc>
                        <a:buNone/>
                      </a:pPr>
                      <a:r>
                        <a:rPr lang="en-US" sz="2400" spc="600" noProof="0">
                          <a:solidFill>
                            <a:schemeClr val="bg1"/>
                          </a:solidFill>
                          <a:effectLst/>
                          <a:latin typeface="Segoe UI Semibold"/>
                        </a:rPr>
                        <a:t>Microsoft Global Community Initiative</a:t>
                      </a:r>
                      <a:endParaRPr lang="en-US" sz="1400" spc="600" noProof="0">
                        <a:solidFill>
                          <a:schemeClr val="bg1"/>
                        </a:solidFill>
                        <a:effectLst/>
                        <a:latin typeface="+mn-lt"/>
                      </a:endParaRPr>
                    </a:p>
                  </a:txBody>
                  <a:tcPr anchor="ctr">
                    <a:lnL>
                      <a:noFill/>
                    </a:lnL>
                    <a:lnR>
                      <a:noFill/>
                    </a:lnR>
                    <a:lnT>
                      <a:noFill/>
                    </a:lnT>
                    <a:lnB>
                      <a:noFill/>
                    </a:lnB>
                    <a:noFill/>
                  </a:tcPr>
                </a:tc>
                <a:extLst>
                  <a:ext uri="{0D108BD9-81ED-4DB2-BD59-A6C34878D82A}">
                    <a16:rowId xmlns:a16="http://schemas.microsoft.com/office/drawing/2014/main" val="56987554"/>
                  </a:ext>
                </a:extLst>
              </a:tr>
            </a:tbl>
          </a:graphicData>
        </a:graphic>
      </p:graphicFrame>
      <p:pic>
        <p:nvPicPr>
          <p:cNvPr id="3" name="Picture 2" descr="Microsoft logo.  ">
            <a:extLst>
              <a:ext uri="{FF2B5EF4-FFF2-40B4-BE49-F238E27FC236}">
                <a16:creationId xmlns:a16="http://schemas.microsoft.com/office/drawing/2014/main" id="{2B642A22-4480-082A-9378-0F215FE14CA2}"/>
              </a:ext>
            </a:extLst>
          </p:cNvPr>
          <p:cNvPicPr>
            <a:picLocks noChangeAspect="1"/>
          </p:cNvPicPr>
          <p:nvPr/>
        </p:nvPicPr>
        <p:blipFill>
          <a:blip r:embed="rId3"/>
          <a:stretch>
            <a:fillRect/>
          </a:stretch>
        </p:blipFill>
        <p:spPr>
          <a:xfrm>
            <a:off x="-29988" y="485138"/>
            <a:ext cx="3084379" cy="1383174"/>
          </a:xfrm>
          <a:prstGeom prst="rect">
            <a:avLst/>
          </a:prstGeom>
        </p:spPr>
      </p:pic>
      <p:sp>
        <p:nvSpPr>
          <p:cNvPr id="6" name="Rounded Rectangle 5">
            <a:extLst>
              <a:ext uri="{FF2B5EF4-FFF2-40B4-BE49-F238E27FC236}">
                <a16:creationId xmlns:a16="http://schemas.microsoft.com/office/drawing/2014/main" id="{68DFF712-BC22-753B-6F70-A24F0DD436B3}"/>
              </a:ext>
              <a:ext uri="{C183D7F6-B498-43B3-948B-1728B52AA6E4}">
                <adec:decorative xmlns:adec="http://schemas.microsoft.com/office/drawing/2017/decorative" val="1"/>
              </a:ext>
            </a:extLst>
          </p:cNvPr>
          <p:cNvSpPr/>
          <p:nvPr/>
        </p:nvSpPr>
        <p:spPr>
          <a:xfrm>
            <a:off x="598383" y="4282406"/>
            <a:ext cx="4086139" cy="936122"/>
          </a:xfrm>
          <a:prstGeom prst="roundRect">
            <a:avLst>
              <a:gd name="adj" fmla="val 50000"/>
            </a:avLst>
          </a:prstGeom>
          <a:solidFill>
            <a:srgbClr val="2C7E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UI"/>
              <a:ea typeface="+mn-ea"/>
              <a:cs typeface="+mn-cs"/>
            </a:endParaRPr>
          </a:p>
        </p:txBody>
      </p:sp>
      <p:graphicFrame>
        <p:nvGraphicFramePr>
          <p:cNvPr id="7" name="Table 6">
            <a:extLst>
              <a:ext uri="{FF2B5EF4-FFF2-40B4-BE49-F238E27FC236}">
                <a16:creationId xmlns:a16="http://schemas.microsoft.com/office/drawing/2014/main" id="{15927C40-434E-B842-3021-1B2A2AD2BE61}"/>
              </a:ext>
            </a:extLst>
          </p:cNvPr>
          <p:cNvGraphicFramePr>
            <a:graphicFrameLocks noGrp="1"/>
          </p:cNvGraphicFramePr>
          <p:nvPr>
            <p:extLst>
              <p:ext uri="{D42A27DB-BD31-4B8C-83A1-F6EECF244321}">
                <p14:modId xmlns:p14="http://schemas.microsoft.com/office/powerpoint/2010/main" val="2575564279"/>
              </p:ext>
            </p:extLst>
          </p:nvPr>
        </p:nvGraphicFramePr>
        <p:xfrm>
          <a:off x="1527486" y="4486000"/>
          <a:ext cx="3292384" cy="579120"/>
        </p:xfrm>
        <a:graphic>
          <a:graphicData uri="http://schemas.openxmlformats.org/drawingml/2006/table">
            <a:tbl>
              <a:tblPr bandRow="1">
                <a:tableStyleId>{5C22544A-7EE6-4342-B048-85BDC9FD1C3A}</a:tableStyleId>
              </a:tblPr>
              <a:tblGrid>
                <a:gridCol w="3292384">
                  <a:extLst>
                    <a:ext uri="{9D8B030D-6E8A-4147-A177-3AD203B41FA5}">
                      <a16:colId xmlns:a16="http://schemas.microsoft.com/office/drawing/2014/main" val="1464470149"/>
                    </a:ext>
                  </a:extLst>
                </a:gridCol>
              </a:tblGrid>
              <a:tr h="477538">
                <a:tc>
                  <a:txBody>
                    <a:bodyPr/>
                    <a:lstStyle/>
                    <a:p>
                      <a:pPr lvl="0">
                        <a:lnSpc>
                          <a:spcPct val="100000"/>
                        </a:lnSpc>
                        <a:buNone/>
                      </a:pPr>
                      <a:r>
                        <a:rPr lang="en-US" sz="3200" b="1" i="0" spc="0" noProof="0">
                          <a:solidFill>
                            <a:schemeClr val="bg1"/>
                          </a:solidFill>
                          <a:effectLst/>
                          <a:latin typeface="Segoe UI Semibold"/>
                          <a:cs typeface="Segoe UI Semibold"/>
                        </a:rPr>
                        <a:t>Jul 2026</a:t>
                      </a:r>
                      <a:endParaRPr lang="en-US" sz="3200" b="1" i="0" spc="0" noProof="0">
                        <a:solidFill>
                          <a:schemeClr val="bg1"/>
                        </a:solidFill>
                        <a:effectLst/>
                        <a:latin typeface="Segoe UI Semibold" panose="020B0502040204020203" pitchFamily="34" charset="0"/>
                        <a:cs typeface="Segoe UI Semibold" panose="020B0502040204020203" pitchFamily="34" charset="0"/>
                      </a:endParaRPr>
                    </a:p>
                  </a:txBody>
                  <a:tcPr anchor="ctr">
                    <a:lnL>
                      <a:noFill/>
                    </a:lnL>
                    <a:lnR>
                      <a:noFill/>
                    </a:lnR>
                    <a:lnT>
                      <a:noFill/>
                    </a:lnT>
                    <a:lnB>
                      <a:noFill/>
                    </a:lnB>
                    <a:noFill/>
                  </a:tcPr>
                </a:tc>
                <a:extLst>
                  <a:ext uri="{0D108BD9-81ED-4DB2-BD59-A6C34878D82A}">
                    <a16:rowId xmlns:a16="http://schemas.microsoft.com/office/drawing/2014/main" val="56987554"/>
                  </a:ext>
                </a:extLst>
              </a:tr>
            </a:tbl>
          </a:graphicData>
        </a:graphic>
      </p:graphicFrame>
      <p:pic>
        <p:nvPicPr>
          <p:cNvPr id="8" name="Picture 7">
            <a:extLst>
              <a:ext uri="{FF2B5EF4-FFF2-40B4-BE49-F238E27FC236}">
                <a16:creationId xmlns:a16="http://schemas.microsoft.com/office/drawing/2014/main" id="{82A169C0-D3C4-0142-D4AA-829F6FB28FB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94933" y="4500040"/>
            <a:ext cx="532553" cy="500853"/>
          </a:xfrm>
          <a:prstGeom prst="rect">
            <a:avLst/>
          </a:prstGeom>
        </p:spPr>
      </p:pic>
      <p:sp>
        <p:nvSpPr>
          <p:cNvPr id="11" name="TextBox 10">
            <a:extLst>
              <a:ext uri="{FF2B5EF4-FFF2-40B4-BE49-F238E27FC236}">
                <a16:creationId xmlns:a16="http://schemas.microsoft.com/office/drawing/2014/main" id="{05D8066A-12B3-CA3E-C902-B0BF194B11B7}"/>
              </a:ext>
            </a:extLst>
          </p:cNvPr>
          <p:cNvSpPr txBox="1"/>
          <p:nvPr/>
        </p:nvSpPr>
        <p:spPr>
          <a:xfrm>
            <a:off x="1527486" y="5926984"/>
            <a:ext cx="3889034" cy="615553"/>
          </a:xfrm>
          <a:prstGeom prst="rect">
            <a:avLst/>
          </a:prstGeom>
          <a:noFill/>
        </p:spPr>
        <p:txBody>
          <a:bodyPr wrap="square" lIns="0" tIns="0" rIns="0" bIns="0" rtlCol="0" anchor="t">
            <a:spAutoFit/>
          </a:bodyPr>
          <a:lstStyle/>
          <a:p>
            <a:r>
              <a:rPr lang="en-US" sz="2000" b="1" noProof="0">
                <a:solidFill>
                  <a:schemeClr val="bg1"/>
                </a:solidFill>
              </a:rPr>
              <a:t>Host: Heather Cook</a:t>
            </a:r>
          </a:p>
          <a:p>
            <a:r>
              <a:rPr lang="en-US" sz="2000" b="1" noProof="0">
                <a:solidFill>
                  <a:schemeClr val="bg1"/>
                </a:solidFill>
                <a:cs typeface="Segoe UI"/>
              </a:rPr>
              <a:t>Guest Speaker: Michal Ziemba</a:t>
            </a:r>
          </a:p>
        </p:txBody>
      </p:sp>
      <p:sp>
        <p:nvSpPr>
          <p:cNvPr id="4" name="TextBox 3">
            <a:extLst>
              <a:ext uri="{FF2B5EF4-FFF2-40B4-BE49-F238E27FC236}">
                <a16:creationId xmlns:a16="http://schemas.microsoft.com/office/drawing/2014/main" id="{AF820A8E-D550-ED2A-A7E1-3C9DDAD0EC94}"/>
              </a:ext>
            </a:extLst>
          </p:cNvPr>
          <p:cNvSpPr txBox="1"/>
          <p:nvPr/>
        </p:nvSpPr>
        <p:spPr>
          <a:xfrm>
            <a:off x="1337011" y="5368764"/>
            <a:ext cx="795477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noProof="0">
                <a:solidFill>
                  <a:schemeClr val="bg1"/>
                </a:solidFill>
              </a:rPr>
              <a:t>Topic: </a:t>
            </a:r>
            <a:r>
              <a:rPr lang="en-US" sz="2400" b="1" noProof="0" err="1">
                <a:solidFill>
                  <a:schemeClr val="bg1"/>
                </a:solidFill>
              </a:rPr>
              <a:t>CollabDays</a:t>
            </a:r>
            <a:r>
              <a:rPr lang="en-US" sz="2400" b="1" noProof="0">
                <a:solidFill>
                  <a:schemeClr val="bg1"/>
                </a:solidFill>
              </a:rPr>
              <a:t> Poland – Community Spotlight</a:t>
            </a:r>
          </a:p>
        </p:txBody>
      </p:sp>
      <p:pic>
        <p:nvPicPr>
          <p:cNvPr id="5" name="Picture 4" descr="A colorful globe with a black background  AI-generated content may be incorrect.">
            <a:extLst>
              <a:ext uri="{FF2B5EF4-FFF2-40B4-BE49-F238E27FC236}">
                <a16:creationId xmlns:a16="http://schemas.microsoft.com/office/drawing/2014/main" id="{35962842-C481-87EA-4C04-280543A7F82F}"/>
              </a:ext>
            </a:extLst>
          </p:cNvPr>
          <p:cNvPicPr>
            <a:picLocks noChangeAspect="1"/>
          </p:cNvPicPr>
          <p:nvPr/>
        </p:nvPicPr>
        <p:blipFill>
          <a:blip r:embed="rId5"/>
          <a:stretch>
            <a:fillRect/>
          </a:stretch>
        </p:blipFill>
        <p:spPr>
          <a:xfrm>
            <a:off x="9137610" y="274134"/>
            <a:ext cx="2540389" cy="2648415"/>
          </a:xfrm>
          <a:prstGeom prst="rect">
            <a:avLst/>
          </a:prstGeom>
        </p:spPr>
      </p:pic>
    </p:spTree>
    <p:extLst>
      <p:ext uri="{BB962C8B-B14F-4D97-AF65-F5344CB8AC3E}">
        <p14:creationId xmlns:p14="http://schemas.microsoft.com/office/powerpoint/2010/main" val="260720751"/>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5812D9-58E9-96D5-2920-76862EB717AD}"/>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E24D4F9A-0A3B-7AD0-9442-84539A148FC4}"/>
              </a:ext>
            </a:extLst>
          </p:cNvPr>
          <p:cNvSpPr/>
          <p:nvPr/>
        </p:nvSpPr>
        <p:spPr>
          <a:xfrm>
            <a:off x="0" y="0"/>
            <a:ext cx="4112292" cy="6857999"/>
          </a:xfrm>
          <a:prstGeom prst="rect">
            <a:avLst/>
          </a:prstGeom>
          <a:solidFill>
            <a:srgbClr val="0423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Rounded Corners 15">
            <a:extLst>
              <a:ext uri="{FF2B5EF4-FFF2-40B4-BE49-F238E27FC236}">
                <a16:creationId xmlns:a16="http://schemas.microsoft.com/office/drawing/2014/main" id="{8423BDB3-1289-6341-CF68-1A337A72715A}"/>
              </a:ext>
              <a:ext uri="{C183D7F6-B498-43B3-948B-1728B52AA6E4}">
                <adec:decorative xmlns:adec="http://schemas.microsoft.com/office/drawing/2017/decorative" val="1"/>
              </a:ext>
            </a:extLst>
          </p:cNvPr>
          <p:cNvSpPr/>
          <p:nvPr/>
        </p:nvSpPr>
        <p:spPr bwMode="auto">
          <a:xfrm>
            <a:off x="722116" y="617336"/>
            <a:ext cx="3795198" cy="5623324"/>
          </a:xfrm>
          <a:prstGeom prst="roundRect">
            <a:avLst>
              <a:gd name="adj" fmla="val 29403"/>
            </a:avLst>
          </a:prstGeom>
          <a:gradFill flip="none" rotWithShape="1">
            <a:gsLst>
              <a:gs pos="0">
                <a:srgbClr val="FFFFFF"/>
              </a:gs>
              <a:gs pos="100000">
                <a:srgbClr val="FFFFFF">
                  <a:lumMod val="95000"/>
                </a:srgbClr>
              </a:gs>
            </a:gsLst>
            <a:path path="circle">
              <a:fillToRect l="100000" t="100000"/>
            </a:path>
            <a:tileRect r="-100000" b="-100000"/>
          </a:gradFill>
          <a:ln w="9525" cap="flat" cmpd="sng" algn="ctr">
            <a:solidFill>
              <a:srgbClr val="FFFFFF">
                <a:lumMod val="95000"/>
              </a:srgbClr>
            </a:solidFill>
            <a:prstDash val="solid"/>
            <a:headEnd type="none" w="med" len="med"/>
            <a:tailEnd type="none" w="med" len="med"/>
          </a:ln>
          <a:effectLst>
            <a:outerShdw blurRad="63500" dist="127000" dir="2700000" algn="ctr" rotWithShape="0">
              <a:srgbClr val="454142">
                <a:alpha val="20000"/>
              </a:srgbClr>
            </a:outerShdw>
          </a:effectLst>
        </p:spPr>
        <p:txBody>
          <a:bodyPr rot="0" spcFirstLastPara="0" vertOverflow="overflow" horzOverflow="overflow" vert="horz" wrap="square" lIns="612000" tIns="108000" rIns="108000" bIns="108000" numCol="1" spcCol="0" rtlCol="0" fromWordArt="0" anchor="ctr" anchorCtr="0" forceAA="0" compatLnSpc="1">
            <a:prstTxWarp prst="textNoShape">
              <a:avLst/>
            </a:prstTxWarp>
            <a:noAutofit/>
          </a:bodyPr>
          <a:lstStyle/>
          <a:p>
            <a:pPr marL="0" marR="0" lvl="0" indent="0" algn="l" defTabSz="932742" rtl="0" eaLnBrk="1" fontAlgn="base" latinLnBrk="0" hangingPunct="1">
              <a:lnSpc>
                <a:spcPct val="100000"/>
              </a:lnSpc>
              <a:spcBef>
                <a:spcPts val="0"/>
              </a:spcBef>
              <a:spcAft>
                <a:spcPct val="0"/>
              </a:spcAft>
              <a:buClrTx/>
              <a:buSzPct val="90000"/>
              <a:buFontTx/>
              <a:buNone/>
              <a:tabLst/>
              <a:defRPr/>
            </a:pPr>
            <a:endParaRPr kumimoji="0" lang="en-US" sz="1000" b="1" i="0" u="none" strike="noStrike" kern="0" cap="none" spc="0" normalizeH="0" baseline="0" noProof="0">
              <a:ln>
                <a:noFill/>
              </a:ln>
              <a:solidFill>
                <a:srgbClr val="000000"/>
              </a:solidFill>
              <a:effectLst/>
              <a:uLnTx/>
              <a:uFillTx/>
              <a:latin typeface="Segoe Sans Text"/>
              <a:ea typeface="+mn-ea"/>
              <a:cs typeface="Segoe Sans Text" pitchFamily="2" charset="0"/>
            </a:endParaRPr>
          </a:p>
        </p:txBody>
      </p:sp>
      <p:pic>
        <p:nvPicPr>
          <p:cNvPr id="7" name="Picture 6">
            <a:extLst>
              <a:ext uri="{FF2B5EF4-FFF2-40B4-BE49-F238E27FC236}">
                <a16:creationId xmlns:a16="http://schemas.microsoft.com/office/drawing/2014/main" id="{EC7A94BA-EB9D-CC8F-64E3-57ADC9ECDE5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t="5319" b="5319"/>
          <a:stretch/>
        </p:blipFill>
        <p:spPr>
          <a:xfrm>
            <a:off x="668228" y="1383805"/>
            <a:ext cx="3902974" cy="4090386"/>
          </a:xfrm>
          <a:prstGeom prst="rect">
            <a:avLst/>
          </a:prstGeom>
        </p:spPr>
      </p:pic>
      <p:sp>
        <p:nvSpPr>
          <p:cNvPr id="8" name="Rectangle: Rounded Corners 15">
            <a:extLst>
              <a:ext uri="{FF2B5EF4-FFF2-40B4-BE49-F238E27FC236}">
                <a16:creationId xmlns:a16="http://schemas.microsoft.com/office/drawing/2014/main" id="{BAF4C82C-9316-D303-0F8B-E14CF9FBECAA}"/>
              </a:ext>
              <a:ext uri="{C183D7F6-B498-43B3-948B-1728B52AA6E4}">
                <adec:decorative xmlns:adec="http://schemas.microsoft.com/office/drawing/2017/decorative" val="1"/>
              </a:ext>
            </a:extLst>
          </p:cNvPr>
          <p:cNvSpPr/>
          <p:nvPr/>
        </p:nvSpPr>
        <p:spPr bwMode="auto">
          <a:xfrm>
            <a:off x="539019" y="489421"/>
            <a:ext cx="4161393" cy="5879155"/>
          </a:xfrm>
          <a:prstGeom prst="roundRect">
            <a:avLst>
              <a:gd name="adj" fmla="val 29403"/>
            </a:avLst>
          </a:prstGeom>
          <a:noFill/>
          <a:ln w="38100" cap="flat" cmpd="sng" algn="ctr">
            <a:gradFill flip="none" rotWithShape="1">
              <a:gsLst>
                <a:gs pos="0">
                  <a:srgbClr val="46B7B2"/>
                </a:gs>
                <a:gs pos="100000">
                  <a:srgbClr val="2C7E9C"/>
                </a:gs>
              </a:gsLst>
              <a:lin ang="2700000" scaled="1"/>
              <a:tileRect/>
            </a:gradFill>
            <a:prstDash val="solid"/>
            <a:headEnd type="none" w="med" len="med"/>
            <a:tailEnd type="none" w="med" len="med"/>
          </a:ln>
          <a:effectLst/>
        </p:spPr>
        <p:txBody>
          <a:bodyPr rot="0" spcFirstLastPara="0" vertOverflow="overflow" horzOverflow="overflow" vert="horz" wrap="square" lIns="612000" tIns="108000" rIns="108000" bIns="108000" numCol="1" spcCol="0" rtlCol="0" fromWordArt="0" anchor="ctr" anchorCtr="0" forceAA="0" compatLnSpc="1">
            <a:prstTxWarp prst="textNoShape">
              <a:avLst/>
            </a:prstTxWarp>
            <a:noAutofit/>
          </a:bodyPr>
          <a:lstStyle/>
          <a:p>
            <a:pPr marL="0" marR="0" lvl="0" indent="0" algn="l" defTabSz="932742" rtl="0" eaLnBrk="1" fontAlgn="base" latinLnBrk="0" hangingPunct="1">
              <a:lnSpc>
                <a:spcPct val="100000"/>
              </a:lnSpc>
              <a:spcBef>
                <a:spcPts val="0"/>
              </a:spcBef>
              <a:spcAft>
                <a:spcPct val="0"/>
              </a:spcAft>
              <a:buClrTx/>
              <a:buSzPct val="90000"/>
              <a:buFontTx/>
              <a:buNone/>
              <a:tabLst/>
              <a:defRPr/>
            </a:pPr>
            <a:endParaRPr kumimoji="0" lang="en-US" sz="1000" b="1" i="0" u="none" strike="noStrike" kern="0" cap="none" spc="0" normalizeH="0" baseline="0" noProof="0">
              <a:ln>
                <a:noFill/>
              </a:ln>
              <a:solidFill>
                <a:srgbClr val="000000"/>
              </a:solidFill>
              <a:effectLst/>
              <a:uLnTx/>
              <a:uFillTx/>
              <a:latin typeface="Segoe Sans Text"/>
              <a:ea typeface="+mn-ea"/>
              <a:cs typeface="Segoe Sans Text" pitchFamily="2" charset="0"/>
            </a:endParaRPr>
          </a:p>
        </p:txBody>
      </p:sp>
      <p:sp>
        <p:nvSpPr>
          <p:cNvPr id="10" name="TextBox 9">
            <a:extLst>
              <a:ext uri="{FF2B5EF4-FFF2-40B4-BE49-F238E27FC236}">
                <a16:creationId xmlns:a16="http://schemas.microsoft.com/office/drawing/2014/main" id="{BFB7014D-E304-7F2C-6FAC-4B560629EEB9}"/>
              </a:ext>
            </a:extLst>
          </p:cNvPr>
          <p:cNvSpPr txBox="1"/>
          <p:nvPr/>
        </p:nvSpPr>
        <p:spPr>
          <a:xfrm>
            <a:off x="4701748" y="68986"/>
            <a:ext cx="6267828" cy="1107996"/>
          </a:xfrm>
          <a:prstGeom prst="rect">
            <a:avLst/>
          </a:prstGeom>
          <a:noFill/>
        </p:spPr>
        <p:txBody>
          <a:bodyPr wrap="square" lIns="0" tIns="0" rIns="0" bIns="0" rtlCol="0" anchor="t">
            <a:spAutoFit/>
          </a:bodyPr>
          <a:lstStyle/>
          <a:p>
            <a:pPr>
              <a:defRPr/>
            </a:pPr>
            <a:endParaRPr lang="en-US" noProof="0">
              <a:gradFill>
                <a:gsLst>
                  <a:gs pos="2917">
                    <a:srgbClr val="000000"/>
                  </a:gs>
                  <a:gs pos="30000">
                    <a:srgbClr val="000000"/>
                  </a:gs>
                </a:gsLst>
                <a:lin ang="5400000" scaled="0"/>
              </a:gradFill>
              <a:latin typeface="Segoe UI"/>
              <a:cs typeface="Segoe UI"/>
            </a:endParaRPr>
          </a:p>
          <a:p>
            <a:pPr>
              <a:defRPr/>
            </a:pPr>
            <a:r>
              <a:rPr lang="en-US" sz="3600" spc="-50" noProof="0">
                <a:ln w="3175">
                  <a:noFill/>
                </a:ln>
                <a:solidFill>
                  <a:schemeClr val="accent5">
                    <a:lumMod val="76000"/>
                  </a:schemeClr>
                </a:solidFill>
                <a:latin typeface="Segoe Sans Text Semibold"/>
                <a:cs typeface="Segoe Sans Text"/>
              </a:rPr>
              <a:t>Welcome to the 2026 Cohort!</a:t>
            </a:r>
            <a:endParaRPr lang="en-US" noProof="0">
              <a:solidFill>
                <a:schemeClr val="accent5">
                  <a:lumMod val="76000"/>
                </a:schemeClr>
              </a:solidFill>
            </a:endParaRPr>
          </a:p>
          <a:p>
            <a:pPr>
              <a:defRPr/>
            </a:pPr>
            <a:endParaRPr lang="en-US" noProof="0">
              <a:gradFill>
                <a:gsLst>
                  <a:gs pos="2917">
                    <a:srgbClr val="000000"/>
                  </a:gs>
                  <a:gs pos="30000">
                    <a:srgbClr val="000000"/>
                  </a:gs>
                </a:gsLst>
                <a:lin ang="5400000" scaled="0"/>
              </a:gradFill>
              <a:latin typeface="Segoe UI"/>
              <a:cs typeface="Segoe UI"/>
            </a:endParaRPr>
          </a:p>
        </p:txBody>
      </p:sp>
      <p:sp>
        <p:nvSpPr>
          <p:cNvPr id="5" name="TextBox 4">
            <a:extLst>
              <a:ext uri="{FF2B5EF4-FFF2-40B4-BE49-F238E27FC236}">
                <a16:creationId xmlns:a16="http://schemas.microsoft.com/office/drawing/2014/main" id="{CFA1A196-88AC-62C1-9212-9B918FD9CD68}"/>
              </a:ext>
            </a:extLst>
          </p:cNvPr>
          <p:cNvSpPr txBox="1"/>
          <p:nvPr/>
        </p:nvSpPr>
        <p:spPr>
          <a:xfrm>
            <a:off x="4804229" y="983343"/>
            <a:ext cx="7387771" cy="569386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noProof="0"/>
              <a:t>Farah Abdou, Sunday Friday </a:t>
            </a:r>
            <a:r>
              <a:rPr lang="en-US" sz="1400" b="1" noProof="0" err="1"/>
              <a:t>Abimaje</a:t>
            </a:r>
            <a:r>
              <a:rPr lang="en-US" sz="1400" b="1" noProof="0"/>
              <a:t>, Blessing Agbor, Frederick Anaafi, Jonah Andersson, Fernando Andres, Robert Atkinson, Ibrahima Bah, Tim Balk, Vanessa </a:t>
            </a:r>
            <a:r>
              <a:rPr lang="en-US" sz="1400" b="1" noProof="0" err="1"/>
              <a:t>Ballarte</a:t>
            </a:r>
            <a:r>
              <a:rPr lang="en-US" sz="1400" b="1" noProof="0"/>
              <a:t>, </a:t>
            </a:r>
            <a:r>
              <a:rPr lang="en-US" sz="1400" b="1" noProof="0" err="1"/>
              <a:t>Elizeu</a:t>
            </a:r>
            <a:r>
              <a:rPr lang="en-US" sz="1400" b="1" noProof="0"/>
              <a:t> Barreira, Robert Bogue, Margriet Bruggeman, Christian Buckley, Stacy Burris, Rodolfo Castro, Martin Chan, Artem </a:t>
            </a:r>
            <a:r>
              <a:rPr lang="en-US" sz="1400" b="1" noProof="0" err="1"/>
              <a:t>Chernevskiy</a:t>
            </a:r>
            <a:r>
              <a:rPr lang="en-US" sz="1400" b="1" noProof="0"/>
              <a:t>, Femke Cornelissen, Augustine Correa, Haniel Croitoru, Thomas Daly, Mohamed </a:t>
            </a:r>
            <a:r>
              <a:rPr lang="en-US" sz="1400" b="1" noProof="0" err="1"/>
              <a:t>Derhalli</a:t>
            </a:r>
            <a:r>
              <a:rPr lang="en-US" sz="1400" b="1" noProof="0"/>
              <a:t>, Alberto Diaz Martin, Nilufer Dogan, Diego Domingos da Silva, Favour Ernest, Semhal Estifanos, Veronica Fair, Rose Fasanelli, Mel Finnigan, Arik Fletcher, Navaneethan G, Raphael Gab-Momoh, Luis Fernando Garzón Betancourt, Sucheta </a:t>
            </a:r>
            <a:r>
              <a:rPr lang="en-US" sz="1400" b="1" noProof="0" err="1"/>
              <a:t>Gawade</a:t>
            </a:r>
            <a:r>
              <a:rPr lang="en-US" sz="1400" b="1" noProof="0"/>
              <a:t>, Mona Ghadiri, Lucas Gleed, Marilyn Haber, Denes Halasz, Mohammed Hamed, Marcin </a:t>
            </a:r>
            <a:r>
              <a:rPr lang="en-US" sz="1400" b="1" noProof="0" err="1"/>
              <a:t>Hanasiewicz</a:t>
            </a:r>
            <a:r>
              <a:rPr lang="en-US" sz="1400" b="1" noProof="0"/>
              <a:t>, Leslie Isaac, Sylvain </a:t>
            </a:r>
            <a:r>
              <a:rPr lang="en-US" sz="1400" b="1" noProof="0" err="1"/>
              <a:t>Jacquemard</a:t>
            </a:r>
            <a:r>
              <a:rPr lang="en-US" sz="1400" b="1" noProof="0"/>
              <a:t>, Isidora Katanic, Thabitha </a:t>
            </a:r>
            <a:r>
              <a:rPr lang="en-US" sz="1400" b="1" noProof="0" err="1"/>
              <a:t>Kavyu</a:t>
            </a:r>
            <a:r>
              <a:rPr lang="en-US" sz="1400" b="1" noProof="0"/>
              <a:t>, Hamna Khalil, Kanwal </a:t>
            </a:r>
            <a:r>
              <a:rPr lang="en-US" sz="1400" b="1" noProof="0" err="1"/>
              <a:t>Khipple</a:t>
            </a:r>
            <a:r>
              <a:rPr lang="en-US" sz="1400" b="1" noProof="0"/>
              <a:t>, Haseeb </a:t>
            </a:r>
            <a:r>
              <a:rPr lang="en-US" sz="1400" b="1" noProof="0" err="1"/>
              <a:t>Kodvavi</a:t>
            </a:r>
            <a:r>
              <a:rPr lang="en-US" sz="1400" b="1" noProof="0"/>
              <a:t>, Daniel </a:t>
            </a:r>
            <a:r>
              <a:rPr lang="en-US" sz="1400" b="1" noProof="0" err="1"/>
              <a:t>Koshnaryov</a:t>
            </a:r>
            <a:r>
              <a:rPr lang="en-US" sz="1400" b="1" noProof="0"/>
              <a:t>, Lucrecia Krause, Charles Lakes, Mike Lamb, Steve Leblond, Konstantinos Lianos, </a:t>
            </a:r>
            <a:r>
              <a:rPr lang="en-US" sz="1400" b="1" noProof="0" err="1"/>
              <a:t>Canyu</a:t>
            </a:r>
            <a:r>
              <a:rPr lang="en-US" sz="1400" b="1" noProof="0"/>
              <a:t> Liu, Geoffrey LOGOVI, </a:t>
            </a:r>
            <a:r>
              <a:rPr lang="en-US" sz="1400" b="1" noProof="0" err="1"/>
              <a:t>Akah</a:t>
            </a:r>
            <a:r>
              <a:rPr lang="en-US" sz="1400" b="1" noProof="0"/>
              <a:t> Mandela </a:t>
            </a:r>
            <a:r>
              <a:rPr lang="en-US" sz="1400" b="1" noProof="0" err="1"/>
              <a:t>Munab</a:t>
            </a:r>
            <a:r>
              <a:rPr lang="en-US" sz="1400" b="1" noProof="0"/>
              <a:t>, Trong Manh Nguyen, </a:t>
            </a:r>
            <a:r>
              <a:rPr lang="en-US" sz="1400" b="1" noProof="0" err="1"/>
              <a:t>Viknaraj</a:t>
            </a:r>
            <a:r>
              <a:rPr lang="en-US" sz="1400" b="1" noProof="0"/>
              <a:t> </a:t>
            </a:r>
            <a:r>
              <a:rPr lang="en-US" sz="1400" b="1" noProof="0" err="1"/>
              <a:t>Manogararajah</a:t>
            </a:r>
            <a:r>
              <a:rPr lang="en-US" sz="1400" b="1" noProof="0"/>
              <a:t>, Jonathan Manrique, Nestor Martire, Jennifer Mason, Patrick McGown, Chris McNulty, Amara Metu, </a:t>
            </a:r>
            <a:r>
              <a:rPr lang="en-US" sz="1400" b="1" noProof="0" err="1"/>
              <a:t>Goloknath</a:t>
            </a:r>
            <a:r>
              <a:rPr lang="en-US" sz="1400" b="1" noProof="0"/>
              <a:t> Mishra, </a:t>
            </a:r>
            <a:r>
              <a:rPr lang="en-US" sz="1400" b="1" noProof="0" err="1"/>
              <a:t>Ninkovski</a:t>
            </a:r>
            <a:r>
              <a:rPr lang="en-US" sz="1400" b="1" noProof="0"/>
              <a:t> Morales </a:t>
            </a:r>
            <a:r>
              <a:rPr lang="en-US" sz="1400" b="1" noProof="0" err="1"/>
              <a:t>Janampa</a:t>
            </a:r>
            <a:r>
              <a:rPr lang="en-US" sz="1400" b="1" noProof="0"/>
              <a:t>, Iqbal </a:t>
            </a:r>
            <a:r>
              <a:rPr lang="en-US" sz="1400" b="1" noProof="0" err="1"/>
              <a:t>Nadiadi</a:t>
            </a:r>
            <a:r>
              <a:rPr lang="en-US" sz="1400" b="1" noProof="0"/>
              <a:t>, Reave Ng, Lawrence </a:t>
            </a:r>
            <a:r>
              <a:rPr lang="en-US" sz="1400" b="1" noProof="0" err="1"/>
              <a:t>Njobo</a:t>
            </a:r>
            <a:r>
              <a:rPr lang="en-US" sz="1400" b="1" noProof="0"/>
              <a:t>, Vesa </a:t>
            </a:r>
            <a:r>
              <a:rPr lang="en-US" sz="1400" b="1" noProof="0" err="1"/>
              <a:t>Nopanen</a:t>
            </a:r>
            <a:r>
              <a:rPr lang="en-US" sz="1400" b="1" noProof="0"/>
              <a:t>, Promise Uche Nwachukwu, Hillary Nyakundi, Brendah Nyanchama, Chika Cynthia Okeke, Success Ola-Ojo, Oluwaseyi (Seyi) </a:t>
            </a:r>
            <a:r>
              <a:rPr lang="en-US" sz="1400" b="1" noProof="0" err="1"/>
              <a:t>Oluwawumiju</a:t>
            </a:r>
            <a:r>
              <a:rPr lang="en-US" sz="1400" b="1" noProof="0"/>
              <a:t>, Russ Onizuka, Shari Oswald, Andrew </a:t>
            </a:r>
            <a:r>
              <a:rPr lang="en-US" sz="1400" b="1" noProof="0" err="1"/>
              <a:t>O'Young</a:t>
            </a:r>
            <a:r>
              <a:rPr lang="en-US" sz="1400" b="1" noProof="0"/>
              <a:t>, </a:t>
            </a:r>
            <a:r>
              <a:rPr lang="en-US" sz="1400" b="1" noProof="0" err="1"/>
              <a:t>Gokan</a:t>
            </a:r>
            <a:r>
              <a:rPr lang="en-US" sz="1400" b="1" noProof="0"/>
              <a:t> </a:t>
            </a:r>
            <a:r>
              <a:rPr lang="en-US" sz="1400" b="1" noProof="0" err="1"/>
              <a:t>Ozcifci</a:t>
            </a:r>
            <a:r>
              <a:rPr lang="en-US" sz="1400" b="1" noProof="0"/>
              <a:t>, Pa </a:t>
            </a:r>
            <a:r>
              <a:rPr lang="en-US" sz="1400" b="1" noProof="0" err="1"/>
              <a:t>Pa</a:t>
            </a:r>
            <a:r>
              <a:rPr lang="en-US" sz="1400" b="1" noProof="0"/>
              <a:t>, </a:t>
            </a:r>
            <a:r>
              <a:rPr lang="en-US" sz="1400" b="1" noProof="0" err="1"/>
              <a:t>Doher</a:t>
            </a:r>
            <a:r>
              <a:rPr lang="en-US" sz="1400" b="1" noProof="0"/>
              <a:t> Drizzle Pablo, </a:t>
            </a:r>
            <a:r>
              <a:rPr lang="en-US" sz="1400" b="1" noProof="0" err="1"/>
              <a:t>Renicius</a:t>
            </a:r>
            <a:r>
              <a:rPr lang="en-US" sz="1400" b="1" noProof="0"/>
              <a:t> Pagotto </a:t>
            </a:r>
            <a:r>
              <a:rPr lang="en-US" sz="1400" b="1" noProof="0" err="1"/>
              <a:t>Fostaini</a:t>
            </a:r>
            <a:r>
              <a:rPr lang="en-US" sz="1400" b="1" noProof="0"/>
              <a:t>, Javier Perez, Diana </a:t>
            </a:r>
            <a:r>
              <a:rPr lang="en-US" sz="1400" b="1" noProof="0" err="1"/>
              <a:t>Piloya</a:t>
            </a:r>
            <a:r>
              <a:rPr lang="en-US" sz="1400" b="1" noProof="0"/>
              <a:t>, Victoria </a:t>
            </a:r>
            <a:r>
              <a:rPr lang="en-US" sz="1400" b="1" noProof="0" err="1"/>
              <a:t>Poromon</a:t>
            </a:r>
            <a:r>
              <a:rPr lang="en-US" sz="1400" b="1" noProof="0"/>
              <a:t>, Wes Preston, </a:t>
            </a:r>
            <a:r>
              <a:rPr lang="en-US" sz="1400" b="1" noProof="0" err="1"/>
              <a:t>Peterking</a:t>
            </a:r>
            <a:r>
              <a:rPr lang="en-US" sz="1400" b="1" noProof="0"/>
              <a:t> Quaye, Mark Rackley, Blanca Aurora Ramírez Valles, Gregor </a:t>
            </a:r>
            <a:r>
              <a:rPr lang="en-US" sz="1400" b="1" noProof="0" err="1"/>
              <a:t>Reimling</a:t>
            </a:r>
            <a:r>
              <a:rPr lang="en-US" sz="1400" b="1" noProof="0"/>
              <a:t>, Knut </a:t>
            </a:r>
            <a:r>
              <a:rPr lang="en-US" sz="1400" b="1" noProof="0" err="1"/>
              <a:t>Relbe</a:t>
            </a:r>
            <a:r>
              <a:rPr lang="en-US" sz="1400" b="1" noProof="0"/>
              <a:t>-Moe, Jason Rivera, </a:t>
            </a:r>
            <a:r>
              <a:rPr lang="en-US" sz="1400" b="1" noProof="0" err="1"/>
              <a:t>Dilsia</a:t>
            </a:r>
            <a:r>
              <a:rPr lang="en-US" sz="1400" b="1" noProof="0"/>
              <a:t> Rodriguez, Ben Rupp, Saumya Sanghvi, Pete Simpkins, Ashutosh Singh, Sharon Smith, Hassan </a:t>
            </a:r>
            <a:r>
              <a:rPr lang="en-US" sz="1400" b="1" noProof="0" err="1"/>
              <a:t>Soudhi</a:t>
            </a:r>
            <a:r>
              <a:rPr lang="en-US" sz="1400" b="1" noProof="0"/>
              <a:t>, Sohna Sukumaran Hemalatha, Rachel Sullivan, Sharon Sumner, Cecilia </a:t>
            </a:r>
            <a:r>
              <a:rPr lang="en-US" sz="1400" b="1" noProof="0" err="1"/>
              <a:t>Tivir</a:t>
            </a:r>
            <a:r>
              <a:rPr lang="en-US" sz="1400" b="1" noProof="0"/>
              <a:t>, Mate Toth, Kateryna </a:t>
            </a:r>
            <a:r>
              <a:rPr lang="en-US" sz="1400" b="1" noProof="0" err="1"/>
              <a:t>Turuntseva</a:t>
            </a:r>
            <a:r>
              <a:rPr lang="en-US" sz="1400" b="1" noProof="0"/>
              <a:t>, Chichi Ubah, </a:t>
            </a:r>
            <a:r>
              <a:rPr lang="en-US" sz="1400" b="1" noProof="0" err="1"/>
              <a:t>Chimztyterem</a:t>
            </a:r>
            <a:r>
              <a:rPr lang="en-US" sz="1400" b="1" noProof="0"/>
              <a:t> Uche-Ukah, Anwar Ui Haq, Larry Uribe, Jonathan Weaver, Sharon Weaver, Wilfred </a:t>
            </a:r>
            <a:r>
              <a:rPr lang="en-US" sz="1400" b="1" noProof="0" err="1"/>
              <a:t>Chetat</a:t>
            </a:r>
            <a:r>
              <a:rPr lang="en-US" sz="1400" b="1" noProof="0"/>
              <a:t> </a:t>
            </a:r>
            <a:r>
              <a:rPr lang="en-US" sz="1400" b="1" noProof="0" err="1"/>
              <a:t>Yeku</a:t>
            </a:r>
            <a:r>
              <a:rPr lang="en-US" sz="1400" b="1" noProof="0"/>
              <a:t>, Zakarya Khan Yousafzai, Oluwatobi Yusuf, Michal Ziemba. </a:t>
            </a:r>
            <a:endParaRPr lang="en-US" sz="1400" noProof="0"/>
          </a:p>
          <a:p>
            <a:pPr algn="ctr"/>
            <a:endParaRPr lang="en-US" sz="1400" noProof="0"/>
          </a:p>
        </p:txBody>
      </p:sp>
    </p:spTree>
    <p:extLst>
      <p:ext uri="{BB962C8B-B14F-4D97-AF65-F5344CB8AC3E}">
        <p14:creationId xmlns:p14="http://schemas.microsoft.com/office/powerpoint/2010/main" val="4038126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09D60-A5A8-9BBD-6F40-A84FE0F91576}"/>
              </a:ext>
            </a:extLst>
          </p:cNvPr>
          <p:cNvSpPr>
            <a:spLocks noGrp="1"/>
          </p:cNvSpPr>
          <p:nvPr>
            <p:ph type="title"/>
          </p:nvPr>
        </p:nvSpPr>
        <p:spPr>
          <a:xfrm>
            <a:off x="265343" y="3169323"/>
            <a:ext cx="11018520" cy="3262432"/>
          </a:xfrm>
        </p:spPr>
        <p:txBody>
          <a:bodyPr/>
          <a:lstStyle/>
          <a:p>
            <a:pPr algn="l" fontAlgn="t"/>
            <a:r>
              <a:rPr lang="en-US" sz="2800" b="1" noProof="0">
                <a:cs typeface="Segoe UI"/>
              </a:rPr>
              <a:t>🎤 Women Speakers | Microsoft Ecosystem</a:t>
            </a:r>
            <a:br>
              <a:rPr lang="en-US" sz="2800" noProof="0"/>
            </a:br>
            <a:r>
              <a:rPr lang="en-US" sz="2800" noProof="0">
                <a:cs typeface="Segoe UI"/>
              </a:rPr>
              <a:t>💜 Curated Women in Tech speaker directory</a:t>
            </a:r>
            <a:br>
              <a:rPr lang="en-US" sz="2800" noProof="0"/>
            </a:br>
            <a:r>
              <a:rPr lang="en-US" sz="2800" noProof="0">
                <a:cs typeface="Segoe UI"/>
              </a:rPr>
              <a:t>🌍 Resource for community leaders &amp; event organizers</a:t>
            </a:r>
            <a:br>
              <a:rPr lang="en-US" sz="2800" noProof="0"/>
            </a:br>
            <a:r>
              <a:rPr lang="en-US" sz="2800" noProof="0">
                <a:cs typeface="Segoe UI"/>
              </a:rPr>
              <a:t>🚀 Speak Microsoft tech → create a profile &amp; get listed</a:t>
            </a:r>
            <a:br>
              <a:rPr lang="en-US" sz="2800" noProof="0"/>
            </a:br>
            <a:r>
              <a:rPr lang="en-US" sz="2800" noProof="0">
                <a:cs typeface="Segoe UI"/>
              </a:rPr>
              <a:t>✨ Amplify voices. Build inclusive events. Grow the community.</a:t>
            </a:r>
            <a:br>
              <a:rPr lang="en-US" sz="2800" noProof="0"/>
            </a:br>
            <a:br>
              <a:rPr lang="en-US" b="1" noProof="0"/>
            </a:br>
            <a:r>
              <a:rPr lang="en-US" sz="2800" noProof="0">
                <a:solidFill>
                  <a:schemeClr val="accent1">
                    <a:lumMod val="76000"/>
                  </a:schemeClr>
                </a:solidFill>
                <a:cs typeface="Segoe UI"/>
                <a:hlinkClick r:id="rId2">
                  <a:extLst>
                    <a:ext uri="{A12FA001-AC4F-418D-AE19-62706E023703}">
                      <ahyp:hlinkClr xmlns:ahyp="http://schemas.microsoft.com/office/drawing/2018/hyperlinkcolor" val="tx"/>
                    </a:ext>
                  </a:extLst>
                </a:hlinkClick>
              </a:rPr>
              <a:t>Microsoft Solutions Women in Tech speaker directory on </a:t>
            </a:r>
            <a:r>
              <a:rPr lang="en-US" sz="2800" noProof="0" err="1">
                <a:solidFill>
                  <a:schemeClr val="accent1">
                    <a:lumMod val="76000"/>
                  </a:schemeClr>
                </a:solidFill>
                <a:cs typeface="Segoe UI"/>
                <a:hlinkClick r:id="rId2">
                  <a:extLst>
                    <a:ext uri="{A12FA001-AC4F-418D-AE19-62706E023703}">
                      <ahyp:hlinkClr xmlns:ahyp="http://schemas.microsoft.com/office/drawing/2018/hyperlinkcolor" val="tx"/>
                    </a:ext>
                  </a:extLst>
                </a:hlinkClick>
              </a:rPr>
              <a:t>Sessionize</a:t>
            </a:r>
            <a:r>
              <a:rPr lang="en-US" sz="2800" noProof="0">
                <a:solidFill>
                  <a:schemeClr val="accent1">
                    <a:lumMod val="76000"/>
                  </a:schemeClr>
                </a:solidFill>
                <a:cs typeface="Segoe UI"/>
              </a:rPr>
              <a:t> </a:t>
            </a:r>
            <a:endParaRPr lang="en-US" noProof="0">
              <a:solidFill>
                <a:schemeClr val="accent1">
                  <a:lumMod val="76000"/>
                </a:schemeClr>
              </a:solidFill>
              <a:cs typeface="Segoe UI"/>
            </a:endParaRPr>
          </a:p>
        </p:txBody>
      </p:sp>
      <p:pic>
        <p:nvPicPr>
          <p:cNvPr id="5" name="Picture 4">
            <a:extLst>
              <a:ext uri="{FF2B5EF4-FFF2-40B4-BE49-F238E27FC236}">
                <a16:creationId xmlns:a16="http://schemas.microsoft.com/office/drawing/2014/main" id="{2BB1BF40-F52F-5178-802D-55C669C274D5}"/>
              </a:ext>
            </a:extLst>
          </p:cNvPr>
          <p:cNvPicPr>
            <a:picLocks noChangeAspect="1"/>
          </p:cNvPicPr>
          <p:nvPr/>
        </p:nvPicPr>
        <p:blipFill>
          <a:blip r:embed="rId3"/>
          <a:stretch>
            <a:fillRect/>
          </a:stretch>
        </p:blipFill>
        <p:spPr>
          <a:xfrm>
            <a:off x="-1" y="-1"/>
            <a:ext cx="12192001" cy="2924397"/>
          </a:xfrm>
          <a:prstGeom prst="rect">
            <a:avLst/>
          </a:prstGeom>
        </p:spPr>
      </p:pic>
    </p:spTree>
    <p:extLst>
      <p:ext uri="{BB962C8B-B14F-4D97-AF65-F5344CB8AC3E}">
        <p14:creationId xmlns:p14="http://schemas.microsoft.com/office/powerpoint/2010/main" val="602094349"/>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73E26D-2329-B447-C188-15198E49FAED}"/>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EC5AC040-A162-0932-BD9A-9E373C9B964F}"/>
              </a:ext>
            </a:extLst>
          </p:cNvPr>
          <p:cNvSpPr/>
          <p:nvPr/>
        </p:nvSpPr>
        <p:spPr>
          <a:xfrm>
            <a:off x="0" y="0"/>
            <a:ext cx="4112292" cy="6857999"/>
          </a:xfrm>
          <a:prstGeom prst="rect">
            <a:avLst/>
          </a:prstGeom>
          <a:solidFill>
            <a:srgbClr val="0423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Rounded Corners 15">
            <a:extLst>
              <a:ext uri="{FF2B5EF4-FFF2-40B4-BE49-F238E27FC236}">
                <a16:creationId xmlns:a16="http://schemas.microsoft.com/office/drawing/2014/main" id="{13C1ECC6-D37D-FF73-59AC-5C69FED868E3}"/>
              </a:ext>
              <a:ext uri="{C183D7F6-B498-43B3-948B-1728B52AA6E4}">
                <adec:decorative xmlns:adec="http://schemas.microsoft.com/office/drawing/2017/decorative" val="1"/>
              </a:ext>
            </a:extLst>
          </p:cNvPr>
          <p:cNvSpPr/>
          <p:nvPr/>
        </p:nvSpPr>
        <p:spPr bwMode="auto">
          <a:xfrm>
            <a:off x="722116" y="617336"/>
            <a:ext cx="3795198" cy="5623324"/>
          </a:xfrm>
          <a:prstGeom prst="roundRect">
            <a:avLst>
              <a:gd name="adj" fmla="val 29403"/>
            </a:avLst>
          </a:prstGeom>
          <a:gradFill flip="none" rotWithShape="1">
            <a:gsLst>
              <a:gs pos="0">
                <a:srgbClr val="FFFFFF"/>
              </a:gs>
              <a:gs pos="100000">
                <a:srgbClr val="FFFFFF">
                  <a:lumMod val="95000"/>
                </a:srgbClr>
              </a:gs>
            </a:gsLst>
            <a:path path="circle">
              <a:fillToRect l="100000" t="100000"/>
            </a:path>
            <a:tileRect r="-100000" b="-100000"/>
          </a:gradFill>
          <a:ln w="9525" cap="flat" cmpd="sng" algn="ctr">
            <a:solidFill>
              <a:srgbClr val="FFFFFF">
                <a:lumMod val="95000"/>
              </a:srgbClr>
            </a:solidFill>
            <a:prstDash val="solid"/>
            <a:headEnd type="none" w="med" len="med"/>
            <a:tailEnd type="none" w="med" len="med"/>
          </a:ln>
          <a:effectLst>
            <a:outerShdw blurRad="63500" dist="127000" dir="2700000" algn="ctr" rotWithShape="0">
              <a:srgbClr val="454142">
                <a:alpha val="20000"/>
              </a:srgbClr>
            </a:outerShdw>
          </a:effectLst>
        </p:spPr>
        <p:txBody>
          <a:bodyPr rot="0" spcFirstLastPara="0" vertOverflow="overflow" horzOverflow="overflow" vert="horz" wrap="square" lIns="612000" tIns="108000" rIns="108000" bIns="108000" numCol="1" spcCol="0" rtlCol="0" fromWordArt="0" anchor="ctr" anchorCtr="0" forceAA="0" compatLnSpc="1">
            <a:prstTxWarp prst="textNoShape">
              <a:avLst/>
            </a:prstTxWarp>
            <a:noAutofit/>
          </a:bodyPr>
          <a:lstStyle/>
          <a:p>
            <a:pPr marL="0" marR="0" lvl="0" indent="0" algn="l" defTabSz="932742" rtl="0" eaLnBrk="1" fontAlgn="base" latinLnBrk="0" hangingPunct="1">
              <a:lnSpc>
                <a:spcPct val="100000"/>
              </a:lnSpc>
              <a:spcBef>
                <a:spcPts val="0"/>
              </a:spcBef>
              <a:spcAft>
                <a:spcPct val="0"/>
              </a:spcAft>
              <a:buClrTx/>
              <a:buSzPct val="90000"/>
              <a:buFontTx/>
              <a:buNone/>
              <a:tabLst/>
              <a:defRPr/>
            </a:pPr>
            <a:endParaRPr kumimoji="0" lang="en-US" sz="1000" b="1" i="0" u="none" strike="noStrike" kern="0" cap="none" spc="0" normalizeH="0" baseline="0" noProof="0">
              <a:ln>
                <a:noFill/>
              </a:ln>
              <a:solidFill>
                <a:srgbClr val="000000"/>
              </a:solidFill>
              <a:effectLst/>
              <a:uLnTx/>
              <a:uFillTx/>
              <a:latin typeface="Segoe Sans Text"/>
              <a:ea typeface="+mn-ea"/>
              <a:cs typeface="Segoe Sans Text" pitchFamily="2" charset="0"/>
            </a:endParaRPr>
          </a:p>
        </p:txBody>
      </p:sp>
      <p:pic>
        <p:nvPicPr>
          <p:cNvPr id="7" name="Picture 6">
            <a:extLst>
              <a:ext uri="{FF2B5EF4-FFF2-40B4-BE49-F238E27FC236}">
                <a16:creationId xmlns:a16="http://schemas.microsoft.com/office/drawing/2014/main" id="{9DBFFD30-2EE3-4F59-3310-2239B81355C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t="5319" b="5319"/>
          <a:stretch/>
        </p:blipFill>
        <p:spPr>
          <a:xfrm>
            <a:off x="668228" y="1383805"/>
            <a:ext cx="3902974" cy="4090386"/>
          </a:xfrm>
          <a:prstGeom prst="rect">
            <a:avLst/>
          </a:prstGeom>
        </p:spPr>
      </p:pic>
      <p:sp>
        <p:nvSpPr>
          <p:cNvPr id="8" name="Rectangle: Rounded Corners 15">
            <a:extLst>
              <a:ext uri="{FF2B5EF4-FFF2-40B4-BE49-F238E27FC236}">
                <a16:creationId xmlns:a16="http://schemas.microsoft.com/office/drawing/2014/main" id="{6883B41B-F811-809A-C6B7-0A821A621A08}"/>
              </a:ext>
              <a:ext uri="{C183D7F6-B498-43B3-948B-1728B52AA6E4}">
                <adec:decorative xmlns:adec="http://schemas.microsoft.com/office/drawing/2017/decorative" val="1"/>
              </a:ext>
            </a:extLst>
          </p:cNvPr>
          <p:cNvSpPr/>
          <p:nvPr/>
        </p:nvSpPr>
        <p:spPr bwMode="auto">
          <a:xfrm>
            <a:off x="539019" y="489421"/>
            <a:ext cx="4161393" cy="5879155"/>
          </a:xfrm>
          <a:prstGeom prst="roundRect">
            <a:avLst>
              <a:gd name="adj" fmla="val 29403"/>
            </a:avLst>
          </a:prstGeom>
          <a:noFill/>
          <a:ln w="38100" cap="flat" cmpd="sng" algn="ctr">
            <a:gradFill flip="none" rotWithShape="1">
              <a:gsLst>
                <a:gs pos="0">
                  <a:srgbClr val="46B7B2"/>
                </a:gs>
                <a:gs pos="100000">
                  <a:srgbClr val="2C7E9C"/>
                </a:gs>
              </a:gsLst>
              <a:lin ang="2700000" scaled="1"/>
              <a:tileRect/>
            </a:gradFill>
            <a:prstDash val="solid"/>
            <a:headEnd type="none" w="med" len="med"/>
            <a:tailEnd type="none" w="med" len="med"/>
          </a:ln>
          <a:effectLst/>
        </p:spPr>
        <p:txBody>
          <a:bodyPr rot="0" spcFirstLastPara="0" vertOverflow="overflow" horzOverflow="overflow" vert="horz" wrap="square" lIns="612000" tIns="108000" rIns="108000" bIns="108000" numCol="1" spcCol="0" rtlCol="0" fromWordArt="0" anchor="ctr" anchorCtr="0" forceAA="0" compatLnSpc="1">
            <a:prstTxWarp prst="textNoShape">
              <a:avLst/>
            </a:prstTxWarp>
            <a:noAutofit/>
          </a:bodyPr>
          <a:lstStyle/>
          <a:p>
            <a:pPr marL="0" marR="0" lvl="0" indent="0" algn="l" defTabSz="932742" rtl="0" eaLnBrk="1" fontAlgn="base" latinLnBrk="0" hangingPunct="1">
              <a:lnSpc>
                <a:spcPct val="100000"/>
              </a:lnSpc>
              <a:spcBef>
                <a:spcPts val="0"/>
              </a:spcBef>
              <a:spcAft>
                <a:spcPct val="0"/>
              </a:spcAft>
              <a:buClrTx/>
              <a:buSzPct val="90000"/>
              <a:buFontTx/>
              <a:buNone/>
              <a:tabLst/>
              <a:defRPr/>
            </a:pPr>
            <a:endParaRPr kumimoji="0" lang="en-US" sz="1000" b="1" i="0" u="none" strike="noStrike" kern="0" cap="none" spc="0" normalizeH="0" baseline="0" noProof="0">
              <a:ln>
                <a:noFill/>
              </a:ln>
              <a:solidFill>
                <a:srgbClr val="000000"/>
              </a:solidFill>
              <a:effectLst/>
              <a:uLnTx/>
              <a:uFillTx/>
              <a:latin typeface="Segoe Sans Text"/>
              <a:ea typeface="+mn-ea"/>
              <a:cs typeface="Segoe Sans Text" pitchFamily="2" charset="0"/>
            </a:endParaRPr>
          </a:p>
        </p:txBody>
      </p:sp>
      <p:sp>
        <p:nvSpPr>
          <p:cNvPr id="9" name="Title 1">
            <a:extLst>
              <a:ext uri="{FF2B5EF4-FFF2-40B4-BE49-F238E27FC236}">
                <a16:creationId xmlns:a16="http://schemas.microsoft.com/office/drawing/2014/main" id="{72B9ABE7-D349-838D-8A02-07D102B73653}"/>
              </a:ext>
            </a:extLst>
          </p:cNvPr>
          <p:cNvSpPr txBox="1">
            <a:spLocks/>
          </p:cNvSpPr>
          <p:nvPr/>
        </p:nvSpPr>
        <p:spPr>
          <a:xfrm>
            <a:off x="5151691" y="1956230"/>
            <a:ext cx="6267828" cy="3939540"/>
          </a:xfrm>
          <a:prstGeom prst="rect">
            <a:avLst/>
          </a:prstGeom>
        </p:spPr>
        <p:txBody>
          <a:bodyPr vert="horz" wrap="square" lIns="0" tIns="0" rIns="0" bIns="0" rtlCol="0" anchor="t">
            <a:spAutoFit/>
          </a:bodyPr>
          <a:lstStyle/>
          <a:p>
            <a:pPr>
              <a:defRPr/>
            </a:pPr>
            <a:r>
              <a:rPr lang="en-US" sz="3200" b="1" kern="0" spc="-50" noProof="0">
                <a:latin typeface="Segoe Sans Text Semibold"/>
                <a:cs typeface="Segoe Sans Text"/>
              </a:rPr>
              <a:t>Topic of the Month:</a:t>
            </a:r>
          </a:p>
          <a:p>
            <a:pPr>
              <a:defRPr/>
            </a:pPr>
            <a:r>
              <a:rPr lang="en-US" sz="3200" b="1" kern="0" spc="-50" noProof="0">
                <a:solidFill>
                  <a:srgbClr val="0070C0"/>
                </a:solidFill>
                <a:latin typeface="Segoe Sans Text Semibold"/>
                <a:cs typeface="Segoe Sans Text"/>
              </a:rPr>
              <a:t>Community Spotlight  </a:t>
            </a:r>
            <a:br>
              <a:rPr lang="en-US" sz="3200" b="1" kern="0" spc="-50" noProof="0">
                <a:solidFill>
                  <a:srgbClr val="0070C0"/>
                </a:solidFill>
                <a:latin typeface="Segoe Sans Text Semibold"/>
                <a:cs typeface="Segoe Sans Text"/>
              </a:rPr>
            </a:br>
            <a:r>
              <a:rPr lang="en-US" sz="3200" b="1" kern="0" spc="-50" noProof="0" err="1">
                <a:solidFill>
                  <a:srgbClr val="0070C0"/>
                </a:solidFill>
                <a:latin typeface="Segoe Sans Text Semibold"/>
                <a:cs typeface="Segoe Sans Text"/>
              </a:rPr>
              <a:t>CollabDays</a:t>
            </a:r>
            <a:r>
              <a:rPr lang="en-US" sz="3200" b="1" kern="0" spc="-50" noProof="0">
                <a:solidFill>
                  <a:srgbClr val="0070C0"/>
                </a:solidFill>
                <a:latin typeface="Segoe Sans Text Semibold"/>
                <a:cs typeface="Segoe Sans Text"/>
              </a:rPr>
              <a:t> Poland</a:t>
            </a:r>
          </a:p>
          <a:p>
            <a:pPr>
              <a:defRPr/>
            </a:pPr>
            <a:endParaRPr lang="en-US" sz="3200" b="1" kern="0" spc="-50" noProof="0">
              <a:solidFill>
                <a:srgbClr val="0070C0"/>
              </a:solidFill>
              <a:latin typeface="Segoe Sans Text Semibold"/>
              <a:cs typeface="Segoe Sans Text"/>
            </a:endParaRPr>
          </a:p>
          <a:p>
            <a:pPr>
              <a:defRPr/>
            </a:pPr>
            <a:r>
              <a:rPr lang="en-US" sz="3200" b="1" kern="0" spc="-50" noProof="0">
                <a:latin typeface="Segoe Sans Text Semibold"/>
                <a:cs typeface="Segoe Sans Text"/>
              </a:rPr>
              <a:t>Guest Speaker:</a:t>
            </a:r>
          </a:p>
          <a:p>
            <a:pPr>
              <a:defRPr/>
            </a:pPr>
            <a:r>
              <a:rPr lang="en-US" sz="3200" b="1" kern="0" spc="-50" noProof="0">
                <a:solidFill>
                  <a:srgbClr val="0070C0"/>
                </a:solidFill>
                <a:latin typeface="Segoe Sans Text Semibold"/>
                <a:cs typeface="Segoe Sans Text"/>
                <a:hlinkClick r:id="rId4"/>
              </a:rPr>
              <a:t>Michal Ziemba</a:t>
            </a:r>
            <a:r>
              <a:rPr lang="en-US" sz="3200" b="1" kern="0" spc="-50" noProof="0">
                <a:solidFill>
                  <a:srgbClr val="0070C0"/>
                </a:solidFill>
                <a:latin typeface="Segoe Sans Text Semibold"/>
                <a:cs typeface="Segoe Sans Text"/>
              </a:rPr>
              <a:t>, </a:t>
            </a:r>
            <a:r>
              <a:rPr lang="en-US" sz="2800" b="1" kern="0" spc="-50" noProof="0">
                <a:solidFill>
                  <a:srgbClr val="0070C0"/>
                </a:solidFill>
                <a:latin typeface="Segoe Sans Text Semibold"/>
                <a:cs typeface="Segoe Sans Text"/>
              </a:rPr>
              <a:t>Senior Software Architect, Capgemini and MGCI Regional Leader</a:t>
            </a:r>
            <a:endParaRPr lang="en-US" sz="3200" b="1" kern="0" spc="-50" noProof="0">
              <a:solidFill>
                <a:srgbClr val="0070C0"/>
              </a:solidFill>
              <a:latin typeface="Segoe Sans Text Semibold"/>
              <a:cs typeface="Segoe Sans Text"/>
            </a:endParaRPr>
          </a:p>
        </p:txBody>
      </p:sp>
      <p:sp>
        <p:nvSpPr>
          <p:cNvPr id="10" name="TextBox 9">
            <a:extLst>
              <a:ext uri="{FF2B5EF4-FFF2-40B4-BE49-F238E27FC236}">
                <a16:creationId xmlns:a16="http://schemas.microsoft.com/office/drawing/2014/main" id="{B15CCA0D-7DB4-15A3-E7B3-41741B19011C}"/>
              </a:ext>
            </a:extLst>
          </p:cNvPr>
          <p:cNvSpPr txBox="1"/>
          <p:nvPr/>
        </p:nvSpPr>
        <p:spPr>
          <a:xfrm>
            <a:off x="5151691" y="861853"/>
            <a:ext cx="6267828" cy="684803"/>
          </a:xfrm>
          <a:prstGeom prst="rect">
            <a:avLst/>
          </a:prstGeom>
          <a:noFill/>
        </p:spPr>
        <p:txBody>
          <a:bodyPr wrap="square" lIns="0" tIns="0" rIns="0" bIns="0" rtlCol="0" anchor="t">
            <a:spAutoFit/>
          </a:bodyPr>
          <a:lstStyle/>
          <a:p>
            <a:pPr>
              <a:spcBef>
                <a:spcPts val="300"/>
              </a:spcBef>
              <a:defRPr/>
            </a:pPr>
            <a:r>
              <a:rPr lang="en-US" sz="2000" b="1" i="0" u="none" strike="noStrike" kern="0" spc="-50" noProof="0">
                <a:solidFill>
                  <a:srgbClr val="1E6B8A"/>
                </a:solidFill>
                <a:latin typeface="Segoe Sans Text Semibold"/>
                <a:cs typeface="Segoe Sans Text"/>
              </a:rPr>
              <a:t>  </a:t>
            </a:r>
            <a:endParaRPr lang="en-US" sz="2800" kern="0" spc="-50" noProof="0">
              <a:solidFill>
                <a:srgbClr val="1E6B8A"/>
              </a:solidFill>
              <a:latin typeface="Segoe Sans Text Semibold"/>
              <a:cs typeface="Segoe Sans Text"/>
            </a:endParaRPr>
          </a:p>
          <a:p>
            <a:pPr>
              <a:spcBef>
                <a:spcPts val="600"/>
              </a:spcBef>
              <a:defRPr/>
            </a:pPr>
            <a:endParaRPr lang="en-US" sz="900" b="0" i="0" u="none" strike="noStrike" kern="0" spc="-50" noProof="0">
              <a:solidFill>
                <a:srgbClr val="1E6B8A"/>
              </a:solidFill>
              <a:latin typeface="Segoe Sans Text"/>
              <a:cs typeface="Segoe Sans Text"/>
            </a:endParaRPr>
          </a:p>
          <a:p>
            <a:pPr>
              <a:spcBef>
                <a:spcPts val="300"/>
              </a:spcBef>
              <a:defRPr/>
            </a:pPr>
            <a:endParaRPr lang="en-US" sz="800" b="0" i="1" u="none" strike="noStrike" kern="0" spc="-50" noProof="0">
              <a:solidFill>
                <a:srgbClr val="6B7686"/>
              </a:solidFill>
              <a:latin typeface="Segoe Sans Text"/>
              <a:cs typeface="Segoe Sans Text"/>
            </a:endParaRPr>
          </a:p>
        </p:txBody>
      </p:sp>
    </p:spTree>
    <p:extLst>
      <p:ext uri="{BB962C8B-B14F-4D97-AF65-F5344CB8AC3E}">
        <p14:creationId xmlns:p14="http://schemas.microsoft.com/office/powerpoint/2010/main" val="2834479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4A2F340-AE7D-4E4D-994A-F321F4369B0D}"/>
            </a:ext>
          </a:extLst>
        </p:cNvPr>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B1595A09-E336-4D1B-9B3A-06A2287A5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0" name="TextBox 9">
            <a:extLst>
              <a:ext uri="{FF2B5EF4-FFF2-40B4-BE49-F238E27FC236}">
                <a16:creationId xmlns:a16="http://schemas.microsoft.com/office/drawing/2014/main" id="{E40317AA-2212-4AB0-A542-685B0CBC4C05}"/>
              </a:ext>
            </a:extLst>
          </p:cNvPr>
          <p:cNvSpPr txBox="1"/>
          <p:nvPr/>
        </p:nvSpPr>
        <p:spPr>
          <a:xfrm>
            <a:off x="640080" y="4777739"/>
            <a:ext cx="3418990" cy="1412119"/>
          </a:xfrm>
          <a:prstGeom prst="rect">
            <a:avLst/>
          </a:prstGeom>
        </p:spPr>
        <p:txBody>
          <a:bodyPr vert="horz" lIns="91440" tIns="45720" rIns="91440" bIns="45720" rtlCol="0" anchor="ctr">
            <a:normAutofit/>
          </a:bodyPr>
          <a:lstStyle/>
          <a:p>
            <a:pPr>
              <a:lnSpc>
                <a:spcPct val="90000"/>
              </a:lnSpc>
              <a:spcBef>
                <a:spcPct val="0"/>
              </a:spcBef>
              <a:spcAft>
                <a:spcPts val="600"/>
              </a:spcAft>
              <a:defRPr/>
            </a:pPr>
            <a:r>
              <a:rPr lang="en-US" sz="4400" b="1" i="0" u="none" strike="noStrike" spc="-50" noProof="0" err="1">
                <a:latin typeface="+mj-lt"/>
                <a:ea typeface="+mj-ea"/>
                <a:cs typeface="+mj-cs"/>
              </a:rPr>
              <a:t>CollabDays</a:t>
            </a:r>
            <a:r>
              <a:rPr lang="en-US" sz="4400" b="1" i="0" u="none" strike="noStrike" spc="-50" noProof="0">
                <a:latin typeface="+mj-lt"/>
                <a:ea typeface="+mj-ea"/>
                <a:cs typeface="+mj-cs"/>
              </a:rPr>
              <a:t> Poland 2026</a:t>
            </a:r>
          </a:p>
        </p:txBody>
      </p:sp>
      <p:pic>
        <p:nvPicPr>
          <p:cNvPr id="2" name="Picture 1">
            <a:extLst>
              <a:ext uri="{FF2B5EF4-FFF2-40B4-BE49-F238E27FC236}">
                <a16:creationId xmlns:a16="http://schemas.microsoft.com/office/drawing/2014/main" id="{A1B57B4F-1A1D-5657-F0ED-0818F6E1DB3E}"/>
              </a:ext>
            </a:extLst>
          </p:cNvPr>
          <p:cNvPicPr>
            <a:picLocks noChangeAspect="1"/>
          </p:cNvPicPr>
          <p:nvPr/>
        </p:nvPicPr>
        <p:blipFill>
          <a:blip r:embed="rId3">
            <a:extLst>
              <a:ext uri="{28A0092B-C50C-407E-A947-70E740481C1C}">
                <a14:useLocalDpi xmlns:a14="http://schemas.microsoft.com/office/drawing/2010/main" val="0"/>
              </a:ext>
            </a:extLst>
          </a:blip>
          <a:srcRect l="61" t="6882" r="-25" b="-6882"/>
          <a:stretch>
            <a:fillRect/>
          </a:stretch>
        </p:blipFill>
        <p:spPr>
          <a:xfrm>
            <a:off x="20" y="10"/>
            <a:ext cx="12191980" cy="4558420"/>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p:spPr>
      </p:pic>
      <p:sp>
        <p:nvSpPr>
          <p:cNvPr id="17" name="sketch line">
            <a:extLst>
              <a:ext uri="{FF2B5EF4-FFF2-40B4-BE49-F238E27FC236}">
                <a16:creationId xmlns:a16="http://schemas.microsoft.com/office/drawing/2014/main" id="{3540989C-C7B8-473B-BF87-6F2DA6A900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661305" y="5468206"/>
            <a:ext cx="1371600" cy="18288"/>
          </a:xfrm>
          <a:custGeom>
            <a:avLst/>
            <a:gdLst>
              <a:gd name="csX0" fmla="*/ 0 w 1371600"/>
              <a:gd name="csY0" fmla="*/ 0 h 18288"/>
              <a:gd name="csX1" fmla="*/ 685800 w 1371600"/>
              <a:gd name="csY1" fmla="*/ 0 h 18288"/>
              <a:gd name="csX2" fmla="*/ 1371600 w 1371600"/>
              <a:gd name="csY2" fmla="*/ 0 h 18288"/>
              <a:gd name="csX3" fmla="*/ 1371600 w 1371600"/>
              <a:gd name="csY3" fmla="*/ 18288 h 18288"/>
              <a:gd name="csX4" fmla="*/ 713232 w 1371600"/>
              <a:gd name="csY4" fmla="*/ 18288 h 18288"/>
              <a:gd name="csX5" fmla="*/ 0 w 1371600"/>
              <a:gd name="csY5" fmla="*/ 18288 h 18288"/>
              <a:gd name="csX6" fmla="*/ 0 w 1371600"/>
              <a:gd name="csY6" fmla="*/ 0 h 1828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371600" h="18288" fill="none" extrusionOk="0">
                <a:moveTo>
                  <a:pt x="0" y="0"/>
                </a:moveTo>
                <a:cubicBezTo>
                  <a:pt x="247303" y="31625"/>
                  <a:pt x="422310" y="-25629"/>
                  <a:pt x="685800" y="0"/>
                </a:cubicBezTo>
                <a:cubicBezTo>
                  <a:pt x="949290" y="25629"/>
                  <a:pt x="1192357" y="6696"/>
                  <a:pt x="1371600" y="0"/>
                </a:cubicBezTo>
                <a:cubicBezTo>
                  <a:pt x="1371355" y="6649"/>
                  <a:pt x="1371915" y="11310"/>
                  <a:pt x="1371600" y="18288"/>
                </a:cubicBezTo>
                <a:cubicBezTo>
                  <a:pt x="1107995" y="26464"/>
                  <a:pt x="1033361" y="32942"/>
                  <a:pt x="713232" y="18288"/>
                </a:cubicBezTo>
                <a:cubicBezTo>
                  <a:pt x="393103" y="3634"/>
                  <a:pt x="289343" y="43221"/>
                  <a:pt x="0" y="18288"/>
                </a:cubicBezTo>
                <a:cubicBezTo>
                  <a:pt x="-459" y="11562"/>
                  <a:pt x="-31" y="5093"/>
                  <a:pt x="0" y="0"/>
                </a:cubicBezTo>
                <a:close/>
              </a:path>
              <a:path w="1371600" h="18288" stroke="0" extrusionOk="0">
                <a:moveTo>
                  <a:pt x="0" y="0"/>
                </a:moveTo>
                <a:cubicBezTo>
                  <a:pt x="170249" y="-24099"/>
                  <a:pt x="504634" y="14338"/>
                  <a:pt x="644652" y="0"/>
                </a:cubicBezTo>
                <a:cubicBezTo>
                  <a:pt x="784670" y="-14338"/>
                  <a:pt x="1087773" y="8679"/>
                  <a:pt x="1371600" y="0"/>
                </a:cubicBezTo>
                <a:cubicBezTo>
                  <a:pt x="1372456" y="3662"/>
                  <a:pt x="1371030" y="13946"/>
                  <a:pt x="1371600" y="18288"/>
                </a:cubicBezTo>
                <a:cubicBezTo>
                  <a:pt x="1176823" y="-1409"/>
                  <a:pt x="900830" y="9989"/>
                  <a:pt x="713232" y="18288"/>
                </a:cubicBezTo>
                <a:cubicBezTo>
                  <a:pt x="525634" y="26587"/>
                  <a:pt x="282837" y="5724"/>
                  <a:pt x="0" y="18288"/>
                </a:cubicBezTo>
                <a:cubicBezTo>
                  <a:pt x="367" y="13143"/>
                  <a:pt x="-823" y="5844"/>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61569767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9" name="Title 1">
            <a:extLst>
              <a:ext uri="{FF2B5EF4-FFF2-40B4-BE49-F238E27FC236}">
                <a16:creationId xmlns:a16="http://schemas.microsoft.com/office/drawing/2014/main" id="{244737A9-25CF-492D-A097-B85489A4924C}"/>
              </a:ext>
            </a:extLst>
          </p:cNvPr>
          <p:cNvSpPr txBox="1">
            <a:spLocks/>
          </p:cNvSpPr>
          <p:nvPr/>
        </p:nvSpPr>
        <p:spPr>
          <a:xfrm>
            <a:off x="4654294" y="4777739"/>
            <a:ext cx="6897626" cy="1399223"/>
          </a:xfrm>
          <a:prstGeom prst="rect">
            <a:avLst/>
          </a:prstGeom>
        </p:spPr>
        <p:txBody>
          <a:bodyPr vert="horz" lIns="91440" tIns="45720" rIns="91440" bIns="45720" rtlCol="0" anchor="ctr">
            <a:normAutofit fontScale="85000" lnSpcReduction="20000"/>
          </a:bodyPr>
          <a:lstStyle/>
          <a:p>
            <a:pPr>
              <a:lnSpc>
                <a:spcPct val="90000"/>
              </a:lnSpc>
              <a:defRPr/>
            </a:pPr>
            <a:r>
              <a:rPr lang="en-US" sz="2800" b="0" spc="-10" noProof="0"/>
              <a:t>A community-led conference hosted at the Microsoft Poland office, gathering not only technology enthusiasts and practitioners but also business decision-makers and professionals from across the business to learn, share, and connect.</a:t>
            </a:r>
          </a:p>
        </p:txBody>
      </p:sp>
      <p:pic>
        <p:nvPicPr>
          <p:cNvPr id="4" name="Picture 3">
            <a:extLst>
              <a:ext uri="{FF2B5EF4-FFF2-40B4-BE49-F238E27FC236}">
                <a16:creationId xmlns:a16="http://schemas.microsoft.com/office/drawing/2014/main" id="{A0B37FB9-5262-C639-005A-8FFCD8BBDC0B}"/>
              </a:ext>
            </a:extLst>
          </p:cNvPr>
          <p:cNvPicPr>
            <a:picLocks noChangeAspect="1"/>
          </p:cNvPicPr>
          <p:nvPr/>
        </p:nvPicPr>
        <p:blipFill>
          <a:blip r:embed="rId4">
            <a:extLst>
              <a:ext uri="{28A0092B-C50C-407E-A947-70E740481C1C}">
                <a14:useLocalDpi xmlns:a14="http://schemas.microsoft.com/office/drawing/2010/main" val="0"/>
              </a:ext>
            </a:extLst>
          </a:blip>
          <a:srcRect t="25074" b="25074"/>
          <a:stretch/>
        </p:blipFill>
        <p:spPr>
          <a:xfrm>
            <a:off x="20" y="-12189"/>
            <a:ext cx="12191980" cy="4558420"/>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p:spPr>
      </p:pic>
      <p:pic>
        <p:nvPicPr>
          <p:cNvPr id="5" name="Picture 4">
            <a:extLst>
              <a:ext uri="{FF2B5EF4-FFF2-40B4-BE49-F238E27FC236}">
                <a16:creationId xmlns:a16="http://schemas.microsoft.com/office/drawing/2014/main" id="{33D6F0C1-3E8B-3037-5148-8489E5CA67F6}"/>
              </a:ext>
            </a:extLst>
          </p:cNvPr>
          <p:cNvPicPr>
            <a:picLocks noChangeAspect="1"/>
          </p:cNvPicPr>
          <p:nvPr/>
        </p:nvPicPr>
        <p:blipFill>
          <a:blip r:embed="rId5">
            <a:extLst>
              <a:ext uri="{28A0092B-C50C-407E-A947-70E740481C1C}">
                <a14:useLocalDpi xmlns:a14="http://schemas.microsoft.com/office/drawing/2010/main" val="0"/>
              </a:ext>
            </a:extLst>
          </a:blip>
          <a:srcRect l="571" t="31360" r="-571" b="18788"/>
          <a:stretch>
            <a:fillRect/>
          </a:stretch>
        </p:blipFill>
        <p:spPr>
          <a:xfrm>
            <a:off x="20" y="12199"/>
            <a:ext cx="12191980" cy="4558420"/>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p:spPr>
      </p:pic>
    </p:spTree>
    <p:extLst>
      <p:ext uri="{BB962C8B-B14F-4D97-AF65-F5344CB8AC3E}">
        <p14:creationId xmlns:p14="http://schemas.microsoft.com/office/powerpoint/2010/main" val="94501592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0"/>
                                        <p:tgtEl>
                                          <p:spTgt spid="4"/>
                                        </p:tgtEl>
                                      </p:cBhvr>
                                    </p:animEffect>
                                  </p:childTnLst>
                                </p:cTn>
                              </p:par>
                            </p:childTnLst>
                          </p:cTn>
                        </p:par>
                        <p:par>
                          <p:cTn id="8" fill="hold">
                            <p:stCondLst>
                              <p:cond delay="8000"/>
                            </p:stCondLst>
                            <p:childTnLst>
                              <p:par>
                                <p:cTn id="9" presetID="10" presetClass="entr" presetSubtype="0" fill="hold" nodeType="afterEffect">
                                  <p:stCondLst>
                                    <p:cond delay="50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3000"/>
                                        <p:tgtEl>
                                          <p:spTgt spid="5"/>
                                        </p:tgtEl>
                                      </p:cBhvr>
                                    </p:animEffect>
                                  </p:childTnLst>
                                </p:cTn>
                              </p:par>
                            </p:childTnLst>
                          </p:cTn>
                        </p:par>
                        <p:par>
                          <p:cTn id="12" fill="hold">
                            <p:stCondLst>
                              <p:cond delay="16000"/>
                            </p:stCondLst>
                            <p:childTnLst>
                              <p:par>
                                <p:cTn id="13" presetID="10" presetClass="exit" presetSubtype="0" fill="hold" nodeType="afterEffect">
                                  <p:stCondLst>
                                    <p:cond delay="5000"/>
                                  </p:stCondLst>
                                  <p:childTnLst>
                                    <p:animEffect transition="out" filter="fade">
                                      <p:cBhvr>
                                        <p:cTn id="14" dur="3000"/>
                                        <p:tgtEl>
                                          <p:spTgt spid="5"/>
                                        </p:tgtEl>
                                      </p:cBhvr>
                                    </p:animEffect>
                                    <p:set>
                                      <p:cBhvr>
                                        <p:cTn id="15" dur="1" fill="hold">
                                          <p:stCondLst>
                                            <p:cond delay="2999"/>
                                          </p:stCondLst>
                                        </p:cTn>
                                        <p:tgtEl>
                                          <p:spTgt spid="5"/>
                                        </p:tgtEl>
                                        <p:attrNameLst>
                                          <p:attrName>style.visibility</p:attrName>
                                        </p:attrNameLst>
                                      </p:cBhvr>
                                      <p:to>
                                        <p:strVal val="hidden"/>
                                      </p:to>
                                    </p:set>
                                  </p:childTnLst>
                                </p:cTn>
                              </p:par>
                            </p:childTnLst>
                          </p:cTn>
                        </p:par>
                        <p:par>
                          <p:cTn id="16" fill="hold">
                            <p:stCondLst>
                              <p:cond delay="24000"/>
                            </p:stCondLst>
                            <p:childTnLst>
                              <p:par>
                                <p:cTn id="17" presetID="10" presetClass="exit" presetSubtype="0" fill="hold" nodeType="afterEffect">
                                  <p:stCondLst>
                                    <p:cond delay="5000"/>
                                  </p:stCondLst>
                                  <p:childTnLst>
                                    <p:animEffect transition="out" filter="fade">
                                      <p:cBhvr>
                                        <p:cTn id="18" dur="3000"/>
                                        <p:tgtEl>
                                          <p:spTgt spid="4"/>
                                        </p:tgtEl>
                                      </p:cBhvr>
                                    </p:animEffect>
                                    <p:set>
                                      <p:cBhvr>
                                        <p:cTn id="19" dur="1" fill="hold">
                                          <p:stCondLst>
                                            <p:cond delay="2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CCA8D8-0838-1174-0043-5980652B0617}"/>
              </a:ext>
            </a:extLst>
          </p:cNvPr>
          <p:cNvPicPr>
            <a:picLocks noChangeAspect="1"/>
          </p:cNvPicPr>
          <p:nvPr/>
        </p:nvPicPr>
        <p:blipFill>
          <a:blip r:embed="rId3">
            <a:alphaModFix amt="20000"/>
          </a:blip>
          <a:srcRect t="25000"/>
          <a:stretch>
            <a:fillRect/>
          </a:stretch>
        </p:blipFill>
        <p:spPr>
          <a:xfrm>
            <a:off x="0" y="-1"/>
            <a:ext cx="12192000" cy="6858001"/>
          </a:xfrm>
          <a:prstGeom prst="rect">
            <a:avLst/>
          </a:prstGeom>
        </p:spPr>
      </p:pic>
      <p:sp>
        <p:nvSpPr>
          <p:cNvPr id="2" name="Title"/>
          <p:cNvSpPr txBox="1"/>
          <p:nvPr/>
        </p:nvSpPr>
        <p:spPr>
          <a:xfrm>
            <a:off x="640080" y="470000"/>
            <a:ext cx="10911840" cy="900000"/>
          </a:xfrm>
          <a:prstGeom prst="rect">
            <a:avLst/>
          </a:prstGeom>
        </p:spPr>
        <p:txBody>
          <a:bodyPr wrap="square" lIns="0" tIns="0" rIns="0" bIns="0" rtlCol="0" anchor="t"/>
          <a:lstStyle/>
          <a:p>
            <a:r>
              <a:rPr lang="en-US" sz="3600" b="1" spc="-30" noProof="0" err="1">
                <a:solidFill>
                  <a:srgbClr val="042344"/>
                </a:solidFill>
                <a:latin typeface="Segoe Sans Text Semibold"/>
                <a:cs typeface="Segoe Sans Text"/>
              </a:rPr>
              <a:t>CollabDays</a:t>
            </a:r>
            <a:r>
              <a:rPr lang="en-US" sz="3600" b="1" spc="-30" noProof="0">
                <a:solidFill>
                  <a:srgbClr val="042344"/>
                </a:solidFill>
                <a:latin typeface="Segoe Sans Text Semibold"/>
                <a:cs typeface="Segoe Sans Text"/>
              </a:rPr>
              <a:t> Poland 2026 at a glance</a:t>
            </a:r>
          </a:p>
        </p:txBody>
      </p:sp>
      <p:sp>
        <p:nvSpPr>
          <p:cNvPr id="10" name="Card 1"/>
          <p:cNvSpPr/>
          <p:nvPr/>
        </p:nvSpPr>
        <p:spPr>
          <a:xfrm>
            <a:off x="640080" y="2100000"/>
            <a:ext cx="2537880" cy="1560000"/>
          </a:xfrm>
          <a:prstGeom prst="roundRect">
            <a:avLst>
              <a:gd name="adj" fmla="val 7000"/>
            </a:avLst>
          </a:prstGeom>
          <a:solidFill>
            <a:srgbClr val="FFFFFF"/>
          </a:solidFill>
          <a:ln w="12700">
            <a:solidFill>
              <a:srgbClr val="E2E8ED"/>
            </a:solidFill>
          </a:ln>
          <a:effectLst>
            <a:outerShdw blurRad="63500" dist="38100" dir="5400000" rotWithShape="0">
              <a:srgbClr val="042344">
                <a:alpha val="12000"/>
              </a:srgbClr>
            </a:outerShdw>
          </a:effectLst>
        </p:spPr>
        <p:txBody>
          <a:bodyPr/>
          <a:lstStyle/>
          <a:p>
            <a:endParaRPr lang="en-US" noProof="0"/>
          </a:p>
        </p:txBody>
      </p:sp>
      <p:sp>
        <p:nvSpPr>
          <p:cNvPr id="11" name="Card 1 text"/>
          <p:cNvSpPr txBox="1"/>
          <p:nvPr/>
        </p:nvSpPr>
        <p:spPr>
          <a:xfrm>
            <a:off x="640080" y="2100000"/>
            <a:ext cx="2537880" cy="1560000"/>
          </a:xfrm>
          <a:prstGeom prst="rect">
            <a:avLst/>
          </a:prstGeom>
        </p:spPr>
        <p:txBody>
          <a:bodyPr wrap="square" lIns="45720" tIns="45720" rIns="45720" bIns="45720" rtlCol="0" anchor="ctr"/>
          <a:lstStyle/>
          <a:p>
            <a:pPr algn="ctr"/>
            <a:r>
              <a:rPr lang="en-US" sz="5400" b="1" spc="-40" noProof="0">
                <a:solidFill>
                  <a:srgbClr val="2C7E9C"/>
                </a:solidFill>
                <a:latin typeface="Segoe Sans Text Semibold"/>
                <a:cs typeface="Segoe Sans Text"/>
              </a:rPr>
              <a:t>272</a:t>
            </a:r>
          </a:p>
          <a:p>
            <a:pPr algn="ctr">
              <a:spcBef>
                <a:spcPts val="200"/>
              </a:spcBef>
            </a:pPr>
            <a:r>
              <a:rPr lang="en-US" sz="1400" b="0" spc="0" noProof="0">
                <a:solidFill>
                  <a:srgbClr val="042344"/>
                </a:solidFill>
                <a:latin typeface="Segoe Sans Text"/>
                <a:cs typeface="Segoe Sans Text"/>
              </a:rPr>
              <a:t>Registered</a:t>
            </a:r>
          </a:p>
        </p:txBody>
      </p:sp>
      <p:sp>
        <p:nvSpPr>
          <p:cNvPr id="12" name="Card 2"/>
          <p:cNvSpPr/>
          <p:nvPr/>
        </p:nvSpPr>
        <p:spPr>
          <a:xfrm>
            <a:off x="3431400" y="2100000"/>
            <a:ext cx="2537880" cy="1560000"/>
          </a:xfrm>
          <a:prstGeom prst="roundRect">
            <a:avLst>
              <a:gd name="adj" fmla="val 7000"/>
            </a:avLst>
          </a:prstGeom>
          <a:solidFill>
            <a:srgbClr val="FFFFFF"/>
          </a:solidFill>
          <a:ln w="12700">
            <a:solidFill>
              <a:srgbClr val="E2E8ED"/>
            </a:solidFill>
          </a:ln>
          <a:effectLst>
            <a:outerShdw blurRad="63500" dist="38100" dir="5400000" rotWithShape="0">
              <a:srgbClr val="042344">
                <a:alpha val="12000"/>
              </a:srgbClr>
            </a:outerShdw>
          </a:effectLst>
        </p:spPr>
        <p:txBody>
          <a:bodyPr/>
          <a:lstStyle/>
          <a:p>
            <a:endParaRPr lang="en-US" noProof="0"/>
          </a:p>
        </p:txBody>
      </p:sp>
      <p:sp>
        <p:nvSpPr>
          <p:cNvPr id="13" name="Card 2 text"/>
          <p:cNvSpPr txBox="1"/>
          <p:nvPr/>
        </p:nvSpPr>
        <p:spPr>
          <a:xfrm>
            <a:off x="3431400" y="2100000"/>
            <a:ext cx="2537880" cy="1560000"/>
          </a:xfrm>
          <a:prstGeom prst="rect">
            <a:avLst/>
          </a:prstGeom>
        </p:spPr>
        <p:txBody>
          <a:bodyPr wrap="square" lIns="45720" tIns="45720" rIns="45720" bIns="45720" rtlCol="0" anchor="ctr"/>
          <a:lstStyle/>
          <a:p>
            <a:pPr algn="ctr"/>
            <a:r>
              <a:rPr lang="en-US" sz="5400" b="1" spc="-40" noProof="0">
                <a:solidFill>
                  <a:srgbClr val="2C7E9C"/>
                </a:solidFill>
                <a:latin typeface="Segoe Sans Text Semibold"/>
                <a:cs typeface="Segoe Sans Text"/>
              </a:rPr>
              <a:t>182</a:t>
            </a:r>
          </a:p>
          <a:p>
            <a:pPr algn="ctr">
              <a:spcBef>
                <a:spcPts val="200"/>
              </a:spcBef>
            </a:pPr>
            <a:r>
              <a:rPr lang="en-US" sz="1400" noProof="0">
                <a:solidFill>
                  <a:srgbClr val="042344"/>
                </a:solidFill>
                <a:latin typeface="Segoe Sans Text"/>
                <a:cs typeface="Segoe Sans Text"/>
              </a:rPr>
              <a:t>A</a:t>
            </a:r>
            <a:r>
              <a:rPr lang="en-US" sz="1400" b="0" spc="0" noProof="0">
                <a:solidFill>
                  <a:srgbClr val="042344"/>
                </a:solidFill>
                <a:latin typeface="Segoe Sans Text"/>
                <a:cs typeface="Segoe Sans Text"/>
              </a:rPr>
              <a:t>ttendees</a:t>
            </a:r>
          </a:p>
        </p:txBody>
      </p:sp>
      <p:sp>
        <p:nvSpPr>
          <p:cNvPr id="14" name="Card 3"/>
          <p:cNvSpPr/>
          <p:nvPr/>
        </p:nvSpPr>
        <p:spPr>
          <a:xfrm>
            <a:off x="6222720" y="2100000"/>
            <a:ext cx="2537880" cy="1560000"/>
          </a:xfrm>
          <a:prstGeom prst="roundRect">
            <a:avLst>
              <a:gd name="adj" fmla="val 7000"/>
            </a:avLst>
          </a:prstGeom>
          <a:solidFill>
            <a:srgbClr val="FFFFFF"/>
          </a:solidFill>
          <a:ln w="12700">
            <a:solidFill>
              <a:srgbClr val="E2E8ED"/>
            </a:solidFill>
          </a:ln>
          <a:effectLst>
            <a:outerShdw blurRad="63500" dist="38100" dir="5400000" rotWithShape="0">
              <a:srgbClr val="042344">
                <a:alpha val="12000"/>
              </a:srgbClr>
            </a:outerShdw>
          </a:effectLst>
        </p:spPr>
        <p:txBody>
          <a:bodyPr/>
          <a:lstStyle/>
          <a:p>
            <a:endParaRPr lang="en-US" noProof="0"/>
          </a:p>
        </p:txBody>
      </p:sp>
      <p:sp>
        <p:nvSpPr>
          <p:cNvPr id="15" name="Card 3 text"/>
          <p:cNvSpPr txBox="1"/>
          <p:nvPr/>
        </p:nvSpPr>
        <p:spPr>
          <a:xfrm>
            <a:off x="6222720" y="2100000"/>
            <a:ext cx="2537880" cy="1560000"/>
          </a:xfrm>
          <a:prstGeom prst="rect">
            <a:avLst/>
          </a:prstGeom>
        </p:spPr>
        <p:txBody>
          <a:bodyPr wrap="square" lIns="45720" tIns="45720" rIns="45720" bIns="45720" rtlCol="0" anchor="ctr"/>
          <a:lstStyle/>
          <a:p>
            <a:pPr algn="ctr"/>
            <a:r>
              <a:rPr lang="en-US" sz="5400" b="1" spc="-40" noProof="0">
                <a:solidFill>
                  <a:srgbClr val="2C7E9C"/>
                </a:solidFill>
                <a:latin typeface="Segoe Sans Text Semibold"/>
                <a:cs typeface="Segoe Sans Text"/>
              </a:rPr>
              <a:t>20</a:t>
            </a:r>
          </a:p>
          <a:p>
            <a:pPr algn="ctr">
              <a:spcBef>
                <a:spcPts val="200"/>
              </a:spcBef>
            </a:pPr>
            <a:r>
              <a:rPr lang="en-US" sz="1400" b="0" spc="0" noProof="0">
                <a:solidFill>
                  <a:srgbClr val="042344"/>
                </a:solidFill>
                <a:latin typeface="Segoe Sans Text"/>
                <a:cs typeface="Segoe Sans Text"/>
              </a:rPr>
              <a:t>Countries</a:t>
            </a:r>
          </a:p>
        </p:txBody>
      </p:sp>
      <p:sp>
        <p:nvSpPr>
          <p:cNvPr id="16" name="Card 4"/>
          <p:cNvSpPr/>
          <p:nvPr/>
        </p:nvSpPr>
        <p:spPr>
          <a:xfrm>
            <a:off x="9014040" y="2100000"/>
            <a:ext cx="2537880" cy="1560000"/>
          </a:xfrm>
          <a:prstGeom prst="roundRect">
            <a:avLst>
              <a:gd name="adj" fmla="val 7000"/>
            </a:avLst>
          </a:prstGeom>
          <a:solidFill>
            <a:srgbClr val="FFFFFF"/>
          </a:solidFill>
          <a:ln w="12700">
            <a:solidFill>
              <a:srgbClr val="E2E8ED"/>
            </a:solidFill>
          </a:ln>
          <a:effectLst>
            <a:outerShdw blurRad="63500" dist="38100" dir="5400000" rotWithShape="0">
              <a:srgbClr val="042344">
                <a:alpha val="12000"/>
              </a:srgbClr>
            </a:outerShdw>
          </a:effectLst>
        </p:spPr>
        <p:txBody>
          <a:bodyPr/>
          <a:lstStyle/>
          <a:p>
            <a:endParaRPr lang="en-US" noProof="0"/>
          </a:p>
        </p:txBody>
      </p:sp>
      <p:sp>
        <p:nvSpPr>
          <p:cNvPr id="17" name="Card 4 text"/>
          <p:cNvSpPr txBox="1"/>
          <p:nvPr/>
        </p:nvSpPr>
        <p:spPr>
          <a:xfrm>
            <a:off x="9014040" y="2100000"/>
            <a:ext cx="2537880" cy="1560000"/>
          </a:xfrm>
          <a:prstGeom prst="rect">
            <a:avLst/>
          </a:prstGeom>
        </p:spPr>
        <p:txBody>
          <a:bodyPr wrap="square" lIns="45720" tIns="45720" rIns="45720" bIns="45720" rtlCol="0" anchor="ctr"/>
          <a:lstStyle/>
          <a:p>
            <a:pPr algn="ctr"/>
            <a:r>
              <a:rPr lang="en-US" sz="5400" b="1" spc="-40" noProof="0">
                <a:solidFill>
                  <a:srgbClr val="2C7E9C"/>
                </a:solidFill>
                <a:latin typeface="Segoe Sans Text Semibold"/>
                <a:cs typeface="Segoe Sans Text"/>
              </a:rPr>
              <a:t>28</a:t>
            </a:r>
          </a:p>
          <a:p>
            <a:pPr algn="ctr">
              <a:spcBef>
                <a:spcPts val="200"/>
              </a:spcBef>
            </a:pPr>
            <a:r>
              <a:rPr lang="en-US" sz="1400" b="0" spc="0" noProof="0">
                <a:solidFill>
                  <a:srgbClr val="042344"/>
                </a:solidFill>
                <a:latin typeface="Segoe Sans Text"/>
                <a:cs typeface="Segoe Sans Text"/>
              </a:rPr>
              <a:t>Speakers</a:t>
            </a:r>
          </a:p>
        </p:txBody>
      </p:sp>
      <p:sp>
        <p:nvSpPr>
          <p:cNvPr id="18" name="Card 5"/>
          <p:cNvSpPr/>
          <p:nvPr/>
        </p:nvSpPr>
        <p:spPr>
          <a:xfrm>
            <a:off x="640080" y="4020000"/>
            <a:ext cx="2537880" cy="1560000"/>
          </a:xfrm>
          <a:prstGeom prst="roundRect">
            <a:avLst>
              <a:gd name="adj" fmla="val 7000"/>
            </a:avLst>
          </a:prstGeom>
          <a:solidFill>
            <a:srgbClr val="FFFFFF"/>
          </a:solidFill>
          <a:ln w="12700">
            <a:solidFill>
              <a:srgbClr val="E2E8ED"/>
            </a:solidFill>
          </a:ln>
          <a:effectLst>
            <a:outerShdw blurRad="63500" dist="38100" dir="5400000" rotWithShape="0">
              <a:srgbClr val="042344">
                <a:alpha val="12000"/>
              </a:srgbClr>
            </a:outerShdw>
          </a:effectLst>
        </p:spPr>
        <p:txBody>
          <a:bodyPr/>
          <a:lstStyle/>
          <a:p>
            <a:endParaRPr lang="en-US" noProof="0"/>
          </a:p>
        </p:txBody>
      </p:sp>
      <p:sp>
        <p:nvSpPr>
          <p:cNvPr id="19" name="Card 5 text"/>
          <p:cNvSpPr txBox="1"/>
          <p:nvPr/>
        </p:nvSpPr>
        <p:spPr>
          <a:xfrm>
            <a:off x="640080" y="4020000"/>
            <a:ext cx="2537880" cy="1560000"/>
          </a:xfrm>
          <a:prstGeom prst="rect">
            <a:avLst/>
          </a:prstGeom>
        </p:spPr>
        <p:txBody>
          <a:bodyPr wrap="square" lIns="45720" tIns="45720" rIns="45720" bIns="45720" rtlCol="0" anchor="ctr"/>
          <a:lstStyle/>
          <a:p>
            <a:pPr algn="ctr"/>
            <a:r>
              <a:rPr lang="en-US" sz="5400" b="1" spc="-40" noProof="0">
                <a:solidFill>
                  <a:srgbClr val="2C7E9C"/>
                </a:solidFill>
                <a:latin typeface="Segoe Sans Text Semibold"/>
                <a:cs typeface="Segoe Sans Text"/>
              </a:rPr>
              <a:t>11</a:t>
            </a:r>
          </a:p>
          <a:p>
            <a:pPr algn="ctr">
              <a:spcBef>
                <a:spcPts val="200"/>
              </a:spcBef>
            </a:pPr>
            <a:r>
              <a:rPr lang="en-US" sz="1400" b="0" spc="0" noProof="0">
                <a:solidFill>
                  <a:srgbClr val="042344"/>
                </a:solidFill>
                <a:latin typeface="Segoe Sans Text"/>
                <a:cs typeface="Segoe Sans Text"/>
              </a:rPr>
              <a:t>MVPs</a:t>
            </a:r>
          </a:p>
        </p:txBody>
      </p:sp>
      <p:sp>
        <p:nvSpPr>
          <p:cNvPr id="20" name="Card 6"/>
          <p:cNvSpPr/>
          <p:nvPr/>
        </p:nvSpPr>
        <p:spPr>
          <a:xfrm>
            <a:off x="3431400" y="4020000"/>
            <a:ext cx="2537880" cy="1560000"/>
          </a:xfrm>
          <a:prstGeom prst="roundRect">
            <a:avLst>
              <a:gd name="adj" fmla="val 7000"/>
            </a:avLst>
          </a:prstGeom>
          <a:solidFill>
            <a:srgbClr val="FFFFFF"/>
          </a:solidFill>
          <a:ln w="12700">
            <a:solidFill>
              <a:srgbClr val="E2E8ED"/>
            </a:solidFill>
          </a:ln>
          <a:effectLst>
            <a:outerShdw blurRad="63500" dist="38100" dir="5400000" rotWithShape="0">
              <a:srgbClr val="042344">
                <a:alpha val="12000"/>
              </a:srgbClr>
            </a:outerShdw>
          </a:effectLst>
        </p:spPr>
        <p:txBody>
          <a:bodyPr/>
          <a:lstStyle/>
          <a:p>
            <a:endParaRPr lang="en-US" noProof="0"/>
          </a:p>
        </p:txBody>
      </p:sp>
      <p:sp>
        <p:nvSpPr>
          <p:cNvPr id="21" name="Card 6 text"/>
          <p:cNvSpPr txBox="1"/>
          <p:nvPr/>
        </p:nvSpPr>
        <p:spPr>
          <a:xfrm>
            <a:off x="3431400" y="4020000"/>
            <a:ext cx="2537880" cy="1560000"/>
          </a:xfrm>
          <a:prstGeom prst="rect">
            <a:avLst/>
          </a:prstGeom>
        </p:spPr>
        <p:txBody>
          <a:bodyPr wrap="square" lIns="45720" tIns="45720" rIns="45720" bIns="45720" rtlCol="0" anchor="ctr"/>
          <a:lstStyle/>
          <a:p>
            <a:pPr algn="ctr"/>
            <a:r>
              <a:rPr lang="en-US" sz="5400" b="1" spc="-40" noProof="0">
                <a:solidFill>
                  <a:srgbClr val="2C7E9C"/>
                </a:solidFill>
                <a:latin typeface="Segoe Sans Text Semibold"/>
                <a:cs typeface="Segoe Sans Text"/>
              </a:rPr>
              <a:t>3</a:t>
            </a:r>
          </a:p>
          <a:p>
            <a:pPr algn="ctr">
              <a:spcBef>
                <a:spcPts val="200"/>
              </a:spcBef>
            </a:pPr>
            <a:r>
              <a:rPr lang="en-US" sz="1400" b="0" spc="0" noProof="0">
                <a:solidFill>
                  <a:srgbClr val="042344"/>
                </a:solidFill>
                <a:latin typeface="Segoe Sans Text"/>
                <a:cs typeface="Segoe Sans Text"/>
              </a:rPr>
              <a:t>Workshops</a:t>
            </a:r>
          </a:p>
        </p:txBody>
      </p:sp>
      <p:sp>
        <p:nvSpPr>
          <p:cNvPr id="22" name="Card 7"/>
          <p:cNvSpPr/>
          <p:nvPr/>
        </p:nvSpPr>
        <p:spPr>
          <a:xfrm>
            <a:off x="6222720" y="4020000"/>
            <a:ext cx="2537880" cy="1560000"/>
          </a:xfrm>
          <a:prstGeom prst="roundRect">
            <a:avLst>
              <a:gd name="adj" fmla="val 7000"/>
            </a:avLst>
          </a:prstGeom>
          <a:solidFill>
            <a:srgbClr val="FFFFFF"/>
          </a:solidFill>
          <a:ln w="12700">
            <a:solidFill>
              <a:srgbClr val="E2E8ED"/>
            </a:solidFill>
          </a:ln>
          <a:effectLst>
            <a:outerShdw blurRad="63500" dist="38100" dir="5400000" rotWithShape="0">
              <a:srgbClr val="042344">
                <a:alpha val="12000"/>
              </a:srgbClr>
            </a:outerShdw>
          </a:effectLst>
        </p:spPr>
        <p:txBody>
          <a:bodyPr/>
          <a:lstStyle/>
          <a:p>
            <a:endParaRPr lang="en-US" noProof="0"/>
          </a:p>
        </p:txBody>
      </p:sp>
      <p:sp>
        <p:nvSpPr>
          <p:cNvPr id="23" name="Card 7 text"/>
          <p:cNvSpPr txBox="1"/>
          <p:nvPr/>
        </p:nvSpPr>
        <p:spPr>
          <a:xfrm>
            <a:off x="6222720" y="4020000"/>
            <a:ext cx="2537880" cy="1560000"/>
          </a:xfrm>
          <a:prstGeom prst="rect">
            <a:avLst/>
          </a:prstGeom>
        </p:spPr>
        <p:txBody>
          <a:bodyPr wrap="square" lIns="45720" tIns="45720" rIns="45720" bIns="45720" rtlCol="0" anchor="ctr"/>
          <a:lstStyle/>
          <a:p>
            <a:pPr algn="ctr"/>
            <a:r>
              <a:rPr lang="en-US" sz="5400" b="1" spc="-40" noProof="0">
                <a:solidFill>
                  <a:srgbClr val="2C7E9C"/>
                </a:solidFill>
                <a:latin typeface="Segoe Sans Text Semibold"/>
                <a:cs typeface="Segoe Sans Text"/>
              </a:rPr>
              <a:t>20</a:t>
            </a:r>
          </a:p>
          <a:p>
            <a:pPr algn="ctr">
              <a:spcBef>
                <a:spcPts val="200"/>
              </a:spcBef>
            </a:pPr>
            <a:r>
              <a:rPr lang="en-US" sz="1400" b="0" spc="0" noProof="0">
                <a:solidFill>
                  <a:srgbClr val="042344"/>
                </a:solidFill>
                <a:latin typeface="Segoe Sans Text"/>
                <a:cs typeface="Segoe Sans Text"/>
              </a:rPr>
              <a:t>Sessions</a:t>
            </a:r>
          </a:p>
        </p:txBody>
      </p:sp>
      <p:sp>
        <p:nvSpPr>
          <p:cNvPr id="24" name="Card 8"/>
          <p:cNvSpPr/>
          <p:nvPr/>
        </p:nvSpPr>
        <p:spPr>
          <a:xfrm>
            <a:off x="9014040" y="4020000"/>
            <a:ext cx="2537880" cy="1560000"/>
          </a:xfrm>
          <a:prstGeom prst="roundRect">
            <a:avLst>
              <a:gd name="adj" fmla="val 7000"/>
            </a:avLst>
          </a:prstGeom>
          <a:solidFill>
            <a:srgbClr val="FFFFFF"/>
          </a:solidFill>
          <a:ln w="12700">
            <a:solidFill>
              <a:srgbClr val="E2E8ED"/>
            </a:solidFill>
          </a:ln>
          <a:effectLst>
            <a:outerShdw blurRad="63500" dist="38100" dir="5400000" rotWithShape="0">
              <a:srgbClr val="042344">
                <a:alpha val="12000"/>
              </a:srgbClr>
            </a:outerShdw>
          </a:effectLst>
        </p:spPr>
        <p:txBody>
          <a:bodyPr/>
          <a:lstStyle/>
          <a:p>
            <a:endParaRPr lang="en-US" noProof="0"/>
          </a:p>
        </p:txBody>
      </p:sp>
      <p:sp>
        <p:nvSpPr>
          <p:cNvPr id="25" name="Card 8 text"/>
          <p:cNvSpPr txBox="1"/>
          <p:nvPr/>
        </p:nvSpPr>
        <p:spPr>
          <a:xfrm>
            <a:off x="9014040" y="4020000"/>
            <a:ext cx="2537880" cy="1560000"/>
          </a:xfrm>
          <a:prstGeom prst="rect">
            <a:avLst/>
          </a:prstGeom>
        </p:spPr>
        <p:txBody>
          <a:bodyPr wrap="square" lIns="45720" tIns="45720" rIns="45720" bIns="45720" rtlCol="0" anchor="ctr"/>
          <a:lstStyle/>
          <a:p>
            <a:pPr algn="ctr"/>
            <a:r>
              <a:rPr lang="en-US" sz="5400" b="1" spc="-40" noProof="0">
                <a:solidFill>
                  <a:srgbClr val="2C7E9C"/>
                </a:solidFill>
                <a:latin typeface="Segoe Sans Text Semibold"/>
                <a:cs typeface="Segoe Sans Text"/>
              </a:rPr>
              <a:t>125</a:t>
            </a:r>
          </a:p>
          <a:p>
            <a:pPr algn="ctr">
              <a:spcBef>
                <a:spcPts val="200"/>
              </a:spcBef>
            </a:pPr>
            <a:r>
              <a:rPr lang="en-US" sz="1400" b="0" spc="0" noProof="0">
                <a:solidFill>
                  <a:srgbClr val="042344"/>
                </a:solidFill>
                <a:latin typeface="Segoe Sans Text"/>
                <a:cs typeface="Segoe Sans Text"/>
              </a:rPr>
              <a:t>Submissions</a:t>
            </a:r>
          </a:p>
        </p:txBody>
      </p:sp>
      <p:sp>
        <p:nvSpPr>
          <p:cNvPr id="5" name="TextBox 22">
            <a:extLst>
              <a:ext uri="{FF2B5EF4-FFF2-40B4-BE49-F238E27FC236}">
                <a16:creationId xmlns:a16="http://schemas.microsoft.com/office/drawing/2014/main" id="{46F80719-770A-46EE-D468-7F43A4EB7D9B}"/>
              </a:ext>
            </a:extLst>
          </p:cNvPr>
          <p:cNvSpPr txBox="1"/>
          <p:nvPr/>
        </p:nvSpPr>
        <p:spPr>
          <a:xfrm>
            <a:off x="0" y="6251802"/>
            <a:ext cx="2929993" cy="374718"/>
          </a:xfrm>
          <a:prstGeom prst="rect">
            <a:avLst/>
          </a:prstGeom>
        </p:spPr>
        <p:txBody>
          <a:bodyPr lIns="0" tIns="0" rIns="0" bIns="0" rtlCol="0" anchor="t">
            <a:spAutoFit/>
          </a:bodyPr>
          <a:lstStyle/>
          <a:p>
            <a:pPr marL="0" marR="0" lvl="0" indent="0" algn="ctr" defTabSz="609630" rtl="0" eaLnBrk="1" fontAlgn="auto" latinLnBrk="0" hangingPunct="1">
              <a:lnSpc>
                <a:spcPts val="3209"/>
              </a:lnSpc>
              <a:spcBef>
                <a:spcPts val="0"/>
              </a:spcBef>
              <a:spcAft>
                <a:spcPts val="0"/>
              </a:spcAft>
              <a:buClrTx/>
              <a:buSzTx/>
              <a:buFontTx/>
              <a:buNone/>
              <a:tabLst/>
              <a:defRPr/>
            </a:pPr>
            <a:r>
              <a:rPr kumimoji="0" lang="en-US" sz="2293" b="1" i="0" u="none" strike="noStrike" kern="1200" cap="none" spc="0" normalizeH="0" baseline="0" noProof="0">
                <a:ln>
                  <a:noFill/>
                </a:ln>
                <a:solidFill>
                  <a:srgbClr val="10A2C2"/>
                </a:solidFill>
                <a:effectLst/>
                <a:uLnTx/>
                <a:uFillTx/>
                <a:latin typeface="Gotham Bold"/>
                <a:ea typeface="Gotham Bold"/>
                <a:cs typeface="Gotham Bold"/>
                <a:sym typeface="Gotham Bold"/>
              </a:rPr>
              <a:t>#CollabDaysPL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ppt_x</p:attrName>
                                        </p:attrNameLst>
                                      </p:cBhvr>
                                      <p:tavLst>
                                        <p:tav tm="0">
                                          <p:val>
                                            <p:strVal val="#ppt_x-#ppt_w/2"/>
                                          </p:val>
                                        </p:tav>
                                        <p:tav tm="100000">
                                          <p:val>
                                            <p:strVal val="#ppt_x"/>
                                          </p:val>
                                        </p:tav>
                                      </p:tavLst>
                                    </p:anim>
                                    <p:anim calcmode="lin" valueType="num">
                                      <p:cBhvr>
                                        <p:cTn id="8" dur="1000" fill="hold"/>
                                        <p:tgtEl>
                                          <p:spTgt spid="10"/>
                                        </p:tgtEl>
                                        <p:attrNameLst>
                                          <p:attrName>ppt_y</p:attrName>
                                        </p:attrNameLst>
                                      </p:cBhvr>
                                      <p:tavLst>
                                        <p:tav tm="0">
                                          <p:val>
                                            <p:strVal val="#ppt_y"/>
                                          </p:val>
                                        </p:tav>
                                        <p:tav tm="100000">
                                          <p:val>
                                            <p:strVal val="#ppt_y"/>
                                          </p:val>
                                        </p:tav>
                                      </p:tavLst>
                                    </p:anim>
                                    <p:anim calcmode="lin" valueType="num">
                                      <p:cBhvr>
                                        <p:cTn id="9" dur="1000" fill="hold"/>
                                        <p:tgtEl>
                                          <p:spTgt spid="10"/>
                                        </p:tgtEl>
                                        <p:attrNameLst>
                                          <p:attrName>ppt_w</p:attrName>
                                        </p:attrNameLst>
                                      </p:cBhvr>
                                      <p:tavLst>
                                        <p:tav tm="0">
                                          <p:val>
                                            <p:fltVal val="0"/>
                                          </p:val>
                                        </p:tav>
                                        <p:tav tm="100000">
                                          <p:val>
                                            <p:strVal val="#ppt_w"/>
                                          </p:val>
                                        </p:tav>
                                      </p:tavLst>
                                    </p:anim>
                                    <p:anim calcmode="lin" valueType="num">
                                      <p:cBhvr>
                                        <p:cTn id="10" dur="1000" fill="hold"/>
                                        <p:tgtEl>
                                          <p:spTgt spid="10"/>
                                        </p:tgtEl>
                                        <p:attrNameLst>
                                          <p:attrName>ppt_h</p:attrName>
                                        </p:attrNameLst>
                                      </p:cBhvr>
                                      <p:tavLst>
                                        <p:tav tm="0">
                                          <p:val>
                                            <p:strVal val="#ppt_h"/>
                                          </p:val>
                                        </p:tav>
                                        <p:tav tm="100000">
                                          <p:val>
                                            <p:strVal val="#ppt_h"/>
                                          </p:val>
                                        </p:tav>
                                      </p:tavLst>
                                    </p:anim>
                                  </p:childTnLst>
                                </p:cTn>
                              </p:par>
                              <p:par>
                                <p:cTn id="11" presetID="17" presetClass="entr" presetSubtype="8"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1000" fill="hold"/>
                                        <p:tgtEl>
                                          <p:spTgt spid="11"/>
                                        </p:tgtEl>
                                        <p:attrNameLst>
                                          <p:attrName>ppt_x</p:attrName>
                                        </p:attrNameLst>
                                      </p:cBhvr>
                                      <p:tavLst>
                                        <p:tav tm="0">
                                          <p:val>
                                            <p:strVal val="#ppt_x-#ppt_w/2"/>
                                          </p:val>
                                        </p:tav>
                                        <p:tav tm="100000">
                                          <p:val>
                                            <p:strVal val="#ppt_x"/>
                                          </p:val>
                                        </p:tav>
                                      </p:tavLst>
                                    </p:anim>
                                    <p:anim calcmode="lin" valueType="num">
                                      <p:cBhvr>
                                        <p:cTn id="14" dur="1000" fill="hold"/>
                                        <p:tgtEl>
                                          <p:spTgt spid="11"/>
                                        </p:tgtEl>
                                        <p:attrNameLst>
                                          <p:attrName>ppt_y</p:attrName>
                                        </p:attrNameLst>
                                      </p:cBhvr>
                                      <p:tavLst>
                                        <p:tav tm="0">
                                          <p:val>
                                            <p:strVal val="#ppt_y"/>
                                          </p:val>
                                        </p:tav>
                                        <p:tav tm="100000">
                                          <p:val>
                                            <p:strVal val="#ppt_y"/>
                                          </p:val>
                                        </p:tav>
                                      </p:tavLst>
                                    </p:anim>
                                    <p:anim calcmode="lin" valueType="num">
                                      <p:cBhvr>
                                        <p:cTn id="15" dur="1000" fill="hold"/>
                                        <p:tgtEl>
                                          <p:spTgt spid="11"/>
                                        </p:tgtEl>
                                        <p:attrNameLst>
                                          <p:attrName>ppt_w</p:attrName>
                                        </p:attrNameLst>
                                      </p:cBhvr>
                                      <p:tavLst>
                                        <p:tav tm="0">
                                          <p:val>
                                            <p:fltVal val="0"/>
                                          </p:val>
                                        </p:tav>
                                        <p:tav tm="100000">
                                          <p:val>
                                            <p:strVal val="#ppt_w"/>
                                          </p:val>
                                        </p:tav>
                                      </p:tavLst>
                                    </p:anim>
                                    <p:anim calcmode="lin" valueType="num">
                                      <p:cBhvr>
                                        <p:cTn id="16" dur="1000" fill="hold"/>
                                        <p:tgtEl>
                                          <p:spTgt spid="11"/>
                                        </p:tgtEl>
                                        <p:attrNameLst>
                                          <p:attrName>ppt_h</p:attrName>
                                        </p:attrNameLst>
                                      </p:cBhvr>
                                      <p:tavLst>
                                        <p:tav tm="0">
                                          <p:val>
                                            <p:strVal val="#ppt_h"/>
                                          </p:val>
                                        </p:tav>
                                        <p:tav tm="100000">
                                          <p:val>
                                            <p:strVal val="#ppt_h"/>
                                          </p:val>
                                        </p:tav>
                                      </p:tavLst>
                                    </p:anim>
                                  </p:childTnLst>
                                </p:cTn>
                              </p:par>
                            </p:childTnLst>
                          </p:cTn>
                        </p:par>
                        <p:par>
                          <p:cTn id="17" fill="hold">
                            <p:stCondLst>
                              <p:cond delay="1000"/>
                            </p:stCondLst>
                            <p:childTnLst>
                              <p:par>
                                <p:cTn id="18" presetID="17" presetClass="entr" presetSubtype="8" fill="hold" grpId="0" nodeType="after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1000" fill="hold"/>
                                        <p:tgtEl>
                                          <p:spTgt spid="12"/>
                                        </p:tgtEl>
                                        <p:attrNameLst>
                                          <p:attrName>ppt_x</p:attrName>
                                        </p:attrNameLst>
                                      </p:cBhvr>
                                      <p:tavLst>
                                        <p:tav tm="0">
                                          <p:val>
                                            <p:strVal val="#ppt_x-#ppt_w/2"/>
                                          </p:val>
                                        </p:tav>
                                        <p:tav tm="100000">
                                          <p:val>
                                            <p:strVal val="#ppt_x"/>
                                          </p:val>
                                        </p:tav>
                                      </p:tavLst>
                                    </p:anim>
                                    <p:anim calcmode="lin" valueType="num">
                                      <p:cBhvr>
                                        <p:cTn id="21" dur="1000" fill="hold"/>
                                        <p:tgtEl>
                                          <p:spTgt spid="12"/>
                                        </p:tgtEl>
                                        <p:attrNameLst>
                                          <p:attrName>ppt_y</p:attrName>
                                        </p:attrNameLst>
                                      </p:cBhvr>
                                      <p:tavLst>
                                        <p:tav tm="0">
                                          <p:val>
                                            <p:strVal val="#ppt_y"/>
                                          </p:val>
                                        </p:tav>
                                        <p:tav tm="100000">
                                          <p:val>
                                            <p:strVal val="#ppt_y"/>
                                          </p:val>
                                        </p:tav>
                                      </p:tavLst>
                                    </p:anim>
                                    <p:anim calcmode="lin" valueType="num">
                                      <p:cBhvr>
                                        <p:cTn id="22" dur="1000" fill="hold"/>
                                        <p:tgtEl>
                                          <p:spTgt spid="12"/>
                                        </p:tgtEl>
                                        <p:attrNameLst>
                                          <p:attrName>ppt_w</p:attrName>
                                        </p:attrNameLst>
                                      </p:cBhvr>
                                      <p:tavLst>
                                        <p:tav tm="0">
                                          <p:val>
                                            <p:fltVal val="0"/>
                                          </p:val>
                                        </p:tav>
                                        <p:tav tm="100000">
                                          <p:val>
                                            <p:strVal val="#ppt_w"/>
                                          </p:val>
                                        </p:tav>
                                      </p:tavLst>
                                    </p:anim>
                                    <p:anim calcmode="lin" valueType="num">
                                      <p:cBhvr>
                                        <p:cTn id="23" dur="1000" fill="hold"/>
                                        <p:tgtEl>
                                          <p:spTgt spid="12"/>
                                        </p:tgtEl>
                                        <p:attrNameLst>
                                          <p:attrName>ppt_h</p:attrName>
                                        </p:attrNameLst>
                                      </p:cBhvr>
                                      <p:tavLst>
                                        <p:tav tm="0">
                                          <p:val>
                                            <p:strVal val="#ppt_h"/>
                                          </p:val>
                                        </p:tav>
                                        <p:tav tm="100000">
                                          <p:val>
                                            <p:strVal val="#ppt_h"/>
                                          </p:val>
                                        </p:tav>
                                      </p:tavLst>
                                    </p:anim>
                                  </p:childTnLst>
                                </p:cTn>
                              </p:par>
                              <p:par>
                                <p:cTn id="24" presetID="17" presetClass="entr" presetSubtype="8"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p:cTn id="26" dur="1000" fill="hold"/>
                                        <p:tgtEl>
                                          <p:spTgt spid="13"/>
                                        </p:tgtEl>
                                        <p:attrNameLst>
                                          <p:attrName>ppt_x</p:attrName>
                                        </p:attrNameLst>
                                      </p:cBhvr>
                                      <p:tavLst>
                                        <p:tav tm="0">
                                          <p:val>
                                            <p:strVal val="#ppt_x-#ppt_w/2"/>
                                          </p:val>
                                        </p:tav>
                                        <p:tav tm="100000">
                                          <p:val>
                                            <p:strVal val="#ppt_x"/>
                                          </p:val>
                                        </p:tav>
                                      </p:tavLst>
                                    </p:anim>
                                    <p:anim calcmode="lin" valueType="num">
                                      <p:cBhvr>
                                        <p:cTn id="27" dur="1000" fill="hold"/>
                                        <p:tgtEl>
                                          <p:spTgt spid="13"/>
                                        </p:tgtEl>
                                        <p:attrNameLst>
                                          <p:attrName>ppt_y</p:attrName>
                                        </p:attrNameLst>
                                      </p:cBhvr>
                                      <p:tavLst>
                                        <p:tav tm="0">
                                          <p:val>
                                            <p:strVal val="#ppt_y"/>
                                          </p:val>
                                        </p:tav>
                                        <p:tav tm="100000">
                                          <p:val>
                                            <p:strVal val="#ppt_y"/>
                                          </p:val>
                                        </p:tav>
                                      </p:tavLst>
                                    </p:anim>
                                    <p:anim calcmode="lin" valueType="num">
                                      <p:cBhvr>
                                        <p:cTn id="28" dur="1000" fill="hold"/>
                                        <p:tgtEl>
                                          <p:spTgt spid="13"/>
                                        </p:tgtEl>
                                        <p:attrNameLst>
                                          <p:attrName>ppt_w</p:attrName>
                                        </p:attrNameLst>
                                      </p:cBhvr>
                                      <p:tavLst>
                                        <p:tav tm="0">
                                          <p:val>
                                            <p:fltVal val="0"/>
                                          </p:val>
                                        </p:tav>
                                        <p:tav tm="100000">
                                          <p:val>
                                            <p:strVal val="#ppt_w"/>
                                          </p:val>
                                        </p:tav>
                                      </p:tavLst>
                                    </p:anim>
                                    <p:anim calcmode="lin" valueType="num">
                                      <p:cBhvr>
                                        <p:cTn id="29" dur="1000" fill="hold"/>
                                        <p:tgtEl>
                                          <p:spTgt spid="13"/>
                                        </p:tgtEl>
                                        <p:attrNameLst>
                                          <p:attrName>ppt_h</p:attrName>
                                        </p:attrNameLst>
                                      </p:cBhvr>
                                      <p:tavLst>
                                        <p:tav tm="0">
                                          <p:val>
                                            <p:strVal val="#ppt_h"/>
                                          </p:val>
                                        </p:tav>
                                        <p:tav tm="100000">
                                          <p:val>
                                            <p:strVal val="#ppt_h"/>
                                          </p:val>
                                        </p:tav>
                                      </p:tavLst>
                                    </p:anim>
                                  </p:childTnLst>
                                </p:cTn>
                              </p:par>
                            </p:childTnLst>
                          </p:cTn>
                        </p:par>
                        <p:par>
                          <p:cTn id="30" fill="hold">
                            <p:stCondLst>
                              <p:cond delay="2000"/>
                            </p:stCondLst>
                            <p:childTnLst>
                              <p:par>
                                <p:cTn id="31" presetID="17" presetClass="entr" presetSubtype="8" fill="hold" grpId="0" nodeType="after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p:cTn id="33" dur="1000" fill="hold"/>
                                        <p:tgtEl>
                                          <p:spTgt spid="14"/>
                                        </p:tgtEl>
                                        <p:attrNameLst>
                                          <p:attrName>ppt_x</p:attrName>
                                        </p:attrNameLst>
                                      </p:cBhvr>
                                      <p:tavLst>
                                        <p:tav tm="0">
                                          <p:val>
                                            <p:strVal val="#ppt_x-#ppt_w/2"/>
                                          </p:val>
                                        </p:tav>
                                        <p:tav tm="100000">
                                          <p:val>
                                            <p:strVal val="#ppt_x"/>
                                          </p:val>
                                        </p:tav>
                                      </p:tavLst>
                                    </p:anim>
                                    <p:anim calcmode="lin" valueType="num">
                                      <p:cBhvr>
                                        <p:cTn id="34" dur="1000" fill="hold"/>
                                        <p:tgtEl>
                                          <p:spTgt spid="14"/>
                                        </p:tgtEl>
                                        <p:attrNameLst>
                                          <p:attrName>ppt_y</p:attrName>
                                        </p:attrNameLst>
                                      </p:cBhvr>
                                      <p:tavLst>
                                        <p:tav tm="0">
                                          <p:val>
                                            <p:strVal val="#ppt_y"/>
                                          </p:val>
                                        </p:tav>
                                        <p:tav tm="100000">
                                          <p:val>
                                            <p:strVal val="#ppt_y"/>
                                          </p:val>
                                        </p:tav>
                                      </p:tavLst>
                                    </p:anim>
                                    <p:anim calcmode="lin" valueType="num">
                                      <p:cBhvr>
                                        <p:cTn id="35" dur="1000" fill="hold"/>
                                        <p:tgtEl>
                                          <p:spTgt spid="14"/>
                                        </p:tgtEl>
                                        <p:attrNameLst>
                                          <p:attrName>ppt_w</p:attrName>
                                        </p:attrNameLst>
                                      </p:cBhvr>
                                      <p:tavLst>
                                        <p:tav tm="0">
                                          <p:val>
                                            <p:fltVal val="0"/>
                                          </p:val>
                                        </p:tav>
                                        <p:tav tm="100000">
                                          <p:val>
                                            <p:strVal val="#ppt_w"/>
                                          </p:val>
                                        </p:tav>
                                      </p:tavLst>
                                    </p:anim>
                                    <p:anim calcmode="lin" valueType="num">
                                      <p:cBhvr>
                                        <p:cTn id="36" dur="1000" fill="hold"/>
                                        <p:tgtEl>
                                          <p:spTgt spid="14"/>
                                        </p:tgtEl>
                                        <p:attrNameLst>
                                          <p:attrName>ppt_h</p:attrName>
                                        </p:attrNameLst>
                                      </p:cBhvr>
                                      <p:tavLst>
                                        <p:tav tm="0">
                                          <p:val>
                                            <p:strVal val="#ppt_h"/>
                                          </p:val>
                                        </p:tav>
                                        <p:tav tm="100000">
                                          <p:val>
                                            <p:strVal val="#ppt_h"/>
                                          </p:val>
                                        </p:tav>
                                      </p:tavLst>
                                    </p:anim>
                                  </p:childTnLst>
                                </p:cTn>
                              </p:par>
                              <p:par>
                                <p:cTn id="37" presetID="17" presetClass="entr" presetSubtype="8"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p:cTn id="39" dur="1000" fill="hold"/>
                                        <p:tgtEl>
                                          <p:spTgt spid="15"/>
                                        </p:tgtEl>
                                        <p:attrNameLst>
                                          <p:attrName>ppt_x</p:attrName>
                                        </p:attrNameLst>
                                      </p:cBhvr>
                                      <p:tavLst>
                                        <p:tav tm="0">
                                          <p:val>
                                            <p:strVal val="#ppt_x-#ppt_w/2"/>
                                          </p:val>
                                        </p:tav>
                                        <p:tav tm="100000">
                                          <p:val>
                                            <p:strVal val="#ppt_x"/>
                                          </p:val>
                                        </p:tav>
                                      </p:tavLst>
                                    </p:anim>
                                    <p:anim calcmode="lin" valueType="num">
                                      <p:cBhvr>
                                        <p:cTn id="40" dur="1000" fill="hold"/>
                                        <p:tgtEl>
                                          <p:spTgt spid="15"/>
                                        </p:tgtEl>
                                        <p:attrNameLst>
                                          <p:attrName>ppt_y</p:attrName>
                                        </p:attrNameLst>
                                      </p:cBhvr>
                                      <p:tavLst>
                                        <p:tav tm="0">
                                          <p:val>
                                            <p:strVal val="#ppt_y"/>
                                          </p:val>
                                        </p:tav>
                                        <p:tav tm="100000">
                                          <p:val>
                                            <p:strVal val="#ppt_y"/>
                                          </p:val>
                                        </p:tav>
                                      </p:tavLst>
                                    </p:anim>
                                    <p:anim calcmode="lin" valueType="num">
                                      <p:cBhvr>
                                        <p:cTn id="41" dur="1000" fill="hold"/>
                                        <p:tgtEl>
                                          <p:spTgt spid="15"/>
                                        </p:tgtEl>
                                        <p:attrNameLst>
                                          <p:attrName>ppt_w</p:attrName>
                                        </p:attrNameLst>
                                      </p:cBhvr>
                                      <p:tavLst>
                                        <p:tav tm="0">
                                          <p:val>
                                            <p:fltVal val="0"/>
                                          </p:val>
                                        </p:tav>
                                        <p:tav tm="100000">
                                          <p:val>
                                            <p:strVal val="#ppt_w"/>
                                          </p:val>
                                        </p:tav>
                                      </p:tavLst>
                                    </p:anim>
                                    <p:anim calcmode="lin" valueType="num">
                                      <p:cBhvr>
                                        <p:cTn id="42" dur="1000" fill="hold"/>
                                        <p:tgtEl>
                                          <p:spTgt spid="15"/>
                                        </p:tgtEl>
                                        <p:attrNameLst>
                                          <p:attrName>ppt_h</p:attrName>
                                        </p:attrNameLst>
                                      </p:cBhvr>
                                      <p:tavLst>
                                        <p:tav tm="0">
                                          <p:val>
                                            <p:strVal val="#ppt_h"/>
                                          </p:val>
                                        </p:tav>
                                        <p:tav tm="100000">
                                          <p:val>
                                            <p:strVal val="#ppt_h"/>
                                          </p:val>
                                        </p:tav>
                                      </p:tavLst>
                                    </p:anim>
                                  </p:childTnLst>
                                </p:cTn>
                              </p:par>
                            </p:childTnLst>
                          </p:cTn>
                        </p:par>
                        <p:par>
                          <p:cTn id="43" fill="hold">
                            <p:stCondLst>
                              <p:cond delay="3000"/>
                            </p:stCondLst>
                            <p:childTnLst>
                              <p:par>
                                <p:cTn id="44" presetID="17" presetClass="entr" presetSubtype="8" fill="hold" grpId="0" nodeType="afterEffect">
                                  <p:stCondLst>
                                    <p:cond delay="0"/>
                                  </p:stCondLst>
                                  <p:childTnLst>
                                    <p:set>
                                      <p:cBhvr>
                                        <p:cTn id="45" dur="1" fill="hold">
                                          <p:stCondLst>
                                            <p:cond delay="0"/>
                                          </p:stCondLst>
                                        </p:cTn>
                                        <p:tgtEl>
                                          <p:spTgt spid="16"/>
                                        </p:tgtEl>
                                        <p:attrNameLst>
                                          <p:attrName>style.visibility</p:attrName>
                                        </p:attrNameLst>
                                      </p:cBhvr>
                                      <p:to>
                                        <p:strVal val="visible"/>
                                      </p:to>
                                    </p:set>
                                    <p:anim calcmode="lin" valueType="num">
                                      <p:cBhvr>
                                        <p:cTn id="46" dur="1000" fill="hold"/>
                                        <p:tgtEl>
                                          <p:spTgt spid="16"/>
                                        </p:tgtEl>
                                        <p:attrNameLst>
                                          <p:attrName>ppt_x</p:attrName>
                                        </p:attrNameLst>
                                      </p:cBhvr>
                                      <p:tavLst>
                                        <p:tav tm="0">
                                          <p:val>
                                            <p:strVal val="#ppt_x-#ppt_w/2"/>
                                          </p:val>
                                        </p:tav>
                                        <p:tav tm="100000">
                                          <p:val>
                                            <p:strVal val="#ppt_x"/>
                                          </p:val>
                                        </p:tav>
                                      </p:tavLst>
                                    </p:anim>
                                    <p:anim calcmode="lin" valueType="num">
                                      <p:cBhvr>
                                        <p:cTn id="47" dur="1000" fill="hold"/>
                                        <p:tgtEl>
                                          <p:spTgt spid="16"/>
                                        </p:tgtEl>
                                        <p:attrNameLst>
                                          <p:attrName>ppt_y</p:attrName>
                                        </p:attrNameLst>
                                      </p:cBhvr>
                                      <p:tavLst>
                                        <p:tav tm="0">
                                          <p:val>
                                            <p:strVal val="#ppt_y"/>
                                          </p:val>
                                        </p:tav>
                                        <p:tav tm="100000">
                                          <p:val>
                                            <p:strVal val="#ppt_y"/>
                                          </p:val>
                                        </p:tav>
                                      </p:tavLst>
                                    </p:anim>
                                    <p:anim calcmode="lin" valueType="num">
                                      <p:cBhvr>
                                        <p:cTn id="48" dur="1000" fill="hold"/>
                                        <p:tgtEl>
                                          <p:spTgt spid="16"/>
                                        </p:tgtEl>
                                        <p:attrNameLst>
                                          <p:attrName>ppt_w</p:attrName>
                                        </p:attrNameLst>
                                      </p:cBhvr>
                                      <p:tavLst>
                                        <p:tav tm="0">
                                          <p:val>
                                            <p:fltVal val="0"/>
                                          </p:val>
                                        </p:tav>
                                        <p:tav tm="100000">
                                          <p:val>
                                            <p:strVal val="#ppt_w"/>
                                          </p:val>
                                        </p:tav>
                                      </p:tavLst>
                                    </p:anim>
                                    <p:anim calcmode="lin" valueType="num">
                                      <p:cBhvr>
                                        <p:cTn id="49" dur="1000" fill="hold"/>
                                        <p:tgtEl>
                                          <p:spTgt spid="16"/>
                                        </p:tgtEl>
                                        <p:attrNameLst>
                                          <p:attrName>ppt_h</p:attrName>
                                        </p:attrNameLst>
                                      </p:cBhvr>
                                      <p:tavLst>
                                        <p:tav tm="0">
                                          <p:val>
                                            <p:strVal val="#ppt_h"/>
                                          </p:val>
                                        </p:tav>
                                        <p:tav tm="100000">
                                          <p:val>
                                            <p:strVal val="#ppt_h"/>
                                          </p:val>
                                        </p:tav>
                                      </p:tavLst>
                                    </p:anim>
                                  </p:childTnLst>
                                </p:cTn>
                              </p:par>
                              <p:par>
                                <p:cTn id="50" presetID="17" presetClass="entr" presetSubtype="8" fill="hold" grpId="0" nodeType="withEffect">
                                  <p:stCondLst>
                                    <p:cond delay="0"/>
                                  </p:stCondLst>
                                  <p:childTnLst>
                                    <p:set>
                                      <p:cBhvr>
                                        <p:cTn id="51" dur="1" fill="hold">
                                          <p:stCondLst>
                                            <p:cond delay="0"/>
                                          </p:stCondLst>
                                        </p:cTn>
                                        <p:tgtEl>
                                          <p:spTgt spid="17"/>
                                        </p:tgtEl>
                                        <p:attrNameLst>
                                          <p:attrName>style.visibility</p:attrName>
                                        </p:attrNameLst>
                                      </p:cBhvr>
                                      <p:to>
                                        <p:strVal val="visible"/>
                                      </p:to>
                                    </p:set>
                                    <p:anim calcmode="lin" valueType="num">
                                      <p:cBhvr>
                                        <p:cTn id="52" dur="1000" fill="hold"/>
                                        <p:tgtEl>
                                          <p:spTgt spid="17"/>
                                        </p:tgtEl>
                                        <p:attrNameLst>
                                          <p:attrName>ppt_x</p:attrName>
                                        </p:attrNameLst>
                                      </p:cBhvr>
                                      <p:tavLst>
                                        <p:tav tm="0">
                                          <p:val>
                                            <p:strVal val="#ppt_x-#ppt_w/2"/>
                                          </p:val>
                                        </p:tav>
                                        <p:tav tm="100000">
                                          <p:val>
                                            <p:strVal val="#ppt_x"/>
                                          </p:val>
                                        </p:tav>
                                      </p:tavLst>
                                    </p:anim>
                                    <p:anim calcmode="lin" valueType="num">
                                      <p:cBhvr>
                                        <p:cTn id="53" dur="1000" fill="hold"/>
                                        <p:tgtEl>
                                          <p:spTgt spid="17"/>
                                        </p:tgtEl>
                                        <p:attrNameLst>
                                          <p:attrName>ppt_y</p:attrName>
                                        </p:attrNameLst>
                                      </p:cBhvr>
                                      <p:tavLst>
                                        <p:tav tm="0">
                                          <p:val>
                                            <p:strVal val="#ppt_y"/>
                                          </p:val>
                                        </p:tav>
                                        <p:tav tm="100000">
                                          <p:val>
                                            <p:strVal val="#ppt_y"/>
                                          </p:val>
                                        </p:tav>
                                      </p:tavLst>
                                    </p:anim>
                                    <p:anim calcmode="lin" valueType="num">
                                      <p:cBhvr>
                                        <p:cTn id="54" dur="1000" fill="hold"/>
                                        <p:tgtEl>
                                          <p:spTgt spid="17"/>
                                        </p:tgtEl>
                                        <p:attrNameLst>
                                          <p:attrName>ppt_w</p:attrName>
                                        </p:attrNameLst>
                                      </p:cBhvr>
                                      <p:tavLst>
                                        <p:tav tm="0">
                                          <p:val>
                                            <p:fltVal val="0"/>
                                          </p:val>
                                        </p:tav>
                                        <p:tav tm="100000">
                                          <p:val>
                                            <p:strVal val="#ppt_w"/>
                                          </p:val>
                                        </p:tav>
                                      </p:tavLst>
                                    </p:anim>
                                    <p:anim calcmode="lin" valueType="num">
                                      <p:cBhvr>
                                        <p:cTn id="55" dur="1000" fill="hold"/>
                                        <p:tgtEl>
                                          <p:spTgt spid="17"/>
                                        </p:tgtEl>
                                        <p:attrNameLst>
                                          <p:attrName>ppt_h</p:attrName>
                                        </p:attrNameLst>
                                      </p:cBhvr>
                                      <p:tavLst>
                                        <p:tav tm="0">
                                          <p:val>
                                            <p:strVal val="#ppt_h"/>
                                          </p:val>
                                        </p:tav>
                                        <p:tav tm="100000">
                                          <p:val>
                                            <p:strVal val="#ppt_h"/>
                                          </p:val>
                                        </p:tav>
                                      </p:tavLst>
                                    </p:anim>
                                  </p:childTnLst>
                                </p:cTn>
                              </p:par>
                            </p:childTnLst>
                          </p:cTn>
                        </p:par>
                        <p:par>
                          <p:cTn id="56" fill="hold">
                            <p:stCondLst>
                              <p:cond delay="4000"/>
                            </p:stCondLst>
                            <p:childTnLst>
                              <p:par>
                                <p:cTn id="57" presetID="17" presetClass="entr" presetSubtype="8" fill="hold" grpId="0" nodeType="afterEffect">
                                  <p:stCondLst>
                                    <p:cond delay="0"/>
                                  </p:stCondLst>
                                  <p:childTnLst>
                                    <p:set>
                                      <p:cBhvr>
                                        <p:cTn id="58" dur="1" fill="hold">
                                          <p:stCondLst>
                                            <p:cond delay="0"/>
                                          </p:stCondLst>
                                        </p:cTn>
                                        <p:tgtEl>
                                          <p:spTgt spid="18"/>
                                        </p:tgtEl>
                                        <p:attrNameLst>
                                          <p:attrName>style.visibility</p:attrName>
                                        </p:attrNameLst>
                                      </p:cBhvr>
                                      <p:to>
                                        <p:strVal val="visible"/>
                                      </p:to>
                                    </p:set>
                                    <p:anim calcmode="lin" valueType="num">
                                      <p:cBhvr>
                                        <p:cTn id="59" dur="1000" fill="hold"/>
                                        <p:tgtEl>
                                          <p:spTgt spid="18"/>
                                        </p:tgtEl>
                                        <p:attrNameLst>
                                          <p:attrName>ppt_x</p:attrName>
                                        </p:attrNameLst>
                                      </p:cBhvr>
                                      <p:tavLst>
                                        <p:tav tm="0">
                                          <p:val>
                                            <p:strVal val="#ppt_x-#ppt_w/2"/>
                                          </p:val>
                                        </p:tav>
                                        <p:tav tm="100000">
                                          <p:val>
                                            <p:strVal val="#ppt_x"/>
                                          </p:val>
                                        </p:tav>
                                      </p:tavLst>
                                    </p:anim>
                                    <p:anim calcmode="lin" valueType="num">
                                      <p:cBhvr>
                                        <p:cTn id="60" dur="1000" fill="hold"/>
                                        <p:tgtEl>
                                          <p:spTgt spid="18"/>
                                        </p:tgtEl>
                                        <p:attrNameLst>
                                          <p:attrName>ppt_y</p:attrName>
                                        </p:attrNameLst>
                                      </p:cBhvr>
                                      <p:tavLst>
                                        <p:tav tm="0">
                                          <p:val>
                                            <p:strVal val="#ppt_y"/>
                                          </p:val>
                                        </p:tav>
                                        <p:tav tm="100000">
                                          <p:val>
                                            <p:strVal val="#ppt_y"/>
                                          </p:val>
                                        </p:tav>
                                      </p:tavLst>
                                    </p:anim>
                                    <p:anim calcmode="lin" valueType="num">
                                      <p:cBhvr>
                                        <p:cTn id="61" dur="1000" fill="hold"/>
                                        <p:tgtEl>
                                          <p:spTgt spid="18"/>
                                        </p:tgtEl>
                                        <p:attrNameLst>
                                          <p:attrName>ppt_w</p:attrName>
                                        </p:attrNameLst>
                                      </p:cBhvr>
                                      <p:tavLst>
                                        <p:tav tm="0">
                                          <p:val>
                                            <p:fltVal val="0"/>
                                          </p:val>
                                        </p:tav>
                                        <p:tav tm="100000">
                                          <p:val>
                                            <p:strVal val="#ppt_w"/>
                                          </p:val>
                                        </p:tav>
                                      </p:tavLst>
                                    </p:anim>
                                    <p:anim calcmode="lin" valueType="num">
                                      <p:cBhvr>
                                        <p:cTn id="62" dur="1000" fill="hold"/>
                                        <p:tgtEl>
                                          <p:spTgt spid="18"/>
                                        </p:tgtEl>
                                        <p:attrNameLst>
                                          <p:attrName>ppt_h</p:attrName>
                                        </p:attrNameLst>
                                      </p:cBhvr>
                                      <p:tavLst>
                                        <p:tav tm="0">
                                          <p:val>
                                            <p:strVal val="#ppt_h"/>
                                          </p:val>
                                        </p:tav>
                                        <p:tav tm="100000">
                                          <p:val>
                                            <p:strVal val="#ppt_h"/>
                                          </p:val>
                                        </p:tav>
                                      </p:tavLst>
                                    </p:anim>
                                  </p:childTnLst>
                                </p:cTn>
                              </p:par>
                              <p:par>
                                <p:cTn id="63" presetID="17" presetClass="entr" presetSubtype="8" fill="hold" grpId="0" nodeType="withEffect">
                                  <p:stCondLst>
                                    <p:cond delay="0"/>
                                  </p:stCondLst>
                                  <p:childTnLst>
                                    <p:set>
                                      <p:cBhvr>
                                        <p:cTn id="64" dur="1" fill="hold">
                                          <p:stCondLst>
                                            <p:cond delay="0"/>
                                          </p:stCondLst>
                                        </p:cTn>
                                        <p:tgtEl>
                                          <p:spTgt spid="19"/>
                                        </p:tgtEl>
                                        <p:attrNameLst>
                                          <p:attrName>style.visibility</p:attrName>
                                        </p:attrNameLst>
                                      </p:cBhvr>
                                      <p:to>
                                        <p:strVal val="visible"/>
                                      </p:to>
                                    </p:set>
                                    <p:anim calcmode="lin" valueType="num">
                                      <p:cBhvr>
                                        <p:cTn id="65" dur="1000" fill="hold"/>
                                        <p:tgtEl>
                                          <p:spTgt spid="19"/>
                                        </p:tgtEl>
                                        <p:attrNameLst>
                                          <p:attrName>ppt_x</p:attrName>
                                        </p:attrNameLst>
                                      </p:cBhvr>
                                      <p:tavLst>
                                        <p:tav tm="0">
                                          <p:val>
                                            <p:strVal val="#ppt_x-#ppt_w/2"/>
                                          </p:val>
                                        </p:tav>
                                        <p:tav tm="100000">
                                          <p:val>
                                            <p:strVal val="#ppt_x"/>
                                          </p:val>
                                        </p:tav>
                                      </p:tavLst>
                                    </p:anim>
                                    <p:anim calcmode="lin" valueType="num">
                                      <p:cBhvr>
                                        <p:cTn id="66" dur="1000" fill="hold"/>
                                        <p:tgtEl>
                                          <p:spTgt spid="19"/>
                                        </p:tgtEl>
                                        <p:attrNameLst>
                                          <p:attrName>ppt_y</p:attrName>
                                        </p:attrNameLst>
                                      </p:cBhvr>
                                      <p:tavLst>
                                        <p:tav tm="0">
                                          <p:val>
                                            <p:strVal val="#ppt_y"/>
                                          </p:val>
                                        </p:tav>
                                        <p:tav tm="100000">
                                          <p:val>
                                            <p:strVal val="#ppt_y"/>
                                          </p:val>
                                        </p:tav>
                                      </p:tavLst>
                                    </p:anim>
                                    <p:anim calcmode="lin" valueType="num">
                                      <p:cBhvr>
                                        <p:cTn id="67" dur="1000" fill="hold"/>
                                        <p:tgtEl>
                                          <p:spTgt spid="19"/>
                                        </p:tgtEl>
                                        <p:attrNameLst>
                                          <p:attrName>ppt_w</p:attrName>
                                        </p:attrNameLst>
                                      </p:cBhvr>
                                      <p:tavLst>
                                        <p:tav tm="0">
                                          <p:val>
                                            <p:fltVal val="0"/>
                                          </p:val>
                                        </p:tav>
                                        <p:tav tm="100000">
                                          <p:val>
                                            <p:strVal val="#ppt_w"/>
                                          </p:val>
                                        </p:tav>
                                      </p:tavLst>
                                    </p:anim>
                                    <p:anim calcmode="lin" valueType="num">
                                      <p:cBhvr>
                                        <p:cTn id="68" dur="1000" fill="hold"/>
                                        <p:tgtEl>
                                          <p:spTgt spid="19"/>
                                        </p:tgtEl>
                                        <p:attrNameLst>
                                          <p:attrName>ppt_h</p:attrName>
                                        </p:attrNameLst>
                                      </p:cBhvr>
                                      <p:tavLst>
                                        <p:tav tm="0">
                                          <p:val>
                                            <p:strVal val="#ppt_h"/>
                                          </p:val>
                                        </p:tav>
                                        <p:tav tm="100000">
                                          <p:val>
                                            <p:strVal val="#ppt_h"/>
                                          </p:val>
                                        </p:tav>
                                      </p:tavLst>
                                    </p:anim>
                                  </p:childTnLst>
                                </p:cTn>
                              </p:par>
                            </p:childTnLst>
                          </p:cTn>
                        </p:par>
                        <p:par>
                          <p:cTn id="69" fill="hold">
                            <p:stCondLst>
                              <p:cond delay="5000"/>
                            </p:stCondLst>
                            <p:childTnLst>
                              <p:par>
                                <p:cTn id="70" presetID="17" presetClass="entr" presetSubtype="8" fill="hold" grpId="0" nodeType="afterEffect">
                                  <p:stCondLst>
                                    <p:cond delay="0"/>
                                  </p:stCondLst>
                                  <p:childTnLst>
                                    <p:set>
                                      <p:cBhvr>
                                        <p:cTn id="71" dur="1" fill="hold">
                                          <p:stCondLst>
                                            <p:cond delay="0"/>
                                          </p:stCondLst>
                                        </p:cTn>
                                        <p:tgtEl>
                                          <p:spTgt spid="20"/>
                                        </p:tgtEl>
                                        <p:attrNameLst>
                                          <p:attrName>style.visibility</p:attrName>
                                        </p:attrNameLst>
                                      </p:cBhvr>
                                      <p:to>
                                        <p:strVal val="visible"/>
                                      </p:to>
                                    </p:set>
                                    <p:anim calcmode="lin" valueType="num">
                                      <p:cBhvr>
                                        <p:cTn id="72" dur="1000" fill="hold"/>
                                        <p:tgtEl>
                                          <p:spTgt spid="20"/>
                                        </p:tgtEl>
                                        <p:attrNameLst>
                                          <p:attrName>ppt_x</p:attrName>
                                        </p:attrNameLst>
                                      </p:cBhvr>
                                      <p:tavLst>
                                        <p:tav tm="0">
                                          <p:val>
                                            <p:strVal val="#ppt_x-#ppt_w/2"/>
                                          </p:val>
                                        </p:tav>
                                        <p:tav tm="100000">
                                          <p:val>
                                            <p:strVal val="#ppt_x"/>
                                          </p:val>
                                        </p:tav>
                                      </p:tavLst>
                                    </p:anim>
                                    <p:anim calcmode="lin" valueType="num">
                                      <p:cBhvr>
                                        <p:cTn id="73" dur="1000" fill="hold"/>
                                        <p:tgtEl>
                                          <p:spTgt spid="20"/>
                                        </p:tgtEl>
                                        <p:attrNameLst>
                                          <p:attrName>ppt_y</p:attrName>
                                        </p:attrNameLst>
                                      </p:cBhvr>
                                      <p:tavLst>
                                        <p:tav tm="0">
                                          <p:val>
                                            <p:strVal val="#ppt_y"/>
                                          </p:val>
                                        </p:tav>
                                        <p:tav tm="100000">
                                          <p:val>
                                            <p:strVal val="#ppt_y"/>
                                          </p:val>
                                        </p:tav>
                                      </p:tavLst>
                                    </p:anim>
                                    <p:anim calcmode="lin" valueType="num">
                                      <p:cBhvr>
                                        <p:cTn id="74" dur="1000" fill="hold"/>
                                        <p:tgtEl>
                                          <p:spTgt spid="20"/>
                                        </p:tgtEl>
                                        <p:attrNameLst>
                                          <p:attrName>ppt_w</p:attrName>
                                        </p:attrNameLst>
                                      </p:cBhvr>
                                      <p:tavLst>
                                        <p:tav tm="0">
                                          <p:val>
                                            <p:fltVal val="0"/>
                                          </p:val>
                                        </p:tav>
                                        <p:tav tm="100000">
                                          <p:val>
                                            <p:strVal val="#ppt_w"/>
                                          </p:val>
                                        </p:tav>
                                      </p:tavLst>
                                    </p:anim>
                                    <p:anim calcmode="lin" valueType="num">
                                      <p:cBhvr>
                                        <p:cTn id="75" dur="1000" fill="hold"/>
                                        <p:tgtEl>
                                          <p:spTgt spid="20"/>
                                        </p:tgtEl>
                                        <p:attrNameLst>
                                          <p:attrName>ppt_h</p:attrName>
                                        </p:attrNameLst>
                                      </p:cBhvr>
                                      <p:tavLst>
                                        <p:tav tm="0">
                                          <p:val>
                                            <p:strVal val="#ppt_h"/>
                                          </p:val>
                                        </p:tav>
                                        <p:tav tm="100000">
                                          <p:val>
                                            <p:strVal val="#ppt_h"/>
                                          </p:val>
                                        </p:tav>
                                      </p:tavLst>
                                    </p:anim>
                                  </p:childTnLst>
                                </p:cTn>
                              </p:par>
                              <p:par>
                                <p:cTn id="76" presetID="17" presetClass="entr" presetSubtype="8" fill="hold" grpId="0" nodeType="withEffect">
                                  <p:stCondLst>
                                    <p:cond delay="0"/>
                                  </p:stCondLst>
                                  <p:childTnLst>
                                    <p:set>
                                      <p:cBhvr>
                                        <p:cTn id="77" dur="1" fill="hold">
                                          <p:stCondLst>
                                            <p:cond delay="0"/>
                                          </p:stCondLst>
                                        </p:cTn>
                                        <p:tgtEl>
                                          <p:spTgt spid="21"/>
                                        </p:tgtEl>
                                        <p:attrNameLst>
                                          <p:attrName>style.visibility</p:attrName>
                                        </p:attrNameLst>
                                      </p:cBhvr>
                                      <p:to>
                                        <p:strVal val="visible"/>
                                      </p:to>
                                    </p:set>
                                    <p:anim calcmode="lin" valueType="num">
                                      <p:cBhvr>
                                        <p:cTn id="78" dur="1000" fill="hold"/>
                                        <p:tgtEl>
                                          <p:spTgt spid="21"/>
                                        </p:tgtEl>
                                        <p:attrNameLst>
                                          <p:attrName>ppt_x</p:attrName>
                                        </p:attrNameLst>
                                      </p:cBhvr>
                                      <p:tavLst>
                                        <p:tav tm="0">
                                          <p:val>
                                            <p:strVal val="#ppt_x-#ppt_w/2"/>
                                          </p:val>
                                        </p:tav>
                                        <p:tav tm="100000">
                                          <p:val>
                                            <p:strVal val="#ppt_x"/>
                                          </p:val>
                                        </p:tav>
                                      </p:tavLst>
                                    </p:anim>
                                    <p:anim calcmode="lin" valueType="num">
                                      <p:cBhvr>
                                        <p:cTn id="79" dur="1000" fill="hold"/>
                                        <p:tgtEl>
                                          <p:spTgt spid="21"/>
                                        </p:tgtEl>
                                        <p:attrNameLst>
                                          <p:attrName>ppt_y</p:attrName>
                                        </p:attrNameLst>
                                      </p:cBhvr>
                                      <p:tavLst>
                                        <p:tav tm="0">
                                          <p:val>
                                            <p:strVal val="#ppt_y"/>
                                          </p:val>
                                        </p:tav>
                                        <p:tav tm="100000">
                                          <p:val>
                                            <p:strVal val="#ppt_y"/>
                                          </p:val>
                                        </p:tav>
                                      </p:tavLst>
                                    </p:anim>
                                    <p:anim calcmode="lin" valueType="num">
                                      <p:cBhvr>
                                        <p:cTn id="80" dur="1000" fill="hold"/>
                                        <p:tgtEl>
                                          <p:spTgt spid="21"/>
                                        </p:tgtEl>
                                        <p:attrNameLst>
                                          <p:attrName>ppt_w</p:attrName>
                                        </p:attrNameLst>
                                      </p:cBhvr>
                                      <p:tavLst>
                                        <p:tav tm="0">
                                          <p:val>
                                            <p:fltVal val="0"/>
                                          </p:val>
                                        </p:tav>
                                        <p:tav tm="100000">
                                          <p:val>
                                            <p:strVal val="#ppt_w"/>
                                          </p:val>
                                        </p:tav>
                                      </p:tavLst>
                                    </p:anim>
                                    <p:anim calcmode="lin" valueType="num">
                                      <p:cBhvr>
                                        <p:cTn id="81" dur="1000" fill="hold"/>
                                        <p:tgtEl>
                                          <p:spTgt spid="21"/>
                                        </p:tgtEl>
                                        <p:attrNameLst>
                                          <p:attrName>ppt_h</p:attrName>
                                        </p:attrNameLst>
                                      </p:cBhvr>
                                      <p:tavLst>
                                        <p:tav tm="0">
                                          <p:val>
                                            <p:strVal val="#ppt_h"/>
                                          </p:val>
                                        </p:tav>
                                        <p:tav tm="100000">
                                          <p:val>
                                            <p:strVal val="#ppt_h"/>
                                          </p:val>
                                        </p:tav>
                                      </p:tavLst>
                                    </p:anim>
                                  </p:childTnLst>
                                </p:cTn>
                              </p:par>
                            </p:childTnLst>
                          </p:cTn>
                        </p:par>
                        <p:par>
                          <p:cTn id="82" fill="hold">
                            <p:stCondLst>
                              <p:cond delay="6000"/>
                            </p:stCondLst>
                            <p:childTnLst>
                              <p:par>
                                <p:cTn id="83" presetID="17" presetClass="entr" presetSubtype="8" fill="hold" grpId="0" nodeType="afterEffect">
                                  <p:stCondLst>
                                    <p:cond delay="0"/>
                                  </p:stCondLst>
                                  <p:childTnLst>
                                    <p:set>
                                      <p:cBhvr>
                                        <p:cTn id="84" dur="1" fill="hold">
                                          <p:stCondLst>
                                            <p:cond delay="0"/>
                                          </p:stCondLst>
                                        </p:cTn>
                                        <p:tgtEl>
                                          <p:spTgt spid="22"/>
                                        </p:tgtEl>
                                        <p:attrNameLst>
                                          <p:attrName>style.visibility</p:attrName>
                                        </p:attrNameLst>
                                      </p:cBhvr>
                                      <p:to>
                                        <p:strVal val="visible"/>
                                      </p:to>
                                    </p:set>
                                    <p:anim calcmode="lin" valueType="num">
                                      <p:cBhvr>
                                        <p:cTn id="85" dur="1000" fill="hold"/>
                                        <p:tgtEl>
                                          <p:spTgt spid="22"/>
                                        </p:tgtEl>
                                        <p:attrNameLst>
                                          <p:attrName>ppt_x</p:attrName>
                                        </p:attrNameLst>
                                      </p:cBhvr>
                                      <p:tavLst>
                                        <p:tav tm="0">
                                          <p:val>
                                            <p:strVal val="#ppt_x-#ppt_w/2"/>
                                          </p:val>
                                        </p:tav>
                                        <p:tav tm="100000">
                                          <p:val>
                                            <p:strVal val="#ppt_x"/>
                                          </p:val>
                                        </p:tav>
                                      </p:tavLst>
                                    </p:anim>
                                    <p:anim calcmode="lin" valueType="num">
                                      <p:cBhvr>
                                        <p:cTn id="86" dur="1000" fill="hold"/>
                                        <p:tgtEl>
                                          <p:spTgt spid="22"/>
                                        </p:tgtEl>
                                        <p:attrNameLst>
                                          <p:attrName>ppt_y</p:attrName>
                                        </p:attrNameLst>
                                      </p:cBhvr>
                                      <p:tavLst>
                                        <p:tav tm="0">
                                          <p:val>
                                            <p:strVal val="#ppt_y"/>
                                          </p:val>
                                        </p:tav>
                                        <p:tav tm="100000">
                                          <p:val>
                                            <p:strVal val="#ppt_y"/>
                                          </p:val>
                                        </p:tav>
                                      </p:tavLst>
                                    </p:anim>
                                    <p:anim calcmode="lin" valueType="num">
                                      <p:cBhvr>
                                        <p:cTn id="87" dur="1000" fill="hold"/>
                                        <p:tgtEl>
                                          <p:spTgt spid="22"/>
                                        </p:tgtEl>
                                        <p:attrNameLst>
                                          <p:attrName>ppt_w</p:attrName>
                                        </p:attrNameLst>
                                      </p:cBhvr>
                                      <p:tavLst>
                                        <p:tav tm="0">
                                          <p:val>
                                            <p:fltVal val="0"/>
                                          </p:val>
                                        </p:tav>
                                        <p:tav tm="100000">
                                          <p:val>
                                            <p:strVal val="#ppt_w"/>
                                          </p:val>
                                        </p:tav>
                                      </p:tavLst>
                                    </p:anim>
                                    <p:anim calcmode="lin" valueType="num">
                                      <p:cBhvr>
                                        <p:cTn id="88" dur="1000" fill="hold"/>
                                        <p:tgtEl>
                                          <p:spTgt spid="22"/>
                                        </p:tgtEl>
                                        <p:attrNameLst>
                                          <p:attrName>ppt_h</p:attrName>
                                        </p:attrNameLst>
                                      </p:cBhvr>
                                      <p:tavLst>
                                        <p:tav tm="0">
                                          <p:val>
                                            <p:strVal val="#ppt_h"/>
                                          </p:val>
                                        </p:tav>
                                        <p:tav tm="100000">
                                          <p:val>
                                            <p:strVal val="#ppt_h"/>
                                          </p:val>
                                        </p:tav>
                                      </p:tavLst>
                                    </p:anim>
                                  </p:childTnLst>
                                </p:cTn>
                              </p:par>
                              <p:par>
                                <p:cTn id="89" presetID="17" presetClass="entr" presetSubtype="8" fill="hold" grpId="0" nodeType="withEffect">
                                  <p:stCondLst>
                                    <p:cond delay="0"/>
                                  </p:stCondLst>
                                  <p:childTnLst>
                                    <p:set>
                                      <p:cBhvr>
                                        <p:cTn id="90" dur="1" fill="hold">
                                          <p:stCondLst>
                                            <p:cond delay="0"/>
                                          </p:stCondLst>
                                        </p:cTn>
                                        <p:tgtEl>
                                          <p:spTgt spid="23"/>
                                        </p:tgtEl>
                                        <p:attrNameLst>
                                          <p:attrName>style.visibility</p:attrName>
                                        </p:attrNameLst>
                                      </p:cBhvr>
                                      <p:to>
                                        <p:strVal val="visible"/>
                                      </p:to>
                                    </p:set>
                                    <p:anim calcmode="lin" valueType="num">
                                      <p:cBhvr>
                                        <p:cTn id="91" dur="1000" fill="hold"/>
                                        <p:tgtEl>
                                          <p:spTgt spid="23"/>
                                        </p:tgtEl>
                                        <p:attrNameLst>
                                          <p:attrName>ppt_x</p:attrName>
                                        </p:attrNameLst>
                                      </p:cBhvr>
                                      <p:tavLst>
                                        <p:tav tm="0">
                                          <p:val>
                                            <p:strVal val="#ppt_x-#ppt_w/2"/>
                                          </p:val>
                                        </p:tav>
                                        <p:tav tm="100000">
                                          <p:val>
                                            <p:strVal val="#ppt_x"/>
                                          </p:val>
                                        </p:tav>
                                      </p:tavLst>
                                    </p:anim>
                                    <p:anim calcmode="lin" valueType="num">
                                      <p:cBhvr>
                                        <p:cTn id="92" dur="1000" fill="hold"/>
                                        <p:tgtEl>
                                          <p:spTgt spid="23"/>
                                        </p:tgtEl>
                                        <p:attrNameLst>
                                          <p:attrName>ppt_y</p:attrName>
                                        </p:attrNameLst>
                                      </p:cBhvr>
                                      <p:tavLst>
                                        <p:tav tm="0">
                                          <p:val>
                                            <p:strVal val="#ppt_y"/>
                                          </p:val>
                                        </p:tav>
                                        <p:tav tm="100000">
                                          <p:val>
                                            <p:strVal val="#ppt_y"/>
                                          </p:val>
                                        </p:tav>
                                      </p:tavLst>
                                    </p:anim>
                                    <p:anim calcmode="lin" valueType="num">
                                      <p:cBhvr>
                                        <p:cTn id="93" dur="1000" fill="hold"/>
                                        <p:tgtEl>
                                          <p:spTgt spid="23"/>
                                        </p:tgtEl>
                                        <p:attrNameLst>
                                          <p:attrName>ppt_w</p:attrName>
                                        </p:attrNameLst>
                                      </p:cBhvr>
                                      <p:tavLst>
                                        <p:tav tm="0">
                                          <p:val>
                                            <p:fltVal val="0"/>
                                          </p:val>
                                        </p:tav>
                                        <p:tav tm="100000">
                                          <p:val>
                                            <p:strVal val="#ppt_w"/>
                                          </p:val>
                                        </p:tav>
                                      </p:tavLst>
                                    </p:anim>
                                    <p:anim calcmode="lin" valueType="num">
                                      <p:cBhvr>
                                        <p:cTn id="94" dur="1000" fill="hold"/>
                                        <p:tgtEl>
                                          <p:spTgt spid="23"/>
                                        </p:tgtEl>
                                        <p:attrNameLst>
                                          <p:attrName>ppt_h</p:attrName>
                                        </p:attrNameLst>
                                      </p:cBhvr>
                                      <p:tavLst>
                                        <p:tav tm="0">
                                          <p:val>
                                            <p:strVal val="#ppt_h"/>
                                          </p:val>
                                        </p:tav>
                                        <p:tav tm="100000">
                                          <p:val>
                                            <p:strVal val="#ppt_h"/>
                                          </p:val>
                                        </p:tav>
                                      </p:tavLst>
                                    </p:anim>
                                  </p:childTnLst>
                                </p:cTn>
                              </p:par>
                            </p:childTnLst>
                          </p:cTn>
                        </p:par>
                        <p:par>
                          <p:cTn id="95" fill="hold">
                            <p:stCondLst>
                              <p:cond delay="7000"/>
                            </p:stCondLst>
                            <p:childTnLst>
                              <p:par>
                                <p:cTn id="96" presetID="17" presetClass="entr" presetSubtype="8" fill="hold" grpId="0" nodeType="afterEffect">
                                  <p:stCondLst>
                                    <p:cond delay="0"/>
                                  </p:stCondLst>
                                  <p:childTnLst>
                                    <p:set>
                                      <p:cBhvr>
                                        <p:cTn id="97" dur="1" fill="hold">
                                          <p:stCondLst>
                                            <p:cond delay="0"/>
                                          </p:stCondLst>
                                        </p:cTn>
                                        <p:tgtEl>
                                          <p:spTgt spid="24"/>
                                        </p:tgtEl>
                                        <p:attrNameLst>
                                          <p:attrName>style.visibility</p:attrName>
                                        </p:attrNameLst>
                                      </p:cBhvr>
                                      <p:to>
                                        <p:strVal val="visible"/>
                                      </p:to>
                                    </p:set>
                                    <p:anim calcmode="lin" valueType="num">
                                      <p:cBhvr>
                                        <p:cTn id="98" dur="1000" fill="hold"/>
                                        <p:tgtEl>
                                          <p:spTgt spid="24"/>
                                        </p:tgtEl>
                                        <p:attrNameLst>
                                          <p:attrName>ppt_x</p:attrName>
                                        </p:attrNameLst>
                                      </p:cBhvr>
                                      <p:tavLst>
                                        <p:tav tm="0">
                                          <p:val>
                                            <p:strVal val="#ppt_x-#ppt_w/2"/>
                                          </p:val>
                                        </p:tav>
                                        <p:tav tm="100000">
                                          <p:val>
                                            <p:strVal val="#ppt_x"/>
                                          </p:val>
                                        </p:tav>
                                      </p:tavLst>
                                    </p:anim>
                                    <p:anim calcmode="lin" valueType="num">
                                      <p:cBhvr>
                                        <p:cTn id="99" dur="1000" fill="hold"/>
                                        <p:tgtEl>
                                          <p:spTgt spid="24"/>
                                        </p:tgtEl>
                                        <p:attrNameLst>
                                          <p:attrName>ppt_y</p:attrName>
                                        </p:attrNameLst>
                                      </p:cBhvr>
                                      <p:tavLst>
                                        <p:tav tm="0">
                                          <p:val>
                                            <p:strVal val="#ppt_y"/>
                                          </p:val>
                                        </p:tav>
                                        <p:tav tm="100000">
                                          <p:val>
                                            <p:strVal val="#ppt_y"/>
                                          </p:val>
                                        </p:tav>
                                      </p:tavLst>
                                    </p:anim>
                                    <p:anim calcmode="lin" valueType="num">
                                      <p:cBhvr>
                                        <p:cTn id="100" dur="1000" fill="hold"/>
                                        <p:tgtEl>
                                          <p:spTgt spid="24"/>
                                        </p:tgtEl>
                                        <p:attrNameLst>
                                          <p:attrName>ppt_w</p:attrName>
                                        </p:attrNameLst>
                                      </p:cBhvr>
                                      <p:tavLst>
                                        <p:tav tm="0">
                                          <p:val>
                                            <p:fltVal val="0"/>
                                          </p:val>
                                        </p:tav>
                                        <p:tav tm="100000">
                                          <p:val>
                                            <p:strVal val="#ppt_w"/>
                                          </p:val>
                                        </p:tav>
                                      </p:tavLst>
                                    </p:anim>
                                    <p:anim calcmode="lin" valueType="num">
                                      <p:cBhvr>
                                        <p:cTn id="101" dur="1000" fill="hold"/>
                                        <p:tgtEl>
                                          <p:spTgt spid="24"/>
                                        </p:tgtEl>
                                        <p:attrNameLst>
                                          <p:attrName>ppt_h</p:attrName>
                                        </p:attrNameLst>
                                      </p:cBhvr>
                                      <p:tavLst>
                                        <p:tav tm="0">
                                          <p:val>
                                            <p:strVal val="#ppt_h"/>
                                          </p:val>
                                        </p:tav>
                                        <p:tav tm="100000">
                                          <p:val>
                                            <p:strVal val="#ppt_h"/>
                                          </p:val>
                                        </p:tav>
                                      </p:tavLst>
                                    </p:anim>
                                  </p:childTnLst>
                                </p:cTn>
                              </p:par>
                              <p:par>
                                <p:cTn id="102" presetID="17" presetClass="entr" presetSubtype="8" fill="hold" grpId="0" nodeType="withEffect">
                                  <p:stCondLst>
                                    <p:cond delay="0"/>
                                  </p:stCondLst>
                                  <p:childTnLst>
                                    <p:set>
                                      <p:cBhvr>
                                        <p:cTn id="103" dur="1" fill="hold">
                                          <p:stCondLst>
                                            <p:cond delay="0"/>
                                          </p:stCondLst>
                                        </p:cTn>
                                        <p:tgtEl>
                                          <p:spTgt spid="25"/>
                                        </p:tgtEl>
                                        <p:attrNameLst>
                                          <p:attrName>style.visibility</p:attrName>
                                        </p:attrNameLst>
                                      </p:cBhvr>
                                      <p:to>
                                        <p:strVal val="visible"/>
                                      </p:to>
                                    </p:set>
                                    <p:anim calcmode="lin" valueType="num">
                                      <p:cBhvr>
                                        <p:cTn id="104" dur="1000" fill="hold"/>
                                        <p:tgtEl>
                                          <p:spTgt spid="25"/>
                                        </p:tgtEl>
                                        <p:attrNameLst>
                                          <p:attrName>ppt_x</p:attrName>
                                        </p:attrNameLst>
                                      </p:cBhvr>
                                      <p:tavLst>
                                        <p:tav tm="0">
                                          <p:val>
                                            <p:strVal val="#ppt_x-#ppt_w/2"/>
                                          </p:val>
                                        </p:tav>
                                        <p:tav tm="100000">
                                          <p:val>
                                            <p:strVal val="#ppt_x"/>
                                          </p:val>
                                        </p:tav>
                                      </p:tavLst>
                                    </p:anim>
                                    <p:anim calcmode="lin" valueType="num">
                                      <p:cBhvr>
                                        <p:cTn id="105" dur="1000" fill="hold"/>
                                        <p:tgtEl>
                                          <p:spTgt spid="25"/>
                                        </p:tgtEl>
                                        <p:attrNameLst>
                                          <p:attrName>ppt_y</p:attrName>
                                        </p:attrNameLst>
                                      </p:cBhvr>
                                      <p:tavLst>
                                        <p:tav tm="0">
                                          <p:val>
                                            <p:strVal val="#ppt_y"/>
                                          </p:val>
                                        </p:tav>
                                        <p:tav tm="100000">
                                          <p:val>
                                            <p:strVal val="#ppt_y"/>
                                          </p:val>
                                        </p:tav>
                                      </p:tavLst>
                                    </p:anim>
                                    <p:anim calcmode="lin" valueType="num">
                                      <p:cBhvr>
                                        <p:cTn id="106" dur="1000" fill="hold"/>
                                        <p:tgtEl>
                                          <p:spTgt spid="25"/>
                                        </p:tgtEl>
                                        <p:attrNameLst>
                                          <p:attrName>ppt_w</p:attrName>
                                        </p:attrNameLst>
                                      </p:cBhvr>
                                      <p:tavLst>
                                        <p:tav tm="0">
                                          <p:val>
                                            <p:fltVal val="0"/>
                                          </p:val>
                                        </p:tav>
                                        <p:tav tm="100000">
                                          <p:val>
                                            <p:strVal val="#ppt_w"/>
                                          </p:val>
                                        </p:tav>
                                      </p:tavLst>
                                    </p:anim>
                                    <p:anim calcmode="lin" valueType="num">
                                      <p:cBhvr>
                                        <p:cTn id="107" dur="1000" fill="hold"/>
                                        <p:tgtEl>
                                          <p:spTgt spid="2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2" grpId="0" animBg="1"/>
      <p:bldP spid="13" grpId="0"/>
      <p:bldP spid="14" grpId="0" animBg="1"/>
      <p:bldP spid="15" grpId="0"/>
      <p:bldP spid="16" grpId="0" animBg="1"/>
      <p:bldP spid="17" grpId="0"/>
      <p:bldP spid="18" grpId="0" animBg="1"/>
      <p:bldP spid="19" grpId="0"/>
      <p:bldP spid="20" grpId="0" animBg="1"/>
      <p:bldP spid="21" grpId="0"/>
      <p:bldP spid="22" grpId="0" animBg="1"/>
      <p:bldP spid="23" grpId="0"/>
      <p:bldP spid="24" grpId="0" animBg="1"/>
      <p:bldP spid="2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C7F069E-50E6-4517-8AD6-2B0824364C75}"/>
              </a:ext>
            </a:extLst>
          </p:cNvPr>
          <p:cNvPicPr>
            <a:picLocks noChangeAspect="1"/>
          </p:cNvPicPr>
          <p:nvPr/>
        </p:nvPicPr>
        <p:blipFill>
          <a:blip r:embed="rId3">
            <a:alphaModFix amt="20000"/>
          </a:blip>
          <a:srcRect t="25000"/>
          <a:stretch>
            <a:fillRect/>
          </a:stretch>
        </p:blipFill>
        <p:spPr>
          <a:xfrm>
            <a:off x="0" y="-1"/>
            <a:ext cx="12192000" cy="6858001"/>
          </a:xfrm>
          <a:prstGeom prst="rect">
            <a:avLst/>
          </a:prstGeom>
        </p:spPr>
      </p:pic>
      <p:sp>
        <p:nvSpPr>
          <p:cNvPr id="2" name="Title"/>
          <p:cNvSpPr txBox="1"/>
          <p:nvPr/>
        </p:nvSpPr>
        <p:spPr>
          <a:xfrm>
            <a:off x="640080" y="470000"/>
            <a:ext cx="10911840" cy="700000"/>
          </a:xfrm>
          <a:prstGeom prst="rect">
            <a:avLst/>
          </a:prstGeom>
        </p:spPr>
        <p:txBody>
          <a:bodyPr wrap="square" lIns="0" tIns="0" rIns="0" bIns="0" rtlCol="0" anchor="t"/>
          <a:lstStyle/>
          <a:p>
            <a:r>
              <a:rPr lang="en-US" sz="3600" b="1" spc="-30" noProof="0">
                <a:solidFill>
                  <a:srgbClr val="042344"/>
                </a:solidFill>
                <a:latin typeface="Segoe Sans Text Semibold"/>
                <a:cs typeface="Segoe Sans Text"/>
              </a:rPr>
              <a:t>Four editions in numbers</a:t>
            </a:r>
          </a:p>
        </p:txBody>
      </p:sp>
      <p:sp>
        <p:nvSpPr>
          <p:cNvPr id="4" name="Subtitle"/>
          <p:cNvSpPr txBox="1"/>
          <p:nvPr/>
        </p:nvSpPr>
        <p:spPr>
          <a:xfrm>
            <a:off x="640080" y="1300000"/>
            <a:ext cx="10911840" cy="450000"/>
          </a:xfrm>
          <a:prstGeom prst="rect">
            <a:avLst/>
          </a:prstGeom>
        </p:spPr>
        <p:txBody>
          <a:bodyPr wrap="square" lIns="0" tIns="0" rIns="0" bIns="0" rtlCol="0" anchor="t"/>
          <a:lstStyle/>
          <a:p>
            <a:r>
              <a:rPr lang="en-US" sz="1600" b="0" spc="-10" noProof="0">
                <a:solidFill>
                  <a:srgbClr val="404040"/>
                </a:solidFill>
                <a:latin typeface="Segoe Sans Text"/>
                <a:cs typeface="Segoe Sans Text"/>
              </a:rPr>
              <a:t>Registrations, check-ins, and no-show rates across all CollabDays Poland editions</a:t>
            </a:r>
          </a:p>
        </p:txBody>
      </p:sp>
      <p:graphicFrame>
        <p:nvGraphicFramePr>
          <p:cNvPr id="5" name="Statistics table"/>
          <p:cNvGraphicFramePr/>
          <p:nvPr>
            <p:extLst>
              <p:ext uri="{D42A27DB-BD31-4B8C-83A1-F6EECF244321}">
                <p14:modId xmlns:p14="http://schemas.microsoft.com/office/powerpoint/2010/main" val="3141807727"/>
              </p:ext>
            </p:extLst>
          </p:nvPr>
        </p:nvGraphicFramePr>
        <p:xfrm>
          <a:off x="640080" y="2080000"/>
          <a:ext cx="10911840" cy="3740000"/>
        </p:xfrm>
        <a:graphic>
          <a:graphicData uri="http://schemas.openxmlformats.org/drawingml/2006/table">
            <a:tbl>
              <a:tblPr firstRow="1">
                <a:tableStyleId>{2D5ABB26-0587-4C30-8999-92F81FD0307C}</a:tableStyleId>
              </a:tblPr>
              <a:tblGrid>
                <a:gridCol w="1350000">
                  <a:extLst>
                    <a:ext uri="{9D8B030D-6E8A-4147-A177-3AD203B41FA5}">
                      <a16:colId xmlns:a16="http://schemas.microsoft.com/office/drawing/2014/main" val="20000"/>
                    </a:ext>
                  </a:extLst>
                </a:gridCol>
                <a:gridCol w="2250000">
                  <a:extLst>
                    <a:ext uri="{9D8B030D-6E8A-4147-A177-3AD203B41FA5}">
                      <a16:colId xmlns:a16="http://schemas.microsoft.com/office/drawing/2014/main" val="20001"/>
                    </a:ext>
                  </a:extLst>
                </a:gridCol>
                <a:gridCol w="2100000">
                  <a:extLst>
                    <a:ext uri="{9D8B030D-6E8A-4147-A177-3AD203B41FA5}">
                      <a16:colId xmlns:a16="http://schemas.microsoft.com/office/drawing/2014/main" val="20002"/>
                    </a:ext>
                  </a:extLst>
                </a:gridCol>
                <a:gridCol w="2100000">
                  <a:extLst>
                    <a:ext uri="{9D8B030D-6E8A-4147-A177-3AD203B41FA5}">
                      <a16:colId xmlns:a16="http://schemas.microsoft.com/office/drawing/2014/main" val="20003"/>
                    </a:ext>
                  </a:extLst>
                </a:gridCol>
                <a:gridCol w="3111840">
                  <a:extLst>
                    <a:ext uri="{9D8B030D-6E8A-4147-A177-3AD203B41FA5}">
                      <a16:colId xmlns:a16="http://schemas.microsoft.com/office/drawing/2014/main" val="20004"/>
                    </a:ext>
                  </a:extLst>
                </a:gridCol>
              </a:tblGrid>
              <a:tr h="700000">
                <a:tc>
                  <a:txBody>
                    <a:bodyPr/>
                    <a:lstStyle/>
                    <a:p>
                      <a:pPr algn="ctr"/>
                      <a:r>
                        <a:rPr lang="en-US" sz="1600" b="1" noProof="0">
                          <a:solidFill>
                            <a:srgbClr val="FFFFFF"/>
                          </a:solidFill>
                          <a:latin typeface="Segoe Sans Text Semibold"/>
                          <a:cs typeface="Segoe Sans Text"/>
                        </a:rPr>
                        <a:t>Year</a:t>
                      </a:r>
                    </a:p>
                  </a:txBody>
                  <a:tcPr anchor="ctr">
                    <a:solidFill>
                      <a:srgbClr val="042344"/>
                    </a:solidFill>
                  </a:tcPr>
                </a:tc>
                <a:tc>
                  <a:txBody>
                    <a:bodyPr/>
                    <a:lstStyle/>
                    <a:p>
                      <a:pPr algn="ctr"/>
                      <a:r>
                        <a:rPr lang="en-US" sz="1600" b="1" noProof="0">
                          <a:solidFill>
                            <a:srgbClr val="FFFFFF"/>
                          </a:solidFill>
                          <a:latin typeface="Segoe Sans Text Semibold"/>
                          <a:cs typeface="Segoe Sans Text"/>
                        </a:rPr>
                        <a:t>Registrations</a:t>
                      </a:r>
                    </a:p>
                  </a:txBody>
                  <a:tcPr anchor="ctr">
                    <a:solidFill>
                      <a:srgbClr val="042344"/>
                    </a:solidFill>
                  </a:tcPr>
                </a:tc>
                <a:tc>
                  <a:txBody>
                    <a:bodyPr/>
                    <a:lstStyle/>
                    <a:p>
                      <a:pPr algn="ctr"/>
                      <a:r>
                        <a:rPr lang="en-US" sz="1600" b="1" noProof="0">
                          <a:solidFill>
                            <a:srgbClr val="FFFFFF"/>
                          </a:solidFill>
                          <a:latin typeface="Segoe Sans Text Semibold"/>
                          <a:cs typeface="Segoe Sans Text"/>
                        </a:rPr>
                        <a:t>Check-ins</a:t>
                      </a:r>
                    </a:p>
                  </a:txBody>
                  <a:tcPr anchor="ctr">
                    <a:solidFill>
                      <a:srgbClr val="042344"/>
                    </a:solidFill>
                  </a:tcPr>
                </a:tc>
                <a:tc>
                  <a:txBody>
                    <a:bodyPr/>
                    <a:lstStyle/>
                    <a:p>
                      <a:pPr algn="ctr"/>
                      <a:r>
                        <a:rPr lang="en-US" sz="1600" b="1" noProof="0">
                          <a:solidFill>
                            <a:srgbClr val="FFFFFF"/>
                          </a:solidFill>
                          <a:latin typeface="Segoe Sans Text Semibold"/>
                          <a:cs typeface="Segoe Sans Text"/>
                        </a:rPr>
                        <a:t>No-show %</a:t>
                      </a:r>
                    </a:p>
                  </a:txBody>
                  <a:tcPr anchor="ctr">
                    <a:solidFill>
                      <a:srgbClr val="042344"/>
                    </a:solidFill>
                  </a:tcPr>
                </a:tc>
                <a:tc>
                  <a:txBody>
                    <a:bodyPr/>
                    <a:lstStyle/>
                    <a:p>
                      <a:pPr algn="l"/>
                      <a:r>
                        <a:rPr lang="en-US" sz="1600" b="1" noProof="0">
                          <a:solidFill>
                            <a:srgbClr val="FFFFFF"/>
                          </a:solidFill>
                          <a:latin typeface="Segoe Sans Text Semibold"/>
                          <a:cs typeface="Segoe Sans Text"/>
                        </a:rPr>
                        <a:t>Dates</a:t>
                      </a:r>
                    </a:p>
                  </a:txBody>
                  <a:tcPr marL="137160" anchor="ctr">
                    <a:solidFill>
                      <a:srgbClr val="042344"/>
                    </a:solidFill>
                  </a:tcPr>
                </a:tc>
                <a:extLst>
                  <a:ext uri="{0D108BD9-81ED-4DB2-BD59-A6C34878D82A}">
                    <a16:rowId xmlns:a16="http://schemas.microsoft.com/office/drawing/2014/main" val="10000"/>
                  </a:ext>
                </a:extLst>
              </a:tr>
              <a:tr h="760000">
                <a:tc>
                  <a:txBody>
                    <a:bodyPr/>
                    <a:lstStyle/>
                    <a:p>
                      <a:pPr algn="ctr"/>
                      <a:r>
                        <a:rPr lang="en-US" sz="1600" b="1" noProof="0">
                          <a:solidFill>
                            <a:srgbClr val="2C7E9C"/>
                          </a:solidFill>
                          <a:latin typeface="Segoe Sans Text Semibold"/>
                          <a:cs typeface="Segoe Sans Text"/>
                        </a:rPr>
                        <a:t>2026</a:t>
                      </a:r>
                    </a:p>
                  </a:txBody>
                  <a:tcPr anchor="ctr">
                    <a:lnB w="6350">
                      <a:solidFill>
                        <a:srgbClr val="E2E8ED"/>
                      </a:solidFill>
                    </a:lnB>
                    <a:solidFill>
                      <a:srgbClr val="FFFFFF"/>
                    </a:solidFill>
                  </a:tcPr>
                </a:tc>
                <a:tc>
                  <a:txBody>
                    <a:bodyPr/>
                    <a:lstStyle/>
                    <a:p>
                      <a:pPr algn="ctr"/>
                      <a:r>
                        <a:rPr lang="en-US" sz="1600" noProof="0">
                          <a:solidFill>
                            <a:srgbClr val="042344"/>
                          </a:solidFill>
                          <a:latin typeface="Segoe Sans Text"/>
                          <a:cs typeface="Segoe Sans Text"/>
                        </a:rPr>
                        <a:t>272</a:t>
                      </a:r>
                    </a:p>
                  </a:txBody>
                  <a:tcPr anchor="ctr">
                    <a:lnB w="6350">
                      <a:solidFill>
                        <a:srgbClr val="E2E8ED"/>
                      </a:solidFill>
                    </a:lnB>
                    <a:solidFill>
                      <a:srgbClr val="FFFFFF"/>
                    </a:solidFill>
                  </a:tcPr>
                </a:tc>
                <a:tc>
                  <a:txBody>
                    <a:bodyPr/>
                    <a:lstStyle/>
                    <a:p>
                      <a:pPr algn="ctr"/>
                      <a:r>
                        <a:rPr lang="en-US" sz="1600" noProof="0">
                          <a:solidFill>
                            <a:srgbClr val="042344"/>
                          </a:solidFill>
                          <a:latin typeface="Segoe Sans Text"/>
                          <a:cs typeface="Segoe Sans Text"/>
                        </a:rPr>
                        <a:t>182</a:t>
                      </a:r>
                    </a:p>
                  </a:txBody>
                  <a:tcPr anchor="ctr">
                    <a:lnB w="6350">
                      <a:solidFill>
                        <a:srgbClr val="E2E8ED"/>
                      </a:solidFill>
                    </a:lnB>
                    <a:solidFill>
                      <a:srgbClr val="FFFFFF"/>
                    </a:solidFill>
                  </a:tcPr>
                </a:tc>
                <a:tc>
                  <a:txBody>
                    <a:bodyPr/>
                    <a:lstStyle/>
                    <a:p>
                      <a:pPr algn="ctr"/>
                      <a:r>
                        <a:rPr lang="en-US" sz="1600" noProof="0">
                          <a:solidFill>
                            <a:srgbClr val="042344"/>
                          </a:solidFill>
                          <a:latin typeface="Segoe Sans Text"/>
                          <a:cs typeface="Segoe Sans Text"/>
                        </a:rPr>
                        <a:t>33.1%</a:t>
                      </a:r>
                    </a:p>
                  </a:txBody>
                  <a:tcPr anchor="ctr">
                    <a:lnB w="6350">
                      <a:solidFill>
                        <a:srgbClr val="E2E8ED"/>
                      </a:solidFill>
                    </a:lnB>
                    <a:solidFill>
                      <a:srgbClr val="FFFFFF"/>
                    </a:solidFill>
                  </a:tcPr>
                </a:tc>
                <a:tc>
                  <a:txBody>
                    <a:bodyPr/>
                    <a:lstStyle/>
                    <a:p>
                      <a:pPr algn="l"/>
                      <a:r>
                        <a:rPr lang="en-US" sz="1600" noProof="0">
                          <a:solidFill>
                            <a:srgbClr val="042344"/>
                          </a:solidFill>
                          <a:latin typeface="Segoe Sans Text"/>
                          <a:cs typeface="Segoe Sans Text"/>
                        </a:rPr>
                        <a:t>Thursday–Friday, June 11–12</a:t>
                      </a:r>
                    </a:p>
                  </a:txBody>
                  <a:tcPr marL="137160" anchor="ctr">
                    <a:lnB w="6350">
                      <a:solidFill>
                        <a:srgbClr val="E2E8ED"/>
                      </a:solidFill>
                    </a:lnB>
                    <a:solidFill>
                      <a:srgbClr val="FFFFFF"/>
                    </a:solidFill>
                  </a:tcPr>
                </a:tc>
                <a:extLst>
                  <a:ext uri="{0D108BD9-81ED-4DB2-BD59-A6C34878D82A}">
                    <a16:rowId xmlns:a16="http://schemas.microsoft.com/office/drawing/2014/main" val="10001"/>
                  </a:ext>
                </a:extLst>
              </a:tr>
              <a:tr h="760000">
                <a:tc>
                  <a:txBody>
                    <a:bodyPr/>
                    <a:lstStyle/>
                    <a:p>
                      <a:pPr algn="ctr"/>
                      <a:r>
                        <a:rPr lang="en-US" sz="1600" b="1" noProof="0">
                          <a:solidFill>
                            <a:srgbClr val="2C7E9C"/>
                          </a:solidFill>
                          <a:latin typeface="Segoe Sans Text Semibold"/>
                          <a:cs typeface="Segoe Sans Text"/>
                        </a:rPr>
                        <a:t>2025</a:t>
                      </a:r>
                    </a:p>
                  </a:txBody>
                  <a:tcPr anchor="ctr">
                    <a:lnT w="6350" cap="flat" cmpd="sng" algn="ctr">
                      <a:solidFill>
                        <a:srgbClr val="E2E8ED"/>
                      </a:solidFill>
                      <a:prstDash val="solid"/>
                      <a:round/>
                      <a:headEnd type="none" w="med" len="med"/>
                      <a:tailEnd type="none" w="med" len="med"/>
                    </a:lnT>
                    <a:lnB w="6350">
                      <a:solidFill>
                        <a:srgbClr val="E2E8ED"/>
                      </a:solidFill>
                    </a:lnB>
                    <a:solidFill>
                      <a:srgbClr val="F2F6F9"/>
                    </a:solidFill>
                  </a:tcPr>
                </a:tc>
                <a:tc>
                  <a:txBody>
                    <a:bodyPr/>
                    <a:lstStyle/>
                    <a:p>
                      <a:pPr algn="ctr"/>
                      <a:r>
                        <a:rPr lang="en-US" sz="1600" noProof="0">
                          <a:solidFill>
                            <a:srgbClr val="042344"/>
                          </a:solidFill>
                          <a:latin typeface="Segoe Sans Text"/>
                          <a:cs typeface="Segoe Sans Text"/>
                        </a:rPr>
                        <a:t>294</a:t>
                      </a:r>
                    </a:p>
                  </a:txBody>
                  <a:tcPr anchor="ctr">
                    <a:lnT w="6350" cap="flat" cmpd="sng" algn="ctr">
                      <a:solidFill>
                        <a:srgbClr val="E2E8ED"/>
                      </a:solidFill>
                      <a:prstDash val="solid"/>
                      <a:round/>
                      <a:headEnd type="none" w="med" len="med"/>
                      <a:tailEnd type="none" w="med" len="med"/>
                    </a:lnT>
                    <a:lnB w="6350">
                      <a:solidFill>
                        <a:srgbClr val="E2E8ED"/>
                      </a:solidFill>
                    </a:lnB>
                    <a:solidFill>
                      <a:srgbClr val="F2F6F9"/>
                    </a:solidFill>
                  </a:tcPr>
                </a:tc>
                <a:tc>
                  <a:txBody>
                    <a:bodyPr/>
                    <a:lstStyle/>
                    <a:p>
                      <a:pPr algn="ctr"/>
                      <a:r>
                        <a:rPr lang="en-US" sz="1600" noProof="0">
                          <a:solidFill>
                            <a:srgbClr val="042344"/>
                          </a:solidFill>
                          <a:latin typeface="Segoe Sans Text"/>
                          <a:cs typeface="Segoe Sans Text"/>
                        </a:rPr>
                        <a:t>121</a:t>
                      </a:r>
                    </a:p>
                  </a:txBody>
                  <a:tcPr anchor="ctr">
                    <a:lnT w="6350" cap="flat" cmpd="sng" algn="ctr">
                      <a:solidFill>
                        <a:srgbClr val="E2E8ED"/>
                      </a:solidFill>
                      <a:prstDash val="solid"/>
                      <a:round/>
                      <a:headEnd type="none" w="med" len="med"/>
                      <a:tailEnd type="none" w="med" len="med"/>
                    </a:lnT>
                    <a:lnB w="6350">
                      <a:solidFill>
                        <a:srgbClr val="E2E8ED"/>
                      </a:solidFill>
                    </a:lnB>
                    <a:solidFill>
                      <a:srgbClr val="F2F6F9"/>
                    </a:solidFill>
                  </a:tcPr>
                </a:tc>
                <a:tc>
                  <a:txBody>
                    <a:bodyPr/>
                    <a:lstStyle/>
                    <a:p>
                      <a:pPr algn="ctr"/>
                      <a:r>
                        <a:rPr lang="en-US" sz="1600" noProof="0">
                          <a:solidFill>
                            <a:srgbClr val="042344"/>
                          </a:solidFill>
                          <a:latin typeface="Segoe Sans Text"/>
                          <a:cs typeface="Segoe Sans Text"/>
                        </a:rPr>
                        <a:t>58.8%</a:t>
                      </a:r>
                    </a:p>
                  </a:txBody>
                  <a:tcPr anchor="ctr">
                    <a:lnT w="6350" cap="flat" cmpd="sng" algn="ctr">
                      <a:solidFill>
                        <a:srgbClr val="E2E8ED"/>
                      </a:solidFill>
                      <a:prstDash val="solid"/>
                      <a:round/>
                      <a:headEnd type="none" w="med" len="med"/>
                      <a:tailEnd type="none" w="med" len="med"/>
                    </a:lnT>
                    <a:lnB w="6350">
                      <a:solidFill>
                        <a:srgbClr val="E2E8ED"/>
                      </a:solidFill>
                    </a:lnB>
                    <a:solidFill>
                      <a:srgbClr val="F2F6F9"/>
                    </a:solidFill>
                  </a:tcPr>
                </a:tc>
                <a:tc>
                  <a:txBody>
                    <a:bodyPr/>
                    <a:lstStyle/>
                    <a:p>
                      <a:pPr algn="l"/>
                      <a:r>
                        <a:rPr lang="en-US" sz="1600" noProof="0">
                          <a:solidFill>
                            <a:srgbClr val="042344"/>
                          </a:solidFill>
                          <a:latin typeface="Segoe Sans Text"/>
                          <a:cs typeface="Segoe Sans Text"/>
                        </a:rPr>
                        <a:t>Friday–Saturday, May 16–17</a:t>
                      </a:r>
                    </a:p>
                  </a:txBody>
                  <a:tcPr marL="137160" anchor="ctr">
                    <a:lnT w="6350" cap="flat" cmpd="sng" algn="ctr">
                      <a:solidFill>
                        <a:srgbClr val="E2E8ED"/>
                      </a:solidFill>
                      <a:prstDash val="solid"/>
                      <a:round/>
                      <a:headEnd type="none" w="med" len="med"/>
                      <a:tailEnd type="none" w="med" len="med"/>
                    </a:lnT>
                    <a:lnB w="6350">
                      <a:solidFill>
                        <a:srgbClr val="E2E8ED"/>
                      </a:solidFill>
                    </a:lnB>
                    <a:solidFill>
                      <a:srgbClr val="F2F6F9"/>
                    </a:solidFill>
                  </a:tcPr>
                </a:tc>
                <a:extLst>
                  <a:ext uri="{0D108BD9-81ED-4DB2-BD59-A6C34878D82A}">
                    <a16:rowId xmlns:a16="http://schemas.microsoft.com/office/drawing/2014/main" val="10002"/>
                  </a:ext>
                </a:extLst>
              </a:tr>
              <a:tr h="760000">
                <a:tc>
                  <a:txBody>
                    <a:bodyPr/>
                    <a:lstStyle/>
                    <a:p>
                      <a:pPr algn="ctr"/>
                      <a:r>
                        <a:rPr lang="en-US" sz="1600" b="1" noProof="0">
                          <a:solidFill>
                            <a:srgbClr val="2C7E9C"/>
                          </a:solidFill>
                          <a:latin typeface="Segoe Sans Text Semibold"/>
                          <a:cs typeface="Segoe Sans Text"/>
                        </a:rPr>
                        <a:t>2024</a:t>
                      </a:r>
                    </a:p>
                  </a:txBody>
                  <a:tcPr anchor="ctr">
                    <a:lnT w="6350" cap="flat" cmpd="sng" algn="ctr">
                      <a:solidFill>
                        <a:srgbClr val="E2E8ED"/>
                      </a:solidFill>
                      <a:prstDash val="solid"/>
                      <a:round/>
                      <a:headEnd type="none" w="med" len="med"/>
                      <a:tailEnd type="none" w="med" len="med"/>
                    </a:lnT>
                    <a:lnB w="6350">
                      <a:solidFill>
                        <a:srgbClr val="E2E8ED"/>
                      </a:solidFill>
                    </a:lnB>
                    <a:solidFill>
                      <a:srgbClr val="FFFFFF"/>
                    </a:solidFill>
                  </a:tcPr>
                </a:tc>
                <a:tc>
                  <a:txBody>
                    <a:bodyPr/>
                    <a:lstStyle/>
                    <a:p>
                      <a:pPr algn="ctr"/>
                      <a:r>
                        <a:rPr lang="en-US" sz="1600" noProof="0">
                          <a:solidFill>
                            <a:srgbClr val="042344"/>
                          </a:solidFill>
                          <a:latin typeface="Segoe Sans Text"/>
                          <a:cs typeface="Segoe Sans Text"/>
                        </a:rPr>
                        <a:t>241</a:t>
                      </a:r>
                    </a:p>
                  </a:txBody>
                  <a:tcPr anchor="ctr">
                    <a:lnT w="6350" cap="flat" cmpd="sng" algn="ctr">
                      <a:solidFill>
                        <a:srgbClr val="E2E8ED"/>
                      </a:solidFill>
                      <a:prstDash val="solid"/>
                      <a:round/>
                      <a:headEnd type="none" w="med" len="med"/>
                      <a:tailEnd type="none" w="med" len="med"/>
                    </a:lnT>
                    <a:lnB w="6350">
                      <a:solidFill>
                        <a:srgbClr val="E2E8ED"/>
                      </a:solidFill>
                    </a:lnB>
                    <a:solidFill>
                      <a:srgbClr val="FFFFFF"/>
                    </a:solidFill>
                  </a:tcPr>
                </a:tc>
                <a:tc>
                  <a:txBody>
                    <a:bodyPr/>
                    <a:lstStyle/>
                    <a:p>
                      <a:pPr algn="ctr"/>
                      <a:r>
                        <a:rPr lang="en-US" sz="1600" noProof="0">
                          <a:solidFill>
                            <a:srgbClr val="042344"/>
                          </a:solidFill>
                          <a:latin typeface="Segoe Sans Text"/>
                          <a:cs typeface="Segoe Sans Text"/>
                        </a:rPr>
                        <a:t>207</a:t>
                      </a:r>
                    </a:p>
                  </a:txBody>
                  <a:tcPr anchor="ctr">
                    <a:lnT w="6350" cap="flat" cmpd="sng" algn="ctr">
                      <a:solidFill>
                        <a:srgbClr val="E2E8ED"/>
                      </a:solidFill>
                      <a:prstDash val="solid"/>
                      <a:round/>
                      <a:headEnd type="none" w="med" len="med"/>
                      <a:tailEnd type="none" w="med" len="med"/>
                    </a:lnT>
                    <a:lnB w="6350">
                      <a:solidFill>
                        <a:srgbClr val="E2E8ED"/>
                      </a:solidFill>
                    </a:lnB>
                    <a:solidFill>
                      <a:srgbClr val="FFFFFF"/>
                    </a:solidFill>
                  </a:tcPr>
                </a:tc>
                <a:tc>
                  <a:txBody>
                    <a:bodyPr/>
                    <a:lstStyle/>
                    <a:p>
                      <a:pPr algn="ctr"/>
                      <a:r>
                        <a:rPr lang="en-US" sz="1600" noProof="0">
                          <a:solidFill>
                            <a:srgbClr val="042344"/>
                          </a:solidFill>
                          <a:latin typeface="Segoe Sans Text"/>
                          <a:cs typeface="Segoe Sans Text"/>
                        </a:rPr>
                        <a:t>14.1%</a:t>
                      </a:r>
                    </a:p>
                  </a:txBody>
                  <a:tcPr anchor="ctr">
                    <a:lnT w="6350" cap="flat" cmpd="sng" algn="ctr">
                      <a:solidFill>
                        <a:srgbClr val="E2E8ED"/>
                      </a:solidFill>
                      <a:prstDash val="solid"/>
                      <a:round/>
                      <a:headEnd type="none" w="med" len="med"/>
                      <a:tailEnd type="none" w="med" len="med"/>
                    </a:lnT>
                    <a:lnB w="6350">
                      <a:solidFill>
                        <a:srgbClr val="E2E8ED"/>
                      </a:solidFill>
                    </a:lnB>
                    <a:solidFill>
                      <a:srgbClr val="FFFFFF"/>
                    </a:solidFill>
                  </a:tcPr>
                </a:tc>
                <a:tc>
                  <a:txBody>
                    <a:bodyPr/>
                    <a:lstStyle/>
                    <a:p>
                      <a:pPr algn="l"/>
                      <a:r>
                        <a:rPr lang="en-US" sz="1600" noProof="0">
                          <a:solidFill>
                            <a:srgbClr val="042344"/>
                          </a:solidFill>
                          <a:latin typeface="Segoe Sans Text"/>
                          <a:cs typeface="Segoe Sans Text"/>
                        </a:rPr>
                        <a:t>Thursday–Friday, April 11–12</a:t>
                      </a:r>
                    </a:p>
                  </a:txBody>
                  <a:tcPr marL="137160" anchor="ctr">
                    <a:lnT w="6350" cap="flat" cmpd="sng" algn="ctr">
                      <a:solidFill>
                        <a:srgbClr val="E2E8ED"/>
                      </a:solidFill>
                      <a:prstDash val="solid"/>
                      <a:round/>
                      <a:headEnd type="none" w="med" len="med"/>
                      <a:tailEnd type="none" w="med" len="med"/>
                    </a:lnT>
                    <a:lnB w="6350">
                      <a:solidFill>
                        <a:srgbClr val="E2E8ED"/>
                      </a:solidFill>
                    </a:lnB>
                    <a:solidFill>
                      <a:srgbClr val="FFFFFF"/>
                    </a:solidFill>
                  </a:tcPr>
                </a:tc>
                <a:extLst>
                  <a:ext uri="{0D108BD9-81ED-4DB2-BD59-A6C34878D82A}">
                    <a16:rowId xmlns:a16="http://schemas.microsoft.com/office/drawing/2014/main" val="10003"/>
                  </a:ext>
                </a:extLst>
              </a:tr>
              <a:tr h="760000">
                <a:tc>
                  <a:txBody>
                    <a:bodyPr/>
                    <a:lstStyle/>
                    <a:p>
                      <a:pPr algn="ctr"/>
                      <a:r>
                        <a:rPr lang="en-US" sz="1600" b="1" noProof="0">
                          <a:solidFill>
                            <a:srgbClr val="2C7E9C"/>
                          </a:solidFill>
                          <a:latin typeface="Segoe Sans Text Semibold"/>
                          <a:cs typeface="Segoe Sans Text"/>
                        </a:rPr>
                        <a:t>2023</a:t>
                      </a:r>
                    </a:p>
                  </a:txBody>
                  <a:tcPr anchor="ctr">
                    <a:lnT w="6350" cap="flat" cmpd="sng" algn="ctr">
                      <a:solidFill>
                        <a:srgbClr val="E2E8ED"/>
                      </a:solidFill>
                      <a:prstDash val="solid"/>
                      <a:round/>
                      <a:headEnd type="none" w="med" len="med"/>
                      <a:tailEnd type="none" w="med" len="med"/>
                    </a:lnT>
                    <a:solidFill>
                      <a:srgbClr val="F2F6F9"/>
                    </a:solidFill>
                  </a:tcPr>
                </a:tc>
                <a:tc>
                  <a:txBody>
                    <a:bodyPr/>
                    <a:lstStyle/>
                    <a:p>
                      <a:pPr algn="ctr"/>
                      <a:r>
                        <a:rPr lang="en-US" sz="1600" noProof="0">
                          <a:solidFill>
                            <a:srgbClr val="042344"/>
                          </a:solidFill>
                          <a:latin typeface="Segoe Sans Text"/>
                          <a:cs typeface="Segoe Sans Text"/>
                        </a:rPr>
                        <a:t>209</a:t>
                      </a:r>
                    </a:p>
                  </a:txBody>
                  <a:tcPr anchor="ctr">
                    <a:lnT w="6350" cap="flat" cmpd="sng" algn="ctr">
                      <a:solidFill>
                        <a:srgbClr val="E2E8ED"/>
                      </a:solidFill>
                      <a:prstDash val="solid"/>
                      <a:round/>
                      <a:headEnd type="none" w="med" len="med"/>
                      <a:tailEnd type="none" w="med" len="med"/>
                    </a:lnT>
                    <a:solidFill>
                      <a:srgbClr val="F2F6F9"/>
                    </a:solidFill>
                  </a:tcPr>
                </a:tc>
                <a:tc>
                  <a:txBody>
                    <a:bodyPr/>
                    <a:lstStyle/>
                    <a:p>
                      <a:pPr marL="0" algn="ctr" defTabSz="914400" rtl="0" eaLnBrk="1" latinLnBrk="0" hangingPunct="1"/>
                      <a:r>
                        <a:rPr lang="en-US" sz="1600" kern="1200" noProof="0">
                          <a:solidFill>
                            <a:srgbClr val="042344"/>
                          </a:solidFill>
                          <a:latin typeface="Segoe Sans Text"/>
                          <a:ea typeface="+mn-ea"/>
                          <a:cs typeface="Segoe Sans Text"/>
                        </a:rPr>
                        <a:t>110</a:t>
                      </a:r>
                    </a:p>
                  </a:txBody>
                  <a:tcPr anchor="ctr">
                    <a:lnT w="6350" cap="flat" cmpd="sng" algn="ctr">
                      <a:solidFill>
                        <a:srgbClr val="E2E8ED"/>
                      </a:solidFill>
                      <a:prstDash val="solid"/>
                      <a:round/>
                      <a:headEnd type="none" w="med" len="med"/>
                      <a:tailEnd type="none" w="med" len="med"/>
                    </a:lnT>
                    <a:solidFill>
                      <a:srgbClr val="F2F6F9"/>
                    </a:solidFill>
                  </a:tcPr>
                </a:tc>
                <a:tc>
                  <a:txBody>
                    <a:bodyPr/>
                    <a:lstStyle/>
                    <a:p>
                      <a:pPr marL="0" algn="ctr" defTabSz="914400" rtl="0" eaLnBrk="1" latinLnBrk="0" hangingPunct="1"/>
                      <a:r>
                        <a:rPr lang="en-US" sz="1600" kern="1200" noProof="0">
                          <a:solidFill>
                            <a:srgbClr val="042344"/>
                          </a:solidFill>
                          <a:latin typeface="Segoe Sans Text"/>
                          <a:ea typeface="+mn-ea"/>
                          <a:cs typeface="Segoe Sans Text"/>
                        </a:rPr>
                        <a:t>47,4%</a:t>
                      </a:r>
                    </a:p>
                  </a:txBody>
                  <a:tcPr anchor="ctr">
                    <a:lnT w="6350" cap="flat" cmpd="sng" algn="ctr">
                      <a:solidFill>
                        <a:srgbClr val="E2E8ED"/>
                      </a:solidFill>
                      <a:prstDash val="solid"/>
                      <a:round/>
                      <a:headEnd type="none" w="med" len="med"/>
                      <a:tailEnd type="none" w="med" len="med"/>
                    </a:lnT>
                    <a:solidFill>
                      <a:srgbClr val="F2F6F9"/>
                    </a:solidFill>
                  </a:tcPr>
                </a:tc>
                <a:tc>
                  <a:txBody>
                    <a:bodyPr/>
                    <a:lstStyle/>
                    <a:p>
                      <a:pPr algn="l"/>
                      <a:r>
                        <a:rPr lang="en-US" sz="1600" noProof="0">
                          <a:solidFill>
                            <a:srgbClr val="042344"/>
                          </a:solidFill>
                          <a:latin typeface="Segoe Sans Text"/>
                          <a:cs typeface="Segoe Sans Text"/>
                        </a:rPr>
                        <a:t>Saturday, May 13</a:t>
                      </a:r>
                    </a:p>
                  </a:txBody>
                  <a:tcPr marL="137160" anchor="ctr">
                    <a:lnT w="6350" cap="flat" cmpd="sng" algn="ctr">
                      <a:solidFill>
                        <a:srgbClr val="E2E8ED"/>
                      </a:solidFill>
                      <a:prstDash val="solid"/>
                      <a:round/>
                      <a:headEnd type="none" w="med" len="med"/>
                      <a:tailEnd type="none" w="med" len="med"/>
                    </a:lnT>
                    <a:solidFill>
                      <a:srgbClr val="F2F6F9"/>
                    </a:solidFill>
                  </a:tcPr>
                </a:tc>
                <a:extLst>
                  <a:ext uri="{0D108BD9-81ED-4DB2-BD59-A6C34878D82A}">
                    <a16:rowId xmlns:a16="http://schemas.microsoft.com/office/drawing/2014/main" val="10004"/>
                  </a:ext>
                </a:extLst>
              </a:tr>
            </a:tbl>
          </a:graphicData>
        </a:graphic>
      </p:graphicFrame>
      <p:sp>
        <p:nvSpPr>
          <p:cNvPr id="6" name="Rectangle: Rounded Corners 5">
            <a:extLst>
              <a:ext uri="{FF2B5EF4-FFF2-40B4-BE49-F238E27FC236}">
                <a16:creationId xmlns:a16="http://schemas.microsoft.com/office/drawing/2014/main" id="{6E531A20-1D78-BF08-EEB1-7FE8824249A9}"/>
              </a:ext>
            </a:extLst>
          </p:cNvPr>
          <p:cNvSpPr/>
          <p:nvPr/>
        </p:nvSpPr>
        <p:spPr>
          <a:xfrm>
            <a:off x="753762" y="4436076"/>
            <a:ext cx="10478530" cy="580767"/>
          </a:xfrm>
          <a:prstGeom prst="round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noProof="0"/>
          </a:p>
        </p:txBody>
      </p:sp>
      <p:sp>
        <p:nvSpPr>
          <p:cNvPr id="8" name="TextBox 22">
            <a:extLst>
              <a:ext uri="{FF2B5EF4-FFF2-40B4-BE49-F238E27FC236}">
                <a16:creationId xmlns:a16="http://schemas.microsoft.com/office/drawing/2014/main" id="{FDE4A343-8D7D-C96E-B47D-BE896BBB480D}"/>
              </a:ext>
            </a:extLst>
          </p:cNvPr>
          <p:cNvSpPr txBox="1"/>
          <p:nvPr/>
        </p:nvSpPr>
        <p:spPr>
          <a:xfrm>
            <a:off x="0" y="6251802"/>
            <a:ext cx="2929993" cy="374718"/>
          </a:xfrm>
          <a:prstGeom prst="rect">
            <a:avLst/>
          </a:prstGeom>
        </p:spPr>
        <p:txBody>
          <a:bodyPr lIns="0" tIns="0" rIns="0" bIns="0" rtlCol="0" anchor="t">
            <a:spAutoFit/>
          </a:bodyPr>
          <a:lstStyle/>
          <a:p>
            <a:pPr marL="0" marR="0" lvl="0" indent="0" algn="ctr" defTabSz="609630" rtl="0" eaLnBrk="1" fontAlgn="auto" latinLnBrk="0" hangingPunct="1">
              <a:lnSpc>
                <a:spcPts val="3209"/>
              </a:lnSpc>
              <a:spcBef>
                <a:spcPts val="0"/>
              </a:spcBef>
              <a:spcAft>
                <a:spcPts val="0"/>
              </a:spcAft>
              <a:buClrTx/>
              <a:buSzTx/>
              <a:buFontTx/>
              <a:buNone/>
              <a:tabLst/>
              <a:defRPr/>
            </a:pPr>
            <a:r>
              <a:rPr kumimoji="0" lang="en-US" sz="2293" b="1" i="0" u="none" strike="noStrike" kern="1200" cap="none" spc="0" normalizeH="0" baseline="0" noProof="0">
                <a:ln>
                  <a:noFill/>
                </a:ln>
                <a:solidFill>
                  <a:srgbClr val="10A2C2"/>
                </a:solidFill>
                <a:effectLst/>
                <a:uLnTx/>
                <a:uFillTx/>
                <a:latin typeface="Gotham Bold"/>
                <a:ea typeface="Gotham Bold"/>
                <a:cs typeface="Gotham Bold"/>
                <a:sym typeface="Gotham Bold"/>
              </a:rPr>
              <a:t>#CollabDaysPL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200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vy panel">
            <a:extLst>
              <a:ext uri="{C183D7F6-B498-43B3-948B-1728B52AA6E4}">
                <adec:decorative xmlns:adec="http://schemas.microsoft.com/office/drawing/2017/decorative" val="1"/>
              </a:ext>
            </a:extLst>
          </p:cNvPr>
          <p:cNvSpPr/>
          <p:nvPr/>
        </p:nvSpPr>
        <p:spPr>
          <a:xfrm>
            <a:off x="0" y="0"/>
            <a:ext cx="4297680" cy="6858000"/>
          </a:xfrm>
          <a:prstGeom prst="rect">
            <a:avLst/>
          </a:prstGeom>
          <a:solidFill>
            <a:srgbClr val="042344"/>
          </a:solidFill>
          <a:ln>
            <a:noFill/>
          </a:ln>
        </p:spPr>
        <p:txBody>
          <a:bodyPr/>
          <a:lstStyle/>
          <a:p>
            <a:endParaRPr lang="en-US" noProof="0"/>
          </a:p>
        </p:txBody>
      </p:sp>
      <p:sp>
        <p:nvSpPr>
          <p:cNvPr id="3" name="Eyebrow"/>
          <p:cNvSpPr txBox="1"/>
          <p:nvPr/>
        </p:nvSpPr>
        <p:spPr>
          <a:xfrm>
            <a:off x="600000" y="1000000"/>
            <a:ext cx="3300000" cy="500000"/>
          </a:xfrm>
          <a:prstGeom prst="rect">
            <a:avLst/>
          </a:prstGeom>
        </p:spPr>
        <p:txBody>
          <a:bodyPr wrap="square" lIns="0" tIns="0" rIns="0" bIns="0" rtlCol="0" anchor="t"/>
          <a:lstStyle/>
          <a:p>
            <a:r>
              <a:rPr lang="en-US" sz="1400" b="1" spc="300" noProof="0">
                <a:solidFill>
                  <a:srgbClr val="46B7B2"/>
                </a:solidFill>
                <a:latin typeface="Segoe Sans Text Semibold"/>
                <a:cs typeface="Segoe Sans Text"/>
              </a:rPr>
              <a:t>COLLABDAYS POLAND 2026</a:t>
            </a:r>
          </a:p>
        </p:txBody>
      </p:sp>
      <p:sp>
        <p:nvSpPr>
          <p:cNvPr id="6" name="Insight title"/>
          <p:cNvSpPr txBox="1"/>
          <p:nvPr/>
        </p:nvSpPr>
        <p:spPr>
          <a:xfrm>
            <a:off x="4960000" y="1000000"/>
            <a:ext cx="6600000" cy="716128"/>
          </a:xfrm>
          <a:prstGeom prst="rect">
            <a:avLst/>
          </a:prstGeom>
        </p:spPr>
        <p:txBody>
          <a:bodyPr wrap="square" lIns="0" tIns="0" rIns="0" bIns="0" rtlCol="0" anchor="t"/>
          <a:lstStyle/>
          <a:p>
            <a:pPr>
              <a:lnSpc>
                <a:spcPct val="100000"/>
              </a:lnSpc>
            </a:pPr>
            <a:r>
              <a:rPr lang="en-US" sz="4000" b="1" spc="-30" noProof="0">
                <a:solidFill>
                  <a:srgbClr val="042344"/>
                </a:solidFill>
                <a:latin typeface="Segoe Sans Text Semibold"/>
                <a:cs typeface="Segoe Sans Text"/>
              </a:rPr>
              <a:t>Event setup in 2026</a:t>
            </a:r>
          </a:p>
        </p:txBody>
      </p:sp>
      <p:sp>
        <p:nvSpPr>
          <p:cNvPr id="7" name="Title underline">
            <a:extLst>
              <a:ext uri="{C183D7F6-B498-43B3-948B-1728B52AA6E4}">
                <adec:decorative xmlns:adec="http://schemas.microsoft.com/office/drawing/2017/decorative" val="1"/>
              </a:ext>
            </a:extLst>
          </p:cNvPr>
          <p:cNvSpPr/>
          <p:nvPr/>
        </p:nvSpPr>
        <p:spPr>
          <a:xfrm>
            <a:off x="4960000" y="1654928"/>
            <a:ext cx="1100000" cy="61200"/>
          </a:xfrm>
          <a:prstGeom prst="rect">
            <a:avLst/>
          </a:prstGeom>
          <a:solidFill>
            <a:srgbClr val="46B7B2"/>
          </a:solidFill>
          <a:ln>
            <a:noFill/>
          </a:ln>
        </p:spPr>
        <p:txBody>
          <a:bodyPr/>
          <a:lstStyle/>
          <a:p>
            <a:endParaRPr lang="en-US" noProof="0"/>
          </a:p>
        </p:txBody>
      </p:sp>
      <p:sp>
        <p:nvSpPr>
          <p:cNvPr id="8" name="Insight body"/>
          <p:cNvSpPr txBox="1"/>
          <p:nvPr/>
        </p:nvSpPr>
        <p:spPr>
          <a:xfrm>
            <a:off x="4960000" y="1949999"/>
            <a:ext cx="6600000" cy="3733045"/>
          </a:xfrm>
          <a:prstGeom prst="rect">
            <a:avLst/>
          </a:prstGeom>
        </p:spPr>
        <p:txBody>
          <a:bodyPr wrap="square" lIns="0" tIns="0" rIns="0" bIns="0" rtlCol="0" anchor="ctr"/>
          <a:lstStyle/>
          <a:p>
            <a:pPr marL="342900" indent="-342900">
              <a:lnSpc>
                <a:spcPct val="120000"/>
              </a:lnSpc>
              <a:spcBef>
                <a:spcPts val="1400"/>
              </a:spcBef>
              <a:buFont typeface="Arial" panose="020B0604020202020204" pitchFamily="34" charset="0"/>
              <a:buChar char="•"/>
            </a:pPr>
            <a:r>
              <a:rPr lang="en-US" sz="2000" b="0" spc="-10" noProof="0">
                <a:solidFill>
                  <a:srgbClr val="404040"/>
                </a:solidFill>
                <a:latin typeface="Segoe Sans Text"/>
                <a:cs typeface="Segoe Sans Text"/>
              </a:rPr>
              <a:t>Two days – Thursday &amp; Friday</a:t>
            </a:r>
          </a:p>
          <a:p>
            <a:pPr marL="342900" indent="-342900">
              <a:lnSpc>
                <a:spcPct val="120000"/>
              </a:lnSpc>
              <a:spcBef>
                <a:spcPts val="1400"/>
              </a:spcBef>
              <a:buFont typeface="Arial" panose="020B0604020202020204" pitchFamily="34" charset="0"/>
              <a:buChar char="•"/>
            </a:pPr>
            <a:r>
              <a:rPr lang="en-US" sz="2000" b="0" spc="-10" noProof="0">
                <a:solidFill>
                  <a:srgbClr val="404040"/>
                </a:solidFill>
                <a:latin typeface="Segoe Sans Text"/>
                <a:cs typeface="Segoe Sans Text"/>
              </a:rPr>
              <a:t>Full pre-conference day </a:t>
            </a:r>
            <a:r>
              <a:rPr lang="en-US" sz="2000" spc="-10" noProof="0">
                <a:solidFill>
                  <a:srgbClr val="404040"/>
                </a:solidFill>
                <a:latin typeface="Segoe Sans Text"/>
                <a:cs typeface="Segoe Sans Text"/>
              </a:rPr>
              <a:t>with hands-on workshops </a:t>
            </a:r>
            <a:r>
              <a:rPr lang="en-US" sz="2000" b="0" spc="-10" noProof="0">
                <a:solidFill>
                  <a:srgbClr val="404040"/>
                </a:solidFill>
                <a:latin typeface="Segoe Sans Text"/>
                <a:cs typeface="Segoe Sans Text"/>
              </a:rPr>
              <a:t>(8h)</a:t>
            </a:r>
          </a:p>
          <a:p>
            <a:pPr marL="342900" indent="-342900">
              <a:lnSpc>
                <a:spcPct val="120000"/>
              </a:lnSpc>
              <a:spcBef>
                <a:spcPts val="1400"/>
              </a:spcBef>
              <a:buFont typeface="Arial" panose="020B0604020202020204" pitchFamily="34" charset="0"/>
              <a:buChar char="•"/>
            </a:pPr>
            <a:r>
              <a:rPr lang="en-US" sz="2000" spc="-10" noProof="0">
                <a:solidFill>
                  <a:srgbClr val="404040"/>
                </a:solidFill>
                <a:latin typeface="Segoe Sans Text"/>
                <a:cs typeface="Segoe Sans Text"/>
              </a:rPr>
              <a:t>Event hours: 9:00 – 16:20 </a:t>
            </a:r>
          </a:p>
          <a:p>
            <a:pPr marL="342900" indent="-342900">
              <a:lnSpc>
                <a:spcPct val="120000"/>
              </a:lnSpc>
              <a:spcBef>
                <a:spcPts val="1400"/>
              </a:spcBef>
              <a:buFont typeface="Arial" panose="020B0604020202020204" pitchFamily="34" charset="0"/>
              <a:buChar char="•"/>
            </a:pPr>
            <a:r>
              <a:rPr lang="en-US" sz="2000" b="0" spc="-10" noProof="0">
                <a:solidFill>
                  <a:srgbClr val="404040"/>
                </a:solidFill>
                <a:latin typeface="Segoe Sans Text"/>
                <a:cs typeface="Segoe Sans Text"/>
              </a:rPr>
              <a:t>45-minute sessions</a:t>
            </a:r>
          </a:p>
          <a:p>
            <a:pPr marL="342900" indent="-342900">
              <a:lnSpc>
                <a:spcPct val="120000"/>
              </a:lnSpc>
              <a:spcBef>
                <a:spcPts val="1400"/>
              </a:spcBef>
              <a:buFont typeface="Arial" panose="020B0604020202020204" pitchFamily="34" charset="0"/>
              <a:buChar char="•"/>
            </a:pPr>
            <a:r>
              <a:rPr lang="en-US" sz="2000" spc="-10" noProof="0">
                <a:solidFill>
                  <a:srgbClr val="404040"/>
                </a:solidFill>
                <a:latin typeface="Segoe Sans Text"/>
                <a:cs typeface="Segoe Sans Text"/>
              </a:rPr>
              <a:t>20-minute breaks between sessions 👏</a:t>
            </a:r>
          </a:p>
          <a:p>
            <a:pPr marL="342900" indent="-342900">
              <a:lnSpc>
                <a:spcPct val="120000"/>
              </a:lnSpc>
              <a:spcBef>
                <a:spcPts val="1400"/>
              </a:spcBef>
              <a:buFont typeface="Arial" panose="020B0604020202020204" pitchFamily="34" charset="0"/>
              <a:buChar char="•"/>
            </a:pPr>
            <a:r>
              <a:rPr lang="en-US" sz="2000" spc="-10" noProof="0">
                <a:solidFill>
                  <a:srgbClr val="404040"/>
                </a:solidFill>
                <a:latin typeface="Segoe Sans Text"/>
                <a:cs typeface="Segoe Sans Text"/>
              </a:rPr>
              <a:t>Boxed lunch (due to office restrictions) 👜</a:t>
            </a:r>
          </a:p>
        </p:txBody>
      </p:sp>
      <p:sp>
        <p:nvSpPr>
          <p:cNvPr id="10" name="TextBox 22">
            <a:extLst>
              <a:ext uri="{FF2B5EF4-FFF2-40B4-BE49-F238E27FC236}">
                <a16:creationId xmlns:a16="http://schemas.microsoft.com/office/drawing/2014/main" id="{D8202E8A-5BC8-CD5A-3CAF-E78C7FF482F3}"/>
              </a:ext>
            </a:extLst>
          </p:cNvPr>
          <p:cNvSpPr txBox="1"/>
          <p:nvPr/>
        </p:nvSpPr>
        <p:spPr>
          <a:xfrm>
            <a:off x="0" y="6251802"/>
            <a:ext cx="2929993" cy="374718"/>
          </a:xfrm>
          <a:prstGeom prst="rect">
            <a:avLst/>
          </a:prstGeom>
        </p:spPr>
        <p:txBody>
          <a:bodyPr lIns="0" tIns="0" rIns="0" bIns="0" rtlCol="0" anchor="t">
            <a:spAutoFit/>
          </a:bodyPr>
          <a:lstStyle/>
          <a:p>
            <a:pPr marL="0" marR="0" lvl="0" indent="0" algn="ctr" defTabSz="609630" rtl="0" eaLnBrk="1" fontAlgn="auto" latinLnBrk="0" hangingPunct="1">
              <a:lnSpc>
                <a:spcPts val="3209"/>
              </a:lnSpc>
              <a:spcBef>
                <a:spcPts val="0"/>
              </a:spcBef>
              <a:spcAft>
                <a:spcPts val="0"/>
              </a:spcAft>
              <a:buClrTx/>
              <a:buSzTx/>
              <a:buFontTx/>
              <a:buNone/>
              <a:tabLst/>
              <a:defRPr/>
            </a:pPr>
            <a:r>
              <a:rPr kumimoji="0" lang="en-US" sz="2293" b="1" i="0" u="none" strike="noStrike" kern="1200" cap="none" spc="0" normalizeH="0" baseline="0" noProof="0">
                <a:ln>
                  <a:noFill/>
                </a:ln>
                <a:solidFill>
                  <a:srgbClr val="10A2C2"/>
                </a:solidFill>
                <a:effectLst/>
                <a:uLnTx/>
                <a:uFillTx/>
                <a:latin typeface="Gotham Bold"/>
                <a:ea typeface="Gotham Bold"/>
                <a:cs typeface="Gotham Bold"/>
                <a:sym typeface="Gotham Bold"/>
              </a:rPr>
              <a:t>#CollabDaysPL</a:t>
            </a:r>
          </a:p>
        </p:txBody>
      </p:sp>
      <p:pic>
        <p:nvPicPr>
          <p:cNvPr id="12" name="Picture 11">
            <a:extLst>
              <a:ext uri="{FF2B5EF4-FFF2-40B4-BE49-F238E27FC236}">
                <a16:creationId xmlns:a16="http://schemas.microsoft.com/office/drawing/2014/main" id="{51801EF3-1148-7253-B5B8-43798DA1A64D}"/>
              </a:ext>
            </a:extLst>
          </p:cNvPr>
          <p:cNvPicPr>
            <a:picLocks noChangeAspect="1"/>
          </p:cNvPicPr>
          <p:nvPr/>
        </p:nvPicPr>
        <p:blipFill>
          <a:blip r:embed="rId3"/>
          <a:srcRect l="4279" t="25023" r="36802" b="5689"/>
          <a:stretch>
            <a:fillRect/>
          </a:stretch>
        </p:blipFill>
        <p:spPr>
          <a:xfrm>
            <a:off x="459970" y="1956177"/>
            <a:ext cx="3377740" cy="2979158"/>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vy panel">
            <a:extLst>
              <a:ext uri="{C183D7F6-B498-43B3-948B-1728B52AA6E4}">
                <adec:decorative xmlns:adec="http://schemas.microsoft.com/office/drawing/2017/decorative" val="1"/>
              </a:ext>
            </a:extLst>
          </p:cNvPr>
          <p:cNvSpPr/>
          <p:nvPr/>
        </p:nvSpPr>
        <p:spPr>
          <a:xfrm>
            <a:off x="0" y="0"/>
            <a:ext cx="4297680" cy="6858000"/>
          </a:xfrm>
          <a:prstGeom prst="rect">
            <a:avLst/>
          </a:prstGeom>
          <a:solidFill>
            <a:srgbClr val="042344"/>
          </a:solidFill>
          <a:ln>
            <a:noFill/>
          </a:ln>
        </p:spPr>
        <p:txBody>
          <a:bodyPr/>
          <a:lstStyle/>
          <a:p>
            <a:endParaRPr lang="en-US" noProof="0"/>
          </a:p>
        </p:txBody>
      </p:sp>
      <p:sp>
        <p:nvSpPr>
          <p:cNvPr id="3" name="Eyebrow"/>
          <p:cNvSpPr txBox="1"/>
          <p:nvPr/>
        </p:nvSpPr>
        <p:spPr>
          <a:xfrm>
            <a:off x="600000" y="1000000"/>
            <a:ext cx="3300000" cy="500000"/>
          </a:xfrm>
          <a:prstGeom prst="rect">
            <a:avLst/>
          </a:prstGeom>
        </p:spPr>
        <p:txBody>
          <a:bodyPr wrap="square" lIns="0" tIns="0" rIns="0" bIns="0" rtlCol="0" anchor="t"/>
          <a:lstStyle/>
          <a:p>
            <a:r>
              <a:rPr lang="en-US" sz="1400" b="1" spc="300" noProof="0">
                <a:solidFill>
                  <a:srgbClr val="46B7B2"/>
                </a:solidFill>
                <a:latin typeface="Segoe Sans Text Semibold"/>
                <a:cs typeface="Segoe Sans Text"/>
              </a:rPr>
              <a:t>COLLABDAYS POLAND 2026</a:t>
            </a:r>
          </a:p>
        </p:txBody>
      </p:sp>
      <p:sp>
        <p:nvSpPr>
          <p:cNvPr id="6" name="Insight title"/>
          <p:cNvSpPr txBox="1"/>
          <p:nvPr/>
        </p:nvSpPr>
        <p:spPr>
          <a:xfrm>
            <a:off x="4960000" y="1000000"/>
            <a:ext cx="6600000" cy="615468"/>
          </a:xfrm>
          <a:prstGeom prst="rect">
            <a:avLst/>
          </a:prstGeom>
        </p:spPr>
        <p:txBody>
          <a:bodyPr wrap="square" lIns="0" tIns="0" rIns="0" bIns="0" rtlCol="0" anchor="t"/>
          <a:lstStyle/>
          <a:p>
            <a:pPr>
              <a:lnSpc>
                <a:spcPct val="100000"/>
              </a:lnSpc>
            </a:pPr>
            <a:r>
              <a:rPr lang="en-US" sz="4000" b="1" spc="-30" noProof="0">
                <a:solidFill>
                  <a:srgbClr val="042344"/>
                </a:solidFill>
                <a:latin typeface="Segoe Sans Text Semibold"/>
                <a:cs typeface="Segoe Sans Text"/>
              </a:rPr>
              <a:t>What we did differently</a:t>
            </a:r>
          </a:p>
        </p:txBody>
      </p:sp>
      <p:sp>
        <p:nvSpPr>
          <p:cNvPr id="7" name="Title underline">
            <a:extLst>
              <a:ext uri="{C183D7F6-B498-43B3-948B-1728B52AA6E4}">
                <adec:decorative xmlns:adec="http://schemas.microsoft.com/office/drawing/2017/decorative" val="1"/>
              </a:ext>
            </a:extLst>
          </p:cNvPr>
          <p:cNvSpPr/>
          <p:nvPr/>
        </p:nvSpPr>
        <p:spPr>
          <a:xfrm>
            <a:off x="4960000" y="1615468"/>
            <a:ext cx="1100000" cy="61200"/>
          </a:xfrm>
          <a:prstGeom prst="rect">
            <a:avLst/>
          </a:prstGeom>
          <a:solidFill>
            <a:srgbClr val="46B7B2"/>
          </a:solidFill>
          <a:ln>
            <a:noFill/>
          </a:ln>
        </p:spPr>
        <p:txBody>
          <a:bodyPr/>
          <a:lstStyle/>
          <a:p>
            <a:endParaRPr lang="en-US" noProof="0"/>
          </a:p>
        </p:txBody>
      </p:sp>
      <p:sp>
        <p:nvSpPr>
          <p:cNvPr id="8" name="Insight body"/>
          <p:cNvSpPr txBox="1"/>
          <p:nvPr/>
        </p:nvSpPr>
        <p:spPr>
          <a:xfrm>
            <a:off x="4960000" y="2049864"/>
            <a:ext cx="6600000" cy="3670136"/>
          </a:xfrm>
          <a:prstGeom prst="rect">
            <a:avLst/>
          </a:prstGeom>
        </p:spPr>
        <p:txBody>
          <a:bodyPr wrap="square" lIns="0" tIns="0" rIns="0" bIns="0" rtlCol="0" anchor="t"/>
          <a:lstStyle>
            <a:defPPr>
              <a:defRPr lang="en-US"/>
            </a:defPPr>
            <a:lvl1pPr marL="342900" indent="-342900">
              <a:lnSpc>
                <a:spcPct val="120000"/>
              </a:lnSpc>
              <a:spcBef>
                <a:spcPts val="1400"/>
              </a:spcBef>
              <a:buFont typeface="Arial" panose="020B0604020202020204" pitchFamily="34" charset="0"/>
              <a:buChar char="•"/>
              <a:defRPr sz="2000" b="0" spc="-10">
                <a:solidFill>
                  <a:srgbClr val="404040"/>
                </a:solidFill>
                <a:latin typeface="Segoe Sans Text"/>
                <a:cs typeface="Segoe Sans Text"/>
              </a:defRPr>
            </a:lvl1pPr>
          </a:lstStyle>
          <a:p>
            <a:r>
              <a:rPr lang="en-US" noProof="0"/>
              <a:t>Reduced each track from 6 to 5 sessions and standardized breaks at 20 minutes.</a:t>
            </a:r>
          </a:p>
          <a:p>
            <a:r>
              <a:rPr lang="en-US" noProof="0"/>
              <a:t>Dropped the keynote to protect the schedule - otherwise sessions would have fallen to 17.</a:t>
            </a:r>
          </a:p>
          <a:p>
            <a:r>
              <a:rPr lang="en-US" noProof="0"/>
              <a:t>Scheduled the entire event within the working week.</a:t>
            </a:r>
          </a:p>
        </p:txBody>
      </p:sp>
      <p:sp>
        <p:nvSpPr>
          <p:cNvPr id="12" name="TextBox 22">
            <a:extLst>
              <a:ext uri="{FF2B5EF4-FFF2-40B4-BE49-F238E27FC236}">
                <a16:creationId xmlns:a16="http://schemas.microsoft.com/office/drawing/2014/main" id="{1D0DF059-3459-589C-E281-720BAF23DB5E}"/>
              </a:ext>
            </a:extLst>
          </p:cNvPr>
          <p:cNvSpPr txBox="1"/>
          <p:nvPr/>
        </p:nvSpPr>
        <p:spPr>
          <a:xfrm>
            <a:off x="0" y="6251802"/>
            <a:ext cx="2929993" cy="374718"/>
          </a:xfrm>
          <a:prstGeom prst="rect">
            <a:avLst/>
          </a:prstGeom>
        </p:spPr>
        <p:txBody>
          <a:bodyPr lIns="0" tIns="0" rIns="0" bIns="0" rtlCol="0" anchor="t">
            <a:spAutoFit/>
          </a:bodyPr>
          <a:lstStyle/>
          <a:p>
            <a:pPr marL="0" marR="0" lvl="0" indent="0" algn="ctr" defTabSz="609630" rtl="0" eaLnBrk="1" fontAlgn="auto" latinLnBrk="0" hangingPunct="1">
              <a:lnSpc>
                <a:spcPts val="3209"/>
              </a:lnSpc>
              <a:spcBef>
                <a:spcPts val="0"/>
              </a:spcBef>
              <a:spcAft>
                <a:spcPts val="0"/>
              </a:spcAft>
              <a:buClrTx/>
              <a:buSzTx/>
              <a:buFontTx/>
              <a:buNone/>
              <a:tabLst/>
              <a:defRPr/>
            </a:pPr>
            <a:r>
              <a:rPr kumimoji="0" lang="en-US" sz="2293" b="1" i="0" u="none" strike="noStrike" kern="1200" cap="none" spc="0" normalizeH="0" baseline="0" noProof="0">
                <a:ln>
                  <a:noFill/>
                </a:ln>
                <a:solidFill>
                  <a:srgbClr val="10A2C2"/>
                </a:solidFill>
                <a:effectLst/>
                <a:uLnTx/>
                <a:uFillTx/>
                <a:latin typeface="Gotham Bold"/>
                <a:ea typeface="Gotham Bold"/>
                <a:cs typeface="Gotham Bold"/>
                <a:sym typeface="Gotham Bold"/>
              </a:rPr>
              <a:t>#CollabDaysPL</a:t>
            </a:r>
          </a:p>
        </p:txBody>
      </p:sp>
      <p:pic>
        <p:nvPicPr>
          <p:cNvPr id="14" name="Picture 13">
            <a:extLst>
              <a:ext uri="{FF2B5EF4-FFF2-40B4-BE49-F238E27FC236}">
                <a16:creationId xmlns:a16="http://schemas.microsoft.com/office/drawing/2014/main" id="{97173C62-69CE-8417-3E65-9F062B5679B8}"/>
              </a:ext>
            </a:extLst>
          </p:cNvPr>
          <p:cNvPicPr>
            <a:picLocks noChangeAspect="1"/>
          </p:cNvPicPr>
          <p:nvPr/>
        </p:nvPicPr>
        <p:blipFill>
          <a:blip r:embed="rId2"/>
          <a:stretch>
            <a:fillRect/>
          </a:stretch>
        </p:blipFill>
        <p:spPr>
          <a:xfrm>
            <a:off x="358679" y="1767016"/>
            <a:ext cx="3782642" cy="3052119"/>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vy panel">
            <a:extLst>
              <a:ext uri="{C183D7F6-B498-43B3-948B-1728B52AA6E4}">
                <adec:decorative xmlns:adec="http://schemas.microsoft.com/office/drawing/2017/decorative" val="1"/>
              </a:ext>
            </a:extLst>
          </p:cNvPr>
          <p:cNvSpPr/>
          <p:nvPr/>
        </p:nvSpPr>
        <p:spPr>
          <a:xfrm>
            <a:off x="0" y="0"/>
            <a:ext cx="4297680" cy="6858000"/>
          </a:xfrm>
          <a:prstGeom prst="rect">
            <a:avLst/>
          </a:prstGeom>
          <a:solidFill>
            <a:srgbClr val="042344"/>
          </a:solidFill>
          <a:ln>
            <a:noFill/>
          </a:ln>
        </p:spPr>
        <p:txBody>
          <a:bodyPr/>
          <a:lstStyle/>
          <a:p>
            <a:endParaRPr lang="en-US" noProof="0"/>
          </a:p>
        </p:txBody>
      </p:sp>
      <p:sp>
        <p:nvSpPr>
          <p:cNvPr id="3" name="Eyebrow"/>
          <p:cNvSpPr txBox="1"/>
          <p:nvPr/>
        </p:nvSpPr>
        <p:spPr>
          <a:xfrm>
            <a:off x="600000" y="1000000"/>
            <a:ext cx="3300000" cy="500000"/>
          </a:xfrm>
          <a:prstGeom prst="rect">
            <a:avLst/>
          </a:prstGeom>
        </p:spPr>
        <p:txBody>
          <a:bodyPr wrap="square" lIns="0" tIns="0" rIns="0" bIns="0" rtlCol="0" anchor="t"/>
          <a:lstStyle/>
          <a:p>
            <a:r>
              <a:rPr lang="en-US" sz="1400" b="1" spc="300" noProof="0">
                <a:solidFill>
                  <a:srgbClr val="46B7B2"/>
                </a:solidFill>
                <a:latin typeface="Segoe Sans Text Semibold"/>
                <a:cs typeface="Segoe Sans Text"/>
              </a:rPr>
              <a:t>COLLABDAYS POLAND 2026</a:t>
            </a:r>
          </a:p>
        </p:txBody>
      </p:sp>
      <p:sp>
        <p:nvSpPr>
          <p:cNvPr id="8" name="Insight body"/>
          <p:cNvSpPr txBox="1"/>
          <p:nvPr/>
        </p:nvSpPr>
        <p:spPr>
          <a:xfrm>
            <a:off x="4897680" y="1887794"/>
            <a:ext cx="6600000" cy="3832206"/>
          </a:xfrm>
          <a:prstGeom prst="rect">
            <a:avLst/>
          </a:prstGeom>
        </p:spPr>
        <p:txBody>
          <a:bodyPr wrap="square" lIns="0" tIns="0" rIns="0" bIns="0" rtlCol="0" anchor="t"/>
          <a:lstStyle/>
          <a:p>
            <a:pPr>
              <a:lnSpc>
                <a:spcPct val="112000"/>
              </a:lnSpc>
            </a:pPr>
            <a:r>
              <a:rPr lang="en-US" sz="2000" b="0" spc="-10" noProof="0">
                <a:solidFill>
                  <a:srgbClr val="404040"/>
                </a:solidFill>
                <a:latin typeface="Segoe Sans Text"/>
                <a:cs typeface="Segoe Sans Text"/>
              </a:rPr>
              <a:t>Since launching </a:t>
            </a:r>
            <a:r>
              <a:rPr lang="en-US" sz="2000" b="0" spc="-10" noProof="0" err="1">
                <a:solidFill>
                  <a:srgbClr val="404040"/>
                </a:solidFill>
                <a:latin typeface="Segoe Sans Text"/>
                <a:cs typeface="Segoe Sans Text"/>
              </a:rPr>
              <a:t>CollabDays</a:t>
            </a:r>
            <a:r>
              <a:rPr lang="en-US" sz="2000" b="0" spc="-10" noProof="0">
                <a:solidFill>
                  <a:srgbClr val="404040"/>
                </a:solidFill>
                <a:latin typeface="Segoe Sans Text"/>
                <a:cs typeface="Segoe Sans Text"/>
              </a:rPr>
              <a:t> Poland and the Baltic Summit, we've inspired many local Polish communities to start their own monthly meetups. The current success of </a:t>
            </a:r>
            <a:r>
              <a:rPr lang="en-US" sz="2000" b="0" spc="-10" noProof="0" err="1">
                <a:solidFill>
                  <a:srgbClr val="404040"/>
                </a:solidFill>
                <a:latin typeface="Segoe Sans Text"/>
                <a:cs typeface="Segoe Sans Text"/>
              </a:rPr>
              <a:t>CollabDays</a:t>
            </a:r>
            <a:r>
              <a:rPr lang="en-US" sz="2000" b="0" spc="-10" noProof="0">
                <a:solidFill>
                  <a:srgbClr val="404040"/>
                </a:solidFill>
                <a:latin typeface="Segoe Sans Text"/>
                <a:cs typeface="Segoe Sans Text"/>
              </a:rPr>
              <a:t> Poland is built on their support - without them, this event simply wouldn't be possible.</a:t>
            </a:r>
          </a:p>
        </p:txBody>
      </p:sp>
      <p:sp>
        <p:nvSpPr>
          <p:cNvPr id="10" name="Insight title">
            <a:extLst>
              <a:ext uri="{FF2B5EF4-FFF2-40B4-BE49-F238E27FC236}">
                <a16:creationId xmlns:a16="http://schemas.microsoft.com/office/drawing/2014/main" id="{D25D9748-82F3-924C-1CFA-5CBAE3B31A91}"/>
              </a:ext>
            </a:extLst>
          </p:cNvPr>
          <p:cNvSpPr txBox="1"/>
          <p:nvPr/>
        </p:nvSpPr>
        <p:spPr>
          <a:xfrm>
            <a:off x="4897680" y="1000000"/>
            <a:ext cx="6600000" cy="615468"/>
          </a:xfrm>
          <a:prstGeom prst="rect">
            <a:avLst/>
          </a:prstGeom>
        </p:spPr>
        <p:txBody>
          <a:bodyPr wrap="square" lIns="0" tIns="0" rIns="0" bIns="0" rtlCol="0" anchor="t"/>
          <a:lstStyle/>
          <a:p>
            <a:pPr>
              <a:lnSpc>
                <a:spcPct val="100000"/>
              </a:lnSpc>
            </a:pPr>
            <a:r>
              <a:rPr lang="en-US" sz="4000" b="1" spc="-30" noProof="0">
                <a:solidFill>
                  <a:srgbClr val="042344"/>
                </a:solidFill>
                <a:latin typeface="Segoe Sans Text Semibold"/>
                <a:cs typeface="Segoe Sans Text"/>
              </a:rPr>
              <a:t>Community support</a:t>
            </a:r>
          </a:p>
        </p:txBody>
      </p:sp>
      <p:sp>
        <p:nvSpPr>
          <p:cNvPr id="12" name="Title underline">
            <a:extLst>
              <a:ext uri="{FF2B5EF4-FFF2-40B4-BE49-F238E27FC236}">
                <a16:creationId xmlns:a16="http://schemas.microsoft.com/office/drawing/2014/main" id="{5FA85ECE-4EFE-9F29-9252-2261CE92BB18}"/>
              </a:ext>
              <a:ext uri="{C183D7F6-B498-43B3-948B-1728B52AA6E4}">
                <adec:decorative xmlns:adec="http://schemas.microsoft.com/office/drawing/2017/decorative" val="1"/>
              </a:ext>
            </a:extLst>
          </p:cNvPr>
          <p:cNvSpPr/>
          <p:nvPr/>
        </p:nvSpPr>
        <p:spPr>
          <a:xfrm>
            <a:off x="4897680" y="1615468"/>
            <a:ext cx="1100000" cy="61200"/>
          </a:xfrm>
          <a:prstGeom prst="rect">
            <a:avLst/>
          </a:prstGeom>
          <a:solidFill>
            <a:srgbClr val="46B7B2"/>
          </a:solidFill>
          <a:ln>
            <a:noFill/>
          </a:ln>
        </p:spPr>
        <p:txBody>
          <a:bodyPr/>
          <a:lstStyle/>
          <a:p>
            <a:endParaRPr lang="en-US" noProof="0"/>
          </a:p>
        </p:txBody>
      </p:sp>
      <p:sp>
        <p:nvSpPr>
          <p:cNvPr id="13" name="Rectangle 12">
            <a:extLst>
              <a:ext uri="{FF2B5EF4-FFF2-40B4-BE49-F238E27FC236}">
                <a16:creationId xmlns:a16="http://schemas.microsoft.com/office/drawing/2014/main" id="{7FFED8E9-41A9-ABB5-EA46-123FBFF19181}"/>
              </a:ext>
            </a:extLst>
          </p:cNvPr>
          <p:cNvSpPr/>
          <p:nvPr/>
        </p:nvSpPr>
        <p:spPr>
          <a:xfrm>
            <a:off x="4744230" y="4853993"/>
            <a:ext cx="7183248"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noProof="0">
                <a:ln/>
                <a:solidFill>
                  <a:schemeClr val="accent3"/>
                </a:solidFill>
              </a:rPr>
              <a:t>#GrowthBetterTogether</a:t>
            </a:r>
          </a:p>
        </p:txBody>
      </p:sp>
      <p:sp>
        <p:nvSpPr>
          <p:cNvPr id="17" name="TextBox 22">
            <a:extLst>
              <a:ext uri="{FF2B5EF4-FFF2-40B4-BE49-F238E27FC236}">
                <a16:creationId xmlns:a16="http://schemas.microsoft.com/office/drawing/2014/main" id="{6C271681-649A-8A7C-9276-BAD546317B80}"/>
              </a:ext>
            </a:extLst>
          </p:cNvPr>
          <p:cNvSpPr txBox="1"/>
          <p:nvPr/>
        </p:nvSpPr>
        <p:spPr>
          <a:xfrm>
            <a:off x="0" y="6251802"/>
            <a:ext cx="2929993" cy="374718"/>
          </a:xfrm>
          <a:prstGeom prst="rect">
            <a:avLst/>
          </a:prstGeom>
        </p:spPr>
        <p:txBody>
          <a:bodyPr lIns="0" tIns="0" rIns="0" bIns="0" rtlCol="0" anchor="t">
            <a:spAutoFit/>
          </a:bodyPr>
          <a:lstStyle/>
          <a:p>
            <a:pPr marL="0" marR="0" lvl="0" indent="0" algn="ctr" defTabSz="609630" rtl="0" eaLnBrk="1" fontAlgn="auto" latinLnBrk="0" hangingPunct="1">
              <a:lnSpc>
                <a:spcPts val="3209"/>
              </a:lnSpc>
              <a:spcBef>
                <a:spcPts val="0"/>
              </a:spcBef>
              <a:spcAft>
                <a:spcPts val="0"/>
              </a:spcAft>
              <a:buClrTx/>
              <a:buSzTx/>
              <a:buFontTx/>
              <a:buNone/>
              <a:tabLst/>
              <a:defRPr/>
            </a:pPr>
            <a:r>
              <a:rPr kumimoji="0" lang="en-US" sz="2293" b="1" i="0" u="none" strike="noStrike" kern="1200" cap="none" spc="0" normalizeH="0" baseline="0" noProof="0">
                <a:ln>
                  <a:noFill/>
                </a:ln>
                <a:solidFill>
                  <a:srgbClr val="10A2C2"/>
                </a:solidFill>
                <a:effectLst/>
                <a:uLnTx/>
                <a:uFillTx/>
                <a:latin typeface="Gotham Bold"/>
                <a:ea typeface="Gotham Bold"/>
                <a:cs typeface="Gotham Bold"/>
                <a:sym typeface="Gotham Bold"/>
              </a:rPr>
              <a:t>#CollabDaysPL</a:t>
            </a:r>
          </a:p>
        </p:txBody>
      </p:sp>
      <p:pic>
        <p:nvPicPr>
          <p:cNvPr id="19" name="Picture 18">
            <a:extLst>
              <a:ext uri="{FF2B5EF4-FFF2-40B4-BE49-F238E27FC236}">
                <a16:creationId xmlns:a16="http://schemas.microsoft.com/office/drawing/2014/main" id="{ED15F4FC-E4FF-D336-C9F2-16B7E052BDCF}"/>
              </a:ext>
            </a:extLst>
          </p:cNvPr>
          <p:cNvPicPr>
            <a:picLocks noChangeAspect="1"/>
          </p:cNvPicPr>
          <p:nvPr/>
        </p:nvPicPr>
        <p:blipFill>
          <a:blip r:embed="rId3"/>
          <a:stretch>
            <a:fillRect/>
          </a:stretch>
        </p:blipFill>
        <p:spPr>
          <a:xfrm>
            <a:off x="349962" y="2157678"/>
            <a:ext cx="3597755" cy="254264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Effect transition="in" filter="dissolve">
                                      <p:cBhvr>
                                        <p:cTn id="7" dur="3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vy panel">
            <a:extLst>
              <a:ext uri="{C183D7F6-B498-43B3-948B-1728B52AA6E4}">
                <adec:decorative xmlns:adec="http://schemas.microsoft.com/office/drawing/2017/decorative" val="1"/>
              </a:ext>
            </a:extLst>
          </p:cNvPr>
          <p:cNvSpPr/>
          <p:nvPr/>
        </p:nvSpPr>
        <p:spPr>
          <a:xfrm>
            <a:off x="0" y="0"/>
            <a:ext cx="4297680" cy="6858000"/>
          </a:xfrm>
          <a:prstGeom prst="rect">
            <a:avLst/>
          </a:prstGeom>
          <a:solidFill>
            <a:srgbClr val="042344"/>
          </a:solidFill>
          <a:ln>
            <a:noFill/>
          </a:ln>
        </p:spPr>
        <p:txBody>
          <a:bodyPr/>
          <a:lstStyle/>
          <a:p>
            <a:endParaRPr lang="en-US" noProof="0"/>
          </a:p>
        </p:txBody>
      </p:sp>
      <p:sp>
        <p:nvSpPr>
          <p:cNvPr id="3" name="Eyebrow"/>
          <p:cNvSpPr txBox="1"/>
          <p:nvPr/>
        </p:nvSpPr>
        <p:spPr>
          <a:xfrm>
            <a:off x="600000" y="1000000"/>
            <a:ext cx="3300000" cy="500000"/>
          </a:xfrm>
          <a:prstGeom prst="rect">
            <a:avLst/>
          </a:prstGeom>
        </p:spPr>
        <p:txBody>
          <a:bodyPr wrap="square" lIns="0" tIns="0" rIns="0" bIns="0" rtlCol="0" anchor="t"/>
          <a:lstStyle/>
          <a:p>
            <a:r>
              <a:rPr lang="en-US" sz="1400" b="1" spc="300" noProof="0">
                <a:solidFill>
                  <a:srgbClr val="46B7B2"/>
                </a:solidFill>
                <a:latin typeface="Segoe Sans Text Semibold"/>
                <a:cs typeface="Segoe Sans Text"/>
              </a:rPr>
              <a:t>COLLABDAYS POLAND 2026</a:t>
            </a:r>
          </a:p>
        </p:txBody>
      </p:sp>
      <p:sp>
        <p:nvSpPr>
          <p:cNvPr id="10" name="Insight body">
            <a:extLst>
              <a:ext uri="{FF2B5EF4-FFF2-40B4-BE49-F238E27FC236}">
                <a16:creationId xmlns:a16="http://schemas.microsoft.com/office/drawing/2014/main" id="{DA936BFD-B31C-6C50-3C89-6E4ED26FE386}"/>
              </a:ext>
            </a:extLst>
          </p:cNvPr>
          <p:cNvSpPr txBox="1"/>
          <p:nvPr/>
        </p:nvSpPr>
        <p:spPr>
          <a:xfrm>
            <a:off x="4960000" y="1035601"/>
            <a:ext cx="6600000" cy="464399"/>
          </a:xfrm>
          <a:prstGeom prst="rect">
            <a:avLst/>
          </a:prstGeom>
        </p:spPr>
        <p:txBody>
          <a:bodyPr wrap="square" lIns="0" tIns="0" rIns="0" bIns="0" rtlCol="0" anchor="t"/>
          <a:lstStyle/>
          <a:p>
            <a:pPr>
              <a:lnSpc>
                <a:spcPct val="112000"/>
              </a:lnSpc>
            </a:pPr>
            <a:r>
              <a:rPr lang="en-US" sz="2000" b="0" spc="-10" noProof="0">
                <a:solidFill>
                  <a:srgbClr val="404040"/>
                </a:solidFill>
                <a:latin typeface="Segoe Sans Text"/>
                <a:cs typeface="Segoe Sans Text"/>
              </a:rPr>
              <a:t>Work together as a team, bring value and have fun!</a:t>
            </a:r>
          </a:p>
        </p:txBody>
      </p:sp>
      <p:sp>
        <p:nvSpPr>
          <p:cNvPr id="12" name="Insight title">
            <a:extLst>
              <a:ext uri="{FF2B5EF4-FFF2-40B4-BE49-F238E27FC236}">
                <a16:creationId xmlns:a16="http://schemas.microsoft.com/office/drawing/2014/main" id="{46B934D2-6FA7-0833-9396-D00855DC6A93}"/>
              </a:ext>
            </a:extLst>
          </p:cNvPr>
          <p:cNvSpPr txBox="1"/>
          <p:nvPr/>
        </p:nvSpPr>
        <p:spPr>
          <a:xfrm>
            <a:off x="4960000" y="131704"/>
            <a:ext cx="7232000" cy="615468"/>
          </a:xfrm>
          <a:prstGeom prst="rect">
            <a:avLst/>
          </a:prstGeom>
        </p:spPr>
        <p:txBody>
          <a:bodyPr wrap="square" lIns="0" tIns="0" rIns="0" bIns="0" rtlCol="0" anchor="t"/>
          <a:lstStyle/>
          <a:p>
            <a:pPr>
              <a:lnSpc>
                <a:spcPct val="100000"/>
              </a:lnSpc>
            </a:pPr>
            <a:r>
              <a:rPr lang="en-US" sz="4000" b="1" spc="-30" noProof="0">
                <a:solidFill>
                  <a:srgbClr val="042344"/>
                </a:solidFill>
                <a:latin typeface="Segoe Sans Text Semibold"/>
                <a:cs typeface="Segoe Sans Text"/>
              </a:rPr>
              <a:t>What is the most important?</a:t>
            </a:r>
          </a:p>
        </p:txBody>
      </p:sp>
      <p:sp>
        <p:nvSpPr>
          <p:cNvPr id="14" name="Title underline">
            <a:extLst>
              <a:ext uri="{FF2B5EF4-FFF2-40B4-BE49-F238E27FC236}">
                <a16:creationId xmlns:a16="http://schemas.microsoft.com/office/drawing/2014/main" id="{D7AB47A1-56F9-D606-6960-E31AD85C5BD1}"/>
              </a:ext>
              <a:ext uri="{C183D7F6-B498-43B3-948B-1728B52AA6E4}">
                <adec:decorative xmlns:adec="http://schemas.microsoft.com/office/drawing/2017/decorative" val="1"/>
              </a:ext>
            </a:extLst>
          </p:cNvPr>
          <p:cNvSpPr/>
          <p:nvPr/>
        </p:nvSpPr>
        <p:spPr>
          <a:xfrm>
            <a:off x="4960000" y="747172"/>
            <a:ext cx="1100000" cy="61200"/>
          </a:xfrm>
          <a:prstGeom prst="rect">
            <a:avLst/>
          </a:prstGeom>
          <a:solidFill>
            <a:srgbClr val="46B7B2"/>
          </a:solidFill>
          <a:ln>
            <a:noFill/>
          </a:ln>
        </p:spPr>
        <p:txBody>
          <a:bodyPr/>
          <a:lstStyle/>
          <a:p>
            <a:endParaRPr lang="en-US" noProof="0"/>
          </a:p>
        </p:txBody>
      </p:sp>
      <p:pic>
        <p:nvPicPr>
          <p:cNvPr id="23" name="WhatsApp Video 2026-06-11 at 10.26.27 (1)">
            <a:hlinkClick r:id="" action="ppaction://media"/>
            <a:extLst>
              <a:ext uri="{FF2B5EF4-FFF2-40B4-BE49-F238E27FC236}">
                <a16:creationId xmlns:a16="http://schemas.microsoft.com/office/drawing/2014/main" id="{AC23279B-5BF5-7680-F6D1-EFF4200500A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857680" y="1592862"/>
            <a:ext cx="6980511" cy="3940171"/>
          </a:xfrm>
          <a:prstGeom prst="rect">
            <a:avLst/>
          </a:prstGeom>
        </p:spPr>
      </p:pic>
      <p:sp>
        <p:nvSpPr>
          <p:cNvPr id="27" name="TextBox 22">
            <a:extLst>
              <a:ext uri="{FF2B5EF4-FFF2-40B4-BE49-F238E27FC236}">
                <a16:creationId xmlns:a16="http://schemas.microsoft.com/office/drawing/2014/main" id="{74C9562C-AF81-4188-0FD0-1398FD616174}"/>
              </a:ext>
            </a:extLst>
          </p:cNvPr>
          <p:cNvSpPr txBox="1"/>
          <p:nvPr/>
        </p:nvSpPr>
        <p:spPr>
          <a:xfrm>
            <a:off x="0" y="6251802"/>
            <a:ext cx="2929993" cy="374718"/>
          </a:xfrm>
          <a:prstGeom prst="rect">
            <a:avLst/>
          </a:prstGeom>
        </p:spPr>
        <p:txBody>
          <a:bodyPr lIns="0" tIns="0" rIns="0" bIns="0" rtlCol="0" anchor="t">
            <a:spAutoFit/>
          </a:bodyPr>
          <a:lstStyle/>
          <a:p>
            <a:pPr marL="0" marR="0" lvl="0" indent="0" algn="ctr" defTabSz="609630" rtl="0" eaLnBrk="1" fontAlgn="auto" latinLnBrk="0" hangingPunct="1">
              <a:lnSpc>
                <a:spcPts val="3209"/>
              </a:lnSpc>
              <a:spcBef>
                <a:spcPts val="0"/>
              </a:spcBef>
              <a:spcAft>
                <a:spcPts val="0"/>
              </a:spcAft>
              <a:buClrTx/>
              <a:buSzTx/>
              <a:buFontTx/>
              <a:buNone/>
              <a:tabLst/>
              <a:defRPr/>
            </a:pPr>
            <a:r>
              <a:rPr kumimoji="0" lang="en-US" sz="2293" b="1" i="0" u="none" strike="noStrike" kern="1200" cap="none" spc="0" normalizeH="0" baseline="0" noProof="0">
                <a:ln>
                  <a:noFill/>
                </a:ln>
                <a:solidFill>
                  <a:srgbClr val="10A2C2"/>
                </a:solidFill>
                <a:effectLst/>
                <a:uLnTx/>
                <a:uFillTx/>
                <a:latin typeface="Gotham Bold"/>
                <a:ea typeface="Gotham Bold"/>
                <a:cs typeface="Gotham Bold"/>
                <a:sym typeface="Gotham Bold"/>
              </a:rPr>
              <a:t>#CollabDaysPL</a:t>
            </a:r>
          </a:p>
        </p:txBody>
      </p:sp>
      <p:sp>
        <p:nvSpPr>
          <p:cNvPr id="28" name="Insight body">
            <a:extLst>
              <a:ext uri="{FF2B5EF4-FFF2-40B4-BE49-F238E27FC236}">
                <a16:creationId xmlns:a16="http://schemas.microsoft.com/office/drawing/2014/main" id="{9B71BDC1-7787-523E-5392-E8EBE9CAE6CC}"/>
              </a:ext>
            </a:extLst>
          </p:cNvPr>
          <p:cNvSpPr txBox="1"/>
          <p:nvPr/>
        </p:nvSpPr>
        <p:spPr>
          <a:xfrm>
            <a:off x="4960000" y="5653910"/>
            <a:ext cx="6600000" cy="1204090"/>
          </a:xfrm>
          <a:prstGeom prst="rect">
            <a:avLst/>
          </a:prstGeom>
        </p:spPr>
        <p:txBody>
          <a:bodyPr wrap="square" lIns="0" tIns="0" rIns="0" bIns="0" rtlCol="0" anchor="t"/>
          <a:lstStyle/>
          <a:p>
            <a:pPr>
              <a:lnSpc>
                <a:spcPct val="112000"/>
              </a:lnSpc>
            </a:pPr>
            <a:r>
              <a:rPr lang="en-US" sz="2000" b="1" spc="-10" noProof="0">
                <a:solidFill>
                  <a:srgbClr val="404040"/>
                </a:solidFill>
                <a:latin typeface="Segoe Sans Text"/>
                <a:cs typeface="Segoe Sans Text"/>
              </a:rPr>
              <a:t>Organizers team: </a:t>
            </a:r>
            <a:br>
              <a:rPr lang="en-US" sz="2000" b="1" spc="-10" noProof="0">
                <a:solidFill>
                  <a:srgbClr val="404040"/>
                </a:solidFill>
                <a:latin typeface="Segoe Sans Text"/>
                <a:cs typeface="Segoe Sans Text"/>
              </a:rPr>
            </a:br>
            <a:r>
              <a:rPr lang="en-US" sz="2000" b="1" spc="-10" noProof="0">
                <a:solidFill>
                  <a:srgbClr val="404040"/>
                </a:solidFill>
                <a:latin typeface="Segoe Sans Text"/>
                <a:cs typeface="Segoe Sans Text"/>
              </a:rPr>
              <a:t>✨ </a:t>
            </a:r>
            <a:r>
              <a:rPr lang="en-US" b="0" spc="-10" noProof="0">
                <a:solidFill>
                  <a:srgbClr val="404040"/>
                </a:solidFill>
                <a:latin typeface="Segoe Sans Text"/>
                <a:cs typeface="Segoe Sans Text"/>
                <a:hlinkClick r:id="rId6"/>
              </a:rPr>
              <a:t>Edyta </a:t>
            </a:r>
            <a:r>
              <a:rPr lang="en-US" b="0" spc="-10" noProof="0" err="1">
                <a:solidFill>
                  <a:srgbClr val="404040"/>
                </a:solidFill>
                <a:latin typeface="Segoe Sans Text"/>
                <a:cs typeface="Segoe Sans Text"/>
                <a:hlinkClick r:id="rId6"/>
              </a:rPr>
              <a:t>Gorzoń</a:t>
            </a:r>
            <a:r>
              <a:rPr lang="en-US" b="0" spc="-10" noProof="0">
                <a:solidFill>
                  <a:srgbClr val="404040"/>
                </a:solidFill>
                <a:latin typeface="Segoe Sans Text"/>
                <a:cs typeface="Segoe Sans Text"/>
                <a:hlinkClick r:id="rId6"/>
              </a:rPr>
              <a:t> </a:t>
            </a:r>
            <a:r>
              <a:rPr lang="en-US" b="1" spc="-10" noProof="0">
                <a:solidFill>
                  <a:srgbClr val="404040"/>
                </a:solidFill>
                <a:latin typeface="Segoe Sans Text"/>
                <a:cs typeface="Segoe Sans Text"/>
              </a:rPr>
              <a:t>✨</a:t>
            </a:r>
            <a:r>
              <a:rPr lang="en-US" b="0" spc="-10" noProof="0">
                <a:solidFill>
                  <a:srgbClr val="404040"/>
                </a:solidFill>
                <a:latin typeface="Segoe Sans Text"/>
                <a:cs typeface="Segoe Sans Text"/>
              </a:rPr>
              <a:t> </a:t>
            </a:r>
            <a:r>
              <a:rPr lang="en-US" b="0" spc="-10" noProof="0">
                <a:solidFill>
                  <a:srgbClr val="404040"/>
                </a:solidFill>
                <a:latin typeface="Segoe Sans Text"/>
                <a:cs typeface="Segoe Sans Text"/>
                <a:hlinkClick r:id="rId7"/>
              </a:rPr>
              <a:t>Tomasz </a:t>
            </a:r>
            <a:r>
              <a:rPr lang="en-US" b="0" spc="-10" noProof="0" err="1">
                <a:solidFill>
                  <a:srgbClr val="404040"/>
                </a:solidFill>
                <a:latin typeface="Segoe Sans Text"/>
                <a:cs typeface="Segoe Sans Text"/>
                <a:hlinkClick r:id="rId7"/>
              </a:rPr>
              <a:t>Poszytek</a:t>
            </a:r>
            <a:r>
              <a:rPr lang="en-US" b="0" spc="-10" noProof="0">
                <a:solidFill>
                  <a:srgbClr val="404040"/>
                </a:solidFill>
                <a:latin typeface="Segoe Sans Text"/>
                <a:cs typeface="Segoe Sans Text"/>
                <a:hlinkClick r:id="rId7"/>
              </a:rPr>
              <a:t> </a:t>
            </a:r>
            <a:r>
              <a:rPr lang="en-US" b="1" spc="-10" noProof="0">
                <a:solidFill>
                  <a:srgbClr val="404040"/>
                </a:solidFill>
                <a:latin typeface="Segoe Sans Text"/>
                <a:cs typeface="Segoe Sans Text"/>
              </a:rPr>
              <a:t>✨</a:t>
            </a:r>
            <a:r>
              <a:rPr lang="en-US" b="0" spc="-10" noProof="0">
                <a:solidFill>
                  <a:srgbClr val="404040"/>
                </a:solidFill>
                <a:latin typeface="Segoe Sans Text"/>
                <a:cs typeface="Segoe Sans Text"/>
              </a:rPr>
              <a:t> </a:t>
            </a:r>
            <a:r>
              <a:rPr lang="en-US" b="0" spc="-10" noProof="0">
                <a:solidFill>
                  <a:srgbClr val="404040"/>
                </a:solidFill>
                <a:latin typeface="Segoe Sans Text"/>
                <a:cs typeface="Segoe Sans Text"/>
                <a:hlinkClick r:id="rId8"/>
              </a:rPr>
              <a:t>Marcin </a:t>
            </a:r>
            <a:r>
              <a:rPr lang="en-US" b="0" spc="-10" noProof="0" err="1">
                <a:solidFill>
                  <a:srgbClr val="404040"/>
                </a:solidFill>
                <a:latin typeface="Segoe Sans Text"/>
                <a:cs typeface="Segoe Sans Text"/>
                <a:hlinkClick r:id="rId8"/>
              </a:rPr>
              <a:t>Siewnicki</a:t>
            </a:r>
            <a:r>
              <a:rPr lang="en-US" b="0" spc="-10" noProof="0">
                <a:solidFill>
                  <a:srgbClr val="404040"/>
                </a:solidFill>
                <a:latin typeface="Segoe Sans Text"/>
                <a:cs typeface="Segoe Sans Text"/>
                <a:hlinkClick r:id="rId8"/>
              </a:rPr>
              <a:t> </a:t>
            </a:r>
            <a:br>
              <a:rPr lang="en-US" b="0" spc="-10" noProof="0">
                <a:solidFill>
                  <a:srgbClr val="404040"/>
                </a:solidFill>
                <a:latin typeface="Segoe Sans Text"/>
                <a:cs typeface="Segoe Sans Text"/>
              </a:rPr>
            </a:br>
            <a:r>
              <a:rPr lang="en-US" b="1" spc="-10" noProof="0">
                <a:solidFill>
                  <a:srgbClr val="404040"/>
                </a:solidFill>
                <a:latin typeface="Segoe Sans Text"/>
                <a:cs typeface="Segoe Sans Text"/>
              </a:rPr>
              <a:t>✨</a:t>
            </a:r>
            <a:r>
              <a:rPr lang="en-US" b="0" spc="-10" noProof="0">
                <a:solidFill>
                  <a:srgbClr val="404040"/>
                </a:solidFill>
                <a:latin typeface="Segoe Sans Text"/>
                <a:cs typeface="Segoe Sans Text"/>
              </a:rPr>
              <a:t> </a:t>
            </a:r>
            <a:r>
              <a:rPr lang="en-US" b="0" spc="-10" noProof="0">
                <a:solidFill>
                  <a:srgbClr val="404040"/>
                </a:solidFill>
                <a:latin typeface="Segoe Sans Text"/>
                <a:cs typeface="Segoe Sans Text"/>
                <a:hlinkClick r:id="rId9"/>
              </a:rPr>
              <a:t>Krzysztof Kania </a:t>
            </a:r>
            <a:r>
              <a:rPr lang="en-US" b="1" spc="-10" noProof="0">
                <a:solidFill>
                  <a:srgbClr val="404040"/>
                </a:solidFill>
                <a:latin typeface="Segoe Sans Text"/>
                <a:cs typeface="Segoe Sans Text"/>
              </a:rPr>
              <a:t>✨ </a:t>
            </a:r>
            <a:r>
              <a:rPr lang="en-US" b="0" spc="-10" noProof="0">
                <a:solidFill>
                  <a:srgbClr val="404040"/>
                </a:solidFill>
                <a:latin typeface="Segoe Sans Text"/>
                <a:cs typeface="Segoe Sans Text"/>
                <a:hlinkClick r:id="rId10"/>
              </a:rPr>
              <a:t>Dawid </a:t>
            </a:r>
            <a:r>
              <a:rPr lang="en-US" b="0" spc="-10" noProof="0" err="1">
                <a:solidFill>
                  <a:srgbClr val="404040"/>
                </a:solidFill>
                <a:latin typeface="Segoe Sans Text"/>
                <a:cs typeface="Segoe Sans Text"/>
                <a:hlinkClick r:id="rId10"/>
              </a:rPr>
              <a:t>Ziółkowski</a:t>
            </a:r>
            <a:r>
              <a:rPr lang="en-US" b="0" spc="-10" noProof="0">
                <a:solidFill>
                  <a:srgbClr val="404040"/>
                </a:solidFill>
                <a:latin typeface="Segoe Sans Text"/>
                <a:cs typeface="Segoe Sans Text"/>
                <a:hlinkClick r:id="rId10"/>
              </a:rPr>
              <a:t> </a:t>
            </a:r>
            <a:r>
              <a:rPr lang="en-US" b="1" spc="-10" noProof="0">
                <a:solidFill>
                  <a:srgbClr val="404040"/>
                </a:solidFill>
                <a:latin typeface="Segoe Sans Text"/>
                <a:cs typeface="Segoe Sans Text"/>
              </a:rPr>
              <a:t>✨</a:t>
            </a:r>
            <a:r>
              <a:rPr lang="en-US" spc="-10" noProof="0">
                <a:solidFill>
                  <a:srgbClr val="404040"/>
                </a:solidFill>
                <a:latin typeface="Segoe Sans Text"/>
                <a:cs typeface="Segoe Sans Text"/>
              </a:rPr>
              <a:t> </a:t>
            </a:r>
            <a:r>
              <a:rPr lang="en-US" spc="-10" noProof="0">
                <a:solidFill>
                  <a:srgbClr val="404040"/>
                </a:solidFill>
                <a:latin typeface="Segoe Sans Text"/>
                <a:cs typeface="Segoe Sans Text"/>
                <a:hlinkClick r:id="rId11"/>
              </a:rPr>
              <a:t>Michał Ziemba</a:t>
            </a:r>
            <a:endParaRPr lang="en-US" b="0" spc="-10" noProof="0">
              <a:solidFill>
                <a:srgbClr val="404040"/>
              </a:solidFill>
              <a:latin typeface="Segoe Sans Text"/>
              <a:cs typeface="Segoe Sans Text"/>
            </a:endParaRPr>
          </a:p>
        </p:txBody>
      </p:sp>
      <p:pic>
        <p:nvPicPr>
          <p:cNvPr id="30" name="Picture 29">
            <a:extLst>
              <a:ext uri="{FF2B5EF4-FFF2-40B4-BE49-F238E27FC236}">
                <a16:creationId xmlns:a16="http://schemas.microsoft.com/office/drawing/2014/main" id="{EE1FF013-F4E9-3833-7962-BD27D46EDBB0}"/>
              </a:ext>
            </a:extLst>
          </p:cNvPr>
          <p:cNvPicPr>
            <a:picLocks noChangeAspect="1"/>
          </p:cNvPicPr>
          <p:nvPr/>
        </p:nvPicPr>
        <p:blipFill>
          <a:blip r:embed="rId12"/>
          <a:stretch>
            <a:fillRect/>
          </a:stretch>
        </p:blipFill>
        <p:spPr>
          <a:xfrm>
            <a:off x="353809" y="2091906"/>
            <a:ext cx="3565584" cy="2674188"/>
          </a:xfrm>
          <a:prstGeom prst="rect">
            <a:avLst/>
          </a:prstGeom>
        </p:spPr>
      </p:pic>
    </p:spTree>
    <p:extLst>
      <p:ext uri="{BB962C8B-B14F-4D97-AF65-F5344CB8AC3E}">
        <p14:creationId xmlns:p14="http://schemas.microsoft.com/office/powerpoint/2010/main" val="3076935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66"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3"/>
                                        </p:tgtEl>
                                      </p:cBhvr>
                                    </p:cmd>
                                  </p:childTnLst>
                                </p:cTn>
                              </p:par>
                            </p:childTnLst>
                          </p:cTn>
                        </p:par>
                      </p:childTnLst>
                    </p:cTn>
                  </p:par>
                </p:childTnLst>
              </p:cTn>
              <p:nextCondLst>
                <p:cond evt="onClick" delay="0">
                  <p:tgtEl>
                    <p:spTgt spid="23"/>
                  </p:tgtEl>
                </p:cond>
              </p:nextCondLst>
            </p:seq>
            <p:video>
              <p:cMediaNode vol="80000">
                <p:cTn id="12" repeatCount="indefinite" fill="hold" display="0">
                  <p:stCondLst>
                    <p:cond delay="indefinite"/>
                  </p:stCondLst>
                </p:cTn>
                <p:tgtEl>
                  <p:spTgt spid="23"/>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1F717EB-919B-444A-AAD2-EF277D780854}"/>
              </a:ext>
            </a:extLst>
          </p:cNvPr>
          <p:cNvSpPr>
            <a:spLocks noGrp="1"/>
          </p:cNvSpPr>
          <p:nvPr>
            <p:ph type="title"/>
          </p:nvPr>
        </p:nvSpPr>
        <p:spPr/>
        <p:txBody>
          <a:bodyPr/>
          <a:lstStyle/>
          <a:p>
            <a:pPr>
              <a:lnSpc>
                <a:spcPct val="76437"/>
              </a:lnSpc>
            </a:pPr>
            <a:r>
              <a:rPr lang="en-US" sz="3600" noProof="0">
                <a:latin typeface="Segoe UI Semibold" panose="020B0702040204020203" pitchFamily="34" charset="0"/>
                <a:cs typeface="Segoe UI Semibold" panose="020B0702040204020203" pitchFamily="34" charset="0"/>
              </a:rPr>
              <a:t>Digital Event Code of Conduct</a:t>
            </a:r>
            <a:endParaRPr lang="en-US" noProof="0"/>
          </a:p>
        </p:txBody>
      </p:sp>
      <p:sp>
        <p:nvSpPr>
          <p:cNvPr id="5" name="Text Placeholder 4">
            <a:extLst>
              <a:ext uri="{FF2B5EF4-FFF2-40B4-BE49-F238E27FC236}">
                <a16:creationId xmlns:a16="http://schemas.microsoft.com/office/drawing/2014/main" id="{91CBCD24-BE5B-F882-1502-8F6DE177C49F}"/>
              </a:ext>
            </a:extLst>
          </p:cNvPr>
          <p:cNvSpPr>
            <a:spLocks noGrp="1"/>
          </p:cNvSpPr>
          <p:nvPr>
            <p:ph type="body" sz="quarter" idx="10"/>
          </p:nvPr>
        </p:nvSpPr>
        <p:spPr>
          <a:xfrm>
            <a:off x="584200" y="1307393"/>
            <a:ext cx="11018520" cy="923330"/>
          </a:xfrm>
        </p:spPr>
        <p:txBody>
          <a:bodyPr/>
          <a:lstStyle/>
          <a:p>
            <a:pPr marL="0" indent="0">
              <a:buNone/>
            </a:pPr>
            <a:r>
              <a:rPr kumimoji="0" lang="en-US" sz="2000" b="0" i="0" u="none" strike="noStrike" kern="1200" cap="none" spc="0" normalizeH="0" baseline="0" noProof="0">
                <a:ln>
                  <a:noFill/>
                </a:ln>
                <a:solidFill>
                  <a:srgbClr val="000000"/>
                </a:solidFill>
                <a:effectLst/>
                <a:uLnTx/>
                <a:uFillTx/>
                <a:latin typeface="Segoe UI"/>
                <a:ea typeface="+mn-ea"/>
                <a:cs typeface="Segoe UI Semilight" panose="020B0402040204020203" pitchFamily="34" charset="0"/>
              </a:rPr>
              <a:t>Microsoft’s mission is to </a:t>
            </a:r>
            <a:r>
              <a:rPr kumimoji="0" lang="en-US" sz="2000" b="1" i="0" u="none" strike="noStrike" kern="1200" cap="none" spc="0" normalizeH="0" baseline="0" noProof="0">
                <a:ln>
                  <a:noFill/>
                </a:ln>
                <a:solidFill>
                  <a:srgbClr val="000000"/>
                </a:solidFill>
                <a:effectLst/>
                <a:uLnTx/>
                <a:uFillTx/>
                <a:latin typeface="Segoe UI"/>
                <a:ea typeface="+mn-ea"/>
                <a:cs typeface="Segoe UI Semilight" panose="020B0402040204020203" pitchFamily="34" charset="0"/>
              </a:rPr>
              <a:t>empower every person and every organization on the planet to achieve more</a:t>
            </a:r>
            <a:r>
              <a:rPr kumimoji="0" lang="en-US" sz="2000" b="0" i="0" u="none" strike="noStrike" kern="1200" cap="none" spc="0" normalizeH="0" baseline="0" noProof="0">
                <a:ln>
                  <a:noFill/>
                </a:ln>
                <a:solidFill>
                  <a:srgbClr val="000000"/>
                </a:solidFill>
                <a:effectLst/>
                <a:uLnTx/>
                <a:uFillTx/>
                <a:latin typeface="Segoe UI"/>
                <a:ea typeface="+mn-ea"/>
                <a:cs typeface="Segoe UI Semilight" panose="020B0402040204020203" pitchFamily="34" charset="0"/>
              </a:rPr>
              <a:t>. This includes all Microsoft events and gatherings, including on digital platforms, where we seek to create a respectful, friendly, fun and inclusive experience for all participants.​</a:t>
            </a:r>
          </a:p>
        </p:txBody>
      </p:sp>
      <p:pic>
        <p:nvPicPr>
          <p:cNvPr id="4" name="Picture 3" descr="Isometric view of cell phone with interactive motion.">
            <a:extLst>
              <a:ext uri="{FF2B5EF4-FFF2-40B4-BE49-F238E27FC236}">
                <a16:creationId xmlns:a16="http://schemas.microsoft.com/office/drawing/2014/main" id="{F9231EB6-B472-BC4E-AFE4-112756FCA546}"/>
              </a:ext>
            </a:extLst>
          </p:cNvPr>
          <p:cNvPicPr>
            <a:picLocks noChangeAspect="1"/>
          </p:cNvPicPr>
          <p:nvPr/>
        </p:nvPicPr>
        <p:blipFill>
          <a:blip r:embed="rId3"/>
          <a:stretch>
            <a:fillRect/>
          </a:stretch>
        </p:blipFill>
        <p:spPr>
          <a:xfrm>
            <a:off x="8813" y="2734366"/>
            <a:ext cx="4114800" cy="4114800"/>
          </a:xfrm>
          <a:prstGeom prst="rect">
            <a:avLst/>
          </a:prstGeom>
        </p:spPr>
      </p:pic>
      <p:sp>
        <p:nvSpPr>
          <p:cNvPr id="34" name="Text Placeholder 4">
            <a:extLst>
              <a:ext uri="{FF2B5EF4-FFF2-40B4-BE49-F238E27FC236}">
                <a16:creationId xmlns:a16="http://schemas.microsoft.com/office/drawing/2014/main" id="{07B63777-E386-E246-A843-0DCE57C79838}"/>
              </a:ext>
            </a:extLst>
          </p:cNvPr>
          <p:cNvSpPr txBox="1">
            <a:spLocks/>
          </p:cNvSpPr>
          <p:nvPr/>
        </p:nvSpPr>
        <p:spPr>
          <a:xfrm>
            <a:off x="4608631" y="2526748"/>
            <a:ext cx="7100126" cy="3891722"/>
          </a:xfrm>
          <a:prstGeom prst="rect">
            <a:avLst/>
          </a:prstGeom>
        </p:spPr>
        <p:txBody>
          <a:bodyPr lIns="91440" tIns="45720" rIns="91440" bIns="45720" anchor="t"/>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bg2">
                    <a:lumMod val="25000"/>
                  </a:schemeClr>
                </a:solidFill>
                <a:latin typeface="Segoe UI Semilight" panose="020B0402040204020203" pitchFamily="34" charset="0"/>
                <a:ea typeface="+mn-ea"/>
                <a:cs typeface="Segoe UI Semilight" panose="020B04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bg2">
                    <a:lumMod val="25000"/>
                  </a:schemeClr>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bg2">
                    <a:lumMod val="25000"/>
                  </a:schemeClr>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kern="1200" spc="0" baseline="0">
                <a:solidFill>
                  <a:schemeClr val="bg2">
                    <a:lumMod val="25000"/>
                  </a:schemeClr>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solidFill>
                  <a:schemeClr val="bg2">
                    <a:lumMod val="25000"/>
                  </a:schemeClr>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28600" marR="0" lvl="0" indent="-228600" algn="l" defTabSz="932742" rtl="0" eaLnBrk="1" fontAlgn="auto" latinLnBrk="0" hangingPunct="1">
              <a:lnSpc>
                <a:spcPct val="90000"/>
              </a:lnSpc>
              <a:spcBef>
                <a:spcPts val="1000"/>
              </a:spcBef>
              <a:spcAft>
                <a:spcPts val="0"/>
              </a:spcAft>
              <a:buClrTx/>
              <a:buSzPct val="90000"/>
              <a:buFont typeface="Wingdings" panose="05000000000000000000" pitchFamily="2" charset="2"/>
              <a:buChar char="Ø"/>
              <a:tabLst/>
              <a:defRPr/>
            </a:pPr>
            <a:r>
              <a:rPr kumimoji="0" lang="en-US" sz="1600" b="0" i="0" u="none" strike="noStrike" kern="1200" cap="none" spc="0" normalizeH="0" baseline="0" noProof="0">
                <a:ln>
                  <a:noFill/>
                </a:ln>
                <a:solidFill>
                  <a:srgbClr val="000000"/>
                </a:solidFill>
                <a:effectLst/>
                <a:uLnTx/>
                <a:uFillTx/>
                <a:latin typeface="Segoe UI"/>
                <a:ea typeface="+mn-ea"/>
                <a:cs typeface="Segoe UI Semilight" panose="020B0402040204020203" pitchFamily="34" charset="0"/>
              </a:rPr>
              <a:t>We expect all digital event participants to uphold the principles of this Code of Conduct, which covers the main digital event and all related activities. We do not tolerate disruptive or disrespectful behavior, messages, images, or interactions by any party participant, in any form, at any aspect of the program including business and social activities, regardless of location.​</a:t>
            </a:r>
          </a:p>
          <a:p>
            <a:pPr marL="228600" marR="0" lvl="0" indent="-228600" algn="l" defTabSz="932742" rtl="0" eaLnBrk="1" fontAlgn="auto" latinLnBrk="0" hangingPunct="1">
              <a:lnSpc>
                <a:spcPct val="90000"/>
              </a:lnSpc>
              <a:spcBef>
                <a:spcPts val="1000"/>
              </a:spcBef>
              <a:spcAft>
                <a:spcPts val="0"/>
              </a:spcAft>
              <a:buClrTx/>
              <a:buSzPct val="90000"/>
              <a:buFont typeface="Wingdings" panose="05000000000000000000" pitchFamily="2" charset="2"/>
              <a:buChar char="Ø"/>
              <a:tabLst/>
              <a:defRPr/>
            </a:pPr>
            <a:r>
              <a:rPr kumimoji="0" lang="en-US" sz="1600" b="0" i="0" u="none" strike="noStrike" kern="1200" cap="none" spc="0" normalizeH="0" baseline="0" noProof="0">
                <a:ln>
                  <a:noFill/>
                </a:ln>
                <a:solidFill>
                  <a:srgbClr val="000000"/>
                </a:solidFill>
                <a:effectLst/>
                <a:uLnTx/>
                <a:uFillTx/>
                <a:latin typeface="Segoe UI"/>
                <a:ea typeface="+mn-ea"/>
                <a:cs typeface="Segoe UI Semilight" panose="020B0402040204020203" pitchFamily="34" charset="0"/>
              </a:rPr>
              <a:t>Microsoft will not tolerate harassment or discrimination based on age, ancestry, color, gender identity or expression, national origin, physical or mental disability, religion, sexual orientation, or any other characteristic protected by applicable local laws, regulations, and ordinances.​ </a:t>
            </a:r>
          </a:p>
          <a:p>
            <a:pPr>
              <a:lnSpc>
                <a:spcPct val="90000"/>
              </a:lnSpc>
              <a:spcBef>
                <a:spcPts val="1000"/>
              </a:spcBef>
              <a:buChar char="Ø"/>
              <a:defRPr/>
            </a:pPr>
            <a:r>
              <a:rPr lang="en-US" sz="1600" noProof="0">
                <a:solidFill>
                  <a:srgbClr val="000000"/>
                </a:solidFill>
                <a:latin typeface="Segoe UI"/>
                <a:cs typeface="Segoe UI Semilight"/>
              </a:rPr>
              <a:t>AI notetakers are not permitted and will not be admitted to meetings.</a:t>
            </a:r>
          </a:p>
          <a:p>
            <a:pPr marL="0" marR="0" lvl="0" indent="0" algn="l" defTabSz="932742" rtl="0" eaLnBrk="1" fontAlgn="auto" latinLnBrk="0" hangingPunct="1">
              <a:lnSpc>
                <a:spcPct val="90000"/>
              </a:lnSpc>
              <a:spcBef>
                <a:spcPts val="1000"/>
              </a:spcBef>
              <a:spcAft>
                <a:spcPts val="0"/>
              </a:spcAft>
              <a:buClrTx/>
              <a:buSzPct val="90000"/>
              <a:buFont typeface="Wingdings" panose="05000000000000000000" pitchFamily="2" charset="2"/>
              <a:buNone/>
              <a:tabLst/>
              <a:defRPr/>
            </a:pPr>
            <a:r>
              <a:rPr kumimoji="0" lang="en-US" sz="1600" b="0" i="0" u="none" strike="noStrike" kern="1200" cap="none" spc="0" normalizeH="0" baseline="0" noProof="0">
                <a:ln>
                  <a:noFill/>
                </a:ln>
                <a:solidFill>
                  <a:srgbClr val="000000"/>
                </a:solidFill>
                <a:effectLst/>
                <a:uLnTx/>
                <a:uFillTx/>
                <a:latin typeface="Segoe UI"/>
                <a:ea typeface="+mn-ea"/>
                <a:cs typeface="Segoe UI Semilight" panose="020B0402040204020203" pitchFamily="34" charset="0"/>
              </a:rPr>
              <a:t>We encourage everyone to assist in creating a welcoming and safe environment.</a:t>
            </a:r>
          </a:p>
          <a:p>
            <a:pPr marL="0" marR="0" lvl="0" indent="0" algn="l" defTabSz="932742" rtl="0" eaLnBrk="1" fontAlgn="auto" latinLnBrk="0" hangingPunct="1">
              <a:lnSpc>
                <a:spcPct val="90000"/>
              </a:lnSpc>
              <a:spcBef>
                <a:spcPts val="1000"/>
              </a:spcBef>
              <a:spcAft>
                <a:spcPts val="0"/>
              </a:spcAft>
              <a:buClrTx/>
              <a:buSzPct val="90000"/>
              <a:buFont typeface="Wingdings" panose="05000000000000000000" pitchFamily="2" charset="2"/>
              <a:buNone/>
              <a:tabLst/>
              <a:defRPr/>
            </a:pPr>
            <a:endParaRPr kumimoji="0" lang="en-US" sz="1600" b="0" i="0" u="none" strike="noStrike" kern="1200" cap="none" spc="0" normalizeH="0" baseline="0" noProof="0">
              <a:ln>
                <a:noFill/>
              </a:ln>
              <a:solidFill>
                <a:srgbClr val="000000"/>
              </a:solidFill>
              <a:effectLst/>
              <a:uLnTx/>
              <a:uFillTx/>
              <a:latin typeface="Segoe UI"/>
              <a:ea typeface="+mn-ea"/>
              <a:cs typeface="Segoe UI Semilight" panose="020B0402040204020203" pitchFamily="34" charset="0"/>
            </a:endParaRPr>
          </a:p>
          <a:p>
            <a:pPr marL="0" marR="0" lvl="0" indent="0" algn="l" defTabSz="932742" rtl="0" eaLnBrk="1" fontAlgn="auto" latinLnBrk="0" hangingPunct="1">
              <a:lnSpc>
                <a:spcPct val="90000"/>
              </a:lnSpc>
              <a:spcBef>
                <a:spcPts val="1000"/>
              </a:spcBef>
              <a:spcAft>
                <a:spcPts val="0"/>
              </a:spcAft>
              <a:buClrTx/>
              <a:buSzPct val="90000"/>
              <a:buFont typeface="Wingdings" panose="05000000000000000000" pitchFamily="2" charset="2"/>
              <a:buNone/>
              <a:tabLst/>
              <a:defRPr/>
            </a:pPr>
            <a:r>
              <a:rPr kumimoji="0" lang="en-US" sz="1600" b="0" i="0" u="none" strike="noStrike" kern="1200" cap="none" spc="0" normalizeH="0" baseline="0" noProof="0">
                <a:ln>
                  <a:noFill/>
                </a:ln>
                <a:solidFill>
                  <a:srgbClr val="000000"/>
                </a:solidFill>
                <a:effectLst/>
                <a:uLnTx/>
                <a:uFillTx/>
                <a:latin typeface="Segoe UI"/>
                <a:ea typeface="+mn-ea"/>
                <a:cs typeface="Segoe UI Semilight" panose="020B0402040204020203" pitchFamily="34" charset="0"/>
              </a:rPr>
              <a:t>For more info, click </a:t>
            </a:r>
            <a:r>
              <a:rPr kumimoji="0" lang="en-US" sz="1600" b="0" i="0" u="none" strike="noStrike" kern="1200" cap="none" spc="0" normalizeH="0" baseline="0" noProof="0">
                <a:ln>
                  <a:noFill/>
                </a:ln>
                <a:solidFill>
                  <a:srgbClr val="000000"/>
                </a:solidFill>
                <a:effectLst/>
                <a:uLnTx/>
                <a:uFillTx/>
                <a:latin typeface="Segoe UI"/>
                <a:ea typeface="+mn-ea"/>
                <a:cs typeface="Segoe UI Semilight" panose="020B0402040204020203" pitchFamily="34" charset="0"/>
                <a:hlinkClick r:id="rId4"/>
              </a:rPr>
              <a:t>here</a:t>
            </a:r>
            <a:r>
              <a:rPr kumimoji="0" lang="en-US" sz="1600" b="0" i="0" u="none" strike="noStrike" kern="1200" cap="none" spc="0" normalizeH="0" baseline="0" noProof="0">
                <a:ln>
                  <a:noFill/>
                </a:ln>
                <a:solidFill>
                  <a:srgbClr val="000000"/>
                </a:solidFill>
                <a:effectLst/>
                <a:uLnTx/>
                <a:uFillTx/>
                <a:latin typeface="Segoe UI"/>
                <a:ea typeface="+mn-ea"/>
                <a:cs typeface="Segoe UI Semilight" panose="020B0402040204020203" pitchFamily="34" charset="0"/>
              </a:rPr>
              <a:t>.</a:t>
            </a:r>
          </a:p>
        </p:txBody>
      </p:sp>
    </p:spTree>
    <p:extLst>
      <p:ext uri="{BB962C8B-B14F-4D97-AF65-F5344CB8AC3E}">
        <p14:creationId xmlns:p14="http://schemas.microsoft.com/office/powerpoint/2010/main" val="1314655766"/>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vy panel">
            <a:extLst>
              <a:ext uri="{C183D7F6-B498-43B3-948B-1728B52AA6E4}">
                <adec:decorative xmlns:adec="http://schemas.microsoft.com/office/drawing/2017/decorative" val="1"/>
              </a:ext>
            </a:extLst>
          </p:cNvPr>
          <p:cNvSpPr/>
          <p:nvPr/>
        </p:nvSpPr>
        <p:spPr>
          <a:xfrm>
            <a:off x="-12252" y="0"/>
            <a:ext cx="4297680" cy="6858000"/>
          </a:xfrm>
          <a:prstGeom prst="rect">
            <a:avLst/>
          </a:prstGeom>
          <a:solidFill>
            <a:srgbClr val="042344"/>
          </a:solidFill>
          <a:ln>
            <a:noFill/>
          </a:ln>
        </p:spPr>
        <p:txBody>
          <a:bodyPr/>
          <a:lstStyle/>
          <a:p>
            <a:endParaRPr lang="en-US" noProof="0"/>
          </a:p>
        </p:txBody>
      </p:sp>
      <p:sp>
        <p:nvSpPr>
          <p:cNvPr id="3" name="Eyebrow"/>
          <p:cNvSpPr txBox="1"/>
          <p:nvPr/>
        </p:nvSpPr>
        <p:spPr>
          <a:xfrm>
            <a:off x="600000" y="1000000"/>
            <a:ext cx="3300000" cy="500000"/>
          </a:xfrm>
          <a:prstGeom prst="rect">
            <a:avLst/>
          </a:prstGeom>
        </p:spPr>
        <p:txBody>
          <a:bodyPr wrap="square" lIns="0" tIns="0" rIns="0" bIns="0" rtlCol="0" anchor="t"/>
          <a:lstStyle/>
          <a:p>
            <a:r>
              <a:rPr lang="en-US" sz="1400" b="1" spc="300" noProof="0">
                <a:solidFill>
                  <a:srgbClr val="46B7B2"/>
                </a:solidFill>
                <a:latin typeface="Segoe Sans Text Semibold"/>
                <a:cs typeface="Segoe Sans Text"/>
              </a:rPr>
              <a:t>COLLABDAYS POLAND 2026</a:t>
            </a:r>
          </a:p>
        </p:txBody>
      </p:sp>
      <p:sp>
        <p:nvSpPr>
          <p:cNvPr id="12" name="Insight title">
            <a:extLst>
              <a:ext uri="{FF2B5EF4-FFF2-40B4-BE49-F238E27FC236}">
                <a16:creationId xmlns:a16="http://schemas.microsoft.com/office/drawing/2014/main" id="{46B934D2-6FA7-0833-9396-D00855DC6A93}"/>
              </a:ext>
            </a:extLst>
          </p:cNvPr>
          <p:cNvSpPr txBox="1"/>
          <p:nvPr/>
        </p:nvSpPr>
        <p:spPr>
          <a:xfrm>
            <a:off x="4960000" y="131704"/>
            <a:ext cx="7232000" cy="615468"/>
          </a:xfrm>
          <a:prstGeom prst="rect">
            <a:avLst/>
          </a:prstGeom>
        </p:spPr>
        <p:txBody>
          <a:bodyPr wrap="square" lIns="0" tIns="0" rIns="0" bIns="0" rtlCol="0" anchor="t"/>
          <a:lstStyle/>
          <a:p>
            <a:pPr>
              <a:lnSpc>
                <a:spcPct val="100000"/>
              </a:lnSpc>
            </a:pPr>
            <a:r>
              <a:rPr lang="en-US" sz="4000" b="1" spc="-30" noProof="0">
                <a:solidFill>
                  <a:srgbClr val="042344"/>
                </a:solidFill>
                <a:latin typeface="Segoe Sans Text Semibold"/>
                <a:cs typeface="Segoe Sans Text"/>
              </a:rPr>
              <a:t>Join as at Baltic Summit!</a:t>
            </a:r>
          </a:p>
        </p:txBody>
      </p:sp>
      <p:sp>
        <p:nvSpPr>
          <p:cNvPr id="14" name="Title underline">
            <a:extLst>
              <a:ext uri="{FF2B5EF4-FFF2-40B4-BE49-F238E27FC236}">
                <a16:creationId xmlns:a16="http://schemas.microsoft.com/office/drawing/2014/main" id="{D7AB47A1-56F9-D606-6960-E31AD85C5BD1}"/>
              </a:ext>
              <a:ext uri="{C183D7F6-B498-43B3-948B-1728B52AA6E4}">
                <adec:decorative xmlns:adec="http://schemas.microsoft.com/office/drawing/2017/decorative" val="1"/>
              </a:ext>
            </a:extLst>
          </p:cNvPr>
          <p:cNvSpPr/>
          <p:nvPr/>
        </p:nvSpPr>
        <p:spPr>
          <a:xfrm>
            <a:off x="4960000" y="747172"/>
            <a:ext cx="1100000" cy="61200"/>
          </a:xfrm>
          <a:prstGeom prst="rect">
            <a:avLst/>
          </a:prstGeom>
          <a:solidFill>
            <a:srgbClr val="46B7B2"/>
          </a:solidFill>
          <a:ln>
            <a:noFill/>
          </a:ln>
        </p:spPr>
        <p:txBody>
          <a:bodyPr/>
          <a:lstStyle/>
          <a:p>
            <a:endParaRPr lang="en-US" noProof="0"/>
          </a:p>
        </p:txBody>
      </p:sp>
      <p:sp>
        <p:nvSpPr>
          <p:cNvPr id="27" name="TextBox 22">
            <a:extLst>
              <a:ext uri="{FF2B5EF4-FFF2-40B4-BE49-F238E27FC236}">
                <a16:creationId xmlns:a16="http://schemas.microsoft.com/office/drawing/2014/main" id="{74C9562C-AF81-4188-0FD0-1398FD616174}"/>
              </a:ext>
            </a:extLst>
          </p:cNvPr>
          <p:cNvSpPr txBox="1"/>
          <p:nvPr/>
        </p:nvSpPr>
        <p:spPr>
          <a:xfrm>
            <a:off x="0" y="6251802"/>
            <a:ext cx="2929993" cy="374718"/>
          </a:xfrm>
          <a:prstGeom prst="rect">
            <a:avLst/>
          </a:prstGeom>
        </p:spPr>
        <p:txBody>
          <a:bodyPr lIns="0" tIns="0" rIns="0" bIns="0" rtlCol="0" anchor="t">
            <a:spAutoFit/>
          </a:bodyPr>
          <a:lstStyle/>
          <a:p>
            <a:pPr marL="0" marR="0" lvl="0" indent="0" algn="ctr" defTabSz="609630" rtl="0" eaLnBrk="1" fontAlgn="auto" latinLnBrk="0" hangingPunct="1">
              <a:lnSpc>
                <a:spcPts val="3209"/>
              </a:lnSpc>
              <a:spcBef>
                <a:spcPts val="0"/>
              </a:spcBef>
              <a:spcAft>
                <a:spcPts val="0"/>
              </a:spcAft>
              <a:buClrTx/>
              <a:buSzTx/>
              <a:buFontTx/>
              <a:buNone/>
              <a:tabLst/>
              <a:defRPr/>
            </a:pPr>
            <a:r>
              <a:rPr kumimoji="0" lang="en-US" sz="2293" b="1" i="0" u="none" strike="noStrike" kern="1200" cap="none" spc="0" normalizeH="0" baseline="0" noProof="0">
                <a:ln>
                  <a:noFill/>
                </a:ln>
                <a:solidFill>
                  <a:srgbClr val="10A2C2"/>
                </a:solidFill>
                <a:effectLst/>
                <a:uLnTx/>
                <a:uFillTx/>
                <a:latin typeface="Gotham Bold"/>
                <a:ea typeface="Gotham Bold"/>
                <a:cs typeface="Gotham Bold"/>
                <a:sym typeface="Gotham Bold"/>
              </a:rPr>
              <a:t>#CollabDaysPL</a:t>
            </a:r>
          </a:p>
        </p:txBody>
      </p:sp>
      <p:sp>
        <p:nvSpPr>
          <p:cNvPr id="28" name="Insight body">
            <a:extLst>
              <a:ext uri="{FF2B5EF4-FFF2-40B4-BE49-F238E27FC236}">
                <a16:creationId xmlns:a16="http://schemas.microsoft.com/office/drawing/2014/main" id="{9B71BDC1-7787-523E-5392-E8EBE9CAE6CC}"/>
              </a:ext>
            </a:extLst>
          </p:cNvPr>
          <p:cNvSpPr txBox="1"/>
          <p:nvPr/>
        </p:nvSpPr>
        <p:spPr>
          <a:xfrm>
            <a:off x="4960000" y="5653910"/>
            <a:ext cx="6600000" cy="1072386"/>
          </a:xfrm>
          <a:prstGeom prst="rect">
            <a:avLst/>
          </a:prstGeom>
        </p:spPr>
        <p:txBody>
          <a:bodyPr wrap="square" lIns="0" tIns="0" rIns="0" bIns="0" rtlCol="0" anchor="t"/>
          <a:lstStyle/>
          <a:p>
            <a:pPr algn="ctr">
              <a:lnSpc>
                <a:spcPct val="112000"/>
              </a:lnSpc>
            </a:pPr>
            <a:r>
              <a:rPr lang="en-US" sz="2400" spc="-10" noProof="0">
                <a:solidFill>
                  <a:srgbClr val="404040"/>
                </a:solidFill>
                <a:latin typeface="Segoe Sans Text"/>
                <a:cs typeface="Segoe Sans Text"/>
              </a:rPr>
              <a:t>24-26 of September, Gdynia, Poland</a:t>
            </a:r>
          </a:p>
          <a:p>
            <a:pPr algn="ctr">
              <a:lnSpc>
                <a:spcPct val="112000"/>
              </a:lnSpc>
            </a:pPr>
            <a:r>
              <a:rPr lang="en-US" sz="3200" b="1" spc="-10" noProof="0">
                <a:solidFill>
                  <a:srgbClr val="404040"/>
                </a:solidFill>
                <a:latin typeface="Segoe Sans Text"/>
                <a:cs typeface="Segoe Sans Text"/>
                <a:hlinkClick r:id="rId3"/>
              </a:rPr>
              <a:t>BalticSummit.pl </a:t>
            </a:r>
            <a:endParaRPr lang="en-US" sz="2800" b="0" spc="-10" noProof="0">
              <a:solidFill>
                <a:srgbClr val="404040"/>
              </a:solidFill>
              <a:latin typeface="Segoe Sans Text"/>
              <a:cs typeface="Segoe Sans Text"/>
            </a:endParaRPr>
          </a:p>
        </p:txBody>
      </p:sp>
      <p:pic>
        <p:nvPicPr>
          <p:cNvPr id="5" name="Picture 4">
            <a:extLst>
              <a:ext uri="{FF2B5EF4-FFF2-40B4-BE49-F238E27FC236}">
                <a16:creationId xmlns:a16="http://schemas.microsoft.com/office/drawing/2014/main" id="{1BF2F564-A3A9-DC34-1E5C-6FB28091165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670855" y="1029705"/>
            <a:ext cx="6827502" cy="4550558"/>
          </a:xfrm>
          <a:prstGeom prst="rect">
            <a:avLst/>
          </a:prstGeom>
        </p:spPr>
      </p:pic>
      <p:pic>
        <p:nvPicPr>
          <p:cNvPr id="7" name="Picture 6">
            <a:extLst>
              <a:ext uri="{FF2B5EF4-FFF2-40B4-BE49-F238E27FC236}">
                <a16:creationId xmlns:a16="http://schemas.microsoft.com/office/drawing/2014/main" id="{9A64C6A6-AD01-702D-A11C-985339BD92F3}"/>
              </a:ext>
            </a:extLst>
          </p:cNvPr>
          <p:cNvPicPr>
            <a:picLocks noChangeAspect="1"/>
          </p:cNvPicPr>
          <p:nvPr/>
        </p:nvPicPr>
        <p:blipFill>
          <a:blip r:embed="rId5">
            <a:extLst>
              <a:ext uri="{28A0092B-C50C-407E-A947-70E740481C1C}">
                <a14:useLocalDpi xmlns:a14="http://schemas.microsoft.com/office/drawing/2010/main" val="0"/>
              </a:ext>
            </a:extLst>
          </a:blip>
          <a:srcRect l="10973" t="12397" r="9982" b="1235"/>
          <a:stretch>
            <a:fillRect/>
          </a:stretch>
        </p:blipFill>
        <p:spPr>
          <a:xfrm>
            <a:off x="414103" y="1795202"/>
            <a:ext cx="3671792" cy="2674004"/>
          </a:xfrm>
          <a:prstGeom prst="rect">
            <a:avLst/>
          </a:prstGeom>
        </p:spPr>
      </p:pic>
      <p:sp>
        <p:nvSpPr>
          <p:cNvPr id="8" name="Rectangle 7">
            <a:extLst>
              <a:ext uri="{FF2B5EF4-FFF2-40B4-BE49-F238E27FC236}">
                <a16:creationId xmlns:a16="http://schemas.microsoft.com/office/drawing/2014/main" id="{7943D6ED-C8D6-FA52-0E19-35D24A829F9E}"/>
              </a:ext>
            </a:extLst>
          </p:cNvPr>
          <p:cNvSpPr/>
          <p:nvPr/>
        </p:nvSpPr>
        <p:spPr>
          <a:xfrm rot="21108133">
            <a:off x="365284" y="4700686"/>
            <a:ext cx="3769430" cy="1600438"/>
          </a:xfrm>
          <a:prstGeom prst="rect">
            <a:avLst/>
          </a:prstGeom>
          <a:noFill/>
        </p:spPr>
        <p:txBody>
          <a:bodyPr wrap="none" lIns="91440" tIns="45720" rIns="91440" bIns="45720">
            <a:spAutoFit/>
          </a:bodyPr>
          <a:lstStyle/>
          <a:p>
            <a:pPr algn="ctr"/>
            <a:r>
              <a:rPr lang="en-US" sz="4400" b="1" cap="none" spc="0" noProof="0">
                <a:ln w="22225">
                  <a:solidFill>
                    <a:schemeClr val="accent2"/>
                  </a:solidFill>
                  <a:prstDash val="solid"/>
                </a:ln>
                <a:solidFill>
                  <a:schemeClr val="accent2">
                    <a:lumMod val="40000"/>
                    <a:lumOff val="60000"/>
                  </a:schemeClr>
                </a:solidFill>
                <a:effectLst/>
              </a:rPr>
              <a:t>Discount code: </a:t>
            </a:r>
          </a:p>
          <a:p>
            <a:pPr algn="ctr"/>
            <a:r>
              <a:rPr lang="en-US" sz="5400" b="1" cap="none" spc="0" noProof="0">
                <a:ln w="22225">
                  <a:solidFill>
                    <a:schemeClr val="accent2"/>
                  </a:solidFill>
                  <a:prstDash val="solid"/>
                </a:ln>
                <a:solidFill>
                  <a:schemeClr val="accent2">
                    <a:lumMod val="40000"/>
                    <a:lumOff val="60000"/>
                  </a:schemeClr>
                </a:solidFill>
                <a:effectLst/>
              </a:rPr>
              <a:t>MGCI</a:t>
            </a:r>
          </a:p>
        </p:txBody>
      </p:sp>
    </p:spTree>
    <p:extLst>
      <p:ext uri="{BB962C8B-B14F-4D97-AF65-F5344CB8AC3E}">
        <p14:creationId xmlns:p14="http://schemas.microsoft.com/office/powerpoint/2010/main" val="868191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400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A42998A7-9784-B264-C079-7D43550355EA}"/>
              </a:ext>
            </a:extLst>
          </p:cNvPr>
          <p:cNvSpPr>
            <a:spLocks noGrp="1"/>
          </p:cNvSpPr>
          <p:nvPr>
            <p:ph type="title"/>
          </p:nvPr>
        </p:nvSpPr>
        <p:spPr>
          <a:xfrm>
            <a:off x="500979" y="285070"/>
            <a:ext cx="11018520" cy="553998"/>
          </a:xfrm>
        </p:spPr>
        <p:txBody>
          <a:bodyPr anchor="ctr">
            <a:normAutofit/>
          </a:bodyPr>
          <a:lstStyle/>
          <a:p>
            <a:r>
              <a:rPr lang="en-US" sz="3300" noProof="0"/>
              <a:t>Communications Workstream Update</a:t>
            </a:r>
          </a:p>
        </p:txBody>
      </p:sp>
      <p:sp>
        <p:nvSpPr>
          <p:cNvPr id="23" name="Text Placeholder 22">
            <a:extLst>
              <a:ext uri="{FF2B5EF4-FFF2-40B4-BE49-F238E27FC236}">
                <a16:creationId xmlns:a16="http://schemas.microsoft.com/office/drawing/2014/main" id="{2B5B3C5A-3FB3-A926-3570-7227390B05A8}"/>
              </a:ext>
            </a:extLst>
          </p:cNvPr>
          <p:cNvSpPr>
            <a:spLocks noGrp="1"/>
          </p:cNvSpPr>
          <p:nvPr>
            <p:ph type="body" sz="quarter" idx="13"/>
          </p:nvPr>
        </p:nvSpPr>
        <p:spPr>
          <a:xfrm>
            <a:off x="371985" y="2198556"/>
            <a:ext cx="6391203" cy="4025398"/>
          </a:xfrm>
        </p:spPr>
        <p:txBody>
          <a:bodyPr vert="horz" lIns="0" tIns="0" rIns="0" bIns="0" rtlCol="0" anchor="t">
            <a:normAutofit fontScale="77500" lnSpcReduction="20000"/>
          </a:bodyPr>
          <a:lstStyle/>
          <a:p>
            <a:pPr>
              <a:spcBef>
                <a:spcPts val="20"/>
              </a:spcBef>
              <a:defRPr/>
            </a:pPr>
            <a:r>
              <a:rPr lang="en-US" b="1" noProof="0"/>
              <a:t>Board Officer Leads: </a:t>
            </a:r>
            <a:endParaRPr lang="en-US" noProof="0"/>
          </a:p>
          <a:p>
            <a:pPr>
              <a:spcBef>
                <a:spcPts val="20"/>
              </a:spcBef>
              <a:defRPr/>
            </a:pPr>
            <a:r>
              <a:rPr lang="en-US" noProof="0"/>
              <a:t>Jennifer Mason &amp; Isidora Katanic</a:t>
            </a:r>
            <a:endParaRPr lang="en-US" noProof="0">
              <a:ea typeface="Calibri"/>
              <a:cs typeface="Calibri"/>
            </a:endParaRPr>
          </a:p>
          <a:p>
            <a:pPr>
              <a:spcBef>
                <a:spcPts val="20"/>
              </a:spcBef>
              <a:defRPr/>
            </a:pPr>
            <a:endParaRPr lang="en-US" b="1" noProof="0">
              <a:ea typeface="Calibri"/>
              <a:cs typeface="Calibri"/>
            </a:endParaRPr>
          </a:p>
          <a:p>
            <a:pPr>
              <a:spcBef>
                <a:spcPts val="20"/>
              </a:spcBef>
              <a:defRPr/>
            </a:pPr>
            <a:r>
              <a:rPr lang="en-US" b="1" noProof="0">
                <a:ea typeface="Calibri"/>
                <a:cs typeface="Calibri"/>
              </a:rPr>
              <a:t>Monthly Newsletter</a:t>
            </a:r>
            <a:endParaRPr lang="en-US" b="1" noProof="0"/>
          </a:p>
          <a:p>
            <a:pPr>
              <a:spcBef>
                <a:spcPts val="20"/>
              </a:spcBef>
              <a:defRPr/>
            </a:pPr>
            <a:r>
              <a:rPr lang="en-US" noProof="0"/>
              <a:t>July = sent (per email)🎉</a:t>
            </a:r>
            <a:endParaRPr lang="en-US" noProof="0">
              <a:ea typeface="Calibri"/>
              <a:cs typeface="Calibri"/>
            </a:endParaRPr>
          </a:p>
          <a:p>
            <a:pPr>
              <a:spcBef>
                <a:spcPts val="20"/>
              </a:spcBef>
              <a:defRPr/>
            </a:pPr>
            <a:endParaRPr lang="en-US" noProof="0"/>
          </a:p>
          <a:p>
            <a:pPr>
              <a:spcBef>
                <a:spcPts val="20"/>
              </a:spcBef>
              <a:defRPr/>
            </a:pPr>
            <a:r>
              <a:rPr lang="en-US" noProof="0"/>
              <a:t>+ posted on the </a:t>
            </a:r>
            <a:r>
              <a:rPr lang="en-US" b="1" noProof="0"/>
              <a:t>M</a:t>
            </a:r>
            <a:r>
              <a:rPr lang="en-US" noProof="0"/>
              <a:t>icrosoft </a:t>
            </a:r>
            <a:r>
              <a:rPr lang="en-US" b="1" noProof="0"/>
              <a:t>T</a:t>
            </a:r>
            <a:r>
              <a:rPr lang="en-US" noProof="0"/>
              <a:t>ech </a:t>
            </a:r>
            <a:r>
              <a:rPr lang="en-US" b="1" noProof="0"/>
              <a:t>C</a:t>
            </a:r>
            <a:r>
              <a:rPr lang="en-US" noProof="0"/>
              <a:t>ommunity 🥳</a:t>
            </a:r>
            <a:endParaRPr lang="en-US" noProof="0">
              <a:ea typeface="Calibri"/>
              <a:cs typeface="Calibri"/>
            </a:endParaRPr>
          </a:p>
          <a:p>
            <a:pPr>
              <a:spcBef>
                <a:spcPts val="20"/>
              </a:spcBef>
              <a:defRPr/>
            </a:pPr>
            <a:endParaRPr lang="en-US" noProof="0">
              <a:ea typeface="Calibri"/>
              <a:cs typeface="Calibri"/>
            </a:endParaRPr>
          </a:p>
          <a:p>
            <a:pPr>
              <a:spcBef>
                <a:spcPts val="20"/>
              </a:spcBef>
              <a:defRPr/>
            </a:pPr>
            <a:r>
              <a:rPr lang="en-US" noProof="0">
                <a:ea typeface="Calibri"/>
                <a:cs typeface="Calibri"/>
              </a:rPr>
              <a:t>🔗</a:t>
            </a:r>
            <a:r>
              <a:rPr lang="en-US" noProof="0">
                <a:ea typeface="+mn-lt"/>
                <a:cs typeface="+mn-lt"/>
                <a:hlinkClick r:id="rId2"/>
              </a:rPr>
              <a:t>🌍 MGCI Newsletter – July 2026 | Microsoft Community Hub</a:t>
            </a:r>
          </a:p>
          <a:p>
            <a:pPr>
              <a:spcBef>
                <a:spcPts val="20"/>
              </a:spcBef>
              <a:defRPr/>
            </a:pPr>
            <a:endParaRPr lang="en-US" b="1" noProof="0">
              <a:latin typeface="Calibri"/>
              <a:ea typeface="Calibri"/>
              <a:cs typeface="Calibri"/>
            </a:endParaRPr>
          </a:p>
          <a:p>
            <a:pPr>
              <a:spcBef>
                <a:spcPts val="20"/>
              </a:spcBef>
              <a:defRPr/>
            </a:pPr>
            <a:r>
              <a:rPr lang="en-US" b="1" noProof="0">
                <a:ea typeface="Calibri"/>
                <a:cs typeface="Calibri"/>
              </a:rPr>
              <a:t>Watch out for the next newsletter coming first week of August</a:t>
            </a:r>
          </a:p>
          <a:p>
            <a:pPr>
              <a:spcBef>
                <a:spcPts val="20"/>
              </a:spcBef>
              <a:defRPr/>
            </a:pPr>
            <a:endParaRPr lang="en-US" sz="2600" noProof="0">
              <a:latin typeface="Segoe UI"/>
              <a:ea typeface="Calibri"/>
              <a:cs typeface="Segoe UI"/>
            </a:endParaRPr>
          </a:p>
          <a:p>
            <a:pPr>
              <a:spcBef>
                <a:spcPts val="20"/>
              </a:spcBef>
              <a:defRPr/>
            </a:pPr>
            <a:r>
              <a:rPr lang="en-US" sz="2600" noProof="0">
                <a:latin typeface="Segoe UI"/>
                <a:ea typeface="Calibri"/>
                <a:cs typeface="Segoe UI"/>
              </a:rPr>
              <a:t>Please use </a:t>
            </a:r>
            <a:r>
              <a:rPr lang="en-US" sz="2600" b="1" noProof="0">
                <a:latin typeface="Segoe UI"/>
                <a:ea typeface="Calibri"/>
                <a:cs typeface="Segoe UI"/>
              </a:rPr>
              <a:t>#CommunityLuv</a:t>
            </a:r>
            <a:r>
              <a:rPr lang="en-US" sz="2600" noProof="0">
                <a:latin typeface="Segoe UI"/>
                <a:ea typeface="Calibri"/>
                <a:cs typeface="Segoe UI"/>
              </a:rPr>
              <a:t> on socials so we can include your posts 💖</a:t>
            </a:r>
          </a:p>
          <a:p>
            <a:pPr>
              <a:spcBef>
                <a:spcPts val="20"/>
              </a:spcBef>
              <a:defRPr/>
            </a:pPr>
            <a:endParaRPr lang="en-US" noProof="0">
              <a:ea typeface="Calibri"/>
              <a:cs typeface="Calibri"/>
            </a:endParaRPr>
          </a:p>
          <a:p>
            <a:pPr>
              <a:spcBef>
                <a:spcPts val="20"/>
              </a:spcBef>
              <a:defRPr/>
            </a:pPr>
            <a:endParaRPr lang="en-US" noProof="0">
              <a:ea typeface="Calibri"/>
              <a:cs typeface="Calibri"/>
            </a:endParaRPr>
          </a:p>
          <a:p>
            <a:pPr>
              <a:spcBef>
                <a:spcPts val="20"/>
              </a:spcBef>
              <a:defRPr/>
            </a:pPr>
            <a:endParaRPr lang="en-US" noProof="0">
              <a:ea typeface="Calibri"/>
              <a:cs typeface="Calibri"/>
            </a:endParaRPr>
          </a:p>
        </p:txBody>
      </p:sp>
      <p:pic>
        <p:nvPicPr>
          <p:cNvPr id="2" name="Picture 1">
            <a:extLst>
              <a:ext uri="{FF2B5EF4-FFF2-40B4-BE49-F238E27FC236}">
                <a16:creationId xmlns:a16="http://schemas.microsoft.com/office/drawing/2014/main" id="{7BFCDAC6-400B-68BC-202B-2432D6FDA8AE}"/>
              </a:ext>
            </a:extLst>
          </p:cNvPr>
          <p:cNvPicPr>
            <a:picLocks noChangeAspect="1"/>
          </p:cNvPicPr>
          <p:nvPr/>
        </p:nvPicPr>
        <p:blipFill>
          <a:blip r:embed="rId3"/>
          <a:stretch>
            <a:fillRect/>
          </a:stretch>
        </p:blipFill>
        <p:spPr>
          <a:xfrm>
            <a:off x="8643711" y="1514475"/>
            <a:ext cx="3547835" cy="4866820"/>
          </a:xfrm>
          <a:prstGeom prst="rect">
            <a:avLst/>
          </a:prstGeom>
        </p:spPr>
      </p:pic>
    </p:spTree>
    <p:extLst>
      <p:ext uri="{BB962C8B-B14F-4D97-AF65-F5344CB8AC3E}">
        <p14:creationId xmlns:p14="http://schemas.microsoft.com/office/powerpoint/2010/main" val="3245848971"/>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BE83F6A-0B71-7A2A-CE5B-6B0D191FBDA0}"/>
            </a:ext>
          </a:extLst>
        </p:cNvPr>
        <p:cNvGrpSpPr/>
        <p:nvPr/>
      </p:nvGrpSpPr>
      <p:grpSpPr>
        <a:xfrm>
          <a:off x="0" y="0"/>
          <a:ext cx="0" cy="0"/>
          <a:chOff x="0" y="0"/>
          <a:chExt cx="0" cy="0"/>
        </a:xfrm>
      </p:grpSpPr>
      <p:sp>
        <p:nvSpPr>
          <p:cNvPr id="20" name="Title 19">
            <a:extLst>
              <a:ext uri="{FF2B5EF4-FFF2-40B4-BE49-F238E27FC236}">
                <a16:creationId xmlns:a16="http://schemas.microsoft.com/office/drawing/2014/main" id="{334683AF-3E83-1484-5965-0B7A55E347CB}"/>
              </a:ext>
            </a:extLst>
          </p:cNvPr>
          <p:cNvSpPr>
            <a:spLocks noGrp="1"/>
          </p:cNvSpPr>
          <p:nvPr>
            <p:ph type="title"/>
          </p:nvPr>
        </p:nvSpPr>
        <p:spPr/>
        <p:txBody>
          <a:bodyPr>
            <a:normAutofit fontScale="90000"/>
          </a:bodyPr>
          <a:lstStyle/>
          <a:p>
            <a:r>
              <a:rPr lang="en-US" noProof="0"/>
              <a:t>Sponsors &amp; Sponsorship  - Subcommittee Update</a:t>
            </a:r>
          </a:p>
        </p:txBody>
      </p:sp>
      <p:sp>
        <p:nvSpPr>
          <p:cNvPr id="23" name="Text Placeholder 22">
            <a:extLst>
              <a:ext uri="{FF2B5EF4-FFF2-40B4-BE49-F238E27FC236}">
                <a16:creationId xmlns:a16="http://schemas.microsoft.com/office/drawing/2014/main" id="{63F23C62-DFD4-FA2C-C32C-2B23F4953C0A}"/>
              </a:ext>
            </a:extLst>
          </p:cNvPr>
          <p:cNvSpPr>
            <a:spLocks noGrp="1"/>
          </p:cNvSpPr>
          <p:nvPr>
            <p:ph type="body" sz="quarter" idx="13"/>
          </p:nvPr>
        </p:nvSpPr>
        <p:spPr>
          <a:xfrm>
            <a:off x="132666" y="1885499"/>
            <a:ext cx="8332723" cy="1246495"/>
          </a:xfrm>
        </p:spPr>
        <p:txBody>
          <a:bodyPr vert="horz" wrap="square" lIns="0" tIns="0" rIns="0" bIns="0" rtlCol="0" anchor="t">
            <a:spAutoFit/>
          </a:bodyPr>
          <a:lstStyle/>
          <a:p>
            <a:pPr fontAlgn="base">
              <a:spcBef>
                <a:spcPts val="0"/>
              </a:spcBef>
              <a:defRPr/>
            </a:pPr>
            <a:r>
              <a:rPr kumimoji="0" lang="en-US" sz="1800" b="1" i="0" u="none" strike="noStrike" kern="1200" cap="none" spc="0" normalizeH="0" baseline="0" noProof="0">
                <a:ln>
                  <a:noFill/>
                </a:ln>
                <a:solidFill>
                  <a:prstClr val="black"/>
                </a:solidFill>
                <a:effectLst/>
                <a:uLnTx/>
                <a:uFillTx/>
                <a:latin typeface="Segoe UI"/>
                <a:ea typeface="+mn-ea"/>
                <a:cs typeface="Segoe UI"/>
              </a:rPr>
              <a:t>Goal : </a:t>
            </a:r>
            <a:r>
              <a:rPr kumimoji="0" lang="en-US" sz="1800" i="0" u="none" strike="noStrike" kern="1200" cap="none" spc="0" normalizeH="0" baseline="0" noProof="0">
                <a:ln>
                  <a:noFill/>
                </a:ln>
                <a:solidFill>
                  <a:prstClr val="black"/>
                </a:solidFill>
                <a:effectLst/>
                <a:uLnTx/>
                <a:uFillTx/>
                <a:latin typeface="Segoe UI"/>
                <a:ea typeface="+mn-ea"/>
                <a:cs typeface="Segoe UI"/>
              </a:rPr>
              <a:t>Helping the MGCI community leverage sponsorship opportunities through shared knowledge and support.</a:t>
            </a:r>
            <a:endParaRPr lang="en-US" sz="1800" b="1" noProof="0">
              <a:solidFill>
                <a:prstClr val="black"/>
              </a:solidFill>
              <a:latin typeface="Segoe UI"/>
              <a:cs typeface="Segoe UI"/>
            </a:endParaRPr>
          </a:p>
          <a:p>
            <a:pPr defTabSz="914400">
              <a:spcBef>
                <a:spcPts val="0"/>
              </a:spcBef>
              <a:buSzTx/>
              <a:defRPr/>
            </a:pPr>
            <a:endParaRPr lang="en-US" sz="1800" noProof="0">
              <a:solidFill>
                <a:prstClr val="black"/>
              </a:solidFill>
              <a:latin typeface="Calibri"/>
              <a:ea typeface="Calibri"/>
              <a:cs typeface="Calibri"/>
            </a:endParaRPr>
          </a:p>
          <a:p>
            <a:pPr>
              <a:spcBef>
                <a:spcPts val="0"/>
              </a:spcBef>
              <a:defRPr/>
            </a:pPr>
            <a:endParaRPr lang="en-US" sz="1800" noProof="0">
              <a:solidFill>
                <a:prstClr val="black"/>
              </a:solidFill>
              <a:latin typeface="Calibri"/>
              <a:ea typeface="Calibri"/>
              <a:cs typeface="Calibri"/>
            </a:endParaRPr>
          </a:p>
          <a:p>
            <a:pPr marL="285750" indent="-285750">
              <a:spcBef>
                <a:spcPts val="0"/>
              </a:spcBef>
              <a:buFont typeface="Arial" panose="05000000000000000000" pitchFamily="2" charset="2"/>
              <a:buChar char="•"/>
              <a:defRPr/>
            </a:pPr>
            <a:endParaRPr lang="en-US" sz="1800" noProof="0">
              <a:solidFill>
                <a:prstClr val="black"/>
              </a:solidFill>
              <a:latin typeface="Segoe UI"/>
              <a:ea typeface="Calibri"/>
              <a:cs typeface="Segoe UI"/>
            </a:endParaRPr>
          </a:p>
        </p:txBody>
      </p:sp>
      <p:grpSp>
        <p:nvGrpSpPr>
          <p:cNvPr id="2" name="Group 1">
            <a:extLst>
              <a:ext uri="{FF2B5EF4-FFF2-40B4-BE49-F238E27FC236}">
                <a16:creationId xmlns:a16="http://schemas.microsoft.com/office/drawing/2014/main" id="{B516133E-1BBC-442E-C40B-6981E9964C0D}"/>
              </a:ext>
            </a:extLst>
          </p:cNvPr>
          <p:cNvGrpSpPr/>
          <p:nvPr/>
        </p:nvGrpSpPr>
        <p:grpSpPr>
          <a:xfrm>
            <a:off x="4551846" y="2663523"/>
            <a:ext cx="3599811" cy="547200"/>
            <a:chOff x="3692" y="29115"/>
            <a:chExt cx="3599811" cy="547200"/>
          </a:xfrm>
        </p:grpSpPr>
        <p:sp>
          <p:nvSpPr>
            <p:cNvPr id="6" name="Rectangle 5">
              <a:extLst>
                <a:ext uri="{FF2B5EF4-FFF2-40B4-BE49-F238E27FC236}">
                  <a16:creationId xmlns:a16="http://schemas.microsoft.com/office/drawing/2014/main" id="{447A5B74-23EC-CA2D-3E47-278A2F90F6C3}"/>
                </a:ext>
              </a:extLst>
            </p:cNvPr>
            <p:cNvSpPr/>
            <p:nvPr/>
          </p:nvSpPr>
          <p:spPr>
            <a:xfrm>
              <a:off x="3692" y="29115"/>
              <a:ext cx="3599811" cy="547200"/>
            </a:xfrm>
            <a:prstGeom prst="rect">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noProof="0"/>
            </a:p>
          </p:txBody>
        </p:sp>
        <p:sp>
          <p:nvSpPr>
            <p:cNvPr id="7" name="TextBox 6">
              <a:extLst>
                <a:ext uri="{FF2B5EF4-FFF2-40B4-BE49-F238E27FC236}">
                  <a16:creationId xmlns:a16="http://schemas.microsoft.com/office/drawing/2014/main" id="{93D69129-A5CC-5E71-9193-BAF74C047814}"/>
                </a:ext>
              </a:extLst>
            </p:cNvPr>
            <p:cNvSpPr txBox="1"/>
            <p:nvPr/>
          </p:nvSpPr>
          <p:spPr>
            <a:xfrm>
              <a:off x="3692" y="29115"/>
              <a:ext cx="3599811" cy="5472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noProof="0">
                  <a:latin typeface="Calibri" panose="020F0502020204030204"/>
                  <a:ea typeface="Calibri"/>
                  <a:cs typeface="Calibri"/>
                </a:rPr>
                <a:t>Update / Progress</a:t>
              </a:r>
              <a:endParaRPr lang="en-US" sz="1900" kern="1200" noProof="0">
                <a:latin typeface="Calibri" panose="020F0502020204030204"/>
                <a:ea typeface="Calibri"/>
                <a:cs typeface="Calibri"/>
              </a:endParaRPr>
            </a:p>
          </p:txBody>
        </p:sp>
      </p:grpSp>
      <p:grpSp>
        <p:nvGrpSpPr>
          <p:cNvPr id="3" name="Group 2">
            <a:extLst>
              <a:ext uri="{FF2B5EF4-FFF2-40B4-BE49-F238E27FC236}">
                <a16:creationId xmlns:a16="http://schemas.microsoft.com/office/drawing/2014/main" id="{3E893958-C7ED-BD98-DD27-6FAFA7176EF0}"/>
              </a:ext>
            </a:extLst>
          </p:cNvPr>
          <p:cNvGrpSpPr/>
          <p:nvPr/>
        </p:nvGrpSpPr>
        <p:grpSpPr>
          <a:xfrm>
            <a:off x="4551846" y="3210724"/>
            <a:ext cx="3599811" cy="2057216"/>
            <a:chOff x="3692" y="576315"/>
            <a:chExt cx="3599811" cy="4693948"/>
          </a:xfrm>
        </p:grpSpPr>
        <p:sp>
          <p:nvSpPr>
            <p:cNvPr id="4" name="Rectangle 3">
              <a:extLst>
                <a:ext uri="{FF2B5EF4-FFF2-40B4-BE49-F238E27FC236}">
                  <a16:creationId xmlns:a16="http://schemas.microsoft.com/office/drawing/2014/main" id="{875BABEB-CD05-D92D-3A92-5CA1FA330006}"/>
                </a:ext>
              </a:extLst>
            </p:cNvPr>
            <p:cNvSpPr/>
            <p:nvPr/>
          </p:nvSpPr>
          <p:spPr>
            <a:xfrm>
              <a:off x="3692" y="576315"/>
              <a:ext cx="3599811" cy="4693948"/>
            </a:xfrm>
            <a:prstGeom prst="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US" noProof="0"/>
            </a:p>
          </p:txBody>
        </p:sp>
        <p:sp>
          <p:nvSpPr>
            <p:cNvPr id="5" name="TextBox 4">
              <a:extLst>
                <a:ext uri="{FF2B5EF4-FFF2-40B4-BE49-F238E27FC236}">
                  <a16:creationId xmlns:a16="http://schemas.microsoft.com/office/drawing/2014/main" id="{AF7BE88C-090B-FE83-70B1-73CEADFB99A7}"/>
                </a:ext>
              </a:extLst>
            </p:cNvPr>
            <p:cNvSpPr txBox="1"/>
            <p:nvPr/>
          </p:nvSpPr>
          <p:spPr>
            <a:xfrm>
              <a:off x="3692" y="576315"/>
              <a:ext cx="3599811" cy="469394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1346" tIns="101346" rIns="135128" bIns="152019" numCol="1" spcCol="1270" anchor="t" anchorCtr="0">
              <a:noAutofit/>
            </a:bodyPr>
            <a:lstStyle/>
            <a:p>
              <a:pPr marL="342900" lvl="1" indent="-342900" defTabSz="844550">
                <a:lnSpc>
                  <a:spcPct val="90000"/>
                </a:lnSpc>
                <a:spcBef>
                  <a:spcPct val="0"/>
                </a:spcBef>
                <a:spcAft>
                  <a:spcPct val="15000"/>
                </a:spcAft>
                <a:buFont typeface="Wingdings" panose="05000000000000000000" pitchFamily="2" charset="2"/>
                <a:buChar char="ü"/>
              </a:pPr>
              <a:r>
                <a:rPr lang="en-US" sz="1900" noProof="0">
                  <a:latin typeface="Calibri"/>
                  <a:ea typeface="Calibri"/>
                  <a:cs typeface="Calibri"/>
                </a:rPr>
                <a:t>No new updates</a:t>
              </a:r>
              <a:br>
                <a:rPr lang="en-US" sz="1900" noProof="0">
                  <a:latin typeface="Calibri"/>
                  <a:ea typeface="Calibri"/>
                  <a:cs typeface="Calibri"/>
                </a:rPr>
              </a:br>
              <a:endParaRPr lang="en-US" sz="1900" kern="1200" noProof="0">
                <a:latin typeface="Calibri"/>
                <a:ea typeface="Calibri"/>
                <a:cs typeface="Calibri"/>
              </a:endParaRPr>
            </a:p>
          </p:txBody>
        </p:sp>
      </p:grpSp>
      <p:sp>
        <p:nvSpPr>
          <p:cNvPr id="9" name="Text Placeholder 22">
            <a:extLst>
              <a:ext uri="{FF2B5EF4-FFF2-40B4-BE49-F238E27FC236}">
                <a16:creationId xmlns:a16="http://schemas.microsoft.com/office/drawing/2014/main" id="{1FC85951-9483-132A-2E64-999D9EB8BCAA}"/>
              </a:ext>
            </a:extLst>
          </p:cNvPr>
          <p:cNvSpPr txBox="1">
            <a:spLocks/>
          </p:cNvSpPr>
          <p:nvPr/>
        </p:nvSpPr>
        <p:spPr>
          <a:xfrm>
            <a:off x="4422184" y="5893870"/>
            <a:ext cx="4633106" cy="997196"/>
          </a:xfrm>
          <a:prstGeom prst="rect">
            <a:avLst/>
          </a:prstGeom>
        </p:spPr>
        <p:txBody>
          <a:bodyPr vert="horz" wrap="square" lIns="0" tIns="0" rIns="0" bIns="0" rtlCol="0" anchor="t">
            <a:sp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spcBef>
                <a:spcPts val="0"/>
              </a:spcBef>
              <a:defRPr/>
            </a:pPr>
            <a:endParaRPr lang="en-US" sz="1800" noProof="0">
              <a:solidFill>
                <a:prstClr val="black"/>
              </a:solidFill>
              <a:latin typeface="Calibri"/>
              <a:ea typeface="Calibri"/>
              <a:cs typeface="Calibri"/>
            </a:endParaRPr>
          </a:p>
          <a:p>
            <a:pPr>
              <a:spcBef>
                <a:spcPts val="0"/>
              </a:spcBef>
              <a:defRPr/>
            </a:pPr>
            <a:endParaRPr lang="en-US" sz="1800" noProof="0">
              <a:solidFill>
                <a:prstClr val="black"/>
              </a:solidFill>
              <a:latin typeface="Calibri"/>
              <a:ea typeface="Calibri"/>
              <a:cs typeface="Calibri"/>
            </a:endParaRPr>
          </a:p>
          <a:p>
            <a:pPr>
              <a:spcBef>
                <a:spcPts val="0"/>
              </a:spcBef>
              <a:defRPr/>
            </a:pPr>
            <a:endParaRPr lang="en-US" sz="1800" noProof="0">
              <a:solidFill>
                <a:prstClr val="black"/>
              </a:solidFill>
              <a:latin typeface="Calibri"/>
              <a:ea typeface="Calibri"/>
              <a:cs typeface="Calibri"/>
            </a:endParaRPr>
          </a:p>
          <a:p>
            <a:pPr marL="285750" indent="-285750">
              <a:spcBef>
                <a:spcPts val="0"/>
              </a:spcBef>
              <a:buFont typeface="Arial" panose="05000000000000000000" pitchFamily="2" charset="2"/>
              <a:buChar char="•"/>
              <a:defRPr/>
            </a:pPr>
            <a:endParaRPr lang="en-US" sz="1800" noProof="0">
              <a:solidFill>
                <a:prstClr val="black"/>
              </a:solidFill>
              <a:latin typeface="Segoe UI"/>
              <a:ea typeface="Calibri"/>
              <a:cs typeface="Segoe UI"/>
            </a:endParaRPr>
          </a:p>
        </p:txBody>
      </p:sp>
      <p:pic>
        <p:nvPicPr>
          <p:cNvPr id="25" name="Picture 24" descr="Hi Bee">
            <a:extLst>
              <a:ext uri="{FF2B5EF4-FFF2-40B4-BE49-F238E27FC236}">
                <a16:creationId xmlns:a16="http://schemas.microsoft.com/office/drawing/2014/main" id="{761699AB-2A4C-FDE2-8C5F-CF7346C922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55290" y="2189933"/>
            <a:ext cx="3599811" cy="3599811"/>
          </a:xfrm>
          <a:prstGeom prst="rect">
            <a:avLst/>
          </a:prstGeom>
        </p:spPr>
      </p:pic>
      <p:sp>
        <p:nvSpPr>
          <p:cNvPr id="27" name="TextBox 26">
            <a:extLst>
              <a:ext uri="{FF2B5EF4-FFF2-40B4-BE49-F238E27FC236}">
                <a16:creationId xmlns:a16="http://schemas.microsoft.com/office/drawing/2014/main" id="{AA8F945B-1DA3-A8E3-5CA8-A3534561D7F2}"/>
              </a:ext>
            </a:extLst>
          </p:cNvPr>
          <p:cNvSpPr txBox="1"/>
          <p:nvPr/>
        </p:nvSpPr>
        <p:spPr>
          <a:xfrm>
            <a:off x="9440221" y="5791413"/>
            <a:ext cx="2168237" cy="646331"/>
          </a:xfrm>
          <a:prstGeom prst="rect">
            <a:avLst/>
          </a:prstGeom>
          <a:noFill/>
        </p:spPr>
        <p:txBody>
          <a:bodyPr wrap="square">
            <a:spAutoFit/>
          </a:bodyPr>
          <a:lstStyle/>
          <a:p>
            <a:pPr algn="ctr" fontAlgn="base">
              <a:spcBef>
                <a:spcPts val="0"/>
              </a:spcBef>
              <a:defRPr/>
            </a:pPr>
            <a:r>
              <a:rPr lang="en-US" sz="1800" noProof="0">
                <a:solidFill>
                  <a:prstClr val="black"/>
                </a:solidFill>
                <a:latin typeface="Segoe UI"/>
                <a:cs typeface="Segoe UI"/>
              </a:rPr>
              <a:t>Open for new volunteers to join</a:t>
            </a:r>
            <a:endParaRPr lang="en-US" sz="1800" b="1" noProof="0">
              <a:solidFill>
                <a:prstClr val="black"/>
              </a:solidFill>
              <a:latin typeface="Segoe UI"/>
              <a:cs typeface="Segoe UI"/>
            </a:endParaRPr>
          </a:p>
        </p:txBody>
      </p:sp>
      <p:grpSp>
        <p:nvGrpSpPr>
          <p:cNvPr id="8" name="Group 7">
            <a:extLst>
              <a:ext uri="{FF2B5EF4-FFF2-40B4-BE49-F238E27FC236}">
                <a16:creationId xmlns:a16="http://schemas.microsoft.com/office/drawing/2014/main" id="{6FF25F01-D42E-0163-AD0E-CAECCE5E1B7F}"/>
              </a:ext>
            </a:extLst>
          </p:cNvPr>
          <p:cNvGrpSpPr/>
          <p:nvPr/>
        </p:nvGrpSpPr>
        <p:grpSpPr>
          <a:xfrm>
            <a:off x="500218" y="2663523"/>
            <a:ext cx="3599811" cy="547200"/>
            <a:chOff x="3692" y="29115"/>
            <a:chExt cx="3599811" cy="547200"/>
          </a:xfrm>
        </p:grpSpPr>
        <p:sp>
          <p:nvSpPr>
            <p:cNvPr id="10" name="Rectangle 9">
              <a:extLst>
                <a:ext uri="{FF2B5EF4-FFF2-40B4-BE49-F238E27FC236}">
                  <a16:creationId xmlns:a16="http://schemas.microsoft.com/office/drawing/2014/main" id="{A9D13F70-AE53-A63A-400A-CB162F40566C}"/>
                </a:ext>
              </a:extLst>
            </p:cNvPr>
            <p:cNvSpPr/>
            <p:nvPr/>
          </p:nvSpPr>
          <p:spPr>
            <a:xfrm>
              <a:off x="3692" y="29115"/>
              <a:ext cx="3599811" cy="547200"/>
            </a:xfrm>
            <a:prstGeom prst="rect">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noProof="0"/>
            </a:p>
          </p:txBody>
        </p:sp>
        <p:sp>
          <p:nvSpPr>
            <p:cNvPr id="11" name="TextBox 10">
              <a:extLst>
                <a:ext uri="{FF2B5EF4-FFF2-40B4-BE49-F238E27FC236}">
                  <a16:creationId xmlns:a16="http://schemas.microsoft.com/office/drawing/2014/main" id="{DB13F017-F8F6-3101-AC2B-878ADD0EE1EB}"/>
                </a:ext>
              </a:extLst>
            </p:cNvPr>
            <p:cNvSpPr txBox="1"/>
            <p:nvPr/>
          </p:nvSpPr>
          <p:spPr>
            <a:xfrm>
              <a:off x="3692" y="29115"/>
              <a:ext cx="3599811" cy="5472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noProof="0">
                  <a:latin typeface="Calibri" panose="020F0502020204030204"/>
                  <a:ea typeface="Calibri"/>
                  <a:cs typeface="Calibri"/>
                </a:rPr>
                <a:t>Board Officer Leads &amp; Members</a:t>
              </a:r>
              <a:endParaRPr lang="en-US" sz="1900" kern="1200" noProof="0">
                <a:latin typeface="Calibri" panose="020F0502020204030204"/>
                <a:ea typeface="Calibri"/>
                <a:cs typeface="Calibri"/>
              </a:endParaRPr>
            </a:p>
          </p:txBody>
        </p:sp>
      </p:grpSp>
      <p:grpSp>
        <p:nvGrpSpPr>
          <p:cNvPr id="12" name="Group 11">
            <a:extLst>
              <a:ext uri="{FF2B5EF4-FFF2-40B4-BE49-F238E27FC236}">
                <a16:creationId xmlns:a16="http://schemas.microsoft.com/office/drawing/2014/main" id="{A7FC9A0D-7D0F-657E-14FE-7049966CF9B7}"/>
              </a:ext>
            </a:extLst>
          </p:cNvPr>
          <p:cNvGrpSpPr/>
          <p:nvPr/>
        </p:nvGrpSpPr>
        <p:grpSpPr>
          <a:xfrm>
            <a:off x="500218" y="3210724"/>
            <a:ext cx="3599811" cy="2057216"/>
            <a:chOff x="3692" y="576315"/>
            <a:chExt cx="3599811" cy="4693948"/>
          </a:xfrm>
        </p:grpSpPr>
        <p:sp>
          <p:nvSpPr>
            <p:cNvPr id="13" name="Rectangle 12">
              <a:extLst>
                <a:ext uri="{FF2B5EF4-FFF2-40B4-BE49-F238E27FC236}">
                  <a16:creationId xmlns:a16="http://schemas.microsoft.com/office/drawing/2014/main" id="{DB50DAA9-0419-D926-B0BA-30A75491CBF8}"/>
                </a:ext>
              </a:extLst>
            </p:cNvPr>
            <p:cNvSpPr/>
            <p:nvPr/>
          </p:nvSpPr>
          <p:spPr>
            <a:xfrm>
              <a:off x="3692" y="576315"/>
              <a:ext cx="3599811" cy="4693948"/>
            </a:xfrm>
            <a:prstGeom prst="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US" noProof="0"/>
            </a:p>
          </p:txBody>
        </p:sp>
        <p:sp>
          <p:nvSpPr>
            <p:cNvPr id="14" name="TextBox 13">
              <a:extLst>
                <a:ext uri="{FF2B5EF4-FFF2-40B4-BE49-F238E27FC236}">
                  <a16:creationId xmlns:a16="http://schemas.microsoft.com/office/drawing/2014/main" id="{BC3E0FA0-491C-1794-F792-657BDB4894BF}"/>
                </a:ext>
              </a:extLst>
            </p:cNvPr>
            <p:cNvSpPr txBox="1"/>
            <p:nvPr/>
          </p:nvSpPr>
          <p:spPr>
            <a:xfrm>
              <a:off x="3692" y="576315"/>
              <a:ext cx="3599811" cy="469394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1346" tIns="101346" rIns="135128" bIns="152019" numCol="1" spcCol="1270" anchor="t" anchorCtr="0">
              <a:noAutofit/>
            </a:bodyPr>
            <a:lstStyle/>
            <a:p>
              <a:pPr marL="285750" indent="-285750" fontAlgn="base">
                <a:spcBef>
                  <a:spcPts val="0"/>
                </a:spcBef>
                <a:buFont typeface="Arial" panose="020B0604020202020204" pitchFamily="34" charset="0"/>
                <a:buChar char="•"/>
                <a:defRPr/>
              </a:pPr>
              <a:r>
                <a:rPr lang="en-US" noProof="0">
                  <a:solidFill>
                    <a:prstClr val="black"/>
                  </a:solidFill>
                  <a:ea typeface="Calibri"/>
                  <a:cs typeface="Calibri"/>
                </a:rPr>
                <a:t>Mike </a:t>
              </a:r>
              <a:r>
                <a:rPr lang="en-US" noProof="0" err="1">
                  <a:solidFill>
                    <a:prstClr val="black"/>
                  </a:solidFill>
                  <a:ea typeface="Calibri"/>
                  <a:cs typeface="Calibri"/>
                </a:rPr>
                <a:t>Maadarani</a:t>
              </a:r>
              <a:endParaRPr lang="en-US" noProof="0">
                <a:solidFill>
                  <a:prstClr val="black"/>
                </a:solidFill>
                <a:ea typeface="Calibri"/>
                <a:cs typeface="Calibri"/>
              </a:endParaRPr>
            </a:p>
            <a:p>
              <a:pPr marL="285750" indent="-285750" fontAlgn="base">
                <a:spcBef>
                  <a:spcPts val="0"/>
                </a:spcBef>
                <a:buFont typeface="Arial" panose="020B0604020202020204" pitchFamily="34" charset="0"/>
                <a:buChar char="•"/>
                <a:defRPr/>
              </a:pPr>
              <a:r>
                <a:rPr lang="en-US" noProof="0">
                  <a:solidFill>
                    <a:prstClr val="black"/>
                  </a:solidFill>
                  <a:ea typeface="Calibri"/>
                  <a:cs typeface="Calibri"/>
                </a:rPr>
                <a:t>Mark Rackley</a:t>
              </a:r>
            </a:p>
            <a:p>
              <a:pPr marL="285750" indent="-285750" fontAlgn="base">
                <a:spcBef>
                  <a:spcPts val="0"/>
                </a:spcBef>
                <a:buFont typeface="Arial" panose="020B0604020202020204" pitchFamily="34" charset="0"/>
                <a:buChar char="•"/>
                <a:defRPr/>
              </a:pPr>
              <a:r>
                <a:rPr lang="en-US" noProof="0">
                  <a:solidFill>
                    <a:prstClr val="black"/>
                  </a:solidFill>
                  <a:ea typeface="Calibri"/>
                  <a:cs typeface="Calibri"/>
                </a:rPr>
                <a:t>Emily Mancini</a:t>
              </a:r>
            </a:p>
            <a:p>
              <a:pPr marL="285750" indent="-285750" fontAlgn="base">
                <a:spcBef>
                  <a:spcPts val="0"/>
                </a:spcBef>
                <a:buFont typeface="Arial" panose="020B0604020202020204" pitchFamily="34" charset="0"/>
                <a:buChar char="•"/>
                <a:defRPr/>
              </a:pPr>
              <a:r>
                <a:rPr lang="en-US" noProof="0">
                  <a:solidFill>
                    <a:prstClr val="black"/>
                  </a:solidFill>
                  <a:ea typeface="Calibri"/>
                  <a:cs typeface="Calibri"/>
                </a:rPr>
                <a:t>Sharon Sumner</a:t>
              </a:r>
            </a:p>
            <a:p>
              <a:pPr marL="285750" indent="-285750" fontAlgn="base">
                <a:spcBef>
                  <a:spcPts val="0"/>
                </a:spcBef>
                <a:buFont typeface="Arial" panose="020B0604020202020204" pitchFamily="34" charset="0"/>
                <a:buChar char="•"/>
                <a:defRPr/>
              </a:pPr>
              <a:r>
                <a:rPr lang="en-US" noProof="0">
                  <a:solidFill>
                    <a:prstClr val="black"/>
                  </a:solidFill>
                  <a:latin typeface="Segoe UI"/>
                  <a:ea typeface="Calibri"/>
                  <a:cs typeface="Calibri"/>
                </a:rPr>
                <a:t>Neil Patel</a:t>
              </a:r>
              <a:endParaRPr lang="en-US" noProof="0">
                <a:solidFill>
                  <a:prstClr val="black"/>
                </a:solidFill>
                <a:latin typeface="Segoe UI"/>
                <a:cs typeface="Segoe UI"/>
              </a:endParaRPr>
            </a:p>
            <a:p>
              <a:pPr marL="0" lvl="1" defTabSz="844550">
                <a:lnSpc>
                  <a:spcPct val="90000"/>
                </a:lnSpc>
                <a:spcBef>
                  <a:spcPct val="0"/>
                </a:spcBef>
                <a:spcAft>
                  <a:spcPct val="15000"/>
                </a:spcAft>
              </a:pPr>
              <a:br>
                <a:rPr lang="en-US" sz="1900" noProof="0">
                  <a:latin typeface="Calibri"/>
                  <a:ea typeface="Calibri"/>
                  <a:cs typeface="Calibri"/>
                </a:rPr>
              </a:br>
              <a:endParaRPr lang="en-US" sz="1900" kern="1200" noProof="0">
                <a:latin typeface="Calibri"/>
                <a:ea typeface="Calibri"/>
                <a:cs typeface="Calibri"/>
              </a:endParaRPr>
            </a:p>
          </p:txBody>
        </p:sp>
      </p:grpSp>
    </p:spTree>
    <p:extLst>
      <p:ext uri="{BB962C8B-B14F-4D97-AF65-F5344CB8AC3E}">
        <p14:creationId xmlns:p14="http://schemas.microsoft.com/office/powerpoint/2010/main" val="2278379463"/>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A1426"/>
        </a:solidFill>
        <a:effectLst/>
      </p:bgPr>
    </p:bg>
    <p:spTree>
      <p:nvGrpSpPr>
        <p:cNvPr id="1" name=""/>
        <p:cNvGrpSpPr/>
        <p:nvPr/>
      </p:nvGrpSpPr>
      <p:grpSpPr>
        <a:xfrm>
          <a:off x="0" y="0"/>
          <a:ext cx="0" cy="0"/>
          <a:chOff x="0" y="0"/>
          <a:chExt cx="0" cy="0"/>
        </a:xfrm>
      </p:grpSpPr>
      <p:sp>
        <p:nvSpPr>
          <p:cNvPr id="2" name="Oval 1"/>
          <p:cNvSpPr/>
          <p:nvPr/>
        </p:nvSpPr>
        <p:spPr>
          <a:xfrm>
            <a:off x="5184140" y="-4699000"/>
            <a:ext cx="12064999" cy="8254999"/>
          </a:xfrm>
          <a:prstGeom prst="ellipse">
            <a:avLst/>
          </a:prstGeom>
          <a:solidFill>
            <a:srgbClr val="6EA8FF">
              <a:alpha val="9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Oval 2"/>
          <p:cNvSpPr/>
          <p:nvPr/>
        </p:nvSpPr>
        <p:spPr>
          <a:xfrm>
            <a:off x="-5524499" y="3708400"/>
            <a:ext cx="9525000" cy="6985000"/>
          </a:xfrm>
          <a:prstGeom prst="ellipse">
            <a:avLst/>
          </a:prstGeom>
          <a:solidFill>
            <a:srgbClr val="7EF0C2">
              <a:alpha val="7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TextBox 3"/>
          <p:cNvSpPr txBox="1"/>
          <p:nvPr/>
        </p:nvSpPr>
        <p:spPr>
          <a:xfrm>
            <a:off x="609600" y="444500"/>
            <a:ext cx="5715000" cy="215900"/>
          </a:xfrm>
          <a:prstGeom prst="rect">
            <a:avLst/>
          </a:prstGeom>
          <a:noFill/>
        </p:spPr>
        <p:txBody>
          <a:bodyPr wrap="square" lIns="0" tIns="0" rIns="0" bIns="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300" normalizeH="0" baseline="0" noProof="0">
                <a:ln>
                  <a:noFill/>
                </a:ln>
                <a:solidFill>
                  <a:srgbClr val="6EA8FF"/>
                </a:solidFill>
                <a:effectLst/>
                <a:uLnTx/>
                <a:uFillTx/>
                <a:latin typeface="Segoe UI"/>
                <a:ea typeface="+mn-ea"/>
                <a:cs typeface="+mn-cs"/>
              </a:rPr>
              <a:t>OVERVIEW</a:t>
            </a:r>
          </a:p>
        </p:txBody>
      </p:sp>
      <p:sp>
        <p:nvSpPr>
          <p:cNvPr id="5" name="TextBox 4"/>
          <p:cNvSpPr txBox="1"/>
          <p:nvPr/>
        </p:nvSpPr>
        <p:spPr>
          <a:xfrm>
            <a:off x="609600" y="647699"/>
            <a:ext cx="8254999" cy="698500"/>
          </a:xfrm>
          <a:prstGeom prst="rect">
            <a:avLst/>
          </a:prstGeom>
          <a:noFill/>
        </p:spPr>
        <p:txBody>
          <a:bodyPr wrap="square" lIns="0" tIns="0" rIns="0" bIns="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5F7FB"/>
                </a:solidFill>
                <a:effectLst/>
                <a:uLnTx/>
                <a:uFillTx/>
                <a:latin typeface="Segoe UI"/>
                <a:ea typeface="+mn-ea"/>
                <a:cs typeface="+mn-cs"/>
              </a:rPr>
              <a:t>Tech &amp; Tools Sub Committee</a:t>
            </a:r>
          </a:p>
        </p:txBody>
      </p:sp>
      <p:sp>
        <p:nvSpPr>
          <p:cNvPr id="6" name="TextBox 5"/>
          <p:cNvSpPr txBox="1"/>
          <p:nvPr/>
        </p:nvSpPr>
        <p:spPr>
          <a:xfrm>
            <a:off x="8915400" y="952499"/>
            <a:ext cx="2667000" cy="215900"/>
          </a:xfrm>
          <a:prstGeom prst="rect">
            <a:avLst/>
          </a:prstGeom>
          <a:noFill/>
        </p:spPr>
        <p:txBody>
          <a:bodyPr wrap="square" lIns="0" tIns="0" rIns="0" bIns="0"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9AA7BE"/>
                </a:solidFill>
                <a:effectLst/>
                <a:uLnTx/>
                <a:uFillTx/>
                <a:latin typeface="Segoe UI"/>
                <a:ea typeface="+mn-ea"/>
                <a:cs typeface="+mn-cs"/>
              </a:rPr>
              <a:t>May 13 — Jun 10, 2026</a:t>
            </a:r>
          </a:p>
        </p:txBody>
      </p:sp>
      <p:sp>
        <p:nvSpPr>
          <p:cNvPr id="7" name="Rectangle 6"/>
          <p:cNvSpPr/>
          <p:nvPr/>
        </p:nvSpPr>
        <p:spPr>
          <a:xfrm>
            <a:off x="609600" y="1371600"/>
            <a:ext cx="10972800" cy="12700"/>
          </a:xfrm>
          <a:prstGeom prst="rect">
            <a:avLst/>
          </a:prstGeom>
          <a:solidFill>
            <a:srgbClr val="1F2C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p:cNvSpPr txBox="1"/>
          <p:nvPr/>
        </p:nvSpPr>
        <p:spPr>
          <a:xfrm>
            <a:off x="609600" y="1879599"/>
            <a:ext cx="6254750" cy="952499"/>
          </a:xfrm>
          <a:prstGeom prst="rect">
            <a:avLst/>
          </a:prstGeom>
          <a:noFill/>
        </p:spPr>
        <p:txBody>
          <a:bodyPr wrap="square" lIns="0" tIns="0" rIns="0" bIns="0" anchor="t">
            <a:spAutoFit/>
          </a:bodyPr>
          <a:lstStyle/>
          <a:p>
            <a:pPr marL="0" marR="0" lvl="0" indent="0" algn="l" defTabSz="457200" rtl="0" eaLnBrk="1" fontAlgn="auto" latinLnBrk="0" hangingPunct="1">
              <a:lnSpc>
                <a:spcPct val="135000"/>
              </a:lnSpc>
              <a:spcBef>
                <a:spcPts val="0"/>
              </a:spcBef>
              <a:spcAft>
                <a:spcPts val="0"/>
              </a:spcAft>
              <a:buClrTx/>
              <a:buSzTx/>
              <a:buFontTx/>
              <a:buNone/>
              <a:tabLst/>
              <a:defRPr/>
            </a:pPr>
            <a:r>
              <a:rPr kumimoji="0" lang="en-US" sz="1300" b="0" i="0" u="none" strike="noStrike" kern="1200" cap="none" spc="0" normalizeH="0" baseline="0" noProof="0">
                <a:ln>
                  <a:noFill/>
                </a:ln>
                <a:solidFill>
                  <a:srgbClr val="F5F7FB"/>
                </a:solidFill>
                <a:effectLst/>
                <a:uLnTx/>
                <a:uFillTx/>
                <a:latin typeface="Segoe UI"/>
                <a:ea typeface="+mn-ea"/>
                <a:cs typeface="+mn-cs"/>
              </a:rPr>
              <a:t>Meets on the </a:t>
            </a:r>
            <a:r>
              <a:rPr kumimoji="0" lang="en-US" sz="1300" b="1" i="0" u="none" strike="noStrike" kern="1200" cap="none" spc="0" normalizeH="0" baseline="0" noProof="0">
                <a:ln>
                  <a:noFill/>
                </a:ln>
                <a:solidFill>
                  <a:srgbClr val="6EA8FF"/>
                </a:solidFill>
                <a:effectLst/>
                <a:uLnTx/>
                <a:uFillTx/>
                <a:latin typeface="Segoe UI"/>
                <a:ea typeface="+mn-ea"/>
                <a:cs typeface="+mn-cs"/>
              </a:rPr>
              <a:t>second Tuesday of every month</a:t>
            </a:r>
            <a:r>
              <a:rPr kumimoji="0" lang="en-US" sz="1300" b="0" i="0" u="none" strike="noStrike" kern="1200" cap="none" spc="0" normalizeH="0" baseline="0" noProof="0">
                <a:ln>
                  <a:noFill/>
                </a:ln>
                <a:solidFill>
                  <a:srgbClr val="F5F7FB"/>
                </a:solidFill>
                <a:effectLst/>
                <a:uLnTx/>
                <a:uFillTx/>
                <a:latin typeface="Segoe UI"/>
                <a:ea typeface="+mn-ea"/>
                <a:cs typeface="+mn-cs"/>
              </a:rPr>
              <a:t>. A working group of volunteers shaping the Community Days platform alongside MGCI.</a:t>
            </a:r>
          </a:p>
        </p:txBody>
      </p:sp>
      <p:sp>
        <p:nvSpPr>
          <p:cNvPr id="9" name="TextBox 8"/>
          <p:cNvSpPr txBox="1"/>
          <p:nvPr/>
        </p:nvSpPr>
        <p:spPr>
          <a:xfrm>
            <a:off x="609600" y="2959099"/>
            <a:ext cx="3174999" cy="190499"/>
          </a:xfrm>
          <a:prstGeom prst="rect">
            <a:avLst/>
          </a:prstGeom>
          <a:noFill/>
        </p:spPr>
        <p:txBody>
          <a:bodyPr wrap="square" lIns="0" tIns="0" rIns="0" bIns="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300" normalizeH="0" baseline="0" noProof="0">
                <a:ln>
                  <a:noFill/>
                </a:ln>
                <a:solidFill>
                  <a:srgbClr val="9AA7BE"/>
                </a:solidFill>
                <a:effectLst/>
                <a:uLnTx/>
                <a:uFillTx/>
                <a:latin typeface="Segoe UI"/>
                <a:ea typeface="+mn-ea"/>
                <a:cs typeface="+mn-cs"/>
              </a:rPr>
              <a:t>PURPOSE</a:t>
            </a:r>
          </a:p>
        </p:txBody>
      </p:sp>
      <p:sp>
        <p:nvSpPr>
          <p:cNvPr id="10" name="Oval 9"/>
          <p:cNvSpPr/>
          <p:nvPr/>
        </p:nvSpPr>
        <p:spPr>
          <a:xfrm>
            <a:off x="609600" y="3314700"/>
            <a:ext cx="88899" cy="88899"/>
          </a:xfrm>
          <a:prstGeom prst="ellipse">
            <a:avLst/>
          </a:prstGeom>
          <a:solidFill>
            <a:srgbClr val="7EF0C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p:cNvSpPr txBox="1"/>
          <p:nvPr/>
        </p:nvSpPr>
        <p:spPr>
          <a:xfrm>
            <a:off x="825499" y="3238500"/>
            <a:ext cx="6038849" cy="330200"/>
          </a:xfrm>
          <a:prstGeom prst="rect">
            <a:avLst/>
          </a:prstGeom>
          <a:noFill/>
        </p:spPr>
        <p:txBody>
          <a:bodyPr wrap="squar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5F7FB"/>
                </a:solidFill>
                <a:effectLst/>
                <a:uLnTx/>
                <a:uFillTx/>
                <a:latin typeface="Segoe UI"/>
                <a:ea typeface="+mn-ea"/>
                <a:cs typeface="+mn-cs"/>
              </a:rPr>
              <a:t>Align on overall technical direction and vision</a:t>
            </a:r>
          </a:p>
        </p:txBody>
      </p:sp>
      <p:sp>
        <p:nvSpPr>
          <p:cNvPr id="12" name="Oval 11"/>
          <p:cNvSpPr/>
          <p:nvPr/>
        </p:nvSpPr>
        <p:spPr>
          <a:xfrm>
            <a:off x="609600" y="3644899"/>
            <a:ext cx="88899" cy="88899"/>
          </a:xfrm>
          <a:prstGeom prst="ellipse">
            <a:avLst/>
          </a:prstGeom>
          <a:solidFill>
            <a:srgbClr val="7EF0C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TextBox 12"/>
          <p:cNvSpPr txBox="1"/>
          <p:nvPr/>
        </p:nvSpPr>
        <p:spPr>
          <a:xfrm>
            <a:off x="825499" y="3568700"/>
            <a:ext cx="6038849" cy="330200"/>
          </a:xfrm>
          <a:prstGeom prst="rect">
            <a:avLst/>
          </a:prstGeom>
          <a:noFill/>
        </p:spPr>
        <p:txBody>
          <a:bodyPr wrap="squar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5F7FB"/>
                </a:solidFill>
                <a:effectLst/>
                <a:uLnTx/>
                <a:uFillTx/>
                <a:latin typeface="Segoe UI"/>
                <a:ea typeface="+mn-ea"/>
                <a:cs typeface="+mn-cs"/>
              </a:rPr>
              <a:t>Review and shape the product roadmap</a:t>
            </a:r>
          </a:p>
        </p:txBody>
      </p:sp>
      <p:sp>
        <p:nvSpPr>
          <p:cNvPr id="14" name="Oval 13"/>
          <p:cNvSpPr/>
          <p:nvPr/>
        </p:nvSpPr>
        <p:spPr>
          <a:xfrm>
            <a:off x="609600" y="3975100"/>
            <a:ext cx="88899" cy="88899"/>
          </a:xfrm>
          <a:prstGeom prst="ellipse">
            <a:avLst/>
          </a:prstGeom>
          <a:solidFill>
            <a:srgbClr val="7EF0C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TextBox 14"/>
          <p:cNvSpPr txBox="1"/>
          <p:nvPr/>
        </p:nvSpPr>
        <p:spPr>
          <a:xfrm>
            <a:off x="825499" y="3898899"/>
            <a:ext cx="6038849" cy="330200"/>
          </a:xfrm>
          <a:prstGeom prst="rect">
            <a:avLst/>
          </a:prstGeom>
          <a:noFill/>
        </p:spPr>
        <p:txBody>
          <a:bodyPr wrap="squar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5F7FB"/>
                </a:solidFill>
                <a:effectLst/>
                <a:uLnTx/>
                <a:uFillTx/>
                <a:latin typeface="Segoe UI"/>
                <a:ea typeface="+mn-ea"/>
                <a:cs typeface="+mn-cs"/>
              </a:rPr>
              <a:t>Hands-on with new features (beta testing &amp; feedback)</a:t>
            </a:r>
          </a:p>
        </p:txBody>
      </p:sp>
      <p:sp>
        <p:nvSpPr>
          <p:cNvPr id="16" name="Oval 15"/>
          <p:cNvSpPr/>
          <p:nvPr/>
        </p:nvSpPr>
        <p:spPr>
          <a:xfrm>
            <a:off x="609600" y="4305300"/>
            <a:ext cx="88899" cy="88899"/>
          </a:xfrm>
          <a:prstGeom prst="ellipse">
            <a:avLst/>
          </a:prstGeom>
          <a:solidFill>
            <a:srgbClr val="7EF0C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TextBox 16"/>
          <p:cNvSpPr txBox="1"/>
          <p:nvPr/>
        </p:nvSpPr>
        <p:spPr>
          <a:xfrm>
            <a:off x="825499" y="4229100"/>
            <a:ext cx="6038849" cy="330200"/>
          </a:xfrm>
          <a:prstGeom prst="rect">
            <a:avLst/>
          </a:prstGeom>
          <a:noFill/>
        </p:spPr>
        <p:txBody>
          <a:bodyPr wrap="squar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5F7FB"/>
                </a:solidFill>
                <a:effectLst/>
                <a:uLnTx/>
                <a:uFillTx/>
                <a:latin typeface="Segoe UI"/>
                <a:ea typeface="+mn-ea"/>
                <a:cs typeface="+mn-cs"/>
              </a:rPr>
              <a:t>Serve as eyes and ears within the community</a:t>
            </a:r>
          </a:p>
        </p:txBody>
      </p:sp>
      <p:sp>
        <p:nvSpPr>
          <p:cNvPr id="18" name="Oval 17"/>
          <p:cNvSpPr/>
          <p:nvPr/>
        </p:nvSpPr>
        <p:spPr>
          <a:xfrm>
            <a:off x="609600" y="4635499"/>
            <a:ext cx="88899" cy="88899"/>
          </a:xfrm>
          <a:prstGeom prst="ellipse">
            <a:avLst/>
          </a:prstGeom>
          <a:solidFill>
            <a:srgbClr val="7EF0C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TextBox 18"/>
          <p:cNvSpPr txBox="1"/>
          <p:nvPr/>
        </p:nvSpPr>
        <p:spPr>
          <a:xfrm>
            <a:off x="825499" y="4559300"/>
            <a:ext cx="6038849" cy="330200"/>
          </a:xfrm>
          <a:prstGeom prst="rect">
            <a:avLst/>
          </a:prstGeom>
          <a:noFill/>
        </p:spPr>
        <p:txBody>
          <a:bodyPr wrap="squar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5F7FB"/>
                </a:solidFill>
                <a:effectLst/>
                <a:uLnTx/>
                <a:uFillTx/>
                <a:latin typeface="Segoe UI"/>
                <a:ea typeface="+mn-ea"/>
                <a:cs typeface="+mn-cs"/>
              </a:rPr>
              <a:t>Help guide improvements based on real community needs</a:t>
            </a:r>
          </a:p>
        </p:txBody>
      </p:sp>
      <p:sp>
        <p:nvSpPr>
          <p:cNvPr id="20" name="Oval 19"/>
          <p:cNvSpPr/>
          <p:nvPr/>
        </p:nvSpPr>
        <p:spPr>
          <a:xfrm>
            <a:off x="609600" y="4965700"/>
            <a:ext cx="88899" cy="88899"/>
          </a:xfrm>
          <a:prstGeom prst="ellipse">
            <a:avLst/>
          </a:prstGeom>
          <a:solidFill>
            <a:srgbClr val="7EF0C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TextBox 20"/>
          <p:cNvSpPr txBox="1"/>
          <p:nvPr/>
        </p:nvSpPr>
        <p:spPr>
          <a:xfrm>
            <a:off x="825499" y="4889500"/>
            <a:ext cx="6038849" cy="330200"/>
          </a:xfrm>
          <a:prstGeom prst="rect">
            <a:avLst/>
          </a:prstGeom>
          <a:noFill/>
        </p:spPr>
        <p:txBody>
          <a:bodyPr wrap="squar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5F7FB"/>
                </a:solidFill>
                <a:effectLst/>
                <a:uLnTx/>
                <a:uFillTx/>
                <a:latin typeface="Segoe UI"/>
                <a:ea typeface="+mn-ea"/>
                <a:cs typeface="+mn-cs"/>
              </a:rPr>
              <a:t>Support evangelism and platform adoption</a:t>
            </a:r>
          </a:p>
        </p:txBody>
      </p:sp>
      <p:sp>
        <p:nvSpPr>
          <p:cNvPr id="22" name="Oval 21"/>
          <p:cNvSpPr/>
          <p:nvPr/>
        </p:nvSpPr>
        <p:spPr>
          <a:xfrm>
            <a:off x="609600" y="5295899"/>
            <a:ext cx="88899" cy="88899"/>
          </a:xfrm>
          <a:prstGeom prst="ellipse">
            <a:avLst/>
          </a:prstGeom>
          <a:solidFill>
            <a:srgbClr val="7EF0C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TextBox 22"/>
          <p:cNvSpPr txBox="1"/>
          <p:nvPr/>
        </p:nvSpPr>
        <p:spPr>
          <a:xfrm>
            <a:off x="825499" y="5219700"/>
            <a:ext cx="6038849" cy="330200"/>
          </a:xfrm>
          <a:prstGeom prst="rect">
            <a:avLst/>
          </a:prstGeom>
          <a:noFill/>
        </p:spPr>
        <p:txBody>
          <a:bodyPr wrap="squar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5F7FB"/>
                </a:solidFill>
                <a:effectLst/>
                <a:uLnTx/>
                <a:uFillTx/>
                <a:latin typeface="Segoe UI"/>
                <a:ea typeface="+mn-ea"/>
                <a:cs typeface="+mn-cs"/>
              </a:rPr>
              <a:t>Participate in monthly alignment meetings on Discord</a:t>
            </a:r>
          </a:p>
        </p:txBody>
      </p:sp>
      <p:sp>
        <p:nvSpPr>
          <p:cNvPr id="24" name="Rounded Rectangle 23"/>
          <p:cNvSpPr/>
          <p:nvPr/>
        </p:nvSpPr>
        <p:spPr>
          <a:xfrm>
            <a:off x="7270750" y="1879599"/>
            <a:ext cx="4311650" cy="3809999"/>
          </a:xfrm>
          <a:prstGeom prst="roundRect">
            <a:avLst>
              <a:gd name="adj" fmla="val 4500"/>
            </a:avLst>
          </a:prstGeom>
          <a:solidFill>
            <a:srgbClr val="1E182B"/>
          </a:solidFill>
          <a:ln w="15875">
            <a:solidFill>
              <a:srgbClr val="FF56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25" name="Picture 24" descr="logo.png"/>
          <p:cNvPicPr>
            <a:picLocks noChangeAspect="1"/>
          </p:cNvPicPr>
          <p:nvPr/>
        </p:nvPicPr>
        <p:blipFill>
          <a:blip r:embed="rId2"/>
          <a:stretch>
            <a:fillRect/>
          </a:stretch>
        </p:blipFill>
        <p:spPr>
          <a:xfrm>
            <a:off x="8893175" y="2095499"/>
            <a:ext cx="1066799" cy="1066799"/>
          </a:xfrm>
          <a:prstGeom prst="rect">
            <a:avLst/>
          </a:prstGeom>
        </p:spPr>
      </p:pic>
      <p:sp>
        <p:nvSpPr>
          <p:cNvPr id="26" name="TextBox 25"/>
          <p:cNvSpPr txBox="1"/>
          <p:nvPr/>
        </p:nvSpPr>
        <p:spPr>
          <a:xfrm>
            <a:off x="7270750" y="3263900"/>
            <a:ext cx="4311650" cy="203200"/>
          </a:xfrm>
          <a:prstGeom prst="rect">
            <a:avLst/>
          </a:prstGeom>
          <a:noFill/>
        </p:spPr>
        <p:txBody>
          <a:bodyPr wrap="square" lIns="0" tIns="0" rIns="0" bIns="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320" normalizeH="0" baseline="0" noProof="0">
                <a:ln>
                  <a:noFill/>
                </a:ln>
                <a:solidFill>
                  <a:srgbClr val="FF567A"/>
                </a:solidFill>
                <a:effectLst/>
                <a:uLnTx/>
                <a:uFillTx/>
                <a:latin typeface="Segoe UI"/>
                <a:ea typeface="+mn-ea"/>
                <a:cs typeface="+mn-cs"/>
              </a:rPr>
              <a:t>JOIN US</a:t>
            </a:r>
          </a:p>
        </p:txBody>
      </p:sp>
      <p:sp>
        <p:nvSpPr>
          <p:cNvPr id="27" name="TextBox 26"/>
          <p:cNvSpPr txBox="1"/>
          <p:nvPr/>
        </p:nvSpPr>
        <p:spPr>
          <a:xfrm>
            <a:off x="7423150" y="3492500"/>
            <a:ext cx="4006850" cy="444500"/>
          </a:xfrm>
          <a:prstGeom prst="rect">
            <a:avLst/>
          </a:prstGeom>
          <a:noFill/>
        </p:spPr>
        <p:txBody>
          <a:bodyPr wrap="square" lIns="0" tIns="0" rIns="0" bIns="0" anchor="t">
            <a:spAutoFit/>
          </a:bodyPr>
          <a:lstStyle/>
          <a:p>
            <a:pPr marL="0" marR="0" lvl="0" indent="0" algn="ctr" defTabSz="457200" rtl="0" eaLnBrk="1" fontAlgn="auto" latinLnBrk="0" hangingPunct="1">
              <a:lnSpc>
                <a:spcPct val="112000"/>
              </a:lnSpc>
              <a:spcBef>
                <a:spcPts val="0"/>
              </a:spcBef>
              <a:spcAft>
                <a:spcPts val="0"/>
              </a:spcAft>
              <a:buClrTx/>
              <a:buSzTx/>
              <a:buFontTx/>
              <a:buNone/>
              <a:tabLst/>
              <a:defRPr/>
            </a:pPr>
            <a:r>
              <a:rPr kumimoji="0" lang="en-US" sz="1900" b="1" i="0" u="none" strike="noStrike" kern="1200" cap="none" spc="0" normalizeH="0" baseline="0" noProof="0">
                <a:ln>
                  <a:noFill/>
                </a:ln>
                <a:solidFill>
                  <a:srgbClr val="F5F7FB"/>
                </a:solidFill>
                <a:effectLst/>
                <a:uLnTx/>
                <a:uFillTx/>
                <a:latin typeface="Segoe UI"/>
                <a:ea typeface="+mn-ea"/>
                <a:cs typeface="+mn-cs"/>
              </a:rPr>
              <a:t>MGCI Tech &amp; Tools Team</a:t>
            </a:r>
          </a:p>
        </p:txBody>
      </p:sp>
      <p:sp>
        <p:nvSpPr>
          <p:cNvPr id="28" name="TextBox 27"/>
          <p:cNvSpPr txBox="1"/>
          <p:nvPr/>
        </p:nvSpPr>
        <p:spPr>
          <a:xfrm>
            <a:off x="7461249" y="4013199"/>
            <a:ext cx="3930649" cy="533399"/>
          </a:xfrm>
          <a:prstGeom prst="rect">
            <a:avLst/>
          </a:prstGeom>
          <a:noFill/>
        </p:spPr>
        <p:txBody>
          <a:bodyPr wrap="square" lIns="0" tIns="0" rIns="0" bIns="0" anchor="t">
            <a:spAutoFit/>
          </a:bodyPr>
          <a:lstStyle/>
          <a:p>
            <a:pPr marL="0" marR="0" lvl="0" indent="0" algn="ctr" defTabSz="457200" rtl="0" eaLnBrk="1" fontAlgn="auto" latinLnBrk="0" hangingPunct="1">
              <a:lnSpc>
                <a:spcPct val="122000"/>
              </a:lnSpc>
              <a:spcBef>
                <a:spcPts val="0"/>
              </a:spcBef>
              <a:spcAft>
                <a:spcPts val="0"/>
              </a:spcAft>
              <a:buClrTx/>
              <a:buSzTx/>
              <a:buFontTx/>
              <a:buNone/>
              <a:tabLst/>
              <a:defRPr/>
            </a:pPr>
            <a:r>
              <a:rPr kumimoji="0" lang="en-US" sz="1200" b="0" i="0" u="none" strike="noStrike" kern="1200" cap="none" spc="0" normalizeH="0" baseline="0" noProof="0">
                <a:ln>
                  <a:noFill/>
                </a:ln>
                <a:solidFill>
                  <a:srgbClr val="9AA7BE"/>
                </a:solidFill>
                <a:effectLst/>
                <a:uLnTx/>
                <a:uFillTx/>
                <a:latin typeface="Segoe UI"/>
                <a:ea typeface="+mn-ea"/>
                <a:cs typeface="+mn-cs"/>
              </a:rPr>
              <a:t>Help shape the platform: design, code, test, content. Open to all skill levels.</a:t>
            </a:r>
          </a:p>
        </p:txBody>
      </p:sp>
      <p:sp>
        <p:nvSpPr>
          <p:cNvPr id="29" name="Rounded Rectangle 28">
            <a:hlinkClick r:id="rId3"/>
          </p:cNvPr>
          <p:cNvSpPr/>
          <p:nvPr/>
        </p:nvSpPr>
        <p:spPr>
          <a:xfrm>
            <a:off x="8347074" y="4508500"/>
            <a:ext cx="2159000" cy="368299"/>
          </a:xfrm>
          <a:prstGeom prst="roundRect">
            <a:avLst>
              <a:gd name="adj" fmla="val 50000"/>
            </a:avLst>
          </a:prstGeom>
          <a:solidFill>
            <a:srgbClr val="FF567A"/>
          </a:solidFill>
          <a:ln>
            <a:noFill/>
          </a:ln>
          <a:effectLst/>
        </p:spPr>
        <p:style>
          <a:lnRef idx="1">
            <a:schemeClr val="accent1"/>
          </a:lnRef>
          <a:fillRef idx="3">
            <a:schemeClr val="accent1"/>
          </a:fillRef>
          <a:effectRef idx="2">
            <a:schemeClr val="accent1"/>
          </a:effectRef>
          <a:fontRef idx="minor">
            <a:schemeClr val="lt1"/>
          </a:fontRef>
        </p:style>
        <p:txBody>
          <a:bodyPr wrap="none"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a:ln>
                  <a:noFill/>
                </a:ln>
                <a:solidFill>
                  <a:srgbClr val="FFFFFF"/>
                </a:solidFill>
                <a:effectLst/>
                <a:uLnTx/>
                <a:uFillTx/>
                <a:latin typeface="Segoe UI"/>
                <a:ea typeface="+mn-ea"/>
                <a:cs typeface="+mn-cs"/>
              </a:rPr>
              <a:t>Fill out the form  →</a:t>
            </a:r>
          </a:p>
        </p:txBody>
      </p:sp>
      <p:sp>
        <p:nvSpPr>
          <p:cNvPr id="30" name="TextBox 29"/>
          <p:cNvSpPr txBox="1"/>
          <p:nvPr/>
        </p:nvSpPr>
        <p:spPr>
          <a:xfrm>
            <a:off x="7444921" y="4960256"/>
            <a:ext cx="3970565" cy="146194"/>
          </a:xfrm>
          <a:prstGeom prst="rect">
            <a:avLst/>
          </a:prstGeom>
          <a:noFill/>
        </p:spPr>
        <p:txBody>
          <a:bodyPr wrap="square" lIns="0" tIns="0" rIns="0" bIns="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a:ln>
                  <a:noFill/>
                </a:ln>
                <a:solidFill>
                  <a:srgbClr val="9AA7BE"/>
                </a:solidFill>
                <a:effectLst/>
                <a:uLnTx/>
                <a:uFillTx/>
                <a:latin typeface="Segoe UI"/>
                <a:ea typeface="+mn-ea"/>
                <a:cs typeface="+mn-cs"/>
              </a:rPr>
              <a:t>forms.office.com/r/</a:t>
            </a:r>
            <a:r>
              <a:rPr kumimoji="0" lang="en-US" sz="950" b="0" i="0" u="none" strike="noStrike" kern="1200" cap="none" spc="0" normalizeH="0" baseline="0" noProof="0" err="1">
                <a:ln>
                  <a:noFill/>
                </a:ln>
                <a:solidFill>
                  <a:srgbClr val="9AA7BE"/>
                </a:solidFill>
                <a:effectLst/>
                <a:uLnTx/>
                <a:uFillTx/>
                <a:latin typeface="Segoe UI"/>
                <a:ea typeface="+mn-ea"/>
                <a:cs typeface="+mn-cs"/>
              </a:rPr>
              <a:t>gNjTkGVJXy</a:t>
            </a:r>
            <a:endParaRPr kumimoji="0" lang="en-US" sz="950" b="0" i="0" u="none" strike="noStrike" kern="1200" cap="none" spc="0" normalizeH="0" baseline="0" noProof="0">
              <a:ln>
                <a:noFill/>
              </a:ln>
              <a:solidFill>
                <a:srgbClr val="9AA7BE"/>
              </a:solidFill>
              <a:effectLst/>
              <a:uLnTx/>
              <a:uFillTx/>
              <a:latin typeface="Segoe UI"/>
              <a:ea typeface="+mn-ea"/>
              <a:cs typeface="+mn-cs"/>
            </a:endParaRPr>
          </a:p>
        </p:txBody>
      </p:sp>
      <p:sp>
        <p:nvSpPr>
          <p:cNvPr id="31" name="Rectangle 30"/>
          <p:cNvSpPr/>
          <p:nvPr/>
        </p:nvSpPr>
        <p:spPr>
          <a:xfrm>
            <a:off x="609600" y="5905500"/>
            <a:ext cx="10972800" cy="12700"/>
          </a:xfrm>
          <a:prstGeom prst="rect">
            <a:avLst/>
          </a:prstGeom>
          <a:solidFill>
            <a:srgbClr val="1F2C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2" name="TextBox 31"/>
          <p:cNvSpPr txBox="1"/>
          <p:nvPr/>
        </p:nvSpPr>
        <p:spPr>
          <a:xfrm>
            <a:off x="609600" y="6007099"/>
            <a:ext cx="4445000" cy="190499"/>
          </a:xfrm>
          <a:prstGeom prst="rect">
            <a:avLst/>
          </a:prstGeom>
          <a:noFill/>
        </p:spPr>
        <p:txBody>
          <a:bodyPr wrap="square" lIns="0" tIns="0" rIns="0" bIns="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5F7FB"/>
                </a:solidFill>
                <a:effectLst/>
                <a:uLnTx/>
                <a:uFillTx/>
                <a:latin typeface="Segoe UI"/>
                <a:ea typeface="+mn-ea"/>
                <a:cs typeface="+mn-cs"/>
              </a:rPr>
              <a:t>communitydays.org</a:t>
            </a:r>
          </a:p>
        </p:txBody>
      </p:sp>
      <p:sp>
        <p:nvSpPr>
          <p:cNvPr id="33" name="TextBox 32"/>
          <p:cNvSpPr txBox="1"/>
          <p:nvPr/>
        </p:nvSpPr>
        <p:spPr>
          <a:xfrm>
            <a:off x="9042399" y="6019800"/>
            <a:ext cx="2540000" cy="190499"/>
          </a:xfrm>
          <a:prstGeom prst="rect">
            <a:avLst/>
          </a:prstGeom>
          <a:noFill/>
        </p:spPr>
        <p:txBody>
          <a:bodyPr wrap="square" lIns="0" tIns="0" rIns="0" bIns="0"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300" normalizeH="0" baseline="0" noProof="0">
                <a:ln>
                  <a:noFill/>
                </a:ln>
                <a:solidFill>
                  <a:srgbClr val="9AA7BE"/>
                </a:solidFill>
                <a:effectLst/>
                <a:uLnTx/>
                <a:uFillTx/>
                <a:latin typeface="Segoe UI"/>
                <a:ea typeface="+mn-ea"/>
                <a:cs typeface="+mn-cs"/>
              </a:rPr>
              <a:t>OVERVIEW</a:t>
            </a:r>
          </a:p>
        </p:txBody>
      </p:sp>
    </p:spTree>
    <p:extLst>
      <p:ext uri="{BB962C8B-B14F-4D97-AF65-F5344CB8AC3E}">
        <p14:creationId xmlns:p14="http://schemas.microsoft.com/office/powerpoint/2010/main" val="34749608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A1426"/>
        </a:solidFill>
        <a:effectLst/>
      </p:bgPr>
    </p:bg>
    <p:spTree>
      <p:nvGrpSpPr>
        <p:cNvPr id="1" name=""/>
        <p:cNvGrpSpPr/>
        <p:nvPr/>
      </p:nvGrpSpPr>
      <p:grpSpPr>
        <a:xfrm>
          <a:off x="0" y="0"/>
          <a:ext cx="0" cy="0"/>
          <a:chOff x="0" y="0"/>
          <a:chExt cx="0" cy="0"/>
        </a:xfrm>
      </p:grpSpPr>
      <p:pic>
        <p:nvPicPr>
          <p:cNvPr id="2" name="Picture 1" descr="events-upcoming-cdo.png"/>
          <p:cNvPicPr>
            <a:picLocks noChangeAspect="1"/>
          </p:cNvPicPr>
          <p:nvPr/>
        </p:nvPicPr>
        <p:blipFill>
          <a:blip r:embed="rId2"/>
          <a:stretch>
            <a:fillRect/>
          </a:stretch>
        </p:blipFill>
        <p:spPr>
          <a:xfrm>
            <a:off x="0" y="0"/>
            <a:ext cx="12191695" cy="6858000"/>
          </a:xfrm>
          <a:prstGeom prst="rect">
            <a:avLst/>
          </a:prstGeom>
        </p:spPr>
      </p:pic>
    </p:spTree>
    <p:extLst>
      <p:ext uri="{BB962C8B-B14F-4D97-AF65-F5344CB8AC3E}">
        <p14:creationId xmlns:p14="http://schemas.microsoft.com/office/powerpoint/2010/main" val="6785276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A1426"/>
        </a:solidFill>
        <a:effectLst/>
      </p:bgPr>
    </p:bg>
    <p:spTree>
      <p:nvGrpSpPr>
        <p:cNvPr id="1" name=""/>
        <p:cNvGrpSpPr/>
        <p:nvPr/>
      </p:nvGrpSpPr>
      <p:grpSpPr>
        <a:xfrm>
          <a:off x="0" y="0"/>
          <a:ext cx="0" cy="0"/>
          <a:chOff x="0" y="0"/>
          <a:chExt cx="0" cy="0"/>
        </a:xfrm>
      </p:grpSpPr>
      <p:sp>
        <p:nvSpPr>
          <p:cNvPr id="2" name="Oval 1"/>
          <p:cNvSpPr/>
          <p:nvPr/>
        </p:nvSpPr>
        <p:spPr>
          <a:xfrm>
            <a:off x="5184140" y="-4699000"/>
            <a:ext cx="12064999" cy="8254999"/>
          </a:xfrm>
          <a:prstGeom prst="ellipse">
            <a:avLst/>
          </a:prstGeom>
          <a:solidFill>
            <a:srgbClr val="6EA8FF">
              <a:alpha val="9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Oval 2"/>
          <p:cNvSpPr/>
          <p:nvPr/>
        </p:nvSpPr>
        <p:spPr>
          <a:xfrm>
            <a:off x="-5524499" y="3708400"/>
            <a:ext cx="9525000" cy="6985000"/>
          </a:xfrm>
          <a:prstGeom prst="ellipse">
            <a:avLst/>
          </a:prstGeom>
          <a:solidFill>
            <a:srgbClr val="7EF0C2">
              <a:alpha val="7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TextBox 3"/>
          <p:cNvSpPr txBox="1"/>
          <p:nvPr/>
        </p:nvSpPr>
        <p:spPr>
          <a:xfrm>
            <a:off x="609600" y="457200"/>
            <a:ext cx="6349999" cy="203200"/>
          </a:xfrm>
          <a:prstGeom prst="rect">
            <a:avLst/>
          </a:prstGeom>
          <a:noFill/>
        </p:spPr>
        <p:txBody>
          <a:bodyPr wrap="square" lIns="0" tIns="0" rIns="0" bIns="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320" normalizeH="0" baseline="0" noProof="0">
                <a:ln>
                  <a:noFill/>
                </a:ln>
                <a:solidFill>
                  <a:srgbClr val="6EA8FF"/>
                </a:solidFill>
                <a:effectLst/>
                <a:uLnTx/>
                <a:uFillTx/>
                <a:latin typeface="Segoe UI"/>
                <a:ea typeface="+mn-ea"/>
                <a:cs typeface="+mn-cs"/>
              </a:rPr>
              <a:t>PAST 30 DAYS</a:t>
            </a:r>
          </a:p>
        </p:txBody>
      </p:sp>
      <p:sp>
        <p:nvSpPr>
          <p:cNvPr id="5" name="TextBox 4"/>
          <p:cNvSpPr txBox="1"/>
          <p:nvPr/>
        </p:nvSpPr>
        <p:spPr>
          <a:xfrm>
            <a:off x="609600" y="660400"/>
            <a:ext cx="8254999" cy="635000"/>
          </a:xfrm>
          <a:prstGeom prst="rect">
            <a:avLst/>
          </a:prstGeom>
          <a:noFill/>
        </p:spPr>
        <p:txBody>
          <a:bodyPr wrap="square" lIns="0" tIns="0" rIns="0" bIns="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5F7FB"/>
                </a:solidFill>
                <a:effectLst/>
                <a:uLnTx/>
                <a:uFillTx/>
                <a:latin typeface="Segoe UI"/>
                <a:ea typeface="+mn-ea"/>
                <a:cs typeface="+mn-cs"/>
              </a:rPr>
              <a:t>What's New</a:t>
            </a:r>
          </a:p>
        </p:txBody>
      </p:sp>
      <p:pic>
        <p:nvPicPr>
          <p:cNvPr id="6" name="Picture 5" descr="logo.png"/>
          <p:cNvPicPr>
            <a:picLocks noChangeAspect="1"/>
          </p:cNvPicPr>
          <p:nvPr/>
        </p:nvPicPr>
        <p:blipFill>
          <a:blip r:embed="rId2"/>
          <a:stretch>
            <a:fillRect/>
          </a:stretch>
        </p:blipFill>
        <p:spPr>
          <a:xfrm>
            <a:off x="10972800" y="609600"/>
            <a:ext cx="609600" cy="609600"/>
          </a:xfrm>
          <a:prstGeom prst="rect">
            <a:avLst/>
          </a:prstGeom>
        </p:spPr>
      </p:pic>
      <p:sp>
        <p:nvSpPr>
          <p:cNvPr id="7" name="TextBox 6"/>
          <p:cNvSpPr txBox="1"/>
          <p:nvPr/>
        </p:nvSpPr>
        <p:spPr>
          <a:xfrm>
            <a:off x="8534399" y="952499"/>
            <a:ext cx="2286000" cy="215900"/>
          </a:xfrm>
          <a:prstGeom prst="rect">
            <a:avLst/>
          </a:prstGeom>
          <a:noFill/>
        </p:spPr>
        <p:txBody>
          <a:bodyPr wrap="square" lIns="0" tIns="0" rIns="0" bIns="0"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9AA7BE"/>
                </a:solidFill>
                <a:effectLst/>
                <a:uLnTx/>
                <a:uFillTx/>
                <a:latin typeface="Segoe UI"/>
                <a:ea typeface="+mn-ea"/>
                <a:cs typeface="+mn-cs"/>
              </a:rPr>
              <a:t>Jun 10 — Jul 8, 2026</a:t>
            </a:r>
          </a:p>
        </p:txBody>
      </p:sp>
      <p:sp>
        <p:nvSpPr>
          <p:cNvPr id="8" name="Rectangle 7"/>
          <p:cNvSpPr/>
          <p:nvPr/>
        </p:nvSpPr>
        <p:spPr>
          <a:xfrm>
            <a:off x="609600" y="1333500"/>
            <a:ext cx="10972800" cy="12700"/>
          </a:xfrm>
          <a:prstGeom prst="rect">
            <a:avLst/>
          </a:prstGeom>
          <a:solidFill>
            <a:srgbClr val="1F2C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p:cNvSpPr txBox="1"/>
          <p:nvPr/>
        </p:nvSpPr>
        <p:spPr>
          <a:xfrm>
            <a:off x="609600" y="1638299"/>
            <a:ext cx="6127750" cy="190499"/>
          </a:xfrm>
          <a:prstGeom prst="rect">
            <a:avLst/>
          </a:prstGeom>
          <a:noFill/>
        </p:spPr>
        <p:txBody>
          <a:bodyPr wrap="square" lIns="0" tIns="0" rIns="0" bIns="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260" normalizeH="0" baseline="0" noProof="0">
                <a:ln>
                  <a:noFill/>
                </a:ln>
                <a:solidFill>
                  <a:srgbClr val="9AA7BE"/>
                </a:solidFill>
                <a:effectLst/>
                <a:uLnTx/>
                <a:uFillTx/>
                <a:latin typeface="Segoe UI"/>
                <a:ea typeface="+mn-ea"/>
                <a:cs typeface="+mn-cs"/>
              </a:rPr>
              <a:t>SPEAKER PROFILES</a:t>
            </a:r>
          </a:p>
        </p:txBody>
      </p:sp>
      <p:sp>
        <p:nvSpPr>
          <p:cNvPr id="10" name="Oval 9"/>
          <p:cNvSpPr/>
          <p:nvPr/>
        </p:nvSpPr>
        <p:spPr>
          <a:xfrm>
            <a:off x="609600" y="2070100"/>
            <a:ext cx="88899" cy="88899"/>
          </a:xfrm>
          <a:prstGeom prst="ellipse">
            <a:avLst/>
          </a:prstGeom>
          <a:solidFill>
            <a:srgbClr val="6EA8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p:cNvSpPr txBox="1"/>
          <p:nvPr/>
        </p:nvSpPr>
        <p:spPr>
          <a:xfrm>
            <a:off x="838200" y="2019299"/>
            <a:ext cx="5899150" cy="669290"/>
          </a:xfrm>
          <a:prstGeom prst="rect">
            <a:avLst/>
          </a:prstGeom>
          <a:noFill/>
        </p:spPr>
        <p:txBody>
          <a:bodyPr wrap="square" lIns="0" tIns="0" rIns="0" bIns="0" anchor="t">
            <a:spAutoFit/>
          </a:bodyPr>
          <a:lstStyle/>
          <a:p>
            <a:pPr marL="0" marR="0" lvl="0" indent="0" algn="l" defTabSz="457200" rtl="0" eaLnBrk="1" fontAlgn="auto" latinLnBrk="0" hangingPunct="1">
              <a:lnSpc>
                <a:spcPct val="112000"/>
              </a:lnSpc>
              <a:spcBef>
                <a:spcPts val="0"/>
              </a:spcBef>
              <a:spcAft>
                <a:spcPts val="0"/>
              </a:spcAft>
              <a:buClrTx/>
              <a:buSzTx/>
              <a:buFontTx/>
              <a:buNone/>
              <a:tabLst/>
              <a:defRPr/>
            </a:pPr>
            <a:r>
              <a:rPr kumimoji="0" lang="en-US" sz="1300" b="1" i="0" u="none" strike="noStrike" kern="1200" cap="none" spc="0" normalizeH="0" baseline="0" noProof="0">
                <a:ln>
                  <a:noFill/>
                </a:ln>
                <a:solidFill>
                  <a:srgbClr val="F5F7FB"/>
                </a:solidFill>
                <a:effectLst/>
                <a:uLnTx/>
                <a:uFillTx/>
                <a:latin typeface="Segoe UI"/>
                <a:ea typeface="+mn-ea"/>
                <a:cs typeface="+mn-cs"/>
              </a:rPr>
              <a:t>Claim your speaker profile</a:t>
            </a:r>
            <a:r>
              <a:rPr kumimoji="0" lang="en-US" sz="1300" b="0" i="0" u="none" strike="noStrike" kern="1200" cap="none" spc="0" normalizeH="0" baseline="0" noProof="0">
                <a:ln>
                  <a:noFill/>
                </a:ln>
                <a:solidFill>
                  <a:srgbClr val="9AA7BE"/>
                </a:solidFill>
                <a:effectLst/>
                <a:uLnTx/>
                <a:uFillTx/>
                <a:latin typeface="Segoe UI"/>
                <a:ea typeface="+mn-ea"/>
                <a:cs typeface="+mn-cs"/>
              </a:rPr>
              <a:t> — claim the profile that represents you, right from the speaker board</a:t>
            </a:r>
          </a:p>
        </p:txBody>
      </p:sp>
      <p:sp>
        <p:nvSpPr>
          <p:cNvPr id="12" name="Rectangle 11"/>
          <p:cNvSpPr/>
          <p:nvPr/>
        </p:nvSpPr>
        <p:spPr>
          <a:xfrm>
            <a:off x="609600" y="2597150"/>
            <a:ext cx="6127750" cy="12700"/>
          </a:xfrm>
          <a:prstGeom prst="rect">
            <a:avLst/>
          </a:prstGeom>
          <a:solidFill>
            <a:srgbClr val="1F2C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Oval 12"/>
          <p:cNvSpPr/>
          <p:nvPr/>
        </p:nvSpPr>
        <p:spPr>
          <a:xfrm>
            <a:off x="609600" y="2739390"/>
            <a:ext cx="88899" cy="88899"/>
          </a:xfrm>
          <a:prstGeom prst="ellipse">
            <a:avLst/>
          </a:prstGeom>
          <a:solidFill>
            <a:srgbClr val="6EA8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TextBox 13"/>
          <p:cNvSpPr txBox="1"/>
          <p:nvPr/>
        </p:nvSpPr>
        <p:spPr>
          <a:xfrm>
            <a:off x="838200" y="2688589"/>
            <a:ext cx="5899150" cy="669290"/>
          </a:xfrm>
          <a:prstGeom prst="rect">
            <a:avLst/>
          </a:prstGeom>
          <a:noFill/>
        </p:spPr>
        <p:txBody>
          <a:bodyPr wrap="square" lIns="0" tIns="0" rIns="0" bIns="0" anchor="t">
            <a:spAutoFit/>
          </a:bodyPr>
          <a:lstStyle/>
          <a:p>
            <a:pPr marL="0" marR="0" lvl="0" indent="0" algn="l" defTabSz="457200" rtl="0" eaLnBrk="1" fontAlgn="auto" latinLnBrk="0" hangingPunct="1">
              <a:lnSpc>
                <a:spcPct val="112000"/>
              </a:lnSpc>
              <a:spcBef>
                <a:spcPts val="0"/>
              </a:spcBef>
              <a:spcAft>
                <a:spcPts val="0"/>
              </a:spcAft>
              <a:buClrTx/>
              <a:buSzTx/>
              <a:buFontTx/>
              <a:buNone/>
              <a:tabLst/>
              <a:defRPr/>
            </a:pPr>
            <a:r>
              <a:rPr kumimoji="0" lang="en-US" sz="1300" b="1" i="0" u="none" strike="noStrike" kern="1200" cap="none" spc="0" normalizeH="0" baseline="0" noProof="0">
                <a:ln>
                  <a:noFill/>
                </a:ln>
                <a:solidFill>
                  <a:srgbClr val="F5F7FB"/>
                </a:solidFill>
                <a:effectLst/>
                <a:uLnTx/>
                <a:uFillTx/>
                <a:latin typeface="Segoe UI"/>
                <a:ea typeface="+mn-ea"/>
                <a:cs typeface="+mn-cs"/>
              </a:rPr>
              <a:t>Upload to your sessions</a:t>
            </a:r>
            <a:r>
              <a:rPr kumimoji="0" lang="en-US" sz="1300" b="0" i="0" u="none" strike="noStrike" kern="1200" cap="none" spc="0" normalizeH="0" baseline="0" noProof="0">
                <a:ln>
                  <a:noFill/>
                </a:ln>
                <a:solidFill>
                  <a:srgbClr val="9AA7BE"/>
                </a:solidFill>
                <a:effectLst/>
                <a:uLnTx/>
                <a:uFillTx/>
                <a:latin typeface="Segoe UI"/>
                <a:ea typeface="+mn-ea"/>
                <a:cs typeface="+mn-cs"/>
              </a:rPr>
              <a:t> — claimed speakers can add slides and video recordings to their sessions</a:t>
            </a:r>
          </a:p>
        </p:txBody>
      </p:sp>
      <p:sp>
        <p:nvSpPr>
          <p:cNvPr id="15" name="Rectangle 14"/>
          <p:cNvSpPr/>
          <p:nvPr/>
        </p:nvSpPr>
        <p:spPr>
          <a:xfrm>
            <a:off x="609600" y="3263900"/>
            <a:ext cx="6127750" cy="12700"/>
          </a:xfrm>
          <a:prstGeom prst="rect">
            <a:avLst/>
          </a:prstGeom>
          <a:solidFill>
            <a:srgbClr val="1F2C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609600" y="3408679"/>
            <a:ext cx="88899" cy="88899"/>
          </a:xfrm>
          <a:prstGeom prst="ellipse">
            <a:avLst/>
          </a:prstGeom>
          <a:solidFill>
            <a:srgbClr val="6EA8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TextBox 16"/>
          <p:cNvSpPr txBox="1"/>
          <p:nvPr/>
        </p:nvSpPr>
        <p:spPr>
          <a:xfrm>
            <a:off x="838200" y="3357879"/>
            <a:ext cx="5899150" cy="669290"/>
          </a:xfrm>
          <a:prstGeom prst="rect">
            <a:avLst/>
          </a:prstGeom>
          <a:noFill/>
        </p:spPr>
        <p:txBody>
          <a:bodyPr wrap="square" lIns="0" tIns="0" rIns="0" bIns="0" anchor="t">
            <a:spAutoFit/>
          </a:bodyPr>
          <a:lstStyle/>
          <a:p>
            <a:pPr marL="0" marR="0" lvl="0" indent="0" algn="l" defTabSz="457200" rtl="0" eaLnBrk="1" fontAlgn="auto" latinLnBrk="0" hangingPunct="1">
              <a:lnSpc>
                <a:spcPct val="112000"/>
              </a:lnSpc>
              <a:spcBef>
                <a:spcPts val="0"/>
              </a:spcBef>
              <a:spcAft>
                <a:spcPts val="0"/>
              </a:spcAft>
              <a:buClrTx/>
              <a:buSzTx/>
              <a:buFontTx/>
              <a:buNone/>
              <a:tabLst/>
              <a:defRPr/>
            </a:pPr>
            <a:r>
              <a:rPr kumimoji="0" lang="en-US" sz="1300" b="1" i="0" u="none" strike="noStrike" kern="1200" cap="none" spc="0" normalizeH="0" baseline="0" noProof="0">
                <a:ln>
                  <a:noFill/>
                </a:ln>
                <a:solidFill>
                  <a:srgbClr val="F5F7FB"/>
                </a:solidFill>
                <a:effectLst/>
                <a:uLnTx/>
                <a:uFillTx/>
                <a:latin typeface="Segoe UI"/>
                <a:ea typeface="+mn-ea"/>
                <a:cs typeface="+mn-cs"/>
              </a:rPr>
              <a:t>“Upcoming” on your profile</a:t>
            </a:r>
            <a:r>
              <a:rPr kumimoji="0" lang="en-US" sz="1300" b="0" i="0" u="none" strike="noStrike" kern="1200" cap="none" spc="0" normalizeH="0" baseline="0" noProof="0">
                <a:ln>
                  <a:noFill/>
                </a:ln>
                <a:solidFill>
                  <a:srgbClr val="9AA7BE"/>
                </a:solidFill>
                <a:effectLst/>
                <a:uLnTx/>
                <a:uFillTx/>
                <a:latin typeface="Segoe UI"/>
                <a:ea typeface="+mn-ea"/>
                <a:cs typeface="+mn-cs"/>
              </a:rPr>
              <a:t> — your profile now shows the sessions and events you have coming up</a:t>
            </a:r>
          </a:p>
        </p:txBody>
      </p:sp>
      <p:sp>
        <p:nvSpPr>
          <p:cNvPr id="18" name="TextBox 17"/>
          <p:cNvSpPr txBox="1"/>
          <p:nvPr/>
        </p:nvSpPr>
        <p:spPr>
          <a:xfrm>
            <a:off x="7042150" y="1638299"/>
            <a:ext cx="4540250" cy="190499"/>
          </a:xfrm>
          <a:prstGeom prst="rect">
            <a:avLst/>
          </a:prstGeom>
          <a:noFill/>
        </p:spPr>
        <p:txBody>
          <a:bodyPr wrap="square" lIns="0" tIns="0" rIns="0" bIns="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260" normalizeH="0" baseline="0" noProof="0">
                <a:ln>
                  <a:noFill/>
                </a:ln>
                <a:solidFill>
                  <a:srgbClr val="9AA7BE"/>
                </a:solidFill>
                <a:effectLst/>
                <a:uLnTx/>
                <a:uFillTx/>
                <a:latin typeface="Segoe UI"/>
                <a:ea typeface="+mn-ea"/>
                <a:cs typeface="+mn-cs"/>
              </a:rPr>
              <a:t>ORGANIZERS &amp; PRIVACY</a:t>
            </a:r>
          </a:p>
        </p:txBody>
      </p:sp>
      <p:sp>
        <p:nvSpPr>
          <p:cNvPr id="19" name="Oval 18"/>
          <p:cNvSpPr/>
          <p:nvPr/>
        </p:nvSpPr>
        <p:spPr>
          <a:xfrm>
            <a:off x="7042150" y="2070100"/>
            <a:ext cx="88899" cy="88899"/>
          </a:xfrm>
          <a:prstGeom prst="ellipse">
            <a:avLst/>
          </a:prstGeom>
          <a:solidFill>
            <a:srgbClr val="7EF0C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TextBox 19"/>
          <p:cNvSpPr txBox="1"/>
          <p:nvPr/>
        </p:nvSpPr>
        <p:spPr>
          <a:xfrm>
            <a:off x="7270750" y="2019299"/>
            <a:ext cx="4311650" cy="669290"/>
          </a:xfrm>
          <a:prstGeom prst="rect">
            <a:avLst/>
          </a:prstGeom>
          <a:noFill/>
        </p:spPr>
        <p:txBody>
          <a:bodyPr wrap="square" lIns="0" tIns="0" rIns="0" bIns="0" anchor="t">
            <a:spAutoFit/>
          </a:bodyPr>
          <a:lstStyle/>
          <a:p>
            <a:pPr marL="0" marR="0" lvl="0" indent="0" algn="l" defTabSz="457200" rtl="0" eaLnBrk="1" fontAlgn="auto" latinLnBrk="0" hangingPunct="1">
              <a:lnSpc>
                <a:spcPct val="112000"/>
              </a:lnSpc>
              <a:spcBef>
                <a:spcPts val="0"/>
              </a:spcBef>
              <a:spcAft>
                <a:spcPts val="0"/>
              </a:spcAft>
              <a:buClrTx/>
              <a:buSzTx/>
              <a:buFontTx/>
              <a:buNone/>
              <a:tabLst/>
              <a:defRPr/>
            </a:pPr>
            <a:r>
              <a:rPr kumimoji="0" lang="en-US" sz="1300" b="1" i="0" u="none" strike="noStrike" kern="1200" cap="none" spc="0" normalizeH="0" baseline="0" noProof="0">
                <a:ln>
                  <a:noFill/>
                </a:ln>
                <a:solidFill>
                  <a:srgbClr val="F5F7FB"/>
                </a:solidFill>
                <a:effectLst/>
                <a:uLnTx/>
                <a:uFillTx/>
                <a:latin typeface="Segoe UI"/>
                <a:ea typeface="+mn-ea"/>
                <a:cs typeface="+mn-cs"/>
              </a:rPr>
              <a:t>Self-service ownership transfer</a:t>
            </a:r>
            <a:r>
              <a:rPr kumimoji="0" lang="en-US" sz="1300" b="0" i="0" u="none" strike="noStrike" kern="1200" cap="none" spc="0" normalizeH="0" baseline="0" noProof="0">
                <a:ln>
                  <a:noFill/>
                </a:ln>
                <a:solidFill>
                  <a:srgbClr val="9AA7BE"/>
                </a:solidFill>
                <a:effectLst/>
                <a:uLnTx/>
                <a:uFillTx/>
                <a:latin typeface="Segoe UI"/>
                <a:ea typeface="+mn-ea"/>
                <a:cs typeface="+mn-cs"/>
              </a:rPr>
              <a:t> — hand off an event you own to one of its co-organizers</a:t>
            </a:r>
          </a:p>
        </p:txBody>
      </p:sp>
      <p:sp>
        <p:nvSpPr>
          <p:cNvPr id="21" name="Rectangle 20"/>
          <p:cNvSpPr/>
          <p:nvPr/>
        </p:nvSpPr>
        <p:spPr>
          <a:xfrm>
            <a:off x="7042150" y="2597150"/>
            <a:ext cx="4540250" cy="12700"/>
          </a:xfrm>
          <a:prstGeom prst="rect">
            <a:avLst/>
          </a:prstGeom>
          <a:solidFill>
            <a:srgbClr val="1F2C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Oval 21"/>
          <p:cNvSpPr/>
          <p:nvPr/>
        </p:nvSpPr>
        <p:spPr>
          <a:xfrm>
            <a:off x="7042150" y="2739390"/>
            <a:ext cx="88899" cy="88899"/>
          </a:xfrm>
          <a:prstGeom prst="ellipse">
            <a:avLst/>
          </a:prstGeom>
          <a:solidFill>
            <a:srgbClr val="7EF0C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TextBox 22"/>
          <p:cNvSpPr txBox="1"/>
          <p:nvPr/>
        </p:nvSpPr>
        <p:spPr>
          <a:xfrm>
            <a:off x="7270750" y="2688589"/>
            <a:ext cx="4311650" cy="669290"/>
          </a:xfrm>
          <a:prstGeom prst="rect">
            <a:avLst/>
          </a:prstGeom>
          <a:noFill/>
        </p:spPr>
        <p:txBody>
          <a:bodyPr wrap="square" lIns="0" tIns="0" rIns="0" bIns="0" anchor="t">
            <a:spAutoFit/>
          </a:bodyPr>
          <a:lstStyle/>
          <a:p>
            <a:pPr marL="0" marR="0" lvl="0" indent="0" algn="l" defTabSz="457200" rtl="0" eaLnBrk="1" fontAlgn="auto" latinLnBrk="0" hangingPunct="1">
              <a:lnSpc>
                <a:spcPct val="112000"/>
              </a:lnSpc>
              <a:spcBef>
                <a:spcPts val="0"/>
              </a:spcBef>
              <a:spcAft>
                <a:spcPts val="0"/>
              </a:spcAft>
              <a:buClrTx/>
              <a:buSzTx/>
              <a:buFontTx/>
              <a:buNone/>
              <a:tabLst/>
              <a:defRPr/>
            </a:pPr>
            <a:r>
              <a:rPr kumimoji="0" lang="en-US" sz="1300" b="1" i="0" u="none" strike="noStrike" kern="1200" cap="none" spc="0" normalizeH="0" baseline="0" noProof="0" err="1">
                <a:ln>
                  <a:noFill/>
                </a:ln>
                <a:solidFill>
                  <a:srgbClr val="F5F7FB"/>
                </a:solidFill>
                <a:effectLst/>
                <a:uLnTx/>
                <a:uFillTx/>
                <a:latin typeface="Segoe UI"/>
                <a:ea typeface="+mn-ea"/>
                <a:cs typeface="+mn-cs"/>
              </a:rPr>
              <a:t>Cookieless</a:t>
            </a:r>
            <a:r>
              <a:rPr kumimoji="0" lang="en-US" sz="1300" b="1" i="0" u="none" strike="noStrike" kern="1200" cap="none" spc="0" normalizeH="0" baseline="0" noProof="0">
                <a:ln>
                  <a:noFill/>
                </a:ln>
                <a:solidFill>
                  <a:srgbClr val="F5F7FB"/>
                </a:solidFill>
                <a:effectLst/>
                <a:uLnTx/>
                <a:uFillTx/>
                <a:latin typeface="Segoe UI"/>
                <a:ea typeface="+mn-ea"/>
                <a:cs typeface="+mn-cs"/>
              </a:rPr>
              <a:t> analytics</a:t>
            </a:r>
            <a:r>
              <a:rPr kumimoji="0" lang="en-US" sz="1300" b="0" i="0" u="none" strike="noStrike" kern="1200" cap="none" spc="0" normalizeH="0" baseline="0" noProof="0">
                <a:ln>
                  <a:noFill/>
                </a:ln>
                <a:solidFill>
                  <a:srgbClr val="9AA7BE"/>
                </a:solidFill>
                <a:effectLst/>
                <a:uLnTx/>
                <a:uFillTx/>
                <a:latin typeface="Segoe UI"/>
                <a:ea typeface="+mn-ea"/>
                <a:cs typeface="+mn-cs"/>
              </a:rPr>
              <a:t> — replaced Google Analytics with Cloudflare’s privacy-first, zero-cookie analytics</a:t>
            </a:r>
          </a:p>
        </p:txBody>
      </p:sp>
      <p:sp>
        <p:nvSpPr>
          <p:cNvPr id="24" name="Rectangle 23"/>
          <p:cNvSpPr/>
          <p:nvPr/>
        </p:nvSpPr>
        <p:spPr>
          <a:xfrm>
            <a:off x="609600" y="6007099"/>
            <a:ext cx="10972800" cy="12700"/>
          </a:xfrm>
          <a:prstGeom prst="rect">
            <a:avLst/>
          </a:prstGeom>
          <a:solidFill>
            <a:srgbClr val="1F2C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TextBox 24"/>
          <p:cNvSpPr txBox="1"/>
          <p:nvPr/>
        </p:nvSpPr>
        <p:spPr>
          <a:xfrm>
            <a:off x="609600" y="6121399"/>
            <a:ext cx="4445000" cy="215900"/>
          </a:xfrm>
          <a:prstGeom prst="rect">
            <a:avLst/>
          </a:prstGeom>
          <a:noFill/>
        </p:spPr>
        <p:txBody>
          <a:bodyPr wrap="square" lIns="0" tIns="0" rIns="0" bIns="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5F7FB"/>
                </a:solidFill>
                <a:effectLst/>
                <a:uLnTx/>
                <a:uFillTx/>
                <a:latin typeface="Segoe UI"/>
                <a:ea typeface="+mn-ea"/>
                <a:cs typeface="+mn-cs"/>
              </a:rPr>
              <a:t>communitydays.org</a:t>
            </a:r>
          </a:p>
        </p:txBody>
      </p:sp>
      <p:sp>
        <p:nvSpPr>
          <p:cNvPr id="26" name="TextBox 25"/>
          <p:cNvSpPr txBox="1"/>
          <p:nvPr/>
        </p:nvSpPr>
        <p:spPr>
          <a:xfrm>
            <a:off x="8280400" y="6146799"/>
            <a:ext cx="3301999" cy="190499"/>
          </a:xfrm>
          <a:prstGeom prst="rect">
            <a:avLst/>
          </a:prstGeom>
          <a:noFill/>
        </p:spPr>
        <p:txBody>
          <a:bodyPr wrap="square" lIns="0" tIns="0" rIns="0" bIns="0"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200" normalizeH="0" baseline="0" noProof="0">
                <a:ln>
                  <a:noFill/>
                </a:ln>
                <a:solidFill>
                  <a:srgbClr val="9AA7BE"/>
                </a:solidFill>
                <a:effectLst/>
                <a:uLnTx/>
                <a:uFillTx/>
                <a:latin typeface="Segoe UI"/>
                <a:ea typeface="+mn-ea"/>
                <a:cs typeface="+mn-cs"/>
              </a:rPr>
              <a:t>ENGINEERING UPDATE</a:t>
            </a:r>
          </a:p>
        </p:txBody>
      </p:sp>
    </p:spTree>
    <p:extLst>
      <p:ext uri="{BB962C8B-B14F-4D97-AF65-F5344CB8AC3E}">
        <p14:creationId xmlns:p14="http://schemas.microsoft.com/office/powerpoint/2010/main" val="11097047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A1426"/>
        </a:solidFill>
        <a:effectLst/>
      </p:bgPr>
    </p:bg>
    <p:spTree>
      <p:nvGrpSpPr>
        <p:cNvPr id="1" name=""/>
        <p:cNvGrpSpPr/>
        <p:nvPr/>
      </p:nvGrpSpPr>
      <p:grpSpPr>
        <a:xfrm>
          <a:off x="0" y="0"/>
          <a:ext cx="0" cy="0"/>
          <a:chOff x="0" y="0"/>
          <a:chExt cx="0" cy="0"/>
        </a:xfrm>
      </p:grpSpPr>
      <p:sp>
        <p:nvSpPr>
          <p:cNvPr id="2" name="Oval 1"/>
          <p:cNvSpPr/>
          <p:nvPr/>
        </p:nvSpPr>
        <p:spPr>
          <a:xfrm>
            <a:off x="5184140" y="-4699000"/>
            <a:ext cx="12064999" cy="8254999"/>
          </a:xfrm>
          <a:prstGeom prst="ellipse">
            <a:avLst/>
          </a:prstGeom>
          <a:solidFill>
            <a:srgbClr val="6EA8FF">
              <a:alpha val="9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Oval 2"/>
          <p:cNvSpPr/>
          <p:nvPr/>
        </p:nvSpPr>
        <p:spPr>
          <a:xfrm>
            <a:off x="-5524499" y="3708400"/>
            <a:ext cx="9525000" cy="6985000"/>
          </a:xfrm>
          <a:prstGeom prst="ellipse">
            <a:avLst/>
          </a:prstGeom>
          <a:solidFill>
            <a:srgbClr val="7EF0C2">
              <a:alpha val="7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TextBox 3"/>
          <p:cNvSpPr txBox="1"/>
          <p:nvPr/>
        </p:nvSpPr>
        <p:spPr>
          <a:xfrm>
            <a:off x="609600" y="457200"/>
            <a:ext cx="6349999" cy="203200"/>
          </a:xfrm>
          <a:prstGeom prst="rect">
            <a:avLst/>
          </a:prstGeom>
          <a:noFill/>
        </p:spPr>
        <p:txBody>
          <a:bodyPr wrap="square" lIns="0" tIns="0" rIns="0" bIns="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320" normalizeH="0" baseline="0" noProof="0">
                <a:ln>
                  <a:noFill/>
                </a:ln>
                <a:solidFill>
                  <a:srgbClr val="6EA8FF"/>
                </a:solidFill>
                <a:effectLst/>
                <a:uLnTx/>
                <a:uFillTx/>
                <a:latin typeface="Segoe UI"/>
                <a:ea typeface="+mn-ea"/>
                <a:cs typeface="+mn-cs"/>
              </a:rPr>
              <a:t>ROADMAP / 30-90 DAYS</a:t>
            </a:r>
          </a:p>
        </p:txBody>
      </p:sp>
      <p:sp>
        <p:nvSpPr>
          <p:cNvPr id="5" name="TextBox 4"/>
          <p:cNvSpPr txBox="1"/>
          <p:nvPr/>
        </p:nvSpPr>
        <p:spPr>
          <a:xfrm>
            <a:off x="609600" y="660400"/>
            <a:ext cx="8254999" cy="635000"/>
          </a:xfrm>
          <a:prstGeom prst="rect">
            <a:avLst/>
          </a:prstGeom>
          <a:noFill/>
        </p:spPr>
        <p:txBody>
          <a:bodyPr wrap="square" lIns="0" tIns="0" rIns="0" bIns="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5F7FB"/>
                </a:solidFill>
                <a:effectLst/>
                <a:uLnTx/>
                <a:uFillTx/>
                <a:latin typeface="Segoe UI"/>
                <a:ea typeface="+mn-ea"/>
                <a:cs typeface="+mn-cs"/>
              </a:rPr>
              <a:t>What's Next</a:t>
            </a:r>
          </a:p>
        </p:txBody>
      </p:sp>
      <p:pic>
        <p:nvPicPr>
          <p:cNvPr id="6" name="Picture 5" descr="logo.png"/>
          <p:cNvPicPr>
            <a:picLocks noChangeAspect="1"/>
          </p:cNvPicPr>
          <p:nvPr/>
        </p:nvPicPr>
        <p:blipFill>
          <a:blip r:embed="rId2"/>
          <a:stretch>
            <a:fillRect/>
          </a:stretch>
        </p:blipFill>
        <p:spPr>
          <a:xfrm>
            <a:off x="10972800" y="609600"/>
            <a:ext cx="609600" cy="609600"/>
          </a:xfrm>
          <a:prstGeom prst="rect">
            <a:avLst/>
          </a:prstGeom>
        </p:spPr>
      </p:pic>
      <p:sp>
        <p:nvSpPr>
          <p:cNvPr id="7" name="TextBox 6"/>
          <p:cNvSpPr txBox="1"/>
          <p:nvPr/>
        </p:nvSpPr>
        <p:spPr>
          <a:xfrm>
            <a:off x="8534399" y="952499"/>
            <a:ext cx="2286000" cy="215900"/>
          </a:xfrm>
          <a:prstGeom prst="rect">
            <a:avLst/>
          </a:prstGeom>
          <a:noFill/>
        </p:spPr>
        <p:txBody>
          <a:bodyPr wrap="square" lIns="0" tIns="0" rIns="0" bIns="0"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9AA7BE"/>
                </a:solidFill>
                <a:effectLst/>
                <a:uLnTx/>
                <a:uFillTx/>
                <a:latin typeface="Segoe UI"/>
                <a:ea typeface="+mn-ea"/>
                <a:cs typeface="+mn-cs"/>
              </a:rPr>
              <a:t>Jun 10 — Jul 8, 2026</a:t>
            </a:r>
          </a:p>
        </p:txBody>
      </p:sp>
      <p:sp>
        <p:nvSpPr>
          <p:cNvPr id="8" name="Rectangle 7"/>
          <p:cNvSpPr/>
          <p:nvPr/>
        </p:nvSpPr>
        <p:spPr>
          <a:xfrm>
            <a:off x="609600" y="1333500"/>
            <a:ext cx="10972800" cy="12700"/>
          </a:xfrm>
          <a:prstGeom prst="rect">
            <a:avLst/>
          </a:prstGeom>
          <a:solidFill>
            <a:srgbClr val="1F2C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p:cNvSpPr txBox="1"/>
          <p:nvPr/>
        </p:nvSpPr>
        <p:spPr>
          <a:xfrm>
            <a:off x="609600" y="1638299"/>
            <a:ext cx="6127750" cy="190499"/>
          </a:xfrm>
          <a:prstGeom prst="rect">
            <a:avLst/>
          </a:prstGeom>
          <a:noFill/>
        </p:spPr>
        <p:txBody>
          <a:bodyPr wrap="square" lIns="0" tIns="0" rIns="0" bIns="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260" normalizeH="0" baseline="0" noProof="0">
                <a:ln>
                  <a:noFill/>
                </a:ln>
                <a:solidFill>
                  <a:srgbClr val="9AA7BE"/>
                </a:solidFill>
                <a:effectLst/>
                <a:uLnTx/>
                <a:uFillTx/>
                <a:latin typeface="Segoe UI"/>
                <a:ea typeface="+mn-ea"/>
                <a:cs typeface="+mn-cs"/>
              </a:rPr>
              <a:t>NOW — IN FLIGHT</a:t>
            </a:r>
          </a:p>
        </p:txBody>
      </p:sp>
      <p:sp>
        <p:nvSpPr>
          <p:cNvPr id="10" name="Oval 9"/>
          <p:cNvSpPr/>
          <p:nvPr/>
        </p:nvSpPr>
        <p:spPr>
          <a:xfrm>
            <a:off x="609600" y="2070100"/>
            <a:ext cx="88899" cy="88899"/>
          </a:xfrm>
          <a:prstGeom prst="ellipse">
            <a:avLst/>
          </a:prstGeom>
          <a:solidFill>
            <a:srgbClr val="6EA8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p:cNvSpPr txBox="1"/>
          <p:nvPr/>
        </p:nvSpPr>
        <p:spPr>
          <a:xfrm>
            <a:off x="838200" y="2019299"/>
            <a:ext cx="5899150" cy="908684"/>
          </a:xfrm>
          <a:prstGeom prst="rect">
            <a:avLst/>
          </a:prstGeom>
          <a:noFill/>
        </p:spPr>
        <p:txBody>
          <a:bodyPr wrap="square" lIns="0" tIns="0" rIns="0" bIns="0" anchor="t">
            <a:spAutoFit/>
          </a:bodyPr>
          <a:lstStyle/>
          <a:p>
            <a:pPr marL="0" marR="0" lvl="0" indent="0" algn="l" defTabSz="457200" rtl="0" eaLnBrk="1" fontAlgn="auto" latinLnBrk="0" hangingPunct="1">
              <a:lnSpc>
                <a:spcPct val="112000"/>
              </a:lnSpc>
              <a:spcBef>
                <a:spcPts val="0"/>
              </a:spcBef>
              <a:spcAft>
                <a:spcPts val="0"/>
              </a:spcAft>
              <a:buClrTx/>
              <a:buSzTx/>
              <a:buFontTx/>
              <a:buNone/>
              <a:tabLst/>
              <a:defRPr/>
            </a:pPr>
            <a:r>
              <a:rPr kumimoji="0" lang="en-US" sz="1300" b="1" i="0" u="none" strike="noStrike" kern="1200" cap="none" spc="0" normalizeH="0" baseline="0" noProof="0">
                <a:ln>
                  <a:noFill/>
                </a:ln>
                <a:solidFill>
                  <a:srgbClr val="F5F7FB"/>
                </a:solidFill>
                <a:effectLst/>
                <a:uLnTx/>
                <a:uFillTx/>
                <a:latin typeface="Segoe UI"/>
                <a:ea typeface="+mn-ea"/>
                <a:cs typeface="+mn-cs"/>
              </a:rPr>
              <a:t>Self-service sponsorships</a:t>
            </a:r>
            <a:r>
              <a:rPr kumimoji="0" lang="en-US" sz="1300" b="0" i="0" u="none" strike="noStrike" kern="1200" cap="none" spc="0" normalizeH="0" baseline="0" noProof="0">
                <a:ln>
                  <a:noFill/>
                </a:ln>
                <a:solidFill>
                  <a:srgbClr val="9AA7BE"/>
                </a:solidFill>
                <a:effectLst/>
                <a:uLnTx/>
                <a:uFillTx/>
                <a:latin typeface="Segoe UI"/>
                <a:ea typeface="+mn-ea"/>
                <a:cs typeface="+mn-cs"/>
              </a:rPr>
              <a:t> — turn an interested sponsor into a full, self-managed sponsorship — share a link, they sign in, then claim and manage their own listing</a:t>
            </a:r>
          </a:p>
        </p:txBody>
      </p:sp>
      <p:sp>
        <p:nvSpPr>
          <p:cNvPr id="12" name="TextBox 11"/>
          <p:cNvSpPr txBox="1"/>
          <p:nvPr/>
        </p:nvSpPr>
        <p:spPr>
          <a:xfrm>
            <a:off x="7042150" y="1638299"/>
            <a:ext cx="4540250" cy="190499"/>
          </a:xfrm>
          <a:prstGeom prst="rect">
            <a:avLst/>
          </a:prstGeom>
          <a:noFill/>
        </p:spPr>
        <p:txBody>
          <a:bodyPr wrap="square" lIns="0" tIns="0" rIns="0" bIns="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260" normalizeH="0" baseline="0" noProof="0">
                <a:ln>
                  <a:noFill/>
                </a:ln>
                <a:solidFill>
                  <a:srgbClr val="9AA7BE"/>
                </a:solidFill>
                <a:effectLst/>
                <a:uLnTx/>
                <a:uFillTx/>
                <a:latin typeface="Segoe UI"/>
                <a:ea typeface="+mn-ea"/>
                <a:cs typeface="+mn-cs"/>
              </a:rPr>
              <a:t>NEXT — 30 TO 90 DAYS</a:t>
            </a:r>
          </a:p>
        </p:txBody>
      </p:sp>
      <p:sp>
        <p:nvSpPr>
          <p:cNvPr id="13" name="Oval 12"/>
          <p:cNvSpPr/>
          <p:nvPr/>
        </p:nvSpPr>
        <p:spPr>
          <a:xfrm>
            <a:off x="7042150" y="2070100"/>
            <a:ext cx="88899" cy="88899"/>
          </a:xfrm>
          <a:prstGeom prst="ellipse">
            <a:avLst/>
          </a:prstGeom>
          <a:solidFill>
            <a:srgbClr val="7EF0C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TextBox 13"/>
          <p:cNvSpPr txBox="1"/>
          <p:nvPr/>
        </p:nvSpPr>
        <p:spPr>
          <a:xfrm>
            <a:off x="7270750" y="2019299"/>
            <a:ext cx="4311650" cy="908684"/>
          </a:xfrm>
          <a:prstGeom prst="rect">
            <a:avLst/>
          </a:prstGeom>
          <a:noFill/>
        </p:spPr>
        <p:txBody>
          <a:bodyPr wrap="square" lIns="0" tIns="0" rIns="0" bIns="0" anchor="t">
            <a:spAutoFit/>
          </a:bodyPr>
          <a:lstStyle/>
          <a:p>
            <a:pPr marL="0" marR="0" lvl="0" indent="0" algn="l" defTabSz="457200" rtl="0" eaLnBrk="1" fontAlgn="auto" latinLnBrk="0" hangingPunct="1">
              <a:lnSpc>
                <a:spcPct val="112000"/>
              </a:lnSpc>
              <a:spcBef>
                <a:spcPts val="0"/>
              </a:spcBef>
              <a:spcAft>
                <a:spcPts val="0"/>
              </a:spcAft>
              <a:buClrTx/>
              <a:buSzTx/>
              <a:buFontTx/>
              <a:buNone/>
              <a:tabLst/>
              <a:defRPr/>
            </a:pPr>
            <a:r>
              <a:rPr kumimoji="0" lang="en-US" sz="1300" b="1" i="0" u="none" strike="noStrike" kern="1200" cap="none" spc="0" normalizeH="0" baseline="0" noProof="0">
                <a:ln>
                  <a:noFill/>
                </a:ln>
                <a:solidFill>
                  <a:srgbClr val="F5F7FB"/>
                </a:solidFill>
                <a:effectLst/>
                <a:uLnTx/>
                <a:uFillTx/>
                <a:latin typeface="Segoe UI"/>
                <a:ea typeface="+mn-ea"/>
                <a:cs typeface="+mn-cs"/>
              </a:rPr>
              <a:t>Platform migration</a:t>
            </a:r>
            <a:r>
              <a:rPr kumimoji="0" lang="en-US" sz="1300" b="0" i="0" u="none" strike="noStrike" kern="1200" cap="none" spc="0" normalizeH="0" baseline="0" noProof="0">
                <a:ln>
                  <a:noFill/>
                </a:ln>
                <a:solidFill>
                  <a:srgbClr val="9AA7BE"/>
                </a:solidFill>
                <a:effectLst/>
                <a:uLnTx/>
                <a:uFillTx/>
                <a:latin typeface="Segoe UI"/>
                <a:ea typeface="+mn-ea"/>
                <a:cs typeface="+mn-cs"/>
              </a:rPr>
              <a:t> — scoping the next phase of our platform &amp; infrastructure migration; direction set at this week’s planning session</a:t>
            </a:r>
          </a:p>
        </p:txBody>
      </p:sp>
      <p:sp>
        <p:nvSpPr>
          <p:cNvPr id="15" name="Rectangle 14"/>
          <p:cNvSpPr/>
          <p:nvPr/>
        </p:nvSpPr>
        <p:spPr>
          <a:xfrm>
            <a:off x="609600" y="6007099"/>
            <a:ext cx="10972800" cy="12700"/>
          </a:xfrm>
          <a:prstGeom prst="rect">
            <a:avLst/>
          </a:prstGeom>
          <a:solidFill>
            <a:srgbClr val="1F2C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TextBox 15"/>
          <p:cNvSpPr txBox="1"/>
          <p:nvPr/>
        </p:nvSpPr>
        <p:spPr>
          <a:xfrm>
            <a:off x="609600" y="6121399"/>
            <a:ext cx="4445000" cy="215900"/>
          </a:xfrm>
          <a:prstGeom prst="rect">
            <a:avLst/>
          </a:prstGeom>
          <a:noFill/>
        </p:spPr>
        <p:txBody>
          <a:bodyPr wrap="square" lIns="0" tIns="0" rIns="0" bIns="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5F7FB"/>
                </a:solidFill>
                <a:effectLst/>
                <a:uLnTx/>
                <a:uFillTx/>
                <a:latin typeface="Segoe UI"/>
                <a:ea typeface="+mn-ea"/>
                <a:cs typeface="+mn-cs"/>
              </a:rPr>
              <a:t>communitydays.org</a:t>
            </a:r>
          </a:p>
        </p:txBody>
      </p:sp>
      <p:sp>
        <p:nvSpPr>
          <p:cNvPr id="17" name="TextBox 16"/>
          <p:cNvSpPr txBox="1"/>
          <p:nvPr/>
        </p:nvSpPr>
        <p:spPr>
          <a:xfrm>
            <a:off x="8280400" y="6146799"/>
            <a:ext cx="3301999" cy="190499"/>
          </a:xfrm>
          <a:prstGeom prst="rect">
            <a:avLst/>
          </a:prstGeom>
          <a:noFill/>
        </p:spPr>
        <p:txBody>
          <a:bodyPr wrap="square" lIns="0" tIns="0" rIns="0" bIns="0"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200" normalizeH="0" baseline="0" noProof="0">
                <a:ln>
                  <a:noFill/>
                </a:ln>
                <a:solidFill>
                  <a:srgbClr val="9AA7BE"/>
                </a:solidFill>
                <a:effectLst/>
                <a:uLnTx/>
                <a:uFillTx/>
                <a:latin typeface="Segoe UI"/>
                <a:ea typeface="+mn-ea"/>
                <a:cs typeface="+mn-cs"/>
              </a:rPr>
              <a:t>ROADMAP</a:t>
            </a:r>
          </a:p>
        </p:txBody>
      </p:sp>
    </p:spTree>
    <p:extLst>
      <p:ext uri="{BB962C8B-B14F-4D97-AF65-F5344CB8AC3E}">
        <p14:creationId xmlns:p14="http://schemas.microsoft.com/office/powerpoint/2010/main" val="34622506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A1426"/>
        </a:solidFill>
        <a:effectLst/>
      </p:bgPr>
    </p:bg>
    <p:spTree>
      <p:nvGrpSpPr>
        <p:cNvPr id="1" name=""/>
        <p:cNvGrpSpPr/>
        <p:nvPr/>
      </p:nvGrpSpPr>
      <p:grpSpPr>
        <a:xfrm>
          <a:off x="0" y="0"/>
          <a:ext cx="0" cy="0"/>
          <a:chOff x="0" y="0"/>
          <a:chExt cx="0" cy="0"/>
        </a:xfrm>
      </p:grpSpPr>
      <p:sp>
        <p:nvSpPr>
          <p:cNvPr id="2" name="Oval 1"/>
          <p:cNvSpPr/>
          <p:nvPr/>
        </p:nvSpPr>
        <p:spPr>
          <a:xfrm>
            <a:off x="5184140" y="-4699000"/>
            <a:ext cx="12064999" cy="8254999"/>
          </a:xfrm>
          <a:prstGeom prst="ellipse">
            <a:avLst/>
          </a:prstGeom>
          <a:solidFill>
            <a:srgbClr val="6EA8FF">
              <a:alpha val="9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Oval 2"/>
          <p:cNvSpPr/>
          <p:nvPr/>
        </p:nvSpPr>
        <p:spPr>
          <a:xfrm>
            <a:off x="-5524499" y="3708400"/>
            <a:ext cx="9525000" cy="6985000"/>
          </a:xfrm>
          <a:prstGeom prst="ellipse">
            <a:avLst/>
          </a:prstGeom>
          <a:solidFill>
            <a:srgbClr val="7EF0C2">
              <a:alpha val="7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TextBox 3"/>
          <p:cNvSpPr txBox="1"/>
          <p:nvPr/>
        </p:nvSpPr>
        <p:spPr>
          <a:xfrm>
            <a:off x="609600" y="457200"/>
            <a:ext cx="6349999" cy="203200"/>
          </a:xfrm>
          <a:prstGeom prst="rect">
            <a:avLst/>
          </a:prstGeom>
          <a:noFill/>
        </p:spPr>
        <p:txBody>
          <a:bodyPr wrap="square" lIns="0" tIns="0" rIns="0" bIns="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320" normalizeH="0" baseline="0" noProof="0">
                <a:ln>
                  <a:noFill/>
                </a:ln>
                <a:solidFill>
                  <a:srgbClr val="6EA8FF"/>
                </a:solidFill>
                <a:effectLst/>
                <a:uLnTx/>
                <a:uFillTx/>
                <a:latin typeface="Segoe UI"/>
                <a:ea typeface="+mn-ea"/>
                <a:cs typeface="+mn-cs"/>
              </a:rPr>
              <a:t>RECENT CONTRIBUTIONS</a:t>
            </a:r>
          </a:p>
        </p:txBody>
      </p:sp>
      <p:sp>
        <p:nvSpPr>
          <p:cNvPr id="5" name="TextBox 4"/>
          <p:cNvSpPr txBox="1"/>
          <p:nvPr/>
        </p:nvSpPr>
        <p:spPr>
          <a:xfrm>
            <a:off x="609600" y="660400"/>
            <a:ext cx="8254999" cy="635000"/>
          </a:xfrm>
          <a:prstGeom prst="rect">
            <a:avLst/>
          </a:prstGeom>
          <a:noFill/>
        </p:spPr>
        <p:txBody>
          <a:bodyPr wrap="square" lIns="0" tIns="0" rIns="0" bIns="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5F7FB"/>
                </a:solidFill>
                <a:effectLst/>
                <a:uLnTx/>
                <a:uFillTx/>
                <a:latin typeface="Segoe UI"/>
                <a:ea typeface="+mn-ea"/>
                <a:cs typeface="+mn-cs"/>
              </a:rPr>
              <a:t>Team Updates</a:t>
            </a:r>
          </a:p>
        </p:txBody>
      </p:sp>
      <p:pic>
        <p:nvPicPr>
          <p:cNvPr id="6" name="Picture 5" descr="logo.png"/>
          <p:cNvPicPr>
            <a:picLocks noChangeAspect="1"/>
          </p:cNvPicPr>
          <p:nvPr/>
        </p:nvPicPr>
        <p:blipFill>
          <a:blip r:embed="rId2"/>
          <a:stretch>
            <a:fillRect/>
          </a:stretch>
        </p:blipFill>
        <p:spPr>
          <a:xfrm>
            <a:off x="10972800" y="609600"/>
            <a:ext cx="609600" cy="609600"/>
          </a:xfrm>
          <a:prstGeom prst="rect">
            <a:avLst/>
          </a:prstGeom>
        </p:spPr>
      </p:pic>
      <p:sp>
        <p:nvSpPr>
          <p:cNvPr id="7" name="TextBox 6"/>
          <p:cNvSpPr txBox="1"/>
          <p:nvPr/>
        </p:nvSpPr>
        <p:spPr>
          <a:xfrm>
            <a:off x="8534399" y="952499"/>
            <a:ext cx="2286000" cy="215900"/>
          </a:xfrm>
          <a:prstGeom prst="rect">
            <a:avLst/>
          </a:prstGeom>
          <a:noFill/>
        </p:spPr>
        <p:txBody>
          <a:bodyPr wrap="square" lIns="0" tIns="0" rIns="0" bIns="0"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9AA7BE"/>
                </a:solidFill>
                <a:effectLst/>
                <a:uLnTx/>
                <a:uFillTx/>
                <a:latin typeface="Segoe UI"/>
                <a:ea typeface="+mn-ea"/>
                <a:cs typeface="+mn-cs"/>
              </a:rPr>
              <a:t>Jun 10 — Jul 8, 2026</a:t>
            </a:r>
          </a:p>
        </p:txBody>
      </p:sp>
      <p:sp>
        <p:nvSpPr>
          <p:cNvPr id="8" name="Rectangle 7"/>
          <p:cNvSpPr/>
          <p:nvPr/>
        </p:nvSpPr>
        <p:spPr>
          <a:xfrm>
            <a:off x="609600" y="1333500"/>
            <a:ext cx="10972800" cy="12700"/>
          </a:xfrm>
          <a:prstGeom prst="rect">
            <a:avLst/>
          </a:prstGeom>
          <a:solidFill>
            <a:srgbClr val="1F2C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9" name="Picture 8" descr="arik-fletcher.jpg"/>
          <p:cNvPicPr>
            <a:picLocks noChangeAspect="1"/>
          </p:cNvPicPr>
          <p:nvPr/>
        </p:nvPicPr>
        <p:blipFill>
          <a:blip r:embed="rId3"/>
          <a:stretch>
            <a:fillRect/>
          </a:stretch>
        </p:blipFill>
        <p:spPr>
          <a:xfrm>
            <a:off x="5334000" y="2489199"/>
            <a:ext cx="1523999" cy="1523999"/>
          </a:xfrm>
          <a:prstGeom prst="ellipse">
            <a:avLst/>
          </a:prstGeom>
        </p:spPr>
      </p:pic>
      <p:sp>
        <p:nvSpPr>
          <p:cNvPr id="10" name="Oval 9"/>
          <p:cNvSpPr/>
          <p:nvPr/>
        </p:nvSpPr>
        <p:spPr>
          <a:xfrm>
            <a:off x="5334000" y="2489199"/>
            <a:ext cx="1523999" cy="1523999"/>
          </a:xfrm>
          <a:prstGeom prst="ellipse">
            <a:avLst/>
          </a:prstGeom>
          <a:noFill/>
          <a:ln w="50800">
            <a:solidFill>
              <a:srgbClr val="6EA8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p:cNvSpPr txBox="1"/>
          <p:nvPr/>
        </p:nvSpPr>
        <p:spPr>
          <a:xfrm>
            <a:off x="4889500" y="4127499"/>
            <a:ext cx="2413000" cy="279400"/>
          </a:xfrm>
          <a:prstGeom prst="rect">
            <a:avLst/>
          </a:prstGeom>
          <a:noFill/>
        </p:spPr>
        <p:txBody>
          <a:bodyPr wrap="square" lIns="0" tIns="0" rIns="0" bIns="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5F7FB"/>
                </a:solidFill>
                <a:effectLst/>
                <a:uLnTx/>
                <a:uFillTx/>
                <a:latin typeface="Segoe UI"/>
                <a:ea typeface="+mn-ea"/>
                <a:cs typeface="+mn-cs"/>
              </a:rPr>
              <a:t>Arik Fletcher</a:t>
            </a:r>
          </a:p>
        </p:txBody>
      </p:sp>
      <p:sp>
        <p:nvSpPr>
          <p:cNvPr id="12" name="TextBox 11"/>
          <p:cNvSpPr txBox="1"/>
          <p:nvPr/>
        </p:nvSpPr>
        <p:spPr>
          <a:xfrm>
            <a:off x="4889500" y="4419600"/>
            <a:ext cx="2413000" cy="177799"/>
          </a:xfrm>
          <a:prstGeom prst="rect">
            <a:avLst/>
          </a:prstGeom>
          <a:noFill/>
        </p:spPr>
        <p:txBody>
          <a:bodyPr wrap="square" lIns="0" tIns="0" rIns="0" bIns="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120" normalizeH="0" baseline="0" noProof="0">
                <a:ln>
                  <a:noFill/>
                </a:ln>
                <a:solidFill>
                  <a:srgbClr val="7EF0C2"/>
                </a:solidFill>
                <a:effectLst/>
                <a:uLnTx/>
                <a:uFillTx/>
                <a:latin typeface="Segoe UI"/>
                <a:ea typeface="+mn-ea"/>
                <a:cs typeface="+mn-cs"/>
              </a:rPr>
              <a:t>CLAIMS &amp; PROFILE TESTING</a:t>
            </a:r>
          </a:p>
        </p:txBody>
      </p:sp>
      <p:sp>
        <p:nvSpPr>
          <p:cNvPr id="13" name="Rectangle 12"/>
          <p:cNvSpPr/>
          <p:nvPr/>
        </p:nvSpPr>
        <p:spPr>
          <a:xfrm>
            <a:off x="609600" y="6007099"/>
            <a:ext cx="10972800" cy="12700"/>
          </a:xfrm>
          <a:prstGeom prst="rect">
            <a:avLst/>
          </a:prstGeom>
          <a:solidFill>
            <a:srgbClr val="1F2C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TextBox 13"/>
          <p:cNvSpPr txBox="1"/>
          <p:nvPr/>
        </p:nvSpPr>
        <p:spPr>
          <a:xfrm>
            <a:off x="609600" y="6121399"/>
            <a:ext cx="4445000" cy="215900"/>
          </a:xfrm>
          <a:prstGeom prst="rect">
            <a:avLst/>
          </a:prstGeom>
          <a:noFill/>
        </p:spPr>
        <p:txBody>
          <a:bodyPr wrap="square" lIns="0" tIns="0" rIns="0" bIns="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5F7FB"/>
                </a:solidFill>
                <a:effectLst/>
                <a:uLnTx/>
                <a:uFillTx/>
                <a:latin typeface="Segoe UI"/>
                <a:ea typeface="+mn-ea"/>
                <a:cs typeface="+mn-cs"/>
              </a:rPr>
              <a:t>communitydays.org</a:t>
            </a:r>
          </a:p>
        </p:txBody>
      </p:sp>
      <p:sp>
        <p:nvSpPr>
          <p:cNvPr id="15" name="TextBox 14"/>
          <p:cNvSpPr txBox="1"/>
          <p:nvPr/>
        </p:nvSpPr>
        <p:spPr>
          <a:xfrm>
            <a:off x="8280400" y="6146799"/>
            <a:ext cx="3301999" cy="190499"/>
          </a:xfrm>
          <a:prstGeom prst="rect">
            <a:avLst/>
          </a:prstGeom>
          <a:noFill/>
        </p:spPr>
        <p:txBody>
          <a:bodyPr wrap="square" lIns="0" tIns="0" rIns="0" bIns="0"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200" normalizeH="0" baseline="0" noProof="0">
                <a:ln>
                  <a:noFill/>
                </a:ln>
                <a:solidFill>
                  <a:srgbClr val="9AA7BE"/>
                </a:solidFill>
                <a:effectLst/>
                <a:uLnTx/>
                <a:uFillTx/>
                <a:latin typeface="Segoe UI"/>
                <a:ea typeface="+mn-ea"/>
                <a:cs typeface="+mn-cs"/>
              </a:rPr>
              <a:t>TEAM UPDATE</a:t>
            </a:r>
          </a:p>
        </p:txBody>
      </p:sp>
    </p:spTree>
    <p:extLst>
      <p:ext uri="{BB962C8B-B14F-4D97-AF65-F5344CB8AC3E}">
        <p14:creationId xmlns:p14="http://schemas.microsoft.com/office/powerpoint/2010/main" val="38055698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A1426"/>
        </a:solidFill>
        <a:effectLst/>
      </p:bgPr>
    </p:bg>
    <p:spTree>
      <p:nvGrpSpPr>
        <p:cNvPr id="1" name=""/>
        <p:cNvGrpSpPr/>
        <p:nvPr/>
      </p:nvGrpSpPr>
      <p:grpSpPr>
        <a:xfrm>
          <a:off x="0" y="0"/>
          <a:ext cx="0" cy="0"/>
          <a:chOff x="0" y="0"/>
          <a:chExt cx="0" cy="0"/>
        </a:xfrm>
      </p:grpSpPr>
      <p:sp>
        <p:nvSpPr>
          <p:cNvPr id="2" name="Oval 1"/>
          <p:cNvSpPr/>
          <p:nvPr/>
        </p:nvSpPr>
        <p:spPr>
          <a:xfrm>
            <a:off x="5184140" y="-4699000"/>
            <a:ext cx="12064999" cy="8254999"/>
          </a:xfrm>
          <a:prstGeom prst="ellipse">
            <a:avLst/>
          </a:prstGeom>
          <a:solidFill>
            <a:srgbClr val="6EA8FF">
              <a:alpha val="9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Oval 2"/>
          <p:cNvSpPr/>
          <p:nvPr/>
        </p:nvSpPr>
        <p:spPr>
          <a:xfrm>
            <a:off x="-5524499" y="3708400"/>
            <a:ext cx="9525000" cy="6985000"/>
          </a:xfrm>
          <a:prstGeom prst="ellipse">
            <a:avLst/>
          </a:prstGeom>
          <a:solidFill>
            <a:srgbClr val="7EF0C2">
              <a:alpha val="7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TextBox 3"/>
          <p:cNvSpPr txBox="1"/>
          <p:nvPr/>
        </p:nvSpPr>
        <p:spPr>
          <a:xfrm>
            <a:off x="609600" y="457200"/>
            <a:ext cx="6349999" cy="203200"/>
          </a:xfrm>
          <a:prstGeom prst="rect">
            <a:avLst/>
          </a:prstGeom>
          <a:noFill/>
        </p:spPr>
        <p:txBody>
          <a:bodyPr wrap="square" lIns="0" tIns="0" rIns="0" bIns="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320" normalizeH="0" baseline="0" noProof="0">
                <a:ln>
                  <a:noFill/>
                </a:ln>
                <a:solidFill>
                  <a:srgbClr val="6EA8FF"/>
                </a:solidFill>
                <a:effectLst/>
                <a:uLnTx/>
                <a:uFillTx/>
                <a:latin typeface="Segoe UI"/>
                <a:ea typeface="+mn-ea"/>
                <a:cs typeface="+mn-cs"/>
              </a:rPr>
              <a:t>VOLUNTEERS</a:t>
            </a:r>
          </a:p>
        </p:txBody>
      </p:sp>
      <p:sp>
        <p:nvSpPr>
          <p:cNvPr id="5" name="TextBox 4"/>
          <p:cNvSpPr txBox="1"/>
          <p:nvPr/>
        </p:nvSpPr>
        <p:spPr>
          <a:xfrm>
            <a:off x="609600" y="660400"/>
            <a:ext cx="8254999" cy="635000"/>
          </a:xfrm>
          <a:prstGeom prst="rect">
            <a:avLst/>
          </a:prstGeom>
          <a:noFill/>
        </p:spPr>
        <p:txBody>
          <a:bodyPr wrap="square" lIns="0" tIns="0" rIns="0" bIns="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F5F7FB"/>
                </a:solidFill>
                <a:effectLst/>
                <a:uLnTx/>
                <a:uFillTx/>
                <a:latin typeface="Segoe UI"/>
                <a:ea typeface="+mn-ea"/>
                <a:cs typeface="+mn-cs"/>
              </a:rPr>
              <a:t>Thank you to all the volunteers!</a:t>
            </a:r>
          </a:p>
        </p:txBody>
      </p:sp>
      <p:pic>
        <p:nvPicPr>
          <p:cNvPr id="6" name="Picture 5" descr="logo.png"/>
          <p:cNvPicPr>
            <a:picLocks noChangeAspect="1"/>
          </p:cNvPicPr>
          <p:nvPr/>
        </p:nvPicPr>
        <p:blipFill>
          <a:blip r:embed="rId2"/>
          <a:stretch>
            <a:fillRect/>
          </a:stretch>
        </p:blipFill>
        <p:spPr>
          <a:xfrm>
            <a:off x="10972800" y="609600"/>
            <a:ext cx="609600" cy="609600"/>
          </a:xfrm>
          <a:prstGeom prst="rect">
            <a:avLst/>
          </a:prstGeom>
        </p:spPr>
      </p:pic>
      <p:sp>
        <p:nvSpPr>
          <p:cNvPr id="7" name="TextBox 6"/>
          <p:cNvSpPr txBox="1"/>
          <p:nvPr/>
        </p:nvSpPr>
        <p:spPr>
          <a:xfrm>
            <a:off x="8534399" y="952499"/>
            <a:ext cx="2286000" cy="215900"/>
          </a:xfrm>
          <a:prstGeom prst="rect">
            <a:avLst/>
          </a:prstGeom>
          <a:noFill/>
        </p:spPr>
        <p:txBody>
          <a:bodyPr wrap="square" lIns="0" tIns="0" rIns="0" bIns="0"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9AA7BE"/>
                </a:solidFill>
                <a:effectLst/>
                <a:uLnTx/>
                <a:uFillTx/>
                <a:latin typeface="Segoe UI"/>
                <a:ea typeface="+mn-ea"/>
                <a:cs typeface="+mn-cs"/>
              </a:rPr>
              <a:t>Jun 10 — Jul 8, 2026</a:t>
            </a:r>
          </a:p>
        </p:txBody>
      </p:sp>
      <p:sp>
        <p:nvSpPr>
          <p:cNvPr id="8" name="Rectangle 7"/>
          <p:cNvSpPr/>
          <p:nvPr/>
        </p:nvSpPr>
        <p:spPr>
          <a:xfrm>
            <a:off x="609600" y="1333500"/>
            <a:ext cx="10972800" cy="12700"/>
          </a:xfrm>
          <a:prstGeom prst="rect">
            <a:avLst/>
          </a:prstGeom>
          <a:solidFill>
            <a:srgbClr val="1F2C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p:cNvSpPr txBox="1"/>
          <p:nvPr/>
        </p:nvSpPr>
        <p:spPr>
          <a:xfrm>
            <a:off x="609600" y="1663700"/>
            <a:ext cx="2540000" cy="1397000"/>
          </a:xfrm>
          <a:prstGeom prst="rect">
            <a:avLst/>
          </a:prstGeom>
          <a:noFill/>
        </p:spPr>
        <p:txBody>
          <a:bodyPr wrap="square" lIns="0" tIns="0" rIns="0" bIns="0" anchor="t">
            <a:spAutoFit/>
          </a:bodyPr>
          <a:lstStyle/>
          <a:p>
            <a:pPr marL="0" marR="0" lvl="0" indent="0" algn="l" defTabSz="457200" rtl="0" eaLnBrk="1" fontAlgn="auto" latinLnBrk="0" hangingPunct="1">
              <a:lnSpc>
                <a:spcPct val="145000"/>
              </a:lnSpc>
              <a:spcBef>
                <a:spcPts val="0"/>
              </a:spcBef>
              <a:spcAft>
                <a:spcPts val="0"/>
              </a:spcAft>
              <a:buClrTx/>
              <a:buSzTx/>
              <a:buFontTx/>
              <a:buNone/>
              <a:tabLst/>
              <a:defRPr/>
            </a:pPr>
            <a:r>
              <a:rPr kumimoji="0" lang="en-US" sz="1400" b="0" i="0" u="none" strike="noStrike" kern="1200" cap="none" spc="0" normalizeH="0" baseline="0" noProof="0">
                <a:ln>
                  <a:noFill/>
                </a:ln>
                <a:solidFill>
                  <a:srgbClr val="F5F7FB"/>
                </a:solidFill>
                <a:effectLst/>
                <a:uLnTx/>
                <a:uFillTx/>
                <a:latin typeface="Segoe UI"/>
                <a:ea typeface="+mn-ea"/>
                <a:cs typeface="+mn-cs"/>
              </a:rPr>
              <a:t>Your feedback is </a:t>
            </a:r>
            <a:r>
              <a:rPr kumimoji="0" lang="en-US" sz="1400" b="1" i="0" u="none" strike="noStrike" kern="1200" cap="none" spc="0" normalizeH="0" baseline="0" noProof="0">
                <a:ln>
                  <a:noFill/>
                </a:ln>
                <a:solidFill>
                  <a:srgbClr val="6EA8FF"/>
                </a:solidFill>
                <a:effectLst/>
                <a:uLnTx/>
                <a:uFillTx/>
                <a:latin typeface="Segoe UI"/>
                <a:ea typeface="+mn-ea"/>
                <a:cs typeface="+mn-cs"/>
              </a:rPr>
              <a:t>vital</a:t>
            </a:r>
            <a:r>
              <a:rPr kumimoji="0" lang="en-US" sz="1400" b="0" i="0" u="none" strike="noStrike" kern="1200" cap="none" spc="0" normalizeH="0" baseline="0" noProof="0">
                <a:ln>
                  <a:noFill/>
                </a:ln>
                <a:solidFill>
                  <a:srgbClr val="F5F7FB"/>
                </a:solidFill>
                <a:effectLst/>
                <a:uLnTx/>
                <a:uFillTx/>
                <a:latin typeface="Segoe UI"/>
                <a:ea typeface="+mn-ea"/>
                <a:cs typeface="+mn-cs"/>
              </a:rPr>
              <a:t>. We are constantly shipping changes and we listen to every suggestion.</a:t>
            </a:r>
          </a:p>
        </p:txBody>
      </p:sp>
      <p:sp>
        <p:nvSpPr>
          <p:cNvPr id="10" name="Rounded Rectangle 9"/>
          <p:cNvSpPr/>
          <p:nvPr/>
        </p:nvSpPr>
        <p:spPr>
          <a:xfrm>
            <a:off x="469899" y="3047999"/>
            <a:ext cx="2438400" cy="2438400"/>
          </a:xfrm>
          <a:prstGeom prst="roundRect">
            <a:avLst>
              <a:gd name="adj" fmla="val 4500"/>
            </a:avLst>
          </a:prstGeom>
          <a:solidFill>
            <a:srgbClr val="1E182B"/>
          </a:solidFill>
          <a:ln w="15875">
            <a:solidFill>
              <a:srgbClr val="FF567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p:cNvSpPr txBox="1"/>
          <p:nvPr/>
        </p:nvSpPr>
        <p:spPr>
          <a:xfrm>
            <a:off x="609600" y="3174999"/>
            <a:ext cx="2133599" cy="165100"/>
          </a:xfrm>
          <a:prstGeom prst="rect">
            <a:avLst/>
          </a:prstGeom>
          <a:noFill/>
        </p:spPr>
        <p:txBody>
          <a:bodyPr wrap="square" lIns="0" tIns="0" rIns="0" bIns="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50" b="1" i="0" u="none" strike="noStrike" kern="1200" cap="none" spc="260" normalizeH="0" baseline="0" noProof="0">
                <a:ln>
                  <a:noFill/>
                </a:ln>
                <a:solidFill>
                  <a:srgbClr val="FF567A"/>
                </a:solidFill>
                <a:effectLst/>
                <a:uLnTx/>
                <a:uFillTx/>
                <a:latin typeface="Segoe UI"/>
                <a:ea typeface="+mn-ea"/>
                <a:cs typeface="+mn-cs"/>
              </a:rPr>
              <a:t>GET INVOLVED</a:t>
            </a:r>
          </a:p>
        </p:txBody>
      </p:sp>
      <p:sp>
        <p:nvSpPr>
          <p:cNvPr id="12" name="TextBox 11"/>
          <p:cNvSpPr txBox="1"/>
          <p:nvPr/>
        </p:nvSpPr>
        <p:spPr>
          <a:xfrm>
            <a:off x="609600" y="3365500"/>
            <a:ext cx="2133599" cy="444500"/>
          </a:xfrm>
          <a:prstGeom prst="rect">
            <a:avLst/>
          </a:prstGeom>
          <a:noFill/>
        </p:spPr>
        <p:txBody>
          <a:bodyPr wrap="square" lIns="0" tIns="0" rIns="0" bIns="0" anchor="t">
            <a:spAutoFit/>
          </a:bodyPr>
          <a:lstStyle/>
          <a:p>
            <a:pPr marL="0" marR="0" lvl="0" indent="0" algn="l" defTabSz="457200" rtl="0" eaLnBrk="1" fontAlgn="auto" latinLnBrk="0" hangingPunct="1">
              <a:lnSpc>
                <a:spcPct val="115000"/>
              </a:lnSpc>
              <a:spcBef>
                <a:spcPts val="0"/>
              </a:spcBef>
              <a:spcAft>
                <a:spcPts val="0"/>
              </a:spcAft>
              <a:buClrTx/>
              <a:buSzTx/>
              <a:buFontTx/>
              <a:buNone/>
              <a:tabLst/>
              <a:defRPr/>
            </a:pPr>
            <a:r>
              <a:rPr kumimoji="0" lang="en-US" sz="1300" b="1" i="0" u="none" strike="noStrike" kern="1200" cap="none" spc="0" normalizeH="0" baseline="0" noProof="0">
                <a:ln>
                  <a:noFill/>
                </a:ln>
                <a:solidFill>
                  <a:srgbClr val="F5F7FB"/>
                </a:solidFill>
                <a:effectLst/>
                <a:uLnTx/>
                <a:uFillTx/>
                <a:latin typeface="Segoe UI"/>
                <a:ea typeface="+mn-ea"/>
                <a:cs typeface="+mn-cs"/>
              </a:rPr>
              <a:t>Join the Tech &amp; Tools Team</a:t>
            </a:r>
          </a:p>
        </p:txBody>
      </p:sp>
      <p:sp>
        <p:nvSpPr>
          <p:cNvPr id="13" name="TextBox 12"/>
          <p:cNvSpPr txBox="1"/>
          <p:nvPr/>
        </p:nvSpPr>
        <p:spPr>
          <a:xfrm>
            <a:off x="609600" y="3835400"/>
            <a:ext cx="2133599" cy="889000"/>
          </a:xfrm>
          <a:prstGeom prst="rect">
            <a:avLst/>
          </a:prstGeom>
          <a:noFill/>
        </p:spPr>
        <p:txBody>
          <a:bodyPr wrap="square" lIns="0" tIns="0" rIns="0" bIns="0" anchor="t">
            <a:spAutoFit/>
          </a:bodyPr>
          <a:lstStyle/>
          <a:p>
            <a:pPr marL="0" marR="0" lvl="0" indent="0" algn="l" defTabSz="457200" rtl="0" eaLnBrk="1" fontAlgn="auto" latinLnBrk="0" hangingPunct="1">
              <a:lnSpc>
                <a:spcPct val="140000"/>
              </a:lnSpc>
              <a:spcBef>
                <a:spcPts val="0"/>
              </a:spcBef>
              <a:spcAft>
                <a:spcPts val="0"/>
              </a:spcAft>
              <a:buClrTx/>
              <a:buSzTx/>
              <a:buFontTx/>
              <a:buNone/>
              <a:tabLst/>
              <a:defRPr/>
            </a:pPr>
            <a:r>
              <a:rPr kumimoji="0" lang="en-US" sz="900" b="0" i="0" u="none" strike="noStrike" kern="1200" cap="none" spc="0" normalizeH="0" baseline="0" noProof="0">
                <a:ln>
                  <a:noFill/>
                </a:ln>
                <a:solidFill>
                  <a:srgbClr val="9AA7BE"/>
                </a:solidFill>
                <a:effectLst/>
                <a:uLnTx/>
                <a:uFillTx/>
                <a:latin typeface="Segoe UI"/>
                <a:ea typeface="+mn-ea"/>
                <a:cs typeface="+mn-cs"/>
              </a:rPr>
              <a:t>MGCI — CommunityDays.org Tech and Tools Team Sign-Up. Help shape the platform: design, code, test, content.</a:t>
            </a:r>
          </a:p>
        </p:txBody>
      </p:sp>
      <p:sp>
        <p:nvSpPr>
          <p:cNvPr id="14" name="Rounded Rectangle 13">
            <a:hlinkClick r:id="rId3"/>
          </p:cNvPr>
          <p:cNvSpPr/>
          <p:nvPr/>
        </p:nvSpPr>
        <p:spPr>
          <a:xfrm>
            <a:off x="609600" y="4711700"/>
            <a:ext cx="1333500" cy="342900"/>
          </a:xfrm>
          <a:prstGeom prst="roundRect">
            <a:avLst>
              <a:gd name="adj" fmla="val 50000"/>
            </a:avLst>
          </a:prstGeom>
          <a:solidFill>
            <a:srgbClr val="FF567A"/>
          </a:solidFill>
          <a:ln>
            <a:noFill/>
          </a:ln>
          <a:effectLst/>
        </p:spPr>
        <p:style>
          <a:lnRef idx="1">
            <a:schemeClr val="accent1"/>
          </a:lnRef>
          <a:fillRef idx="3">
            <a:schemeClr val="accent1"/>
          </a:fillRef>
          <a:effectRef idx="2">
            <a:schemeClr val="accent1"/>
          </a:effectRef>
          <a:fontRef idx="minor">
            <a:schemeClr val="lt1"/>
          </a:fontRef>
        </p:style>
        <p:txBody>
          <a:bodyPr wrap="none"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FFFFFF"/>
                </a:solidFill>
                <a:effectLst/>
                <a:uLnTx/>
                <a:uFillTx/>
                <a:latin typeface="Segoe UI"/>
                <a:ea typeface="+mn-ea"/>
                <a:cs typeface="+mn-cs"/>
              </a:rPr>
              <a:t>Sign up →</a:t>
            </a:r>
          </a:p>
        </p:txBody>
      </p:sp>
      <p:sp>
        <p:nvSpPr>
          <p:cNvPr id="15" name="TextBox 14"/>
          <p:cNvSpPr txBox="1"/>
          <p:nvPr/>
        </p:nvSpPr>
        <p:spPr>
          <a:xfrm>
            <a:off x="609600" y="5118100"/>
            <a:ext cx="2133599" cy="165100"/>
          </a:xfrm>
          <a:prstGeom prst="rect">
            <a:avLst/>
          </a:prstGeom>
          <a:noFill/>
        </p:spPr>
        <p:txBody>
          <a:bodyPr wrap="square" lIns="0" tIns="0" rIns="0" bIns="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50" b="0" i="0" u="none" strike="noStrike" kern="1200" cap="none" spc="0" normalizeH="0" baseline="0" noProof="0">
                <a:ln>
                  <a:noFill/>
                </a:ln>
                <a:solidFill>
                  <a:srgbClr val="9AA7BE"/>
                </a:solidFill>
                <a:effectLst/>
                <a:uLnTx/>
                <a:uFillTx/>
                <a:latin typeface="Segoe UI"/>
                <a:ea typeface="+mn-ea"/>
                <a:cs typeface="+mn-cs"/>
              </a:rPr>
              <a:t>forms.office.com/r/</a:t>
            </a:r>
            <a:r>
              <a:rPr kumimoji="0" lang="en-US" sz="750" b="0" i="0" u="none" strike="noStrike" kern="1200" cap="none" spc="0" normalizeH="0" baseline="0" noProof="0" err="1">
                <a:ln>
                  <a:noFill/>
                </a:ln>
                <a:solidFill>
                  <a:srgbClr val="9AA7BE"/>
                </a:solidFill>
                <a:effectLst/>
                <a:uLnTx/>
                <a:uFillTx/>
                <a:latin typeface="Segoe UI"/>
                <a:ea typeface="+mn-ea"/>
                <a:cs typeface="+mn-cs"/>
              </a:rPr>
              <a:t>gNjTkGVJXy</a:t>
            </a:r>
            <a:endParaRPr kumimoji="0" lang="en-US" sz="750" b="0" i="0" u="none" strike="noStrike" kern="1200" cap="none" spc="0" normalizeH="0" baseline="0" noProof="0">
              <a:ln>
                <a:noFill/>
              </a:ln>
              <a:solidFill>
                <a:srgbClr val="9AA7BE"/>
              </a:solidFill>
              <a:effectLst/>
              <a:uLnTx/>
              <a:uFillTx/>
              <a:latin typeface="Segoe UI"/>
              <a:ea typeface="+mn-ea"/>
              <a:cs typeface="+mn-cs"/>
            </a:endParaRPr>
          </a:p>
        </p:txBody>
      </p:sp>
      <p:sp>
        <p:nvSpPr>
          <p:cNvPr id="16" name="TextBox 15"/>
          <p:cNvSpPr txBox="1"/>
          <p:nvPr/>
        </p:nvSpPr>
        <p:spPr>
          <a:xfrm>
            <a:off x="3505199" y="1638299"/>
            <a:ext cx="8077199" cy="177799"/>
          </a:xfrm>
          <a:prstGeom prst="rect">
            <a:avLst/>
          </a:prstGeom>
          <a:noFill/>
        </p:spPr>
        <p:txBody>
          <a:bodyPr wrap="square" lIns="0" tIns="0" rIns="0" b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260" normalizeH="0" baseline="0" noProof="0">
                <a:ln>
                  <a:noFill/>
                </a:ln>
                <a:solidFill>
                  <a:srgbClr val="9AA7BE"/>
                </a:solidFill>
                <a:effectLst/>
                <a:uLnTx/>
                <a:uFillTx/>
                <a:latin typeface="Segoe UI"/>
                <a:ea typeface="+mn-ea"/>
                <a:cs typeface="+mn-cs"/>
              </a:rPr>
              <a:t>ACTIVE  </a:t>
            </a:r>
            <a:r>
              <a:rPr kumimoji="0" lang="en-US" sz="800" b="1" i="0" u="none" strike="noStrike" kern="1200" cap="none" spc="260" normalizeH="0" baseline="0" noProof="0">
                <a:ln>
                  <a:noFill/>
                </a:ln>
                <a:solidFill>
                  <a:srgbClr val="7EF0C2"/>
                </a:solidFill>
                <a:effectLst/>
                <a:uLnTx/>
                <a:uFillTx/>
                <a:latin typeface="Segoe UI"/>
                <a:ea typeface="+mn-ea"/>
                <a:cs typeface="+mn-cs"/>
              </a:rPr>
              <a:t>17</a:t>
            </a:r>
          </a:p>
        </p:txBody>
      </p:sp>
      <p:pic>
        <p:nvPicPr>
          <p:cNvPr id="17" name="Picture 16" descr="31a8937645319d.jpeg"/>
          <p:cNvPicPr>
            <a:picLocks noChangeAspect="1"/>
          </p:cNvPicPr>
          <p:nvPr/>
        </p:nvPicPr>
        <p:blipFill>
          <a:blip r:embed="rId4"/>
          <a:stretch>
            <a:fillRect/>
          </a:stretch>
        </p:blipFill>
        <p:spPr>
          <a:xfrm>
            <a:off x="3598333" y="1879599"/>
            <a:ext cx="711199" cy="711199"/>
          </a:xfrm>
          <a:prstGeom prst="roundRect">
            <a:avLst>
              <a:gd name="adj" fmla="val 6000"/>
            </a:avLst>
          </a:prstGeom>
        </p:spPr>
      </p:pic>
      <p:sp>
        <p:nvSpPr>
          <p:cNvPr id="18" name="TextBox 17"/>
          <p:cNvSpPr txBox="1"/>
          <p:nvPr/>
        </p:nvSpPr>
        <p:spPr>
          <a:xfrm>
            <a:off x="3505199" y="2641600"/>
            <a:ext cx="897466" cy="190499"/>
          </a:xfrm>
          <a:prstGeom prst="rect">
            <a:avLst/>
          </a:prstGeom>
          <a:noFill/>
        </p:spPr>
        <p:txBody>
          <a:bodyPr wrap="square" lIns="0" tIns="0" rIns="0" bIns="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F5F7FB"/>
                </a:solidFill>
                <a:effectLst/>
                <a:uLnTx/>
                <a:uFillTx/>
                <a:latin typeface="Segoe UI"/>
                <a:ea typeface="+mn-ea"/>
                <a:cs typeface="+mn-cs"/>
              </a:rPr>
              <a:t>Thomas Daly</a:t>
            </a:r>
          </a:p>
        </p:txBody>
      </p:sp>
      <p:pic>
        <p:nvPicPr>
          <p:cNvPr id="19" name="Picture 18" descr="dda3ebba480c02.jpeg"/>
          <p:cNvPicPr>
            <a:picLocks noChangeAspect="1"/>
          </p:cNvPicPr>
          <p:nvPr/>
        </p:nvPicPr>
        <p:blipFill>
          <a:blip r:embed="rId5"/>
          <a:stretch>
            <a:fillRect/>
          </a:stretch>
        </p:blipFill>
        <p:spPr>
          <a:xfrm>
            <a:off x="4495799" y="1879599"/>
            <a:ext cx="711199" cy="711199"/>
          </a:xfrm>
          <a:prstGeom prst="roundRect">
            <a:avLst>
              <a:gd name="adj" fmla="val 6000"/>
            </a:avLst>
          </a:prstGeom>
        </p:spPr>
      </p:pic>
      <p:sp>
        <p:nvSpPr>
          <p:cNvPr id="20" name="TextBox 19"/>
          <p:cNvSpPr txBox="1"/>
          <p:nvPr/>
        </p:nvSpPr>
        <p:spPr>
          <a:xfrm>
            <a:off x="4402666" y="2641600"/>
            <a:ext cx="897466" cy="190499"/>
          </a:xfrm>
          <a:prstGeom prst="rect">
            <a:avLst/>
          </a:prstGeom>
          <a:noFill/>
        </p:spPr>
        <p:txBody>
          <a:bodyPr wrap="square" lIns="0" tIns="0" rIns="0" bIns="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F5F7FB"/>
                </a:solidFill>
                <a:effectLst/>
                <a:uLnTx/>
                <a:uFillTx/>
                <a:latin typeface="Segoe UI"/>
                <a:ea typeface="+mn-ea"/>
                <a:cs typeface="+mn-cs"/>
              </a:rPr>
              <a:t>Heather Cook</a:t>
            </a:r>
          </a:p>
        </p:txBody>
      </p:sp>
      <p:pic>
        <p:nvPicPr>
          <p:cNvPr id="21" name="Picture 20" descr="22107358e2cdcf.jpeg"/>
          <p:cNvPicPr>
            <a:picLocks noChangeAspect="1"/>
          </p:cNvPicPr>
          <p:nvPr/>
        </p:nvPicPr>
        <p:blipFill>
          <a:blip r:embed="rId6"/>
          <a:stretch>
            <a:fillRect/>
          </a:stretch>
        </p:blipFill>
        <p:spPr>
          <a:xfrm>
            <a:off x="5393266" y="1879599"/>
            <a:ext cx="711199" cy="711199"/>
          </a:xfrm>
          <a:prstGeom prst="roundRect">
            <a:avLst>
              <a:gd name="adj" fmla="val 6000"/>
            </a:avLst>
          </a:prstGeom>
        </p:spPr>
      </p:pic>
      <p:sp>
        <p:nvSpPr>
          <p:cNvPr id="22" name="TextBox 21"/>
          <p:cNvSpPr txBox="1"/>
          <p:nvPr/>
        </p:nvSpPr>
        <p:spPr>
          <a:xfrm>
            <a:off x="5300133" y="2641600"/>
            <a:ext cx="897466" cy="190499"/>
          </a:xfrm>
          <a:prstGeom prst="rect">
            <a:avLst/>
          </a:prstGeom>
          <a:noFill/>
        </p:spPr>
        <p:txBody>
          <a:bodyPr wrap="square" lIns="0" tIns="0" rIns="0" bIns="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F5F7FB"/>
                </a:solidFill>
                <a:effectLst/>
                <a:uLnTx/>
                <a:uFillTx/>
                <a:latin typeface="Segoe UI"/>
                <a:ea typeface="+mn-ea"/>
                <a:cs typeface="+mn-cs"/>
              </a:rPr>
              <a:t>Jason Rivera</a:t>
            </a:r>
          </a:p>
        </p:txBody>
      </p:sp>
      <p:pic>
        <p:nvPicPr>
          <p:cNvPr id="23" name="Picture 22" descr="2ed738330bcf06.jpeg"/>
          <p:cNvPicPr>
            <a:picLocks noChangeAspect="1"/>
          </p:cNvPicPr>
          <p:nvPr/>
        </p:nvPicPr>
        <p:blipFill>
          <a:blip r:embed="rId7"/>
          <a:stretch>
            <a:fillRect/>
          </a:stretch>
        </p:blipFill>
        <p:spPr>
          <a:xfrm>
            <a:off x="6290733" y="1879599"/>
            <a:ext cx="711199" cy="711199"/>
          </a:xfrm>
          <a:prstGeom prst="roundRect">
            <a:avLst>
              <a:gd name="adj" fmla="val 6000"/>
            </a:avLst>
          </a:prstGeom>
        </p:spPr>
      </p:pic>
      <p:sp>
        <p:nvSpPr>
          <p:cNvPr id="24" name="TextBox 23"/>
          <p:cNvSpPr txBox="1"/>
          <p:nvPr/>
        </p:nvSpPr>
        <p:spPr>
          <a:xfrm>
            <a:off x="6197600" y="2641600"/>
            <a:ext cx="897466" cy="190499"/>
          </a:xfrm>
          <a:prstGeom prst="rect">
            <a:avLst/>
          </a:prstGeom>
          <a:noFill/>
        </p:spPr>
        <p:txBody>
          <a:bodyPr wrap="square" lIns="0" tIns="0" rIns="0" bIns="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F5F7FB"/>
                </a:solidFill>
                <a:effectLst/>
                <a:uLnTx/>
                <a:uFillTx/>
                <a:latin typeface="Segoe UI"/>
                <a:ea typeface="+mn-ea"/>
                <a:cs typeface="+mn-cs"/>
              </a:rPr>
              <a:t>Mike </a:t>
            </a:r>
            <a:r>
              <a:rPr kumimoji="0" lang="en-US" sz="900" b="1" i="0" u="none" strike="noStrike" kern="1200" cap="none" spc="0" normalizeH="0" baseline="0" noProof="0" err="1">
                <a:ln>
                  <a:noFill/>
                </a:ln>
                <a:solidFill>
                  <a:srgbClr val="F5F7FB"/>
                </a:solidFill>
                <a:effectLst/>
                <a:uLnTx/>
                <a:uFillTx/>
                <a:latin typeface="Segoe UI"/>
                <a:ea typeface="+mn-ea"/>
                <a:cs typeface="+mn-cs"/>
              </a:rPr>
              <a:t>Maadarani</a:t>
            </a:r>
            <a:endParaRPr kumimoji="0" lang="en-US" sz="900" b="1" i="0" u="none" strike="noStrike" kern="1200" cap="none" spc="0" normalizeH="0" baseline="0" noProof="0">
              <a:ln>
                <a:noFill/>
              </a:ln>
              <a:solidFill>
                <a:srgbClr val="F5F7FB"/>
              </a:solidFill>
              <a:effectLst/>
              <a:uLnTx/>
              <a:uFillTx/>
              <a:latin typeface="Segoe UI"/>
              <a:ea typeface="+mn-ea"/>
              <a:cs typeface="+mn-cs"/>
            </a:endParaRPr>
          </a:p>
        </p:txBody>
      </p:sp>
      <p:pic>
        <p:nvPicPr>
          <p:cNvPr id="25" name="Picture 24" descr="09f7fd9adfe4b9.jpeg"/>
          <p:cNvPicPr>
            <a:picLocks noChangeAspect="1"/>
          </p:cNvPicPr>
          <p:nvPr/>
        </p:nvPicPr>
        <p:blipFill>
          <a:blip r:embed="rId8"/>
          <a:stretch>
            <a:fillRect/>
          </a:stretch>
        </p:blipFill>
        <p:spPr>
          <a:xfrm>
            <a:off x="7188200" y="1879599"/>
            <a:ext cx="711199" cy="711199"/>
          </a:xfrm>
          <a:prstGeom prst="roundRect">
            <a:avLst>
              <a:gd name="adj" fmla="val 6000"/>
            </a:avLst>
          </a:prstGeom>
        </p:spPr>
      </p:pic>
      <p:sp>
        <p:nvSpPr>
          <p:cNvPr id="26" name="TextBox 25"/>
          <p:cNvSpPr txBox="1"/>
          <p:nvPr/>
        </p:nvSpPr>
        <p:spPr>
          <a:xfrm>
            <a:off x="7095066" y="2641600"/>
            <a:ext cx="897466" cy="190499"/>
          </a:xfrm>
          <a:prstGeom prst="rect">
            <a:avLst/>
          </a:prstGeom>
          <a:noFill/>
        </p:spPr>
        <p:txBody>
          <a:bodyPr wrap="square" lIns="0" tIns="0" rIns="0" bIns="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F5F7FB"/>
                </a:solidFill>
                <a:effectLst/>
                <a:uLnTx/>
                <a:uFillTx/>
                <a:latin typeface="Segoe UI"/>
                <a:ea typeface="+mn-ea"/>
                <a:cs typeface="+mn-cs"/>
              </a:rPr>
              <a:t>Hal Hostetler</a:t>
            </a:r>
          </a:p>
        </p:txBody>
      </p:sp>
      <p:pic>
        <p:nvPicPr>
          <p:cNvPr id="27" name="Picture 26" descr="0ba3004af01b0b.jpeg"/>
          <p:cNvPicPr>
            <a:picLocks noChangeAspect="1"/>
          </p:cNvPicPr>
          <p:nvPr/>
        </p:nvPicPr>
        <p:blipFill>
          <a:blip r:embed="rId9"/>
          <a:stretch>
            <a:fillRect/>
          </a:stretch>
        </p:blipFill>
        <p:spPr>
          <a:xfrm>
            <a:off x="8085666" y="1879599"/>
            <a:ext cx="711199" cy="711199"/>
          </a:xfrm>
          <a:prstGeom prst="roundRect">
            <a:avLst>
              <a:gd name="adj" fmla="val 6000"/>
            </a:avLst>
          </a:prstGeom>
        </p:spPr>
      </p:pic>
      <p:sp>
        <p:nvSpPr>
          <p:cNvPr id="28" name="TextBox 27"/>
          <p:cNvSpPr txBox="1"/>
          <p:nvPr/>
        </p:nvSpPr>
        <p:spPr>
          <a:xfrm>
            <a:off x="7992533" y="2641600"/>
            <a:ext cx="897466" cy="190499"/>
          </a:xfrm>
          <a:prstGeom prst="rect">
            <a:avLst/>
          </a:prstGeom>
          <a:noFill/>
        </p:spPr>
        <p:txBody>
          <a:bodyPr wrap="square" lIns="0" tIns="0" rIns="0" bIns="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F5F7FB"/>
                </a:solidFill>
                <a:effectLst/>
                <a:uLnTx/>
                <a:uFillTx/>
                <a:latin typeface="Segoe UI"/>
                <a:ea typeface="+mn-ea"/>
                <a:cs typeface="+mn-cs"/>
              </a:rPr>
              <a:t>Manpreet Singh</a:t>
            </a:r>
          </a:p>
        </p:txBody>
      </p:sp>
      <p:pic>
        <p:nvPicPr>
          <p:cNvPr id="29" name="Picture 28" descr="8449d2d2aae56c.jpeg"/>
          <p:cNvPicPr>
            <a:picLocks noChangeAspect="1"/>
          </p:cNvPicPr>
          <p:nvPr/>
        </p:nvPicPr>
        <p:blipFill>
          <a:blip r:embed="rId10"/>
          <a:stretch>
            <a:fillRect/>
          </a:stretch>
        </p:blipFill>
        <p:spPr>
          <a:xfrm>
            <a:off x="8983133" y="1879599"/>
            <a:ext cx="711199" cy="711199"/>
          </a:xfrm>
          <a:prstGeom prst="roundRect">
            <a:avLst>
              <a:gd name="adj" fmla="val 6000"/>
            </a:avLst>
          </a:prstGeom>
        </p:spPr>
      </p:pic>
      <p:sp>
        <p:nvSpPr>
          <p:cNvPr id="30" name="TextBox 29"/>
          <p:cNvSpPr txBox="1"/>
          <p:nvPr/>
        </p:nvSpPr>
        <p:spPr>
          <a:xfrm>
            <a:off x="8890000" y="2641600"/>
            <a:ext cx="897466" cy="190499"/>
          </a:xfrm>
          <a:prstGeom prst="rect">
            <a:avLst/>
          </a:prstGeom>
          <a:noFill/>
        </p:spPr>
        <p:txBody>
          <a:bodyPr wrap="square" lIns="0" tIns="0" rIns="0" bIns="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F5F7FB"/>
                </a:solidFill>
                <a:effectLst/>
                <a:uLnTx/>
                <a:uFillTx/>
                <a:latin typeface="Segoe UI"/>
                <a:ea typeface="+mn-ea"/>
                <a:cs typeface="+mn-cs"/>
              </a:rPr>
              <a:t>Ajay </a:t>
            </a:r>
            <a:r>
              <a:rPr kumimoji="0" lang="en-US" sz="900" b="1" i="0" u="none" strike="noStrike" kern="1200" cap="none" spc="0" normalizeH="0" baseline="0" noProof="0" err="1">
                <a:ln>
                  <a:noFill/>
                </a:ln>
                <a:solidFill>
                  <a:srgbClr val="F5F7FB"/>
                </a:solidFill>
                <a:effectLst/>
                <a:uLnTx/>
                <a:uFillTx/>
                <a:latin typeface="Segoe UI"/>
                <a:ea typeface="+mn-ea"/>
                <a:cs typeface="+mn-cs"/>
              </a:rPr>
              <a:t>Bramhe</a:t>
            </a:r>
            <a:r>
              <a:rPr kumimoji="0" lang="en-US" sz="900" b="1" i="0" u="none" strike="noStrike" kern="1200" cap="none" spc="0" normalizeH="0" baseline="0" noProof="0">
                <a:ln>
                  <a:noFill/>
                </a:ln>
                <a:solidFill>
                  <a:srgbClr val="F5F7FB"/>
                </a:solidFill>
                <a:effectLst/>
                <a:uLnTx/>
                <a:uFillTx/>
                <a:latin typeface="Segoe UI"/>
                <a:ea typeface="+mn-ea"/>
                <a:cs typeface="+mn-cs"/>
              </a:rPr>
              <a:t> - AZC</a:t>
            </a:r>
          </a:p>
        </p:txBody>
      </p:sp>
      <p:pic>
        <p:nvPicPr>
          <p:cNvPr id="31" name="Picture 30" descr="9e565ac7127d55.jpeg"/>
          <p:cNvPicPr>
            <a:picLocks noChangeAspect="1"/>
          </p:cNvPicPr>
          <p:nvPr/>
        </p:nvPicPr>
        <p:blipFill>
          <a:blip r:embed="rId11"/>
          <a:stretch>
            <a:fillRect/>
          </a:stretch>
        </p:blipFill>
        <p:spPr>
          <a:xfrm>
            <a:off x="9880600" y="1879599"/>
            <a:ext cx="711199" cy="711199"/>
          </a:xfrm>
          <a:prstGeom prst="roundRect">
            <a:avLst>
              <a:gd name="adj" fmla="val 6000"/>
            </a:avLst>
          </a:prstGeom>
        </p:spPr>
      </p:pic>
      <p:sp>
        <p:nvSpPr>
          <p:cNvPr id="32" name="TextBox 31"/>
          <p:cNvSpPr txBox="1"/>
          <p:nvPr/>
        </p:nvSpPr>
        <p:spPr>
          <a:xfrm>
            <a:off x="9787466" y="2641600"/>
            <a:ext cx="897466" cy="190499"/>
          </a:xfrm>
          <a:prstGeom prst="rect">
            <a:avLst/>
          </a:prstGeom>
          <a:noFill/>
        </p:spPr>
        <p:txBody>
          <a:bodyPr wrap="square" lIns="0" tIns="0" rIns="0" bIns="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F5F7FB"/>
                </a:solidFill>
                <a:effectLst/>
                <a:uLnTx/>
                <a:uFillTx/>
                <a:latin typeface="Segoe UI"/>
                <a:ea typeface="+mn-ea"/>
                <a:cs typeface="+mn-cs"/>
              </a:rPr>
              <a:t>Augustine Correa</a:t>
            </a:r>
          </a:p>
        </p:txBody>
      </p:sp>
      <p:pic>
        <p:nvPicPr>
          <p:cNvPr id="33" name="Picture 32" descr="385d47a37ca84b.jpeg"/>
          <p:cNvPicPr>
            <a:picLocks noChangeAspect="1"/>
          </p:cNvPicPr>
          <p:nvPr/>
        </p:nvPicPr>
        <p:blipFill>
          <a:blip r:embed="rId12"/>
          <a:stretch>
            <a:fillRect/>
          </a:stretch>
        </p:blipFill>
        <p:spPr>
          <a:xfrm>
            <a:off x="10778066" y="1879599"/>
            <a:ext cx="711199" cy="711199"/>
          </a:xfrm>
          <a:prstGeom prst="roundRect">
            <a:avLst>
              <a:gd name="adj" fmla="val 6000"/>
            </a:avLst>
          </a:prstGeom>
        </p:spPr>
      </p:pic>
      <p:sp>
        <p:nvSpPr>
          <p:cNvPr id="34" name="TextBox 33"/>
          <p:cNvSpPr txBox="1"/>
          <p:nvPr/>
        </p:nvSpPr>
        <p:spPr>
          <a:xfrm>
            <a:off x="10684933" y="2641600"/>
            <a:ext cx="897466" cy="190499"/>
          </a:xfrm>
          <a:prstGeom prst="rect">
            <a:avLst/>
          </a:prstGeom>
          <a:noFill/>
        </p:spPr>
        <p:txBody>
          <a:bodyPr wrap="square" lIns="0" tIns="0" rIns="0" bIns="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F5F7FB"/>
                </a:solidFill>
                <a:effectLst/>
                <a:uLnTx/>
                <a:uFillTx/>
                <a:latin typeface="Segoe UI"/>
                <a:ea typeface="+mn-ea"/>
                <a:cs typeface="+mn-cs"/>
              </a:rPr>
              <a:t>Shari L. Oswald, MVP, MCT</a:t>
            </a:r>
          </a:p>
        </p:txBody>
      </p:sp>
      <p:pic>
        <p:nvPicPr>
          <p:cNvPr id="35" name="Picture 34" descr="86bbbdd8fb7fcd.jpeg"/>
          <p:cNvPicPr>
            <a:picLocks noChangeAspect="1"/>
          </p:cNvPicPr>
          <p:nvPr/>
        </p:nvPicPr>
        <p:blipFill>
          <a:blip r:embed="rId13"/>
          <a:stretch>
            <a:fillRect/>
          </a:stretch>
        </p:blipFill>
        <p:spPr>
          <a:xfrm>
            <a:off x="3598333" y="2971800"/>
            <a:ext cx="711199" cy="711199"/>
          </a:xfrm>
          <a:prstGeom prst="roundRect">
            <a:avLst>
              <a:gd name="adj" fmla="val 6000"/>
            </a:avLst>
          </a:prstGeom>
        </p:spPr>
      </p:pic>
      <p:sp>
        <p:nvSpPr>
          <p:cNvPr id="36" name="TextBox 35"/>
          <p:cNvSpPr txBox="1"/>
          <p:nvPr/>
        </p:nvSpPr>
        <p:spPr>
          <a:xfrm>
            <a:off x="3505199" y="3733799"/>
            <a:ext cx="897466" cy="190499"/>
          </a:xfrm>
          <a:prstGeom prst="rect">
            <a:avLst/>
          </a:prstGeom>
          <a:noFill/>
        </p:spPr>
        <p:txBody>
          <a:bodyPr wrap="square" lIns="0" tIns="0" rIns="0" bIns="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F5F7FB"/>
                </a:solidFill>
                <a:effectLst/>
                <a:uLnTx/>
                <a:uFillTx/>
                <a:latin typeface="Segoe UI"/>
                <a:ea typeface="+mn-ea"/>
                <a:cs typeface="+mn-cs"/>
              </a:rPr>
              <a:t>Bryan Hart</a:t>
            </a:r>
          </a:p>
        </p:txBody>
      </p:sp>
      <p:pic>
        <p:nvPicPr>
          <p:cNvPr id="37" name="Picture 36" descr="861f3513cb5637.jpg"/>
          <p:cNvPicPr>
            <a:picLocks noChangeAspect="1"/>
          </p:cNvPicPr>
          <p:nvPr/>
        </p:nvPicPr>
        <p:blipFill>
          <a:blip r:embed="rId14"/>
          <a:stretch>
            <a:fillRect/>
          </a:stretch>
        </p:blipFill>
        <p:spPr>
          <a:xfrm>
            <a:off x="4495799" y="2971800"/>
            <a:ext cx="711199" cy="711199"/>
          </a:xfrm>
          <a:prstGeom prst="roundRect">
            <a:avLst>
              <a:gd name="adj" fmla="val 6000"/>
            </a:avLst>
          </a:prstGeom>
        </p:spPr>
      </p:pic>
      <p:sp>
        <p:nvSpPr>
          <p:cNvPr id="38" name="TextBox 37"/>
          <p:cNvSpPr txBox="1"/>
          <p:nvPr/>
        </p:nvSpPr>
        <p:spPr>
          <a:xfrm>
            <a:off x="4402666" y="3733799"/>
            <a:ext cx="897466" cy="190499"/>
          </a:xfrm>
          <a:prstGeom prst="rect">
            <a:avLst/>
          </a:prstGeom>
          <a:noFill/>
        </p:spPr>
        <p:txBody>
          <a:bodyPr wrap="square" lIns="0" tIns="0" rIns="0" bIns="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F5F7FB"/>
                </a:solidFill>
                <a:effectLst/>
                <a:uLnTx/>
                <a:uFillTx/>
                <a:latin typeface="Segoe UI"/>
                <a:ea typeface="+mn-ea"/>
                <a:cs typeface="+mn-cs"/>
              </a:rPr>
              <a:t>Russ Onizuka</a:t>
            </a:r>
          </a:p>
        </p:txBody>
      </p:sp>
      <p:pic>
        <p:nvPicPr>
          <p:cNvPr id="39" name="Picture 38" descr="87200490416ee8.jpeg"/>
          <p:cNvPicPr>
            <a:picLocks noChangeAspect="1"/>
          </p:cNvPicPr>
          <p:nvPr/>
        </p:nvPicPr>
        <p:blipFill>
          <a:blip r:embed="rId15"/>
          <a:stretch>
            <a:fillRect/>
          </a:stretch>
        </p:blipFill>
        <p:spPr>
          <a:xfrm>
            <a:off x="5393266" y="2971800"/>
            <a:ext cx="711199" cy="711199"/>
          </a:xfrm>
          <a:prstGeom prst="roundRect">
            <a:avLst>
              <a:gd name="adj" fmla="val 6000"/>
            </a:avLst>
          </a:prstGeom>
        </p:spPr>
      </p:pic>
      <p:sp>
        <p:nvSpPr>
          <p:cNvPr id="40" name="TextBox 39"/>
          <p:cNvSpPr txBox="1"/>
          <p:nvPr/>
        </p:nvSpPr>
        <p:spPr>
          <a:xfrm>
            <a:off x="5300133" y="3733799"/>
            <a:ext cx="897466" cy="190499"/>
          </a:xfrm>
          <a:prstGeom prst="rect">
            <a:avLst/>
          </a:prstGeom>
          <a:noFill/>
        </p:spPr>
        <p:txBody>
          <a:bodyPr wrap="square" lIns="0" tIns="0" rIns="0" bIns="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F5F7FB"/>
                </a:solidFill>
                <a:effectLst/>
                <a:uLnTx/>
                <a:uFillTx/>
                <a:latin typeface="Segoe UI"/>
                <a:ea typeface="+mn-ea"/>
                <a:cs typeface="+mn-cs"/>
              </a:rPr>
              <a:t>Jamel ABED</a:t>
            </a:r>
          </a:p>
        </p:txBody>
      </p:sp>
      <p:pic>
        <p:nvPicPr>
          <p:cNvPr id="41" name="Picture 40" descr="0733f5821c0275.jpeg"/>
          <p:cNvPicPr>
            <a:picLocks noChangeAspect="1"/>
          </p:cNvPicPr>
          <p:nvPr/>
        </p:nvPicPr>
        <p:blipFill>
          <a:blip r:embed="rId16"/>
          <a:stretch>
            <a:fillRect/>
          </a:stretch>
        </p:blipFill>
        <p:spPr>
          <a:xfrm>
            <a:off x="6290733" y="2971800"/>
            <a:ext cx="711199" cy="711199"/>
          </a:xfrm>
          <a:prstGeom prst="roundRect">
            <a:avLst>
              <a:gd name="adj" fmla="val 6000"/>
            </a:avLst>
          </a:prstGeom>
        </p:spPr>
      </p:pic>
      <p:sp>
        <p:nvSpPr>
          <p:cNvPr id="42" name="TextBox 41"/>
          <p:cNvSpPr txBox="1"/>
          <p:nvPr/>
        </p:nvSpPr>
        <p:spPr>
          <a:xfrm>
            <a:off x="6197600" y="3733799"/>
            <a:ext cx="897466" cy="190499"/>
          </a:xfrm>
          <a:prstGeom prst="rect">
            <a:avLst/>
          </a:prstGeom>
          <a:noFill/>
        </p:spPr>
        <p:txBody>
          <a:bodyPr wrap="square" lIns="0" tIns="0" rIns="0" bIns="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F5F7FB"/>
                </a:solidFill>
                <a:effectLst/>
                <a:uLnTx/>
                <a:uFillTx/>
                <a:latin typeface="Segoe UI"/>
                <a:ea typeface="+mn-ea"/>
                <a:cs typeface="+mn-cs"/>
              </a:rPr>
              <a:t>Wes Preston</a:t>
            </a:r>
          </a:p>
        </p:txBody>
      </p:sp>
      <p:pic>
        <p:nvPicPr>
          <p:cNvPr id="43" name="Picture 42" descr="1a8f29ba0f14b5.jpeg"/>
          <p:cNvPicPr>
            <a:picLocks noChangeAspect="1"/>
          </p:cNvPicPr>
          <p:nvPr/>
        </p:nvPicPr>
        <p:blipFill>
          <a:blip r:embed="rId17"/>
          <a:stretch>
            <a:fillRect/>
          </a:stretch>
        </p:blipFill>
        <p:spPr>
          <a:xfrm>
            <a:off x="7188200" y="2971800"/>
            <a:ext cx="711199" cy="711199"/>
          </a:xfrm>
          <a:prstGeom prst="roundRect">
            <a:avLst>
              <a:gd name="adj" fmla="val 6000"/>
            </a:avLst>
          </a:prstGeom>
        </p:spPr>
      </p:pic>
      <p:sp>
        <p:nvSpPr>
          <p:cNvPr id="44" name="TextBox 43"/>
          <p:cNvSpPr txBox="1"/>
          <p:nvPr/>
        </p:nvSpPr>
        <p:spPr>
          <a:xfrm>
            <a:off x="7095066" y="3733799"/>
            <a:ext cx="897466" cy="190499"/>
          </a:xfrm>
          <a:prstGeom prst="rect">
            <a:avLst/>
          </a:prstGeom>
          <a:noFill/>
        </p:spPr>
        <p:txBody>
          <a:bodyPr wrap="square" lIns="0" tIns="0" rIns="0" bIns="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F5F7FB"/>
                </a:solidFill>
                <a:effectLst/>
                <a:uLnTx/>
                <a:uFillTx/>
                <a:latin typeface="Segoe UI"/>
                <a:ea typeface="+mn-ea"/>
                <a:cs typeface="+mn-cs"/>
              </a:rPr>
              <a:t>Christine </a:t>
            </a:r>
            <a:r>
              <a:rPr kumimoji="0" lang="en-US" sz="900" b="1" i="0" u="none" strike="noStrike" kern="1200" cap="none" spc="0" normalizeH="0" baseline="0" noProof="0" err="1">
                <a:ln>
                  <a:noFill/>
                </a:ln>
                <a:solidFill>
                  <a:srgbClr val="F5F7FB"/>
                </a:solidFill>
                <a:effectLst/>
                <a:uLnTx/>
                <a:uFillTx/>
                <a:latin typeface="Segoe UI"/>
                <a:ea typeface="+mn-ea"/>
                <a:cs typeface="+mn-cs"/>
              </a:rPr>
              <a:t>Geluk</a:t>
            </a:r>
            <a:endParaRPr kumimoji="0" lang="en-US" sz="900" b="1" i="0" u="none" strike="noStrike" kern="1200" cap="none" spc="0" normalizeH="0" baseline="0" noProof="0">
              <a:ln>
                <a:noFill/>
              </a:ln>
              <a:solidFill>
                <a:srgbClr val="F5F7FB"/>
              </a:solidFill>
              <a:effectLst/>
              <a:uLnTx/>
              <a:uFillTx/>
              <a:latin typeface="Segoe UI"/>
              <a:ea typeface="+mn-ea"/>
              <a:cs typeface="+mn-cs"/>
            </a:endParaRPr>
          </a:p>
        </p:txBody>
      </p:sp>
      <p:pic>
        <p:nvPicPr>
          <p:cNvPr id="45" name="Picture 44" descr="85328271922eae.jpeg"/>
          <p:cNvPicPr>
            <a:picLocks noChangeAspect="1"/>
          </p:cNvPicPr>
          <p:nvPr/>
        </p:nvPicPr>
        <p:blipFill>
          <a:blip r:embed="rId18"/>
          <a:stretch>
            <a:fillRect/>
          </a:stretch>
        </p:blipFill>
        <p:spPr>
          <a:xfrm>
            <a:off x="8085666" y="2971800"/>
            <a:ext cx="711199" cy="711199"/>
          </a:xfrm>
          <a:prstGeom prst="roundRect">
            <a:avLst>
              <a:gd name="adj" fmla="val 6000"/>
            </a:avLst>
          </a:prstGeom>
        </p:spPr>
      </p:pic>
      <p:sp>
        <p:nvSpPr>
          <p:cNvPr id="46" name="TextBox 45"/>
          <p:cNvSpPr txBox="1"/>
          <p:nvPr/>
        </p:nvSpPr>
        <p:spPr>
          <a:xfrm>
            <a:off x="7992533" y="3733799"/>
            <a:ext cx="897466" cy="190499"/>
          </a:xfrm>
          <a:prstGeom prst="rect">
            <a:avLst/>
          </a:prstGeom>
          <a:noFill/>
        </p:spPr>
        <p:txBody>
          <a:bodyPr wrap="square" lIns="0" tIns="0" rIns="0" bIns="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F5F7FB"/>
                </a:solidFill>
                <a:effectLst/>
                <a:uLnTx/>
                <a:uFillTx/>
                <a:latin typeface="Segoe UI"/>
                <a:ea typeface="+mn-ea"/>
                <a:cs typeface="+mn-cs"/>
              </a:rPr>
              <a:t>Diego Domingos da Silva</a:t>
            </a:r>
          </a:p>
        </p:txBody>
      </p:sp>
      <p:pic>
        <p:nvPicPr>
          <p:cNvPr id="47" name="Picture 46" descr="ec51aa32fef730.jpeg"/>
          <p:cNvPicPr>
            <a:picLocks noChangeAspect="1"/>
          </p:cNvPicPr>
          <p:nvPr/>
        </p:nvPicPr>
        <p:blipFill>
          <a:blip r:embed="rId19"/>
          <a:stretch>
            <a:fillRect/>
          </a:stretch>
        </p:blipFill>
        <p:spPr>
          <a:xfrm>
            <a:off x="8983133" y="2971800"/>
            <a:ext cx="711199" cy="711199"/>
          </a:xfrm>
          <a:prstGeom prst="roundRect">
            <a:avLst>
              <a:gd name="adj" fmla="val 6000"/>
            </a:avLst>
          </a:prstGeom>
        </p:spPr>
      </p:pic>
      <p:sp>
        <p:nvSpPr>
          <p:cNvPr id="48" name="TextBox 47"/>
          <p:cNvSpPr txBox="1"/>
          <p:nvPr/>
        </p:nvSpPr>
        <p:spPr>
          <a:xfrm>
            <a:off x="8890000" y="3733799"/>
            <a:ext cx="897466" cy="190499"/>
          </a:xfrm>
          <a:prstGeom prst="rect">
            <a:avLst/>
          </a:prstGeom>
          <a:noFill/>
        </p:spPr>
        <p:txBody>
          <a:bodyPr wrap="square" lIns="0" tIns="0" rIns="0" bIns="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F5F7FB"/>
                </a:solidFill>
                <a:effectLst/>
                <a:uLnTx/>
                <a:uFillTx/>
                <a:latin typeface="Segoe UI"/>
                <a:ea typeface="+mn-ea"/>
                <a:cs typeface="+mn-cs"/>
              </a:rPr>
              <a:t>Marcus Cadena</a:t>
            </a:r>
          </a:p>
        </p:txBody>
      </p:sp>
      <p:pic>
        <p:nvPicPr>
          <p:cNvPr id="49" name="Picture 48" descr="19285ad7ea8ef4.jpeg"/>
          <p:cNvPicPr>
            <a:picLocks noChangeAspect="1"/>
          </p:cNvPicPr>
          <p:nvPr/>
        </p:nvPicPr>
        <p:blipFill>
          <a:blip r:embed="rId20"/>
          <a:srcRect l="42" r="42"/>
          <a:stretch>
            <a:fillRect/>
          </a:stretch>
        </p:blipFill>
        <p:spPr>
          <a:xfrm>
            <a:off x="9880600" y="2971800"/>
            <a:ext cx="711199" cy="711199"/>
          </a:xfrm>
          <a:prstGeom prst="roundRect">
            <a:avLst>
              <a:gd name="adj" fmla="val 6000"/>
            </a:avLst>
          </a:prstGeom>
        </p:spPr>
      </p:pic>
      <p:sp>
        <p:nvSpPr>
          <p:cNvPr id="50" name="TextBox 49"/>
          <p:cNvSpPr txBox="1"/>
          <p:nvPr/>
        </p:nvSpPr>
        <p:spPr>
          <a:xfrm>
            <a:off x="9787466" y="3733799"/>
            <a:ext cx="897466" cy="190499"/>
          </a:xfrm>
          <a:prstGeom prst="rect">
            <a:avLst/>
          </a:prstGeom>
          <a:noFill/>
        </p:spPr>
        <p:txBody>
          <a:bodyPr wrap="square" lIns="0" tIns="0" rIns="0" bIns="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F5F7FB"/>
                </a:solidFill>
                <a:effectLst/>
                <a:uLnTx/>
                <a:uFillTx/>
                <a:latin typeface="Segoe UI"/>
                <a:ea typeface="+mn-ea"/>
                <a:cs typeface="+mn-cs"/>
              </a:rPr>
              <a:t>Sucheta </a:t>
            </a:r>
            <a:r>
              <a:rPr kumimoji="0" lang="en-US" sz="900" b="1" i="0" u="none" strike="noStrike" kern="1200" cap="none" spc="0" normalizeH="0" baseline="0" noProof="0" err="1">
                <a:ln>
                  <a:noFill/>
                </a:ln>
                <a:solidFill>
                  <a:srgbClr val="F5F7FB"/>
                </a:solidFill>
                <a:effectLst/>
                <a:uLnTx/>
                <a:uFillTx/>
                <a:latin typeface="Segoe UI"/>
                <a:ea typeface="+mn-ea"/>
                <a:cs typeface="+mn-cs"/>
              </a:rPr>
              <a:t>Gawade</a:t>
            </a:r>
            <a:endParaRPr kumimoji="0" lang="en-US" sz="900" b="1" i="0" u="none" strike="noStrike" kern="1200" cap="none" spc="0" normalizeH="0" baseline="0" noProof="0">
              <a:ln>
                <a:noFill/>
              </a:ln>
              <a:solidFill>
                <a:srgbClr val="F5F7FB"/>
              </a:solidFill>
              <a:effectLst/>
              <a:uLnTx/>
              <a:uFillTx/>
              <a:latin typeface="Segoe UI"/>
              <a:ea typeface="+mn-ea"/>
              <a:cs typeface="+mn-cs"/>
            </a:endParaRPr>
          </a:p>
        </p:txBody>
      </p:sp>
      <p:sp>
        <p:nvSpPr>
          <p:cNvPr id="51" name="TextBox 50"/>
          <p:cNvSpPr txBox="1"/>
          <p:nvPr/>
        </p:nvSpPr>
        <p:spPr>
          <a:xfrm>
            <a:off x="3505199" y="4102099"/>
            <a:ext cx="8077199" cy="177799"/>
          </a:xfrm>
          <a:prstGeom prst="rect">
            <a:avLst/>
          </a:prstGeom>
          <a:noFill/>
        </p:spPr>
        <p:txBody>
          <a:bodyPr wrap="square" lIns="0" tIns="0" rIns="0" b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260" normalizeH="0" baseline="0" noProof="0">
                <a:ln>
                  <a:noFill/>
                </a:ln>
                <a:solidFill>
                  <a:srgbClr val="9AA7BE"/>
                </a:solidFill>
                <a:effectLst/>
                <a:uLnTx/>
                <a:uFillTx/>
                <a:latin typeface="Segoe UI"/>
                <a:ea typeface="+mn-ea"/>
                <a:cs typeface="+mn-cs"/>
              </a:rPr>
              <a:t>ALL VOLUNTEERS  </a:t>
            </a:r>
            <a:r>
              <a:rPr kumimoji="0" lang="en-US" sz="800" b="1" i="0" u="none" strike="noStrike" kern="1200" cap="none" spc="260" normalizeH="0" baseline="0" noProof="0">
                <a:ln>
                  <a:noFill/>
                </a:ln>
                <a:solidFill>
                  <a:srgbClr val="7EF0C2"/>
                </a:solidFill>
                <a:effectLst/>
                <a:uLnTx/>
                <a:uFillTx/>
                <a:latin typeface="Segoe UI"/>
                <a:ea typeface="+mn-ea"/>
                <a:cs typeface="+mn-cs"/>
              </a:rPr>
              <a:t>42</a:t>
            </a:r>
          </a:p>
        </p:txBody>
      </p:sp>
      <p:pic>
        <p:nvPicPr>
          <p:cNvPr id="52" name="Picture 51" descr="31a8937645319d.jpeg"/>
          <p:cNvPicPr>
            <a:picLocks noChangeAspect="1"/>
          </p:cNvPicPr>
          <p:nvPr/>
        </p:nvPicPr>
        <p:blipFill>
          <a:blip r:embed="rId4"/>
          <a:stretch>
            <a:fillRect/>
          </a:stretch>
        </p:blipFill>
        <p:spPr>
          <a:xfrm>
            <a:off x="3505199" y="4368800"/>
            <a:ext cx="304800" cy="304800"/>
          </a:xfrm>
          <a:prstGeom prst="ellipse">
            <a:avLst/>
          </a:prstGeom>
        </p:spPr>
      </p:pic>
      <p:sp>
        <p:nvSpPr>
          <p:cNvPr id="53" name="Oval 52"/>
          <p:cNvSpPr/>
          <p:nvPr/>
        </p:nvSpPr>
        <p:spPr>
          <a:xfrm>
            <a:off x="3505199" y="4368800"/>
            <a:ext cx="304800" cy="304800"/>
          </a:xfrm>
          <a:prstGeom prst="ellipse">
            <a:avLst/>
          </a:prstGeom>
          <a:noFill/>
          <a:ln w="12700">
            <a:solidFill>
              <a:srgbClr val="9AA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54" name="Picture 53" descr="dda3ebba480c02.jpeg"/>
          <p:cNvPicPr>
            <a:picLocks noChangeAspect="1"/>
          </p:cNvPicPr>
          <p:nvPr/>
        </p:nvPicPr>
        <p:blipFill>
          <a:blip r:embed="rId5"/>
          <a:stretch>
            <a:fillRect/>
          </a:stretch>
        </p:blipFill>
        <p:spPr>
          <a:xfrm>
            <a:off x="3898899" y="4368800"/>
            <a:ext cx="304800" cy="304800"/>
          </a:xfrm>
          <a:prstGeom prst="ellipse">
            <a:avLst/>
          </a:prstGeom>
        </p:spPr>
      </p:pic>
      <p:sp>
        <p:nvSpPr>
          <p:cNvPr id="55" name="Oval 54"/>
          <p:cNvSpPr/>
          <p:nvPr/>
        </p:nvSpPr>
        <p:spPr>
          <a:xfrm>
            <a:off x="3898899" y="4368800"/>
            <a:ext cx="304800" cy="304800"/>
          </a:xfrm>
          <a:prstGeom prst="ellipse">
            <a:avLst/>
          </a:prstGeom>
          <a:noFill/>
          <a:ln w="12700">
            <a:solidFill>
              <a:srgbClr val="9AA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56" name="Picture 55" descr="22107358e2cdcf.jpeg"/>
          <p:cNvPicPr>
            <a:picLocks noChangeAspect="1"/>
          </p:cNvPicPr>
          <p:nvPr/>
        </p:nvPicPr>
        <p:blipFill>
          <a:blip r:embed="rId6"/>
          <a:stretch>
            <a:fillRect/>
          </a:stretch>
        </p:blipFill>
        <p:spPr>
          <a:xfrm>
            <a:off x="4292599" y="4368800"/>
            <a:ext cx="304800" cy="304800"/>
          </a:xfrm>
          <a:prstGeom prst="ellipse">
            <a:avLst/>
          </a:prstGeom>
        </p:spPr>
      </p:pic>
      <p:sp>
        <p:nvSpPr>
          <p:cNvPr id="57" name="Oval 56"/>
          <p:cNvSpPr/>
          <p:nvPr/>
        </p:nvSpPr>
        <p:spPr>
          <a:xfrm>
            <a:off x="4292599" y="4368800"/>
            <a:ext cx="304800" cy="304800"/>
          </a:xfrm>
          <a:prstGeom prst="ellipse">
            <a:avLst/>
          </a:prstGeom>
          <a:noFill/>
          <a:ln w="12700">
            <a:solidFill>
              <a:srgbClr val="9AA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58" name="Picture 57" descr="09606e07802ec0.jpeg"/>
          <p:cNvPicPr>
            <a:picLocks noChangeAspect="1"/>
          </p:cNvPicPr>
          <p:nvPr/>
        </p:nvPicPr>
        <p:blipFill>
          <a:blip r:embed="rId21"/>
          <a:stretch>
            <a:fillRect/>
          </a:stretch>
        </p:blipFill>
        <p:spPr>
          <a:xfrm>
            <a:off x="4686300" y="4368800"/>
            <a:ext cx="304800" cy="304800"/>
          </a:xfrm>
          <a:prstGeom prst="ellipse">
            <a:avLst/>
          </a:prstGeom>
        </p:spPr>
      </p:pic>
      <p:sp>
        <p:nvSpPr>
          <p:cNvPr id="59" name="Oval 58"/>
          <p:cNvSpPr/>
          <p:nvPr/>
        </p:nvSpPr>
        <p:spPr>
          <a:xfrm>
            <a:off x="4686300" y="4368800"/>
            <a:ext cx="304800" cy="304800"/>
          </a:xfrm>
          <a:prstGeom prst="ellipse">
            <a:avLst/>
          </a:prstGeom>
          <a:noFill/>
          <a:ln w="12700">
            <a:solidFill>
              <a:srgbClr val="9AA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60" name="Picture 59" descr="2ed738330bcf06.jpeg"/>
          <p:cNvPicPr>
            <a:picLocks noChangeAspect="1"/>
          </p:cNvPicPr>
          <p:nvPr/>
        </p:nvPicPr>
        <p:blipFill>
          <a:blip r:embed="rId7"/>
          <a:stretch>
            <a:fillRect/>
          </a:stretch>
        </p:blipFill>
        <p:spPr>
          <a:xfrm>
            <a:off x="5080000" y="4368800"/>
            <a:ext cx="304800" cy="304800"/>
          </a:xfrm>
          <a:prstGeom prst="ellipse">
            <a:avLst/>
          </a:prstGeom>
        </p:spPr>
      </p:pic>
      <p:sp>
        <p:nvSpPr>
          <p:cNvPr id="61" name="Oval 60"/>
          <p:cNvSpPr/>
          <p:nvPr/>
        </p:nvSpPr>
        <p:spPr>
          <a:xfrm>
            <a:off x="5080000" y="4368800"/>
            <a:ext cx="304800" cy="304800"/>
          </a:xfrm>
          <a:prstGeom prst="ellipse">
            <a:avLst/>
          </a:prstGeom>
          <a:noFill/>
          <a:ln w="12700">
            <a:solidFill>
              <a:srgbClr val="9AA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62" name="Picture 61" descr="5b62c52c94d4a3.jpeg"/>
          <p:cNvPicPr>
            <a:picLocks noChangeAspect="1"/>
          </p:cNvPicPr>
          <p:nvPr/>
        </p:nvPicPr>
        <p:blipFill>
          <a:blip r:embed="rId22"/>
          <a:stretch>
            <a:fillRect/>
          </a:stretch>
        </p:blipFill>
        <p:spPr>
          <a:xfrm>
            <a:off x="5473700" y="4368800"/>
            <a:ext cx="304800" cy="304800"/>
          </a:xfrm>
          <a:prstGeom prst="ellipse">
            <a:avLst/>
          </a:prstGeom>
        </p:spPr>
      </p:pic>
      <p:sp>
        <p:nvSpPr>
          <p:cNvPr id="63" name="Oval 62"/>
          <p:cNvSpPr/>
          <p:nvPr/>
        </p:nvSpPr>
        <p:spPr>
          <a:xfrm>
            <a:off x="5473700" y="4368800"/>
            <a:ext cx="304800" cy="304800"/>
          </a:xfrm>
          <a:prstGeom prst="ellipse">
            <a:avLst/>
          </a:prstGeom>
          <a:noFill/>
          <a:ln w="12700">
            <a:solidFill>
              <a:srgbClr val="9AA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64" name="Picture 63" descr="2571168e0d87b6.jpeg"/>
          <p:cNvPicPr>
            <a:picLocks noChangeAspect="1"/>
          </p:cNvPicPr>
          <p:nvPr/>
        </p:nvPicPr>
        <p:blipFill>
          <a:blip r:embed="rId23"/>
          <a:stretch>
            <a:fillRect/>
          </a:stretch>
        </p:blipFill>
        <p:spPr>
          <a:xfrm>
            <a:off x="5867399" y="4368800"/>
            <a:ext cx="304800" cy="304800"/>
          </a:xfrm>
          <a:prstGeom prst="ellipse">
            <a:avLst/>
          </a:prstGeom>
        </p:spPr>
      </p:pic>
      <p:sp>
        <p:nvSpPr>
          <p:cNvPr id="65" name="Oval 64"/>
          <p:cNvSpPr/>
          <p:nvPr/>
        </p:nvSpPr>
        <p:spPr>
          <a:xfrm>
            <a:off x="5867399" y="4368800"/>
            <a:ext cx="304800" cy="304800"/>
          </a:xfrm>
          <a:prstGeom prst="ellipse">
            <a:avLst/>
          </a:prstGeom>
          <a:noFill/>
          <a:ln w="12700">
            <a:solidFill>
              <a:srgbClr val="9AA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66" name="Picture 65" descr="09f7fd9adfe4b9.jpeg"/>
          <p:cNvPicPr>
            <a:picLocks noChangeAspect="1"/>
          </p:cNvPicPr>
          <p:nvPr/>
        </p:nvPicPr>
        <p:blipFill>
          <a:blip r:embed="rId8"/>
          <a:stretch>
            <a:fillRect/>
          </a:stretch>
        </p:blipFill>
        <p:spPr>
          <a:xfrm>
            <a:off x="6261099" y="4368800"/>
            <a:ext cx="304800" cy="304800"/>
          </a:xfrm>
          <a:prstGeom prst="ellipse">
            <a:avLst/>
          </a:prstGeom>
        </p:spPr>
      </p:pic>
      <p:sp>
        <p:nvSpPr>
          <p:cNvPr id="67" name="Oval 66"/>
          <p:cNvSpPr/>
          <p:nvPr/>
        </p:nvSpPr>
        <p:spPr>
          <a:xfrm>
            <a:off x="6261099" y="4368800"/>
            <a:ext cx="304800" cy="304800"/>
          </a:xfrm>
          <a:prstGeom prst="ellipse">
            <a:avLst/>
          </a:prstGeom>
          <a:noFill/>
          <a:ln w="12700">
            <a:solidFill>
              <a:srgbClr val="9AA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68" name="Picture 67" descr="48e09eaa3d27a9.jpeg"/>
          <p:cNvPicPr>
            <a:picLocks noChangeAspect="1"/>
          </p:cNvPicPr>
          <p:nvPr/>
        </p:nvPicPr>
        <p:blipFill>
          <a:blip r:embed="rId24"/>
          <a:stretch>
            <a:fillRect/>
          </a:stretch>
        </p:blipFill>
        <p:spPr>
          <a:xfrm>
            <a:off x="6654800" y="4368800"/>
            <a:ext cx="304800" cy="304800"/>
          </a:xfrm>
          <a:prstGeom prst="ellipse">
            <a:avLst/>
          </a:prstGeom>
        </p:spPr>
      </p:pic>
      <p:sp>
        <p:nvSpPr>
          <p:cNvPr id="69" name="Oval 68"/>
          <p:cNvSpPr/>
          <p:nvPr/>
        </p:nvSpPr>
        <p:spPr>
          <a:xfrm>
            <a:off x="6654800" y="4368800"/>
            <a:ext cx="304800" cy="304800"/>
          </a:xfrm>
          <a:prstGeom prst="ellipse">
            <a:avLst/>
          </a:prstGeom>
          <a:noFill/>
          <a:ln w="12700">
            <a:solidFill>
              <a:srgbClr val="9AA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70" name="Picture 69" descr="0ba3004af01b0b.jpeg"/>
          <p:cNvPicPr>
            <a:picLocks noChangeAspect="1"/>
          </p:cNvPicPr>
          <p:nvPr/>
        </p:nvPicPr>
        <p:blipFill>
          <a:blip r:embed="rId9"/>
          <a:stretch>
            <a:fillRect/>
          </a:stretch>
        </p:blipFill>
        <p:spPr>
          <a:xfrm>
            <a:off x="7048500" y="4368800"/>
            <a:ext cx="304800" cy="304800"/>
          </a:xfrm>
          <a:prstGeom prst="ellipse">
            <a:avLst/>
          </a:prstGeom>
        </p:spPr>
      </p:pic>
      <p:sp>
        <p:nvSpPr>
          <p:cNvPr id="71" name="Oval 70"/>
          <p:cNvSpPr/>
          <p:nvPr/>
        </p:nvSpPr>
        <p:spPr>
          <a:xfrm>
            <a:off x="7048500" y="4368800"/>
            <a:ext cx="304800" cy="304800"/>
          </a:xfrm>
          <a:prstGeom prst="ellipse">
            <a:avLst/>
          </a:prstGeom>
          <a:noFill/>
          <a:ln w="12700">
            <a:solidFill>
              <a:srgbClr val="9AA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72" name="Picture 71" descr="6cd7e798474f66.jpeg"/>
          <p:cNvPicPr>
            <a:picLocks noChangeAspect="1"/>
          </p:cNvPicPr>
          <p:nvPr/>
        </p:nvPicPr>
        <p:blipFill>
          <a:blip r:embed="rId25"/>
          <a:stretch>
            <a:fillRect/>
          </a:stretch>
        </p:blipFill>
        <p:spPr>
          <a:xfrm>
            <a:off x="7442200" y="4368800"/>
            <a:ext cx="304800" cy="304800"/>
          </a:xfrm>
          <a:prstGeom prst="ellipse">
            <a:avLst/>
          </a:prstGeom>
        </p:spPr>
      </p:pic>
      <p:sp>
        <p:nvSpPr>
          <p:cNvPr id="73" name="Oval 72"/>
          <p:cNvSpPr/>
          <p:nvPr/>
        </p:nvSpPr>
        <p:spPr>
          <a:xfrm>
            <a:off x="7442200" y="4368800"/>
            <a:ext cx="304800" cy="304800"/>
          </a:xfrm>
          <a:prstGeom prst="ellipse">
            <a:avLst/>
          </a:prstGeom>
          <a:noFill/>
          <a:ln w="12700">
            <a:solidFill>
              <a:srgbClr val="9AA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74" name="Picture 73" descr="102ff8b10b015a.jpg"/>
          <p:cNvPicPr>
            <a:picLocks noChangeAspect="1"/>
          </p:cNvPicPr>
          <p:nvPr/>
        </p:nvPicPr>
        <p:blipFill>
          <a:blip r:embed="rId26"/>
          <a:stretch>
            <a:fillRect/>
          </a:stretch>
        </p:blipFill>
        <p:spPr>
          <a:xfrm>
            <a:off x="7835900" y="4368800"/>
            <a:ext cx="304800" cy="304800"/>
          </a:xfrm>
          <a:prstGeom prst="ellipse">
            <a:avLst/>
          </a:prstGeom>
        </p:spPr>
      </p:pic>
      <p:sp>
        <p:nvSpPr>
          <p:cNvPr id="75" name="Oval 74"/>
          <p:cNvSpPr/>
          <p:nvPr/>
        </p:nvSpPr>
        <p:spPr>
          <a:xfrm>
            <a:off x="7835900" y="4368800"/>
            <a:ext cx="304800" cy="304800"/>
          </a:xfrm>
          <a:prstGeom prst="ellipse">
            <a:avLst/>
          </a:prstGeom>
          <a:noFill/>
          <a:ln w="12700">
            <a:solidFill>
              <a:srgbClr val="9AA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76" name="Picture 75" descr="0a68a307ebbbd2.jpeg"/>
          <p:cNvPicPr>
            <a:picLocks noChangeAspect="1"/>
          </p:cNvPicPr>
          <p:nvPr/>
        </p:nvPicPr>
        <p:blipFill>
          <a:blip r:embed="rId27"/>
          <a:stretch>
            <a:fillRect/>
          </a:stretch>
        </p:blipFill>
        <p:spPr>
          <a:xfrm>
            <a:off x="8229600" y="4368800"/>
            <a:ext cx="304800" cy="304800"/>
          </a:xfrm>
          <a:prstGeom prst="ellipse">
            <a:avLst/>
          </a:prstGeom>
        </p:spPr>
      </p:pic>
      <p:sp>
        <p:nvSpPr>
          <p:cNvPr id="77" name="Oval 76"/>
          <p:cNvSpPr/>
          <p:nvPr/>
        </p:nvSpPr>
        <p:spPr>
          <a:xfrm>
            <a:off x="8229600" y="4368800"/>
            <a:ext cx="304800" cy="304800"/>
          </a:xfrm>
          <a:prstGeom prst="ellipse">
            <a:avLst/>
          </a:prstGeom>
          <a:noFill/>
          <a:ln w="12700">
            <a:solidFill>
              <a:srgbClr val="9AA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78" name="Picture 77" descr="fe353336124622.jpeg"/>
          <p:cNvPicPr>
            <a:picLocks noChangeAspect="1"/>
          </p:cNvPicPr>
          <p:nvPr/>
        </p:nvPicPr>
        <p:blipFill>
          <a:blip r:embed="rId28"/>
          <a:stretch>
            <a:fillRect/>
          </a:stretch>
        </p:blipFill>
        <p:spPr>
          <a:xfrm>
            <a:off x="8623300" y="4368800"/>
            <a:ext cx="304800" cy="304800"/>
          </a:xfrm>
          <a:prstGeom prst="ellipse">
            <a:avLst/>
          </a:prstGeom>
        </p:spPr>
      </p:pic>
      <p:sp>
        <p:nvSpPr>
          <p:cNvPr id="79" name="Oval 78"/>
          <p:cNvSpPr/>
          <p:nvPr/>
        </p:nvSpPr>
        <p:spPr>
          <a:xfrm>
            <a:off x="8623300" y="4368800"/>
            <a:ext cx="304800" cy="304800"/>
          </a:xfrm>
          <a:prstGeom prst="ellipse">
            <a:avLst/>
          </a:prstGeom>
          <a:noFill/>
          <a:ln w="12700">
            <a:solidFill>
              <a:srgbClr val="9AA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80" name="Picture 79" descr="8449d2d2aae56c.jpeg"/>
          <p:cNvPicPr>
            <a:picLocks noChangeAspect="1"/>
          </p:cNvPicPr>
          <p:nvPr/>
        </p:nvPicPr>
        <p:blipFill>
          <a:blip r:embed="rId10"/>
          <a:stretch>
            <a:fillRect/>
          </a:stretch>
        </p:blipFill>
        <p:spPr>
          <a:xfrm>
            <a:off x="9017000" y="4368800"/>
            <a:ext cx="304800" cy="304800"/>
          </a:xfrm>
          <a:prstGeom prst="ellipse">
            <a:avLst/>
          </a:prstGeom>
        </p:spPr>
      </p:pic>
      <p:sp>
        <p:nvSpPr>
          <p:cNvPr id="81" name="Oval 80"/>
          <p:cNvSpPr/>
          <p:nvPr/>
        </p:nvSpPr>
        <p:spPr>
          <a:xfrm>
            <a:off x="9017000" y="4368800"/>
            <a:ext cx="304800" cy="304800"/>
          </a:xfrm>
          <a:prstGeom prst="ellipse">
            <a:avLst/>
          </a:prstGeom>
          <a:noFill/>
          <a:ln w="12700">
            <a:solidFill>
              <a:srgbClr val="9AA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82" name="Picture 81" descr="9e565ac7127d55.jpeg"/>
          <p:cNvPicPr>
            <a:picLocks noChangeAspect="1"/>
          </p:cNvPicPr>
          <p:nvPr/>
        </p:nvPicPr>
        <p:blipFill>
          <a:blip r:embed="rId11"/>
          <a:stretch>
            <a:fillRect/>
          </a:stretch>
        </p:blipFill>
        <p:spPr>
          <a:xfrm>
            <a:off x="9410700" y="4368800"/>
            <a:ext cx="304800" cy="304800"/>
          </a:xfrm>
          <a:prstGeom prst="ellipse">
            <a:avLst/>
          </a:prstGeom>
        </p:spPr>
      </p:pic>
      <p:sp>
        <p:nvSpPr>
          <p:cNvPr id="83" name="Oval 82"/>
          <p:cNvSpPr/>
          <p:nvPr/>
        </p:nvSpPr>
        <p:spPr>
          <a:xfrm>
            <a:off x="9410700" y="4368800"/>
            <a:ext cx="304800" cy="304800"/>
          </a:xfrm>
          <a:prstGeom prst="ellipse">
            <a:avLst/>
          </a:prstGeom>
          <a:noFill/>
          <a:ln w="12700">
            <a:solidFill>
              <a:srgbClr val="9AA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84" name="Picture 83" descr="cad9d6b8b5d25b.jpeg"/>
          <p:cNvPicPr>
            <a:picLocks noChangeAspect="1"/>
          </p:cNvPicPr>
          <p:nvPr/>
        </p:nvPicPr>
        <p:blipFill>
          <a:blip r:embed="rId29"/>
          <a:stretch>
            <a:fillRect/>
          </a:stretch>
        </p:blipFill>
        <p:spPr>
          <a:xfrm>
            <a:off x="9804400" y="4368800"/>
            <a:ext cx="304800" cy="304800"/>
          </a:xfrm>
          <a:prstGeom prst="ellipse">
            <a:avLst/>
          </a:prstGeom>
        </p:spPr>
      </p:pic>
      <p:sp>
        <p:nvSpPr>
          <p:cNvPr id="85" name="Oval 84"/>
          <p:cNvSpPr/>
          <p:nvPr/>
        </p:nvSpPr>
        <p:spPr>
          <a:xfrm>
            <a:off x="9804400" y="4368800"/>
            <a:ext cx="304800" cy="304800"/>
          </a:xfrm>
          <a:prstGeom prst="ellipse">
            <a:avLst/>
          </a:prstGeom>
          <a:noFill/>
          <a:ln w="12700">
            <a:solidFill>
              <a:srgbClr val="9AA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86" name="Picture 85" descr="ee396c174acb4f.jpeg"/>
          <p:cNvPicPr>
            <a:picLocks noChangeAspect="1"/>
          </p:cNvPicPr>
          <p:nvPr/>
        </p:nvPicPr>
        <p:blipFill>
          <a:blip r:embed="rId30"/>
          <a:stretch>
            <a:fillRect/>
          </a:stretch>
        </p:blipFill>
        <p:spPr>
          <a:xfrm>
            <a:off x="10198100" y="4368800"/>
            <a:ext cx="304800" cy="304800"/>
          </a:xfrm>
          <a:prstGeom prst="ellipse">
            <a:avLst/>
          </a:prstGeom>
        </p:spPr>
      </p:pic>
      <p:sp>
        <p:nvSpPr>
          <p:cNvPr id="87" name="Oval 86"/>
          <p:cNvSpPr/>
          <p:nvPr/>
        </p:nvSpPr>
        <p:spPr>
          <a:xfrm>
            <a:off x="10198100" y="4368800"/>
            <a:ext cx="304800" cy="304800"/>
          </a:xfrm>
          <a:prstGeom prst="ellipse">
            <a:avLst/>
          </a:prstGeom>
          <a:noFill/>
          <a:ln w="12700">
            <a:solidFill>
              <a:srgbClr val="9AA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88" name="Picture 87" descr="e4f7d622459b28.jpg"/>
          <p:cNvPicPr>
            <a:picLocks noChangeAspect="1"/>
          </p:cNvPicPr>
          <p:nvPr/>
        </p:nvPicPr>
        <p:blipFill>
          <a:blip r:embed="rId31"/>
          <a:stretch>
            <a:fillRect/>
          </a:stretch>
        </p:blipFill>
        <p:spPr>
          <a:xfrm>
            <a:off x="10591799" y="4368800"/>
            <a:ext cx="304800" cy="304800"/>
          </a:xfrm>
          <a:prstGeom prst="ellipse">
            <a:avLst/>
          </a:prstGeom>
        </p:spPr>
      </p:pic>
      <p:sp>
        <p:nvSpPr>
          <p:cNvPr id="89" name="Oval 88"/>
          <p:cNvSpPr/>
          <p:nvPr/>
        </p:nvSpPr>
        <p:spPr>
          <a:xfrm>
            <a:off x="10591799" y="4368800"/>
            <a:ext cx="304800" cy="304800"/>
          </a:xfrm>
          <a:prstGeom prst="ellipse">
            <a:avLst/>
          </a:prstGeom>
          <a:noFill/>
          <a:ln w="12700">
            <a:solidFill>
              <a:srgbClr val="9AA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90" name="Picture 89" descr="b628b3297354f4.jpeg"/>
          <p:cNvPicPr>
            <a:picLocks noChangeAspect="1"/>
          </p:cNvPicPr>
          <p:nvPr/>
        </p:nvPicPr>
        <p:blipFill>
          <a:blip r:embed="rId32"/>
          <a:stretch>
            <a:fillRect/>
          </a:stretch>
        </p:blipFill>
        <p:spPr>
          <a:xfrm>
            <a:off x="10985499" y="4368800"/>
            <a:ext cx="304800" cy="304800"/>
          </a:xfrm>
          <a:prstGeom prst="ellipse">
            <a:avLst/>
          </a:prstGeom>
        </p:spPr>
      </p:pic>
      <p:sp>
        <p:nvSpPr>
          <p:cNvPr id="91" name="Oval 90"/>
          <p:cNvSpPr/>
          <p:nvPr/>
        </p:nvSpPr>
        <p:spPr>
          <a:xfrm>
            <a:off x="10985499" y="4368800"/>
            <a:ext cx="304800" cy="304800"/>
          </a:xfrm>
          <a:prstGeom prst="ellipse">
            <a:avLst/>
          </a:prstGeom>
          <a:noFill/>
          <a:ln w="12700">
            <a:solidFill>
              <a:srgbClr val="9AA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92" name="Picture 91" descr="8d0cc4fa940b83.jpeg"/>
          <p:cNvPicPr>
            <a:picLocks noChangeAspect="1"/>
          </p:cNvPicPr>
          <p:nvPr/>
        </p:nvPicPr>
        <p:blipFill>
          <a:blip r:embed="rId33"/>
          <a:stretch>
            <a:fillRect/>
          </a:stretch>
        </p:blipFill>
        <p:spPr>
          <a:xfrm>
            <a:off x="3505199" y="4762500"/>
            <a:ext cx="304800" cy="304800"/>
          </a:xfrm>
          <a:prstGeom prst="ellipse">
            <a:avLst/>
          </a:prstGeom>
        </p:spPr>
      </p:pic>
      <p:sp>
        <p:nvSpPr>
          <p:cNvPr id="93" name="Oval 92"/>
          <p:cNvSpPr/>
          <p:nvPr/>
        </p:nvSpPr>
        <p:spPr>
          <a:xfrm>
            <a:off x="3505199" y="4762500"/>
            <a:ext cx="304800" cy="304800"/>
          </a:xfrm>
          <a:prstGeom prst="ellipse">
            <a:avLst/>
          </a:prstGeom>
          <a:noFill/>
          <a:ln w="12700">
            <a:solidFill>
              <a:srgbClr val="9AA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94" name="Picture 93" descr="a4bbf61bbabbb8.jpg"/>
          <p:cNvPicPr>
            <a:picLocks noChangeAspect="1"/>
          </p:cNvPicPr>
          <p:nvPr/>
        </p:nvPicPr>
        <p:blipFill>
          <a:blip r:embed="rId34"/>
          <a:stretch>
            <a:fillRect/>
          </a:stretch>
        </p:blipFill>
        <p:spPr>
          <a:xfrm>
            <a:off x="3898899" y="4762500"/>
            <a:ext cx="304800" cy="304800"/>
          </a:xfrm>
          <a:prstGeom prst="ellipse">
            <a:avLst/>
          </a:prstGeom>
        </p:spPr>
      </p:pic>
      <p:sp>
        <p:nvSpPr>
          <p:cNvPr id="95" name="Oval 94"/>
          <p:cNvSpPr/>
          <p:nvPr/>
        </p:nvSpPr>
        <p:spPr>
          <a:xfrm>
            <a:off x="3898899" y="4762500"/>
            <a:ext cx="304800" cy="304800"/>
          </a:xfrm>
          <a:prstGeom prst="ellipse">
            <a:avLst/>
          </a:prstGeom>
          <a:noFill/>
          <a:ln w="12700">
            <a:solidFill>
              <a:srgbClr val="9AA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96" name="Picture 95" descr="a22fe8e03bdbb2.jpeg"/>
          <p:cNvPicPr>
            <a:picLocks noChangeAspect="1"/>
          </p:cNvPicPr>
          <p:nvPr/>
        </p:nvPicPr>
        <p:blipFill>
          <a:blip r:embed="rId35"/>
          <a:stretch>
            <a:fillRect/>
          </a:stretch>
        </p:blipFill>
        <p:spPr>
          <a:xfrm>
            <a:off x="4292599" y="4762500"/>
            <a:ext cx="304800" cy="304800"/>
          </a:xfrm>
          <a:prstGeom prst="ellipse">
            <a:avLst/>
          </a:prstGeom>
        </p:spPr>
      </p:pic>
      <p:sp>
        <p:nvSpPr>
          <p:cNvPr id="97" name="Oval 96"/>
          <p:cNvSpPr/>
          <p:nvPr/>
        </p:nvSpPr>
        <p:spPr>
          <a:xfrm>
            <a:off x="4292599" y="4762500"/>
            <a:ext cx="304800" cy="304800"/>
          </a:xfrm>
          <a:prstGeom prst="ellipse">
            <a:avLst/>
          </a:prstGeom>
          <a:noFill/>
          <a:ln w="12700">
            <a:solidFill>
              <a:srgbClr val="9AA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98" name="Picture 97" descr="6ef577840e69f2.jpeg"/>
          <p:cNvPicPr>
            <a:picLocks noChangeAspect="1"/>
          </p:cNvPicPr>
          <p:nvPr/>
        </p:nvPicPr>
        <p:blipFill>
          <a:blip r:embed="rId36"/>
          <a:stretch>
            <a:fillRect/>
          </a:stretch>
        </p:blipFill>
        <p:spPr>
          <a:xfrm>
            <a:off x="4686300" y="4762500"/>
            <a:ext cx="304800" cy="304800"/>
          </a:xfrm>
          <a:prstGeom prst="ellipse">
            <a:avLst/>
          </a:prstGeom>
        </p:spPr>
      </p:pic>
      <p:sp>
        <p:nvSpPr>
          <p:cNvPr id="99" name="Oval 98"/>
          <p:cNvSpPr/>
          <p:nvPr/>
        </p:nvSpPr>
        <p:spPr>
          <a:xfrm>
            <a:off x="4686300" y="4762500"/>
            <a:ext cx="304800" cy="304800"/>
          </a:xfrm>
          <a:prstGeom prst="ellipse">
            <a:avLst/>
          </a:prstGeom>
          <a:noFill/>
          <a:ln w="12700">
            <a:solidFill>
              <a:srgbClr val="9AA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00" name="Picture 99" descr="6d53b0345eab8c.jpeg"/>
          <p:cNvPicPr>
            <a:picLocks noChangeAspect="1"/>
          </p:cNvPicPr>
          <p:nvPr/>
        </p:nvPicPr>
        <p:blipFill>
          <a:blip r:embed="rId37"/>
          <a:stretch>
            <a:fillRect/>
          </a:stretch>
        </p:blipFill>
        <p:spPr>
          <a:xfrm>
            <a:off x="5080000" y="4762500"/>
            <a:ext cx="304800" cy="304800"/>
          </a:xfrm>
          <a:prstGeom prst="ellipse">
            <a:avLst/>
          </a:prstGeom>
        </p:spPr>
      </p:pic>
      <p:sp>
        <p:nvSpPr>
          <p:cNvPr id="101" name="Oval 100"/>
          <p:cNvSpPr/>
          <p:nvPr/>
        </p:nvSpPr>
        <p:spPr>
          <a:xfrm>
            <a:off x="5080000" y="4762500"/>
            <a:ext cx="304800" cy="304800"/>
          </a:xfrm>
          <a:prstGeom prst="ellipse">
            <a:avLst/>
          </a:prstGeom>
          <a:noFill/>
          <a:ln w="12700">
            <a:solidFill>
              <a:srgbClr val="9AA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02" name="Picture 101" descr="a7a936a2538a87.jpg"/>
          <p:cNvPicPr>
            <a:picLocks noChangeAspect="1"/>
          </p:cNvPicPr>
          <p:nvPr/>
        </p:nvPicPr>
        <p:blipFill>
          <a:blip r:embed="rId38"/>
          <a:stretch>
            <a:fillRect/>
          </a:stretch>
        </p:blipFill>
        <p:spPr>
          <a:xfrm>
            <a:off x="5473700" y="4762500"/>
            <a:ext cx="304800" cy="304800"/>
          </a:xfrm>
          <a:prstGeom prst="ellipse">
            <a:avLst/>
          </a:prstGeom>
        </p:spPr>
      </p:pic>
      <p:sp>
        <p:nvSpPr>
          <p:cNvPr id="103" name="Oval 102"/>
          <p:cNvSpPr/>
          <p:nvPr/>
        </p:nvSpPr>
        <p:spPr>
          <a:xfrm>
            <a:off x="5473700" y="4762500"/>
            <a:ext cx="304800" cy="304800"/>
          </a:xfrm>
          <a:prstGeom prst="ellipse">
            <a:avLst/>
          </a:prstGeom>
          <a:noFill/>
          <a:ln w="12700">
            <a:solidFill>
              <a:srgbClr val="9AA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04" name="Picture 103" descr="385d47a37ca84b.jpeg"/>
          <p:cNvPicPr>
            <a:picLocks noChangeAspect="1"/>
          </p:cNvPicPr>
          <p:nvPr/>
        </p:nvPicPr>
        <p:blipFill>
          <a:blip r:embed="rId12"/>
          <a:stretch>
            <a:fillRect/>
          </a:stretch>
        </p:blipFill>
        <p:spPr>
          <a:xfrm>
            <a:off x="5867399" y="4762500"/>
            <a:ext cx="304800" cy="304800"/>
          </a:xfrm>
          <a:prstGeom prst="ellipse">
            <a:avLst/>
          </a:prstGeom>
        </p:spPr>
      </p:pic>
      <p:sp>
        <p:nvSpPr>
          <p:cNvPr id="105" name="Oval 104"/>
          <p:cNvSpPr/>
          <p:nvPr/>
        </p:nvSpPr>
        <p:spPr>
          <a:xfrm>
            <a:off x="5867399" y="4762500"/>
            <a:ext cx="304800" cy="304800"/>
          </a:xfrm>
          <a:prstGeom prst="ellipse">
            <a:avLst/>
          </a:prstGeom>
          <a:noFill/>
          <a:ln w="12700">
            <a:solidFill>
              <a:srgbClr val="9AA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06" name="Picture 105" descr="86bbbdd8fb7fcd.jpeg"/>
          <p:cNvPicPr>
            <a:picLocks noChangeAspect="1"/>
          </p:cNvPicPr>
          <p:nvPr/>
        </p:nvPicPr>
        <p:blipFill>
          <a:blip r:embed="rId13"/>
          <a:stretch>
            <a:fillRect/>
          </a:stretch>
        </p:blipFill>
        <p:spPr>
          <a:xfrm>
            <a:off x="6261099" y="4762500"/>
            <a:ext cx="304800" cy="304800"/>
          </a:xfrm>
          <a:prstGeom prst="ellipse">
            <a:avLst/>
          </a:prstGeom>
        </p:spPr>
      </p:pic>
      <p:sp>
        <p:nvSpPr>
          <p:cNvPr id="107" name="Oval 106"/>
          <p:cNvSpPr/>
          <p:nvPr/>
        </p:nvSpPr>
        <p:spPr>
          <a:xfrm>
            <a:off x="6261099" y="4762500"/>
            <a:ext cx="304800" cy="304800"/>
          </a:xfrm>
          <a:prstGeom prst="ellipse">
            <a:avLst/>
          </a:prstGeom>
          <a:noFill/>
          <a:ln w="12700">
            <a:solidFill>
              <a:srgbClr val="9AA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08" name="Picture 107" descr="861f3513cb5637.jpg"/>
          <p:cNvPicPr>
            <a:picLocks noChangeAspect="1"/>
          </p:cNvPicPr>
          <p:nvPr/>
        </p:nvPicPr>
        <p:blipFill>
          <a:blip r:embed="rId14"/>
          <a:stretch>
            <a:fillRect/>
          </a:stretch>
        </p:blipFill>
        <p:spPr>
          <a:xfrm>
            <a:off x="6654800" y="4762500"/>
            <a:ext cx="304800" cy="304800"/>
          </a:xfrm>
          <a:prstGeom prst="ellipse">
            <a:avLst/>
          </a:prstGeom>
        </p:spPr>
      </p:pic>
      <p:sp>
        <p:nvSpPr>
          <p:cNvPr id="109" name="Oval 108"/>
          <p:cNvSpPr/>
          <p:nvPr/>
        </p:nvSpPr>
        <p:spPr>
          <a:xfrm>
            <a:off x="6654800" y="4762500"/>
            <a:ext cx="304800" cy="304800"/>
          </a:xfrm>
          <a:prstGeom prst="ellipse">
            <a:avLst/>
          </a:prstGeom>
          <a:noFill/>
          <a:ln w="12700">
            <a:solidFill>
              <a:srgbClr val="9AA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10" name="Picture 109" descr="5818c369e9eb6b.jpeg"/>
          <p:cNvPicPr>
            <a:picLocks noChangeAspect="1"/>
          </p:cNvPicPr>
          <p:nvPr/>
        </p:nvPicPr>
        <p:blipFill>
          <a:blip r:embed="rId39"/>
          <a:stretch>
            <a:fillRect/>
          </a:stretch>
        </p:blipFill>
        <p:spPr>
          <a:xfrm>
            <a:off x="7048500" y="4762500"/>
            <a:ext cx="304800" cy="304800"/>
          </a:xfrm>
          <a:prstGeom prst="ellipse">
            <a:avLst/>
          </a:prstGeom>
        </p:spPr>
      </p:pic>
      <p:sp>
        <p:nvSpPr>
          <p:cNvPr id="111" name="Oval 110"/>
          <p:cNvSpPr/>
          <p:nvPr/>
        </p:nvSpPr>
        <p:spPr>
          <a:xfrm>
            <a:off x="7048500" y="4762500"/>
            <a:ext cx="304800" cy="304800"/>
          </a:xfrm>
          <a:prstGeom prst="ellipse">
            <a:avLst/>
          </a:prstGeom>
          <a:noFill/>
          <a:ln w="12700">
            <a:solidFill>
              <a:srgbClr val="9AA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12" name="Picture 111" descr="87200490416ee8.jpeg"/>
          <p:cNvPicPr>
            <a:picLocks noChangeAspect="1"/>
          </p:cNvPicPr>
          <p:nvPr/>
        </p:nvPicPr>
        <p:blipFill>
          <a:blip r:embed="rId15"/>
          <a:stretch>
            <a:fillRect/>
          </a:stretch>
        </p:blipFill>
        <p:spPr>
          <a:xfrm>
            <a:off x="7442200" y="4762500"/>
            <a:ext cx="304800" cy="304800"/>
          </a:xfrm>
          <a:prstGeom prst="ellipse">
            <a:avLst/>
          </a:prstGeom>
        </p:spPr>
      </p:pic>
      <p:sp>
        <p:nvSpPr>
          <p:cNvPr id="113" name="Oval 112"/>
          <p:cNvSpPr/>
          <p:nvPr/>
        </p:nvSpPr>
        <p:spPr>
          <a:xfrm>
            <a:off x="7442200" y="4762500"/>
            <a:ext cx="304800" cy="304800"/>
          </a:xfrm>
          <a:prstGeom prst="ellipse">
            <a:avLst/>
          </a:prstGeom>
          <a:noFill/>
          <a:ln w="12700">
            <a:solidFill>
              <a:srgbClr val="9AA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14" name="Picture 113" descr="3246c6bb23bb14.jpg"/>
          <p:cNvPicPr>
            <a:picLocks noChangeAspect="1"/>
          </p:cNvPicPr>
          <p:nvPr/>
        </p:nvPicPr>
        <p:blipFill>
          <a:blip r:embed="rId40"/>
          <a:stretch>
            <a:fillRect/>
          </a:stretch>
        </p:blipFill>
        <p:spPr>
          <a:xfrm>
            <a:off x="7835900" y="4762500"/>
            <a:ext cx="304800" cy="304800"/>
          </a:xfrm>
          <a:prstGeom prst="ellipse">
            <a:avLst/>
          </a:prstGeom>
        </p:spPr>
      </p:pic>
      <p:sp>
        <p:nvSpPr>
          <p:cNvPr id="115" name="Oval 114"/>
          <p:cNvSpPr/>
          <p:nvPr/>
        </p:nvSpPr>
        <p:spPr>
          <a:xfrm>
            <a:off x="7835900" y="4762500"/>
            <a:ext cx="304800" cy="304800"/>
          </a:xfrm>
          <a:prstGeom prst="ellipse">
            <a:avLst/>
          </a:prstGeom>
          <a:noFill/>
          <a:ln w="12700">
            <a:solidFill>
              <a:srgbClr val="9AA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16" name="Picture 115" descr="0733f5821c0275.jpeg"/>
          <p:cNvPicPr>
            <a:picLocks noChangeAspect="1"/>
          </p:cNvPicPr>
          <p:nvPr/>
        </p:nvPicPr>
        <p:blipFill>
          <a:blip r:embed="rId16"/>
          <a:stretch>
            <a:fillRect/>
          </a:stretch>
        </p:blipFill>
        <p:spPr>
          <a:xfrm>
            <a:off x="8229600" y="4762500"/>
            <a:ext cx="304800" cy="304800"/>
          </a:xfrm>
          <a:prstGeom prst="ellipse">
            <a:avLst/>
          </a:prstGeom>
        </p:spPr>
      </p:pic>
      <p:sp>
        <p:nvSpPr>
          <p:cNvPr id="117" name="Oval 116"/>
          <p:cNvSpPr/>
          <p:nvPr/>
        </p:nvSpPr>
        <p:spPr>
          <a:xfrm>
            <a:off x="8229600" y="4762500"/>
            <a:ext cx="304800" cy="304800"/>
          </a:xfrm>
          <a:prstGeom prst="ellipse">
            <a:avLst/>
          </a:prstGeom>
          <a:noFill/>
          <a:ln w="12700">
            <a:solidFill>
              <a:srgbClr val="9AA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18" name="Picture 117" descr="7add4deca47b6b.jpeg"/>
          <p:cNvPicPr>
            <a:picLocks noChangeAspect="1"/>
          </p:cNvPicPr>
          <p:nvPr/>
        </p:nvPicPr>
        <p:blipFill>
          <a:blip r:embed="rId41"/>
          <a:stretch>
            <a:fillRect/>
          </a:stretch>
        </p:blipFill>
        <p:spPr>
          <a:xfrm>
            <a:off x="8623300" y="4762500"/>
            <a:ext cx="304800" cy="304800"/>
          </a:xfrm>
          <a:prstGeom prst="ellipse">
            <a:avLst/>
          </a:prstGeom>
        </p:spPr>
      </p:pic>
      <p:sp>
        <p:nvSpPr>
          <p:cNvPr id="119" name="Oval 118"/>
          <p:cNvSpPr/>
          <p:nvPr/>
        </p:nvSpPr>
        <p:spPr>
          <a:xfrm>
            <a:off x="8623300" y="4762500"/>
            <a:ext cx="304800" cy="304800"/>
          </a:xfrm>
          <a:prstGeom prst="ellipse">
            <a:avLst/>
          </a:prstGeom>
          <a:noFill/>
          <a:ln w="12700">
            <a:solidFill>
              <a:srgbClr val="9AA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20" name="Picture 119" descr="020036db1df0bd.jpeg"/>
          <p:cNvPicPr>
            <a:picLocks noChangeAspect="1"/>
          </p:cNvPicPr>
          <p:nvPr/>
        </p:nvPicPr>
        <p:blipFill>
          <a:blip r:embed="rId42"/>
          <a:stretch>
            <a:fillRect/>
          </a:stretch>
        </p:blipFill>
        <p:spPr>
          <a:xfrm>
            <a:off x="9017000" y="4762500"/>
            <a:ext cx="304800" cy="304800"/>
          </a:xfrm>
          <a:prstGeom prst="ellipse">
            <a:avLst/>
          </a:prstGeom>
        </p:spPr>
      </p:pic>
      <p:sp>
        <p:nvSpPr>
          <p:cNvPr id="121" name="Oval 120"/>
          <p:cNvSpPr/>
          <p:nvPr/>
        </p:nvSpPr>
        <p:spPr>
          <a:xfrm>
            <a:off x="9017000" y="4762500"/>
            <a:ext cx="304800" cy="304800"/>
          </a:xfrm>
          <a:prstGeom prst="ellipse">
            <a:avLst/>
          </a:prstGeom>
          <a:noFill/>
          <a:ln w="12700">
            <a:solidFill>
              <a:srgbClr val="9AA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22" name="Picture 121" descr="7b14fe2ceb00e8.jpeg"/>
          <p:cNvPicPr>
            <a:picLocks noChangeAspect="1"/>
          </p:cNvPicPr>
          <p:nvPr/>
        </p:nvPicPr>
        <p:blipFill>
          <a:blip r:embed="rId43"/>
          <a:stretch>
            <a:fillRect/>
          </a:stretch>
        </p:blipFill>
        <p:spPr>
          <a:xfrm>
            <a:off x="9410700" y="4762500"/>
            <a:ext cx="304800" cy="304800"/>
          </a:xfrm>
          <a:prstGeom prst="ellipse">
            <a:avLst/>
          </a:prstGeom>
        </p:spPr>
      </p:pic>
      <p:sp>
        <p:nvSpPr>
          <p:cNvPr id="123" name="Oval 122"/>
          <p:cNvSpPr/>
          <p:nvPr/>
        </p:nvSpPr>
        <p:spPr>
          <a:xfrm>
            <a:off x="9410700" y="4762500"/>
            <a:ext cx="304800" cy="304800"/>
          </a:xfrm>
          <a:prstGeom prst="ellipse">
            <a:avLst/>
          </a:prstGeom>
          <a:noFill/>
          <a:ln w="12700">
            <a:solidFill>
              <a:srgbClr val="9AA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24" name="Picture 123" descr="693b6f636d1529.jpeg"/>
          <p:cNvPicPr>
            <a:picLocks noChangeAspect="1"/>
          </p:cNvPicPr>
          <p:nvPr/>
        </p:nvPicPr>
        <p:blipFill>
          <a:blip r:embed="rId44"/>
          <a:stretch>
            <a:fillRect/>
          </a:stretch>
        </p:blipFill>
        <p:spPr>
          <a:xfrm>
            <a:off x="9804400" y="4762500"/>
            <a:ext cx="304800" cy="304800"/>
          </a:xfrm>
          <a:prstGeom prst="ellipse">
            <a:avLst/>
          </a:prstGeom>
        </p:spPr>
      </p:pic>
      <p:sp>
        <p:nvSpPr>
          <p:cNvPr id="125" name="Oval 124"/>
          <p:cNvSpPr/>
          <p:nvPr/>
        </p:nvSpPr>
        <p:spPr>
          <a:xfrm>
            <a:off x="9804400" y="4762500"/>
            <a:ext cx="304800" cy="304800"/>
          </a:xfrm>
          <a:prstGeom prst="ellipse">
            <a:avLst/>
          </a:prstGeom>
          <a:noFill/>
          <a:ln w="12700">
            <a:solidFill>
              <a:srgbClr val="9AA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26" name="Picture 125" descr="f6cfb9f27538b6.jpeg"/>
          <p:cNvPicPr>
            <a:picLocks noChangeAspect="1"/>
          </p:cNvPicPr>
          <p:nvPr/>
        </p:nvPicPr>
        <p:blipFill>
          <a:blip r:embed="rId45"/>
          <a:stretch>
            <a:fillRect/>
          </a:stretch>
        </p:blipFill>
        <p:spPr>
          <a:xfrm>
            <a:off x="10198100" y="4762500"/>
            <a:ext cx="304800" cy="304800"/>
          </a:xfrm>
          <a:prstGeom prst="ellipse">
            <a:avLst/>
          </a:prstGeom>
        </p:spPr>
      </p:pic>
      <p:sp>
        <p:nvSpPr>
          <p:cNvPr id="127" name="Oval 126"/>
          <p:cNvSpPr/>
          <p:nvPr/>
        </p:nvSpPr>
        <p:spPr>
          <a:xfrm>
            <a:off x="10198100" y="4762500"/>
            <a:ext cx="304800" cy="304800"/>
          </a:xfrm>
          <a:prstGeom prst="ellipse">
            <a:avLst/>
          </a:prstGeom>
          <a:noFill/>
          <a:ln w="12700">
            <a:solidFill>
              <a:srgbClr val="9AA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28" name="Picture 127" descr="1a8f29ba0f14b5.jpeg"/>
          <p:cNvPicPr>
            <a:picLocks noChangeAspect="1"/>
          </p:cNvPicPr>
          <p:nvPr/>
        </p:nvPicPr>
        <p:blipFill>
          <a:blip r:embed="rId17"/>
          <a:stretch>
            <a:fillRect/>
          </a:stretch>
        </p:blipFill>
        <p:spPr>
          <a:xfrm>
            <a:off x="10591799" y="4762500"/>
            <a:ext cx="304800" cy="304800"/>
          </a:xfrm>
          <a:prstGeom prst="ellipse">
            <a:avLst/>
          </a:prstGeom>
        </p:spPr>
      </p:pic>
      <p:sp>
        <p:nvSpPr>
          <p:cNvPr id="129" name="Oval 128"/>
          <p:cNvSpPr/>
          <p:nvPr/>
        </p:nvSpPr>
        <p:spPr>
          <a:xfrm>
            <a:off x="10591799" y="4762500"/>
            <a:ext cx="304800" cy="304800"/>
          </a:xfrm>
          <a:prstGeom prst="ellipse">
            <a:avLst/>
          </a:prstGeom>
          <a:noFill/>
          <a:ln w="12700">
            <a:solidFill>
              <a:srgbClr val="9AA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30" name="Picture 129" descr="85328271922eae.jpeg"/>
          <p:cNvPicPr>
            <a:picLocks noChangeAspect="1"/>
          </p:cNvPicPr>
          <p:nvPr/>
        </p:nvPicPr>
        <p:blipFill>
          <a:blip r:embed="rId18"/>
          <a:stretch>
            <a:fillRect/>
          </a:stretch>
        </p:blipFill>
        <p:spPr>
          <a:xfrm>
            <a:off x="10985499" y="4762500"/>
            <a:ext cx="304800" cy="304800"/>
          </a:xfrm>
          <a:prstGeom prst="ellipse">
            <a:avLst/>
          </a:prstGeom>
        </p:spPr>
      </p:pic>
      <p:sp>
        <p:nvSpPr>
          <p:cNvPr id="131" name="Oval 130"/>
          <p:cNvSpPr/>
          <p:nvPr/>
        </p:nvSpPr>
        <p:spPr>
          <a:xfrm>
            <a:off x="10985499" y="4762500"/>
            <a:ext cx="304800" cy="304800"/>
          </a:xfrm>
          <a:prstGeom prst="ellipse">
            <a:avLst/>
          </a:prstGeom>
          <a:noFill/>
          <a:ln w="12700">
            <a:solidFill>
              <a:srgbClr val="9AA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32" name="Picture 131" descr="ec51aa32fef730.jpeg"/>
          <p:cNvPicPr>
            <a:picLocks noChangeAspect="1"/>
          </p:cNvPicPr>
          <p:nvPr/>
        </p:nvPicPr>
        <p:blipFill>
          <a:blip r:embed="rId19"/>
          <a:stretch>
            <a:fillRect/>
          </a:stretch>
        </p:blipFill>
        <p:spPr>
          <a:xfrm>
            <a:off x="3505199" y="5156200"/>
            <a:ext cx="304800" cy="304800"/>
          </a:xfrm>
          <a:prstGeom prst="ellipse">
            <a:avLst/>
          </a:prstGeom>
        </p:spPr>
      </p:pic>
      <p:sp>
        <p:nvSpPr>
          <p:cNvPr id="133" name="Oval 132"/>
          <p:cNvSpPr/>
          <p:nvPr/>
        </p:nvSpPr>
        <p:spPr>
          <a:xfrm>
            <a:off x="3505199" y="5156200"/>
            <a:ext cx="304800" cy="304800"/>
          </a:xfrm>
          <a:prstGeom prst="ellipse">
            <a:avLst/>
          </a:prstGeom>
          <a:noFill/>
          <a:ln w="12700">
            <a:solidFill>
              <a:srgbClr val="9AA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34" name="Picture 133" descr="19285ad7ea8ef4.jpeg"/>
          <p:cNvPicPr>
            <a:picLocks noChangeAspect="1"/>
          </p:cNvPicPr>
          <p:nvPr/>
        </p:nvPicPr>
        <p:blipFill>
          <a:blip r:embed="rId20"/>
          <a:stretch>
            <a:fillRect/>
          </a:stretch>
        </p:blipFill>
        <p:spPr>
          <a:xfrm>
            <a:off x="3898899" y="5156200"/>
            <a:ext cx="304800" cy="304800"/>
          </a:xfrm>
          <a:prstGeom prst="ellipse">
            <a:avLst/>
          </a:prstGeom>
        </p:spPr>
      </p:pic>
      <p:sp>
        <p:nvSpPr>
          <p:cNvPr id="135" name="Oval 134"/>
          <p:cNvSpPr/>
          <p:nvPr/>
        </p:nvSpPr>
        <p:spPr>
          <a:xfrm>
            <a:off x="3898899" y="5156200"/>
            <a:ext cx="304800" cy="304800"/>
          </a:xfrm>
          <a:prstGeom prst="ellipse">
            <a:avLst/>
          </a:prstGeom>
          <a:noFill/>
          <a:ln w="12700">
            <a:solidFill>
              <a:srgbClr val="9AA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6" name="Rectangle 135"/>
          <p:cNvSpPr/>
          <p:nvPr/>
        </p:nvSpPr>
        <p:spPr>
          <a:xfrm>
            <a:off x="609600" y="6007099"/>
            <a:ext cx="10972800" cy="12700"/>
          </a:xfrm>
          <a:prstGeom prst="rect">
            <a:avLst/>
          </a:prstGeom>
          <a:solidFill>
            <a:srgbClr val="1F2C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7" name="TextBox 136"/>
          <p:cNvSpPr txBox="1"/>
          <p:nvPr/>
        </p:nvSpPr>
        <p:spPr>
          <a:xfrm>
            <a:off x="609600" y="6121399"/>
            <a:ext cx="4445000" cy="215900"/>
          </a:xfrm>
          <a:prstGeom prst="rect">
            <a:avLst/>
          </a:prstGeom>
          <a:noFill/>
        </p:spPr>
        <p:txBody>
          <a:bodyPr wrap="square" lIns="0" tIns="0" rIns="0" bIns="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5F7FB"/>
                </a:solidFill>
                <a:effectLst/>
                <a:uLnTx/>
                <a:uFillTx/>
                <a:latin typeface="Segoe UI"/>
                <a:ea typeface="+mn-ea"/>
                <a:cs typeface="+mn-cs"/>
              </a:rPr>
              <a:t>communitydays.org</a:t>
            </a:r>
          </a:p>
        </p:txBody>
      </p:sp>
      <p:sp>
        <p:nvSpPr>
          <p:cNvPr id="138" name="TextBox 137"/>
          <p:cNvSpPr txBox="1"/>
          <p:nvPr/>
        </p:nvSpPr>
        <p:spPr>
          <a:xfrm>
            <a:off x="8280400" y="6146799"/>
            <a:ext cx="3301999" cy="190499"/>
          </a:xfrm>
          <a:prstGeom prst="rect">
            <a:avLst/>
          </a:prstGeom>
          <a:noFill/>
        </p:spPr>
        <p:txBody>
          <a:bodyPr wrap="square" lIns="0" tIns="0" rIns="0" bIns="0"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200" normalizeH="0" baseline="0" noProof="0">
                <a:ln>
                  <a:noFill/>
                </a:ln>
                <a:solidFill>
                  <a:srgbClr val="9AA7BE"/>
                </a:solidFill>
                <a:effectLst/>
                <a:uLnTx/>
                <a:uFillTx/>
                <a:latin typeface="Segoe UI"/>
                <a:ea typeface="+mn-ea"/>
                <a:cs typeface="+mn-cs"/>
              </a:rPr>
              <a:t>VOLUNTEERS</a:t>
            </a:r>
          </a:p>
        </p:txBody>
      </p:sp>
    </p:spTree>
    <p:extLst>
      <p:ext uri="{BB962C8B-B14F-4D97-AF65-F5344CB8AC3E}">
        <p14:creationId xmlns:p14="http://schemas.microsoft.com/office/powerpoint/2010/main" val="21707140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7E26A66-3D37-BA30-F032-736D84F4BA9B}"/>
            </a:ext>
          </a:extLst>
        </p:cNvPr>
        <p:cNvGrpSpPr/>
        <p:nvPr/>
      </p:nvGrpSpPr>
      <p:grpSpPr>
        <a:xfrm>
          <a:off x="0" y="0"/>
          <a:ext cx="0" cy="0"/>
          <a:chOff x="0" y="0"/>
          <a:chExt cx="0" cy="0"/>
        </a:xfrm>
      </p:grpSpPr>
      <p:grpSp>
        <p:nvGrpSpPr>
          <p:cNvPr id="10" name="Group 10">
            <a:extLst>
              <a:ext uri="{FF2B5EF4-FFF2-40B4-BE49-F238E27FC236}">
                <a16:creationId xmlns:a16="http://schemas.microsoft.com/office/drawing/2014/main" id="{B2915AC3-FFD0-0047-4D1B-5A64AA57B92D}"/>
              </a:ext>
            </a:extLst>
          </p:cNvPr>
          <p:cNvGrpSpPr/>
          <p:nvPr/>
        </p:nvGrpSpPr>
        <p:grpSpPr>
          <a:xfrm rot="2606061">
            <a:off x="9095020" y="-322345"/>
            <a:ext cx="2678814" cy="10057889"/>
            <a:chOff x="0" y="-57150"/>
            <a:chExt cx="477203" cy="1791710"/>
          </a:xfrm>
        </p:grpSpPr>
        <p:sp>
          <p:nvSpPr>
            <p:cNvPr id="11" name="Freeform 11">
              <a:extLst>
                <a:ext uri="{FF2B5EF4-FFF2-40B4-BE49-F238E27FC236}">
                  <a16:creationId xmlns:a16="http://schemas.microsoft.com/office/drawing/2014/main" id="{E25B1AF1-33F1-666D-1594-E39009591403}"/>
                </a:ext>
              </a:extLst>
            </p:cNvPr>
            <p:cNvSpPr/>
            <p:nvPr/>
          </p:nvSpPr>
          <p:spPr>
            <a:xfrm>
              <a:off x="0" y="0"/>
              <a:ext cx="477203" cy="1734559"/>
            </a:xfrm>
            <a:custGeom>
              <a:avLst/>
              <a:gdLst/>
              <a:ahLst/>
              <a:cxnLst/>
              <a:rect l="l" t="t" r="r" b="b"/>
              <a:pathLst>
                <a:path w="477203" h="1734559">
                  <a:moveTo>
                    <a:pt x="0" y="0"/>
                  </a:moveTo>
                  <a:lnTo>
                    <a:pt x="477203" y="0"/>
                  </a:lnTo>
                  <a:lnTo>
                    <a:pt x="477203" y="1734559"/>
                  </a:lnTo>
                  <a:lnTo>
                    <a:pt x="0" y="1734559"/>
                  </a:lnTo>
                  <a:close/>
                </a:path>
              </a:pathLst>
            </a:custGeom>
            <a:solidFill>
              <a:srgbClr val="1E1E1E">
                <a:alpha val="9804"/>
              </a:srgbClr>
            </a:solidFill>
            <a:ln cap="sq">
              <a:no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2" name="TextBox 12">
              <a:extLst>
                <a:ext uri="{FF2B5EF4-FFF2-40B4-BE49-F238E27FC236}">
                  <a16:creationId xmlns:a16="http://schemas.microsoft.com/office/drawing/2014/main" id="{7AA3C14F-7FC4-9EAF-F8AD-7CC29FA9818D}"/>
                </a:ext>
              </a:extLst>
            </p:cNvPr>
            <p:cNvSpPr txBox="1"/>
            <p:nvPr/>
          </p:nvSpPr>
          <p:spPr>
            <a:xfrm>
              <a:off x="0" y="-57150"/>
              <a:ext cx="477203" cy="1791710"/>
            </a:xfrm>
            <a:prstGeom prst="rect">
              <a:avLst/>
            </a:prstGeom>
          </p:spPr>
          <p:txBody>
            <a:bodyPr lIns="33867" tIns="33867" rIns="33867" bIns="33867" rtlCol="0" anchor="ctr"/>
            <a:lstStyle/>
            <a:p>
              <a:pPr marL="0" marR="0" lvl="0" indent="0" algn="ctr" defTabSz="609630" rtl="0" eaLnBrk="1" fontAlgn="auto" latinLnBrk="0" hangingPunct="1">
                <a:lnSpc>
                  <a:spcPts val="1895"/>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3" name="Group 13">
            <a:extLst>
              <a:ext uri="{FF2B5EF4-FFF2-40B4-BE49-F238E27FC236}">
                <a16:creationId xmlns:a16="http://schemas.microsoft.com/office/drawing/2014/main" id="{02C078EA-2E7E-D143-9EFF-B454B71F663B}"/>
              </a:ext>
            </a:extLst>
          </p:cNvPr>
          <p:cNvGrpSpPr/>
          <p:nvPr/>
        </p:nvGrpSpPr>
        <p:grpSpPr>
          <a:xfrm rot="-2782956">
            <a:off x="6626721" y="-678954"/>
            <a:ext cx="4272538" cy="1932053"/>
            <a:chOff x="0" y="-57150"/>
            <a:chExt cx="1025093" cy="463550"/>
          </a:xfrm>
        </p:grpSpPr>
        <p:sp>
          <p:nvSpPr>
            <p:cNvPr id="14" name="Freeform 14">
              <a:extLst>
                <a:ext uri="{FF2B5EF4-FFF2-40B4-BE49-F238E27FC236}">
                  <a16:creationId xmlns:a16="http://schemas.microsoft.com/office/drawing/2014/main" id="{0C96FD49-7D98-2C5D-C9F0-47919CBF9504}"/>
                </a:ext>
              </a:extLst>
            </p:cNvPr>
            <p:cNvSpPr/>
            <p:nvPr/>
          </p:nvSpPr>
          <p:spPr>
            <a:xfrm>
              <a:off x="0" y="0"/>
              <a:ext cx="1025093" cy="406400"/>
            </a:xfrm>
            <a:custGeom>
              <a:avLst/>
              <a:gdLst/>
              <a:ahLst/>
              <a:cxnLst/>
              <a:rect l="l" t="t" r="r" b="b"/>
              <a:pathLst>
                <a:path w="1025093" h="406400">
                  <a:moveTo>
                    <a:pt x="821893" y="0"/>
                  </a:moveTo>
                  <a:cubicBezTo>
                    <a:pt x="934117" y="0"/>
                    <a:pt x="1025093" y="90976"/>
                    <a:pt x="1025093" y="203200"/>
                  </a:cubicBezTo>
                  <a:cubicBezTo>
                    <a:pt x="1025093" y="315424"/>
                    <a:pt x="934117" y="406400"/>
                    <a:pt x="821893" y="406400"/>
                  </a:cubicBezTo>
                  <a:lnTo>
                    <a:pt x="203200" y="406400"/>
                  </a:lnTo>
                  <a:cubicBezTo>
                    <a:pt x="90976" y="406400"/>
                    <a:pt x="0" y="315424"/>
                    <a:pt x="0" y="203200"/>
                  </a:cubicBezTo>
                  <a:cubicBezTo>
                    <a:pt x="0" y="90976"/>
                    <a:pt x="90976" y="0"/>
                    <a:pt x="203200" y="0"/>
                  </a:cubicBezTo>
                  <a:close/>
                </a:path>
              </a:pathLst>
            </a:custGeom>
            <a:solidFill>
              <a:srgbClr val="1E1E1E">
                <a:alpha val="9804"/>
              </a:srgbClr>
            </a:solidFill>
            <a:ln cap="sq">
              <a:no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5" name="TextBox 15">
              <a:extLst>
                <a:ext uri="{FF2B5EF4-FFF2-40B4-BE49-F238E27FC236}">
                  <a16:creationId xmlns:a16="http://schemas.microsoft.com/office/drawing/2014/main" id="{D47224D9-C39B-6F74-184E-A88E2DB6C269}"/>
                </a:ext>
              </a:extLst>
            </p:cNvPr>
            <p:cNvSpPr txBox="1"/>
            <p:nvPr/>
          </p:nvSpPr>
          <p:spPr>
            <a:xfrm>
              <a:off x="0" y="-57150"/>
              <a:ext cx="1025093" cy="463550"/>
            </a:xfrm>
            <a:prstGeom prst="rect">
              <a:avLst/>
            </a:prstGeom>
          </p:spPr>
          <p:txBody>
            <a:bodyPr lIns="33867" tIns="33867" rIns="33867" bIns="33867" rtlCol="0" anchor="ctr"/>
            <a:lstStyle/>
            <a:p>
              <a:pPr marL="0" marR="0" lvl="0" indent="0" algn="ctr" defTabSz="609630" rtl="0" eaLnBrk="1" fontAlgn="auto" latinLnBrk="0" hangingPunct="1">
                <a:lnSpc>
                  <a:spcPts val="1895"/>
                </a:lnSpc>
                <a:spcBef>
                  <a:spcPct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6" name="Group 16">
            <a:extLst>
              <a:ext uri="{FF2B5EF4-FFF2-40B4-BE49-F238E27FC236}">
                <a16:creationId xmlns:a16="http://schemas.microsoft.com/office/drawing/2014/main" id="{1B0390F5-6ECB-8354-C847-CB4352B0E8E4}"/>
              </a:ext>
            </a:extLst>
          </p:cNvPr>
          <p:cNvGrpSpPr/>
          <p:nvPr/>
        </p:nvGrpSpPr>
        <p:grpSpPr>
          <a:xfrm rot="2606061">
            <a:off x="8647407" y="-1299720"/>
            <a:ext cx="4752704" cy="5696554"/>
            <a:chOff x="0" y="-57150"/>
            <a:chExt cx="846645" cy="1014782"/>
          </a:xfrm>
        </p:grpSpPr>
        <p:sp>
          <p:nvSpPr>
            <p:cNvPr id="17" name="Freeform 17">
              <a:extLst>
                <a:ext uri="{FF2B5EF4-FFF2-40B4-BE49-F238E27FC236}">
                  <a16:creationId xmlns:a16="http://schemas.microsoft.com/office/drawing/2014/main" id="{45BBE470-81CC-EABC-CCD9-4E9CDD5032A6}"/>
                </a:ext>
              </a:extLst>
            </p:cNvPr>
            <p:cNvSpPr/>
            <p:nvPr/>
          </p:nvSpPr>
          <p:spPr>
            <a:xfrm>
              <a:off x="0" y="0"/>
              <a:ext cx="846645" cy="957632"/>
            </a:xfrm>
            <a:custGeom>
              <a:avLst/>
              <a:gdLst/>
              <a:ahLst/>
              <a:cxnLst/>
              <a:rect l="l" t="t" r="r" b="b"/>
              <a:pathLst>
                <a:path w="846645" h="957632">
                  <a:moveTo>
                    <a:pt x="0" y="0"/>
                  </a:moveTo>
                  <a:lnTo>
                    <a:pt x="846645" y="0"/>
                  </a:lnTo>
                  <a:lnTo>
                    <a:pt x="846645" y="957632"/>
                  </a:lnTo>
                  <a:lnTo>
                    <a:pt x="0" y="957632"/>
                  </a:lnTo>
                  <a:close/>
                </a:path>
              </a:pathLst>
            </a:custGeom>
            <a:gradFill rotWithShape="1">
              <a:gsLst>
                <a:gs pos="0">
                  <a:srgbClr val="2C7E9C"/>
                </a:gs>
                <a:gs pos="100000">
                  <a:srgbClr val="46B7B2"/>
                </a:gs>
              </a:gsLst>
              <a:lin ang="5400000"/>
            </a:gradFill>
            <a:ln cap="sq">
              <a:no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8" name="TextBox 18">
              <a:extLst>
                <a:ext uri="{FF2B5EF4-FFF2-40B4-BE49-F238E27FC236}">
                  <a16:creationId xmlns:a16="http://schemas.microsoft.com/office/drawing/2014/main" id="{577C0F97-0B2A-0E1D-0D0A-EDD80CFD2674}"/>
                </a:ext>
              </a:extLst>
            </p:cNvPr>
            <p:cNvSpPr txBox="1"/>
            <p:nvPr/>
          </p:nvSpPr>
          <p:spPr>
            <a:xfrm>
              <a:off x="0" y="-57150"/>
              <a:ext cx="846645" cy="1014782"/>
            </a:xfrm>
            <a:prstGeom prst="rect">
              <a:avLst/>
            </a:prstGeom>
          </p:spPr>
          <p:txBody>
            <a:bodyPr lIns="33867" tIns="33867" rIns="33867" bIns="33867" rtlCol="0" anchor="ctr"/>
            <a:lstStyle/>
            <a:p>
              <a:pPr marL="0" marR="0" lvl="0" indent="0" algn="ctr" defTabSz="609630" rtl="0" eaLnBrk="1" fontAlgn="auto" latinLnBrk="0" hangingPunct="1">
                <a:lnSpc>
                  <a:spcPts val="1895"/>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9" name="Group 19">
            <a:extLst>
              <a:ext uri="{FF2B5EF4-FFF2-40B4-BE49-F238E27FC236}">
                <a16:creationId xmlns:a16="http://schemas.microsoft.com/office/drawing/2014/main" id="{481B8680-56D3-C8CB-0F59-CAD71E327402}"/>
              </a:ext>
            </a:extLst>
          </p:cNvPr>
          <p:cNvGrpSpPr/>
          <p:nvPr/>
        </p:nvGrpSpPr>
        <p:grpSpPr>
          <a:xfrm rot="-2782956">
            <a:off x="5572646" y="4750703"/>
            <a:ext cx="4022636" cy="1553492"/>
            <a:chOff x="0" y="-57150"/>
            <a:chExt cx="1200323" cy="463550"/>
          </a:xfrm>
        </p:grpSpPr>
        <p:sp>
          <p:nvSpPr>
            <p:cNvPr id="20" name="Freeform 20">
              <a:extLst>
                <a:ext uri="{FF2B5EF4-FFF2-40B4-BE49-F238E27FC236}">
                  <a16:creationId xmlns:a16="http://schemas.microsoft.com/office/drawing/2014/main" id="{5649802D-8350-6732-900D-D3B1D06A1286}"/>
                </a:ext>
              </a:extLst>
            </p:cNvPr>
            <p:cNvSpPr/>
            <p:nvPr/>
          </p:nvSpPr>
          <p:spPr>
            <a:xfrm>
              <a:off x="0" y="0"/>
              <a:ext cx="1200323" cy="406400"/>
            </a:xfrm>
            <a:custGeom>
              <a:avLst/>
              <a:gdLst/>
              <a:ahLst/>
              <a:cxnLst/>
              <a:rect l="l" t="t" r="r" b="b"/>
              <a:pathLst>
                <a:path w="1200323" h="406400">
                  <a:moveTo>
                    <a:pt x="997123" y="0"/>
                  </a:moveTo>
                  <a:cubicBezTo>
                    <a:pt x="1109347" y="0"/>
                    <a:pt x="1200323" y="90976"/>
                    <a:pt x="1200323" y="203200"/>
                  </a:cubicBezTo>
                  <a:cubicBezTo>
                    <a:pt x="1200323" y="315424"/>
                    <a:pt x="1109347" y="406400"/>
                    <a:pt x="997123" y="406400"/>
                  </a:cubicBezTo>
                  <a:lnTo>
                    <a:pt x="203200" y="406400"/>
                  </a:lnTo>
                  <a:cubicBezTo>
                    <a:pt x="90976" y="406400"/>
                    <a:pt x="0" y="315424"/>
                    <a:pt x="0" y="203200"/>
                  </a:cubicBezTo>
                  <a:cubicBezTo>
                    <a:pt x="0" y="90976"/>
                    <a:pt x="90976" y="0"/>
                    <a:pt x="203200" y="0"/>
                  </a:cubicBezTo>
                  <a:close/>
                </a:path>
              </a:pathLst>
            </a:custGeom>
            <a:gradFill rotWithShape="1">
              <a:gsLst>
                <a:gs pos="0">
                  <a:srgbClr val="2C7E9C"/>
                </a:gs>
                <a:gs pos="100000">
                  <a:srgbClr val="46B7B2"/>
                </a:gs>
              </a:gsLst>
              <a:lin ang="0"/>
            </a:gradFill>
            <a:ln cap="sq">
              <a:no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1">
              <a:extLst>
                <a:ext uri="{FF2B5EF4-FFF2-40B4-BE49-F238E27FC236}">
                  <a16:creationId xmlns:a16="http://schemas.microsoft.com/office/drawing/2014/main" id="{4D049543-898C-9908-95F2-80CFABA10FA4}"/>
                </a:ext>
              </a:extLst>
            </p:cNvPr>
            <p:cNvSpPr txBox="1"/>
            <p:nvPr/>
          </p:nvSpPr>
          <p:spPr>
            <a:xfrm>
              <a:off x="0" y="-57150"/>
              <a:ext cx="1200323" cy="463550"/>
            </a:xfrm>
            <a:prstGeom prst="rect">
              <a:avLst/>
            </a:prstGeom>
          </p:spPr>
          <p:txBody>
            <a:bodyPr lIns="33867" tIns="33867" rIns="33867" bIns="33867" rtlCol="0" anchor="ctr"/>
            <a:lstStyle/>
            <a:p>
              <a:pPr marL="0" marR="0" lvl="0" indent="0" algn="ctr" defTabSz="609630" rtl="0" eaLnBrk="1" fontAlgn="auto" latinLnBrk="0" hangingPunct="1">
                <a:lnSpc>
                  <a:spcPts val="1895"/>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Group 22">
            <a:extLst>
              <a:ext uri="{FF2B5EF4-FFF2-40B4-BE49-F238E27FC236}">
                <a16:creationId xmlns:a16="http://schemas.microsoft.com/office/drawing/2014/main" id="{FEF21E8A-C445-0877-3491-52F5F05C4D71}"/>
              </a:ext>
            </a:extLst>
          </p:cNvPr>
          <p:cNvGrpSpPr/>
          <p:nvPr/>
        </p:nvGrpSpPr>
        <p:grpSpPr>
          <a:xfrm rot="-2782956">
            <a:off x="8652803" y="6025098"/>
            <a:ext cx="3075502" cy="1553492"/>
            <a:chOff x="0" y="-57150"/>
            <a:chExt cx="917706" cy="463550"/>
          </a:xfrm>
        </p:grpSpPr>
        <p:sp>
          <p:nvSpPr>
            <p:cNvPr id="23" name="Freeform 23">
              <a:extLst>
                <a:ext uri="{FF2B5EF4-FFF2-40B4-BE49-F238E27FC236}">
                  <a16:creationId xmlns:a16="http://schemas.microsoft.com/office/drawing/2014/main" id="{A2E809CF-A195-B87D-B306-8E4DA6D4352F}"/>
                </a:ext>
              </a:extLst>
            </p:cNvPr>
            <p:cNvSpPr/>
            <p:nvPr/>
          </p:nvSpPr>
          <p:spPr>
            <a:xfrm>
              <a:off x="0" y="0"/>
              <a:ext cx="917706" cy="406400"/>
            </a:xfrm>
            <a:custGeom>
              <a:avLst/>
              <a:gdLst/>
              <a:ahLst/>
              <a:cxnLst/>
              <a:rect l="l" t="t" r="r" b="b"/>
              <a:pathLst>
                <a:path w="917706" h="406400">
                  <a:moveTo>
                    <a:pt x="714506" y="0"/>
                  </a:moveTo>
                  <a:cubicBezTo>
                    <a:pt x="826730" y="0"/>
                    <a:pt x="917706" y="90976"/>
                    <a:pt x="917706" y="203200"/>
                  </a:cubicBezTo>
                  <a:cubicBezTo>
                    <a:pt x="917706" y="315424"/>
                    <a:pt x="826730" y="406400"/>
                    <a:pt x="714506" y="406400"/>
                  </a:cubicBezTo>
                  <a:lnTo>
                    <a:pt x="203200" y="406400"/>
                  </a:lnTo>
                  <a:cubicBezTo>
                    <a:pt x="90976" y="406400"/>
                    <a:pt x="0" y="315424"/>
                    <a:pt x="0" y="203200"/>
                  </a:cubicBezTo>
                  <a:cubicBezTo>
                    <a:pt x="0" y="90976"/>
                    <a:pt x="90976" y="0"/>
                    <a:pt x="203200" y="0"/>
                  </a:cubicBezTo>
                  <a:close/>
                </a:path>
              </a:pathLst>
            </a:custGeom>
            <a:gradFill rotWithShape="1">
              <a:gsLst>
                <a:gs pos="0">
                  <a:srgbClr val="2C7E9C"/>
                </a:gs>
                <a:gs pos="100000">
                  <a:srgbClr val="46B7B2"/>
                </a:gs>
              </a:gsLst>
              <a:lin ang="0"/>
            </a:gradFill>
            <a:ln cap="sq">
              <a:no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4" name="TextBox 24">
              <a:extLst>
                <a:ext uri="{FF2B5EF4-FFF2-40B4-BE49-F238E27FC236}">
                  <a16:creationId xmlns:a16="http://schemas.microsoft.com/office/drawing/2014/main" id="{263CD263-E7EA-65D2-FE5E-0485EC61F04B}"/>
                </a:ext>
              </a:extLst>
            </p:cNvPr>
            <p:cNvSpPr txBox="1"/>
            <p:nvPr/>
          </p:nvSpPr>
          <p:spPr>
            <a:xfrm>
              <a:off x="0" y="-57150"/>
              <a:ext cx="917706" cy="463550"/>
            </a:xfrm>
            <a:prstGeom prst="rect">
              <a:avLst/>
            </a:prstGeom>
          </p:spPr>
          <p:txBody>
            <a:bodyPr lIns="33867" tIns="33867" rIns="33867" bIns="33867" rtlCol="0" anchor="ctr"/>
            <a:lstStyle/>
            <a:p>
              <a:pPr marL="0" marR="0" lvl="0" indent="0" algn="ctr" defTabSz="609630" rtl="0" eaLnBrk="1" fontAlgn="auto" latinLnBrk="0" hangingPunct="1">
                <a:lnSpc>
                  <a:spcPts val="1895"/>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25" name="Freeform 25">
            <a:extLst>
              <a:ext uri="{FF2B5EF4-FFF2-40B4-BE49-F238E27FC236}">
                <a16:creationId xmlns:a16="http://schemas.microsoft.com/office/drawing/2014/main" id="{1A1382E0-1260-5BE6-D805-C141FC5CDCC5}"/>
              </a:ext>
            </a:extLst>
          </p:cNvPr>
          <p:cNvSpPr/>
          <p:nvPr/>
        </p:nvSpPr>
        <p:spPr>
          <a:xfrm>
            <a:off x="8929894" y="-1022322"/>
            <a:ext cx="4883546" cy="5160947"/>
          </a:xfrm>
          <a:custGeom>
            <a:avLst/>
            <a:gdLst/>
            <a:ahLst/>
            <a:cxnLst/>
            <a:rect l="l" t="t" r="r" b="b"/>
            <a:pathLst>
              <a:path w="7325319" h="7741420">
                <a:moveTo>
                  <a:pt x="0" y="0"/>
                </a:moveTo>
                <a:lnTo>
                  <a:pt x="7325318" y="0"/>
                </a:lnTo>
                <a:lnTo>
                  <a:pt x="7325318" y="7741420"/>
                </a:lnTo>
                <a:lnTo>
                  <a:pt x="0" y="7741420"/>
                </a:lnTo>
                <a:lnTo>
                  <a:pt x="0" y="0"/>
                </a:lnTo>
                <a:close/>
              </a:path>
            </a:pathLst>
          </a:custGeom>
          <a:blipFill>
            <a:blip>
              <a:alphaModFix amt="80000"/>
              <a:extLst>
                <a:ext uri="{96DAC541-7B7A-43D3-8B79-37D633B846F1}">
                  <asvg:svgBlip xmlns:asvg="http://schemas.microsoft.com/office/drawing/2016/SVG/main" r:embed="rId2"/>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nvGrpSpPr>
          <p:cNvPr id="26" name="Group 26">
            <a:extLst>
              <a:ext uri="{FF2B5EF4-FFF2-40B4-BE49-F238E27FC236}">
                <a16:creationId xmlns:a16="http://schemas.microsoft.com/office/drawing/2014/main" id="{32937503-EF29-04D1-8CBA-41855482773E}"/>
              </a:ext>
            </a:extLst>
          </p:cNvPr>
          <p:cNvGrpSpPr/>
          <p:nvPr/>
        </p:nvGrpSpPr>
        <p:grpSpPr>
          <a:xfrm>
            <a:off x="6854074" y="1022004"/>
            <a:ext cx="4813993" cy="4813993"/>
            <a:chOff x="0" y="0"/>
            <a:chExt cx="812800" cy="812800"/>
          </a:xfrm>
        </p:grpSpPr>
        <p:sp>
          <p:nvSpPr>
            <p:cNvPr id="27" name="Freeform 27">
              <a:extLst>
                <a:ext uri="{FF2B5EF4-FFF2-40B4-BE49-F238E27FC236}">
                  <a16:creationId xmlns:a16="http://schemas.microsoft.com/office/drawing/2014/main" id="{3585599E-E90B-C969-CE16-717D007FA95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2C7E9C"/>
                </a:gs>
                <a:gs pos="100000">
                  <a:srgbClr val="46B7B2"/>
                </a:gs>
              </a:gsLst>
              <a:lin ang="0"/>
            </a:gra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8" name="TextBox 28">
              <a:extLst>
                <a:ext uri="{FF2B5EF4-FFF2-40B4-BE49-F238E27FC236}">
                  <a16:creationId xmlns:a16="http://schemas.microsoft.com/office/drawing/2014/main" id="{45A8FCD9-55B1-0585-56E9-5ABB1E8734CC}"/>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895"/>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31" name="Freeform 31">
            <a:extLst>
              <a:ext uri="{FF2B5EF4-FFF2-40B4-BE49-F238E27FC236}">
                <a16:creationId xmlns:a16="http://schemas.microsoft.com/office/drawing/2014/main" id="{E5EB8BB3-46F8-9836-7466-E8054E6590B0}"/>
              </a:ext>
            </a:extLst>
          </p:cNvPr>
          <p:cNvSpPr/>
          <p:nvPr/>
        </p:nvSpPr>
        <p:spPr>
          <a:xfrm>
            <a:off x="5887695" y="198760"/>
            <a:ext cx="1379241" cy="336190"/>
          </a:xfrm>
          <a:custGeom>
            <a:avLst/>
            <a:gdLst/>
            <a:ahLst/>
            <a:cxnLst/>
            <a:rect l="l" t="t" r="r" b="b"/>
            <a:pathLst>
              <a:path w="2068862" h="504285">
                <a:moveTo>
                  <a:pt x="0" y="0"/>
                </a:moveTo>
                <a:lnTo>
                  <a:pt x="2068862" y="0"/>
                </a:lnTo>
                <a:lnTo>
                  <a:pt x="2068862" y="504285"/>
                </a:lnTo>
                <a:lnTo>
                  <a:pt x="0" y="50428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32" name="Freeform 32">
            <a:extLst>
              <a:ext uri="{FF2B5EF4-FFF2-40B4-BE49-F238E27FC236}">
                <a16:creationId xmlns:a16="http://schemas.microsoft.com/office/drawing/2014/main" id="{51588489-1EC5-B436-27A6-7A63D4A3DE34}"/>
              </a:ext>
            </a:extLst>
          </p:cNvPr>
          <p:cNvSpPr/>
          <p:nvPr/>
        </p:nvSpPr>
        <p:spPr>
          <a:xfrm>
            <a:off x="10610763" y="6052866"/>
            <a:ext cx="466929" cy="336190"/>
          </a:xfrm>
          <a:custGeom>
            <a:avLst/>
            <a:gdLst/>
            <a:ahLst/>
            <a:cxnLst/>
            <a:rect l="l" t="t" r="r" b="b"/>
            <a:pathLst>
              <a:path w="700393" h="504285">
                <a:moveTo>
                  <a:pt x="0" y="0"/>
                </a:moveTo>
                <a:lnTo>
                  <a:pt x="700394" y="0"/>
                </a:lnTo>
                <a:lnTo>
                  <a:pt x="700394" y="504286"/>
                </a:lnTo>
                <a:lnTo>
                  <a:pt x="0" y="504286"/>
                </a:lnTo>
                <a:lnTo>
                  <a:pt x="0" y="0"/>
                </a:lnTo>
                <a:close/>
              </a:path>
            </a:pathLst>
          </a:custGeom>
          <a:blipFill>
            <a:blip>
              <a:extLst>
                <a:ext uri="{96DAC541-7B7A-43D3-8B79-37D633B846F1}">
                  <asvg:svgBlip xmlns:asvg="http://schemas.microsoft.com/office/drawing/2016/SVG/main" r:embed="rId4"/>
                </a:ext>
              </a:extLst>
            </a:blip>
            <a:stretch>
              <a:fillRect r="-19538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3" name="Freeform 27">
            <a:extLst>
              <a:ext uri="{FF2B5EF4-FFF2-40B4-BE49-F238E27FC236}">
                <a16:creationId xmlns:a16="http://schemas.microsoft.com/office/drawing/2014/main" id="{9735E2BB-E027-439F-3E34-8A0536108FB1}"/>
              </a:ext>
            </a:extLst>
          </p:cNvPr>
          <p:cNvSpPr/>
          <p:nvPr/>
        </p:nvSpPr>
        <p:spPr>
          <a:xfrm>
            <a:off x="7083070" y="1251000"/>
            <a:ext cx="4356000" cy="43560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chemeClr val="bg1"/>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pic>
        <p:nvPicPr>
          <p:cNvPr id="42" name="Picture 41">
            <a:extLst>
              <a:ext uri="{FF2B5EF4-FFF2-40B4-BE49-F238E27FC236}">
                <a16:creationId xmlns:a16="http://schemas.microsoft.com/office/drawing/2014/main" id="{FB48A303-3E7F-19BE-B944-DA2586C0841E}"/>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t="5319" b="5319"/>
          <a:stretch/>
        </p:blipFill>
        <p:spPr>
          <a:xfrm>
            <a:off x="7547823" y="1779895"/>
            <a:ext cx="3286793" cy="3444617"/>
          </a:xfrm>
          <a:prstGeom prst="rect">
            <a:avLst/>
          </a:prstGeom>
        </p:spPr>
      </p:pic>
      <p:sp>
        <p:nvSpPr>
          <p:cNvPr id="50" name="Title 1">
            <a:extLst>
              <a:ext uri="{FF2B5EF4-FFF2-40B4-BE49-F238E27FC236}">
                <a16:creationId xmlns:a16="http://schemas.microsoft.com/office/drawing/2014/main" id="{71A45D16-7069-8022-2A15-5F1333C05322}"/>
              </a:ext>
            </a:extLst>
          </p:cNvPr>
          <p:cNvSpPr txBox="1">
            <a:spLocks/>
          </p:cNvSpPr>
          <p:nvPr/>
        </p:nvSpPr>
        <p:spPr>
          <a:xfrm>
            <a:off x="523933" y="2044968"/>
            <a:ext cx="5747185" cy="1107996"/>
          </a:xfrm>
          <a:prstGeom prst="rect">
            <a:avLst/>
          </a:prstGeom>
        </p:spPr>
        <p:txBody>
          <a:bodyPr vert="horz" wrap="square" lIns="0" tIns="0" rIns="0" bIns="0" rtlCol="0" anchor="t">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Sans Text" pitchFamily="2" charset="0"/>
              </a:defRPr>
            </a:lvl1pPr>
          </a:lstStyle>
          <a:p>
            <a:pPr marL="0" marR="0" lvl="0" indent="0" algn="l" defTabSz="932742"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50" normalizeH="0" baseline="0" noProof="0">
                <a:ln w="3175">
                  <a:noFill/>
                </a:ln>
                <a:solidFill>
                  <a:srgbClr val="000000"/>
                </a:solidFill>
                <a:effectLst/>
                <a:uLnTx/>
                <a:uFillTx/>
                <a:latin typeface="Segoe Sans Text" pitchFamily="2" charset="0"/>
                <a:ea typeface="+mn-ea"/>
                <a:cs typeface="Segoe Sans Text" pitchFamily="2" charset="0"/>
              </a:rPr>
              <a:t>Learn from your peers and get updates on the MGCI program.</a:t>
            </a:r>
          </a:p>
          <a:p>
            <a:pPr marL="0" marR="0" lvl="0" indent="0" algn="l" defTabSz="932742" rtl="0" eaLnBrk="1" fontAlgn="auto" latinLnBrk="0" hangingPunct="1">
              <a:lnSpc>
                <a:spcPct val="100000"/>
              </a:lnSpc>
              <a:spcBef>
                <a:spcPct val="0"/>
              </a:spcBef>
              <a:spcAft>
                <a:spcPts val="0"/>
              </a:spcAft>
              <a:buClrTx/>
              <a:buSzTx/>
              <a:buFontTx/>
              <a:buNone/>
              <a:tabLst/>
              <a:defRPr/>
            </a:pPr>
            <a:endParaRPr kumimoji="0" lang="en-US" sz="1800" b="0" i="0" u="none" strike="noStrike" kern="1200" cap="none" spc="-50" normalizeH="0" baseline="0" noProof="0">
              <a:ln w="3175">
                <a:noFill/>
              </a:ln>
              <a:solidFill>
                <a:srgbClr val="000000"/>
              </a:solidFill>
              <a:effectLst/>
              <a:uLnTx/>
              <a:uFillTx/>
              <a:latin typeface="Segoe Sans Text" pitchFamily="2" charset="0"/>
              <a:ea typeface="+mn-ea"/>
              <a:cs typeface="Segoe Sans Text" pitchFamily="2" charset="0"/>
            </a:endParaRPr>
          </a:p>
          <a:p>
            <a:pPr>
              <a:defRPr/>
            </a:pPr>
            <a:r>
              <a:rPr lang="en-US" sz="1800" noProof="0">
                <a:solidFill>
                  <a:srgbClr val="000000"/>
                </a:solidFill>
                <a:latin typeface="Segoe Sans Text"/>
                <a:cs typeface="Segoe Sans Text"/>
              </a:rPr>
              <a:t>4th</a:t>
            </a:r>
            <a:r>
              <a:rPr kumimoji="0" lang="en-US" sz="1800" b="0" i="0" u="none" strike="noStrike" kern="1200" cap="none" spc="-50" normalizeH="0" baseline="0" noProof="0">
                <a:ln w="3175">
                  <a:noFill/>
                </a:ln>
                <a:solidFill>
                  <a:srgbClr val="000000"/>
                </a:solidFill>
                <a:effectLst/>
                <a:uLnTx/>
                <a:uFillTx/>
                <a:latin typeface="Segoe Sans Text"/>
                <a:cs typeface="Segoe Sans Text"/>
              </a:rPr>
              <a:t> </a:t>
            </a:r>
            <a:r>
              <a:rPr lang="en-US" sz="1800" noProof="0">
                <a:solidFill>
                  <a:srgbClr val="000000"/>
                </a:solidFill>
                <a:latin typeface="Segoe Sans Text"/>
                <a:cs typeface="Segoe Sans Text"/>
              </a:rPr>
              <a:t>Thursday</a:t>
            </a:r>
            <a:r>
              <a:rPr kumimoji="0" lang="en-US" sz="1800" b="0" i="0" u="none" strike="noStrike" kern="1200" cap="none" spc="-50" normalizeH="0" baseline="0" noProof="0">
                <a:ln w="3175">
                  <a:noFill/>
                </a:ln>
                <a:solidFill>
                  <a:srgbClr val="000000"/>
                </a:solidFill>
                <a:effectLst/>
                <a:uLnTx/>
                <a:uFillTx/>
                <a:latin typeface="Segoe Sans Text"/>
                <a:cs typeface="Segoe Sans Text"/>
              </a:rPr>
              <a:t> of every month at 8:10 AM PT.</a:t>
            </a:r>
            <a:endParaRPr lang="en-US" sz="1800" b="0" i="0" u="none" strike="noStrike" kern="1200" cap="none" spc="-50" normalizeH="0" baseline="0" noProof="0">
              <a:ln w="3175">
                <a:noFill/>
              </a:ln>
              <a:solidFill>
                <a:srgbClr val="000000"/>
              </a:solidFill>
              <a:effectLst/>
              <a:uLnTx/>
              <a:uFillTx/>
              <a:latin typeface="Segoe Sans Text"/>
              <a:cs typeface="Segoe Sans Text"/>
            </a:endParaRPr>
          </a:p>
        </p:txBody>
      </p:sp>
      <p:sp>
        <p:nvSpPr>
          <p:cNvPr id="2" name="Title 1">
            <a:extLst>
              <a:ext uri="{FF2B5EF4-FFF2-40B4-BE49-F238E27FC236}">
                <a16:creationId xmlns:a16="http://schemas.microsoft.com/office/drawing/2014/main" id="{5587A52F-5325-7A02-EC58-3A971388987A}"/>
              </a:ext>
            </a:extLst>
          </p:cNvPr>
          <p:cNvSpPr txBox="1">
            <a:spLocks/>
          </p:cNvSpPr>
          <p:nvPr/>
        </p:nvSpPr>
        <p:spPr>
          <a:xfrm>
            <a:off x="523934" y="400000"/>
            <a:ext cx="5416723" cy="1231106"/>
          </a:xfrm>
          <a:prstGeom prst="rect">
            <a:avLst/>
          </a:prstGeom>
        </p:spPr>
        <p:txBody>
          <a:bodyPr vert="horz" wrap="square" lIns="0" tIns="0" rIns="0" bIns="0" rtlCol="0" anchor="t">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Sans Text" pitchFamily="2" charset="0"/>
              </a:defRPr>
            </a:lvl1pPr>
          </a:lstStyle>
          <a:p>
            <a:pPr marL="0" marR="0" lvl="0" indent="0" algn="l" defTabSz="932742"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50" normalizeH="0" baseline="0" noProof="0">
                <a:ln w="3175">
                  <a:noFill/>
                </a:ln>
                <a:solidFill>
                  <a:srgbClr val="000000"/>
                </a:solidFill>
                <a:effectLst/>
                <a:uLnTx/>
                <a:uFillTx/>
                <a:latin typeface="Segoe Sans Text Semibold"/>
                <a:ea typeface="+mn-ea"/>
                <a:cs typeface="Segoe Sans Text" pitchFamily="2" charset="0"/>
              </a:rPr>
              <a:t>Community Event Organizer Trainings</a:t>
            </a:r>
          </a:p>
        </p:txBody>
      </p:sp>
      <p:sp>
        <p:nvSpPr>
          <p:cNvPr id="30" name="TextBox 4">
            <a:extLst>
              <a:ext uri="{FF2B5EF4-FFF2-40B4-BE49-F238E27FC236}">
                <a16:creationId xmlns:a16="http://schemas.microsoft.com/office/drawing/2014/main" id="{3644F7B0-0BA0-18CF-BD24-FC55837D255B}"/>
              </a:ext>
            </a:extLst>
          </p:cNvPr>
          <p:cNvSpPr txBox="1"/>
          <p:nvPr/>
        </p:nvSpPr>
        <p:spPr>
          <a:xfrm>
            <a:off x="-460360" y="4161482"/>
            <a:ext cx="6131736" cy="851864"/>
          </a:xfrm>
          <a:prstGeom prst="rect">
            <a:avLst/>
          </a:prstGeom>
        </p:spPr>
        <p:txBody>
          <a:bodyPr lIns="33867" tIns="33867" rIns="33867" bIns="33867" rtlCol="0" anchor="ctr"/>
          <a:lstStyle/>
          <a:p>
            <a:pPr marL="0" marR="0" lvl="0" indent="0" algn="ctr" defTabSz="609630" rtl="0" eaLnBrk="1" fontAlgn="auto" latinLnBrk="0" hangingPunct="1">
              <a:lnSpc>
                <a:spcPts val="2335"/>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nvGrpSpPr>
          <p:cNvPr id="34" name="Group 33">
            <a:extLst>
              <a:ext uri="{FF2B5EF4-FFF2-40B4-BE49-F238E27FC236}">
                <a16:creationId xmlns:a16="http://schemas.microsoft.com/office/drawing/2014/main" id="{3C14342B-B1A6-195D-24E4-23A072155689}"/>
              </a:ext>
            </a:extLst>
          </p:cNvPr>
          <p:cNvGrpSpPr/>
          <p:nvPr/>
        </p:nvGrpSpPr>
        <p:grpSpPr>
          <a:xfrm>
            <a:off x="145065" y="3854013"/>
            <a:ext cx="6131736" cy="851864"/>
            <a:chOff x="-460360" y="3623455"/>
            <a:chExt cx="5444955" cy="851864"/>
          </a:xfrm>
        </p:grpSpPr>
        <p:sp>
          <p:nvSpPr>
            <p:cNvPr id="37" name="Freeform 3">
              <a:extLst>
                <a:ext uri="{FF2B5EF4-FFF2-40B4-BE49-F238E27FC236}">
                  <a16:creationId xmlns:a16="http://schemas.microsoft.com/office/drawing/2014/main" id="{9A452BB0-5391-1087-E33D-9E7654D7C6CC}"/>
                </a:ext>
              </a:extLst>
            </p:cNvPr>
            <p:cNvSpPr/>
            <p:nvPr/>
          </p:nvSpPr>
          <p:spPr>
            <a:xfrm>
              <a:off x="-460360" y="3757960"/>
              <a:ext cx="5444953" cy="717359"/>
            </a:xfrm>
            <a:custGeom>
              <a:avLst/>
              <a:gdLst/>
              <a:ahLst/>
              <a:cxnLst/>
              <a:rect l="l" t="t" r="r" b="b"/>
              <a:pathLst>
                <a:path w="2325083" h="406400">
                  <a:moveTo>
                    <a:pt x="2121883" y="0"/>
                  </a:moveTo>
                  <a:cubicBezTo>
                    <a:pt x="2234108" y="0"/>
                    <a:pt x="2325083" y="90976"/>
                    <a:pt x="2325083" y="203200"/>
                  </a:cubicBezTo>
                  <a:cubicBezTo>
                    <a:pt x="2325083" y="315424"/>
                    <a:pt x="2234108" y="406400"/>
                    <a:pt x="2121883" y="406400"/>
                  </a:cubicBezTo>
                  <a:lnTo>
                    <a:pt x="203200" y="406400"/>
                  </a:lnTo>
                  <a:cubicBezTo>
                    <a:pt x="90976" y="406400"/>
                    <a:pt x="0" y="315424"/>
                    <a:pt x="0" y="203200"/>
                  </a:cubicBezTo>
                  <a:cubicBezTo>
                    <a:pt x="0" y="90976"/>
                    <a:pt x="90976" y="0"/>
                    <a:pt x="203200" y="0"/>
                  </a:cubicBezTo>
                  <a:close/>
                </a:path>
              </a:pathLst>
            </a:custGeom>
            <a:gradFill flip="none" rotWithShape="1">
              <a:gsLst>
                <a:gs pos="0">
                  <a:srgbClr val="46B7B2"/>
                </a:gs>
                <a:gs pos="87000">
                  <a:srgbClr val="2C7E9C"/>
                </a:gs>
              </a:gsLst>
              <a:path path="circle">
                <a:fillToRect l="100000" t="100000"/>
              </a:path>
              <a:tileRect r="-100000" b="-100000"/>
            </a:gradFill>
            <a:ln w="19050" cap="flat" cmpd="sng" algn="ctr">
              <a:solidFill>
                <a:srgbClr val="FFFFFF"/>
              </a:solidFill>
              <a:prstDash val="solid"/>
              <a:headEnd type="none" w="med" len="med"/>
              <a:tailEnd type="none" w="med" len="med"/>
            </a:ln>
            <a:effectLst>
              <a:outerShdw blurRad="63500" dist="127000" dir="2700000" algn="ctr" rotWithShape="0">
                <a:srgbClr val="454142">
                  <a:alpha val="20000"/>
                </a:srgbClr>
              </a:outerShdw>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Segoe Sans Text" pitchFamily="2" charset="0"/>
                <a:ea typeface="+mn-ea"/>
                <a:cs typeface="Segoe Sans Text" pitchFamily="2" charset="0"/>
              </a:endParaRPr>
            </a:p>
          </p:txBody>
        </p:sp>
        <p:sp>
          <p:nvSpPr>
            <p:cNvPr id="38" name="TextBox 4">
              <a:extLst>
                <a:ext uri="{FF2B5EF4-FFF2-40B4-BE49-F238E27FC236}">
                  <a16:creationId xmlns:a16="http://schemas.microsoft.com/office/drawing/2014/main" id="{8899E902-81DF-3EC9-F900-E8142C340F4F}"/>
                </a:ext>
              </a:extLst>
            </p:cNvPr>
            <p:cNvSpPr txBox="1"/>
            <p:nvPr/>
          </p:nvSpPr>
          <p:spPr>
            <a:xfrm>
              <a:off x="-460360" y="3623455"/>
              <a:ext cx="5444955" cy="851864"/>
            </a:xfrm>
            <a:prstGeom prst="rect">
              <a:avLst/>
            </a:prstGeom>
          </p:spPr>
          <p:txBody>
            <a:bodyPr lIns="33867" tIns="33867" rIns="33867" bIns="33867" rtlCol="0" anchor="ctr"/>
            <a:lstStyle/>
            <a:p>
              <a:pPr marL="0" marR="0" lvl="0" indent="0" algn="ctr" defTabSz="609630" rtl="0" eaLnBrk="1" fontAlgn="auto" latinLnBrk="0" hangingPunct="1">
                <a:lnSpc>
                  <a:spcPts val="2335"/>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35" name="Title 1">
            <a:extLst>
              <a:ext uri="{FF2B5EF4-FFF2-40B4-BE49-F238E27FC236}">
                <a16:creationId xmlns:a16="http://schemas.microsoft.com/office/drawing/2014/main" id="{7E6744ED-B61A-DA89-5E4F-B5976E9A8B15}"/>
              </a:ext>
            </a:extLst>
          </p:cNvPr>
          <p:cNvSpPr txBox="1">
            <a:spLocks/>
          </p:cNvSpPr>
          <p:nvPr/>
        </p:nvSpPr>
        <p:spPr>
          <a:xfrm>
            <a:off x="868399" y="4161195"/>
            <a:ext cx="4552348" cy="307777"/>
          </a:xfrm>
          <a:prstGeom prst="rect">
            <a:avLst/>
          </a:prstGeom>
        </p:spPr>
        <p:txBody>
          <a:bodyPr vert="horz" wrap="square" lIns="0" tIns="0" rIns="0" bIns="0" rtlCol="0" anchor="t">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Sans Text" pitchFamily="2" charset="0"/>
              </a:defRPr>
            </a:lvl1pPr>
          </a:lstStyle>
          <a:p>
            <a:pPr marL="0" marR="0" lvl="0" indent="0" algn="l" defTabSz="932742" rtl="0" eaLnBrk="1" fontAlgn="auto" latinLnBrk="0" hangingPunct="1">
              <a:lnSpc>
                <a:spcPct val="100000"/>
              </a:lnSpc>
              <a:spcBef>
                <a:spcPct val="0"/>
              </a:spcBef>
              <a:spcAft>
                <a:spcPts val="0"/>
              </a:spcAft>
              <a:buClrTx/>
              <a:buSzTx/>
              <a:buFontTx/>
              <a:buNone/>
              <a:tabLst/>
              <a:defRPr/>
            </a:pPr>
            <a:r>
              <a:rPr lang="en-US" sz="2000" noProof="0">
                <a:solidFill>
                  <a:prstClr val="white"/>
                </a:solidFill>
                <a:latin typeface="Segoe Sans Text Semibold"/>
                <a:cs typeface="Segoe Sans Text Semibold"/>
              </a:rPr>
              <a:t>Join</a:t>
            </a:r>
            <a:r>
              <a:rPr kumimoji="0" lang="en-US" sz="2000" b="0" i="0" u="none" strike="noStrike" kern="1200" cap="none" spc="-50" normalizeH="0" baseline="0" noProof="0">
                <a:ln w="3175">
                  <a:noFill/>
                </a:ln>
                <a:solidFill>
                  <a:prstClr val="white"/>
                </a:solidFill>
                <a:effectLst/>
                <a:uLnTx/>
                <a:uFillTx/>
                <a:latin typeface="Segoe Sans Text Semibold"/>
                <a:cs typeface="Segoe Sans Text Semibold"/>
              </a:rPr>
              <a:t>:</a:t>
            </a:r>
            <a:endParaRPr kumimoji="0" lang="en-US" sz="1600" b="0" i="0" u="sng" strike="noStrike" kern="1200" cap="none" spc="-50" normalizeH="0" baseline="0" noProof="0">
              <a:ln w="3175">
                <a:noFill/>
              </a:ln>
              <a:solidFill>
                <a:prstClr val="white"/>
              </a:solidFill>
              <a:effectLst/>
              <a:uLnTx/>
              <a:uFillTx/>
              <a:latin typeface="Segoe Sans Text Semibold"/>
              <a:cs typeface="Segoe Sans Text Semibold"/>
            </a:endParaRPr>
          </a:p>
        </p:txBody>
      </p:sp>
      <p:sp>
        <p:nvSpPr>
          <p:cNvPr id="39" name="Title 1">
            <a:extLst>
              <a:ext uri="{FF2B5EF4-FFF2-40B4-BE49-F238E27FC236}">
                <a16:creationId xmlns:a16="http://schemas.microsoft.com/office/drawing/2014/main" id="{BA47887D-AE51-54B9-4678-ECC9CE9114BD}"/>
              </a:ext>
            </a:extLst>
          </p:cNvPr>
          <p:cNvSpPr txBox="1">
            <a:spLocks/>
          </p:cNvSpPr>
          <p:nvPr/>
        </p:nvSpPr>
        <p:spPr>
          <a:xfrm>
            <a:off x="523932" y="5411908"/>
            <a:ext cx="5248867" cy="830997"/>
          </a:xfrm>
          <a:prstGeom prst="rect">
            <a:avLst/>
          </a:prstGeom>
        </p:spPr>
        <p:txBody>
          <a:bodyPr vert="horz" wrap="square" lIns="0" tIns="0" rIns="0" bIns="0" rtlCol="0" anchor="t">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Sans Text" pitchFamily="2" charset="0"/>
              </a:defRPr>
            </a:lvl1pPr>
          </a:lstStyle>
          <a:p>
            <a:pPr marL="0" marR="0" lvl="0" indent="0" algn="l" defTabSz="932742"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50" normalizeH="0" baseline="0" noProof="0">
                <a:ln w="3175">
                  <a:noFill/>
                </a:ln>
                <a:solidFill>
                  <a:srgbClr val="000000"/>
                </a:solidFill>
                <a:effectLst/>
                <a:uLnTx/>
                <a:uFillTx/>
                <a:latin typeface="Segoe Sans Text" pitchFamily="2" charset="0"/>
                <a:ea typeface="+mn-ea"/>
                <a:cs typeface="Segoe Sans Text" pitchFamily="2" charset="0"/>
              </a:rPr>
              <a:t>All sessions are also available on-demand via the Microsoft Community Learning YouTube channel:</a:t>
            </a:r>
          </a:p>
          <a:p>
            <a:pPr marL="0" marR="0" lvl="0" indent="0" algn="l" defTabSz="932742"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50" normalizeH="0" baseline="0" noProof="0">
                <a:ln w="3175">
                  <a:noFill/>
                </a:ln>
                <a:solidFill>
                  <a:srgbClr val="2C7E9C"/>
                </a:solidFill>
                <a:effectLst/>
                <a:uLnTx/>
                <a:uFillTx/>
                <a:latin typeface="Segoe Sans Text" pitchFamily="2" charset="0"/>
                <a:ea typeface="+mn-ea"/>
                <a:cs typeface="Segoe Sans Text" pitchFamily="2" charset="0"/>
                <a:hlinkClick r:id="rId6">
                  <a:extLst>
                    <a:ext uri="{A12FA001-AC4F-418D-AE19-62706E023703}">
                      <ahyp:hlinkClr xmlns:ahyp="http://schemas.microsoft.com/office/drawing/2018/hyperlinkcolor" val="tx"/>
                    </a:ext>
                  </a:extLst>
                </a:hlinkClick>
              </a:rPr>
              <a:t>https://aka.ms/community/learning</a:t>
            </a:r>
            <a:endParaRPr kumimoji="0" lang="en-US" sz="1800" b="0" i="0" u="none" strike="noStrike" kern="1200" cap="none" spc="-50" normalizeH="0" baseline="0" noProof="0">
              <a:ln w="3175">
                <a:noFill/>
              </a:ln>
              <a:solidFill>
                <a:srgbClr val="2C7E9C"/>
              </a:solidFill>
              <a:effectLst/>
              <a:uLnTx/>
              <a:uFillTx/>
              <a:latin typeface="Segoe Sans Text" pitchFamily="2" charset="0"/>
              <a:ea typeface="+mn-ea"/>
              <a:cs typeface="Segoe Sans Text" pitchFamily="2" charset="0"/>
            </a:endParaRPr>
          </a:p>
        </p:txBody>
      </p:sp>
      <p:sp>
        <p:nvSpPr>
          <p:cNvPr id="4" name="TextBox 3">
            <a:extLst>
              <a:ext uri="{FF2B5EF4-FFF2-40B4-BE49-F238E27FC236}">
                <a16:creationId xmlns:a16="http://schemas.microsoft.com/office/drawing/2014/main" id="{315C9399-3785-BA51-D36E-5BFABFFB28C5}"/>
              </a:ext>
            </a:extLst>
          </p:cNvPr>
          <p:cNvSpPr txBox="1"/>
          <p:nvPr/>
        </p:nvSpPr>
        <p:spPr>
          <a:xfrm>
            <a:off x="1351059" y="4143683"/>
            <a:ext cx="7663542" cy="369332"/>
          </a:xfrm>
          <a:prstGeom prst="rect">
            <a:avLst/>
          </a:prstGeom>
          <a:noFill/>
        </p:spPr>
        <p:txBody>
          <a:bodyPr wrap="square">
            <a:spAutoFit/>
          </a:bodyPr>
          <a:lstStyle/>
          <a:p>
            <a:r>
              <a:rPr lang="en-US" b="0" i="0" noProof="0">
                <a:solidFill>
                  <a:schemeClr val="bg1"/>
                </a:solidFill>
                <a:effectLst/>
                <a:latin typeface="Segoe UI" panose="020B0502040204020203" pitchFamily="34" charset="0"/>
                <a:hlinkClick r:id="rId7">
                  <a:extLst>
                    <a:ext uri="{A12FA001-AC4F-418D-AE19-62706E023703}">
                      <ahyp:hlinkClr xmlns:ahyp="http://schemas.microsoft.com/office/drawing/2018/hyperlinkcolor" val="tx"/>
                    </a:ext>
                  </a:extLst>
                </a:hlinkClick>
              </a:rPr>
              <a:t>https://aka.ms/MGCITrainingMTG</a:t>
            </a:r>
            <a:r>
              <a:rPr lang="en-US" b="0" i="0" noProof="0">
                <a:solidFill>
                  <a:schemeClr val="bg1"/>
                </a:solidFill>
                <a:effectLst/>
                <a:latin typeface="Segoe UI" panose="020B0502040204020203" pitchFamily="34" charset="0"/>
              </a:rPr>
              <a:t> </a:t>
            </a:r>
            <a:endParaRPr lang="en-US" noProof="0">
              <a:solidFill>
                <a:schemeClr val="bg1"/>
              </a:solidFill>
            </a:endParaRPr>
          </a:p>
        </p:txBody>
      </p:sp>
    </p:spTree>
    <p:extLst>
      <p:ext uri="{BB962C8B-B14F-4D97-AF65-F5344CB8AC3E}">
        <p14:creationId xmlns:p14="http://schemas.microsoft.com/office/powerpoint/2010/main" val="2412672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4F390-F309-3766-F7A1-2B0AD47E3C83}"/>
            </a:ext>
          </a:extLst>
        </p:cNvPr>
        <p:cNvGrpSpPr/>
        <p:nvPr/>
      </p:nvGrpSpPr>
      <p:grpSpPr>
        <a:xfrm>
          <a:off x="0" y="0"/>
          <a:ext cx="0" cy="0"/>
          <a:chOff x="0" y="0"/>
          <a:chExt cx="0" cy="0"/>
        </a:xfrm>
      </p:grpSpPr>
      <p:pic>
        <p:nvPicPr>
          <p:cNvPr id="4" name="Picture 3" descr="Close up photo of a microphone in an outdoor concert">
            <a:extLst>
              <a:ext uri="{FF2B5EF4-FFF2-40B4-BE49-F238E27FC236}">
                <a16:creationId xmlns:a16="http://schemas.microsoft.com/office/drawing/2014/main" id="{72FE1DA3-14E3-1636-70C0-375C87133DE9}"/>
              </a:ext>
            </a:extLst>
          </p:cNvPr>
          <p:cNvPicPr>
            <a:picLocks noChangeAspect="1"/>
          </p:cNvPicPr>
          <p:nvPr/>
        </p:nvPicPr>
        <p:blipFill>
          <a:blip r:embed="rId2" cstate="print">
            <a:extLst>
              <a:ext uri="{28A0092B-C50C-407E-A947-70E740481C1C}">
                <a14:useLocalDpi xmlns:a14="http://schemas.microsoft.com/office/drawing/2010/main" val="0"/>
              </a:ext>
            </a:extLst>
          </a:blip>
          <a:srcRect b="15730"/>
          <a:stretch>
            <a:fillRect/>
          </a:stretch>
        </p:blipFill>
        <p:spPr>
          <a:xfrm>
            <a:off x="20" y="10"/>
            <a:ext cx="12191980" cy="6857990"/>
          </a:xfrm>
          <a:prstGeom prst="rect">
            <a:avLst/>
          </a:prstGeom>
          <a:noFill/>
        </p:spPr>
      </p:pic>
      <p:sp>
        <p:nvSpPr>
          <p:cNvPr id="9" name="Text Placeholder 2">
            <a:extLst>
              <a:ext uri="{FF2B5EF4-FFF2-40B4-BE49-F238E27FC236}">
                <a16:creationId xmlns:a16="http://schemas.microsoft.com/office/drawing/2014/main" id="{6B8F685A-B2DD-504F-8804-E8E8B8881065}"/>
              </a:ext>
            </a:extLst>
          </p:cNvPr>
          <p:cNvSpPr>
            <a:spLocks noGrp="1"/>
          </p:cNvSpPr>
          <p:nvPr>
            <p:ph type="title"/>
          </p:nvPr>
        </p:nvSpPr>
        <p:spPr>
          <a:xfrm>
            <a:off x="-3" y="0"/>
            <a:ext cx="5120643" cy="6858000"/>
          </a:xfrm>
        </p:spPr>
        <p:txBody>
          <a:bodyPr wrap="square" anchor="ctr">
            <a:normAutofit/>
          </a:bodyPr>
          <a:lstStyle/>
          <a:p>
            <a:pPr>
              <a:lnSpc>
                <a:spcPct val="90000"/>
              </a:lnSpc>
            </a:pPr>
            <a:r>
              <a:rPr lang="en-US" sz="2000" noProof="0">
                <a:cs typeface="Segoe UI"/>
              </a:rPr>
              <a:t>All General Sessions are recorded and posted on-demand on the Microsoft Community Learning YouTube channel if you do not want to be recorded, please leave the call or stay on mute. </a:t>
            </a:r>
            <a:br>
              <a:rPr lang="en-US" sz="2000" noProof="0"/>
            </a:br>
            <a:br>
              <a:rPr lang="en-US" sz="2000" noProof="0"/>
            </a:br>
            <a:r>
              <a:rPr lang="en-US" sz="2000" noProof="0">
                <a:cs typeface="Segoe UI"/>
              </a:rPr>
              <a:t>Speaker video and audio will be shown in the recordings.</a:t>
            </a:r>
            <a:br>
              <a:rPr lang="en-US" sz="2000" noProof="0"/>
            </a:br>
            <a:r>
              <a:rPr lang="en-US" sz="2000" noProof="0">
                <a:cs typeface="Segoe UI"/>
              </a:rPr>
              <a:t>Attendee questions audio will be </a:t>
            </a:r>
            <a:r>
              <a:rPr lang="en-US" sz="2000" noProof="0">
                <a:solidFill>
                  <a:schemeClr val="bg1"/>
                </a:solidFill>
                <a:cs typeface="Segoe UI"/>
              </a:rPr>
              <a:t>also be shared.</a:t>
            </a:r>
            <a:br>
              <a:rPr lang="en-US" sz="2000" noProof="0">
                <a:solidFill>
                  <a:schemeClr val="bg1"/>
                </a:solidFill>
                <a:cs typeface="Segoe UI"/>
              </a:rPr>
            </a:br>
            <a:br>
              <a:rPr lang="en-US" sz="2000" noProof="0">
                <a:solidFill>
                  <a:schemeClr val="bg1"/>
                </a:solidFill>
                <a:cs typeface="Segoe UI"/>
              </a:rPr>
            </a:br>
            <a:br>
              <a:rPr lang="en-US" sz="2000" noProof="0">
                <a:solidFill>
                  <a:schemeClr val="bg1"/>
                </a:solidFill>
                <a:cs typeface="Segoe UI"/>
              </a:rPr>
            </a:br>
            <a:endParaRPr lang="en-US" sz="2000" noProof="0">
              <a:cs typeface="Segoe UI"/>
            </a:endParaRPr>
          </a:p>
        </p:txBody>
      </p:sp>
      <p:sp>
        <p:nvSpPr>
          <p:cNvPr id="2" name="Title 1">
            <a:extLst>
              <a:ext uri="{FF2B5EF4-FFF2-40B4-BE49-F238E27FC236}">
                <a16:creationId xmlns:a16="http://schemas.microsoft.com/office/drawing/2014/main" id="{25CB75AF-851E-C441-8349-AC12F7E0DBDF}"/>
              </a:ext>
            </a:extLst>
          </p:cNvPr>
          <p:cNvSpPr>
            <a:spLocks noGrp="1"/>
          </p:cNvSpPr>
          <p:nvPr>
            <p:ph type="title" idx="4294967295"/>
          </p:nvPr>
        </p:nvSpPr>
        <p:spPr>
          <a:xfrm>
            <a:off x="1174750" y="-307975"/>
            <a:ext cx="11017250" cy="307975"/>
          </a:xfrm>
        </p:spPr>
        <p:txBody>
          <a:bodyPr vert="horz" wrap="square" lIns="0" tIns="0" rIns="0" bIns="0" rtlCol="0" anchor="b">
            <a:spAutoFit/>
          </a:bodyPr>
          <a:lstStyle/>
          <a:p>
            <a:r>
              <a:rPr lang="en-US" sz="2000" noProof="0">
                <a:solidFill>
                  <a:schemeClr val="bg1"/>
                </a:solidFill>
                <a:latin typeface="+mn-lt"/>
              </a:rPr>
              <a:t>Microsoft branding slide</a:t>
            </a:r>
          </a:p>
        </p:txBody>
      </p:sp>
    </p:spTree>
    <p:extLst>
      <p:ext uri="{BB962C8B-B14F-4D97-AF65-F5344CB8AC3E}">
        <p14:creationId xmlns:p14="http://schemas.microsoft.com/office/powerpoint/2010/main" val="3593816502"/>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C33D2-2F6A-766E-5C36-3388E3ED06D1}"/>
            </a:ext>
          </a:extLst>
        </p:cNvPr>
        <p:cNvGrpSpPr/>
        <p:nvPr/>
      </p:nvGrpSpPr>
      <p:grpSpPr>
        <a:xfrm>
          <a:off x="0" y="0"/>
          <a:ext cx="0" cy="0"/>
          <a:chOff x="0" y="0"/>
          <a:chExt cx="0" cy="0"/>
        </a:xfrm>
      </p:grpSpPr>
      <p:sp>
        <p:nvSpPr>
          <p:cNvPr id="20" name="Title 19">
            <a:extLst>
              <a:ext uri="{FF2B5EF4-FFF2-40B4-BE49-F238E27FC236}">
                <a16:creationId xmlns:a16="http://schemas.microsoft.com/office/drawing/2014/main" id="{849DA12B-72AA-A109-706A-A3E246B0901C}"/>
              </a:ext>
            </a:extLst>
          </p:cNvPr>
          <p:cNvSpPr>
            <a:spLocks noGrp="1"/>
          </p:cNvSpPr>
          <p:nvPr>
            <p:ph type="title"/>
          </p:nvPr>
        </p:nvSpPr>
        <p:spPr/>
        <p:txBody>
          <a:bodyPr>
            <a:normAutofit fontScale="90000"/>
          </a:bodyPr>
          <a:lstStyle/>
          <a:p>
            <a:r>
              <a:rPr lang="en-US" noProof="0"/>
              <a:t>Training Workstream Update</a:t>
            </a:r>
          </a:p>
        </p:txBody>
      </p:sp>
      <p:graphicFrame>
        <p:nvGraphicFramePr>
          <p:cNvPr id="2" name="Table 1">
            <a:extLst>
              <a:ext uri="{FF2B5EF4-FFF2-40B4-BE49-F238E27FC236}">
                <a16:creationId xmlns:a16="http://schemas.microsoft.com/office/drawing/2014/main" id="{3DA559A0-9288-E501-BD0B-8065C604B66C}"/>
              </a:ext>
            </a:extLst>
          </p:cNvPr>
          <p:cNvGraphicFramePr>
            <a:graphicFrameLocks noGrp="1"/>
          </p:cNvGraphicFramePr>
          <p:nvPr>
            <p:extLst>
              <p:ext uri="{D42A27DB-BD31-4B8C-83A1-F6EECF244321}">
                <p14:modId xmlns:p14="http://schemas.microsoft.com/office/powerpoint/2010/main" val="2110040774"/>
              </p:ext>
            </p:extLst>
          </p:nvPr>
        </p:nvGraphicFramePr>
        <p:xfrm>
          <a:off x="4436052" y="1281310"/>
          <a:ext cx="7355898" cy="5443337"/>
        </p:xfrm>
        <a:graphic>
          <a:graphicData uri="http://schemas.openxmlformats.org/drawingml/2006/table">
            <a:tbl>
              <a:tblPr bandRow="1"/>
              <a:tblGrid>
                <a:gridCol w="1471946">
                  <a:extLst>
                    <a:ext uri="{9D8B030D-6E8A-4147-A177-3AD203B41FA5}">
                      <a16:colId xmlns:a16="http://schemas.microsoft.com/office/drawing/2014/main" val="525883757"/>
                    </a:ext>
                  </a:extLst>
                </a:gridCol>
                <a:gridCol w="1895460">
                  <a:extLst>
                    <a:ext uri="{9D8B030D-6E8A-4147-A177-3AD203B41FA5}">
                      <a16:colId xmlns:a16="http://schemas.microsoft.com/office/drawing/2014/main" val="3304941496"/>
                    </a:ext>
                  </a:extLst>
                </a:gridCol>
                <a:gridCol w="3988492">
                  <a:extLst>
                    <a:ext uri="{9D8B030D-6E8A-4147-A177-3AD203B41FA5}">
                      <a16:colId xmlns:a16="http://schemas.microsoft.com/office/drawing/2014/main" val="1741782755"/>
                    </a:ext>
                  </a:extLst>
                </a:gridCol>
              </a:tblGrid>
              <a:tr h="366899">
                <a:tc>
                  <a:txBody>
                    <a:bodyPr/>
                    <a:lstStyle>
                      <a:lvl1pPr marL="0" algn="l" defTabSz="932742" rtl="0" eaLnBrk="1" latinLnBrk="0" hangingPunct="1">
                        <a:defRPr sz="1800" kern="1200">
                          <a:solidFill>
                            <a:schemeClr val="dk1"/>
                          </a:solidFill>
                          <a:latin typeface="Calibri" panose="020F0502020204030204"/>
                        </a:defRPr>
                      </a:lvl1pPr>
                      <a:lvl2pPr marL="466371" algn="l" defTabSz="932742" rtl="0" eaLnBrk="1" latinLnBrk="0" hangingPunct="1">
                        <a:defRPr sz="1800" kern="1200">
                          <a:solidFill>
                            <a:schemeClr val="dk1"/>
                          </a:solidFill>
                          <a:latin typeface="Calibri" panose="020F0502020204030204"/>
                        </a:defRPr>
                      </a:lvl2pPr>
                      <a:lvl3pPr marL="932742" algn="l" defTabSz="932742" rtl="0" eaLnBrk="1" latinLnBrk="0" hangingPunct="1">
                        <a:defRPr sz="1800" kern="1200">
                          <a:solidFill>
                            <a:schemeClr val="dk1"/>
                          </a:solidFill>
                          <a:latin typeface="Calibri" panose="020F0502020204030204"/>
                        </a:defRPr>
                      </a:lvl3pPr>
                      <a:lvl4pPr marL="1399113" algn="l" defTabSz="932742" rtl="0" eaLnBrk="1" latinLnBrk="0" hangingPunct="1">
                        <a:defRPr sz="1800" kern="1200">
                          <a:solidFill>
                            <a:schemeClr val="dk1"/>
                          </a:solidFill>
                          <a:latin typeface="Calibri" panose="020F0502020204030204"/>
                        </a:defRPr>
                      </a:lvl4pPr>
                      <a:lvl5pPr marL="1865484" algn="l" defTabSz="932742" rtl="0" eaLnBrk="1" latinLnBrk="0" hangingPunct="1">
                        <a:defRPr sz="1800" kern="1200">
                          <a:solidFill>
                            <a:schemeClr val="dk1"/>
                          </a:solidFill>
                          <a:latin typeface="Calibri" panose="020F0502020204030204"/>
                        </a:defRPr>
                      </a:lvl5pPr>
                      <a:lvl6pPr marL="2331856" algn="l" defTabSz="932742" rtl="0" eaLnBrk="1" latinLnBrk="0" hangingPunct="1">
                        <a:defRPr sz="1800" kern="1200">
                          <a:solidFill>
                            <a:schemeClr val="dk1"/>
                          </a:solidFill>
                          <a:latin typeface="Calibri" panose="020F0502020204030204"/>
                        </a:defRPr>
                      </a:lvl6pPr>
                      <a:lvl7pPr marL="2798226" algn="l" defTabSz="932742" rtl="0" eaLnBrk="1" latinLnBrk="0" hangingPunct="1">
                        <a:defRPr sz="1800" kern="1200">
                          <a:solidFill>
                            <a:schemeClr val="dk1"/>
                          </a:solidFill>
                          <a:latin typeface="Calibri" panose="020F0502020204030204"/>
                        </a:defRPr>
                      </a:lvl7pPr>
                      <a:lvl8pPr marL="3264597" algn="l" defTabSz="932742" rtl="0" eaLnBrk="1" latinLnBrk="0" hangingPunct="1">
                        <a:defRPr sz="1800" kern="1200">
                          <a:solidFill>
                            <a:schemeClr val="dk1"/>
                          </a:solidFill>
                          <a:latin typeface="Calibri" panose="020F0502020204030204"/>
                        </a:defRPr>
                      </a:lvl8pPr>
                      <a:lvl9pPr marL="3730969" algn="l" defTabSz="932742" rtl="0" eaLnBrk="1" latinLnBrk="0" hangingPunct="1">
                        <a:defRPr sz="1800" kern="1200">
                          <a:solidFill>
                            <a:schemeClr val="dk1"/>
                          </a:solidFill>
                          <a:latin typeface="Calibri" panose="020F0502020204030204"/>
                        </a:defRPr>
                      </a:lvl9pPr>
                    </a:lstStyle>
                    <a:p>
                      <a:pPr algn="ctr" fontAlgn="base"/>
                      <a:r>
                        <a:rPr lang="en-US" sz="1600" b="1" noProof="0">
                          <a:solidFill>
                            <a:srgbClr val="FFFFFF"/>
                          </a:solidFill>
                          <a:effectLst/>
                          <a:highlight>
                            <a:srgbClr val="4472C4"/>
                          </a:highlight>
                          <a:latin typeface="Segoe UI"/>
                        </a:rPr>
                        <a:t>Date</a:t>
                      </a:r>
                      <a:endParaRPr lang="en-US" sz="1600" noProof="0">
                        <a:effectLst/>
                        <a:latin typeface="Segoe UI"/>
                      </a:endParaRPr>
                    </a:p>
                  </a:txBody>
                  <a:tcPr marL="65923" marR="65923" marT="32957" marB="3295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17002"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4472C4"/>
                    </a:solidFill>
                  </a:tcPr>
                </a:tc>
                <a:tc>
                  <a:txBody>
                    <a:bodyPr/>
                    <a:lstStyle>
                      <a:lvl1pPr marL="0" algn="l" defTabSz="932742" rtl="0" eaLnBrk="1" latinLnBrk="0" hangingPunct="1">
                        <a:defRPr sz="1800" kern="1200">
                          <a:solidFill>
                            <a:schemeClr val="dk1"/>
                          </a:solidFill>
                          <a:latin typeface="Calibri" panose="020F0502020204030204"/>
                        </a:defRPr>
                      </a:lvl1pPr>
                      <a:lvl2pPr marL="466371" algn="l" defTabSz="932742" rtl="0" eaLnBrk="1" latinLnBrk="0" hangingPunct="1">
                        <a:defRPr sz="1800" kern="1200">
                          <a:solidFill>
                            <a:schemeClr val="dk1"/>
                          </a:solidFill>
                          <a:latin typeface="Calibri" panose="020F0502020204030204"/>
                        </a:defRPr>
                      </a:lvl2pPr>
                      <a:lvl3pPr marL="932742" algn="l" defTabSz="932742" rtl="0" eaLnBrk="1" latinLnBrk="0" hangingPunct="1">
                        <a:defRPr sz="1800" kern="1200">
                          <a:solidFill>
                            <a:schemeClr val="dk1"/>
                          </a:solidFill>
                          <a:latin typeface="Calibri" panose="020F0502020204030204"/>
                        </a:defRPr>
                      </a:lvl3pPr>
                      <a:lvl4pPr marL="1399113" algn="l" defTabSz="932742" rtl="0" eaLnBrk="1" latinLnBrk="0" hangingPunct="1">
                        <a:defRPr sz="1800" kern="1200">
                          <a:solidFill>
                            <a:schemeClr val="dk1"/>
                          </a:solidFill>
                          <a:latin typeface="Calibri" panose="020F0502020204030204"/>
                        </a:defRPr>
                      </a:lvl4pPr>
                      <a:lvl5pPr marL="1865484" algn="l" defTabSz="932742" rtl="0" eaLnBrk="1" latinLnBrk="0" hangingPunct="1">
                        <a:defRPr sz="1800" kern="1200">
                          <a:solidFill>
                            <a:schemeClr val="dk1"/>
                          </a:solidFill>
                          <a:latin typeface="Calibri" panose="020F0502020204030204"/>
                        </a:defRPr>
                      </a:lvl5pPr>
                      <a:lvl6pPr marL="2331856" algn="l" defTabSz="932742" rtl="0" eaLnBrk="1" latinLnBrk="0" hangingPunct="1">
                        <a:defRPr sz="1800" kern="1200">
                          <a:solidFill>
                            <a:schemeClr val="dk1"/>
                          </a:solidFill>
                          <a:latin typeface="Calibri" panose="020F0502020204030204"/>
                        </a:defRPr>
                      </a:lvl6pPr>
                      <a:lvl7pPr marL="2798226" algn="l" defTabSz="932742" rtl="0" eaLnBrk="1" latinLnBrk="0" hangingPunct="1">
                        <a:defRPr sz="1800" kern="1200">
                          <a:solidFill>
                            <a:schemeClr val="dk1"/>
                          </a:solidFill>
                          <a:latin typeface="Calibri" panose="020F0502020204030204"/>
                        </a:defRPr>
                      </a:lvl7pPr>
                      <a:lvl8pPr marL="3264597" algn="l" defTabSz="932742" rtl="0" eaLnBrk="1" latinLnBrk="0" hangingPunct="1">
                        <a:defRPr sz="1800" kern="1200">
                          <a:solidFill>
                            <a:schemeClr val="dk1"/>
                          </a:solidFill>
                          <a:latin typeface="Calibri" panose="020F0502020204030204"/>
                        </a:defRPr>
                      </a:lvl8pPr>
                      <a:lvl9pPr marL="3730969" algn="l" defTabSz="932742" rtl="0" eaLnBrk="1" latinLnBrk="0" hangingPunct="1">
                        <a:defRPr sz="1800" kern="1200">
                          <a:solidFill>
                            <a:schemeClr val="dk1"/>
                          </a:solidFill>
                          <a:latin typeface="Calibri" panose="020F0502020204030204"/>
                        </a:defRPr>
                      </a:lvl9pPr>
                    </a:lstStyle>
                    <a:p>
                      <a:pPr algn="ctr" fontAlgn="base"/>
                      <a:r>
                        <a:rPr lang="en-US" sz="1600" b="1" noProof="0">
                          <a:solidFill>
                            <a:srgbClr val="FFFFFF"/>
                          </a:solidFill>
                          <a:effectLst/>
                          <a:highlight>
                            <a:srgbClr val="4472C4"/>
                          </a:highlight>
                          <a:latin typeface="Segoe UI"/>
                        </a:rPr>
                        <a:t>Presenter</a:t>
                      </a:r>
                      <a:endParaRPr lang="en-US" sz="1600" noProof="0">
                        <a:effectLst/>
                        <a:latin typeface="Segoe UI"/>
                      </a:endParaRPr>
                    </a:p>
                  </a:txBody>
                  <a:tcPr marL="65923" marR="65923" marT="32957" marB="3295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17002"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4472C4"/>
                    </a:solidFill>
                  </a:tcPr>
                </a:tc>
                <a:tc>
                  <a:txBody>
                    <a:bodyPr/>
                    <a:lstStyle>
                      <a:lvl1pPr marL="0" algn="l" defTabSz="932742" rtl="0" eaLnBrk="1" latinLnBrk="0" hangingPunct="1">
                        <a:defRPr sz="1800" kern="1200">
                          <a:solidFill>
                            <a:schemeClr val="dk1"/>
                          </a:solidFill>
                          <a:latin typeface="Calibri" panose="020F0502020204030204"/>
                        </a:defRPr>
                      </a:lvl1pPr>
                      <a:lvl2pPr marL="466371" algn="l" defTabSz="932742" rtl="0" eaLnBrk="1" latinLnBrk="0" hangingPunct="1">
                        <a:defRPr sz="1800" kern="1200">
                          <a:solidFill>
                            <a:schemeClr val="dk1"/>
                          </a:solidFill>
                          <a:latin typeface="Calibri" panose="020F0502020204030204"/>
                        </a:defRPr>
                      </a:lvl2pPr>
                      <a:lvl3pPr marL="932742" algn="l" defTabSz="932742" rtl="0" eaLnBrk="1" latinLnBrk="0" hangingPunct="1">
                        <a:defRPr sz="1800" kern="1200">
                          <a:solidFill>
                            <a:schemeClr val="dk1"/>
                          </a:solidFill>
                          <a:latin typeface="Calibri" panose="020F0502020204030204"/>
                        </a:defRPr>
                      </a:lvl3pPr>
                      <a:lvl4pPr marL="1399113" algn="l" defTabSz="932742" rtl="0" eaLnBrk="1" latinLnBrk="0" hangingPunct="1">
                        <a:defRPr sz="1800" kern="1200">
                          <a:solidFill>
                            <a:schemeClr val="dk1"/>
                          </a:solidFill>
                          <a:latin typeface="Calibri" panose="020F0502020204030204"/>
                        </a:defRPr>
                      </a:lvl4pPr>
                      <a:lvl5pPr marL="1865484" algn="l" defTabSz="932742" rtl="0" eaLnBrk="1" latinLnBrk="0" hangingPunct="1">
                        <a:defRPr sz="1800" kern="1200">
                          <a:solidFill>
                            <a:schemeClr val="dk1"/>
                          </a:solidFill>
                          <a:latin typeface="Calibri" panose="020F0502020204030204"/>
                        </a:defRPr>
                      </a:lvl5pPr>
                      <a:lvl6pPr marL="2331856" algn="l" defTabSz="932742" rtl="0" eaLnBrk="1" latinLnBrk="0" hangingPunct="1">
                        <a:defRPr sz="1800" kern="1200">
                          <a:solidFill>
                            <a:schemeClr val="dk1"/>
                          </a:solidFill>
                          <a:latin typeface="Calibri" panose="020F0502020204030204"/>
                        </a:defRPr>
                      </a:lvl6pPr>
                      <a:lvl7pPr marL="2798226" algn="l" defTabSz="932742" rtl="0" eaLnBrk="1" latinLnBrk="0" hangingPunct="1">
                        <a:defRPr sz="1800" kern="1200">
                          <a:solidFill>
                            <a:schemeClr val="dk1"/>
                          </a:solidFill>
                          <a:latin typeface="Calibri" panose="020F0502020204030204"/>
                        </a:defRPr>
                      </a:lvl7pPr>
                      <a:lvl8pPr marL="3264597" algn="l" defTabSz="932742" rtl="0" eaLnBrk="1" latinLnBrk="0" hangingPunct="1">
                        <a:defRPr sz="1800" kern="1200">
                          <a:solidFill>
                            <a:schemeClr val="dk1"/>
                          </a:solidFill>
                          <a:latin typeface="Calibri" panose="020F0502020204030204"/>
                        </a:defRPr>
                      </a:lvl8pPr>
                      <a:lvl9pPr marL="3730969" algn="l" defTabSz="932742" rtl="0" eaLnBrk="1" latinLnBrk="0" hangingPunct="1">
                        <a:defRPr sz="1800" kern="1200">
                          <a:solidFill>
                            <a:schemeClr val="dk1"/>
                          </a:solidFill>
                          <a:latin typeface="Calibri" panose="020F0502020204030204"/>
                        </a:defRPr>
                      </a:lvl9pPr>
                    </a:lstStyle>
                    <a:p>
                      <a:pPr algn="ctr" fontAlgn="base"/>
                      <a:r>
                        <a:rPr lang="en-US" sz="1600" b="1" noProof="0">
                          <a:solidFill>
                            <a:srgbClr val="FFFFFF"/>
                          </a:solidFill>
                          <a:effectLst/>
                          <a:highlight>
                            <a:srgbClr val="4472C4"/>
                          </a:highlight>
                          <a:latin typeface="Segoe UI"/>
                        </a:rPr>
                        <a:t>Topic</a:t>
                      </a:r>
                      <a:endParaRPr lang="en-US" sz="1600" noProof="0">
                        <a:effectLst/>
                        <a:latin typeface="Segoe UI"/>
                      </a:endParaRPr>
                    </a:p>
                  </a:txBody>
                  <a:tcPr marL="65923" marR="65923" marT="32957" marB="3295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17002"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4472C4"/>
                    </a:solidFill>
                  </a:tcPr>
                </a:tc>
                <a:extLst>
                  <a:ext uri="{0D108BD9-81ED-4DB2-BD59-A6C34878D82A}">
                    <a16:rowId xmlns:a16="http://schemas.microsoft.com/office/drawing/2014/main" val="1872013037"/>
                  </a:ext>
                </a:extLst>
              </a:tr>
              <a:tr h="330796">
                <a:tc>
                  <a:txBody>
                    <a:bodyPr/>
                    <a:lstStyle/>
                    <a:p>
                      <a:pPr lvl="0" algn="l">
                        <a:buNone/>
                      </a:pPr>
                      <a:r>
                        <a:rPr lang="en-US" sz="1400" noProof="0">
                          <a:effectLst/>
                          <a:highlight>
                            <a:srgbClr val="E9EBF5"/>
                          </a:highlight>
                          <a:latin typeface="+mn-lt"/>
                        </a:rPr>
                        <a:t>JAN 29 </a:t>
                      </a:r>
                    </a:p>
                  </a:txBody>
                  <a:tcPr marL="65922" marR="65922" marT="32957" marB="32957" anchor="ctr">
                    <a:lnL w="9524">
                      <a:solidFill>
                        <a:srgbClr val="FFFFFF"/>
                      </a:solidFill>
                    </a:lnL>
                    <a:lnR w="9524" cap="flat" cmpd="sng" algn="ctr">
                      <a:solidFill>
                        <a:srgbClr val="FFFFFF"/>
                      </a:solidFill>
                      <a:prstDash val="solid"/>
                      <a:round/>
                      <a:headEnd type="none" w="med" len="med"/>
                      <a:tailEnd type="none" w="med" len="med"/>
                    </a:lnR>
                    <a:lnT w="17002" cap="flat" cmpd="sng" algn="ctr">
                      <a:solidFill>
                        <a:srgbClr val="FFFFFF"/>
                      </a:solidFill>
                      <a:prstDash val="solid"/>
                      <a:round/>
                      <a:headEnd type="none" w="med" len="med"/>
                      <a:tailEnd type="none" w="med" len="med"/>
                    </a:lnT>
                    <a:lnB w="17001" cap="flat" cmpd="sng" algn="ctr">
                      <a:solidFill>
                        <a:srgbClr val="FFFFFF"/>
                      </a:solidFill>
                      <a:prstDash val="solid"/>
                      <a:round/>
                      <a:headEnd type="none" w="med" len="med"/>
                      <a:tailEnd type="none" w="med" len="med"/>
                    </a:lnB>
                    <a:lnTlToBr w="0">
                      <a:noFill/>
                    </a:lnTlToBr>
                    <a:lnBlToTr w="0">
                      <a:noFill/>
                    </a:lnBlToTr>
                    <a:solidFill>
                      <a:srgbClr val="E9EBF5"/>
                    </a:solidFill>
                  </a:tcPr>
                </a:tc>
                <a:tc>
                  <a:txBody>
                    <a:bodyPr/>
                    <a:lstStyle/>
                    <a:p>
                      <a:pPr lvl="0" algn="l">
                        <a:lnSpc>
                          <a:spcPct val="100000"/>
                        </a:lnSpc>
                        <a:spcBef>
                          <a:spcPts val="0"/>
                        </a:spcBef>
                        <a:spcAft>
                          <a:spcPts val="0"/>
                        </a:spcAft>
                        <a:buNone/>
                      </a:pPr>
                      <a:r>
                        <a:rPr lang="en-US" sz="1400" b="0" i="0" u="none" strike="noStrike" noProof="0">
                          <a:solidFill>
                            <a:srgbClr val="1A1A1A"/>
                          </a:solidFill>
                          <a:effectLst/>
                          <a:highlight>
                            <a:srgbClr val="E9EBF5"/>
                          </a:highlight>
                          <a:latin typeface="+mn-lt"/>
                        </a:rPr>
                        <a:t>Sharon Sumner</a:t>
                      </a:r>
                    </a:p>
                  </a:txBody>
                  <a:tcPr marL="65922" marR="65922" marT="32957" marB="32957" anchor="ctr">
                    <a:lnL w="9524" cap="flat" cmpd="sng" algn="ctr">
                      <a:solidFill>
                        <a:srgbClr val="FFFFFF"/>
                      </a:solidFill>
                      <a:prstDash val="solid"/>
                      <a:round/>
                      <a:headEnd type="none" w="med" len="med"/>
                      <a:tailEnd type="none" w="med" len="med"/>
                    </a:lnL>
                    <a:lnR w="9524" cap="flat" cmpd="sng" algn="ctr">
                      <a:solidFill>
                        <a:srgbClr val="FFFFFF"/>
                      </a:solidFill>
                      <a:prstDash val="solid"/>
                      <a:round/>
                      <a:headEnd type="none" w="med" len="med"/>
                      <a:tailEnd type="none" w="med" len="med"/>
                    </a:lnR>
                    <a:lnT w="17002" cap="flat" cmpd="sng" algn="ctr">
                      <a:solidFill>
                        <a:srgbClr val="FFFFFF"/>
                      </a:solidFill>
                      <a:prstDash val="solid"/>
                      <a:round/>
                      <a:headEnd type="none" w="med" len="med"/>
                      <a:tailEnd type="none" w="med" len="med"/>
                    </a:lnT>
                    <a:lnB w="17001" cap="flat" cmpd="sng" algn="ctr">
                      <a:solidFill>
                        <a:srgbClr val="FFFFFF"/>
                      </a:solidFill>
                      <a:prstDash val="solid"/>
                      <a:round/>
                      <a:headEnd type="none" w="med" len="med"/>
                      <a:tailEnd type="none" w="med" len="med"/>
                    </a:lnB>
                    <a:lnTlToBr w="0">
                      <a:noFill/>
                    </a:lnTlToBr>
                    <a:lnBlToTr w="0">
                      <a:noFill/>
                    </a:lnBlToTr>
                    <a:solidFill>
                      <a:srgbClr val="E9EBF5"/>
                    </a:solidFill>
                  </a:tcPr>
                </a:tc>
                <a:tc>
                  <a:txBody>
                    <a:bodyPr/>
                    <a:lstStyle/>
                    <a:p>
                      <a:pPr lvl="0" algn="l">
                        <a:buNone/>
                      </a:pPr>
                      <a:r>
                        <a:rPr lang="en-US" sz="1400" noProof="0">
                          <a:latin typeface="+mn-lt"/>
                        </a:rPr>
                        <a:t>Sponsors and Sponsorship</a:t>
                      </a:r>
                    </a:p>
                  </a:txBody>
                  <a:tcPr marL="65922" marR="65922" marT="32957" marB="32957" anchor="ctr">
                    <a:lnL w="9524" cap="flat" cmpd="sng" algn="ctr">
                      <a:solidFill>
                        <a:srgbClr val="FFFFFF"/>
                      </a:solidFill>
                      <a:prstDash val="solid"/>
                      <a:round/>
                      <a:headEnd type="none" w="med" len="med"/>
                      <a:tailEnd type="none" w="med" len="med"/>
                    </a:lnL>
                    <a:lnR w="9524">
                      <a:solidFill>
                        <a:srgbClr val="FFFFFF"/>
                      </a:solidFill>
                    </a:lnR>
                    <a:lnT w="17002" cap="flat" cmpd="sng" algn="ctr">
                      <a:solidFill>
                        <a:srgbClr val="FFFFFF"/>
                      </a:solidFill>
                      <a:prstDash val="solid"/>
                      <a:round/>
                      <a:headEnd type="none" w="med" len="med"/>
                      <a:tailEnd type="none" w="med" len="med"/>
                    </a:lnT>
                    <a:lnB w="17001" cap="flat" cmpd="sng" algn="ctr">
                      <a:solidFill>
                        <a:srgbClr val="FFFFFF"/>
                      </a:solidFill>
                      <a:prstDash val="solid"/>
                      <a:round/>
                      <a:headEnd type="none" w="med" len="med"/>
                      <a:tailEnd type="none" w="med" len="med"/>
                    </a:lnB>
                    <a:lnTlToBr w="0">
                      <a:noFill/>
                    </a:lnTlToBr>
                    <a:lnBlToTr w="0">
                      <a:noFill/>
                    </a:lnBlToTr>
                    <a:solidFill>
                      <a:srgbClr val="E9EBF5"/>
                    </a:solidFill>
                  </a:tcPr>
                </a:tc>
                <a:extLst>
                  <a:ext uri="{0D108BD9-81ED-4DB2-BD59-A6C34878D82A}">
                    <a16:rowId xmlns:a16="http://schemas.microsoft.com/office/drawing/2014/main" val="1726588338"/>
                  </a:ext>
                </a:extLst>
              </a:tr>
              <a:tr h="515670">
                <a:tc>
                  <a:txBody>
                    <a:bodyPr/>
                    <a:lstStyle/>
                    <a:p>
                      <a:pPr lvl="0" algn="l">
                        <a:buNone/>
                      </a:pPr>
                      <a:r>
                        <a:rPr lang="en-US" sz="1400" noProof="0">
                          <a:effectLst/>
                          <a:highlight>
                            <a:srgbClr val="E9EBF5"/>
                          </a:highlight>
                          <a:latin typeface="+mn-lt"/>
                        </a:rPr>
                        <a:t>FEB 26</a:t>
                      </a:r>
                      <a:endParaRPr lang="en-US" sz="1400" noProof="0"/>
                    </a:p>
                  </a:txBody>
                  <a:tcPr marL="65922" marR="65922" marT="32957" marB="32957" anchor="ctr">
                    <a:lnL w="9524">
                      <a:solidFill>
                        <a:srgbClr val="FFFFFF"/>
                      </a:solidFill>
                    </a:lnL>
                    <a:lnR w="9524">
                      <a:solidFill>
                        <a:srgbClr val="FFFFFF"/>
                      </a:solidFill>
                    </a:lnR>
                    <a:lnT w="17001" cap="flat" cmpd="sng" algn="ctr">
                      <a:solidFill>
                        <a:srgbClr val="FFFFFF"/>
                      </a:solidFill>
                      <a:prstDash val="solid"/>
                      <a:round/>
                      <a:headEnd type="none" w="med" len="med"/>
                      <a:tailEnd type="none" w="med" len="med"/>
                    </a:lnT>
                    <a:lnB w="9524">
                      <a:solidFill>
                        <a:srgbClr val="FFFFFF"/>
                      </a:solidFill>
                    </a:lnB>
                    <a:lnTlToBr w="0">
                      <a:noFill/>
                    </a:lnTlToBr>
                    <a:lnBlToTr w="0">
                      <a:noFill/>
                    </a:lnBlToTr>
                    <a:solidFill>
                      <a:srgbClr val="E9EBF5"/>
                    </a:solidFill>
                  </a:tcPr>
                </a:tc>
                <a:tc>
                  <a:txBody>
                    <a:bodyPr/>
                    <a:lstStyle/>
                    <a:p>
                      <a:pPr lvl="0" algn="l">
                        <a:buNone/>
                      </a:pPr>
                      <a:r>
                        <a:rPr lang="en-US" sz="1400" b="0" i="0" u="none" strike="noStrike" noProof="0">
                          <a:solidFill>
                            <a:srgbClr val="1A1A1A"/>
                          </a:solidFill>
                          <a:effectLst/>
                          <a:highlight>
                            <a:srgbClr val="E9EBF5"/>
                          </a:highlight>
                          <a:latin typeface="+mn-lt"/>
                        </a:rPr>
                        <a:t>Tom &amp; Heather</a:t>
                      </a:r>
                      <a:endParaRPr lang="en-US" sz="1400" noProof="0"/>
                    </a:p>
                  </a:txBody>
                  <a:tcPr marL="65922" marR="65922" marT="32957" marB="32957" anchor="ctr">
                    <a:lnL w="9524">
                      <a:solidFill>
                        <a:srgbClr val="FFFFFF"/>
                      </a:solidFill>
                    </a:lnL>
                    <a:lnR w="9524">
                      <a:solidFill>
                        <a:srgbClr val="FFFFFF"/>
                      </a:solidFill>
                    </a:lnR>
                    <a:lnT w="17001" cap="flat" cmpd="sng" algn="ctr">
                      <a:solidFill>
                        <a:srgbClr val="FFFFFF"/>
                      </a:solidFill>
                      <a:prstDash val="solid"/>
                      <a:round/>
                      <a:headEnd type="none" w="med" len="med"/>
                      <a:tailEnd type="none" w="med" len="med"/>
                    </a:lnT>
                    <a:lnB w="9524">
                      <a:solidFill>
                        <a:srgbClr val="FFFFFF"/>
                      </a:solidFill>
                    </a:lnB>
                    <a:lnTlToBr w="0">
                      <a:noFill/>
                    </a:lnTlToBr>
                    <a:lnBlToTr w="0">
                      <a:noFill/>
                    </a:lnBlToTr>
                    <a:solidFill>
                      <a:srgbClr val="E9EBF5"/>
                    </a:solidFill>
                  </a:tcPr>
                </a:tc>
                <a:tc>
                  <a:txBody>
                    <a:bodyPr/>
                    <a:lstStyle/>
                    <a:p>
                      <a:pPr lvl="0" algn="l">
                        <a:lnSpc>
                          <a:spcPct val="100000"/>
                        </a:lnSpc>
                        <a:spcBef>
                          <a:spcPts val="0"/>
                        </a:spcBef>
                        <a:spcAft>
                          <a:spcPts val="0"/>
                        </a:spcAft>
                        <a:buNone/>
                      </a:pPr>
                      <a:r>
                        <a:rPr lang="en-US" sz="1400" b="0" i="0" u="none" strike="noStrike" noProof="0">
                          <a:solidFill>
                            <a:srgbClr val="1A1A1A"/>
                          </a:solidFill>
                          <a:effectLst/>
                          <a:latin typeface="+mn-lt"/>
                        </a:rPr>
                        <a:t>Community Days, MTC User Groups &amp; AMC</a:t>
                      </a:r>
                    </a:p>
                  </a:txBody>
                  <a:tcPr marL="65922" marR="65922" marT="32957" marB="32957" anchor="ctr">
                    <a:lnL w="9524">
                      <a:solidFill>
                        <a:srgbClr val="FFFFFF"/>
                      </a:solidFill>
                    </a:lnL>
                    <a:lnR w="9524">
                      <a:solidFill>
                        <a:srgbClr val="FFFFFF"/>
                      </a:solidFill>
                    </a:lnR>
                    <a:lnT w="17001" cap="flat" cmpd="sng" algn="ctr">
                      <a:solidFill>
                        <a:srgbClr val="FFFFFF"/>
                      </a:solidFill>
                      <a:prstDash val="solid"/>
                      <a:round/>
                      <a:headEnd type="none" w="med" len="med"/>
                      <a:tailEnd type="none" w="med" len="med"/>
                    </a:lnT>
                    <a:lnB w="9524">
                      <a:solidFill>
                        <a:srgbClr val="FFFFFF"/>
                      </a:solidFill>
                    </a:lnB>
                    <a:lnTlToBr w="0">
                      <a:noFill/>
                    </a:lnTlToBr>
                    <a:lnBlToTr w="0">
                      <a:noFill/>
                    </a:lnBlToTr>
                    <a:solidFill>
                      <a:srgbClr val="E9EBF5"/>
                    </a:solidFill>
                  </a:tcPr>
                </a:tc>
                <a:extLst>
                  <a:ext uri="{0D108BD9-81ED-4DB2-BD59-A6C34878D82A}">
                    <a16:rowId xmlns:a16="http://schemas.microsoft.com/office/drawing/2014/main" val="4017572173"/>
                  </a:ext>
                </a:extLst>
              </a:tr>
              <a:tr h="330796">
                <a:tc>
                  <a:txBody>
                    <a:bodyPr/>
                    <a:lstStyle/>
                    <a:p>
                      <a:pPr lvl="0" algn="l">
                        <a:buNone/>
                      </a:pPr>
                      <a:r>
                        <a:rPr lang="en-US" sz="1400" noProof="0">
                          <a:effectLst/>
                          <a:highlight>
                            <a:srgbClr val="E9EBF5"/>
                          </a:highlight>
                          <a:latin typeface="+mn-lt"/>
                        </a:rPr>
                        <a:t>MAR 26</a:t>
                      </a:r>
                      <a:endParaRPr lang="en-US" sz="1400" noProof="0"/>
                    </a:p>
                  </a:txBody>
                  <a:tcPr marL="65922" marR="65922" marT="32957" marB="32957" anchor="ctr">
                    <a:lnL w="9524">
                      <a:solidFill>
                        <a:srgbClr val="FFFFFF"/>
                      </a:solidFill>
                    </a:lnL>
                    <a:lnR w="9524">
                      <a:solidFill>
                        <a:srgbClr val="FFFFFF"/>
                      </a:solidFill>
                    </a:lnR>
                    <a:lnT w="9524" cap="flat" cmpd="sng" algn="ctr">
                      <a:solidFill>
                        <a:srgbClr val="FFFFFF"/>
                      </a:solidFill>
                      <a:prstDash val="solid"/>
                      <a:round/>
                      <a:headEnd type="none" w="med" len="med"/>
                      <a:tailEnd type="none" w="med" len="med"/>
                    </a:lnT>
                    <a:lnB w="9524">
                      <a:solidFill>
                        <a:srgbClr val="FFFFFF"/>
                      </a:solidFill>
                    </a:lnB>
                    <a:lnTlToBr w="0">
                      <a:noFill/>
                    </a:lnTlToBr>
                    <a:lnBlToTr w="0">
                      <a:noFill/>
                    </a:lnBlToTr>
                    <a:solidFill>
                      <a:srgbClr val="E9EBF5"/>
                    </a:solidFill>
                  </a:tcPr>
                </a:tc>
                <a:tc>
                  <a:txBody>
                    <a:bodyPr/>
                    <a:lstStyle/>
                    <a:p>
                      <a:pPr marL="0" marR="0" lvl="0" indent="0" algn="l" rtl="0">
                        <a:lnSpc>
                          <a:spcPct val="100000"/>
                        </a:lnSpc>
                        <a:spcBef>
                          <a:spcPts val="0"/>
                        </a:spcBef>
                        <a:spcAft>
                          <a:spcPts val="0"/>
                        </a:spcAft>
                        <a:buClrTx/>
                        <a:buSzTx/>
                        <a:buFontTx/>
                        <a:buNone/>
                      </a:pPr>
                      <a:r>
                        <a:rPr lang="en-US" sz="1400" b="0" i="0" u="none" strike="noStrike" noProof="0">
                          <a:solidFill>
                            <a:srgbClr val="1A1A1A"/>
                          </a:solidFill>
                          <a:effectLst/>
                          <a:highlight>
                            <a:srgbClr val="E9EBF5"/>
                          </a:highlight>
                          <a:latin typeface="+mn-lt"/>
                        </a:rPr>
                        <a:t>NO MEETING</a:t>
                      </a:r>
                      <a:endParaRPr lang="en-US" sz="1400" noProof="0"/>
                    </a:p>
                  </a:txBody>
                  <a:tcPr marL="65922" marR="65922" marT="32957" marB="32957" anchor="ctr">
                    <a:lnL w="9524">
                      <a:solidFill>
                        <a:srgbClr val="FFFFFF"/>
                      </a:solidFill>
                    </a:lnL>
                    <a:lnR w="9524">
                      <a:solidFill>
                        <a:srgbClr val="FFFFFF"/>
                      </a:solidFill>
                    </a:lnR>
                    <a:lnT w="9524" cap="flat" cmpd="sng" algn="ctr">
                      <a:solidFill>
                        <a:srgbClr val="FFFFFF"/>
                      </a:solidFill>
                      <a:prstDash val="solid"/>
                      <a:round/>
                      <a:headEnd type="none" w="med" len="med"/>
                      <a:tailEnd type="none" w="med" len="med"/>
                    </a:lnT>
                    <a:lnB w="9524">
                      <a:solidFill>
                        <a:srgbClr val="FFFFFF"/>
                      </a:solidFill>
                    </a:lnB>
                    <a:lnTlToBr w="0">
                      <a:noFill/>
                    </a:lnTlToBr>
                    <a:lnBlToTr w="0">
                      <a:noFill/>
                    </a:lnBlToTr>
                    <a:solidFill>
                      <a:srgbClr val="E9EBF5"/>
                    </a:solidFill>
                  </a:tcPr>
                </a:tc>
                <a:tc>
                  <a:txBody>
                    <a:bodyPr/>
                    <a:lstStyle/>
                    <a:p>
                      <a:pPr lvl="0" algn="l">
                        <a:lnSpc>
                          <a:spcPct val="100000"/>
                        </a:lnSpc>
                        <a:spcBef>
                          <a:spcPts val="0"/>
                        </a:spcBef>
                        <a:spcAft>
                          <a:spcPts val="0"/>
                        </a:spcAft>
                        <a:buNone/>
                      </a:pPr>
                      <a:r>
                        <a:rPr lang="en-US" sz="1400" b="0" i="0" u="none" strike="noStrike" noProof="0">
                          <a:solidFill>
                            <a:srgbClr val="1A1A1A"/>
                          </a:solidFill>
                          <a:effectLst/>
                          <a:latin typeface="+mn-lt"/>
                        </a:rPr>
                        <a:t>SPRING BREAK</a:t>
                      </a:r>
                      <a:endParaRPr lang="en-US" sz="1400" noProof="0"/>
                    </a:p>
                  </a:txBody>
                  <a:tcPr marL="65922" marR="65922" marT="32957" marB="32957" anchor="ctr">
                    <a:lnL w="9524">
                      <a:solidFill>
                        <a:srgbClr val="FFFFFF"/>
                      </a:solidFill>
                    </a:lnL>
                    <a:lnR w="9524">
                      <a:solidFill>
                        <a:srgbClr val="FFFFFF"/>
                      </a:solidFill>
                    </a:lnR>
                    <a:lnT w="9524" cap="flat" cmpd="sng" algn="ctr">
                      <a:solidFill>
                        <a:srgbClr val="FFFFFF"/>
                      </a:solidFill>
                      <a:prstDash val="solid"/>
                      <a:round/>
                      <a:headEnd type="none" w="med" len="med"/>
                      <a:tailEnd type="none" w="med" len="med"/>
                    </a:lnT>
                    <a:lnB w="9524">
                      <a:solidFill>
                        <a:srgbClr val="FFFFFF"/>
                      </a:solidFill>
                    </a:lnB>
                    <a:lnTlToBr w="0">
                      <a:noFill/>
                    </a:lnTlToBr>
                    <a:lnBlToTr w="0">
                      <a:noFill/>
                    </a:lnBlToTr>
                    <a:solidFill>
                      <a:srgbClr val="E9EBF5"/>
                    </a:solidFill>
                  </a:tcPr>
                </a:tc>
                <a:extLst>
                  <a:ext uri="{0D108BD9-81ED-4DB2-BD59-A6C34878D82A}">
                    <a16:rowId xmlns:a16="http://schemas.microsoft.com/office/drawing/2014/main" val="1880229079"/>
                  </a:ext>
                </a:extLst>
              </a:tr>
              <a:tr h="583518">
                <a:tc>
                  <a:txBody>
                    <a:bodyPr/>
                    <a:lstStyle/>
                    <a:p>
                      <a:pPr lvl="0" algn="l">
                        <a:buNone/>
                      </a:pPr>
                      <a:r>
                        <a:rPr lang="en-US" sz="1400" noProof="0">
                          <a:effectLst/>
                          <a:highlight>
                            <a:srgbClr val="E9EBF5"/>
                          </a:highlight>
                          <a:latin typeface="+mn-lt"/>
                        </a:rPr>
                        <a:t>APR 30</a:t>
                      </a:r>
                    </a:p>
                  </a:txBody>
                  <a:tcPr marL="65922" marR="65922" marT="32957" marB="32957" anchor="ctr">
                    <a:lnL w="9524">
                      <a:solidFill>
                        <a:srgbClr val="FFFFFF"/>
                      </a:solidFill>
                    </a:lnL>
                    <a:lnR w="9524">
                      <a:solidFill>
                        <a:srgbClr val="FFFFFF"/>
                      </a:solidFill>
                    </a:lnR>
                    <a:lnT w="9524" cap="flat" cmpd="sng" algn="ctr">
                      <a:solidFill>
                        <a:srgbClr val="FFFFFF"/>
                      </a:solidFill>
                      <a:prstDash val="solid"/>
                      <a:round/>
                      <a:headEnd type="none" w="med" len="med"/>
                      <a:tailEnd type="none" w="med" len="med"/>
                    </a:lnT>
                    <a:lnB w="9524">
                      <a:solidFill>
                        <a:srgbClr val="FFFFFF"/>
                      </a:solidFill>
                    </a:lnB>
                    <a:lnTlToBr w="0">
                      <a:noFill/>
                    </a:lnTlToBr>
                    <a:lnBlToTr w="0">
                      <a:noFill/>
                    </a:lnBlToTr>
                    <a:solidFill>
                      <a:srgbClr val="E9EBF5"/>
                    </a:solidFill>
                  </a:tcPr>
                </a:tc>
                <a:tc>
                  <a:txBody>
                    <a:bodyPr/>
                    <a:lstStyle/>
                    <a:p>
                      <a:pPr lvl="0" algn="l">
                        <a:buNone/>
                      </a:pPr>
                      <a:r>
                        <a:rPr lang="en-US" sz="1400" b="0" i="0" u="none" strike="noStrike" noProof="0">
                          <a:solidFill>
                            <a:srgbClr val="1A1A1A"/>
                          </a:solidFill>
                          <a:effectLst/>
                          <a:highlight>
                            <a:srgbClr val="E9EBF5"/>
                          </a:highlight>
                          <a:latin typeface="+mn-lt"/>
                        </a:rPr>
                        <a:t>Sharon Weaver</a:t>
                      </a:r>
                    </a:p>
                  </a:txBody>
                  <a:tcPr marL="65922" marR="65922" marT="32957" marB="32957" anchor="ctr">
                    <a:lnL w="9524">
                      <a:solidFill>
                        <a:srgbClr val="FFFFFF"/>
                      </a:solidFill>
                    </a:lnL>
                    <a:lnR w="9524">
                      <a:solidFill>
                        <a:srgbClr val="FFFFFF"/>
                      </a:solidFill>
                    </a:lnR>
                    <a:lnT w="9524" cap="flat" cmpd="sng" algn="ctr">
                      <a:solidFill>
                        <a:srgbClr val="FFFFFF"/>
                      </a:solidFill>
                      <a:prstDash val="solid"/>
                      <a:round/>
                      <a:headEnd type="none" w="med" len="med"/>
                      <a:tailEnd type="none" w="med" len="med"/>
                    </a:lnT>
                    <a:lnB w="9524">
                      <a:solidFill>
                        <a:srgbClr val="FFFFFF"/>
                      </a:solidFill>
                    </a:lnB>
                    <a:lnTlToBr w="0">
                      <a:noFill/>
                    </a:lnTlToBr>
                    <a:lnBlToTr w="0">
                      <a:noFill/>
                    </a:lnBlToTr>
                    <a:solidFill>
                      <a:srgbClr val="E9EBF5"/>
                    </a:solidFill>
                  </a:tcPr>
                </a:tc>
                <a:tc>
                  <a:txBody>
                    <a:bodyPr/>
                    <a:lstStyle/>
                    <a:p>
                      <a:pPr lvl="0" algn="l">
                        <a:lnSpc>
                          <a:spcPct val="100000"/>
                        </a:lnSpc>
                        <a:spcBef>
                          <a:spcPts val="0"/>
                        </a:spcBef>
                        <a:spcAft>
                          <a:spcPts val="0"/>
                        </a:spcAft>
                        <a:buNone/>
                      </a:pPr>
                      <a:r>
                        <a:rPr lang="en-US" sz="1400" b="0" i="0" u="none" strike="noStrike" noProof="0">
                          <a:solidFill>
                            <a:srgbClr val="1A1A1A"/>
                          </a:solidFill>
                          <a:effectLst/>
                          <a:highlight>
                            <a:srgbClr val="E9EBF5"/>
                          </a:highlight>
                          <a:latin typeface="Calibri"/>
                        </a:rPr>
                        <a:t>Run of Show – Day of Event Lessons Learned</a:t>
                      </a:r>
                      <a:endParaRPr lang="en-US" sz="1400" noProof="0"/>
                    </a:p>
                  </a:txBody>
                  <a:tcPr marL="65922" marR="65922" marT="32957" marB="32957" anchor="ctr">
                    <a:lnL w="9524">
                      <a:solidFill>
                        <a:srgbClr val="FFFFFF"/>
                      </a:solidFill>
                    </a:lnL>
                    <a:lnR w="9524">
                      <a:solidFill>
                        <a:srgbClr val="FFFFFF"/>
                      </a:solidFill>
                    </a:lnR>
                    <a:lnT w="9524" cap="flat" cmpd="sng" algn="ctr">
                      <a:solidFill>
                        <a:srgbClr val="FFFFFF"/>
                      </a:solidFill>
                      <a:prstDash val="solid"/>
                      <a:round/>
                      <a:headEnd type="none" w="med" len="med"/>
                      <a:tailEnd type="none" w="med" len="med"/>
                    </a:lnT>
                    <a:lnB w="9524">
                      <a:solidFill>
                        <a:srgbClr val="FFFFFF"/>
                      </a:solidFill>
                    </a:lnB>
                    <a:lnTlToBr w="0">
                      <a:noFill/>
                    </a:lnTlToBr>
                    <a:lnBlToTr w="0">
                      <a:noFill/>
                    </a:lnBlToTr>
                    <a:solidFill>
                      <a:srgbClr val="E9EBF5"/>
                    </a:solidFill>
                  </a:tcPr>
                </a:tc>
                <a:extLst>
                  <a:ext uri="{0D108BD9-81ED-4DB2-BD59-A6C34878D82A}">
                    <a16:rowId xmlns:a16="http://schemas.microsoft.com/office/drawing/2014/main" val="3720665746"/>
                  </a:ext>
                </a:extLst>
              </a:tr>
              <a:tr h="330796">
                <a:tc>
                  <a:txBody>
                    <a:bodyPr/>
                    <a:lstStyle/>
                    <a:p>
                      <a:pPr lvl="0" algn="l">
                        <a:buNone/>
                      </a:pPr>
                      <a:r>
                        <a:rPr lang="en-US" sz="1400" noProof="0">
                          <a:effectLst/>
                          <a:highlight>
                            <a:srgbClr val="E9EBF5"/>
                          </a:highlight>
                          <a:latin typeface="+mn-lt"/>
                        </a:rPr>
                        <a:t>MAY 28</a:t>
                      </a:r>
                      <a:endParaRPr lang="en-US" sz="1400" noProof="0"/>
                    </a:p>
                  </a:txBody>
                  <a:tcPr marL="65922" marR="65922" marT="32957" marB="32957" anchor="ctr">
                    <a:lnL w="9524">
                      <a:solidFill>
                        <a:srgbClr val="FFFFFF"/>
                      </a:solidFill>
                    </a:lnL>
                    <a:lnR w="9524">
                      <a:solidFill>
                        <a:srgbClr val="FFFFFF"/>
                      </a:solidFill>
                    </a:lnR>
                    <a:lnT w="9524" cap="flat" cmpd="sng" algn="ctr">
                      <a:solidFill>
                        <a:srgbClr val="FFFFFF"/>
                      </a:solidFill>
                      <a:prstDash val="solid"/>
                      <a:round/>
                      <a:headEnd type="none" w="med" len="med"/>
                      <a:tailEnd type="none" w="med" len="med"/>
                    </a:lnT>
                    <a:lnB w="9524">
                      <a:solidFill>
                        <a:srgbClr val="FFFFFF"/>
                      </a:solidFill>
                    </a:lnB>
                    <a:lnTlToBr w="0">
                      <a:noFill/>
                    </a:lnTlToBr>
                    <a:lnBlToTr w="0">
                      <a:noFill/>
                    </a:lnBlToTr>
                    <a:solidFill>
                      <a:srgbClr val="E9EBF5"/>
                    </a:solidFill>
                  </a:tcPr>
                </a:tc>
                <a:tc>
                  <a:txBody>
                    <a:bodyPr/>
                    <a:lstStyle/>
                    <a:p>
                      <a:pPr lvl="0" algn="l">
                        <a:buNone/>
                      </a:pPr>
                      <a:r>
                        <a:rPr lang="en-US" sz="1400" b="0" i="0" u="none" strike="noStrike" noProof="0">
                          <a:solidFill>
                            <a:srgbClr val="1A1A1A"/>
                          </a:solidFill>
                          <a:effectLst/>
                          <a:highlight>
                            <a:srgbClr val="E9EBF5"/>
                          </a:highlight>
                          <a:latin typeface="Calibri"/>
                        </a:rPr>
                        <a:t>TBD</a:t>
                      </a:r>
                      <a:endParaRPr lang="en-US" sz="1400" noProof="0"/>
                    </a:p>
                  </a:txBody>
                  <a:tcPr marL="65922" marR="65922" marT="32957" marB="32957" anchor="ctr">
                    <a:lnL w="9524">
                      <a:solidFill>
                        <a:srgbClr val="FFFFFF"/>
                      </a:solidFill>
                    </a:lnL>
                    <a:lnR w="9524">
                      <a:solidFill>
                        <a:srgbClr val="FFFFFF"/>
                      </a:solidFill>
                    </a:lnR>
                    <a:lnT w="9524" cap="flat" cmpd="sng" algn="ctr">
                      <a:solidFill>
                        <a:srgbClr val="FFFFFF"/>
                      </a:solidFill>
                      <a:prstDash val="solid"/>
                      <a:round/>
                      <a:headEnd type="none" w="med" len="med"/>
                      <a:tailEnd type="none" w="med" len="med"/>
                    </a:lnT>
                    <a:lnB w="9524">
                      <a:solidFill>
                        <a:srgbClr val="FFFFFF"/>
                      </a:solidFill>
                    </a:lnB>
                    <a:lnTlToBr w="0">
                      <a:noFill/>
                    </a:lnTlToBr>
                    <a:lnBlToTr w="0">
                      <a:noFill/>
                    </a:lnBlToTr>
                    <a:solidFill>
                      <a:srgbClr val="E9EBF5"/>
                    </a:solidFill>
                  </a:tcPr>
                </a:tc>
                <a:tc>
                  <a:txBody>
                    <a:bodyPr/>
                    <a:lstStyle/>
                    <a:p>
                      <a:pPr lvl="0" algn="l">
                        <a:lnSpc>
                          <a:spcPct val="100000"/>
                        </a:lnSpc>
                        <a:spcBef>
                          <a:spcPts val="0"/>
                        </a:spcBef>
                        <a:spcAft>
                          <a:spcPts val="0"/>
                        </a:spcAft>
                        <a:buNone/>
                      </a:pPr>
                      <a:r>
                        <a:rPr lang="en-US" sz="1400" b="0" i="0" u="none" strike="noStrike" noProof="0">
                          <a:solidFill>
                            <a:srgbClr val="1A1A1A"/>
                          </a:solidFill>
                          <a:effectLst/>
                          <a:highlight>
                            <a:srgbClr val="E9EBF5"/>
                          </a:highlight>
                          <a:latin typeface="Calibri"/>
                        </a:rPr>
                        <a:t>Event &amp; Committee Planning</a:t>
                      </a:r>
                      <a:endParaRPr lang="en-US" sz="1400" noProof="0"/>
                    </a:p>
                  </a:txBody>
                  <a:tcPr marL="65922" marR="65922" marT="32957" marB="32957" anchor="ctr">
                    <a:lnL w="9524">
                      <a:solidFill>
                        <a:srgbClr val="FFFFFF"/>
                      </a:solidFill>
                    </a:lnL>
                    <a:lnR w="9524">
                      <a:solidFill>
                        <a:srgbClr val="FFFFFF"/>
                      </a:solidFill>
                    </a:lnR>
                    <a:lnT w="9524" cap="flat" cmpd="sng" algn="ctr">
                      <a:solidFill>
                        <a:srgbClr val="FFFFFF"/>
                      </a:solidFill>
                      <a:prstDash val="solid"/>
                      <a:round/>
                      <a:headEnd type="none" w="med" len="med"/>
                      <a:tailEnd type="none" w="med" len="med"/>
                    </a:lnT>
                    <a:lnB w="9524">
                      <a:solidFill>
                        <a:srgbClr val="FFFFFF"/>
                      </a:solidFill>
                    </a:lnB>
                    <a:lnTlToBr w="0">
                      <a:noFill/>
                    </a:lnTlToBr>
                    <a:lnBlToTr w="0">
                      <a:noFill/>
                    </a:lnBlToTr>
                    <a:solidFill>
                      <a:srgbClr val="E9EBF5"/>
                    </a:solidFill>
                  </a:tcPr>
                </a:tc>
                <a:extLst>
                  <a:ext uri="{0D108BD9-81ED-4DB2-BD59-A6C34878D82A}">
                    <a16:rowId xmlns:a16="http://schemas.microsoft.com/office/drawing/2014/main" val="1527753014"/>
                  </a:ext>
                </a:extLst>
              </a:tr>
              <a:tr h="330796">
                <a:tc>
                  <a:txBody>
                    <a:bodyPr/>
                    <a:lstStyle/>
                    <a:p>
                      <a:pPr lvl="0" algn="l">
                        <a:buNone/>
                      </a:pPr>
                      <a:r>
                        <a:rPr lang="en-US" sz="1400" noProof="0">
                          <a:effectLst/>
                          <a:highlight>
                            <a:srgbClr val="E9EBF5"/>
                          </a:highlight>
                          <a:latin typeface="+mn-lt"/>
                        </a:rPr>
                        <a:t>JUN 25</a:t>
                      </a:r>
                      <a:endParaRPr lang="en-US" sz="1400" noProof="0"/>
                    </a:p>
                  </a:txBody>
                  <a:tcPr marL="65922" marR="65922" marT="32957" marB="32957" anchor="ctr">
                    <a:lnL w="9524">
                      <a:solidFill>
                        <a:srgbClr val="FFFFFF"/>
                      </a:solidFill>
                    </a:lnL>
                    <a:lnR w="9524">
                      <a:solidFill>
                        <a:srgbClr val="FFFFFF"/>
                      </a:solidFill>
                    </a:lnR>
                    <a:lnT w="9524" cap="flat" cmpd="sng" algn="ctr">
                      <a:solidFill>
                        <a:srgbClr val="FFFFFF"/>
                      </a:solidFill>
                      <a:prstDash val="solid"/>
                      <a:round/>
                      <a:headEnd type="none" w="med" len="med"/>
                      <a:tailEnd type="none" w="med" len="med"/>
                    </a:lnT>
                    <a:lnB w="9524">
                      <a:solidFill>
                        <a:srgbClr val="FFFFFF"/>
                      </a:solidFill>
                    </a:lnB>
                    <a:lnTlToBr w="0">
                      <a:noFill/>
                    </a:lnTlToBr>
                    <a:lnBlToTr w="0">
                      <a:noFill/>
                    </a:lnBlToTr>
                    <a:solidFill>
                      <a:srgbClr val="E9EBF5"/>
                    </a:solidFill>
                  </a:tcPr>
                </a:tc>
                <a:tc>
                  <a:txBody>
                    <a:bodyPr/>
                    <a:lstStyle/>
                    <a:p>
                      <a:pPr lvl="0" algn="l">
                        <a:buNone/>
                      </a:pPr>
                      <a:r>
                        <a:rPr lang="en-US" sz="1400" b="0" i="0" u="none" strike="noStrike" noProof="0">
                          <a:solidFill>
                            <a:srgbClr val="1A1A1A"/>
                          </a:solidFill>
                          <a:effectLst/>
                          <a:highlight>
                            <a:srgbClr val="E9EBF5"/>
                          </a:highlight>
                          <a:latin typeface="Calibri"/>
                        </a:rPr>
                        <a:t>TBD</a:t>
                      </a:r>
                      <a:endParaRPr lang="en-US" sz="1400" noProof="0"/>
                    </a:p>
                  </a:txBody>
                  <a:tcPr marL="65922" marR="65922" marT="32957" marB="32957" anchor="ctr">
                    <a:lnL w="9524">
                      <a:solidFill>
                        <a:srgbClr val="FFFFFF"/>
                      </a:solidFill>
                    </a:lnL>
                    <a:lnR w="9524">
                      <a:solidFill>
                        <a:srgbClr val="FFFFFF"/>
                      </a:solidFill>
                    </a:lnR>
                    <a:lnT w="9524" cap="flat" cmpd="sng" algn="ctr">
                      <a:solidFill>
                        <a:srgbClr val="FFFFFF"/>
                      </a:solidFill>
                      <a:prstDash val="solid"/>
                      <a:round/>
                      <a:headEnd type="none" w="med" len="med"/>
                      <a:tailEnd type="none" w="med" len="med"/>
                    </a:lnT>
                    <a:lnB w="9524">
                      <a:solidFill>
                        <a:srgbClr val="FFFFFF"/>
                      </a:solidFill>
                    </a:lnB>
                    <a:lnTlToBr w="0">
                      <a:noFill/>
                    </a:lnTlToBr>
                    <a:lnBlToTr w="0">
                      <a:noFill/>
                    </a:lnBlToTr>
                    <a:solidFill>
                      <a:srgbClr val="E9EBF5"/>
                    </a:solidFill>
                  </a:tcPr>
                </a:tc>
                <a:tc>
                  <a:txBody>
                    <a:bodyPr/>
                    <a:lstStyle/>
                    <a:p>
                      <a:pPr lvl="0" algn="l">
                        <a:lnSpc>
                          <a:spcPct val="100000"/>
                        </a:lnSpc>
                        <a:spcBef>
                          <a:spcPts val="0"/>
                        </a:spcBef>
                        <a:spcAft>
                          <a:spcPts val="0"/>
                        </a:spcAft>
                        <a:buNone/>
                      </a:pPr>
                      <a:r>
                        <a:rPr lang="en-US" sz="1400" b="0" i="0" u="none" strike="noStrike" noProof="0">
                          <a:solidFill>
                            <a:srgbClr val="1A1A1A"/>
                          </a:solidFill>
                          <a:effectLst/>
                          <a:highlight>
                            <a:srgbClr val="E9EBF5"/>
                          </a:highlight>
                          <a:latin typeface="Calibri"/>
                        </a:rPr>
                        <a:t>How to find and select speakers</a:t>
                      </a:r>
                      <a:endParaRPr lang="en-US" sz="1400" noProof="0"/>
                    </a:p>
                  </a:txBody>
                  <a:tcPr marL="65922" marR="65922" marT="32957" marB="32957" anchor="ctr">
                    <a:lnL w="9524">
                      <a:solidFill>
                        <a:srgbClr val="FFFFFF"/>
                      </a:solidFill>
                    </a:lnL>
                    <a:lnR w="9524">
                      <a:solidFill>
                        <a:srgbClr val="FFFFFF"/>
                      </a:solidFill>
                    </a:lnR>
                    <a:lnT w="9524" cap="flat" cmpd="sng" algn="ctr">
                      <a:solidFill>
                        <a:srgbClr val="FFFFFF"/>
                      </a:solidFill>
                      <a:prstDash val="solid"/>
                      <a:round/>
                      <a:headEnd type="none" w="med" len="med"/>
                      <a:tailEnd type="none" w="med" len="med"/>
                    </a:lnT>
                    <a:lnB w="9524">
                      <a:solidFill>
                        <a:srgbClr val="FFFFFF"/>
                      </a:solidFill>
                    </a:lnB>
                    <a:lnTlToBr w="0">
                      <a:noFill/>
                    </a:lnTlToBr>
                    <a:lnBlToTr w="0">
                      <a:noFill/>
                    </a:lnBlToTr>
                    <a:solidFill>
                      <a:srgbClr val="E9EBF5"/>
                    </a:solidFill>
                  </a:tcPr>
                </a:tc>
                <a:extLst>
                  <a:ext uri="{0D108BD9-81ED-4DB2-BD59-A6C34878D82A}">
                    <a16:rowId xmlns:a16="http://schemas.microsoft.com/office/drawing/2014/main" val="452561288"/>
                  </a:ext>
                </a:extLst>
              </a:tr>
              <a:tr h="330796">
                <a:tc>
                  <a:txBody>
                    <a:bodyPr/>
                    <a:lstStyle/>
                    <a:p>
                      <a:pPr lvl="0" algn="l">
                        <a:buNone/>
                      </a:pPr>
                      <a:r>
                        <a:rPr lang="en-US" sz="1400" noProof="0">
                          <a:effectLst/>
                          <a:highlight>
                            <a:srgbClr val="E9EBF5"/>
                          </a:highlight>
                          <a:latin typeface="+mn-lt"/>
                        </a:rPr>
                        <a:t>JUL 30</a:t>
                      </a:r>
                      <a:endParaRPr lang="en-US" sz="1600" noProof="0"/>
                    </a:p>
                  </a:txBody>
                  <a:tcPr marL="65922" marR="65922" marT="32957" marB="32957" anchor="ctr">
                    <a:lnL w="9524">
                      <a:solidFill>
                        <a:srgbClr val="FFFFFF"/>
                      </a:solidFill>
                    </a:lnL>
                    <a:lnR w="9524">
                      <a:solidFill>
                        <a:srgbClr val="FFFFFF"/>
                      </a:solidFill>
                    </a:lnR>
                    <a:lnT w="9524" cap="flat" cmpd="sng" algn="ctr">
                      <a:solidFill>
                        <a:srgbClr val="FFFFFF"/>
                      </a:solidFill>
                      <a:prstDash val="solid"/>
                      <a:round/>
                      <a:headEnd type="none" w="med" len="med"/>
                      <a:tailEnd type="none" w="med" len="med"/>
                    </a:lnT>
                    <a:lnB w="9524">
                      <a:solidFill>
                        <a:srgbClr val="FFFFFF"/>
                      </a:solidFill>
                    </a:lnB>
                    <a:lnTlToBr w="0">
                      <a:noFill/>
                    </a:lnTlToBr>
                    <a:lnBlToTr w="0">
                      <a:noFill/>
                    </a:lnBlToTr>
                    <a:solidFill>
                      <a:srgbClr val="E9EBF5"/>
                    </a:solidFill>
                  </a:tcPr>
                </a:tc>
                <a:tc>
                  <a:txBody>
                    <a:bodyPr/>
                    <a:lstStyle/>
                    <a:p>
                      <a:pPr lvl="0" algn="l">
                        <a:buNone/>
                      </a:pPr>
                      <a:r>
                        <a:rPr lang="en-US" sz="1400" b="0" i="0" u="none" strike="noStrike" noProof="0">
                          <a:solidFill>
                            <a:srgbClr val="1A1A1A"/>
                          </a:solidFill>
                          <a:effectLst/>
                          <a:highlight>
                            <a:srgbClr val="E9EBF5"/>
                          </a:highlight>
                          <a:latin typeface="Calibri"/>
                        </a:rPr>
                        <a:t>TBD</a:t>
                      </a:r>
                      <a:endParaRPr lang="en-US" sz="1400" noProof="0"/>
                    </a:p>
                  </a:txBody>
                  <a:tcPr marL="65922" marR="65922" marT="32957" marB="32957" anchor="ctr">
                    <a:lnL w="9524">
                      <a:solidFill>
                        <a:srgbClr val="FFFFFF"/>
                      </a:solidFill>
                    </a:lnL>
                    <a:lnR w="9524">
                      <a:solidFill>
                        <a:srgbClr val="FFFFFF"/>
                      </a:solidFill>
                    </a:lnR>
                    <a:lnT w="9524" cap="flat" cmpd="sng" algn="ctr">
                      <a:solidFill>
                        <a:srgbClr val="FFFFFF"/>
                      </a:solidFill>
                      <a:prstDash val="solid"/>
                      <a:round/>
                      <a:headEnd type="none" w="med" len="med"/>
                      <a:tailEnd type="none" w="med" len="med"/>
                    </a:lnT>
                    <a:lnB w="9524">
                      <a:solidFill>
                        <a:srgbClr val="FFFFFF"/>
                      </a:solidFill>
                    </a:lnB>
                    <a:lnTlToBr w="0">
                      <a:noFill/>
                    </a:lnTlToBr>
                    <a:lnBlToTr w="0">
                      <a:noFill/>
                    </a:lnBlToTr>
                    <a:solidFill>
                      <a:srgbClr val="E9EBF5"/>
                    </a:solidFill>
                  </a:tcPr>
                </a:tc>
                <a:tc>
                  <a:txBody>
                    <a:bodyPr/>
                    <a:lstStyle/>
                    <a:p>
                      <a:pPr lvl="0" algn="l">
                        <a:buNone/>
                      </a:pPr>
                      <a:r>
                        <a:rPr lang="en-US" sz="1400" b="0" i="0" u="none" strike="noStrike" noProof="0">
                          <a:solidFill>
                            <a:srgbClr val="1A1A1A"/>
                          </a:solidFill>
                          <a:effectLst/>
                          <a:highlight>
                            <a:srgbClr val="E9EBF5"/>
                          </a:highlight>
                          <a:latin typeface="Calibri"/>
                        </a:rPr>
                        <a:t>FOOD! Meals, Snacks, and Beverages</a:t>
                      </a:r>
                      <a:endParaRPr lang="en-US" sz="1400" noProof="0"/>
                    </a:p>
                  </a:txBody>
                  <a:tcPr marL="65922" marR="65922" marT="32957" marB="32957" anchor="ctr">
                    <a:lnL w="9524">
                      <a:solidFill>
                        <a:srgbClr val="FFFFFF"/>
                      </a:solidFill>
                    </a:lnL>
                    <a:lnR w="9524">
                      <a:solidFill>
                        <a:srgbClr val="FFFFFF"/>
                      </a:solidFill>
                    </a:lnR>
                    <a:lnT w="9524" cap="flat" cmpd="sng" algn="ctr">
                      <a:solidFill>
                        <a:srgbClr val="FFFFFF"/>
                      </a:solidFill>
                      <a:prstDash val="solid"/>
                      <a:round/>
                      <a:headEnd type="none" w="med" len="med"/>
                      <a:tailEnd type="none" w="med" len="med"/>
                    </a:lnT>
                    <a:lnB w="9524">
                      <a:solidFill>
                        <a:srgbClr val="FFFFFF"/>
                      </a:solidFill>
                    </a:lnB>
                    <a:lnTlToBr w="0">
                      <a:noFill/>
                    </a:lnTlToBr>
                    <a:lnBlToTr w="0">
                      <a:noFill/>
                    </a:lnBlToTr>
                    <a:solidFill>
                      <a:srgbClr val="E9EBF5"/>
                    </a:solidFill>
                  </a:tcPr>
                </a:tc>
                <a:extLst>
                  <a:ext uri="{0D108BD9-81ED-4DB2-BD59-A6C34878D82A}">
                    <a16:rowId xmlns:a16="http://schemas.microsoft.com/office/drawing/2014/main" val="1527315065"/>
                  </a:ext>
                </a:extLst>
              </a:tr>
              <a:tr h="330796">
                <a:tc>
                  <a:txBody>
                    <a:bodyPr/>
                    <a:lstStyle/>
                    <a:p>
                      <a:pPr lvl="0" algn="l">
                        <a:buNone/>
                      </a:pPr>
                      <a:r>
                        <a:rPr lang="en-US" sz="1400" noProof="0">
                          <a:effectLst/>
                          <a:highlight>
                            <a:srgbClr val="E9EBF5"/>
                          </a:highlight>
                          <a:latin typeface="+mn-lt"/>
                        </a:rPr>
                        <a:t>AUG 27</a:t>
                      </a:r>
                      <a:endParaRPr lang="en-US" sz="1400" noProof="0"/>
                    </a:p>
                  </a:txBody>
                  <a:tcPr marL="65922" marR="65922" marT="32957" marB="32957" anchor="ctr">
                    <a:lnL w="9524">
                      <a:solidFill>
                        <a:srgbClr val="FFFFFF"/>
                      </a:solidFill>
                    </a:lnL>
                    <a:lnR w="9524">
                      <a:solidFill>
                        <a:srgbClr val="FFFFFF"/>
                      </a:solidFill>
                    </a:lnR>
                    <a:lnT w="9524" cap="flat" cmpd="sng" algn="ctr">
                      <a:solidFill>
                        <a:srgbClr val="FFFFFF"/>
                      </a:solidFill>
                      <a:prstDash val="solid"/>
                      <a:round/>
                      <a:headEnd type="none" w="med" len="med"/>
                      <a:tailEnd type="none" w="med" len="med"/>
                    </a:lnT>
                    <a:lnB w="9524">
                      <a:solidFill>
                        <a:srgbClr val="FFFFFF"/>
                      </a:solidFill>
                    </a:lnB>
                    <a:lnTlToBr w="0">
                      <a:noFill/>
                    </a:lnTlToBr>
                    <a:lnBlToTr w="0">
                      <a:noFill/>
                    </a:lnBlToTr>
                    <a:solidFill>
                      <a:srgbClr val="E9EBF5"/>
                    </a:solidFill>
                  </a:tcPr>
                </a:tc>
                <a:tc>
                  <a:txBody>
                    <a:bodyPr/>
                    <a:lstStyle/>
                    <a:p>
                      <a:pPr lvl="0" algn="l">
                        <a:buNone/>
                      </a:pPr>
                      <a:r>
                        <a:rPr lang="en-US" sz="1400" noProof="0">
                          <a:effectLst/>
                          <a:highlight>
                            <a:srgbClr val="E9EBF5"/>
                          </a:highlight>
                          <a:latin typeface="+mn-lt"/>
                        </a:rPr>
                        <a:t>NO MEETING</a:t>
                      </a:r>
                      <a:endParaRPr lang="en-US" sz="1400" noProof="0"/>
                    </a:p>
                  </a:txBody>
                  <a:tcPr marL="65922" marR="65922" marT="32957" marB="32957" anchor="ctr">
                    <a:lnL w="9524">
                      <a:solidFill>
                        <a:srgbClr val="FFFFFF"/>
                      </a:solidFill>
                    </a:lnL>
                    <a:lnR w="9524">
                      <a:solidFill>
                        <a:srgbClr val="FFFFFF"/>
                      </a:solidFill>
                    </a:lnR>
                    <a:lnT w="9524" cap="flat" cmpd="sng" algn="ctr">
                      <a:solidFill>
                        <a:srgbClr val="FFFFFF"/>
                      </a:solidFill>
                      <a:prstDash val="solid"/>
                      <a:round/>
                      <a:headEnd type="none" w="med" len="med"/>
                      <a:tailEnd type="none" w="med" len="med"/>
                    </a:lnT>
                    <a:lnB w="9524">
                      <a:solidFill>
                        <a:srgbClr val="FFFFFF"/>
                      </a:solidFill>
                    </a:lnB>
                    <a:lnTlToBr w="0">
                      <a:noFill/>
                    </a:lnTlToBr>
                    <a:lnBlToTr w="0">
                      <a:noFill/>
                    </a:lnBlToTr>
                    <a:solidFill>
                      <a:srgbClr val="E9EBF5"/>
                    </a:solidFill>
                  </a:tcPr>
                </a:tc>
                <a:tc>
                  <a:txBody>
                    <a:bodyPr/>
                    <a:lstStyle/>
                    <a:p>
                      <a:pPr lvl="0" algn="l">
                        <a:buNone/>
                      </a:pPr>
                      <a:r>
                        <a:rPr lang="en-US" sz="1400" noProof="0">
                          <a:effectLst/>
                          <a:latin typeface="+mn-lt"/>
                        </a:rPr>
                        <a:t>SUMMER BREAK</a:t>
                      </a:r>
                      <a:endParaRPr lang="en-US" sz="1400" noProof="0"/>
                    </a:p>
                  </a:txBody>
                  <a:tcPr marL="65922" marR="65922" marT="32957" marB="32957" anchor="ctr">
                    <a:lnL w="9524">
                      <a:solidFill>
                        <a:srgbClr val="FFFFFF"/>
                      </a:solidFill>
                    </a:lnL>
                    <a:lnR w="9524">
                      <a:solidFill>
                        <a:srgbClr val="FFFFFF"/>
                      </a:solidFill>
                    </a:lnR>
                    <a:lnT w="9524" cap="flat" cmpd="sng" algn="ctr">
                      <a:solidFill>
                        <a:srgbClr val="FFFFFF"/>
                      </a:solidFill>
                      <a:prstDash val="solid"/>
                      <a:round/>
                      <a:headEnd type="none" w="med" len="med"/>
                      <a:tailEnd type="none" w="med" len="med"/>
                    </a:lnT>
                    <a:lnB w="9524">
                      <a:solidFill>
                        <a:srgbClr val="FFFFFF"/>
                      </a:solidFill>
                    </a:lnB>
                    <a:lnTlToBr w="0">
                      <a:noFill/>
                    </a:lnTlToBr>
                    <a:lnBlToTr w="0">
                      <a:noFill/>
                    </a:lnBlToTr>
                    <a:solidFill>
                      <a:srgbClr val="E9EBF5"/>
                    </a:solidFill>
                  </a:tcPr>
                </a:tc>
                <a:extLst>
                  <a:ext uri="{0D108BD9-81ED-4DB2-BD59-A6C34878D82A}">
                    <a16:rowId xmlns:a16="http://schemas.microsoft.com/office/drawing/2014/main" val="2170960322"/>
                  </a:ext>
                </a:extLst>
              </a:tr>
              <a:tr h="583518">
                <a:tc>
                  <a:txBody>
                    <a:bodyPr/>
                    <a:lstStyle/>
                    <a:p>
                      <a:pPr lvl="0" algn="l">
                        <a:buNone/>
                      </a:pPr>
                      <a:r>
                        <a:rPr lang="en-US" sz="1400" noProof="0">
                          <a:effectLst/>
                          <a:highlight>
                            <a:srgbClr val="E9EBF5"/>
                          </a:highlight>
                          <a:latin typeface="+mn-lt"/>
                        </a:rPr>
                        <a:t>SEP 24</a:t>
                      </a:r>
                      <a:endParaRPr lang="en-US" sz="1400" noProof="0"/>
                    </a:p>
                  </a:txBody>
                  <a:tcPr marL="65922" marR="65922" marT="32957" marB="32957" anchor="ctr">
                    <a:lnL w="9524">
                      <a:solidFill>
                        <a:srgbClr val="FFFFFF"/>
                      </a:solidFill>
                    </a:lnL>
                    <a:lnR w="9524">
                      <a:solidFill>
                        <a:srgbClr val="FFFFFF"/>
                      </a:solidFill>
                    </a:lnR>
                    <a:lnT w="9524" cap="flat" cmpd="sng" algn="ctr">
                      <a:solidFill>
                        <a:srgbClr val="FFFFFF"/>
                      </a:solidFill>
                      <a:prstDash val="solid"/>
                      <a:round/>
                      <a:headEnd type="none" w="med" len="med"/>
                      <a:tailEnd type="none" w="med" len="med"/>
                    </a:lnT>
                    <a:lnB w="9524">
                      <a:solidFill>
                        <a:srgbClr val="FFFFFF"/>
                      </a:solidFill>
                    </a:lnB>
                    <a:lnTlToBr w="0">
                      <a:noFill/>
                    </a:lnTlToBr>
                    <a:lnBlToTr w="0">
                      <a:noFill/>
                    </a:lnBlToTr>
                    <a:solidFill>
                      <a:srgbClr val="E9EBF5"/>
                    </a:solidFill>
                  </a:tcPr>
                </a:tc>
                <a:tc>
                  <a:txBody>
                    <a:bodyPr/>
                    <a:lstStyle/>
                    <a:p>
                      <a:pPr lvl="0" algn="l">
                        <a:buNone/>
                      </a:pPr>
                      <a:r>
                        <a:rPr lang="en-US" sz="1400" b="0" i="0" u="none" strike="noStrike" noProof="0">
                          <a:solidFill>
                            <a:srgbClr val="1A1A1A"/>
                          </a:solidFill>
                          <a:effectLst/>
                          <a:highlight>
                            <a:srgbClr val="E9EBF5"/>
                          </a:highlight>
                          <a:latin typeface="Calibri"/>
                        </a:rPr>
                        <a:t>TBD</a:t>
                      </a:r>
                      <a:endParaRPr lang="en-US" sz="1400" noProof="0"/>
                    </a:p>
                  </a:txBody>
                  <a:tcPr marL="65922" marR="65922" marT="32957" marB="32957" anchor="ctr">
                    <a:lnL w="9524">
                      <a:solidFill>
                        <a:srgbClr val="FFFFFF"/>
                      </a:solidFill>
                    </a:lnL>
                    <a:lnR w="9524">
                      <a:solidFill>
                        <a:srgbClr val="FFFFFF"/>
                      </a:solidFill>
                    </a:lnR>
                    <a:lnT w="9524" cap="flat" cmpd="sng" algn="ctr">
                      <a:solidFill>
                        <a:srgbClr val="FFFFFF"/>
                      </a:solidFill>
                      <a:prstDash val="solid"/>
                      <a:round/>
                      <a:headEnd type="none" w="med" len="med"/>
                      <a:tailEnd type="none" w="med" len="med"/>
                    </a:lnT>
                    <a:lnB w="9524">
                      <a:solidFill>
                        <a:srgbClr val="FFFFFF"/>
                      </a:solidFill>
                    </a:lnB>
                    <a:lnTlToBr w="0">
                      <a:noFill/>
                    </a:lnTlToBr>
                    <a:lnBlToTr w="0">
                      <a:noFill/>
                    </a:lnBlToTr>
                    <a:solidFill>
                      <a:srgbClr val="E9EBF5"/>
                    </a:solidFill>
                  </a:tcPr>
                </a:tc>
                <a:tc>
                  <a:txBody>
                    <a:bodyPr/>
                    <a:lstStyle/>
                    <a:p>
                      <a:pPr lvl="0" algn="l">
                        <a:buNone/>
                      </a:pPr>
                      <a:r>
                        <a:rPr lang="en-US" sz="1400" b="0" i="0" u="none" strike="noStrike" noProof="0">
                          <a:solidFill>
                            <a:srgbClr val="1A1A1A"/>
                          </a:solidFill>
                          <a:effectLst/>
                          <a:highlight>
                            <a:srgbClr val="E9EBF5"/>
                          </a:highlight>
                          <a:latin typeface="Calibri"/>
                        </a:rPr>
                        <a:t>Event branding – Graphics &amp; Image tips</a:t>
                      </a:r>
                      <a:endParaRPr lang="en-US" sz="1400" noProof="0"/>
                    </a:p>
                  </a:txBody>
                  <a:tcPr marL="65922" marR="65922" marT="32957" marB="32957" anchor="ctr">
                    <a:lnL w="9524">
                      <a:solidFill>
                        <a:srgbClr val="FFFFFF"/>
                      </a:solidFill>
                    </a:lnL>
                    <a:lnR w="9524">
                      <a:solidFill>
                        <a:srgbClr val="FFFFFF"/>
                      </a:solidFill>
                    </a:lnR>
                    <a:lnT w="9524" cap="flat" cmpd="sng" algn="ctr">
                      <a:solidFill>
                        <a:srgbClr val="FFFFFF"/>
                      </a:solidFill>
                      <a:prstDash val="solid"/>
                      <a:round/>
                      <a:headEnd type="none" w="med" len="med"/>
                      <a:tailEnd type="none" w="med" len="med"/>
                    </a:lnT>
                    <a:lnB w="9524">
                      <a:solidFill>
                        <a:srgbClr val="FFFFFF"/>
                      </a:solidFill>
                    </a:lnB>
                    <a:lnTlToBr w="0">
                      <a:noFill/>
                    </a:lnTlToBr>
                    <a:lnBlToTr w="0">
                      <a:noFill/>
                    </a:lnBlToTr>
                    <a:solidFill>
                      <a:srgbClr val="E9EBF5"/>
                    </a:solidFill>
                  </a:tcPr>
                </a:tc>
                <a:extLst>
                  <a:ext uri="{0D108BD9-81ED-4DB2-BD59-A6C34878D82A}">
                    <a16:rowId xmlns:a16="http://schemas.microsoft.com/office/drawing/2014/main" val="406746555"/>
                  </a:ext>
                </a:extLst>
              </a:tr>
              <a:tr h="583518">
                <a:tc>
                  <a:txBody>
                    <a:bodyPr/>
                    <a:lstStyle/>
                    <a:p>
                      <a:pPr lvl="0" algn="l">
                        <a:buNone/>
                      </a:pPr>
                      <a:r>
                        <a:rPr lang="en-US" sz="1400" noProof="0">
                          <a:effectLst/>
                          <a:highlight>
                            <a:srgbClr val="E9EBF5"/>
                          </a:highlight>
                          <a:latin typeface="+mn-lt"/>
                        </a:rPr>
                        <a:t>OCT 29</a:t>
                      </a:r>
                      <a:endParaRPr lang="en-US" sz="1400" noProof="0"/>
                    </a:p>
                  </a:txBody>
                  <a:tcPr marL="65922" marR="65922" marT="32957" marB="32957" anchor="ctr">
                    <a:lnL w="9524">
                      <a:solidFill>
                        <a:srgbClr val="FFFFFF"/>
                      </a:solidFill>
                    </a:lnL>
                    <a:lnR w="9524">
                      <a:solidFill>
                        <a:srgbClr val="FFFFFF"/>
                      </a:solidFill>
                    </a:lnR>
                    <a:lnT w="9524" cap="flat" cmpd="sng" algn="ctr">
                      <a:solidFill>
                        <a:srgbClr val="FFFFFF"/>
                      </a:solidFill>
                      <a:prstDash val="solid"/>
                      <a:round/>
                      <a:headEnd type="none" w="med" len="med"/>
                      <a:tailEnd type="none" w="med" len="med"/>
                    </a:lnT>
                    <a:lnB w="17000">
                      <a:solidFill>
                        <a:srgbClr val="FFFFFF"/>
                      </a:solidFill>
                    </a:lnB>
                    <a:lnTlToBr w="0">
                      <a:noFill/>
                    </a:lnTlToBr>
                    <a:lnBlToTr w="0">
                      <a:noFill/>
                    </a:lnBlToTr>
                    <a:solidFill>
                      <a:srgbClr val="E9EBF5"/>
                    </a:solidFill>
                  </a:tcPr>
                </a:tc>
                <a:tc>
                  <a:txBody>
                    <a:bodyPr/>
                    <a:lstStyle/>
                    <a:p>
                      <a:pPr lvl="0" algn="l">
                        <a:buNone/>
                      </a:pPr>
                      <a:r>
                        <a:rPr lang="en-US" sz="1400" b="0" i="0" u="none" strike="noStrike" noProof="0">
                          <a:solidFill>
                            <a:srgbClr val="1A1A1A"/>
                          </a:solidFill>
                          <a:effectLst/>
                          <a:highlight>
                            <a:srgbClr val="E9EBF5"/>
                          </a:highlight>
                          <a:latin typeface="Calibri"/>
                        </a:rPr>
                        <a:t>TBD</a:t>
                      </a:r>
                      <a:endParaRPr lang="en-US" sz="1400" noProof="0"/>
                    </a:p>
                  </a:txBody>
                  <a:tcPr marL="65922" marR="65922" marT="32957" marB="32957" anchor="ctr">
                    <a:lnL w="9524">
                      <a:solidFill>
                        <a:srgbClr val="FFFFFF"/>
                      </a:solidFill>
                    </a:lnL>
                    <a:lnR w="9524">
                      <a:solidFill>
                        <a:srgbClr val="FFFFFF"/>
                      </a:solidFill>
                    </a:lnR>
                    <a:lnT w="9524" cap="flat" cmpd="sng" algn="ctr">
                      <a:solidFill>
                        <a:srgbClr val="FFFFFF"/>
                      </a:solidFill>
                      <a:prstDash val="solid"/>
                      <a:round/>
                      <a:headEnd type="none" w="med" len="med"/>
                      <a:tailEnd type="none" w="med" len="med"/>
                    </a:lnT>
                    <a:lnB w="17000">
                      <a:solidFill>
                        <a:srgbClr val="FFFFFF"/>
                      </a:solidFill>
                    </a:lnB>
                    <a:lnTlToBr w="0">
                      <a:noFill/>
                    </a:lnTlToBr>
                    <a:lnBlToTr w="0">
                      <a:noFill/>
                    </a:lnBlToTr>
                    <a:solidFill>
                      <a:srgbClr val="E9EBF5"/>
                    </a:solidFill>
                  </a:tcPr>
                </a:tc>
                <a:tc>
                  <a:txBody>
                    <a:bodyPr/>
                    <a:lstStyle/>
                    <a:p>
                      <a:pPr lvl="0" algn="l">
                        <a:buNone/>
                      </a:pPr>
                      <a:r>
                        <a:rPr lang="en-US" sz="1400" b="0" i="0" u="none" strike="noStrike" noProof="0">
                          <a:solidFill>
                            <a:srgbClr val="1A1A1A"/>
                          </a:solidFill>
                          <a:effectLst/>
                          <a:highlight>
                            <a:srgbClr val="E9EBF5"/>
                          </a:highlight>
                          <a:latin typeface="Calibri"/>
                        </a:rPr>
                        <a:t>Filling seats! How to market your event.</a:t>
                      </a:r>
                      <a:endParaRPr lang="en-US" sz="1400" noProof="0"/>
                    </a:p>
                  </a:txBody>
                  <a:tcPr marL="65922" marR="65922" marT="32957" marB="32957" anchor="ctr">
                    <a:lnL w="9524">
                      <a:solidFill>
                        <a:srgbClr val="FFFFFF"/>
                      </a:solidFill>
                    </a:lnL>
                    <a:lnR w="9524">
                      <a:solidFill>
                        <a:srgbClr val="FFFFFF"/>
                      </a:solidFill>
                    </a:lnR>
                    <a:lnT w="9524" cap="flat" cmpd="sng" algn="ctr">
                      <a:solidFill>
                        <a:srgbClr val="FFFFFF"/>
                      </a:solidFill>
                      <a:prstDash val="solid"/>
                      <a:round/>
                      <a:headEnd type="none" w="med" len="med"/>
                      <a:tailEnd type="none" w="med" len="med"/>
                    </a:lnT>
                    <a:lnB w="17000">
                      <a:solidFill>
                        <a:srgbClr val="FFFFFF"/>
                      </a:solidFill>
                    </a:lnB>
                    <a:lnTlToBr w="0">
                      <a:noFill/>
                    </a:lnTlToBr>
                    <a:lnBlToTr w="0">
                      <a:noFill/>
                    </a:lnBlToTr>
                    <a:solidFill>
                      <a:srgbClr val="E9EBF5"/>
                    </a:solidFill>
                  </a:tcPr>
                </a:tc>
                <a:extLst>
                  <a:ext uri="{0D108BD9-81ED-4DB2-BD59-A6C34878D82A}">
                    <a16:rowId xmlns:a16="http://schemas.microsoft.com/office/drawing/2014/main" val="1106827043"/>
                  </a:ext>
                </a:extLst>
              </a:tr>
              <a:tr h="412719">
                <a:tc>
                  <a:txBody>
                    <a:bodyPr/>
                    <a:lstStyle/>
                    <a:p>
                      <a:pPr lvl="0" algn="l">
                        <a:buNone/>
                      </a:pPr>
                      <a:r>
                        <a:rPr lang="en-US" sz="1400" noProof="0">
                          <a:effectLst/>
                          <a:highlight>
                            <a:srgbClr val="E9EBF5"/>
                          </a:highlight>
                          <a:latin typeface="+mn-lt"/>
                        </a:rPr>
                        <a:t>NOV 26</a:t>
                      </a:r>
                      <a:endParaRPr lang="en-US" sz="1400" noProof="0"/>
                    </a:p>
                  </a:txBody>
                  <a:tcPr marL="65922" marR="65922" marT="32957" marB="32957" anchor="ctr">
                    <a:lnL w="9524">
                      <a:solidFill>
                        <a:srgbClr val="FFFFFF"/>
                      </a:solidFill>
                    </a:lnL>
                    <a:lnR w="9524">
                      <a:solidFill>
                        <a:srgbClr val="FFFFFF"/>
                      </a:solidFill>
                    </a:lnR>
                    <a:lnT w="17000" cap="flat" cmpd="sng" algn="ctr">
                      <a:solidFill>
                        <a:srgbClr val="FFFFFF"/>
                      </a:solidFill>
                      <a:prstDash val="solid"/>
                      <a:round/>
                      <a:headEnd type="none" w="med" len="med"/>
                      <a:tailEnd type="none" w="med" len="med"/>
                    </a:lnT>
                    <a:lnB w="17001">
                      <a:solidFill>
                        <a:srgbClr val="FFFFFF"/>
                      </a:solidFill>
                    </a:lnB>
                    <a:lnTlToBr w="0">
                      <a:noFill/>
                    </a:lnTlToBr>
                    <a:lnBlToTr w="0">
                      <a:noFill/>
                    </a:lnBlToTr>
                    <a:solidFill>
                      <a:srgbClr val="E9EBF5"/>
                    </a:solidFill>
                  </a:tcPr>
                </a:tc>
                <a:tc>
                  <a:txBody>
                    <a:bodyPr/>
                    <a:lstStyle/>
                    <a:p>
                      <a:pPr lvl="0" algn="l">
                        <a:lnSpc>
                          <a:spcPct val="100000"/>
                        </a:lnSpc>
                        <a:spcBef>
                          <a:spcPts val="0"/>
                        </a:spcBef>
                        <a:spcAft>
                          <a:spcPts val="0"/>
                        </a:spcAft>
                        <a:buNone/>
                      </a:pPr>
                      <a:r>
                        <a:rPr lang="en-US" sz="1400" b="0" i="0" u="none" strike="noStrike" noProof="0">
                          <a:solidFill>
                            <a:srgbClr val="1A1A1A"/>
                          </a:solidFill>
                          <a:effectLst/>
                          <a:highlight>
                            <a:srgbClr val="E9EBF5"/>
                          </a:highlight>
                          <a:latin typeface="+mn-lt"/>
                        </a:rPr>
                        <a:t>NO MEETING</a:t>
                      </a:r>
                      <a:endParaRPr lang="en-US" sz="1600" noProof="0"/>
                    </a:p>
                  </a:txBody>
                  <a:tcPr marL="65922" marR="65922" marT="32957" marB="32957" anchor="ctr">
                    <a:lnL w="9524">
                      <a:solidFill>
                        <a:srgbClr val="FFFFFF"/>
                      </a:solidFill>
                    </a:lnL>
                    <a:lnR w="9524">
                      <a:solidFill>
                        <a:srgbClr val="FFFFFF"/>
                      </a:solidFill>
                    </a:lnR>
                    <a:lnT w="17000" cap="flat" cmpd="sng" algn="ctr">
                      <a:solidFill>
                        <a:srgbClr val="FFFFFF"/>
                      </a:solidFill>
                      <a:prstDash val="solid"/>
                      <a:round/>
                      <a:headEnd type="none" w="med" len="med"/>
                      <a:tailEnd type="none" w="med" len="med"/>
                    </a:lnT>
                    <a:lnB w="17001">
                      <a:solidFill>
                        <a:srgbClr val="FFFFFF"/>
                      </a:solidFill>
                    </a:lnB>
                    <a:lnTlToBr w="0">
                      <a:noFill/>
                    </a:lnTlToBr>
                    <a:lnBlToTr w="0">
                      <a:noFill/>
                    </a:lnBlToTr>
                    <a:solidFill>
                      <a:srgbClr val="E9EBF5"/>
                    </a:solidFill>
                  </a:tcPr>
                </a:tc>
                <a:tc>
                  <a:txBody>
                    <a:bodyPr/>
                    <a:lstStyle/>
                    <a:p>
                      <a:pPr lvl="0" algn="l">
                        <a:buNone/>
                      </a:pPr>
                      <a:r>
                        <a:rPr lang="en-US" sz="1400" b="0" i="0" u="none" strike="noStrike" noProof="0">
                          <a:solidFill>
                            <a:srgbClr val="1A1A1A"/>
                          </a:solidFill>
                          <a:effectLst/>
                          <a:latin typeface="+mn-lt"/>
                        </a:rPr>
                        <a:t>HOLIDAY BREAK</a:t>
                      </a:r>
                      <a:endParaRPr lang="en-US" sz="1400" noProof="0">
                        <a:latin typeface="+mn-lt"/>
                      </a:endParaRPr>
                    </a:p>
                  </a:txBody>
                  <a:tcPr marL="65922" marR="65922" marT="32957" marB="32957" anchor="ctr">
                    <a:lnL w="9524">
                      <a:solidFill>
                        <a:srgbClr val="FFFFFF"/>
                      </a:solidFill>
                    </a:lnL>
                    <a:lnR w="9524">
                      <a:solidFill>
                        <a:srgbClr val="FFFFFF"/>
                      </a:solidFill>
                    </a:lnR>
                    <a:lnT w="17000" cap="flat" cmpd="sng" algn="ctr">
                      <a:solidFill>
                        <a:srgbClr val="FFFFFF"/>
                      </a:solidFill>
                      <a:prstDash val="solid"/>
                      <a:round/>
                      <a:headEnd type="none" w="med" len="med"/>
                      <a:tailEnd type="none" w="med" len="med"/>
                    </a:lnT>
                    <a:lnB w="17001">
                      <a:solidFill>
                        <a:srgbClr val="FFFFFF"/>
                      </a:solidFill>
                    </a:lnB>
                    <a:lnTlToBr w="0">
                      <a:noFill/>
                    </a:lnTlToBr>
                    <a:lnBlToTr w="0">
                      <a:noFill/>
                    </a:lnBlToTr>
                    <a:solidFill>
                      <a:srgbClr val="E9EBF5"/>
                    </a:solidFill>
                  </a:tcPr>
                </a:tc>
                <a:extLst>
                  <a:ext uri="{0D108BD9-81ED-4DB2-BD59-A6C34878D82A}">
                    <a16:rowId xmlns:a16="http://schemas.microsoft.com/office/drawing/2014/main" val="3724962100"/>
                  </a:ext>
                </a:extLst>
              </a:tr>
              <a:tr h="412719">
                <a:tc>
                  <a:txBody>
                    <a:bodyPr/>
                    <a:lstStyle/>
                    <a:p>
                      <a:pPr lvl="0" algn="l">
                        <a:buNone/>
                      </a:pPr>
                      <a:r>
                        <a:rPr lang="en-US" sz="1400" noProof="0">
                          <a:effectLst/>
                          <a:highlight>
                            <a:srgbClr val="E9EBF5"/>
                          </a:highlight>
                          <a:latin typeface="+mn-lt"/>
                        </a:rPr>
                        <a:t>DEC 24</a:t>
                      </a:r>
                      <a:endParaRPr lang="en-US" sz="1600" noProof="0"/>
                    </a:p>
                  </a:txBody>
                  <a:tcPr marL="65922" marR="65922" marT="32957" marB="32957" anchor="ctr">
                    <a:lnL w="9524">
                      <a:solidFill>
                        <a:srgbClr val="FFFFFF"/>
                      </a:solidFill>
                    </a:lnL>
                    <a:lnR w="9524">
                      <a:solidFill>
                        <a:srgbClr val="FFFFFF"/>
                      </a:solidFill>
                    </a:lnR>
                    <a:lnT w="17001" cap="flat" cmpd="sng" algn="ctr">
                      <a:solidFill>
                        <a:srgbClr val="FFFFFF"/>
                      </a:solidFill>
                      <a:prstDash val="solid"/>
                      <a:round/>
                      <a:headEnd type="none" w="med" len="med"/>
                      <a:tailEnd type="none" w="med" len="med"/>
                    </a:lnT>
                    <a:lnB w="17001" cap="flat" cmpd="sng" algn="ctr">
                      <a:solidFill>
                        <a:srgbClr val="FFFFFF"/>
                      </a:solidFill>
                      <a:prstDash val="solid"/>
                      <a:round/>
                      <a:headEnd type="none" w="med" len="med"/>
                      <a:tailEnd type="none" w="med" len="med"/>
                    </a:lnB>
                    <a:lnTlToBr w="0">
                      <a:noFill/>
                    </a:lnTlToBr>
                    <a:lnBlToTr w="0">
                      <a:noFill/>
                    </a:lnBlToTr>
                    <a:solidFill>
                      <a:srgbClr val="E9EBF5"/>
                    </a:solidFill>
                  </a:tcPr>
                </a:tc>
                <a:tc>
                  <a:txBody>
                    <a:bodyPr/>
                    <a:lstStyle/>
                    <a:p>
                      <a:pPr lvl="0" algn="l">
                        <a:lnSpc>
                          <a:spcPct val="100000"/>
                        </a:lnSpc>
                        <a:spcBef>
                          <a:spcPts val="0"/>
                        </a:spcBef>
                        <a:spcAft>
                          <a:spcPts val="0"/>
                        </a:spcAft>
                        <a:buNone/>
                      </a:pPr>
                      <a:r>
                        <a:rPr lang="en-US" sz="1400" b="0" i="0" u="none" strike="noStrike" noProof="0">
                          <a:solidFill>
                            <a:srgbClr val="1A1A1A"/>
                          </a:solidFill>
                          <a:effectLst/>
                          <a:highlight>
                            <a:srgbClr val="E9EBF5"/>
                          </a:highlight>
                          <a:latin typeface="+mn-lt"/>
                        </a:rPr>
                        <a:t>NO MEETING</a:t>
                      </a:r>
                      <a:endParaRPr lang="en-US" sz="1600" noProof="0"/>
                    </a:p>
                  </a:txBody>
                  <a:tcPr marL="65922" marR="65922" marT="32957" marB="32957" anchor="ctr">
                    <a:lnL w="9524">
                      <a:solidFill>
                        <a:srgbClr val="FFFFFF"/>
                      </a:solidFill>
                    </a:lnL>
                    <a:lnR w="9524">
                      <a:solidFill>
                        <a:srgbClr val="FFFFFF"/>
                      </a:solidFill>
                    </a:lnR>
                    <a:lnT w="17001" cap="flat" cmpd="sng" algn="ctr">
                      <a:solidFill>
                        <a:srgbClr val="FFFFFF"/>
                      </a:solidFill>
                      <a:prstDash val="solid"/>
                      <a:round/>
                      <a:headEnd type="none" w="med" len="med"/>
                      <a:tailEnd type="none" w="med" len="med"/>
                    </a:lnT>
                    <a:lnB w="17001" cap="flat" cmpd="sng" algn="ctr">
                      <a:solidFill>
                        <a:srgbClr val="FFFFFF"/>
                      </a:solidFill>
                      <a:prstDash val="solid"/>
                      <a:round/>
                      <a:headEnd type="none" w="med" len="med"/>
                      <a:tailEnd type="none" w="med" len="med"/>
                    </a:lnB>
                    <a:lnTlToBr w="0">
                      <a:noFill/>
                    </a:lnTlToBr>
                    <a:lnBlToTr w="0">
                      <a:noFill/>
                    </a:lnBlToTr>
                    <a:solidFill>
                      <a:srgbClr val="E9EBF5"/>
                    </a:solidFill>
                  </a:tcPr>
                </a:tc>
                <a:tc>
                  <a:txBody>
                    <a:bodyPr/>
                    <a:lstStyle/>
                    <a:p>
                      <a:pPr lvl="0" algn="l">
                        <a:buNone/>
                      </a:pPr>
                      <a:r>
                        <a:rPr lang="en-US" sz="1400" b="0" i="0" u="none" strike="noStrike" noProof="0">
                          <a:solidFill>
                            <a:srgbClr val="1A1A1A"/>
                          </a:solidFill>
                          <a:effectLst/>
                          <a:latin typeface="+mn-lt"/>
                        </a:rPr>
                        <a:t>HOLIDAY BREAK</a:t>
                      </a:r>
                      <a:endParaRPr lang="en-US" sz="1400" noProof="0">
                        <a:latin typeface="+mn-lt"/>
                      </a:endParaRPr>
                    </a:p>
                  </a:txBody>
                  <a:tcPr marL="65922" marR="65922" marT="32957" marB="32957" anchor="ctr">
                    <a:lnL w="9524">
                      <a:solidFill>
                        <a:srgbClr val="FFFFFF"/>
                      </a:solidFill>
                    </a:lnL>
                    <a:lnR w="9524">
                      <a:solidFill>
                        <a:srgbClr val="FFFFFF"/>
                      </a:solidFill>
                    </a:lnR>
                    <a:lnT w="17001" cap="flat" cmpd="sng" algn="ctr">
                      <a:solidFill>
                        <a:srgbClr val="FFFFFF"/>
                      </a:solidFill>
                      <a:prstDash val="solid"/>
                      <a:round/>
                      <a:headEnd type="none" w="med" len="med"/>
                      <a:tailEnd type="none" w="med" len="med"/>
                    </a:lnT>
                    <a:lnB w="17001" cap="flat" cmpd="sng" algn="ctr">
                      <a:solidFill>
                        <a:srgbClr val="FFFFFF"/>
                      </a:solidFill>
                      <a:prstDash val="solid"/>
                      <a:round/>
                      <a:headEnd type="none" w="med" len="med"/>
                      <a:tailEnd type="none" w="med" len="med"/>
                    </a:lnB>
                    <a:lnTlToBr w="0">
                      <a:noFill/>
                    </a:lnTlToBr>
                    <a:lnBlToTr w="0">
                      <a:noFill/>
                    </a:lnBlToTr>
                    <a:solidFill>
                      <a:srgbClr val="E9EBF5"/>
                    </a:solidFill>
                  </a:tcPr>
                </a:tc>
                <a:extLst>
                  <a:ext uri="{0D108BD9-81ED-4DB2-BD59-A6C34878D82A}">
                    <a16:rowId xmlns:a16="http://schemas.microsoft.com/office/drawing/2014/main" val="771013537"/>
                  </a:ext>
                </a:extLst>
              </a:tr>
            </a:tbl>
          </a:graphicData>
        </a:graphic>
      </p:graphicFrame>
      <p:sp>
        <p:nvSpPr>
          <p:cNvPr id="4" name="TextBox 3">
            <a:extLst>
              <a:ext uri="{FF2B5EF4-FFF2-40B4-BE49-F238E27FC236}">
                <a16:creationId xmlns:a16="http://schemas.microsoft.com/office/drawing/2014/main" id="{CA43EF0C-89C3-CC99-3163-D1CDB1ED1BD2}"/>
              </a:ext>
            </a:extLst>
          </p:cNvPr>
          <p:cNvSpPr txBox="1"/>
          <p:nvPr/>
        </p:nvSpPr>
        <p:spPr>
          <a:xfrm>
            <a:off x="843879" y="1179452"/>
            <a:ext cx="3309021" cy="461665"/>
          </a:xfrm>
          <a:prstGeom prst="rect">
            <a:avLst/>
          </a:prstGeom>
          <a:noFill/>
        </p:spPr>
        <p:txBody>
          <a:bodyPr wrap="square" rtlCol="0">
            <a:spAutoFit/>
          </a:bodyPr>
          <a:lstStyle/>
          <a:p>
            <a:r>
              <a:rPr lang="en-US" sz="2400" noProof="0">
                <a:solidFill>
                  <a:schemeClr val="bg1"/>
                </a:solidFill>
              </a:rPr>
              <a:t>2026 Schedule</a:t>
            </a:r>
          </a:p>
        </p:txBody>
      </p:sp>
      <p:sp>
        <p:nvSpPr>
          <p:cNvPr id="3" name="TextBox 2">
            <a:extLst>
              <a:ext uri="{FF2B5EF4-FFF2-40B4-BE49-F238E27FC236}">
                <a16:creationId xmlns:a16="http://schemas.microsoft.com/office/drawing/2014/main" id="{627FD79A-EA72-C3D9-6ACE-3C500EA1B934}"/>
              </a:ext>
            </a:extLst>
          </p:cNvPr>
          <p:cNvSpPr txBox="1"/>
          <p:nvPr/>
        </p:nvSpPr>
        <p:spPr>
          <a:xfrm>
            <a:off x="267825" y="2216997"/>
            <a:ext cx="4002032" cy="267765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noProof="0">
                <a:ea typeface="Calibri"/>
                <a:cs typeface="Calibri"/>
              </a:rPr>
              <a:t>Join the discussion:</a:t>
            </a:r>
          </a:p>
          <a:p>
            <a:endParaRPr lang="en-US" sz="2800" noProof="0">
              <a:ea typeface="+mn-lt"/>
              <a:cs typeface="+mn-lt"/>
            </a:endParaRPr>
          </a:p>
          <a:p>
            <a:r>
              <a:rPr lang="en-US" sz="2800" noProof="0">
                <a:ea typeface="+mn-lt"/>
                <a:cs typeface="+mn-lt"/>
                <a:hlinkClick r:id="rId3"/>
              </a:rPr>
              <a:t>June topic: Finding and Selecting Speakers</a:t>
            </a:r>
            <a:endParaRPr lang="en-US" sz="2800" noProof="0">
              <a:ea typeface="Calibri"/>
              <a:cs typeface="Calibri"/>
            </a:endParaRPr>
          </a:p>
          <a:p>
            <a:endParaRPr lang="en-US" sz="2800" noProof="0">
              <a:ea typeface="+mn-lt"/>
              <a:cs typeface="+mn-lt"/>
            </a:endParaRPr>
          </a:p>
          <a:p>
            <a:r>
              <a:rPr lang="en-US" sz="2800" noProof="0">
                <a:ea typeface="+mn-lt"/>
                <a:cs typeface="+mn-lt"/>
                <a:hlinkClick r:id="rId4"/>
              </a:rPr>
              <a:t>July Topic: Food!</a:t>
            </a:r>
            <a:endParaRPr lang="en-US" sz="2800" noProof="0">
              <a:ea typeface="Calibri"/>
              <a:cs typeface="Calibri"/>
            </a:endParaRPr>
          </a:p>
        </p:txBody>
      </p:sp>
    </p:spTree>
    <p:extLst>
      <p:ext uri="{BB962C8B-B14F-4D97-AF65-F5344CB8AC3E}">
        <p14:creationId xmlns:p14="http://schemas.microsoft.com/office/powerpoint/2010/main" val="2102014966"/>
      </p:ext>
    </p:extLst>
  </p:cSld>
  <p:clrMapOvr>
    <a:masterClrMapping/>
  </p:clrMapOvr>
  <p:transition>
    <p:fade/>
  </p:transition>
  <p:extLst>
    <p:ext uri="{6950BFC3-D8DA-4A85-94F7-54DA5524770B}">
      <p188:commentRel xmlns:p188="http://schemas.microsoft.com/office/powerpoint/2018/8/main" r:id="rId2"/>
    </p:ext>
  </p:extLs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C4C70-5F29-7B14-6B33-776317D50BD1}"/>
            </a:ext>
          </a:extLst>
        </p:cNvPr>
        <p:cNvGrpSpPr/>
        <p:nvPr/>
      </p:nvGrpSpPr>
      <p:grpSpPr>
        <a:xfrm>
          <a:off x="0" y="0"/>
          <a:ext cx="0" cy="0"/>
          <a:chOff x="0" y="0"/>
          <a:chExt cx="0" cy="0"/>
        </a:xfrm>
      </p:grpSpPr>
      <p:sp>
        <p:nvSpPr>
          <p:cNvPr id="20" name="Title 19">
            <a:extLst>
              <a:ext uri="{FF2B5EF4-FFF2-40B4-BE49-F238E27FC236}">
                <a16:creationId xmlns:a16="http://schemas.microsoft.com/office/drawing/2014/main" id="{CAAA312F-7A43-7B7C-3238-526E999B7345}"/>
              </a:ext>
            </a:extLst>
          </p:cNvPr>
          <p:cNvSpPr>
            <a:spLocks noGrp="1"/>
          </p:cNvSpPr>
          <p:nvPr>
            <p:ph type="title"/>
          </p:nvPr>
        </p:nvSpPr>
        <p:spPr/>
        <p:txBody>
          <a:bodyPr>
            <a:normAutofit fontScale="90000"/>
          </a:bodyPr>
          <a:lstStyle/>
          <a:p>
            <a:r>
              <a:rPr lang="en-US" noProof="0"/>
              <a:t>Please Provide Feedback!</a:t>
            </a:r>
          </a:p>
        </p:txBody>
      </p:sp>
      <p:sp>
        <p:nvSpPr>
          <p:cNvPr id="3" name="TextBox 2">
            <a:extLst>
              <a:ext uri="{FF2B5EF4-FFF2-40B4-BE49-F238E27FC236}">
                <a16:creationId xmlns:a16="http://schemas.microsoft.com/office/drawing/2014/main" id="{01878620-9441-2DD2-C00D-60F1676B8E57}"/>
              </a:ext>
            </a:extLst>
          </p:cNvPr>
          <p:cNvSpPr txBox="1"/>
          <p:nvPr/>
        </p:nvSpPr>
        <p:spPr>
          <a:xfrm>
            <a:off x="500979" y="2889045"/>
            <a:ext cx="576105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defRPr/>
            </a:pPr>
            <a:r>
              <a:rPr lang="en-US" u="sng" noProof="0">
                <a:hlinkClick r:id="rId2"/>
              </a:rPr>
              <a:t>https://aka.ms/MGCI-EventOrganizerFeedback</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descr="A qr code on a blue background&#10;&#10;AI-generated content may be incorrect.">
            <a:extLst>
              <a:ext uri="{FF2B5EF4-FFF2-40B4-BE49-F238E27FC236}">
                <a16:creationId xmlns:a16="http://schemas.microsoft.com/office/drawing/2014/main" id="{DAE8C9A4-EF84-6F43-75D3-9EE24E31D778}"/>
              </a:ext>
            </a:extLst>
          </p:cNvPr>
          <p:cNvPicPr>
            <a:picLocks noChangeAspect="1"/>
          </p:cNvPicPr>
          <p:nvPr/>
        </p:nvPicPr>
        <p:blipFill>
          <a:blip r:embed="rId3"/>
          <a:srcRect r="2569"/>
          <a:stretch>
            <a:fillRect/>
          </a:stretch>
        </p:blipFill>
        <p:spPr>
          <a:xfrm>
            <a:off x="5523345" y="1755209"/>
            <a:ext cx="5437366" cy="4817721"/>
          </a:xfrm>
          <a:prstGeom prst="rect">
            <a:avLst/>
          </a:prstGeom>
        </p:spPr>
      </p:pic>
      <p:pic>
        <p:nvPicPr>
          <p:cNvPr id="7" name="Picture 6">
            <a:extLst>
              <a:ext uri="{FF2B5EF4-FFF2-40B4-BE49-F238E27FC236}">
                <a16:creationId xmlns:a16="http://schemas.microsoft.com/office/drawing/2014/main" id="{0435BF14-BED3-D115-0878-772EFC3FB40D}"/>
              </a:ext>
            </a:extLst>
          </p:cNvPr>
          <p:cNvPicPr>
            <a:picLocks noChangeAspect="1"/>
          </p:cNvPicPr>
          <p:nvPr/>
        </p:nvPicPr>
        <p:blipFill>
          <a:blip r:embed="rId4"/>
          <a:stretch>
            <a:fillRect/>
          </a:stretch>
        </p:blipFill>
        <p:spPr>
          <a:xfrm>
            <a:off x="175100" y="3794357"/>
            <a:ext cx="5348245" cy="2242593"/>
          </a:xfrm>
          <a:prstGeom prst="rect">
            <a:avLst/>
          </a:prstGeom>
        </p:spPr>
      </p:pic>
    </p:spTree>
    <p:extLst>
      <p:ext uri="{BB962C8B-B14F-4D97-AF65-F5344CB8AC3E}">
        <p14:creationId xmlns:p14="http://schemas.microsoft.com/office/powerpoint/2010/main" val="2284198361"/>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4" name="Group 16">
            <a:extLst>
              <a:ext uri="{FF2B5EF4-FFF2-40B4-BE49-F238E27FC236}">
                <a16:creationId xmlns:a16="http://schemas.microsoft.com/office/drawing/2014/main" id="{3FD2B853-E6D8-796D-81C9-D2D251C1DFF0}"/>
              </a:ext>
            </a:extLst>
          </p:cNvPr>
          <p:cNvGrpSpPr/>
          <p:nvPr/>
        </p:nvGrpSpPr>
        <p:grpSpPr>
          <a:xfrm rot="2606061">
            <a:off x="10573883" y="2218818"/>
            <a:ext cx="4752704" cy="7384572"/>
            <a:chOff x="0" y="-57150"/>
            <a:chExt cx="846645" cy="1014782"/>
          </a:xfrm>
        </p:grpSpPr>
        <p:sp>
          <p:nvSpPr>
            <p:cNvPr id="35" name="Freeform 17">
              <a:extLst>
                <a:ext uri="{FF2B5EF4-FFF2-40B4-BE49-F238E27FC236}">
                  <a16:creationId xmlns:a16="http://schemas.microsoft.com/office/drawing/2014/main" id="{C4A1CACE-D766-9210-E3E1-3DF076AF6207}"/>
                </a:ext>
              </a:extLst>
            </p:cNvPr>
            <p:cNvSpPr/>
            <p:nvPr/>
          </p:nvSpPr>
          <p:spPr>
            <a:xfrm>
              <a:off x="0" y="0"/>
              <a:ext cx="846645" cy="957632"/>
            </a:xfrm>
            <a:custGeom>
              <a:avLst/>
              <a:gdLst/>
              <a:ahLst/>
              <a:cxnLst/>
              <a:rect l="l" t="t" r="r" b="b"/>
              <a:pathLst>
                <a:path w="846645" h="957632">
                  <a:moveTo>
                    <a:pt x="0" y="0"/>
                  </a:moveTo>
                  <a:lnTo>
                    <a:pt x="846645" y="0"/>
                  </a:lnTo>
                  <a:lnTo>
                    <a:pt x="846645" y="957632"/>
                  </a:lnTo>
                  <a:lnTo>
                    <a:pt x="0" y="957632"/>
                  </a:lnTo>
                  <a:close/>
                </a:path>
              </a:pathLst>
            </a:custGeom>
            <a:gradFill rotWithShape="1">
              <a:gsLst>
                <a:gs pos="0">
                  <a:srgbClr val="2C7E9C"/>
                </a:gs>
                <a:gs pos="100000">
                  <a:srgbClr val="46B7B2"/>
                </a:gs>
              </a:gsLst>
              <a:lin ang="5400000"/>
            </a:gradFill>
            <a:ln cap="sq">
              <a:no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36" name="TextBox 18">
              <a:extLst>
                <a:ext uri="{FF2B5EF4-FFF2-40B4-BE49-F238E27FC236}">
                  <a16:creationId xmlns:a16="http://schemas.microsoft.com/office/drawing/2014/main" id="{E8CEBB5E-3A07-C396-B5AA-CC97BAE0F602}"/>
                </a:ext>
              </a:extLst>
            </p:cNvPr>
            <p:cNvSpPr txBox="1"/>
            <p:nvPr/>
          </p:nvSpPr>
          <p:spPr>
            <a:xfrm>
              <a:off x="0" y="-57150"/>
              <a:ext cx="846645" cy="1014782"/>
            </a:xfrm>
            <a:prstGeom prst="rect">
              <a:avLst/>
            </a:prstGeom>
          </p:spPr>
          <p:txBody>
            <a:bodyPr lIns="33867" tIns="33867" rIns="33867" bIns="33867" rtlCol="0" anchor="ctr"/>
            <a:lstStyle/>
            <a:p>
              <a:pPr marL="0" marR="0" lvl="0" indent="0" algn="ctr" defTabSz="609630" rtl="0" eaLnBrk="1" fontAlgn="auto" latinLnBrk="0" hangingPunct="1">
                <a:lnSpc>
                  <a:spcPts val="1895"/>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1" name="Group 19">
            <a:extLst>
              <a:ext uri="{FF2B5EF4-FFF2-40B4-BE49-F238E27FC236}">
                <a16:creationId xmlns:a16="http://schemas.microsoft.com/office/drawing/2014/main" id="{9CEB3EEC-AC99-A684-CB2F-76B11B9885B5}"/>
              </a:ext>
            </a:extLst>
          </p:cNvPr>
          <p:cNvGrpSpPr/>
          <p:nvPr/>
        </p:nvGrpSpPr>
        <p:grpSpPr>
          <a:xfrm rot="-2782956">
            <a:off x="-181925" y="-1084115"/>
            <a:ext cx="4022636" cy="1894714"/>
            <a:chOff x="0" y="-57150"/>
            <a:chExt cx="1200323" cy="463550"/>
          </a:xfrm>
        </p:grpSpPr>
        <p:sp>
          <p:nvSpPr>
            <p:cNvPr id="32" name="Freeform 20">
              <a:extLst>
                <a:ext uri="{FF2B5EF4-FFF2-40B4-BE49-F238E27FC236}">
                  <a16:creationId xmlns:a16="http://schemas.microsoft.com/office/drawing/2014/main" id="{AE1F9479-F39B-60E1-7D30-5536BA04EDFD}"/>
                </a:ext>
              </a:extLst>
            </p:cNvPr>
            <p:cNvSpPr/>
            <p:nvPr/>
          </p:nvSpPr>
          <p:spPr>
            <a:xfrm>
              <a:off x="0" y="0"/>
              <a:ext cx="1200323" cy="406400"/>
            </a:xfrm>
            <a:custGeom>
              <a:avLst/>
              <a:gdLst/>
              <a:ahLst/>
              <a:cxnLst/>
              <a:rect l="l" t="t" r="r" b="b"/>
              <a:pathLst>
                <a:path w="1200323" h="406400">
                  <a:moveTo>
                    <a:pt x="997123" y="0"/>
                  </a:moveTo>
                  <a:cubicBezTo>
                    <a:pt x="1109347" y="0"/>
                    <a:pt x="1200323" y="90976"/>
                    <a:pt x="1200323" y="203200"/>
                  </a:cubicBezTo>
                  <a:cubicBezTo>
                    <a:pt x="1200323" y="315424"/>
                    <a:pt x="1109347" y="406400"/>
                    <a:pt x="997123" y="406400"/>
                  </a:cubicBezTo>
                  <a:lnTo>
                    <a:pt x="203200" y="406400"/>
                  </a:lnTo>
                  <a:cubicBezTo>
                    <a:pt x="90976" y="406400"/>
                    <a:pt x="0" y="315424"/>
                    <a:pt x="0" y="203200"/>
                  </a:cubicBezTo>
                  <a:cubicBezTo>
                    <a:pt x="0" y="90976"/>
                    <a:pt x="90976" y="0"/>
                    <a:pt x="203200" y="0"/>
                  </a:cubicBezTo>
                  <a:close/>
                </a:path>
              </a:pathLst>
            </a:custGeom>
            <a:gradFill rotWithShape="1">
              <a:gsLst>
                <a:gs pos="0">
                  <a:srgbClr val="2C7E9C"/>
                </a:gs>
                <a:gs pos="100000">
                  <a:srgbClr val="46B7B2"/>
                </a:gs>
              </a:gsLst>
              <a:lin ang="0"/>
            </a:gradFill>
            <a:ln cap="sq">
              <a:no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33" name="TextBox 21">
              <a:extLst>
                <a:ext uri="{FF2B5EF4-FFF2-40B4-BE49-F238E27FC236}">
                  <a16:creationId xmlns:a16="http://schemas.microsoft.com/office/drawing/2014/main" id="{6486A538-B68D-93F7-C940-88E008E9FBBE}"/>
                </a:ext>
              </a:extLst>
            </p:cNvPr>
            <p:cNvSpPr txBox="1"/>
            <p:nvPr/>
          </p:nvSpPr>
          <p:spPr>
            <a:xfrm>
              <a:off x="0" y="-57150"/>
              <a:ext cx="1200323" cy="463550"/>
            </a:xfrm>
            <a:prstGeom prst="rect">
              <a:avLst/>
            </a:prstGeom>
          </p:spPr>
          <p:txBody>
            <a:bodyPr lIns="33867" tIns="33867" rIns="33867" bIns="33867" rtlCol="0" anchor="ctr"/>
            <a:lstStyle/>
            <a:p>
              <a:pPr marL="0" marR="0" lvl="0" indent="0" algn="ctr" defTabSz="609630" rtl="0" eaLnBrk="1" fontAlgn="auto" latinLnBrk="0" hangingPunct="1">
                <a:lnSpc>
                  <a:spcPts val="1895"/>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3" name="Freeform 3"/>
          <p:cNvSpPr/>
          <p:nvPr/>
        </p:nvSpPr>
        <p:spPr>
          <a:xfrm rot="18817044">
            <a:off x="-2845251" y="1198108"/>
            <a:ext cx="8077107" cy="2603939"/>
          </a:xfrm>
          <a:custGeom>
            <a:avLst/>
            <a:gdLst/>
            <a:ahLst/>
            <a:cxnLst/>
            <a:rect l="l" t="t" r="r" b="b"/>
            <a:pathLst>
              <a:path w="1025093" h="406400">
                <a:moveTo>
                  <a:pt x="821893" y="0"/>
                </a:moveTo>
                <a:cubicBezTo>
                  <a:pt x="934117" y="0"/>
                  <a:pt x="1025093" y="90976"/>
                  <a:pt x="1025093" y="203200"/>
                </a:cubicBezTo>
                <a:cubicBezTo>
                  <a:pt x="1025093" y="315424"/>
                  <a:pt x="934117" y="406400"/>
                  <a:pt x="821893" y="406400"/>
                </a:cubicBezTo>
                <a:lnTo>
                  <a:pt x="203200" y="406400"/>
                </a:lnTo>
                <a:cubicBezTo>
                  <a:pt x="90976" y="406400"/>
                  <a:pt x="0" y="315424"/>
                  <a:pt x="0" y="203200"/>
                </a:cubicBezTo>
                <a:cubicBezTo>
                  <a:pt x="0" y="90976"/>
                  <a:pt x="90976" y="0"/>
                  <a:pt x="203200" y="0"/>
                </a:cubicBezTo>
                <a:close/>
              </a:path>
            </a:pathLst>
          </a:custGeom>
          <a:solidFill>
            <a:srgbClr val="1E1E1E">
              <a:alpha val="9804"/>
            </a:srgbClr>
          </a:solidFill>
          <a:ln cap="sq">
            <a:no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rot="18817044">
            <a:off x="10056574" y="1479485"/>
            <a:ext cx="6211929" cy="1393962"/>
          </a:xfrm>
          <a:custGeom>
            <a:avLst/>
            <a:gdLst/>
            <a:ahLst/>
            <a:cxnLst/>
            <a:rect l="l" t="t" r="r" b="b"/>
            <a:pathLst>
              <a:path w="1811045" h="406400">
                <a:moveTo>
                  <a:pt x="1607845" y="0"/>
                </a:moveTo>
                <a:cubicBezTo>
                  <a:pt x="1720069" y="0"/>
                  <a:pt x="1811045" y="90976"/>
                  <a:pt x="1811045" y="203200"/>
                </a:cubicBezTo>
                <a:cubicBezTo>
                  <a:pt x="1811045" y="315424"/>
                  <a:pt x="1720069" y="406400"/>
                  <a:pt x="1607845" y="406400"/>
                </a:cubicBezTo>
                <a:lnTo>
                  <a:pt x="203200" y="406400"/>
                </a:lnTo>
                <a:cubicBezTo>
                  <a:pt x="90976" y="406400"/>
                  <a:pt x="0" y="315424"/>
                  <a:pt x="0" y="203200"/>
                </a:cubicBezTo>
                <a:cubicBezTo>
                  <a:pt x="0" y="90976"/>
                  <a:pt x="90976" y="0"/>
                  <a:pt x="203200" y="0"/>
                </a:cubicBezTo>
                <a:close/>
              </a:path>
            </a:pathLst>
          </a:custGeom>
          <a:solidFill>
            <a:srgbClr val="1E1E1E">
              <a:alpha val="9804"/>
            </a:srgbClr>
          </a:solidFill>
          <a:ln cap="sq">
            <a:no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TextBox 7"/>
          <p:cNvSpPr txBox="1"/>
          <p:nvPr/>
        </p:nvSpPr>
        <p:spPr>
          <a:xfrm rot="18817044">
            <a:off x="10174423" y="1810614"/>
            <a:ext cx="6211929" cy="1589988"/>
          </a:xfrm>
          <a:prstGeom prst="rect">
            <a:avLst/>
          </a:prstGeom>
        </p:spPr>
        <p:txBody>
          <a:bodyPr lIns="33867" tIns="33867" rIns="33867" bIns="33867" rtlCol="0" anchor="ctr"/>
          <a:lstStyle/>
          <a:p>
            <a:pPr marL="0" marR="0" lvl="0" indent="0" algn="ctr" defTabSz="609630" rtl="0" eaLnBrk="1" fontAlgn="auto" latinLnBrk="0" hangingPunct="1">
              <a:lnSpc>
                <a:spcPts val="1895"/>
              </a:lnSpc>
              <a:spcBef>
                <a:spcPct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nvGrpSpPr>
          <p:cNvPr id="15" name="Group 15"/>
          <p:cNvGrpSpPr/>
          <p:nvPr/>
        </p:nvGrpSpPr>
        <p:grpSpPr>
          <a:xfrm>
            <a:off x="-1481824" y="1994724"/>
            <a:ext cx="5708905" cy="5708905"/>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2C7E9C"/>
                </a:gs>
                <a:gs pos="100000">
                  <a:srgbClr val="46B7B2"/>
                </a:gs>
              </a:gsLst>
              <a:lin ang="0"/>
            </a:gra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TextBox 17"/>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895"/>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20" name="Freeform 20"/>
          <p:cNvSpPr/>
          <p:nvPr/>
        </p:nvSpPr>
        <p:spPr>
          <a:xfrm>
            <a:off x="9734793" y="4548762"/>
            <a:ext cx="4883546" cy="5160947"/>
          </a:xfrm>
          <a:custGeom>
            <a:avLst/>
            <a:gdLst/>
            <a:ahLst/>
            <a:cxnLst/>
            <a:rect l="l" t="t" r="r" b="b"/>
            <a:pathLst>
              <a:path w="7325319" h="7741420">
                <a:moveTo>
                  <a:pt x="0" y="0"/>
                </a:moveTo>
                <a:lnTo>
                  <a:pt x="7325319" y="0"/>
                </a:lnTo>
                <a:lnTo>
                  <a:pt x="7325319" y="7741420"/>
                </a:lnTo>
                <a:lnTo>
                  <a:pt x="0" y="7741420"/>
                </a:lnTo>
                <a:lnTo>
                  <a:pt x="0" y="0"/>
                </a:lnTo>
                <a:close/>
              </a:path>
            </a:pathLst>
          </a:custGeom>
          <a:blipFill>
            <a:blip>
              <a:alphaModFix amt="80000"/>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1"/>
          <p:cNvSpPr/>
          <p:nvPr/>
        </p:nvSpPr>
        <p:spPr>
          <a:xfrm>
            <a:off x="10562224" y="279592"/>
            <a:ext cx="1379241" cy="336190"/>
          </a:xfrm>
          <a:custGeom>
            <a:avLst/>
            <a:gdLst/>
            <a:ahLst/>
            <a:cxnLst/>
            <a:rect l="l" t="t" r="r" b="b"/>
            <a:pathLst>
              <a:path w="2068862" h="504285">
                <a:moveTo>
                  <a:pt x="0" y="0"/>
                </a:moveTo>
                <a:lnTo>
                  <a:pt x="2068862" y="0"/>
                </a:lnTo>
                <a:lnTo>
                  <a:pt x="2068862" y="504285"/>
                </a:lnTo>
                <a:lnTo>
                  <a:pt x="0" y="50428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Freeform 27">
            <a:extLst>
              <a:ext uri="{FF2B5EF4-FFF2-40B4-BE49-F238E27FC236}">
                <a16:creationId xmlns:a16="http://schemas.microsoft.com/office/drawing/2014/main" id="{3E5E8368-69DE-8233-75EA-239F99FAA6D8}"/>
              </a:ext>
            </a:extLst>
          </p:cNvPr>
          <p:cNvSpPr/>
          <p:nvPr/>
        </p:nvSpPr>
        <p:spPr>
          <a:xfrm>
            <a:off x="-1198482" y="2278066"/>
            <a:ext cx="5142220" cy="514222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chemeClr val="bg1"/>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pic>
        <p:nvPicPr>
          <p:cNvPr id="27" name="Picture 26">
            <a:extLst>
              <a:ext uri="{FF2B5EF4-FFF2-40B4-BE49-F238E27FC236}">
                <a16:creationId xmlns:a16="http://schemas.microsoft.com/office/drawing/2014/main" id="{2E84E779-685D-0BDB-396A-2E43A4C113E4}"/>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t="5319" b="5319"/>
          <a:stretch/>
        </p:blipFill>
        <p:spPr>
          <a:xfrm>
            <a:off x="-68707" y="2926898"/>
            <a:ext cx="3403562" cy="3566993"/>
          </a:xfrm>
          <a:prstGeom prst="rect">
            <a:avLst/>
          </a:prstGeom>
        </p:spPr>
      </p:pic>
      <p:sp>
        <p:nvSpPr>
          <p:cNvPr id="38" name="Title 1">
            <a:extLst>
              <a:ext uri="{FF2B5EF4-FFF2-40B4-BE49-F238E27FC236}">
                <a16:creationId xmlns:a16="http://schemas.microsoft.com/office/drawing/2014/main" id="{45D2E8B2-44B7-FB15-3566-3068D33981DC}"/>
              </a:ext>
            </a:extLst>
          </p:cNvPr>
          <p:cNvSpPr txBox="1">
            <a:spLocks/>
          </p:cNvSpPr>
          <p:nvPr/>
        </p:nvSpPr>
        <p:spPr>
          <a:xfrm>
            <a:off x="4600979" y="755841"/>
            <a:ext cx="5184001" cy="492443"/>
          </a:xfrm>
          <a:prstGeom prst="rect">
            <a:avLst/>
          </a:prstGeom>
        </p:spPr>
        <p:txBody>
          <a:bodyPr vert="horz" wrap="square" lIns="0" tIns="0" rIns="0" bIns="0" rtlCol="0" anchor="t">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Sans Text" pitchFamily="2" charset="0"/>
              </a:defRPr>
            </a:lvl1pPr>
          </a:lstStyle>
          <a:p>
            <a:pPr marL="0" marR="0" lvl="0" indent="0" algn="l" defTabSz="932742" rtl="0" eaLnBrk="1" fontAlgn="auto" latinLnBrk="0" hangingPunct="1">
              <a:lnSpc>
                <a:spcPct val="100000"/>
              </a:lnSpc>
              <a:spcBef>
                <a:spcPct val="0"/>
              </a:spcBef>
              <a:spcAft>
                <a:spcPts val="0"/>
              </a:spcAft>
              <a:buClrTx/>
              <a:buSzTx/>
              <a:buFontTx/>
              <a:buNone/>
              <a:tabLst/>
              <a:defRPr/>
            </a:pPr>
            <a:r>
              <a:rPr kumimoji="0" lang="en-US" sz="1600" b="0" i="0" u="none" strike="noStrike" kern="1200" cap="none" spc="-50" normalizeH="0" baseline="0" noProof="0">
                <a:ln w="3175">
                  <a:noFill/>
                </a:ln>
                <a:solidFill>
                  <a:srgbClr val="000000"/>
                </a:solidFill>
                <a:effectLst/>
                <a:uLnTx/>
                <a:uFillTx/>
                <a:latin typeface="Segoe Sans Text"/>
                <a:cs typeface="Segoe Sans Text"/>
              </a:rPr>
              <a:t>L</a:t>
            </a:r>
            <a:r>
              <a:rPr kumimoji="0" lang="en-US" sz="1400" b="0" i="0" u="none" strike="noStrike" kern="1200" cap="none" spc="-50" normalizeH="0" baseline="0" noProof="0">
                <a:ln w="3175">
                  <a:noFill/>
                </a:ln>
                <a:solidFill>
                  <a:srgbClr val="000000"/>
                </a:solidFill>
                <a:effectLst/>
                <a:uLnTx/>
                <a:uFillTx/>
                <a:latin typeface="Segoe Sans Text"/>
                <a:cs typeface="Segoe Sans Text"/>
              </a:rPr>
              <a:t>e</a:t>
            </a:r>
            <a:r>
              <a:rPr kumimoji="0" lang="en-US" sz="1600" b="0" i="0" u="none" strike="noStrike" kern="1200" cap="none" spc="-50" normalizeH="0" baseline="0" noProof="0">
                <a:ln w="3175">
                  <a:noFill/>
                </a:ln>
                <a:solidFill>
                  <a:srgbClr val="000000"/>
                </a:solidFill>
                <a:effectLst/>
                <a:uLnTx/>
                <a:uFillTx/>
                <a:latin typeface="Segoe Sans Text"/>
                <a:cs typeface="Segoe Sans Text"/>
              </a:rPr>
              <a:t>arn from your peers and get updates on the MGCI program.</a:t>
            </a:r>
            <a:endParaRPr lang="en-US" sz="1600" b="0" i="0" u="none" strike="noStrike" kern="1200" cap="none" spc="-50" normalizeH="0" baseline="0" noProof="0">
              <a:ln w="3175">
                <a:noFill/>
              </a:ln>
              <a:solidFill>
                <a:srgbClr val="000000"/>
              </a:solidFill>
              <a:effectLst/>
              <a:uLnTx/>
              <a:uFillTx/>
              <a:latin typeface="Segoe Sans Text"/>
              <a:cs typeface="Segoe Sans Text"/>
            </a:endParaRPr>
          </a:p>
          <a:p>
            <a:pPr marL="0" marR="0" lvl="0" indent="0" algn="l" defTabSz="932742" rtl="0" eaLnBrk="1" fontAlgn="auto" latinLnBrk="0" hangingPunct="1">
              <a:lnSpc>
                <a:spcPct val="100000"/>
              </a:lnSpc>
              <a:spcBef>
                <a:spcPct val="0"/>
              </a:spcBef>
              <a:spcAft>
                <a:spcPts val="0"/>
              </a:spcAft>
              <a:buClrTx/>
              <a:buSzTx/>
              <a:buFontTx/>
              <a:buNone/>
              <a:tabLst/>
              <a:defRPr/>
            </a:pPr>
            <a:r>
              <a:rPr kumimoji="0" lang="en-US" sz="1600" b="0" i="0" u="none" strike="noStrike" kern="1200" cap="none" spc="-50" normalizeH="0" baseline="0" noProof="0">
                <a:ln w="3175">
                  <a:noFill/>
                </a:ln>
                <a:solidFill>
                  <a:srgbClr val="000000"/>
                </a:solidFill>
                <a:effectLst/>
                <a:uLnTx/>
                <a:uFillTx/>
                <a:latin typeface="Segoe Sans Text"/>
                <a:cs typeface="Segoe Sans Text"/>
              </a:rPr>
              <a:t>3rd Tuesday of every month at 8:10 AM</a:t>
            </a:r>
            <a:r>
              <a:rPr lang="en-US" sz="1600" noProof="0">
                <a:solidFill>
                  <a:srgbClr val="000000"/>
                </a:solidFill>
                <a:latin typeface="Segoe Sans Text"/>
                <a:cs typeface="Segoe Sans Text"/>
              </a:rPr>
              <a:t>.</a:t>
            </a:r>
            <a:endParaRPr lang="en-US" sz="1600" b="0" i="0" u="none" strike="noStrike" kern="1200" cap="none" spc="-50" normalizeH="0" baseline="0" noProof="0">
              <a:ln w="3175">
                <a:noFill/>
              </a:ln>
              <a:solidFill>
                <a:srgbClr val="000000"/>
              </a:solidFill>
              <a:effectLst/>
              <a:uLnTx/>
              <a:uFillTx/>
              <a:latin typeface="Segoe Sans Text"/>
              <a:cs typeface="Segoe Sans Text"/>
            </a:endParaRPr>
          </a:p>
        </p:txBody>
      </p:sp>
      <p:sp>
        <p:nvSpPr>
          <p:cNvPr id="39" name="Title 1">
            <a:extLst>
              <a:ext uri="{FF2B5EF4-FFF2-40B4-BE49-F238E27FC236}">
                <a16:creationId xmlns:a16="http://schemas.microsoft.com/office/drawing/2014/main" id="{27A34A8D-15B5-103F-6269-08F81CE72160}"/>
              </a:ext>
            </a:extLst>
          </p:cNvPr>
          <p:cNvSpPr txBox="1">
            <a:spLocks/>
          </p:cNvSpPr>
          <p:nvPr/>
        </p:nvSpPr>
        <p:spPr>
          <a:xfrm>
            <a:off x="2796385" y="232233"/>
            <a:ext cx="7325351" cy="1107996"/>
          </a:xfrm>
          <a:prstGeom prst="rect">
            <a:avLst/>
          </a:prstGeom>
        </p:spPr>
        <p:txBody>
          <a:bodyPr vert="horz" wrap="square" lIns="0" tIns="0" rIns="0" bIns="0" rtlCol="0" anchor="t">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Sans Text" pitchFamily="2" charset="0"/>
              </a:defRPr>
            </a:lvl1pPr>
          </a:lstStyle>
          <a:p>
            <a:pPr>
              <a:defRPr/>
            </a:pPr>
            <a:r>
              <a:rPr kumimoji="0" lang="en-US" sz="3200" b="0" i="0" u="none" strike="noStrike" kern="1200" cap="none" spc="-50" normalizeH="0" baseline="0" noProof="0">
                <a:ln w="3175">
                  <a:noFill/>
                </a:ln>
                <a:solidFill>
                  <a:srgbClr val="000000"/>
                </a:solidFill>
                <a:effectLst/>
                <a:uLnTx/>
                <a:uFillTx/>
                <a:latin typeface="Segoe Sans Text Semibold"/>
                <a:ea typeface="+mn-ea"/>
                <a:cs typeface="Segoe Sans Text"/>
              </a:rPr>
              <a:t>MGCI </a:t>
            </a:r>
            <a:r>
              <a:rPr lang="en-US" sz="3200" noProof="0">
                <a:solidFill>
                  <a:srgbClr val="000000"/>
                </a:solidFill>
                <a:latin typeface="Segoe Sans Text Semibold"/>
                <a:cs typeface="Segoe Sans Text"/>
              </a:rPr>
              <a:t>Community Builders Network Call</a:t>
            </a:r>
          </a:p>
          <a:p>
            <a:pPr>
              <a:defRPr/>
            </a:pPr>
            <a:r>
              <a:rPr lang="en-US" sz="4000" noProof="0">
                <a:solidFill>
                  <a:srgbClr val="000000"/>
                </a:solidFill>
                <a:latin typeface="Segoe Sans Text Semibold"/>
                <a:cs typeface="Segoe Sans Text"/>
              </a:rPr>
              <a:t>  </a:t>
            </a:r>
            <a:endParaRPr lang="en-US" sz="4000" b="0" i="0" u="none" strike="noStrike" kern="1200" cap="none" spc="-50" normalizeH="0" baseline="0" noProof="0">
              <a:ln w="3175">
                <a:noFill/>
              </a:ln>
              <a:solidFill>
                <a:srgbClr val="000000"/>
              </a:solidFill>
              <a:effectLst/>
              <a:uLnTx/>
              <a:uFillTx/>
              <a:latin typeface="Segoe Sans Text Semibold"/>
              <a:cs typeface="Segoe Sans Text"/>
            </a:endParaRPr>
          </a:p>
        </p:txBody>
      </p:sp>
      <p:sp>
        <p:nvSpPr>
          <p:cNvPr id="40" name="Title 1">
            <a:extLst>
              <a:ext uri="{FF2B5EF4-FFF2-40B4-BE49-F238E27FC236}">
                <a16:creationId xmlns:a16="http://schemas.microsoft.com/office/drawing/2014/main" id="{1CDFDFD9-50AF-9B8B-6E71-097664E00A9E}"/>
              </a:ext>
            </a:extLst>
          </p:cNvPr>
          <p:cNvSpPr txBox="1">
            <a:spLocks/>
          </p:cNvSpPr>
          <p:nvPr/>
        </p:nvSpPr>
        <p:spPr>
          <a:xfrm>
            <a:off x="4221124" y="5902407"/>
            <a:ext cx="4753814" cy="830997"/>
          </a:xfrm>
          <a:prstGeom prst="rect">
            <a:avLst/>
          </a:prstGeom>
        </p:spPr>
        <p:txBody>
          <a:bodyPr vert="horz" wrap="square" lIns="0" tIns="0" rIns="0" bIns="0" rtlCol="0" anchor="t">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Sans Text" pitchFamily="2" charset="0"/>
              </a:defRPr>
            </a:lvl1pPr>
          </a:lstStyle>
          <a:p>
            <a:pPr marL="0" marR="0" lvl="0" indent="0" algn="l" defTabSz="932742"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50" normalizeH="0" baseline="0" noProof="0">
                <a:ln w="3175">
                  <a:noFill/>
                </a:ln>
                <a:solidFill>
                  <a:srgbClr val="000000"/>
                </a:solidFill>
                <a:effectLst/>
                <a:uLnTx/>
                <a:uFillTx/>
                <a:latin typeface="Segoe Sans Text" pitchFamily="2" charset="0"/>
                <a:ea typeface="+mn-ea"/>
                <a:cs typeface="Segoe Sans Text" pitchFamily="2" charset="0"/>
              </a:rPr>
              <a:t>All sessions are also available on-demand via the Microsoft Community Learning YouTube channel:</a:t>
            </a:r>
          </a:p>
          <a:p>
            <a:pPr marL="0" marR="0" lvl="0" indent="0" algn="l" defTabSz="932742"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50" normalizeH="0" baseline="0" noProof="0">
                <a:ln w="3175">
                  <a:noFill/>
                </a:ln>
                <a:solidFill>
                  <a:srgbClr val="2C7E9C"/>
                </a:solidFill>
                <a:effectLst/>
                <a:uLnTx/>
                <a:uFillTx/>
                <a:latin typeface="Segoe Sans Text" pitchFamily="2" charset="0"/>
                <a:ea typeface="+mn-ea"/>
                <a:cs typeface="Segoe Sans Text" pitchFamily="2" charset="0"/>
                <a:hlinkClick r:id="rId6">
                  <a:extLst>
                    <a:ext uri="{A12FA001-AC4F-418D-AE19-62706E023703}">
                      <ahyp:hlinkClr xmlns:ahyp="http://schemas.microsoft.com/office/drawing/2018/hyperlinkcolor" val="tx"/>
                    </a:ext>
                  </a:extLst>
                </a:hlinkClick>
              </a:rPr>
              <a:t>https://aka.ms/community/learning</a:t>
            </a:r>
            <a:endParaRPr kumimoji="0" lang="en-US" sz="1800" b="0" i="0" u="none" strike="noStrike" kern="1200" cap="none" spc="-50" normalizeH="0" baseline="0" noProof="0">
              <a:ln w="3175">
                <a:noFill/>
              </a:ln>
              <a:solidFill>
                <a:srgbClr val="2C7E9C"/>
              </a:solidFill>
              <a:effectLst/>
              <a:uLnTx/>
              <a:uFillTx/>
              <a:latin typeface="Segoe Sans Text" pitchFamily="2" charset="0"/>
              <a:ea typeface="+mn-ea"/>
              <a:cs typeface="Segoe Sans Text" pitchFamily="2" charset="0"/>
            </a:endParaRPr>
          </a:p>
        </p:txBody>
      </p:sp>
      <p:grpSp>
        <p:nvGrpSpPr>
          <p:cNvPr id="45" name="Group 44">
            <a:extLst>
              <a:ext uri="{FF2B5EF4-FFF2-40B4-BE49-F238E27FC236}">
                <a16:creationId xmlns:a16="http://schemas.microsoft.com/office/drawing/2014/main" id="{91A06BA9-E162-C716-AC93-0A97F8658486}"/>
              </a:ext>
            </a:extLst>
          </p:cNvPr>
          <p:cNvGrpSpPr/>
          <p:nvPr/>
        </p:nvGrpSpPr>
        <p:grpSpPr>
          <a:xfrm>
            <a:off x="10128967" y="76547"/>
            <a:ext cx="1852995" cy="1076924"/>
            <a:chOff x="4695051" y="3604984"/>
            <a:chExt cx="2239095" cy="1244192"/>
          </a:xfrm>
        </p:grpSpPr>
        <p:sp>
          <p:nvSpPr>
            <p:cNvPr id="41" name="Rectangle: Rounded Corners 40">
              <a:extLst>
                <a:ext uri="{FF2B5EF4-FFF2-40B4-BE49-F238E27FC236}">
                  <a16:creationId xmlns:a16="http://schemas.microsoft.com/office/drawing/2014/main" id="{2A036FFB-86FB-C67C-3C4E-4CA8F18E758D}"/>
                </a:ext>
                <a:ext uri="{C183D7F6-B498-43B3-948B-1728B52AA6E4}">
                  <adec:decorative xmlns:adec="http://schemas.microsoft.com/office/drawing/2017/decorative" val="0"/>
                </a:ext>
              </a:extLst>
            </p:cNvPr>
            <p:cNvSpPr/>
            <p:nvPr/>
          </p:nvSpPr>
          <p:spPr bwMode="auto">
            <a:xfrm>
              <a:off x="4695051" y="3604984"/>
              <a:ext cx="2239095" cy="1244192"/>
            </a:xfrm>
            <a:prstGeom prst="roundRect">
              <a:avLst>
                <a:gd name="adj" fmla="val 24675"/>
              </a:avLst>
            </a:prstGeom>
            <a:gradFill flip="none" rotWithShape="1">
              <a:gsLst>
                <a:gs pos="0">
                  <a:srgbClr val="46B7B2"/>
                </a:gs>
                <a:gs pos="87000">
                  <a:srgbClr val="2C7E9C"/>
                </a:gs>
              </a:gsLst>
              <a:path path="circle">
                <a:fillToRect l="100000" t="100000"/>
              </a:path>
              <a:tileRect r="-100000" b="-100000"/>
            </a:gradFill>
            <a:ln w="19050" cap="flat" cmpd="sng" algn="ctr">
              <a:solidFill>
                <a:srgbClr val="FFFFFF"/>
              </a:solidFill>
              <a:prstDash val="solid"/>
              <a:headEnd type="none" w="med" len="med"/>
              <a:tailEnd type="none" w="med" len="med"/>
            </a:ln>
            <a:effectLst>
              <a:outerShdw blurRad="63500" dist="127000" dir="2700000" algn="ctr" rotWithShape="0">
                <a:srgbClr val="454142">
                  <a:alpha val="20000"/>
                </a:srgbClr>
              </a:outerShdw>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717626" rtl="0" eaLnBrk="1" latinLnBrk="0" hangingPunct="1">
                <a:defRPr sz="1413" kern="1200">
                  <a:solidFill>
                    <a:schemeClr val="tx1"/>
                  </a:solidFill>
                  <a:latin typeface="+mn-lt"/>
                  <a:ea typeface="+mn-ea"/>
                  <a:cs typeface="+mn-cs"/>
                </a:defRPr>
              </a:lvl1pPr>
              <a:lvl2pPr marL="358814" algn="l" defTabSz="717626" rtl="0" eaLnBrk="1" latinLnBrk="0" hangingPunct="1">
                <a:defRPr sz="1413" kern="1200">
                  <a:solidFill>
                    <a:schemeClr val="tx1"/>
                  </a:solidFill>
                  <a:latin typeface="+mn-lt"/>
                  <a:ea typeface="+mn-ea"/>
                  <a:cs typeface="+mn-cs"/>
                </a:defRPr>
              </a:lvl2pPr>
              <a:lvl3pPr marL="717626" algn="l" defTabSz="717626" rtl="0" eaLnBrk="1" latinLnBrk="0" hangingPunct="1">
                <a:defRPr sz="1413" kern="1200">
                  <a:solidFill>
                    <a:schemeClr val="tx1"/>
                  </a:solidFill>
                  <a:latin typeface="+mn-lt"/>
                  <a:ea typeface="+mn-ea"/>
                  <a:cs typeface="+mn-cs"/>
                </a:defRPr>
              </a:lvl3pPr>
              <a:lvl4pPr marL="1076440" algn="l" defTabSz="717626" rtl="0" eaLnBrk="1" latinLnBrk="0" hangingPunct="1">
                <a:defRPr sz="1413" kern="1200">
                  <a:solidFill>
                    <a:schemeClr val="tx1"/>
                  </a:solidFill>
                  <a:latin typeface="+mn-lt"/>
                  <a:ea typeface="+mn-ea"/>
                  <a:cs typeface="+mn-cs"/>
                </a:defRPr>
              </a:lvl4pPr>
              <a:lvl5pPr marL="1435252" algn="l" defTabSz="717626" rtl="0" eaLnBrk="1" latinLnBrk="0" hangingPunct="1">
                <a:defRPr sz="1413" kern="1200">
                  <a:solidFill>
                    <a:schemeClr val="tx1"/>
                  </a:solidFill>
                  <a:latin typeface="+mn-lt"/>
                  <a:ea typeface="+mn-ea"/>
                  <a:cs typeface="+mn-cs"/>
                </a:defRPr>
              </a:lvl5pPr>
              <a:lvl6pPr marL="1794066" algn="l" defTabSz="717626" rtl="0" eaLnBrk="1" latinLnBrk="0" hangingPunct="1">
                <a:defRPr sz="1413" kern="1200">
                  <a:solidFill>
                    <a:schemeClr val="tx1"/>
                  </a:solidFill>
                  <a:latin typeface="+mn-lt"/>
                  <a:ea typeface="+mn-ea"/>
                  <a:cs typeface="+mn-cs"/>
                </a:defRPr>
              </a:lvl6pPr>
              <a:lvl7pPr marL="2152877" algn="l" defTabSz="717626" rtl="0" eaLnBrk="1" latinLnBrk="0" hangingPunct="1">
                <a:defRPr sz="1413" kern="1200">
                  <a:solidFill>
                    <a:schemeClr val="tx1"/>
                  </a:solidFill>
                  <a:latin typeface="+mn-lt"/>
                  <a:ea typeface="+mn-ea"/>
                  <a:cs typeface="+mn-cs"/>
                </a:defRPr>
              </a:lvl7pPr>
              <a:lvl8pPr marL="2511691" algn="l" defTabSz="717626" rtl="0" eaLnBrk="1" latinLnBrk="0" hangingPunct="1">
                <a:defRPr sz="1413" kern="1200">
                  <a:solidFill>
                    <a:schemeClr val="tx1"/>
                  </a:solidFill>
                  <a:latin typeface="+mn-lt"/>
                  <a:ea typeface="+mn-ea"/>
                  <a:cs typeface="+mn-cs"/>
                </a:defRPr>
              </a:lvl8pPr>
              <a:lvl9pPr marL="2870503" algn="l" defTabSz="717626" rtl="0" eaLnBrk="1" latinLnBrk="0" hangingPunct="1">
                <a:defRPr sz="1413" kern="1200">
                  <a:solidFill>
                    <a:schemeClr val="tx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Segoe Sans Text" pitchFamily="2" charset="0"/>
                <a:ea typeface="+mn-ea"/>
                <a:cs typeface="Segoe Sans Text" pitchFamily="2" charset="0"/>
              </a:endParaRPr>
            </a:p>
          </p:txBody>
        </p:sp>
        <p:sp>
          <p:nvSpPr>
            <p:cNvPr id="42" name="Title 1">
              <a:extLst>
                <a:ext uri="{FF2B5EF4-FFF2-40B4-BE49-F238E27FC236}">
                  <a16:creationId xmlns:a16="http://schemas.microsoft.com/office/drawing/2014/main" id="{B45B4271-DDAE-BDBF-57E8-36218594E005}"/>
                </a:ext>
              </a:extLst>
            </p:cNvPr>
            <p:cNvSpPr txBox="1">
              <a:spLocks/>
            </p:cNvSpPr>
            <p:nvPr/>
          </p:nvSpPr>
          <p:spPr>
            <a:xfrm>
              <a:off x="4946291" y="3765415"/>
              <a:ext cx="1736613" cy="853393"/>
            </a:xfrm>
            <a:prstGeom prst="rect">
              <a:avLst/>
            </a:prstGeom>
          </p:spPr>
          <p:txBody>
            <a:bodyPr vert="horz" wrap="square" lIns="0" tIns="0" rIns="0" bIns="0" rtlCol="0" anchor="t">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Sans Text" pitchFamily="2" charset="0"/>
                </a:defRPr>
              </a:lvl1pPr>
            </a:lstStyle>
            <a:p>
              <a:pPr marL="0" marR="0" lvl="0" indent="0" algn="ctr" defTabSz="932742" rtl="0" eaLnBrk="1" fontAlgn="auto" latinLnBrk="0" hangingPunct="1">
                <a:lnSpc>
                  <a:spcPct val="100000"/>
                </a:lnSpc>
                <a:spcBef>
                  <a:spcPct val="0"/>
                </a:spcBef>
                <a:spcAft>
                  <a:spcPts val="0"/>
                </a:spcAft>
                <a:buClrTx/>
                <a:buSzTx/>
                <a:buFontTx/>
                <a:buNone/>
                <a:tabLst/>
                <a:defRPr/>
              </a:pPr>
              <a:r>
                <a:rPr kumimoji="0" lang="en-US" sz="1600" b="0" i="0" u="none" strike="noStrike" kern="1200" cap="none" spc="-50" normalizeH="0" baseline="0" noProof="0">
                  <a:ln w="3175">
                    <a:noFill/>
                  </a:ln>
                  <a:solidFill>
                    <a:prstClr val="white"/>
                  </a:solidFill>
                  <a:effectLst/>
                  <a:uLnTx/>
                  <a:uFillTx/>
                  <a:latin typeface="Segoe Sans Text Semibold"/>
                  <a:cs typeface="Segoe Sans Text Semibold"/>
                </a:rPr>
                <a:t>AM Session: </a:t>
              </a:r>
              <a:r>
                <a:rPr kumimoji="0" lang="en-US" sz="1600" b="0" i="0" u="sng" strike="noStrike" kern="1200" cap="none" spc="-50" normalizeH="0" baseline="0" noProof="0">
                  <a:ln w="3175">
                    <a:noFill/>
                  </a:ln>
                  <a:solidFill>
                    <a:prstClr val="white"/>
                  </a:solidFill>
                  <a:effectLst/>
                  <a:uLnTx/>
                  <a:uFillTx/>
                  <a:latin typeface="Segoe Sans Text Semibold"/>
                  <a:cs typeface="Segoe Sans Text Semibold"/>
                  <a:hlinkClick r:id="rId7">
                    <a:extLst>
                      <a:ext uri="{A12FA001-AC4F-418D-AE19-62706E023703}">
                        <ahyp:hlinkClr xmlns:ahyp="http://schemas.microsoft.com/office/drawing/2018/hyperlinkcolor" val="tx"/>
                      </a:ext>
                    </a:extLst>
                  </a:hlinkClick>
                </a:rPr>
                <a:t>https://aka.ms/MGCIMtgAM</a:t>
              </a:r>
              <a:endParaRPr kumimoji="0" lang="en-US" sz="1600" b="0" i="0" u="sng" strike="noStrike" kern="1200" cap="none" spc="-50" normalizeH="0" baseline="0" noProof="0">
                <a:ln w="3175">
                  <a:noFill/>
                </a:ln>
                <a:solidFill>
                  <a:prstClr val="white"/>
                </a:solidFill>
                <a:effectLst/>
                <a:uLnTx/>
                <a:uFillTx/>
                <a:latin typeface="Segoe Sans Text Semibold"/>
                <a:cs typeface="Segoe Sans Text Semibold"/>
              </a:endParaRPr>
            </a:p>
          </p:txBody>
        </p:sp>
      </p:grpSp>
      <p:graphicFrame>
        <p:nvGraphicFramePr>
          <p:cNvPr id="5" name="Table 4">
            <a:extLst>
              <a:ext uri="{FF2B5EF4-FFF2-40B4-BE49-F238E27FC236}">
                <a16:creationId xmlns:a16="http://schemas.microsoft.com/office/drawing/2014/main" id="{1D9139D0-D7EF-14C6-618F-86C7E085D7BC}"/>
              </a:ext>
            </a:extLst>
          </p:cNvPr>
          <p:cNvGraphicFramePr>
            <a:graphicFrameLocks noGrp="1"/>
          </p:cNvGraphicFramePr>
          <p:nvPr>
            <p:extLst>
              <p:ext uri="{D42A27DB-BD31-4B8C-83A1-F6EECF244321}">
                <p14:modId xmlns:p14="http://schemas.microsoft.com/office/powerpoint/2010/main" val="271574441"/>
              </p:ext>
            </p:extLst>
          </p:nvPr>
        </p:nvGraphicFramePr>
        <p:xfrm>
          <a:off x="4449163" y="1419747"/>
          <a:ext cx="5483003" cy="4268828"/>
        </p:xfrm>
        <a:graphic>
          <a:graphicData uri="http://schemas.openxmlformats.org/drawingml/2006/table">
            <a:tbl>
              <a:tblPr bandRow="1"/>
              <a:tblGrid>
                <a:gridCol w="1019430">
                  <a:extLst>
                    <a:ext uri="{9D8B030D-6E8A-4147-A177-3AD203B41FA5}">
                      <a16:colId xmlns:a16="http://schemas.microsoft.com/office/drawing/2014/main" val="525883757"/>
                    </a:ext>
                  </a:extLst>
                </a:gridCol>
                <a:gridCol w="1576916">
                  <a:extLst>
                    <a:ext uri="{9D8B030D-6E8A-4147-A177-3AD203B41FA5}">
                      <a16:colId xmlns:a16="http://schemas.microsoft.com/office/drawing/2014/main" val="3304941496"/>
                    </a:ext>
                  </a:extLst>
                </a:gridCol>
                <a:gridCol w="2886657">
                  <a:extLst>
                    <a:ext uri="{9D8B030D-6E8A-4147-A177-3AD203B41FA5}">
                      <a16:colId xmlns:a16="http://schemas.microsoft.com/office/drawing/2014/main" val="1741782755"/>
                    </a:ext>
                  </a:extLst>
                </a:gridCol>
              </a:tblGrid>
              <a:tr h="450296">
                <a:tc>
                  <a:txBody>
                    <a:bodyPr/>
                    <a:lstStyle>
                      <a:lvl1pPr marL="0" algn="l" defTabSz="932742" rtl="0" eaLnBrk="1" latinLnBrk="0" hangingPunct="1">
                        <a:defRPr sz="1800" kern="1200">
                          <a:solidFill>
                            <a:schemeClr val="dk1"/>
                          </a:solidFill>
                          <a:latin typeface="Calibri" panose="020F0502020204030204"/>
                        </a:defRPr>
                      </a:lvl1pPr>
                      <a:lvl2pPr marL="466371" algn="l" defTabSz="932742" rtl="0" eaLnBrk="1" latinLnBrk="0" hangingPunct="1">
                        <a:defRPr sz="1800" kern="1200">
                          <a:solidFill>
                            <a:schemeClr val="dk1"/>
                          </a:solidFill>
                          <a:latin typeface="Calibri" panose="020F0502020204030204"/>
                        </a:defRPr>
                      </a:lvl2pPr>
                      <a:lvl3pPr marL="932742" algn="l" defTabSz="932742" rtl="0" eaLnBrk="1" latinLnBrk="0" hangingPunct="1">
                        <a:defRPr sz="1800" kern="1200">
                          <a:solidFill>
                            <a:schemeClr val="dk1"/>
                          </a:solidFill>
                          <a:latin typeface="Calibri" panose="020F0502020204030204"/>
                        </a:defRPr>
                      </a:lvl3pPr>
                      <a:lvl4pPr marL="1399113" algn="l" defTabSz="932742" rtl="0" eaLnBrk="1" latinLnBrk="0" hangingPunct="1">
                        <a:defRPr sz="1800" kern="1200">
                          <a:solidFill>
                            <a:schemeClr val="dk1"/>
                          </a:solidFill>
                          <a:latin typeface="Calibri" panose="020F0502020204030204"/>
                        </a:defRPr>
                      </a:lvl4pPr>
                      <a:lvl5pPr marL="1865484" algn="l" defTabSz="932742" rtl="0" eaLnBrk="1" latinLnBrk="0" hangingPunct="1">
                        <a:defRPr sz="1800" kern="1200">
                          <a:solidFill>
                            <a:schemeClr val="dk1"/>
                          </a:solidFill>
                          <a:latin typeface="Calibri" panose="020F0502020204030204"/>
                        </a:defRPr>
                      </a:lvl5pPr>
                      <a:lvl6pPr marL="2331856" algn="l" defTabSz="932742" rtl="0" eaLnBrk="1" latinLnBrk="0" hangingPunct="1">
                        <a:defRPr sz="1800" kern="1200">
                          <a:solidFill>
                            <a:schemeClr val="dk1"/>
                          </a:solidFill>
                          <a:latin typeface="Calibri" panose="020F0502020204030204"/>
                        </a:defRPr>
                      </a:lvl6pPr>
                      <a:lvl7pPr marL="2798226" algn="l" defTabSz="932742" rtl="0" eaLnBrk="1" latinLnBrk="0" hangingPunct="1">
                        <a:defRPr sz="1800" kern="1200">
                          <a:solidFill>
                            <a:schemeClr val="dk1"/>
                          </a:solidFill>
                          <a:latin typeface="Calibri" panose="020F0502020204030204"/>
                        </a:defRPr>
                      </a:lvl7pPr>
                      <a:lvl8pPr marL="3264597" algn="l" defTabSz="932742" rtl="0" eaLnBrk="1" latinLnBrk="0" hangingPunct="1">
                        <a:defRPr sz="1800" kern="1200">
                          <a:solidFill>
                            <a:schemeClr val="dk1"/>
                          </a:solidFill>
                          <a:latin typeface="Calibri" panose="020F0502020204030204"/>
                        </a:defRPr>
                      </a:lvl8pPr>
                      <a:lvl9pPr marL="3730969" algn="l" defTabSz="932742" rtl="0" eaLnBrk="1" latinLnBrk="0" hangingPunct="1">
                        <a:defRPr sz="1800" kern="1200">
                          <a:solidFill>
                            <a:schemeClr val="dk1"/>
                          </a:solidFill>
                          <a:latin typeface="Calibri" panose="020F0502020204030204"/>
                        </a:defRPr>
                      </a:lvl9pPr>
                    </a:lstStyle>
                    <a:p>
                      <a:pPr algn="ctr" fontAlgn="base"/>
                      <a:r>
                        <a:rPr lang="en-US" sz="1400" b="1" noProof="0">
                          <a:solidFill>
                            <a:srgbClr val="FFFFFF"/>
                          </a:solidFill>
                          <a:effectLst/>
                          <a:highlight>
                            <a:srgbClr val="4472C4"/>
                          </a:highlight>
                          <a:latin typeface="Segoe UI"/>
                        </a:rPr>
                        <a:t>Date</a:t>
                      </a:r>
                      <a:endParaRPr lang="en-US" sz="1400" noProof="0">
                        <a:effectLst/>
                        <a:latin typeface="Segoe UI"/>
                      </a:endParaRPr>
                    </a:p>
                  </a:txBody>
                  <a:tcPr marL="65923" marR="65923" marT="32957" marB="32957">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17002"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4472C4"/>
                    </a:solidFill>
                  </a:tcPr>
                </a:tc>
                <a:tc>
                  <a:txBody>
                    <a:bodyPr/>
                    <a:lstStyle>
                      <a:lvl1pPr marL="0" algn="l" defTabSz="932742" rtl="0" eaLnBrk="1" latinLnBrk="0" hangingPunct="1">
                        <a:defRPr sz="1800" kern="1200">
                          <a:solidFill>
                            <a:schemeClr val="dk1"/>
                          </a:solidFill>
                          <a:latin typeface="Calibri" panose="020F0502020204030204"/>
                        </a:defRPr>
                      </a:lvl1pPr>
                      <a:lvl2pPr marL="466371" algn="l" defTabSz="932742" rtl="0" eaLnBrk="1" latinLnBrk="0" hangingPunct="1">
                        <a:defRPr sz="1800" kern="1200">
                          <a:solidFill>
                            <a:schemeClr val="dk1"/>
                          </a:solidFill>
                          <a:latin typeface="Calibri" panose="020F0502020204030204"/>
                        </a:defRPr>
                      </a:lvl2pPr>
                      <a:lvl3pPr marL="932742" algn="l" defTabSz="932742" rtl="0" eaLnBrk="1" latinLnBrk="0" hangingPunct="1">
                        <a:defRPr sz="1800" kern="1200">
                          <a:solidFill>
                            <a:schemeClr val="dk1"/>
                          </a:solidFill>
                          <a:latin typeface="Calibri" panose="020F0502020204030204"/>
                        </a:defRPr>
                      </a:lvl3pPr>
                      <a:lvl4pPr marL="1399113" algn="l" defTabSz="932742" rtl="0" eaLnBrk="1" latinLnBrk="0" hangingPunct="1">
                        <a:defRPr sz="1800" kern="1200">
                          <a:solidFill>
                            <a:schemeClr val="dk1"/>
                          </a:solidFill>
                          <a:latin typeface="Calibri" panose="020F0502020204030204"/>
                        </a:defRPr>
                      </a:lvl4pPr>
                      <a:lvl5pPr marL="1865484" algn="l" defTabSz="932742" rtl="0" eaLnBrk="1" latinLnBrk="0" hangingPunct="1">
                        <a:defRPr sz="1800" kern="1200">
                          <a:solidFill>
                            <a:schemeClr val="dk1"/>
                          </a:solidFill>
                          <a:latin typeface="Calibri" panose="020F0502020204030204"/>
                        </a:defRPr>
                      </a:lvl5pPr>
                      <a:lvl6pPr marL="2331856" algn="l" defTabSz="932742" rtl="0" eaLnBrk="1" latinLnBrk="0" hangingPunct="1">
                        <a:defRPr sz="1800" kern="1200">
                          <a:solidFill>
                            <a:schemeClr val="dk1"/>
                          </a:solidFill>
                          <a:latin typeface="Calibri" panose="020F0502020204030204"/>
                        </a:defRPr>
                      </a:lvl6pPr>
                      <a:lvl7pPr marL="2798226" algn="l" defTabSz="932742" rtl="0" eaLnBrk="1" latinLnBrk="0" hangingPunct="1">
                        <a:defRPr sz="1800" kern="1200">
                          <a:solidFill>
                            <a:schemeClr val="dk1"/>
                          </a:solidFill>
                          <a:latin typeface="Calibri" panose="020F0502020204030204"/>
                        </a:defRPr>
                      </a:lvl7pPr>
                      <a:lvl8pPr marL="3264597" algn="l" defTabSz="932742" rtl="0" eaLnBrk="1" latinLnBrk="0" hangingPunct="1">
                        <a:defRPr sz="1800" kern="1200">
                          <a:solidFill>
                            <a:schemeClr val="dk1"/>
                          </a:solidFill>
                          <a:latin typeface="Calibri" panose="020F0502020204030204"/>
                        </a:defRPr>
                      </a:lvl8pPr>
                      <a:lvl9pPr marL="3730969" algn="l" defTabSz="932742" rtl="0" eaLnBrk="1" latinLnBrk="0" hangingPunct="1">
                        <a:defRPr sz="1800" kern="1200">
                          <a:solidFill>
                            <a:schemeClr val="dk1"/>
                          </a:solidFill>
                          <a:latin typeface="Calibri" panose="020F0502020204030204"/>
                        </a:defRPr>
                      </a:lvl9pPr>
                    </a:lstStyle>
                    <a:p>
                      <a:pPr algn="ctr" fontAlgn="base"/>
                      <a:r>
                        <a:rPr lang="en-US" sz="1400" b="1" noProof="0">
                          <a:solidFill>
                            <a:srgbClr val="FFFFFF"/>
                          </a:solidFill>
                          <a:effectLst/>
                          <a:highlight>
                            <a:srgbClr val="4472C4"/>
                          </a:highlight>
                          <a:latin typeface="Segoe UI"/>
                        </a:rPr>
                        <a:t>Presenter</a:t>
                      </a:r>
                      <a:endParaRPr lang="en-US" sz="1400" noProof="0">
                        <a:effectLst/>
                        <a:latin typeface="Segoe UI"/>
                      </a:endParaRPr>
                    </a:p>
                  </a:txBody>
                  <a:tcPr marL="65923" marR="65923" marT="32957" marB="32957">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17002"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4472C4"/>
                    </a:solidFill>
                  </a:tcPr>
                </a:tc>
                <a:tc>
                  <a:txBody>
                    <a:bodyPr/>
                    <a:lstStyle>
                      <a:lvl1pPr marL="0" algn="l" defTabSz="932742" rtl="0" eaLnBrk="1" latinLnBrk="0" hangingPunct="1">
                        <a:defRPr sz="1800" kern="1200">
                          <a:solidFill>
                            <a:schemeClr val="dk1"/>
                          </a:solidFill>
                          <a:latin typeface="Calibri" panose="020F0502020204030204"/>
                        </a:defRPr>
                      </a:lvl1pPr>
                      <a:lvl2pPr marL="466371" algn="l" defTabSz="932742" rtl="0" eaLnBrk="1" latinLnBrk="0" hangingPunct="1">
                        <a:defRPr sz="1800" kern="1200">
                          <a:solidFill>
                            <a:schemeClr val="dk1"/>
                          </a:solidFill>
                          <a:latin typeface="Calibri" panose="020F0502020204030204"/>
                        </a:defRPr>
                      </a:lvl2pPr>
                      <a:lvl3pPr marL="932742" algn="l" defTabSz="932742" rtl="0" eaLnBrk="1" latinLnBrk="0" hangingPunct="1">
                        <a:defRPr sz="1800" kern="1200">
                          <a:solidFill>
                            <a:schemeClr val="dk1"/>
                          </a:solidFill>
                          <a:latin typeface="Calibri" panose="020F0502020204030204"/>
                        </a:defRPr>
                      </a:lvl3pPr>
                      <a:lvl4pPr marL="1399113" algn="l" defTabSz="932742" rtl="0" eaLnBrk="1" latinLnBrk="0" hangingPunct="1">
                        <a:defRPr sz="1800" kern="1200">
                          <a:solidFill>
                            <a:schemeClr val="dk1"/>
                          </a:solidFill>
                          <a:latin typeface="Calibri" panose="020F0502020204030204"/>
                        </a:defRPr>
                      </a:lvl4pPr>
                      <a:lvl5pPr marL="1865484" algn="l" defTabSz="932742" rtl="0" eaLnBrk="1" latinLnBrk="0" hangingPunct="1">
                        <a:defRPr sz="1800" kern="1200">
                          <a:solidFill>
                            <a:schemeClr val="dk1"/>
                          </a:solidFill>
                          <a:latin typeface="Calibri" panose="020F0502020204030204"/>
                        </a:defRPr>
                      </a:lvl5pPr>
                      <a:lvl6pPr marL="2331856" algn="l" defTabSz="932742" rtl="0" eaLnBrk="1" latinLnBrk="0" hangingPunct="1">
                        <a:defRPr sz="1800" kern="1200">
                          <a:solidFill>
                            <a:schemeClr val="dk1"/>
                          </a:solidFill>
                          <a:latin typeface="Calibri" panose="020F0502020204030204"/>
                        </a:defRPr>
                      </a:lvl6pPr>
                      <a:lvl7pPr marL="2798226" algn="l" defTabSz="932742" rtl="0" eaLnBrk="1" latinLnBrk="0" hangingPunct="1">
                        <a:defRPr sz="1800" kern="1200">
                          <a:solidFill>
                            <a:schemeClr val="dk1"/>
                          </a:solidFill>
                          <a:latin typeface="Calibri" panose="020F0502020204030204"/>
                        </a:defRPr>
                      </a:lvl7pPr>
                      <a:lvl8pPr marL="3264597" algn="l" defTabSz="932742" rtl="0" eaLnBrk="1" latinLnBrk="0" hangingPunct="1">
                        <a:defRPr sz="1800" kern="1200">
                          <a:solidFill>
                            <a:schemeClr val="dk1"/>
                          </a:solidFill>
                          <a:latin typeface="Calibri" panose="020F0502020204030204"/>
                        </a:defRPr>
                      </a:lvl8pPr>
                      <a:lvl9pPr marL="3730969" algn="l" defTabSz="932742" rtl="0" eaLnBrk="1" latinLnBrk="0" hangingPunct="1">
                        <a:defRPr sz="1800" kern="1200">
                          <a:solidFill>
                            <a:schemeClr val="dk1"/>
                          </a:solidFill>
                          <a:latin typeface="Calibri" panose="020F0502020204030204"/>
                        </a:defRPr>
                      </a:lvl9pPr>
                    </a:lstStyle>
                    <a:p>
                      <a:pPr algn="ctr" fontAlgn="base"/>
                      <a:r>
                        <a:rPr lang="en-US" sz="1400" b="1" noProof="0">
                          <a:solidFill>
                            <a:srgbClr val="FFFFFF"/>
                          </a:solidFill>
                          <a:effectLst/>
                          <a:highlight>
                            <a:srgbClr val="4472C4"/>
                          </a:highlight>
                          <a:latin typeface="Segoe UI"/>
                        </a:rPr>
                        <a:t>Topic</a:t>
                      </a:r>
                      <a:endParaRPr lang="en-US" sz="1400" noProof="0">
                        <a:effectLst/>
                        <a:latin typeface="Segoe UI"/>
                      </a:endParaRPr>
                    </a:p>
                  </a:txBody>
                  <a:tcPr marL="65923" marR="65923" marT="32957" marB="32957">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17002"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4472C4"/>
                    </a:solidFill>
                  </a:tcPr>
                </a:tc>
                <a:extLst>
                  <a:ext uri="{0D108BD9-81ED-4DB2-BD59-A6C34878D82A}">
                    <a16:rowId xmlns:a16="http://schemas.microsoft.com/office/drawing/2014/main" val="1872013037"/>
                  </a:ext>
                </a:extLst>
              </a:tr>
              <a:tr h="501466">
                <a:tc>
                  <a:txBody>
                    <a:bodyPr/>
                    <a:lstStyle>
                      <a:lvl1pPr marL="0" algn="l" defTabSz="932742" rtl="0" eaLnBrk="1" latinLnBrk="0" hangingPunct="1">
                        <a:defRPr sz="1800" kern="1200">
                          <a:solidFill>
                            <a:schemeClr val="dk1"/>
                          </a:solidFill>
                          <a:latin typeface="Calibri" panose="020F0502020204030204"/>
                        </a:defRPr>
                      </a:lvl1pPr>
                      <a:lvl2pPr marL="466371" algn="l" defTabSz="932742" rtl="0" eaLnBrk="1" latinLnBrk="0" hangingPunct="1">
                        <a:defRPr sz="1800" kern="1200">
                          <a:solidFill>
                            <a:schemeClr val="dk1"/>
                          </a:solidFill>
                          <a:latin typeface="Calibri" panose="020F0502020204030204"/>
                        </a:defRPr>
                      </a:lvl2pPr>
                      <a:lvl3pPr marL="932742" algn="l" defTabSz="932742" rtl="0" eaLnBrk="1" latinLnBrk="0" hangingPunct="1">
                        <a:defRPr sz="1800" kern="1200">
                          <a:solidFill>
                            <a:schemeClr val="dk1"/>
                          </a:solidFill>
                          <a:latin typeface="Calibri" panose="020F0502020204030204"/>
                        </a:defRPr>
                      </a:lvl3pPr>
                      <a:lvl4pPr marL="1399113" algn="l" defTabSz="932742" rtl="0" eaLnBrk="1" latinLnBrk="0" hangingPunct="1">
                        <a:defRPr sz="1800" kern="1200">
                          <a:solidFill>
                            <a:schemeClr val="dk1"/>
                          </a:solidFill>
                          <a:latin typeface="Calibri" panose="020F0502020204030204"/>
                        </a:defRPr>
                      </a:lvl4pPr>
                      <a:lvl5pPr marL="1865484" algn="l" defTabSz="932742" rtl="0" eaLnBrk="1" latinLnBrk="0" hangingPunct="1">
                        <a:defRPr sz="1800" kern="1200">
                          <a:solidFill>
                            <a:schemeClr val="dk1"/>
                          </a:solidFill>
                          <a:latin typeface="Calibri" panose="020F0502020204030204"/>
                        </a:defRPr>
                      </a:lvl5pPr>
                      <a:lvl6pPr marL="2331856" algn="l" defTabSz="932742" rtl="0" eaLnBrk="1" latinLnBrk="0" hangingPunct="1">
                        <a:defRPr sz="1800" kern="1200">
                          <a:solidFill>
                            <a:schemeClr val="dk1"/>
                          </a:solidFill>
                          <a:latin typeface="Calibri" panose="020F0502020204030204"/>
                        </a:defRPr>
                      </a:lvl6pPr>
                      <a:lvl7pPr marL="2798226" algn="l" defTabSz="932742" rtl="0" eaLnBrk="1" latinLnBrk="0" hangingPunct="1">
                        <a:defRPr sz="1800" kern="1200">
                          <a:solidFill>
                            <a:schemeClr val="dk1"/>
                          </a:solidFill>
                          <a:latin typeface="Calibri" panose="020F0502020204030204"/>
                        </a:defRPr>
                      </a:lvl7pPr>
                      <a:lvl8pPr marL="3264597" algn="l" defTabSz="932742" rtl="0" eaLnBrk="1" latinLnBrk="0" hangingPunct="1">
                        <a:defRPr sz="1800" kern="1200">
                          <a:solidFill>
                            <a:schemeClr val="dk1"/>
                          </a:solidFill>
                          <a:latin typeface="Calibri" panose="020F0502020204030204"/>
                        </a:defRPr>
                      </a:lvl8pPr>
                      <a:lvl9pPr marL="3730969" algn="l" defTabSz="932742" rtl="0" eaLnBrk="1" latinLnBrk="0" hangingPunct="1">
                        <a:defRPr sz="1800" kern="1200">
                          <a:solidFill>
                            <a:schemeClr val="dk1"/>
                          </a:solidFill>
                          <a:latin typeface="Calibri" panose="020F0502020204030204"/>
                        </a:defRPr>
                      </a:lvl9pPr>
                    </a:lstStyle>
                    <a:p>
                      <a:pPr algn="l" fontAlgn="base"/>
                      <a:r>
                        <a:rPr lang="en-US" sz="1400" noProof="0">
                          <a:effectLst/>
                          <a:highlight>
                            <a:srgbClr val="E9EBF5"/>
                          </a:highlight>
                          <a:latin typeface="Segoe UI"/>
                        </a:rPr>
                        <a:t>Jan 20</a:t>
                      </a:r>
                    </a:p>
                  </a:txBody>
                  <a:tcPr marL="65923" marR="65923" marT="32957" marB="3295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7002" cap="flat" cmpd="sng" algn="ctr">
                      <a:solidFill>
                        <a:srgbClr val="FFFFFF"/>
                      </a:solidFill>
                      <a:prstDash val="solid"/>
                      <a:round/>
                      <a:headEnd type="none" w="med" len="med"/>
                      <a:tailEnd type="none" w="med" len="med"/>
                    </a:lnT>
                    <a:lnB w="17002"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9EBF5"/>
                    </a:solidFill>
                  </a:tcPr>
                </a:tc>
                <a:tc>
                  <a:txBody>
                    <a:bodyPr/>
                    <a:lstStyle>
                      <a:lvl1pPr marL="0" algn="l" defTabSz="932742" rtl="0" eaLnBrk="1" latinLnBrk="0" hangingPunct="1">
                        <a:defRPr sz="1800" kern="1200">
                          <a:solidFill>
                            <a:schemeClr val="dk1"/>
                          </a:solidFill>
                          <a:latin typeface="Calibri" panose="020F0502020204030204"/>
                        </a:defRPr>
                      </a:lvl1pPr>
                      <a:lvl2pPr marL="466371" algn="l" defTabSz="932742" rtl="0" eaLnBrk="1" latinLnBrk="0" hangingPunct="1">
                        <a:defRPr sz="1800" kern="1200">
                          <a:solidFill>
                            <a:schemeClr val="dk1"/>
                          </a:solidFill>
                          <a:latin typeface="Calibri" panose="020F0502020204030204"/>
                        </a:defRPr>
                      </a:lvl2pPr>
                      <a:lvl3pPr marL="932742" algn="l" defTabSz="932742" rtl="0" eaLnBrk="1" latinLnBrk="0" hangingPunct="1">
                        <a:defRPr sz="1800" kern="1200">
                          <a:solidFill>
                            <a:schemeClr val="dk1"/>
                          </a:solidFill>
                          <a:latin typeface="Calibri" panose="020F0502020204030204"/>
                        </a:defRPr>
                      </a:lvl3pPr>
                      <a:lvl4pPr marL="1399113" algn="l" defTabSz="932742" rtl="0" eaLnBrk="1" latinLnBrk="0" hangingPunct="1">
                        <a:defRPr sz="1800" kern="1200">
                          <a:solidFill>
                            <a:schemeClr val="dk1"/>
                          </a:solidFill>
                          <a:latin typeface="Calibri" panose="020F0502020204030204"/>
                        </a:defRPr>
                      </a:lvl4pPr>
                      <a:lvl5pPr marL="1865484" algn="l" defTabSz="932742" rtl="0" eaLnBrk="1" latinLnBrk="0" hangingPunct="1">
                        <a:defRPr sz="1800" kern="1200">
                          <a:solidFill>
                            <a:schemeClr val="dk1"/>
                          </a:solidFill>
                          <a:latin typeface="Calibri" panose="020F0502020204030204"/>
                        </a:defRPr>
                      </a:lvl5pPr>
                      <a:lvl6pPr marL="2331856" algn="l" defTabSz="932742" rtl="0" eaLnBrk="1" latinLnBrk="0" hangingPunct="1">
                        <a:defRPr sz="1800" kern="1200">
                          <a:solidFill>
                            <a:schemeClr val="dk1"/>
                          </a:solidFill>
                          <a:latin typeface="Calibri" panose="020F0502020204030204"/>
                        </a:defRPr>
                      </a:lvl6pPr>
                      <a:lvl7pPr marL="2798226" algn="l" defTabSz="932742" rtl="0" eaLnBrk="1" latinLnBrk="0" hangingPunct="1">
                        <a:defRPr sz="1800" kern="1200">
                          <a:solidFill>
                            <a:schemeClr val="dk1"/>
                          </a:solidFill>
                          <a:latin typeface="Calibri" panose="020F0502020204030204"/>
                        </a:defRPr>
                      </a:lvl7pPr>
                      <a:lvl8pPr marL="3264597" algn="l" defTabSz="932742" rtl="0" eaLnBrk="1" latinLnBrk="0" hangingPunct="1">
                        <a:defRPr sz="1800" kern="1200">
                          <a:solidFill>
                            <a:schemeClr val="dk1"/>
                          </a:solidFill>
                          <a:latin typeface="Calibri" panose="020F0502020204030204"/>
                        </a:defRPr>
                      </a:lvl8pPr>
                      <a:lvl9pPr marL="3730969" algn="l" defTabSz="932742" rtl="0" eaLnBrk="1" latinLnBrk="0" hangingPunct="1">
                        <a:defRPr sz="1800" kern="1200">
                          <a:solidFill>
                            <a:schemeClr val="dk1"/>
                          </a:solidFill>
                          <a:latin typeface="Calibri" panose="020F0502020204030204"/>
                        </a:defRPr>
                      </a:lvl9pPr>
                    </a:lstStyle>
                    <a:p>
                      <a:pPr lvl="0" algn="l">
                        <a:buNone/>
                      </a:pPr>
                      <a:r>
                        <a:rPr lang="en-US" sz="1400" noProof="0">
                          <a:effectLst/>
                          <a:highlight>
                            <a:srgbClr val="E9EBF5"/>
                          </a:highlight>
                          <a:latin typeface="Segoe UI"/>
                        </a:rPr>
                        <a:t>Heather Cook</a:t>
                      </a:r>
                    </a:p>
                  </a:txBody>
                  <a:tcPr marL="65923" marR="65923" marT="32957" marB="3295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7002" cap="flat" cmpd="sng" algn="ctr">
                      <a:solidFill>
                        <a:srgbClr val="FFFFFF"/>
                      </a:solidFill>
                      <a:prstDash val="solid"/>
                      <a:round/>
                      <a:headEnd type="none" w="med" len="med"/>
                      <a:tailEnd type="none" w="med" len="med"/>
                    </a:lnT>
                    <a:lnB w="17002"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9EBF5"/>
                    </a:solidFill>
                  </a:tcPr>
                </a:tc>
                <a:tc>
                  <a:txBody>
                    <a:bodyPr/>
                    <a:lstStyle>
                      <a:lvl1pPr marL="0" algn="l" defTabSz="932742" rtl="0" eaLnBrk="1" latinLnBrk="0" hangingPunct="1">
                        <a:defRPr sz="1800" kern="1200">
                          <a:solidFill>
                            <a:schemeClr val="dk1"/>
                          </a:solidFill>
                          <a:latin typeface="Calibri" panose="020F0502020204030204"/>
                        </a:defRPr>
                      </a:lvl1pPr>
                      <a:lvl2pPr marL="466371" algn="l" defTabSz="932742" rtl="0" eaLnBrk="1" latinLnBrk="0" hangingPunct="1">
                        <a:defRPr sz="1800" kern="1200">
                          <a:solidFill>
                            <a:schemeClr val="dk1"/>
                          </a:solidFill>
                          <a:latin typeface="Calibri" panose="020F0502020204030204"/>
                        </a:defRPr>
                      </a:lvl2pPr>
                      <a:lvl3pPr marL="932742" algn="l" defTabSz="932742" rtl="0" eaLnBrk="1" latinLnBrk="0" hangingPunct="1">
                        <a:defRPr sz="1800" kern="1200">
                          <a:solidFill>
                            <a:schemeClr val="dk1"/>
                          </a:solidFill>
                          <a:latin typeface="Calibri" panose="020F0502020204030204"/>
                        </a:defRPr>
                      </a:lvl3pPr>
                      <a:lvl4pPr marL="1399113" algn="l" defTabSz="932742" rtl="0" eaLnBrk="1" latinLnBrk="0" hangingPunct="1">
                        <a:defRPr sz="1800" kern="1200">
                          <a:solidFill>
                            <a:schemeClr val="dk1"/>
                          </a:solidFill>
                          <a:latin typeface="Calibri" panose="020F0502020204030204"/>
                        </a:defRPr>
                      </a:lvl4pPr>
                      <a:lvl5pPr marL="1865484" algn="l" defTabSz="932742" rtl="0" eaLnBrk="1" latinLnBrk="0" hangingPunct="1">
                        <a:defRPr sz="1800" kern="1200">
                          <a:solidFill>
                            <a:schemeClr val="dk1"/>
                          </a:solidFill>
                          <a:latin typeface="Calibri" panose="020F0502020204030204"/>
                        </a:defRPr>
                      </a:lvl5pPr>
                      <a:lvl6pPr marL="2331856" algn="l" defTabSz="932742" rtl="0" eaLnBrk="1" latinLnBrk="0" hangingPunct="1">
                        <a:defRPr sz="1800" kern="1200">
                          <a:solidFill>
                            <a:schemeClr val="dk1"/>
                          </a:solidFill>
                          <a:latin typeface="Calibri" panose="020F0502020204030204"/>
                        </a:defRPr>
                      </a:lvl6pPr>
                      <a:lvl7pPr marL="2798226" algn="l" defTabSz="932742" rtl="0" eaLnBrk="1" latinLnBrk="0" hangingPunct="1">
                        <a:defRPr sz="1800" kern="1200">
                          <a:solidFill>
                            <a:schemeClr val="dk1"/>
                          </a:solidFill>
                          <a:latin typeface="Calibri" panose="020F0502020204030204"/>
                        </a:defRPr>
                      </a:lvl7pPr>
                      <a:lvl8pPr marL="3264597" algn="l" defTabSz="932742" rtl="0" eaLnBrk="1" latinLnBrk="0" hangingPunct="1">
                        <a:defRPr sz="1800" kern="1200">
                          <a:solidFill>
                            <a:schemeClr val="dk1"/>
                          </a:solidFill>
                          <a:latin typeface="Calibri" panose="020F0502020204030204"/>
                        </a:defRPr>
                      </a:lvl8pPr>
                      <a:lvl9pPr marL="3730969" algn="l" defTabSz="932742" rtl="0" eaLnBrk="1" latinLnBrk="0" hangingPunct="1">
                        <a:defRPr sz="1800" kern="1200">
                          <a:solidFill>
                            <a:schemeClr val="dk1"/>
                          </a:solidFill>
                          <a:latin typeface="Calibri" panose="020F0502020204030204"/>
                        </a:defRPr>
                      </a:lvl9pPr>
                    </a:lstStyle>
                    <a:p>
                      <a:pPr lvl="0" algn="l">
                        <a:buNone/>
                      </a:pPr>
                      <a:r>
                        <a:rPr lang="en-US" sz="1400" noProof="0">
                          <a:effectLst/>
                          <a:latin typeface="Segoe UI"/>
                        </a:rPr>
                        <a:t>Community Update and AMA</a:t>
                      </a:r>
                    </a:p>
                  </a:txBody>
                  <a:tcPr marL="65923" marR="65923" marT="32957" marB="3295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7002" cap="flat" cmpd="sng" algn="ctr">
                      <a:solidFill>
                        <a:srgbClr val="FFFFFF"/>
                      </a:solidFill>
                      <a:prstDash val="solid"/>
                      <a:round/>
                      <a:headEnd type="none" w="med" len="med"/>
                      <a:tailEnd type="none" w="med" len="med"/>
                    </a:lnT>
                    <a:lnB w="17002"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9EBF5"/>
                    </a:solidFill>
                  </a:tcPr>
                </a:tc>
                <a:extLst>
                  <a:ext uri="{0D108BD9-81ED-4DB2-BD59-A6C34878D82A}">
                    <a16:rowId xmlns:a16="http://schemas.microsoft.com/office/drawing/2014/main" val="1645795771"/>
                  </a:ext>
                </a:extLst>
              </a:tr>
              <a:tr h="470764">
                <a:tc>
                  <a:txBody>
                    <a:bodyPr/>
                    <a:lstStyle/>
                    <a:p>
                      <a:pPr lvl="0" algn="l">
                        <a:buNone/>
                      </a:pPr>
                      <a:r>
                        <a:rPr lang="en-US" sz="1400" noProof="0">
                          <a:effectLst/>
                          <a:highlight>
                            <a:srgbClr val="E9EBF5"/>
                          </a:highlight>
                          <a:latin typeface="Segoe UI"/>
                        </a:rPr>
                        <a:t>Feb17</a:t>
                      </a:r>
                    </a:p>
                  </a:txBody>
                  <a:tcPr marL="65922" marR="65922" marT="32957" marB="32957" anchor="ctr">
                    <a:lnL w="9524">
                      <a:solidFill>
                        <a:srgbClr val="FFFFFF"/>
                      </a:solidFill>
                    </a:lnL>
                    <a:lnR w="9524">
                      <a:solidFill>
                        <a:srgbClr val="FFFFFF"/>
                      </a:solidFill>
                    </a:lnR>
                    <a:lnT w="17002" cap="flat" cmpd="sng" algn="ctr">
                      <a:solidFill>
                        <a:srgbClr val="FFFFFF"/>
                      </a:solidFill>
                      <a:prstDash val="solid"/>
                      <a:round/>
                      <a:headEnd type="none" w="med" len="med"/>
                      <a:tailEnd type="none" w="med" len="med"/>
                    </a:lnT>
                    <a:lnB w="17002" cap="flat" cmpd="sng" algn="ctr">
                      <a:solidFill>
                        <a:srgbClr val="FFFFFF"/>
                      </a:solidFill>
                      <a:prstDash val="solid"/>
                      <a:round/>
                      <a:headEnd type="none" w="med" len="med"/>
                      <a:tailEnd type="none" w="med" len="med"/>
                    </a:lnB>
                    <a:lnTlToBr w="0">
                      <a:noFill/>
                    </a:lnTlToBr>
                    <a:lnBlToTr w="0">
                      <a:noFill/>
                    </a:lnBlToTr>
                    <a:solidFill>
                      <a:srgbClr val="E9EBF5"/>
                    </a:solidFill>
                  </a:tcPr>
                </a:tc>
                <a:tc>
                  <a:txBody>
                    <a:bodyPr/>
                    <a:lstStyle/>
                    <a:p>
                      <a:pPr lvl="0" algn="l">
                        <a:buNone/>
                      </a:pPr>
                      <a:r>
                        <a:rPr lang="en-US" sz="1400" b="0" i="0" u="none" strike="noStrike" noProof="0">
                          <a:effectLst/>
                          <a:highlight>
                            <a:srgbClr val="E9EBF5"/>
                          </a:highlight>
                        </a:rPr>
                        <a:t>Tom Daly</a:t>
                      </a:r>
                    </a:p>
                  </a:txBody>
                  <a:tcPr marL="65922" marR="65922" marT="32957" marB="32957" anchor="ctr">
                    <a:lnL w="9524">
                      <a:solidFill>
                        <a:srgbClr val="FFFFFF"/>
                      </a:solidFill>
                    </a:lnL>
                    <a:lnR w="9524">
                      <a:solidFill>
                        <a:srgbClr val="FFFFFF"/>
                      </a:solidFill>
                    </a:lnR>
                    <a:lnT w="17002" cap="flat" cmpd="sng" algn="ctr">
                      <a:solidFill>
                        <a:srgbClr val="FFFFFF"/>
                      </a:solidFill>
                      <a:prstDash val="solid"/>
                      <a:round/>
                      <a:headEnd type="none" w="med" len="med"/>
                      <a:tailEnd type="none" w="med" len="med"/>
                    </a:lnT>
                    <a:lnB w="17002" cap="flat" cmpd="sng" algn="ctr">
                      <a:solidFill>
                        <a:srgbClr val="FFFFFF"/>
                      </a:solidFill>
                      <a:prstDash val="solid"/>
                      <a:round/>
                      <a:headEnd type="none" w="med" len="med"/>
                      <a:tailEnd type="none" w="med" len="med"/>
                    </a:lnB>
                    <a:lnTlToBr w="0">
                      <a:noFill/>
                    </a:lnTlToBr>
                    <a:lnBlToTr w="0">
                      <a:noFill/>
                    </a:lnBlToTr>
                    <a:solidFill>
                      <a:srgbClr val="E9EBF5"/>
                    </a:solidFill>
                  </a:tcPr>
                </a:tc>
                <a:tc>
                  <a:txBody>
                    <a:bodyPr/>
                    <a:lstStyle/>
                    <a:p>
                      <a:pPr lvl="0" algn="l">
                        <a:buNone/>
                      </a:pPr>
                      <a:r>
                        <a:rPr lang="en-US" sz="1400" b="0" i="0" u="none" strike="noStrike" noProof="0">
                          <a:effectLst/>
                        </a:rPr>
                        <a:t>CDO – Backstage Pass</a:t>
                      </a:r>
                    </a:p>
                  </a:txBody>
                  <a:tcPr marL="65922" marR="65922" marT="32957" marB="32957" anchor="ctr">
                    <a:lnL w="9524" cap="flat" cmpd="sng" algn="ctr">
                      <a:solidFill>
                        <a:srgbClr val="FFFFFF"/>
                      </a:solidFill>
                      <a:prstDash val="solid"/>
                      <a:round/>
                      <a:headEnd type="none" w="med" len="med"/>
                      <a:tailEnd type="none" w="med" len="med"/>
                    </a:lnL>
                    <a:lnR w="9524">
                      <a:solidFill>
                        <a:srgbClr val="FFFFFF"/>
                      </a:solidFill>
                    </a:lnR>
                    <a:lnT w="17002" cap="flat" cmpd="sng" algn="ctr">
                      <a:solidFill>
                        <a:srgbClr val="FFFFFF"/>
                      </a:solidFill>
                      <a:prstDash val="solid"/>
                      <a:round/>
                      <a:headEnd type="none" w="med" len="med"/>
                      <a:tailEnd type="none" w="med" len="med"/>
                    </a:lnT>
                    <a:lnB w="17002" cap="flat" cmpd="sng" algn="ctr">
                      <a:solidFill>
                        <a:srgbClr val="FFFFFF"/>
                      </a:solidFill>
                      <a:prstDash val="solid"/>
                      <a:round/>
                      <a:headEnd type="none" w="med" len="med"/>
                      <a:tailEnd type="none" w="med" len="med"/>
                    </a:lnB>
                    <a:lnTlToBr w="0">
                      <a:noFill/>
                    </a:lnTlToBr>
                    <a:lnBlToTr w="0">
                      <a:noFill/>
                    </a:lnBlToTr>
                    <a:solidFill>
                      <a:srgbClr val="E9EBF5"/>
                    </a:solidFill>
                  </a:tcPr>
                </a:tc>
                <a:extLst>
                  <a:ext uri="{0D108BD9-81ED-4DB2-BD59-A6C34878D82A}">
                    <a16:rowId xmlns:a16="http://schemas.microsoft.com/office/drawing/2014/main" val="3784362926"/>
                  </a:ext>
                </a:extLst>
              </a:tr>
              <a:tr h="491232">
                <a:tc>
                  <a:txBody>
                    <a:bodyPr/>
                    <a:lstStyle/>
                    <a:p>
                      <a:pPr lvl="0" algn="l">
                        <a:buNone/>
                      </a:pPr>
                      <a:r>
                        <a:rPr lang="en-US" sz="1400" noProof="0">
                          <a:effectLst/>
                          <a:highlight>
                            <a:srgbClr val="E9EBF5"/>
                          </a:highlight>
                          <a:latin typeface="Segoe UI"/>
                        </a:rPr>
                        <a:t>Mar 17</a:t>
                      </a:r>
                    </a:p>
                  </a:txBody>
                  <a:tcPr marL="65922" marR="65922" marT="32957" marB="32957" anchor="ctr">
                    <a:lnL w="9524">
                      <a:solidFill>
                        <a:srgbClr val="FFFFFF"/>
                      </a:solidFill>
                    </a:lnL>
                    <a:lnR w="9524">
                      <a:solidFill>
                        <a:srgbClr val="FFFFFF"/>
                      </a:solidFill>
                    </a:lnR>
                    <a:lnT w="17002" cap="flat" cmpd="sng" algn="ctr">
                      <a:solidFill>
                        <a:srgbClr val="FFFFFF"/>
                      </a:solidFill>
                      <a:prstDash val="solid"/>
                      <a:round/>
                      <a:headEnd type="none" w="med" len="med"/>
                      <a:tailEnd type="none" w="med" len="med"/>
                    </a:lnT>
                    <a:lnB w="17001">
                      <a:solidFill>
                        <a:srgbClr val="FFFFFF"/>
                      </a:solidFill>
                    </a:lnB>
                    <a:lnTlToBr w="0">
                      <a:noFill/>
                    </a:lnTlToBr>
                    <a:lnBlToTr w="0">
                      <a:noFill/>
                    </a:lnBlToTr>
                    <a:solidFill>
                      <a:srgbClr val="E9EBF5"/>
                    </a:solidFill>
                  </a:tcPr>
                </a:tc>
                <a:tc>
                  <a:txBody>
                    <a:bodyPr/>
                    <a:lstStyle/>
                    <a:p>
                      <a:pPr lvl="0" algn="l">
                        <a:buNone/>
                      </a:pPr>
                      <a:r>
                        <a:rPr lang="en-US" sz="1400" noProof="0">
                          <a:effectLst/>
                          <a:highlight>
                            <a:srgbClr val="E9EBF5"/>
                          </a:highlight>
                          <a:latin typeface="Segoe UI"/>
                        </a:rPr>
                        <a:t>Heather Cook </a:t>
                      </a:r>
                    </a:p>
                  </a:txBody>
                  <a:tcPr marL="65922" marR="65922" marT="32957" marB="32957" anchor="ctr">
                    <a:lnL w="9524">
                      <a:solidFill>
                        <a:srgbClr val="FFFFFF"/>
                      </a:solidFill>
                    </a:lnL>
                    <a:lnR w="9524">
                      <a:solidFill>
                        <a:srgbClr val="FFFFFF"/>
                      </a:solidFill>
                    </a:lnR>
                    <a:lnT w="17002" cap="flat" cmpd="sng" algn="ctr">
                      <a:solidFill>
                        <a:srgbClr val="FFFFFF"/>
                      </a:solidFill>
                      <a:prstDash val="solid"/>
                      <a:round/>
                      <a:headEnd type="none" w="med" len="med"/>
                      <a:tailEnd type="none" w="med" len="med"/>
                    </a:lnT>
                    <a:lnB w="17001">
                      <a:solidFill>
                        <a:srgbClr val="FFFFFF"/>
                      </a:solidFill>
                    </a:lnB>
                    <a:lnTlToBr w="0">
                      <a:noFill/>
                    </a:lnTlToBr>
                    <a:lnBlToTr w="0">
                      <a:noFill/>
                    </a:lnBlToTr>
                    <a:solidFill>
                      <a:srgbClr val="E9EBF5"/>
                    </a:solidFill>
                  </a:tcPr>
                </a:tc>
                <a:tc>
                  <a:txBody>
                    <a:bodyPr/>
                    <a:lstStyle/>
                    <a:p>
                      <a:pPr lvl="0" algn="l">
                        <a:buNone/>
                      </a:pPr>
                      <a:r>
                        <a:rPr lang="en-US" sz="1400" noProof="0">
                          <a:effectLst/>
                          <a:latin typeface="Segoe UI"/>
                        </a:rPr>
                        <a:t>Women in Tech and Allies Panel</a:t>
                      </a:r>
                    </a:p>
                  </a:txBody>
                  <a:tcPr marL="65922" marR="65922" marT="32957" marB="32957" anchor="ctr">
                    <a:lnL w="9524" cap="flat" cmpd="sng" algn="ctr">
                      <a:solidFill>
                        <a:srgbClr val="FFFFFF"/>
                      </a:solidFill>
                      <a:prstDash val="solid"/>
                      <a:round/>
                      <a:headEnd type="none" w="med" len="med"/>
                      <a:tailEnd type="none" w="med" len="med"/>
                    </a:lnL>
                    <a:lnR w="9524">
                      <a:solidFill>
                        <a:srgbClr val="FFFFFF"/>
                      </a:solidFill>
                    </a:lnR>
                    <a:lnT w="17002" cap="flat" cmpd="sng" algn="ctr">
                      <a:solidFill>
                        <a:srgbClr val="FFFFFF"/>
                      </a:solidFill>
                      <a:prstDash val="solid"/>
                      <a:round/>
                      <a:headEnd type="none" w="med" len="med"/>
                      <a:tailEnd type="none" w="med" len="med"/>
                    </a:lnT>
                    <a:lnB w="17001" cap="flat" cmpd="sng" algn="ctr">
                      <a:solidFill>
                        <a:srgbClr val="FFFFFF"/>
                      </a:solidFill>
                      <a:prstDash val="solid"/>
                      <a:round/>
                      <a:headEnd type="none" w="med" len="med"/>
                      <a:tailEnd type="none" w="med" len="med"/>
                    </a:lnB>
                    <a:lnTlToBr w="0">
                      <a:noFill/>
                    </a:lnTlToBr>
                    <a:lnBlToTr w="0">
                      <a:noFill/>
                    </a:lnBlToTr>
                    <a:solidFill>
                      <a:srgbClr val="E9EBF5"/>
                    </a:solidFill>
                  </a:tcPr>
                </a:tc>
                <a:extLst>
                  <a:ext uri="{0D108BD9-81ED-4DB2-BD59-A6C34878D82A}">
                    <a16:rowId xmlns:a16="http://schemas.microsoft.com/office/drawing/2014/main" val="1865547747"/>
                  </a:ext>
                </a:extLst>
              </a:tr>
              <a:tr h="491232">
                <a:tc>
                  <a:txBody>
                    <a:bodyPr/>
                    <a:lstStyle/>
                    <a:p>
                      <a:pPr lvl="0" algn="l">
                        <a:buNone/>
                      </a:pPr>
                      <a:r>
                        <a:rPr lang="en-US" sz="1400" noProof="0">
                          <a:effectLst/>
                          <a:highlight>
                            <a:srgbClr val="E9EBF5"/>
                          </a:highlight>
                          <a:latin typeface="Segoe UI"/>
                        </a:rPr>
                        <a:t>Apr 21</a:t>
                      </a:r>
                    </a:p>
                  </a:txBody>
                  <a:tcPr marL="65922" marR="65922" marT="32957" marB="32957" anchor="ctr">
                    <a:lnL w="9524">
                      <a:solidFill>
                        <a:srgbClr val="FFFFFF"/>
                      </a:solidFill>
                    </a:lnL>
                    <a:lnR w="9524">
                      <a:solidFill>
                        <a:srgbClr val="FFFFFF"/>
                      </a:solidFill>
                    </a:lnR>
                    <a:lnT w="17001">
                      <a:solidFill>
                        <a:srgbClr val="FFFFFF"/>
                      </a:solidFill>
                    </a:lnT>
                    <a:lnB w="17001">
                      <a:solidFill>
                        <a:srgbClr val="FFFFFF"/>
                      </a:solidFill>
                    </a:lnB>
                    <a:lnTlToBr w="0">
                      <a:noFill/>
                    </a:lnTlToBr>
                    <a:lnBlToTr w="0">
                      <a:noFill/>
                    </a:lnBlToTr>
                    <a:solidFill>
                      <a:srgbClr val="E9EBF5"/>
                    </a:solidFill>
                  </a:tcPr>
                </a:tc>
                <a:tc>
                  <a:txBody>
                    <a:bodyPr/>
                    <a:lstStyle/>
                    <a:p>
                      <a:pPr lvl="0" algn="l">
                        <a:buNone/>
                      </a:pPr>
                      <a:r>
                        <a:rPr lang="en-US" sz="1400" b="0" i="0" u="none" strike="noStrike" noProof="0">
                          <a:solidFill>
                            <a:srgbClr val="1A1A1A"/>
                          </a:solidFill>
                          <a:effectLst/>
                          <a:highlight>
                            <a:srgbClr val="E9EBF5"/>
                          </a:highlight>
                          <a:latin typeface="Segoe UI"/>
                        </a:rPr>
                        <a:t>Tracey Salem</a:t>
                      </a:r>
                    </a:p>
                  </a:txBody>
                  <a:tcPr marL="65922" marR="65922" marT="32957" marB="32957" anchor="ctr">
                    <a:lnL w="9524">
                      <a:solidFill>
                        <a:srgbClr val="FFFFFF"/>
                      </a:solidFill>
                    </a:lnL>
                    <a:lnR w="9524">
                      <a:solidFill>
                        <a:srgbClr val="FFFFFF"/>
                      </a:solidFill>
                    </a:lnR>
                    <a:lnT w="17001">
                      <a:solidFill>
                        <a:srgbClr val="FFFFFF"/>
                      </a:solidFill>
                    </a:lnT>
                    <a:lnB w="17001">
                      <a:solidFill>
                        <a:srgbClr val="FFFFFF"/>
                      </a:solidFill>
                    </a:lnB>
                    <a:lnTlToBr w="0">
                      <a:noFill/>
                    </a:lnTlToBr>
                    <a:lnBlToTr w="0">
                      <a:noFill/>
                    </a:lnBlToTr>
                    <a:solidFill>
                      <a:srgbClr val="E9EBF5"/>
                    </a:solidFill>
                  </a:tcPr>
                </a:tc>
                <a:tc>
                  <a:txBody>
                    <a:bodyPr/>
                    <a:lstStyle/>
                    <a:p>
                      <a:pPr lvl="0" algn="l">
                        <a:lnSpc>
                          <a:spcPct val="100000"/>
                        </a:lnSpc>
                        <a:spcBef>
                          <a:spcPts val="0"/>
                        </a:spcBef>
                        <a:spcAft>
                          <a:spcPts val="0"/>
                        </a:spcAft>
                        <a:buNone/>
                      </a:pPr>
                      <a:r>
                        <a:rPr lang="en-US" sz="1400" b="0" i="0" u="none" strike="noStrike" noProof="0">
                          <a:solidFill>
                            <a:srgbClr val="1A1A1A"/>
                          </a:solidFill>
                          <a:effectLst/>
                          <a:latin typeface="Segoe UI"/>
                        </a:rPr>
                        <a:t>Microsoft Student Ambassadors Program</a:t>
                      </a:r>
                    </a:p>
                  </a:txBody>
                  <a:tcPr marL="65922" marR="65922" marT="32957" marB="32957" anchor="ctr">
                    <a:lnL w="9524" cap="flat" cmpd="sng" algn="ctr">
                      <a:solidFill>
                        <a:srgbClr val="FFFFFF"/>
                      </a:solidFill>
                      <a:prstDash val="solid"/>
                      <a:round/>
                      <a:headEnd type="none" w="med" len="med"/>
                      <a:tailEnd type="none" w="med" len="med"/>
                    </a:lnL>
                    <a:lnR w="9524">
                      <a:solidFill>
                        <a:srgbClr val="FFFFFF"/>
                      </a:solidFill>
                    </a:lnR>
                    <a:lnT w="17001" cap="flat" cmpd="sng" algn="ctr">
                      <a:solidFill>
                        <a:srgbClr val="FFFFFF"/>
                      </a:solidFill>
                      <a:prstDash val="solid"/>
                      <a:round/>
                      <a:headEnd type="none" w="med" len="med"/>
                      <a:tailEnd type="none" w="med" len="med"/>
                    </a:lnT>
                    <a:lnB w="17001" cap="flat" cmpd="sng" algn="ctr">
                      <a:solidFill>
                        <a:srgbClr val="FFFFFF"/>
                      </a:solidFill>
                      <a:prstDash val="solid"/>
                      <a:round/>
                      <a:headEnd type="none" w="med" len="med"/>
                      <a:tailEnd type="none" w="med" len="med"/>
                    </a:lnB>
                    <a:lnTlToBr w="0">
                      <a:noFill/>
                    </a:lnTlToBr>
                    <a:lnBlToTr w="0">
                      <a:noFill/>
                    </a:lnBlToTr>
                    <a:solidFill>
                      <a:srgbClr val="E9EBF5"/>
                    </a:solidFill>
                  </a:tcPr>
                </a:tc>
                <a:extLst>
                  <a:ext uri="{0D108BD9-81ED-4DB2-BD59-A6C34878D82A}">
                    <a16:rowId xmlns:a16="http://schemas.microsoft.com/office/drawing/2014/main" val="3937294453"/>
                  </a:ext>
                </a:extLst>
              </a:tr>
              <a:tr h="706146">
                <a:tc>
                  <a:txBody>
                    <a:bodyPr/>
                    <a:lstStyle/>
                    <a:p>
                      <a:pPr lvl="0" algn="l">
                        <a:buNone/>
                      </a:pPr>
                      <a:r>
                        <a:rPr lang="en-US" sz="1400" b="0" i="0" u="none" strike="noStrike" kern="1200" noProof="0">
                          <a:solidFill>
                            <a:srgbClr val="1A1A1A"/>
                          </a:solidFill>
                          <a:effectLst/>
                          <a:highlight>
                            <a:srgbClr val="E9EBF5"/>
                          </a:highlight>
                          <a:latin typeface="Segoe UI"/>
                          <a:ea typeface="+mn-ea"/>
                          <a:cs typeface="+mn-cs"/>
                        </a:rPr>
                        <a:t>May 19</a:t>
                      </a:r>
                    </a:p>
                  </a:txBody>
                  <a:tcPr marL="65922" marR="65922" marT="32957" marB="32957" anchor="ctr">
                    <a:lnL w="9524">
                      <a:solidFill>
                        <a:srgbClr val="FFFFFF"/>
                      </a:solidFill>
                    </a:lnL>
                    <a:lnR w="9524">
                      <a:solidFill>
                        <a:srgbClr val="FFFFFF"/>
                      </a:solidFill>
                    </a:lnR>
                    <a:lnT w="17001">
                      <a:solidFill>
                        <a:srgbClr val="FFFFFF"/>
                      </a:solidFill>
                    </a:lnT>
                    <a:lnB w="17001">
                      <a:solidFill>
                        <a:srgbClr val="FFFFFF"/>
                      </a:solidFill>
                    </a:lnB>
                    <a:lnTlToBr w="0">
                      <a:noFill/>
                    </a:lnTlToBr>
                    <a:lnBlToTr w="0">
                      <a:noFill/>
                    </a:lnBlToTr>
                    <a:solidFill>
                      <a:srgbClr val="E9EBF5"/>
                    </a:solidFill>
                  </a:tcPr>
                </a:tc>
                <a:tc>
                  <a:txBody>
                    <a:bodyPr/>
                    <a:lstStyle/>
                    <a:p>
                      <a:pPr lvl="0" algn="l">
                        <a:buNone/>
                      </a:pPr>
                      <a:r>
                        <a:rPr lang="en-US" sz="1400" b="0" i="0" u="none" strike="noStrike" kern="1200" noProof="0">
                          <a:solidFill>
                            <a:srgbClr val="1A1A1A"/>
                          </a:solidFill>
                          <a:effectLst/>
                          <a:highlight>
                            <a:srgbClr val="E9EBF5"/>
                          </a:highlight>
                          <a:latin typeface="Segoe UI"/>
                          <a:ea typeface="+mn-ea"/>
                          <a:cs typeface="+mn-cs"/>
                        </a:rPr>
                        <a:t>Heather Cook</a:t>
                      </a:r>
                    </a:p>
                    <a:p>
                      <a:pPr lvl="0" algn="l">
                        <a:buNone/>
                      </a:pPr>
                      <a:r>
                        <a:rPr lang="en-US" sz="1400" b="0" i="0" u="none" strike="noStrike" kern="1200" noProof="0">
                          <a:solidFill>
                            <a:srgbClr val="1A1A1A"/>
                          </a:solidFill>
                          <a:effectLst/>
                          <a:highlight>
                            <a:srgbClr val="E9EBF5"/>
                          </a:highlight>
                          <a:latin typeface="Segoe UI"/>
                          <a:ea typeface="+mn-ea"/>
                          <a:cs typeface="+mn-cs"/>
                        </a:rPr>
                        <a:t>Patrick McGown</a:t>
                      </a:r>
                    </a:p>
                  </a:txBody>
                  <a:tcPr marL="65922" marR="65922" marT="32957" marB="32957" anchor="ctr">
                    <a:lnL w="9524">
                      <a:solidFill>
                        <a:srgbClr val="FFFFFF"/>
                      </a:solidFill>
                    </a:lnL>
                    <a:lnR w="9524">
                      <a:solidFill>
                        <a:srgbClr val="FFFFFF"/>
                      </a:solidFill>
                    </a:lnR>
                    <a:lnT w="17001">
                      <a:solidFill>
                        <a:srgbClr val="FFFFFF"/>
                      </a:solidFill>
                    </a:lnT>
                    <a:lnB w="17001">
                      <a:solidFill>
                        <a:srgbClr val="FFFFFF"/>
                      </a:solidFill>
                    </a:lnB>
                    <a:lnTlToBr w="0">
                      <a:noFill/>
                    </a:lnTlToBr>
                    <a:lnBlToTr w="0">
                      <a:noFill/>
                    </a:lnBlToTr>
                    <a:solidFill>
                      <a:srgbClr val="E9EBF5"/>
                    </a:solidFill>
                  </a:tcPr>
                </a:tc>
                <a:tc>
                  <a:txBody>
                    <a:bodyPr/>
                    <a:lstStyle/>
                    <a:p>
                      <a:pPr lvl="0" algn="l">
                        <a:lnSpc>
                          <a:spcPct val="100000"/>
                        </a:lnSpc>
                        <a:spcBef>
                          <a:spcPts val="0"/>
                        </a:spcBef>
                        <a:spcAft>
                          <a:spcPts val="0"/>
                        </a:spcAft>
                        <a:buNone/>
                      </a:pPr>
                      <a:r>
                        <a:rPr lang="en-US" sz="1400" b="0" i="0" u="none" strike="noStrike" kern="1200" noProof="0">
                          <a:solidFill>
                            <a:srgbClr val="1A1A1A"/>
                          </a:solidFill>
                          <a:effectLst/>
                          <a:highlight>
                            <a:srgbClr val="E9EBF5"/>
                          </a:highlight>
                          <a:latin typeface="Segoe UI"/>
                          <a:ea typeface="+mn-ea"/>
                          <a:cs typeface="+mn-cs"/>
                        </a:rPr>
                        <a:t>M365 DC Event Spotlight</a:t>
                      </a:r>
                    </a:p>
                  </a:txBody>
                  <a:tcPr marL="65922" marR="65922" marT="32957" marB="32957" anchor="ctr">
                    <a:lnL w="9524" cap="flat" cmpd="sng" algn="ctr">
                      <a:solidFill>
                        <a:srgbClr val="FFFFFF"/>
                      </a:solidFill>
                      <a:prstDash val="solid"/>
                      <a:round/>
                      <a:headEnd type="none" w="med" len="med"/>
                      <a:tailEnd type="none" w="med" len="med"/>
                    </a:lnL>
                    <a:lnR w="9524">
                      <a:solidFill>
                        <a:srgbClr val="FFFFFF"/>
                      </a:solidFill>
                    </a:lnR>
                    <a:lnT w="17001" cap="flat" cmpd="sng" algn="ctr">
                      <a:solidFill>
                        <a:srgbClr val="FFFFFF"/>
                      </a:solidFill>
                      <a:prstDash val="solid"/>
                      <a:round/>
                      <a:headEnd type="none" w="med" len="med"/>
                      <a:tailEnd type="none" w="med" len="med"/>
                    </a:lnT>
                    <a:lnB w="17001" cap="flat" cmpd="sng" algn="ctr">
                      <a:solidFill>
                        <a:srgbClr val="FFFFFF"/>
                      </a:solidFill>
                      <a:prstDash val="solid"/>
                      <a:round/>
                      <a:headEnd type="none" w="med" len="med"/>
                      <a:tailEnd type="none" w="med" len="med"/>
                    </a:lnB>
                    <a:lnTlToBr w="0">
                      <a:noFill/>
                    </a:lnTlToBr>
                    <a:lnBlToTr w="0">
                      <a:noFill/>
                    </a:lnBlToTr>
                    <a:solidFill>
                      <a:srgbClr val="E9EBF5"/>
                    </a:solidFill>
                  </a:tcPr>
                </a:tc>
                <a:extLst>
                  <a:ext uri="{0D108BD9-81ED-4DB2-BD59-A6C34878D82A}">
                    <a16:rowId xmlns:a16="http://schemas.microsoft.com/office/drawing/2014/main" val="182647283"/>
                  </a:ext>
                </a:extLst>
              </a:tr>
              <a:tr h="450296">
                <a:tc>
                  <a:txBody>
                    <a:bodyPr/>
                    <a:lstStyle/>
                    <a:p>
                      <a:pPr lvl="0" algn="l">
                        <a:buNone/>
                      </a:pPr>
                      <a:r>
                        <a:rPr lang="en-US" sz="1400" b="0" i="0" u="none" strike="noStrike" kern="1200" noProof="0">
                          <a:solidFill>
                            <a:srgbClr val="1A1A1A"/>
                          </a:solidFill>
                          <a:effectLst/>
                          <a:highlight>
                            <a:srgbClr val="E9EBF5"/>
                          </a:highlight>
                          <a:latin typeface="Segoe UI"/>
                          <a:ea typeface="+mn-ea"/>
                          <a:cs typeface="+mn-cs"/>
                        </a:rPr>
                        <a:t>Jun 16</a:t>
                      </a:r>
                    </a:p>
                  </a:txBody>
                  <a:tcPr marL="65922" marR="65922" marT="32957" marB="32957" anchor="ctr">
                    <a:lnL w="9524">
                      <a:solidFill>
                        <a:srgbClr val="FFFFFF"/>
                      </a:solidFill>
                    </a:lnL>
                    <a:lnR w="9524">
                      <a:solidFill>
                        <a:srgbClr val="FFFFFF"/>
                      </a:solidFill>
                    </a:lnR>
                    <a:lnT w="17001">
                      <a:solidFill>
                        <a:srgbClr val="FFFFFF"/>
                      </a:solidFill>
                    </a:lnT>
                    <a:lnB w="17001">
                      <a:solidFill>
                        <a:srgbClr val="FFFFFF"/>
                      </a:solidFill>
                    </a:lnB>
                    <a:lnTlToBr w="0">
                      <a:noFill/>
                    </a:lnTlToBr>
                    <a:lnBlToTr w="0">
                      <a:noFill/>
                    </a:lnBlToTr>
                    <a:solidFill>
                      <a:srgbClr val="E9EBF5"/>
                    </a:solidFill>
                  </a:tcPr>
                </a:tc>
                <a:tc>
                  <a:txBody>
                    <a:bodyPr/>
                    <a:lstStyle/>
                    <a:p>
                      <a:pPr lvl="0" algn="l">
                        <a:buNone/>
                      </a:pPr>
                      <a:r>
                        <a:rPr lang="en-US" sz="1400" b="0" i="0" u="none" strike="noStrike" kern="1200" noProof="0">
                          <a:solidFill>
                            <a:srgbClr val="1A1A1A"/>
                          </a:solidFill>
                          <a:effectLst/>
                          <a:highlight>
                            <a:srgbClr val="E9EBF5"/>
                          </a:highlight>
                          <a:latin typeface="Segoe UI"/>
                          <a:ea typeface="+mn-ea"/>
                          <a:cs typeface="+mn-cs"/>
                        </a:rPr>
                        <a:t>Stacy Burris</a:t>
                      </a:r>
                    </a:p>
                  </a:txBody>
                  <a:tcPr marL="65922" marR="65922" marT="32957" marB="32957" anchor="ctr">
                    <a:lnL w="9524">
                      <a:solidFill>
                        <a:srgbClr val="FFFFFF"/>
                      </a:solidFill>
                    </a:lnL>
                    <a:lnR w="9524">
                      <a:solidFill>
                        <a:srgbClr val="FFFFFF"/>
                      </a:solidFill>
                    </a:lnR>
                    <a:lnT w="17001">
                      <a:solidFill>
                        <a:srgbClr val="FFFFFF"/>
                      </a:solidFill>
                    </a:lnT>
                    <a:lnB w="17001">
                      <a:solidFill>
                        <a:srgbClr val="FFFFFF"/>
                      </a:solidFill>
                    </a:lnB>
                    <a:lnTlToBr w="0">
                      <a:noFill/>
                    </a:lnTlToBr>
                    <a:lnBlToTr w="0">
                      <a:noFill/>
                    </a:lnBlToTr>
                    <a:solidFill>
                      <a:srgbClr val="E9EBF5"/>
                    </a:solidFill>
                  </a:tcPr>
                </a:tc>
                <a:tc>
                  <a:txBody>
                    <a:bodyPr/>
                    <a:lstStyle/>
                    <a:p>
                      <a:pPr lvl="0" algn="l">
                        <a:lnSpc>
                          <a:spcPct val="100000"/>
                        </a:lnSpc>
                        <a:spcBef>
                          <a:spcPts val="0"/>
                        </a:spcBef>
                        <a:spcAft>
                          <a:spcPts val="0"/>
                        </a:spcAft>
                        <a:buNone/>
                      </a:pPr>
                      <a:r>
                        <a:rPr lang="en-US" sz="1400" b="0" i="0" u="none" strike="noStrike" kern="1200" noProof="0">
                          <a:solidFill>
                            <a:srgbClr val="1A1A1A"/>
                          </a:solidFill>
                          <a:effectLst/>
                          <a:highlight>
                            <a:srgbClr val="E9EBF5"/>
                          </a:highlight>
                          <a:latin typeface="Segoe UI"/>
                          <a:ea typeface="+mn-ea"/>
                          <a:cs typeface="+mn-cs"/>
                        </a:rPr>
                        <a:t>Building Sponsorship That Actually Works for Your Community Day Event</a:t>
                      </a:r>
                    </a:p>
                  </a:txBody>
                  <a:tcPr marL="65922" marR="65922" marT="32957" marB="32957" anchor="ctr">
                    <a:lnL w="9524" cap="flat" cmpd="sng" algn="ctr">
                      <a:solidFill>
                        <a:srgbClr val="FFFFFF"/>
                      </a:solidFill>
                      <a:prstDash val="solid"/>
                      <a:round/>
                      <a:headEnd type="none" w="med" len="med"/>
                      <a:tailEnd type="none" w="med" len="med"/>
                    </a:lnL>
                    <a:lnR w="9524">
                      <a:solidFill>
                        <a:srgbClr val="FFFFFF"/>
                      </a:solidFill>
                    </a:lnR>
                    <a:lnT w="17001" cap="flat" cmpd="sng" algn="ctr">
                      <a:solidFill>
                        <a:srgbClr val="FFFFFF"/>
                      </a:solidFill>
                      <a:prstDash val="solid"/>
                      <a:round/>
                      <a:headEnd type="none" w="med" len="med"/>
                      <a:tailEnd type="none" w="med" len="med"/>
                    </a:lnT>
                    <a:lnB w="17001" cap="flat" cmpd="sng" algn="ctr">
                      <a:solidFill>
                        <a:srgbClr val="FFFFFF"/>
                      </a:solidFill>
                      <a:prstDash val="solid"/>
                      <a:round/>
                      <a:headEnd type="none" w="med" len="med"/>
                      <a:tailEnd type="none" w="med" len="med"/>
                    </a:lnB>
                    <a:lnTlToBr w="0">
                      <a:noFill/>
                    </a:lnTlToBr>
                    <a:lnBlToTr w="0">
                      <a:noFill/>
                    </a:lnBlToTr>
                    <a:solidFill>
                      <a:srgbClr val="E9EBF5"/>
                    </a:solidFill>
                  </a:tcPr>
                </a:tc>
                <a:extLst>
                  <a:ext uri="{0D108BD9-81ED-4DB2-BD59-A6C34878D82A}">
                    <a16:rowId xmlns:a16="http://schemas.microsoft.com/office/drawing/2014/main" val="1173486251"/>
                  </a:ext>
                </a:extLst>
              </a:tr>
              <a:tr h="450296">
                <a:tc>
                  <a:txBody>
                    <a:bodyPr/>
                    <a:lstStyle/>
                    <a:p>
                      <a:pPr lvl="0" algn="l">
                        <a:buNone/>
                      </a:pPr>
                      <a:r>
                        <a:rPr lang="en-US" sz="1400" b="0" i="0" u="none" strike="noStrike" kern="1200" noProof="0">
                          <a:solidFill>
                            <a:srgbClr val="1A1A1A"/>
                          </a:solidFill>
                          <a:effectLst/>
                          <a:highlight>
                            <a:srgbClr val="E9EBF5"/>
                          </a:highlight>
                          <a:latin typeface="Segoe UI"/>
                          <a:ea typeface="+mn-ea"/>
                          <a:cs typeface="+mn-cs"/>
                        </a:rPr>
                        <a:t>Jul 21</a:t>
                      </a:r>
                    </a:p>
                  </a:txBody>
                  <a:tcPr marL="65922" marR="65922" marT="32957" marB="32957" anchor="ctr">
                    <a:lnL w="9524">
                      <a:solidFill>
                        <a:srgbClr val="FFFFFF"/>
                      </a:solidFill>
                    </a:lnL>
                    <a:lnR w="9524">
                      <a:solidFill>
                        <a:srgbClr val="FFFFFF"/>
                      </a:solidFill>
                    </a:lnR>
                    <a:lnT w="17001">
                      <a:solidFill>
                        <a:srgbClr val="FFFFFF"/>
                      </a:solidFill>
                    </a:lnT>
                    <a:lnB w="17001">
                      <a:solidFill>
                        <a:srgbClr val="FFFFFF"/>
                      </a:solidFill>
                    </a:lnB>
                    <a:lnTlToBr w="0">
                      <a:noFill/>
                    </a:lnTlToBr>
                    <a:lnBlToTr w="0">
                      <a:noFill/>
                    </a:lnBlToTr>
                    <a:solidFill>
                      <a:srgbClr val="E9EBF5"/>
                    </a:solidFill>
                  </a:tcPr>
                </a:tc>
                <a:tc>
                  <a:txBody>
                    <a:bodyPr/>
                    <a:lstStyle/>
                    <a:p>
                      <a:pPr lvl="0" algn="l">
                        <a:buNone/>
                      </a:pPr>
                      <a:r>
                        <a:rPr lang="en-US" sz="1400" b="0" i="0" u="none" strike="noStrike" kern="1200" noProof="0">
                          <a:solidFill>
                            <a:srgbClr val="1A1A1A"/>
                          </a:solidFill>
                          <a:effectLst/>
                          <a:highlight>
                            <a:srgbClr val="E9EBF5"/>
                          </a:highlight>
                          <a:latin typeface="Segoe UI"/>
                          <a:ea typeface="+mn-ea"/>
                          <a:cs typeface="+mn-cs"/>
                        </a:rPr>
                        <a:t>Michal Ziemba</a:t>
                      </a:r>
                    </a:p>
                  </a:txBody>
                  <a:tcPr marL="65922" marR="65922" marT="32957" marB="32957" anchor="ctr">
                    <a:lnL w="9524">
                      <a:solidFill>
                        <a:srgbClr val="FFFFFF"/>
                      </a:solidFill>
                    </a:lnL>
                    <a:lnR w="9524">
                      <a:solidFill>
                        <a:srgbClr val="FFFFFF"/>
                      </a:solidFill>
                    </a:lnR>
                    <a:lnT w="17001">
                      <a:solidFill>
                        <a:srgbClr val="FFFFFF"/>
                      </a:solidFill>
                    </a:lnT>
                    <a:lnB w="17001" cap="flat" cmpd="sng" algn="ctr">
                      <a:solidFill>
                        <a:srgbClr val="FFFFFF"/>
                      </a:solidFill>
                      <a:prstDash val="solid"/>
                      <a:round/>
                      <a:headEnd type="none" w="med" len="med"/>
                      <a:tailEnd type="none" w="med" len="med"/>
                    </a:lnB>
                    <a:lnTlToBr w="0">
                      <a:noFill/>
                    </a:lnTlToBr>
                    <a:lnBlToTr w="0">
                      <a:noFill/>
                    </a:lnBlToTr>
                    <a:solidFill>
                      <a:srgbClr val="E9EBF5"/>
                    </a:solidFill>
                  </a:tcPr>
                </a:tc>
                <a:tc>
                  <a:txBody>
                    <a:bodyPr/>
                    <a:lstStyle/>
                    <a:p>
                      <a:pPr lvl="0" algn="l">
                        <a:buNone/>
                      </a:pPr>
                      <a:r>
                        <a:rPr lang="en-US" sz="1400" b="0" i="0" u="none" strike="noStrike" kern="1200" noProof="0">
                          <a:solidFill>
                            <a:srgbClr val="1A1A1A"/>
                          </a:solidFill>
                          <a:effectLst/>
                          <a:highlight>
                            <a:srgbClr val="E9EBF5"/>
                          </a:highlight>
                          <a:latin typeface="Segoe UI"/>
                          <a:ea typeface="+mn-ea"/>
                          <a:cs typeface="+mn-cs"/>
                        </a:rPr>
                        <a:t>CollabDays Poland 2026  Spotlight</a:t>
                      </a:r>
                    </a:p>
                  </a:txBody>
                  <a:tcPr marL="65922" marR="65922" marT="32957" marB="32957" anchor="ctr">
                    <a:lnL w="9524" cap="flat" cmpd="sng" algn="ctr">
                      <a:solidFill>
                        <a:srgbClr val="FFFFFF"/>
                      </a:solidFill>
                      <a:prstDash val="solid"/>
                      <a:round/>
                      <a:headEnd type="none" w="med" len="med"/>
                      <a:tailEnd type="none" w="med" len="med"/>
                    </a:lnL>
                    <a:lnR w="9524">
                      <a:solidFill>
                        <a:srgbClr val="FFFFFF"/>
                      </a:solidFill>
                    </a:lnR>
                    <a:lnT w="17001" cap="flat" cmpd="sng" algn="ctr">
                      <a:solidFill>
                        <a:srgbClr val="FFFFFF"/>
                      </a:solidFill>
                      <a:prstDash val="solid"/>
                      <a:round/>
                      <a:headEnd type="none" w="med" len="med"/>
                      <a:tailEnd type="none" w="med" len="med"/>
                    </a:lnT>
                    <a:lnB w="17001" cap="flat" cmpd="sng" algn="ctr">
                      <a:solidFill>
                        <a:srgbClr val="FFFFFF"/>
                      </a:solidFill>
                      <a:prstDash val="solid"/>
                      <a:round/>
                      <a:headEnd type="none" w="med" len="med"/>
                      <a:tailEnd type="none" w="med" len="med"/>
                    </a:lnB>
                    <a:lnTlToBr w="0">
                      <a:noFill/>
                    </a:lnTlToBr>
                    <a:lnBlToTr w="0">
                      <a:noFill/>
                    </a:lnBlToTr>
                    <a:solidFill>
                      <a:srgbClr val="E9EBF5"/>
                    </a:solidFill>
                  </a:tcPr>
                </a:tc>
                <a:extLst>
                  <a:ext uri="{0D108BD9-81ED-4DB2-BD59-A6C34878D82A}">
                    <a16:rowId xmlns:a16="http://schemas.microsoft.com/office/drawing/2014/main" val="2502884852"/>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4" name="Group 16">
            <a:extLst>
              <a:ext uri="{FF2B5EF4-FFF2-40B4-BE49-F238E27FC236}">
                <a16:creationId xmlns:a16="http://schemas.microsoft.com/office/drawing/2014/main" id="{3FD2B853-E6D8-796D-81C9-D2D251C1DFF0}"/>
              </a:ext>
            </a:extLst>
          </p:cNvPr>
          <p:cNvGrpSpPr/>
          <p:nvPr/>
        </p:nvGrpSpPr>
        <p:grpSpPr>
          <a:xfrm rot="2606061">
            <a:off x="10430919" y="2577757"/>
            <a:ext cx="4752704" cy="6968691"/>
            <a:chOff x="0" y="0"/>
            <a:chExt cx="846645" cy="957632"/>
          </a:xfrm>
        </p:grpSpPr>
        <p:sp>
          <p:nvSpPr>
            <p:cNvPr id="35" name="Freeform 17">
              <a:extLst>
                <a:ext uri="{FF2B5EF4-FFF2-40B4-BE49-F238E27FC236}">
                  <a16:creationId xmlns:a16="http://schemas.microsoft.com/office/drawing/2014/main" id="{C4A1CACE-D766-9210-E3E1-3DF076AF6207}"/>
                </a:ext>
              </a:extLst>
            </p:cNvPr>
            <p:cNvSpPr/>
            <p:nvPr/>
          </p:nvSpPr>
          <p:spPr>
            <a:xfrm>
              <a:off x="0" y="0"/>
              <a:ext cx="846645" cy="957632"/>
            </a:xfrm>
            <a:custGeom>
              <a:avLst/>
              <a:gdLst/>
              <a:ahLst/>
              <a:cxnLst/>
              <a:rect l="l" t="t" r="r" b="b"/>
              <a:pathLst>
                <a:path w="846645" h="957632">
                  <a:moveTo>
                    <a:pt x="0" y="0"/>
                  </a:moveTo>
                  <a:lnTo>
                    <a:pt x="846645" y="0"/>
                  </a:lnTo>
                  <a:lnTo>
                    <a:pt x="846645" y="957632"/>
                  </a:lnTo>
                  <a:lnTo>
                    <a:pt x="0" y="957632"/>
                  </a:lnTo>
                  <a:close/>
                </a:path>
              </a:pathLst>
            </a:custGeom>
            <a:gradFill rotWithShape="1">
              <a:gsLst>
                <a:gs pos="0">
                  <a:srgbClr val="2C7E9C"/>
                </a:gs>
                <a:gs pos="100000">
                  <a:srgbClr val="46B7B2"/>
                </a:gs>
              </a:gsLst>
              <a:lin ang="5400000"/>
            </a:gradFill>
            <a:ln cap="sq">
              <a:no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
          <p:nvSpPr>
            <p:cNvPr id="36" name="TextBox 18">
              <a:extLst>
                <a:ext uri="{FF2B5EF4-FFF2-40B4-BE49-F238E27FC236}">
                  <a16:creationId xmlns:a16="http://schemas.microsoft.com/office/drawing/2014/main" id="{E8CEBB5E-3A07-C396-B5AA-CC97BAE0F602}"/>
                </a:ext>
              </a:extLst>
            </p:cNvPr>
            <p:cNvSpPr txBox="1"/>
            <p:nvPr/>
          </p:nvSpPr>
          <p:spPr>
            <a:xfrm>
              <a:off x="0" y="-57150"/>
              <a:ext cx="846645" cy="1014782"/>
            </a:xfrm>
            <a:prstGeom prst="rect">
              <a:avLst/>
            </a:prstGeom>
          </p:spPr>
          <p:txBody>
            <a:bodyPr lIns="33867" tIns="33867" rIns="33867" bIns="33867" rtlCol="0" anchor="ctr"/>
            <a:lstStyle/>
            <a:p>
              <a:pPr marL="0" marR="0" lvl="0" indent="0" algn="ctr" defTabSz="609630" rtl="0" eaLnBrk="1" fontAlgn="auto" latinLnBrk="0" hangingPunct="1">
                <a:lnSpc>
                  <a:spcPts val="1895"/>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1" name="Group 19">
            <a:extLst>
              <a:ext uri="{FF2B5EF4-FFF2-40B4-BE49-F238E27FC236}">
                <a16:creationId xmlns:a16="http://schemas.microsoft.com/office/drawing/2014/main" id="{9CEB3EEC-AC99-A684-CB2F-76B11B9885B5}"/>
              </a:ext>
            </a:extLst>
          </p:cNvPr>
          <p:cNvGrpSpPr/>
          <p:nvPr/>
        </p:nvGrpSpPr>
        <p:grpSpPr>
          <a:xfrm rot="-2782956">
            <a:off x="-97368" y="-886746"/>
            <a:ext cx="4022636" cy="1661119"/>
            <a:chOff x="0" y="0"/>
            <a:chExt cx="1200323" cy="406400"/>
          </a:xfrm>
        </p:grpSpPr>
        <p:sp>
          <p:nvSpPr>
            <p:cNvPr id="32" name="Freeform 20">
              <a:extLst>
                <a:ext uri="{FF2B5EF4-FFF2-40B4-BE49-F238E27FC236}">
                  <a16:creationId xmlns:a16="http://schemas.microsoft.com/office/drawing/2014/main" id="{AE1F9479-F39B-60E1-7D30-5536BA04EDFD}"/>
                </a:ext>
              </a:extLst>
            </p:cNvPr>
            <p:cNvSpPr/>
            <p:nvPr/>
          </p:nvSpPr>
          <p:spPr>
            <a:xfrm>
              <a:off x="0" y="0"/>
              <a:ext cx="1200323" cy="406400"/>
            </a:xfrm>
            <a:custGeom>
              <a:avLst/>
              <a:gdLst/>
              <a:ahLst/>
              <a:cxnLst/>
              <a:rect l="l" t="t" r="r" b="b"/>
              <a:pathLst>
                <a:path w="1200323" h="406400">
                  <a:moveTo>
                    <a:pt x="997123" y="0"/>
                  </a:moveTo>
                  <a:cubicBezTo>
                    <a:pt x="1109347" y="0"/>
                    <a:pt x="1200323" y="90976"/>
                    <a:pt x="1200323" y="203200"/>
                  </a:cubicBezTo>
                  <a:cubicBezTo>
                    <a:pt x="1200323" y="315424"/>
                    <a:pt x="1109347" y="406400"/>
                    <a:pt x="997123" y="406400"/>
                  </a:cubicBezTo>
                  <a:lnTo>
                    <a:pt x="203200" y="406400"/>
                  </a:lnTo>
                  <a:cubicBezTo>
                    <a:pt x="90976" y="406400"/>
                    <a:pt x="0" y="315424"/>
                    <a:pt x="0" y="203200"/>
                  </a:cubicBezTo>
                  <a:cubicBezTo>
                    <a:pt x="0" y="90976"/>
                    <a:pt x="90976" y="0"/>
                    <a:pt x="203200" y="0"/>
                  </a:cubicBezTo>
                  <a:close/>
                </a:path>
              </a:pathLst>
            </a:custGeom>
            <a:gradFill rotWithShape="1">
              <a:gsLst>
                <a:gs pos="0">
                  <a:srgbClr val="2C7E9C"/>
                </a:gs>
                <a:gs pos="100000">
                  <a:srgbClr val="46B7B2"/>
                </a:gs>
              </a:gsLst>
              <a:lin ang="0"/>
            </a:gradFill>
            <a:ln cap="sq">
              <a:no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
          <p:nvSpPr>
            <p:cNvPr id="33" name="TextBox 21">
              <a:extLst>
                <a:ext uri="{FF2B5EF4-FFF2-40B4-BE49-F238E27FC236}">
                  <a16:creationId xmlns:a16="http://schemas.microsoft.com/office/drawing/2014/main" id="{6486A538-B68D-93F7-C940-88E008E9FBBE}"/>
                </a:ext>
              </a:extLst>
            </p:cNvPr>
            <p:cNvSpPr txBox="1"/>
            <p:nvPr/>
          </p:nvSpPr>
          <p:spPr>
            <a:xfrm>
              <a:off x="0" y="-57150"/>
              <a:ext cx="1200323" cy="463550"/>
            </a:xfrm>
            <a:prstGeom prst="rect">
              <a:avLst/>
            </a:prstGeom>
          </p:spPr>
          <p:txBody>
            <a:bodyPr lIns="33867" tIns="33867" rIns="33867" bIns="33867" rtlCol="0" anchor="ctr"/>
            <a:lstStyle/>
            <a:p>
              <a:pPr marL="0" marR="0" lvl="0" indent="0" algn="ctr" defTabSz="609630" rtl="0" eaLnBrk="1" fontAlgn="auto" latinLnBrk="0" hangingPunct="1">
                <a:lnSpc>
                  <a:spcPts val="1895"/>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3" name="Freeform 3"/>
          <p:cNvSpPr/>
          <p:nvPr/>
        </p:nvSpPr>
        <p:spPr>
          <a:xfrm rot="18817044">
            <a:off x="-2845251" y="1198108"/>
            <a:ext cx="8077107" cy="2603939"/>
          </a:xfrm>
          <a:custGeom>
            <a:avLst/>
            <a:gdLst/>
            <a:ahLst/>
            <a:cxnLst/>
            <a:rect l="l" t="t" r="r" b="b"/>
            <a:pathLst>
              <a:path w="1025093" h="406400">
                <a:moveTo>
                  <a:pt x="821893" y="0"/>
                </a:moveTo>
                <a:cubicBezTo>
                  <a:pt x="934117" y="0"/>
                  <a:pt x="1025093" y="90976"/>
                  <a:pt x="1025093" y="203200"/>
                </a:cubicBezTo>
                <a:cubicBezTo>
                  <a:pt x="1025093" y="315424"/>
                  <a:pt x="934117" y="406400"/>
                  <a:pt x="821893" y="406400"/>
                </a:cubicBezTo>
                <a:lnTo>
                  <a:pt x="203200" y="406400"/>
                </a:lnTo>
                <a:cubicBezTo>
                  <a:pt x="90976" y="406400"/>
                  <a:pt x="0" y="315424"/>
                  <a:pt x="0" y="203200"/>
                </a:cubicBezTo>
                <a:cubicBezTo>
                  <a:pt x="0" y="90976"/>
                  <a:pt x="90976" y="0"/>
                  <a:pt x="203200" y="0"/>
                </a:cubicBezTo>
                <a:close/>
              </a:path>
            </a:pathLst>
          </a:custGeom>
          <a:solidFill>
            <a:srgbClr val="1E1E1E">
              <a:alpha val="9804"/>
            </a:srgbClr>
          </a:solidFill>
          <a:ln cap="sq">
            <a:no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p:cNvSpPr txBox="1"/>
          <p:nvPr/>
        </p:nvSpPr>
        <p:spPr>
          <a:xfrm rot="18817044">
            <a:off x="-2742207" y="312167"/>
            <a:ext cx="8077107" cy="3652491"/>
          </a:xfrm>
          <a:prstGeom prst="rect">
            <a:avLst/>
          </a:prstGeom>
        </p:spPr>
        <p:txBody>
          <a:bodyPr lIns="33867" tIns="33867" rIns="33867" bIns="33867" rtlCol="0" anchor="ctr"/>
          <a:lstStyle/>
          <a:p>
            <a:pPr marL="0" marR="0" lvl="0" indent="0" algn="ctr" defTabSz="609630" rtl="0" eaLnBrk="1" fontAlgn="auto" latinLnBrk="0" hangingPunct="1">
              <a:lnSpc>
                <a:spcPts val="1895"/>
              </a:lnSpc>
              <a:spcBef>
                <a:spcPct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rot="18817044">
            <a:off x="10056574" y="1479485"/>
            <a:ext cx="6211929" cy="1393962"/>
          </a:xfrm>
          <a:custGeom>
            <a:avLst/>
            <a:gdLst/>
            <a:ahLst/>
            <a:cxnLst/>
            <a:rect l="l" t="t" r="r" b="b"/>
            <a:pathLst>
              <a:path w="1811045" h="406400">
                <a:moveTo>
                  <a:pt x="1607845" y="0"/>
                </a:moveTo>
                <a:cubicBezTo>
                  <a:pt x="1720069" y="0"/>
                  <a:pt x="1811045" y="90976"/>
                  <a:pt x="1811045" y="203200"/>
                </a:cubicBezTo>
                <a:cubicBezTo>
                  <a:pt x="1811045" y="315424"/>
                  <a:pt x="1720069" y="406400"/>
                  <a:pt x="1607845" y="406400"/>
                </a:cubicBezTo>
                <a:lnTo>
                  <a:pt x="203200" y="406400"/>
                </a:lnTo>
                <a:cubicBezTo>
                  <a:pt x="90976" y="406400"/>
                  <a:pt x="0" y="315424"/>
                  <a:pt x="0" y="203200"/>
                </a:cubicBezTo>
                <a:cubicBezTo>
                  <a:pt x="0" y="90976"/>
                  <a:pt x="90976" y="0"/>
                  <a:pt x="203200" y="0"/>
                </a:cubicBezTo>
                <a:close/>
              </a:path>
            </a:pathLst>
          </a:custGeom>
          <a:solidFill>
            <a:srgbClr val="1E1E1E">
              <a:alpha val="9804"/>
            </a:srgbClr>
          </a:solidFill>
          <a:ln cap="sq">
            <a:no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TextBox 7"/>
          <p:cNvSpPr txBox="1"/>
          <p:nvPr/>
        </p:nvSpPr>
        <p:spPr>
          <a:xfrm rot="18817044">
            <a:off x="10174423" y="1810614"/>
            <a:ext cx="6211929" cy="1589988"/>
          </a:xfrm>
          <a:prstGeom prst="rect">
            <a:avLst/>
          </a:prstGeom>
        </p:spPr>
        <p:txBody>
          <a:bodyPr lIns="33867" tIns="33867" rIns="33867" bIns="33867" rtlCol="0" anchor="ctr"/>
          <a:lstStyle/>
          <a:p>
            <a:pPr marL="0" marR="0" lvl="0" indent="0" algn="ctr" defTabSz="609630" rtl="0" eaLnBrk="1" fontAlgn="auto" latinLnBrk="0" hangingPunct="1">
              <a:lnSpc>
                <a:spcPts val="1895"/>
              </a:lnSpc>
              <a:spcBef>
                <a:spcPct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nvGrpSpPr>
          <p:cNvPr id="15" name="Group 15"/>
          <p:cNvGrpSpPr/>
          <p:nvPr/>
        </p:nvGrpSpPr>
        <p:grpSpPr>
          <a:xfrm>
            <a:off x="-1524168" y="2030663"/>
            <a:ext cx="5708905" cy="5708905"/>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2C7E9C"/>
                </a:gs>
                <a:gs pos="100000">
                  <a:srgbClr val="46B7B2"/>
                </a:gs>
              </a:gsLst>
              <a:lin ang="0"/>
            </a:gra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TextBox 17"/>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895"/>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20" name="Freeform 20"/>
          <p:cNvSpPr/>
          <p:nvPr/>
        </p:nvSpPr>
        <p:spPr>
          <a:xfrm>
            <a:off x="9734793" y="4548762"/>
            <a:ext cx="4883546" cy="5160947"/>
          </a:xfrm>
          <a:custGeom>
            <a:avLst/>
            <a:gdLst/>
            <a:ahLst/>
            <a:cxnLst/>
            <a:rect l="l" t="t" r="r" b="b"/>
            <a:pathLst>
              <a:path w="7325319" h="7741420">
                <a:moveTo>
                  <a:pt x="0" y="0"/>
                </a:moveTo>
                <a:lnTo>
                  <a:pt x="7325319" y="0"/>
                </a:lnTo>
                <a:lnTo>
                  <a:pt x="7325319" y="7741420"/>
                </a:lnTo>
                <a:lnTo>
                  <a:pt x="0" y="7741420"/>
                </a:lnTo>
                <a:lnTo>
                  <a:pt x="0" y="0"/>
                </a:lnTo>
                <a:close/>
              </a:path>
            </a:pathLst>
          </a:custGeom>
          <a:blipFill>
            <a:blip>
              <a:alphaModFix amt="80000"/>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1"/>
          <p:cNvSpPr/>
          <p:nvPr/>
        </p:nvSpPr>
        <p:spPr>
          <a:xfrm>
            <a:off x="10562224" y="279592"/>
            <a:ext cx="1379241" cy="336190"/>
          </a:xfrm>
          <a:custGeom>
            <a:avLst/>
            <a:gdLst/>
            <a:ahLst/>
            <a:cxnLst/>
            <a:rect l="l" t="t" r="r" b="b"/>
            <a:pathLst>
              <a:path w="2068862" h="504285">
                <a:moveTo>
                  <a:pt x="0" y="0"/>
                </a:moveTo>
                <a:lnTo>
                  <a:pt x="2068862" y="0"/>
                </a:lnTo>
                <a:lnTo>
                  <a:pt x="2068862" y="504285"/>
                </a:lnTo>
                <a:lnTo>
                  <a:pt x="0" y="50428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Freeform 27">
            <a:extLst>
              <a:ext uri="{FF2B5EF4-FFF2-40B4-BE49-F238E27FC236}">
                <a16:creationId xmlns:a16="http://schemas.microsoft.com/office/drawing/2014/main" id="{3E5E8368-69DE-8233-75EA-239F99FAA6D8}"/>
              </a:ext>
            </a:extLst>
          </p:cNvPr>
          <p:cNvSpPr/>
          <p:nvPr/>
        </p:nvSpPr>
        <p:spPr>
          <a:xfrm>
            <a:off x="-1198482" y="2278066"/>
            <a:ext cx="5142220" cy="514222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chemeClr val="bg1"/>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pic>
        <p:nvPicPr>
          <p:cNvPr id="27" name="Picture 26">
            <a:extLst>
              <a:ext uri="{FF2B5EF4-FFF2-40B4-BE49-F238E27FC236}">
                <a16:creationId xmlns:a16="http://schemas.microsoft.com/office/drawing/2014/main" id="{2E84E779-685D-0BDB-396A-2E43A4C113E4}"/>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t="5319" b="5319"/>
          <a:stretch/>
        </p:blipFill>
        <p:spPr>
          <a:xfrm>
            <a:off x="-68707" y="2926898"/>
            <a:ext cx="3403562" cy="3566993"/>
          </a:xfrm>
          <a:prstGeom prst="rect">
            <a:avLst/>
          </a:prstGeom>
        </p:spPr>
      </p:pic>
      <p:sp>
        <p:nvSpPr>
          <p:cNvPr id="38" name="Title 1">
            <a:extLst>
              <a:ext uri="{FF2B5EF4-FFF2-40B4-BE49-F238E27FC236}">
                <a16:creationId xmlns:a16="http://schemas.microsoft.com/office/drawing/2014/main" id="{45D2E8B2-44B7-FB15-3566-3068D33981DC}"/>
              </a:ext>
            </a:extLst>
          </p:cNvPr>
          <p:cNvSpPr txBox="1">
            <a:spLocks/>
          </p:cNvSpPr>
          <p:nvPr/>
        </p:nvSpPr>
        <p:spPr>
          <a:xfrm>
            <a:off x="4683271" y="2380044"/>
            <a:ext cx="6011049" cy="1692771"/>
          </a:xfrm>
          <a:prstGeom prst="rect">
            <a:avLst/>
          </a:prstGeom>
        </p:spPr>
        <p:txBody>
          <a:bodyPr vert="horz" wrap="square" lIns="0" tIns="0" rIns="0" bIns="0" rtlCol="0" anchor="t">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Sans Text" pitchFamily="2" charset="0"/>
              </a:defRPr>
            </a:lvl1pPr>
          </a:lstStyle>
          <a:p>
            <a:pPr marL="0" marR="0" lvl="0" indent="0" algn="l" defTabSz="932742"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50" normalizeH="0" baseline="0" noProof="0">
                <a:ln w="3175">
                  <a:noFill/>
                </a:ln>
                <a:solidFill>
                  <a:srgbClr val="000000"/>
                </a:solidFill>
                <a:effectLst/>
                <a:uLnTx/>
                <a:uFillTx/>
                <a:latin typeface="Segoe Sans Text" pitchFamily="2" charset="0"/>
                <a:ea typeface="+mn-ea"/>
                <a:cs typeface="Segoe Sans Text" pitchFamily="2" charset="0"/>
              </a:rPr>
              <a:t>Learn from your peers and get updates on the MGCI program.</a:t>
            </a:r>
          </a:p>
          <a:p>
            <a:pPr marL="0" marR="0" lvl="0" indent="0" algn="l" defTabSz="932742" rtl="0" eaLnBrk="1" fontAlgn="auto" latinLnBrk="0" hangingPunct="1">
              <a:lnSpc>
                <a:spcPct val="100000"/>
              </a:lnSpc>
              <a:spcBef>
                <a:spcPct val="0"/>
              </a:spcBef>
              <a:spcAft>
                <a:spcPts val="0"/>
              </a:spcAft>
              <a:buClrTx/>
              <a:buSzTx/>
              <a:buFontTx/>
              <a:buNone/>
              <a:tabLst/>
              <a:defRPr/>
            </a:pPr>
            <a:endParaRPr kumimoji="0" lang="en-US" sz="1800" b="0" i="0" u="none" strike="noStrike" kern="1200" cap="none" spc="-50" normalizeH="0" baseline="0" noProof="0">
              <a:ln w="3175">
                <a:noFill/>
              </a:ln>
              <a:solidFill>
                <a:srgbClr val="000000"/>
              </a:solidFill>
              <a:effectLst/>
              <a:uLnTx/>
              <a:uFillTx/>
              <a:latin typeface="Segoe Sans Text" pitchFamily="2" charset="0"/>
              <a:ea typeface="+mn-ea"/>
              <a:cs typeface="Segoe Sans Text" pitchFamily="2" charset="0"/>
            </a:endParaRPr>
          </a:p>
          <a:p>
            <a:pPr marL="0" marR="0" lvl="0" indent="0" algn="l" defTabSz="932742"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50" normalizeH="0" baseline="0" noProof="0">
                <a:ln w="3175">
                  <a:noFill/>
                </a:ln>
                <a:solidFill>
                  <a:srgbClr val="000000"/>
                </a:solidFill>
                <a:effectLst/>
                <a:uLnTx/>
                <a:uFillTx/>
                <a:latin typeface="Segoe Sans Text" pitchFamily="2" charset="0"/>
                <a:ea typeface="+mn-ea"/>
                <a:cs typeface="Segoe Sans Text" pitchFamily="2" charset="0"/>
              </a:rPr>
              <a:t>Break in August</a:t>
            </a:r>
          </a:p>
          <a:p>
            <a:pPr marL="0" marR="0" lvl="0" indent="0" algn="l" defTabSz="932742" rtl="0" eaLnBrk="1" fontAlgn="auto" latinLnBrk="0" hangingPunct="1">
              <a:lnSpc>
                <a:spcPct val="100000"/>
              </a:lnSpc>
              <a:spcBef>
                <a:spcPct val="0"/>
              </a:spcBef>
              <a:spcAft>
                <a:spcPts val="0"/>
              </a:spcAft>
              <a:buClrTx/>
              <a:buSzTx/>
              <a:buFontTx/>
              <a:buNone/>
              <a:tabLst/>
              <a:defRPr/>
            </a:pPr>
            <a:endParaRPr kumimoji="0" lang="en-US" sz="1800" b="0" i="0" u="none" strike="noStrike" kern="1200" cap="none" spc="-50" normalizeH="0" baseline="0" noProof="0">
              <a:ln w="3175">
                <a:noFill/>
              </a:ln>
              <a:solidFill>
                <a:srgbClr val="000000"/>
              </a:solidFill>
              <a:effectLst/>
              <a:uLnTx/>
              <a:uFillTx/>
              <a:latin typeface="Segoe Sans Text" pitchFamily="2" charset="0"/>
              <a:ea typeface="+mn-ea"/>
              <a:cs typeface="Segoe Sans Text" pitchFamily="2" charset="0"/>
            </a:endParaRPr>
          </a:p>
          <a:p>
            <a:pPr marL="0" marR="0" lvl="0" indent="0" algn="l" defTabSz="932742"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50" normalizeH="0" baseline="0" noProof="0">
                <a:ln w="3175">
                  <a:noFill/>
                </a:ln>
                <a:solidFill>
                  <a:srgbClr val="000000"/>
                </a:solidFill>
                <a:effectLst/>
                <a:uLnTx/>
                <a:uFillTx/>
                <a:latin typeface="Segoe Sans Text" pitchFamily="2" charset="0"/>
                <a:ea typeface="+mn-ea"/>
                <a:cs typeface="Segoe Sans Text" pitchFamily="2" charset="0"/>
              </a:rPr>
              <a:t>Starting in September, the 2</a:t>
            </a:r>
            <a:r>
              <a:rPr kumimoji="0" lang="en-US" sz="1800" b="0" i="0" u="none" strike="noStrike" kern="1200" cap="none" spc="-50" normalizeH="0" baseline="30000" noProof="0">
                <a:ln w="3175">
                  <a:noFill/>
                </a:ln>
                <a:solidFill>
                  <a:srgbClr val="000000"/>
                </a:solidFill>
                <a:effectLst/>
                <a:uLnTx/>
                <a:uFillTx/>
                <a:latin typeface="Segoe Sans Text" pitchFamily="2" charset="0"/>
                <a:ea typeface="+mn-ea"/>
                <a:cs typeface="Segoe Sans Text" pitchFamily="2" charset="0"/>
              </a:rPr>
              <a:t>nd</a:t>
            </a:r>
            <a:r>
              <a:rPr kumimoji="0" lang="en-US" sz="1800" b="0" i="0" u="none" strike="noStrike" kern="1200" cap="none" spc="-50" normalizeH="0" baseline="0" noProof="0">
                <a:ln w="3175">
                  <a:noFill/>
                </a:ln>
                <a:solidFill>
                  <a:srgbClr val="000000"/>
                </a:solidFill>
                <a:effectLst/>
                <a:uLnTx/>
                <a:uFillTx/>
                <a:latin typeface="Segoe Sans Text" pitchFamily="2" charset="0"/>
                <a:ea typeface="+mn-ea"/>
                <a:cs typeface="Segoe Sans Text" pitchFamily="2" charset="0"/>
              </a:rPr>
              <a:t> Wednesday of every month at 8:10 AM PT.</a:t>
            </a:r>
          </a:p>
        </p:txBody>
      </p:sp>
      <p:sp>
        <p:nvSpPr>
          <p:cNvPr id="39" name="Title 1">
            <a:extLst>
              <a:ext uri="{FF2B5EF4-FFF2-40B4-BE49-F238E27FC236}">
                <a16:creationId xmlns:a16="http://schemas.microsoft.com/office/drawing/2014/main" id="{27A34A8D-15B5-103F-6269-08F81CE72160}"/>
              </a:ext>
            </a:extLst>
          </p:cNvPr>
          <p:cNvSpPr txBox="1">
            <a:spLocks/>
          </p:cNvSpPr>
          <p:nvPr/>
        </p:nvSpPr>
        <p:spPr>
          <a:xfrm>
            <a:off x="4683271" y="713309"/>
            <a:ext cx="5416723" cy="1477328"/>
          </a:xfrm>
          <a:prstGeom prst="rect">
            <a:avLst/>
          </a:prstGeom>
        </p:spPr>
        <p:txBody>
          <a:bodyPr vert="horz" wrap="square" lIns="0" tIns="0" rIns="0" bIns="0" rtlCol="0" anchor="t">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Sans Text" pitchFamily="2" charset="0"/>
              </a:defRPr>
            </a:lvl1pPr>
          </a:lstStyle>
          <a:p>
            <a:pPr marL="0" marR="0" lvl="0" indent="0" algn="l" defTabSz="932742"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50" normalizeH="0" baseline="0" noProof="0">
                <a:ln w="3175">
                  <a:noFill/>
                </a:ln>
                <a:solidFill>
                  <a:srgbClr val="000000"/>
                </a:solidFill>
                <a:effectLst/>
                <a:uLnTx/>
                <a:uFillTx/>
                <a:latin typeface="Segoe Sans Text Semibold"/>
                <a:ea typeface="+mn-ea"/>
                <a:cs typeface="Segoe Sans Text" pitchFamily="2" charset="0"/>
              </a:rPr>
              <a:t>MGCI Community Builders Network Call</a:t>
            </a:r>
          </a:p>
          <a:p>
            <a:pPr marL="0" marR="0" lvl="0" indent="0" algn="l" defTabSz="932742" rtl="0" eaLnBrk="1" fontAlgn="auto" latinLnBrk="0" hangingPunct="1">
              <a:lnSpc>
                <a:spcPct val="100000"/>
              </a:lnSpc>
              <a:spcBef>
                <a:spcPct val="0"/>
              </a:spcBef>
              <a:spcAft>
                <a:spcPts val="0"/>
              </a:spcAft>
              <a:buClrTx/>
              <a:buSzTx/>
              <a:buFontTx/>
              <a:buNone/>
              <a:tabLst/>
              <a:defRPr/>
            </a:pPr>
            <a:r>
              <a:rPr kumimoji="0" lang="en-US" sz="1600" b="0" i="0" u="none" strike="noStrike" kern="1200" cap="none" spc="-50" normalizeH="0" baseline="0" noProof="0">
                <a:ln w="3175">
                  <a:noFill/>
                </a:ln>
                <a:solidFill>
                  <a:srgbClr val="000000"/>
                </a:solidFill>
                <a:effectLst/>
                <a:uLnTx/>
                <a:uFillTx/>
                <a:latin typeface="Segoe Sans Text Semibold"/>
                <a:ea typeface="+mn-ea"/>
                <a:cs typeface="Segoe Sans Text" pitchFamily="2" charset="0"/>
              </a:rPr>
              <a:t>(formerly called MGCI General Session) </a:t>
            </a:r>
            <a:endParaRPr kumimoji="0" lang="en-CA" sz="1600" b="0" i="0" u="none" strike="noStrike" kern="1200" cap="none" spc="-50" normalizeH="0" baseline="0" noProof="0">
              <a:ln w="3175">
                <a:noFill/>
              </a:ln>
              <a:solidFill>
                <a:srgbClr val="000000"/>
              </a:solidFill>
              <a:effectLst/>
              <a:uLnTx/>
              <a:uFillTx/>
              <a:latin typeface="Segoe Sans Text Semibold"/>
              <a:ea typeface="+mn-ea"/>
              <a:cs typeface="Segoe Sans Text" pitchFamily="2" charset="0"/>
            </a:endParaRPr>
          </a:p>
        </p:txBody>
      </p:sp>
      <p:sp>
        <p:nvSpPr>
          <p:cNvPr id="40" name="Title 1">
            <a:extLst>
              <a:ext uri="{FF2B5EF4-FFF2-40B4-BE49-F238E27FC236}">
                <a16:creationId xmlns:a16="http://schemas.microsoft.com/office/drawing/2014/main" id="{1CDFDFD9-50AF-9B8B-6E71-097664E00A9E}"/>
              </a:ext>
            </a:extLst>
          </p:cNvPr>
          <p:cNvSpPr txBox="1">
            <a:spLocks/>
          </p:cNvSpPr>
          <p:nvPr/>
        </p:nvSpPr>
        <p:spPr>
          <a:xfrm>
            <a:off x="4719947" y="5722334"/>
            <a:ext cx="4753814" cy="830997"/>
          </a:xfrm>
          <a:prstGeom prst="rect">
            <a:avLst/>
          </a:prstGeom>
        </p:spPr>
        <p:txBody>
          <a:bodyPr vert="horz" wrap="square" lIns="0" tIns="0" rIns="0" bIns="0" rtlCol="0" anchor="t">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Sans Text" pitchFamily="2" charset="0"/>
              </a:defRPr>
            </a:lvl1pPr>
          </a:lstStyle>
          <a:p>
            <a:pPr marL="0" marR="0" lvl="0" indent="0" algn="l" defTabSz="932742"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50" normalizeH="0" baseline="0" noProof="0">
                <a:ln w="3175">
                  <a:noFill/>
                </a:ln>
                <a:solidFill>
                  <a:srgbClr val="000000"/>
                </a:solidFill>
                <a:effectLst/>
                <a:uLnTx/>
                <a:uFillTx/>
                <a:latin typeface="Segoe Sans Text" pitchFamily="2" charset="0"/>
                <a:ea typeface="+mn-ea"/>
                <a:cs typeface="Segoe Sans Text" pitchFamily="2" charset="0"/>
              </a:rPr>
              <a:t>All sessions are also available on-demand via the Microsoft Community Learning YouTube channel:</a:t>
            </a:r>
          </a:p>
          <a:p>
            <a:pPr marL="0" marR="0" lvl="0" indent="0" algn="l" defTabSz="932742"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50" normalizeH="0" baseline="0" noProof="0">
                <a:ln w="3175">
                  <a:noFill/>
                </a:ln>
                <a:solidFill>
                  <a:srgbClr val="2C7E9C"/>
                </a:solidFill>
                <a:effectLst/>
                <a:uLnTx/>
                <a:uFillTx/>
                <a:latin typeface="Segoe Sans Text" pitchFamily="2" charset="0"/>
                <a:ea typeface="+mn-ea"/>
                <a:cs typeface="Segoe Sans Text" pitchFamily="2" charset="0"/>
                <a:hlinkClick r:id="rId6">
                  <a:extLst>
                    <a:ext uri="{A12FA001-AC4F-418D-AE19-62706E023703}">
                      <ahyp:hlinkClr xmlns:ahyp="http://schemas.microsoft.com/office/drawing/2018/hyperlinkcolor" val="tx"/>
                    </a:ext>
                  </a:extLst>
                </a:hlinkClick>
              </a:rPr>
              <a:t>https://aka.ms/community/learning</a:t>
            </a:r>
            <a:endParaRPr kumimoji="0" lang="en-US" sz="1800" b="0" i="0" u="none" strike="noStrike" kern="1200" cap="none" spc="-50" normalizeH="0" baseline="0" noProof="0">
              <a:ln w="3175">
                <a:noFill/>
              </a:ln>
              <a:solidFill>
                <a:srgbClr val="2C7E9C"/>
              </a:solidFill>
              <a:effectLst/>
              <a:uLnTx/>
              <a:uFillTx/>
              <a:latin typeface="Segoe Sans Text" pitchFamily="2" charset="0"/>
              <a:ea typeface="+mn-ea"/>
              <a:cs typeface="Segoe Sans Text" pitchFamily="2" charset="0"/>
            </a:endParaRPr>
          </a:p>
        </p:txBody>
      </p:sp>
      <p:grpSp>
        <p:nvGrpSpPr>
          <p:cNvPr id="45" name="Group 44">
            <a:extLst>
              <a:ext uri="{FF2B5EF4-FFF2-40B4-BE49-F238E27FC236}">
                <a16:creationId xmlns:a16="http://schemas.microsoft.com/office/drawing/2014/main" id="{91A06BA9-E162-C716-AC93-0A97F8658486}"/>
              </a:ext>
            </a:extLst>
          </p:cNvPr>
          <p:cNvGrpSpPr/>
          <p:nvPr/>
        </p:nvGrpSpPr>
        <p:grpSpPr>
          <a:xfrm>
            <a:off x="4719947" y="4158436"/>
            <a:ext cx="5041793" cy="1244192"/>
            <a:chOff x="4695051" y="3531333"/>
            <a:chExt cx="4176265" cy="1244192"/>
          </a:xfrm>
        </p:grpSpPr>
        <p:sp>
          <p:nvSpPr>
            <p:cNvPr id="41" name="Rectangle: Rounded Corners 40">
              <a:extLst>
                <a:ext uri="{FF2B5EF4-FFF2-40B4-BE49-F238E27FC236}">
                  <a16:creationId xmlns:a16="http://schemas.microsoft.com/office/drawing/2014/main" id="{2A036FFB-86FB-C67C-3C4E-4CA8F18E758D}"/>
                </a:ext>
                <a:ext uri="{C183D7F6-B498-43B3-948B-1728B52AA6E4}">
                  <adec:decorative xmlns:adec="http://schemas.microsoft.com/office/drawing/2017/decorative" val="0"/>
                </a:ext>
              </a:extLst>
            </p:cNvPr>
            <p:cNvSpPr/>
            <p:nvPr/>
          </p:nvSpPr>
          <p:spPr bwMode="auto">
            <a:xfrm>
              <a:off x="4695051" y="3531333"/>
              <a:ext cx="4176265" cy="1244192"/>
            </a:xfrm>
            <a:prstGeom prst="roundRect">
              <a:avLst>
                <a:gd name="adj" fmla="val 24675"/>
              </a:avLst>
            </a:prstGeom>
            <a:gradFill flip="none" rotWithShape="1">
              <a:gsLst>
                <a:gs pos="0">
                  <a:srgbClr val="46B7B2"/>
                </a:gs>
                <a:gs pos="87000">
                  <a:srgbClr val="2C7E9C"/>
                </a:gs>
              </a:gsLst>
              <a:path path="circle">
                <a:fillToRect l="100000" t="100000"/>
              </a:path>
              <a:tileRect r="-100000" b="-100000"/>
            </a:gradFill>
            <a:ln w="19050" cap="flat" cmpd="sng" algn="ctr">
              <a:solidFill>
                <a:srgbClr val="FFFFFF"/>
              </a:solidFill>
              <a:prstDash val="solid"/>
              <a:headEnd type="none" w="med" len="med"/>
              <a:tailEnd type="none" w="med" len="med"/>
            </a:ln>
            <a:effectLst>
              <a:outerShdw blurRad="63500" dist="127000" dir="2700000" algn="ctr" rotWithShape="0">
                <a:srgbClr val="454142">
                  <a:alpha val="20000"/>
                </a:srgbClr>
              </a:outerShdw>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717626" rtl="0" eaLnBrk="1" latinLnBrk="0" hangingPunct="1">
                <a:defRPr sz="1413" kern="1200">
                  <a:solidFill>
                    <a:schemeClr val="tx1"/>
                  </a:solidFill>
                  <a:latin typeface="+mn-lt"/>
                  <a:ea typeface="+mn-ea"/>
                  <a:cs typeface="+mn-cs"/>
                </a:defRPr>
              </a:lvl1pPr>
              <a:lvl2pPr marL="358814" algn="l" defTabSz="717626" rtl="0" eaLnBrk="1" latinLnBrk="0" hangingPunct="1">
                <a:defRPr sz="1413" kern="1200">
                  <a:solidFill>
                    <a:schemeClr val="tx1"/>
                  </a:solidFill>
                  <a:latin typeface="+mn-lt"/>
                  <a:ea typeface="+mn-ea"/>
                  <a:cs typeface="+mn-cs"/>
                </a:defRPr>
              </a:lvl2pPr>
              <a:lvl3pPr marL="717626" algn="l" defTabSz="717626" rtl="0" eaLnBrk="1" latinLnBrk="0" hangingPunct="1">
                <a:defRPr sz="1413" kern="1200">
                  <a:solidFill>
                    <a:schemeClr val="tx1"/>
                  </a:solidFill>
                  <a:latin typeface="+mn-lt"/>
                  <a:ea typeface="+mn-ea"/>
                  <a:cs typeface="+mn-cs"/>
                </a:defRPr>
              </a:lvl3pPr>
              <a:lvl4pPr marL="1076440" algn="l" defTabSz="717626" rtl="0" eaLnBrk="1" latinLnBrk="0" hangingPunct="1">
                <a:defRPr sz="1413" kern="1200">
                  <a:solidFill>
                    <a:schemeClr val="tx1"/>
                  </a:solidFill>
                  <a:latin typeface="+mn-lt"/>
                  <a:ea typeface="+mn-ea"/>
                  <a:cs typeface="+mn-cs"/>
                </a:defRPr>
              </a:lvl4pPr>
              <a:lvl5pPr marL="1435252" algn="l" defTabSz="717626" rtl="0" eaLnBrk="1" latinLnBrk="0" hangingPunct="1">
                <a:defRPr sz="1413" kern="1200">
                  <a:solidFill>
                    <a:schemeClr val="tx1"/>
                  </a:solidFill>
                  <a:latin typeface="+mn-lt"/>
                  <a:ea typeface="+mn-ea"/>
                  <a:cs typeface="+mn-cs"/>
                </a:defRPr>
              </a:lvl5pPr>
              <a:lvl6pPr marL="1794066" algn="l" defTabSz="717626" rtl="0" eaLnBrk="1" latinLnBrk="0" hangingPunct="1">
                <a:defRPr sz="1413" kern="1200">
                  <a:solidFill>
                    <a:schemeClr val="tx1"/>
                  </a:solidFill>
                  <a:latin typeface="+mn-lt"/>
                  <a:ea typeface="+mn-ea"/>
                  <a:cs typeface="+mn-cs"/>
                </a:defRPr>
              </a:lvl6pPr>
              <a:lvl7pPr marL="2152877" algn="l" defTabSz="717626" rtl="0" eaLnBrk="1" latinLnBrk="0" hangingPunct="1">
                <a:defRPr sz="1413" kern="1200">
                  <a:solidFill>
                    <a:schemeClr val="tx1"/>
                  </a:solidFill>
                  <a:latin typeface="+mn-lt"/>
                  <a:ea typeface="+mn-ea"/>
                  <a:cs typeface="+mn-cs"/>
                </a:defRPr>
              </a:lvl7pPr>
              <a:lvl8pPr marL="2511691" algn="l" defTabSz="717626" rtl="0" eaLnBrk="1" latinLnBrk="0" hangingPunct="1">
                <a:defRPr sz="1413" kern="1200">
                  <a:solidFill>
                    <a:schemeClr val="tx1"/>
                  </a:solidFill>
                  <a:latin typeface="+mn-lt"/>
                  <a:ea typeface="+mn-ea"/>
                  <a:cs typeface="+mn-cs"/>
                </a:defRPr>
              </a:lvl8pPr>
              <a:lvl9pPr marL="2870503" algn="l" defTabSz="717626" rtl="0" eaLnBrk="1" latinLnBrk="0" hangingPunct="1">
                <a:defRPr sz="1413" kern="1200">
                  <a:solidFill>
                    <a:schemeClr val="tx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Segoe Sans Text" pitchFamily="2" charset="0"/>
                <a:ea typeface="+mn-ea"/>
                <a:cs typeface="Segoe Sans Text" pitchFamily="2" charset="0"/>
              </a:endParaRPr>
            </a:p>
          </p:txBody>
        </p:sp>
        <p:sp>
          <p:nvSpPr>
            <p:cNvPr id="42" name="Title 1">
              <a:extLst>
                <a:ext uri="{FF2B5EF4-FFF2-40B4-BE49-F238E27FC236}">
                  <a16:creationId xmlns:a16="http://schemas.microsoft.com/office/drawing/2014/main" id="{B45B4271-DDAE-BDBF-57E8-36218594E005}"/>
                </a:ext>
              </a:extLst>
            </p:cNvPr>
            <p:cNvSpPr txBox="1">
              <a:spLocks/>
            </p:cNvSpPr>
            <p:nvPr/>
          </p:nvSpPr>
          <p:spPr>
            <a:xfrm>
              <a:off x="4929752" y="3983929"/>
              <a:ext cx="3694740" cy="307777"/>
            </a:xfrm>
            <a:prstGeom prst="rect">
              <a:avLst/>
            </a:prstGeom>
          </p:spPr>
          <p:txBody>
            <a:bodyPr vert="horz" wrap="square" lIns="0" tIns="0" rIns="0" bIns="0" rtlCol="0" anchor="t">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Sans Text" pitchFamily="2" charset="0"/>
                </a:defRPr>
              </a:lvl1pPr>
            </a:lstStyle>
            <a:p>
              <a:pPr marL="0" marR="0" lvl="0" indent="0" algn="ctr" defTabSz="932742" rtl="0" eaLnBrk="1" fontAlgn="auto" latinLnBrk="0" hangingPunct="1">
                <a:lnSpc>
                  <a:spcPct val="100000"/>
                </a:lnSpc>
                <a:spcBef>
                  <a:spcPct val="0"/>
                </a:spcBef>
                <a:spcAft>
                  <a:spcPts val="0"/>
                </a:spcAft>
                <a:buClrTx/>
                <a:buSzTx/>
                <a:buFontTx/>
                <a:buNone/>
                <a:tabLst/>
                <a:defRPr/>
              </a:pPr>
              <a:r>
                <a:rPr kumimoji="0" lang="en-CA" sz="2000" b="0" i="0" u="none" strike="noStrike" kern="1200" cap="none" spc="-50" normalizeH="0" baseline="0" noProof="0">
                  <a:ln w="3175">
                    <a:noFill/>
                  </a:ln>
                  <a:solidFill>
                    <a:prstClr val="white"/>
                  </a:solidFill>
                  <a:effectLst/>
                  <a:uLnTx/>
                  <a:uFillTx/>
                  <a:latin typeface="Segoe Sans Text Semibold" pitchFamily="2" charset="0"/>
                  <a:ea typeface="+mn-ea"/>
                  <a:cs typeface="Segoe Sans Text Semibold" pitchFamily="2" charset="0"/>
                </a:rPr>
                <a:t>Join: </a:t>
              </a:r>
              <a:r>
                <a:rPr kumimoji="0" lang="en-CA" sz="2000" b="0" i="0" u="sng" strike="noStrike" kern="1200" cap="none" spc="-50" normalizeH="0" baseline="0" noProof="0">
                  <a:ln w="3175">
                    <a:noFill/>
                  </a:ln>
                  <a:solidFill>
                    <a:prstClr val="white"/>
                  </a:solidFill>
                  <a:effectLst/>
                  <a:uLnTx/>
                  <a:uFillTx/>
                  <a:latin typeface="Segoe Sans Text Semibold" pitchFamily="2" charset="0"/>
                  <a:ea typeface="+mn-ea"/>
                  <a:cs typeface="Segoe Sans Text Semibold" pitchFamily="2" charset="0"/>
                  <a:hlinkClick r:id="rId7">
                    <a:extLst>
                      <a:ext uri="{A12FA001-AC4F-418D-AE19-62706E023703}">
                        <ahyp:hlinkClr xmlns:ahyp="http://schemas.microsoft.com/office/drawing/2018/hyperlinkcolor" val="tx"/>
                      </a:ext>
                    </a:extLst>
                  </a:hlinkClick>
                </a:rPr>
                <a:t>https://aka.ms/MGCIMtgAM</a:t>
              </a:r>
              <a:endParaRPr kumimoji="0" lang="en-CA" sz="1600" b="0" i="0" u="sng" strike="noStrike" kern="1200" cap="none" spc="-50" normalizeH="0" baseline="0" noProof="0">
                <a:ln w="3175">
                  <a:noFill/>
                </a:ln>
                <a:solidFill>
                  <a:prstClr val="white"/>
                </a:solidFill>
                <a:effectLst/>
                <a:uLnTx/>
                <a:uFillTx/>
                <a:latin typeface="Segoe Sans Text Semibold" pitchFamily="2" charset="0"/>
                <a:ea typeface="+mn-ea"/>
                <a:cs typeface="Segoe Sans Text Semibold" pitchFamily="2" charset="0"/>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90CCA6-8426-2431-426C-66F46E7AE209}"/>
            </a:ext>
          </a:extLst>
        </p:cNvPr>
        <p:cNvGrpSpPr/>
        <p:nvPr/>
      </p:nvGrpSpPr>
      <p:grpSpPr>
        <a:xfrm>
          <a:off x="0" y="0"/>
          <a:ext cx="0" cy="0"/>
          <a:chOff x="0" y="0"/>
          <a:chExt cx="0" cy="0"/>
        </a:xfrm>
      </p:grpSpPr>
      <p:sp>
        <p:nvSpPr>
          <p:cNvPr id="13" name="Title 3">
            <a:extLst>
              <a:ext uri="{FF2B5EF4-FFF2-40B4-BE49-F238E27FC236}">
                <a16:creationId xmlns:a16="http://schemas.microsoft.com/office/drawing/2014/main" id="{25E31110-B657-930E-D760-333925BC658B}"/>
              </a:ext>
            </a:extLst>
          </p:cNvPr>
          <p:cNvSpPr>
            <a:spLocks noGrp="1"/>
          </p:cNvSpPr>
          <p:nvPr>
            <p:ph type="title"/>
          </p:nvPr>
        </p:nvSpPr>
        <p:spPr/>
        <p:txBody>
          <a:bodyPr/>
          <a:lstStyle/>
          <a:p>
            <a:r>
              <a:rPr lang="en-US" noProof="0">
                <a:cs typeface="Segoe UI"/>
              </a:rPr>
              <a:t>Join the MGCI mailing list</a:t>
            </a:r>
            <a:endParaRPr lang="en-US" sz="3600" noProof="0">
              <a:solidFill>
                <a:schemeClr val="bg1"/>
              </a:solidFill>
            </a:endParaRPr>
          </a:p>
        </p:txBody>
      </p:sp>
      <p:sp>
        <p:nvSpPr>
          <p:cNvPr id="3" name="Text Placeholder 2">
            <a:extLst>
              <a:ext uri="{FF2B5EF4-FFF2-40B4-BE49-F238E27FC236}">
                <a16:creationId xmlns:a16="http://schemas.microsoft.com/office/drawing/2014/main" id="{D174F4AD-DDEF-46D9-9948-BB8F9B77DEB5}"/>
              </a:ext>
            </a:extLst>
          </p:cNvPr>
          <p:cNvSpPr>
            <a:spLocks noGrp="1"/>
          </p:cNvSpPr>
          <p:nvPr>
            <p:ph type="body" sz="quarter" idx="10"/>
          </p:nvPr>
        </p:nvSpPr>
        <p:spPr>
          <a:xfrm>
            <a:off x="332515" y="1424668"/>
            <a:ext cx="6087035" cy="2893100"/>
          </a:xfrm>
        </p:spPr>
        <p:txBody>
          <a:bodyPr vert="horz" wrap="square" lIns="0" tIns="0" rIns="0" bIns="0" rtlCol="0" anchor="t">
            <a:spAutoFit/>
          </a:bodyPr>
          <a:lstStyle/>
          <a:p>
            <a:pPr marL="0" indent="0" algn="l">
              <a:buNone/>
            </a:pPr>
            <a:r>
              <a:rPr lang="en-US" b="1" i="0" noProof="0">
                <a:solidFill>
                  <a:srgbClr val="000000"/>
                </a:solidFill>
                <a:effectLst/>
                <a:latin typeface="Aptos Display"/>
                <a:cs typeface="Segoe UI Semilight"/>
              </a:rPr>
              <a:t>Best practices. Training. Connections. </a:t>
            </a:r>
          </a:p>
          <a:p>
            <a:pPr marL="0" indent="0" algn="l">
              <a:buNone/>
            </a:pPr>
            <a:r>
              <a:rPr lang="en-US" b="0" i="0" noProof="0">
                <a:solidFill>
                  <a:srgbClr val="000000"/>
                </a:solidFill>
                <a:effectLst/>
                <a:latin typeface="Aptos Display"/>
                <a:cs typeface="Segoe UI Semilight"/>
              </a:rPr>
              <a:t>Joining the MGCI gives you access to the Community Initiative team on the Microsoft Community Tenant, where you get exclusive benefits, such as invites to our monthly General Session meetings and opportunities to network and learn from other community members. </a:t>
            </a:r>
          </a:p>
          <a:p>
            <a:pPr marL="0" indent="0" algn="l">
              <a:buNone/>
            </a:pPr>
            <a:r>
              <a:rPr lang="en-US" b="0" i="0" noProof="0">
                <a:solidFill>
                  <a:srgbClr val="000000"/>
                </a:solidFill>
                <a:effectLst/>
                <a:latin typeface="Aptos Display"/>
                <a:cs typeface="Segoe UI Semilight"/>
              </a:rPr>
              <a:t>You can also promote your event(s), access resources, join event producer training, and interact with the board members, regional leaders, and Microsoft steering leaders.</a:t>
            </a:r>
          </a:p>
        </p:txBody>
      </p:sp>
      <p:graphicFrame>
        <p:nvGraphicFramePr>
          <p:cNvPr id="5" name="Table 4">
            <a:extLst>
              <a:ext uri="{FF2B5EF4-FFF2-40B4-BE49-F238E27FC236}">
                <a16:creationId xmlns:a16="http://schemas.microsoft.com/office/drawing/2014/main" id="{01782A12-5817-0629-1193-D4752BB64292}"/>
              </a:ext>
            </a:extLst>
          </p:cNvPr>
          <p:cNvGraphicFramePr>
            <a:graphicFrameLocks noGrp="1"/>
          </p:cNvGraphicFramePr>
          <p:nvPr>
            <p:extLst>
              <p:ext uri="{D42A27DB-BD31-4B8C-83A1-F6EECF244321}">
                <p14:modId xmlns:p14="http://schemas.microsoft.com/office/powerpoint/2010/main" val="2867462310"/>
              </p:ext>
            </p:extLst>
          </p:nvPr>
        </p:nvGraphicFramePr>
        <p:xfrm>
          <a:off x="331996" y="4477243"/>
          <a:ext cx="5179179" cy="914400"/>
        </p:xfrm>
        <a:graphic>
          <a:graphicData uri="http://schemas.openxmlformats.org/drawingml/2006/table">
            <a:tbl>
              <a:tblPr bandRow="1">
                <a:tableStyleId>{5C22544A-7EE6-4342-B048-85BDC9FD1C3A}</a:tableStyleId>
              </a:tblPr>
              <a:tblGrid>
                <a:gridCol w="5179179">
                  <a:extLst>
                    <a:ext uri="{9D8B030D-6E8A-4147-A177-3AD203B41FA5}">
                      <a16:colId xmlns:a16="http://schemas.microsoft.com/office/drawing/2014/main" val="1464470149"/>
                    </a:ext>
                  </a:extLst>
                </a:gridCol>
              </a:tblGrid>
              <a:tr h="390604">
                <a:tc>
                  <a:txBody>
                    <a:bodyPr/>
                    <a:lstStyle/>
                    <a:p>
                      <a:pPr lvl="0">
                        <a:lnSpc>
                          <a:spcPct val="100000"/>
                        </a:lnSpc>
                        <a:buNone/>
                      </a:pPr>
                      <a:r>
                        <a:rPr lang="en-US" sz="1800" b="1" i="0" spc="0" noProof="0">
                          <a:solidFill>
                            <a:schemeClr val="tx1"/>
                          </a:solidFill>
                          <a:effectLst/>
                          <a:latin typeface="Segoe UI Semibold"/>
                          <a:cs typeface="Segoe UI Semibold"/>
                        </a:rPr>
                        <a:t>Receive our monthly newsletter</a:t>
                      </a:r>
                    </a:p>
                    <a:p>
                      <a:pPr lvl="0">
                        <a:lnSpc>
                          <a:spcPct val="100000"/>
                        </a:lnSpc>
                        <a:buNone/>
                      </a:pPr>
                      <a:r>
                        <a:rPr lang="en-US" sz="1800" b="1" i="0" spc="0" noProof="0">
                          <a:solidFill>
                            <a:schemeClr val="tx1"/>
                          </a:solidFill>
                          <a:effectLst/>
                          <a:latin typeface="Segoe UI Semibold"/>
                          <a:cs typeface="Segoe UI Semibold"/>
                        </a:rPr>
                        <a:t>Receive day before reminders of meetings</a:t>
                      </a:r>
                    </a:p>
                    <a:p>
                      <a:pPr lvl="0">
                        <a:lnSpc>
                          <a:spcPct val="100000"/>
                        </a:lnSpc>
                        <a:buNone/>
                      </a:pPr>
                      <a:r>
                        <a:rPr lang="en-US" sz="1800" b="1" i="0" spc="0" noProof="0">
                          <a:solidFill>
                            <a:schemeClr val="tx1"/>
                          </a:solidFill>
                          <a:effectLst/>
                          <a:latin typeface="Segoe UI Semibold"/>
                          <a:cs typeface="Segoe UI Semibold"/>
                        </a:rPr>
                        <a:t>Directly to your email inbox</a:t>
                      </a:r>
                    </a:p>
                  </a:txBody>
                  <a:tcPr anchor="ctr">
                    <a:lnL>
                      <a:noFill/>
                    </a:lnL>
                    <a:lnR>
                      <a:noFill/>
                    </a:lnR>
                    <a:lnT>
                      <a:noFill/>
                    </a:lnT>
                    <a:lnB>
                      <a:noFill/>
                    </a:lnB>
                    <a:noFill/>
                  </a:tcPr>
                </a:tc>
                <a:extLst>
                  <a:ext uri="{0D108BD9-81ED-4DB2-BD59-A6C34878D82A}">
                    <a16:rowId xmlns:a16="http://schemas.microsoft.com/office/drawing/2014/main" val="56987554"/>
                  </a:ext>
                </a:extLst>
              </a:tr>
            </a:tbl>
          </a:graphicData>
        </a:graphic>
      </p:graphicFrame>
      <p:pic>
        <p:nvPicPr>
          <p:cNvPr id="6" name="Picture 5" descr="Hands held up high during a conference">
            <a:extLst>
              <a:ext uri="{FF2B5EF4-FFF2-40B4-BE49-F238E27FC236}">
                <a16:creationId xmlns:a16="http://schemas.microsoft.com/office/drawing/2014/main" id="{392C9677-10A0-AC67-8C3E-0551C452BF8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18172" y="1159119"/>
            <a:ext cx="5651589" cy="3767726"/>
          </a:xfrm>
          <a:prstGeom prst="rect">
            <a:avLst/>
          </a:prstGeom>
        </p:spPr>
      </p:pic>
      <p:pic>
        <p:nvPicPr>
          <p:cNvPr id="2" name="Picture 1">
            <a:extLst>
              <a:ext uri="{FF2B5EF4-FFF2-40B4-BE49-F238E27FC236}">
                <a16:creationId xmlns:a16="http://schemas.microsoft.com/office/drawing/2014/main" id="{3235ADEA-679D-4D97-F4E3-98E1E41779AD}"/>
              </a:ext>
            </a:extLst>
          </p:cNvPr>
          <p:cNvPicPr>
            <a:picLocks noChangeAspect="1"/>
          </p:cNvPicPr>
          <p:nvPr/>
        </p:nvPicPr>
        <p:blipFill>
          <a:blip r:embed="rId3"/>
          <a:stretch>
            <a:fillRect/>
          </a:stretch>
        </p:blipFill>
        <p:spPr>
          <a:xfrm>
            <a:off x="6417070" y="4211710"/>
            <a:ext cx="2292295" cy="2322777"/>
          </a:xfrm>
          <a:prstGeom prst="rect">
            <a:avLst/>
          </a:prstGeom>
        </p:spPr>
      </p:pic>
      <p:sp>
        <p:nvSpPr>
          <p:cNvPr id="4" name="TextBox 3">
            <a:extLst>
              <a:ext uri="{FF2B5EF4-FFF2-40B4-BE49-F238E27FC236}">
                <a16:creationId xmlns:a16="http://schemas.microsoft.com/office/drawing/2014/main" id="{EA724194-20FD-8FB2-BCAC-7872EBE67F8A}"/>
              </a:ext>
            </a:extLst>
          </p:cNvPr>
          <p:cNvSpPr txBox="1"/>
          <p:nvPr/>
        </p:nvSpPr>
        <p:spPr>
          <a:xfrm>
            <a:off x="9062200" y="5215632"/>
            <a:ext cx="2458117" cy="30777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gradFill>
                  <a:gsLst>
                    <a:gs pos="2917">
                      <a:srgbClr val="000000"/>
                    </a:gs>
                    <a:gs pos="30000">
                      <a:srgbClr val="000000"/>
                    </a:gs>
                  </a:gsLst>
                  <a:lin ang="5400000" scaled="0"/>
                </a:gradFill>
                <a:effectLst/>
                <a:uLnTx/>
                <a:uFillTx/>
                <a:latin typeface="Segoe UI"/>
                <a:ea typeface="+mn-ea"/>
                <a:cs typeface="Segoe UI"/>
                <a:hlinkClick r:id="rId4"/>
              </a:rPr>
              <a:t>https://aka.ms/MGCI</a:t>
            </a:r>
            <a:r>
              <a:rPr kumimoji="0" lang="en-US" sz="2000" b="0" i="0" u="none" strike="noStrike" kern="1200" cap="none" spc="0" normalizeH="0" baseline="0" noProof="0">
                <a:ln>
                  <a:noFill/>
                </a:ln>
                <a:gradFill>
                  <a:gsLst>
                    <a:gs pos="2917">
                      <a:srgbClr val="000000"/>
                    </a:gs>
                    <a:gs pos="30000">
                      <a:srgbClr val="000000"/>
                    </a:gs>
                  </a:gsLst>
                  <a:lin ang="5400000" scaled="0"/>
                </a:gradFill>
                <a:effectLst/>
                <a:uLnTx/>
                <a:uFillTx/>
                <a:latin typeface="Segoe UI"/>
                <a:ea typeface="+mn-ea"/>
                <a:cs typeface="Segoe UI"/>
              </a:rPr>
              <a:t> </a:t>
            </a:r>
            <a:endParaRPr kumimoji="0" lang="en-US" sz="2000" b="0" i="0" u="none" strike="noStrike" kern="1200" cap="none" spc="0" normalizeH="0" baseline="0" noProof="0">
              <a:ln>
                <a:noFill/>
              </a:ln>
              <a:gradFill>
                <a:gsLst>
                  <a:gs pos="2917">
                    <a:srgbClr val="000000"/>
                  </a:gs>
                  <a:gs pos="30000">
                    <a:srgbClr val="000000"/>
                  </a:gs>
                </a:gsLst>
                <a:lin ang="5400000" scaled="0"/>
              </a:gradFill>
              <a:effectLst/>
              <a:uLnTx/>
              <a:uFillTx/>
              <a:latin typeface="Segoe UI"/>
              <a:ea typeface="+mn-ea"/>
              <a:cs typeface="+mn-cs"/>
            </a:endParaRPr>
          </a:p>
        </p:txBody>
      </p:sp>
    </p:spTree>
    <p:extLst>
      <p:ext uri="{BB962C8B-B14F-4D97-AF65-F5344CB8AC3E}">
        <p14:creationId xmlns:p14="http://schemas.microsoft.com/office/powerpoint/2010/main" val="455244452"/>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7BF15BD-001C-49B3-9A01-B39DEDA47564}"/>
              </a:ext>
            </a:extLst>
          </p:cNvPr>
          <p:cNvSpPr>
            <a:spLocks noGrp="1"/>
          </p:cNvSpPr>
          <p:nvPr>
            <p:ph type="title"/>
          </p:nvPr>
        </p:nvSpPr>
        <p:spPr>
          <a:xfrm>
            <a:off x="537813" y="148196"/>
            <a:ext cx="11018520" cy="553998"/>
          </a:xfrm>
        </p:spPr>
        <p:txBody>
          <a:bodyPr wrap="square" anchor="t">
            <a:normAutofit fontScale="90000"/>
          </a:bodyPr>
          <a:lstStyle/>
          <a:p>
            <a:r>
              <a:rPr lang="en-US" noProof="0"/>
              <a:t>What can I expect when I join the MGCI Community Hub on the Microsoft Tech Community?</a:t>
            </a:r>
          </a:p>
        </p:txBody>
      </p:sp>
      <p:graphicFrame>
        <p:nvGraphicFramePr>
          <p:cNvPr id="9" name="Text Placeholder 6">
            <a:extLst>
              <a:ext uri="{FF2B5EF4-FFF2-40B4-BE49-F238E27FC236}">
                <a16:creationId xmlns:a16="http://schemas.microsoft.com/office/drawing/2014/main" id="{DCC587E9-9D8F-4881-B1E0-3E297B97E01E}"/>
              </a:ext>
            </a:extLst>
          </p:cNvPr>
          <p:cNvGraphicFramePr/>
          <p:nvPr>
            <p:extLst>
              <p:ext uri="{D42A27DB-BD31-4B8C-83A1-F6EECF244321}">
                <p14:modId xmlns:p14="http://schemas.microsoft.com/office/powerpoint/2010/main" val="1236564197"/>
              </p:ext>
            </p:extLst>
          </p:nvPr>
        </p:nvGraphicFramePr>
        <p:xfrm>
          <a:off x="584200" y="1435100"/>
          <a:ext cx="11018838" cy="48339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93563966"/>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28F1D2-02C4-DBFE-3583-4E56A0A8E255}"/>
            </a:ext>
          </a:extLst>
        </p:cNvPr>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40552B6D-FA43-98C6-529F-56C8E9BF4931}"/>
              </a:ext>
            </a:extLst>
          </p:cNvPr>
          <p:cNvSpPr/>
          <p:nvPr/>
        </p:nvSpPr>
        <p:spPr bwMode="auto">
          <a:xfrm>
            <a:off x="55347" y="110170"/>
            <a:ext cx="12074487" cy="958467"/>
          </a:xfrm>
          <a:prstGeom prst="roundRect">
            <a:avLst/>
          </a:prstGeom>
          <a:solidFill>
            <a:srgbClr val="4472C4">
              <a:lumMod val="75000"/>
            </a:srgbClr>
          </a:solidFill>
          <a:ln w="6350" cap="flat" cmpd="sng" algn="ctr">
            <a:noFill/>
            <a:prstDash val="solid"/>
            <a:miter lim="800000"/>
            <a:headEnd type="none" w="med" len="med"/>
            <a:tailEnd type="none" w="med" len="med"/>
          </a:ln>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defTabSz="932472" eaLnBrk="1" fontAlgn="base" latinLnBrk="0" hangingPunct="1">
              <a:lnSpc>
                <a:spcPct val="100000"/>
              </a:lnSpc>
              <a:spcBef>
                <a:spcPct val="0"/>
              </a:spcBef>
              <a:spcAft>
                <a:spcPct val="0"/>
              </a:spcAft>
              <a:buClrTx/>
              <a:buSzTx/>
              <a:buFontTx/>
              <a:buNone/>
              <a:tabLst/>
              <a:defRPr/>
            </a:pPr>
            <a:r>
              <a:rPr kumimoji="0" lang="en-US" sz="3200" b="0" i="0" u="none" strike="noStrike" kern="0" cap="none" spc="0" normalizeH="0" baseline="0" noProof="0">
                <a:ln>
                  <a:noFill/>
                </a:ln>
                <a:solidFill>
                  <a:srgbClr val="FFFFFF"/>
                </a:solidFill>
                <a:effectLst/>
                <a:uLnTx/>
                <a:uFillTx/>
                <a:latin typeface="Calibri" panose="020F0502020204030204"/>
                <a:ea typeface="Segoe UI" pitchFamily="34" charset="0"/>
                <a:cs typeface="Segoe UI" pitchFamily="34" charset="0"/>
              </a:rPr>
              <a:t>Upcoming Microsoft Flagship Events </a:t>
            </a:r>
          </a:p>
        </p:txBody>
      </p:sp>
      <p:graphicFrame>
        <p:nvGraphicFramePr>
          <p:cNvPr id="3" name="Table 2">
            <a:extLst>
              <a:ext uri="{FF2B5EF4-FFF2-40B4-BE49-F238E27FC236}">
                <a16:creationId xmlns:a16="http://schemas.microsoft.com/office/drawing/2014/main" id="{81F56703-2C4D-8BE9-95CC-E585895201D1}"/>
              </a:ext>
            </a:extLst>
          </p:cNvPr>
          <p:cNvGraphicFramePr>
            <a:graphicFrameLocks noGrp="1"/>
          </p:cNvGraphicFramePr>
          <p:nvPr>
            <p:extLst>
              <p:ext uri="{D42A27DB-BD31-4B8C-83A1-F6EECF244321}">
                <p14:modId xmlns:p14="http://schemas.microsoft.com/office/powerpoint/2010/main" val="2159147820"/>
              </p:ext>
            </p:extLst>
          </p:nvPr>
        </p:nvGraphicFramePr>
        <p:xfrm>
          <a:off x="482600" y="1575371"/>
          <a:ext cx="11226800" cy="3631346"/>
        </p:xfrm>
        <a:graphic>
          <a:graphicData uri="http://schemas.openxmlformats.org/drawingml/2006/table">
            <a:tbl>
              <a:tblPr firstRow="1" bandRow="1">
                <a:tableStyleId>{08FB837D-C827-4EFA-A057-4D05807E0F7C}</a:tableStyleId>
              </a:tblPr>
              <a:tblGrid>
                <a:gridCol w="4483100">
                  <a:extLst>
                    <a:ext uri="{9D8B030D-6E8A-4147-A177-3AD203B41FA5}">
                      <a16:colId xmlns:a16="http://schemas.microsoft.com/office/drawing/2014/main" val="1362059820"/>
                    </a:ext>
                  </a:extLst>
                </a:gridCol>
                <a:gridCol w="6743700">
                  <a:extLst>
                    <a:ext uri="{9D8B030D-6E8A-4147-A177-3AD203B41FA5}">
                      <a16:colId xmlns:a16="http://schemas.microsoft.com/office/drawing/2014/main" val="3153045535"/>
                    </a:ext>
                  </a:extLst>
                </a:gridCol>
              </a:tblGrid>
              <a:tr h="342915">
                <a:tc>
                  <a:txBody>
                    <a:bodyPr/>
                    <a:lstStyle/>
                    <a:p>
                      <a:pPr marL="0" algn="ctr" rtl="0" eaLnBrk="1" latinLnBrk="0" hangingPunct="1">
                        <a:buNone/>
                      </a:pPr>
                      <a:r>
                        <a:rPr lang="en-US" sz="2000" kern="1200" noProof="0">
                          <a:solidFill>
                            <a:srgbClr val="091F2C"/>
                          </a:solidFill>
                          <a:effectLst/>
                        </a:rPr>
                        <a:t>Event</a:t>
                      </a:r>
                      <a:endParaRPr lang="en-US" noProof="0">
                        <a:effectLst/>
                      </a:endParaRPr>
                    </a:p>
                  </a:txBody>
                  <a:tcPr marL="0" marR="0" marT="0" marB="0" anchor="ctr"/>
                </a:tc>
                <a:tc>
                  <a:txBody>
                    <a:bodyPr/>
                    <a:lstStyle/>
                    <a:p>
                      <a:pPr marL="0" algn="ctr" rtl="0" eaLnBrk="1" latinLnBrk="0" hangingPunct="1">
                        <a:buNone/>
                      </a:pPr>
                      <a:r>
                        <a:rPr lang="en-US" sz="2000" kern="1200" noProof="0">
                          <a:solidFill>
                            <a:srgbClr val="091F2C"/>
                          </a:solidFill>
                          <a:effectLst/>
                        </a:rPr>
                        <a:t>Date and City</a:t>
                      </a:r>
                      <a:endParaRPr lang="en-US" noProof="0">
                        <a:effectLst/>
                      </a:endParaRPr>
                    </a:p>
                  </a:txBody>
                  <a:tcPr marL="0" marR="0" marT="0" marB="0" anchor="ctr"/>
                </a:tc>
                <a:extLst>
                  <a:ext uri="{0D108BD9-81ED-4DB2-BD59-A6C34878D82A}">
                    <a16:rowId xmlns:a16="http://schemas.microsoft.com/office/drawing/2014/main" val="429027416"/>
                  </a:ext>
                </a:extLst>
              </a:tr>
              <a:tr h="553940">
                <a:tc>
                  <a:txBody>
                    <a:bodyPr/>
                    <a:lstStyle/>
                    <a:p>
                      <a:pPr marL="0" indent="0" algn="l" rtl="0" eaLnBrk="1" latinLnBrk="0" hangingPunct="1">
                        <a:buNone/>
                      </a:pPr>
                      <a:r>
                        <a:rPr lang="en-US" sz="2000" kern="1200" noProof="0">
                          <a:solidFill>
                            <a:srgbClr val="091F2C"/>
                          </a:solidFill>
                          <a:effectLst/>
                          <a:hlinkClick r:id="rId2"/>
                        </a:rPr>
                        <a:t>Microsoft Ability</a:t>
                      </a:r>
                      <a:r>
                        <a:rPr lang="en-US" sz="2000" kern="1200" noProof="0">
                          <a:solidFill>
                            <a:srgbClr val="091F2C"/>
                          </a:solidFill>
                          <a:effectLst/>
                        </a:rPr>
                        <a:t> </a:t>
                      </a:r>
                      <a:endParaRPr lang="en-US" noProof="0">
                        <a:effectLst/>
                      </a:endParaRPr>
                    </a:p>
                  </a:txBody>
                  <a:tcPr marL="0" marR="0" marT="0" marB="0" anchor="ctr"/>
                </a:tc>
                <a:tc>
                  <a:txBody>
                    <a:bodyPr/>
                    <a:lstStyle/>
                    <a:p>
                      <a:pPr marL="0" algn="l" rtl="0" eaLnBrk="1" latinLnBrk="0" hangingPunct="1">
                        <a:buNone/>
                      </a:pPr>
                      <a:r>
                        <a:rPr lang="en-US" sz="2000" kern="1200" noProof="0">
                          <a:solidFill>
                            <a:srgbClr val="091F2C"/>
                          </a:solidFill>
                          <a:effectLst/>
                        </a:rPr>
                        <a:t>May 19-20, 2026 – Redmond WA </a:t>
                      </a:r>
                      <a:endParaRPr lang="en-US" noProof="0">
                        <a:effectLst/>
                      </a:endParaRPr>
                    </a:p>
                  </a:txBody>
                  <a:tcPr marL="0" marR="0" marT="0" marB="0" anchor="ctr"/>
                </a:tc>
                <a:extLst>
                  <a:ext uri="{0D108BD9-81ED-4DB2-BD59-A6C34878D82A}">
                    <a16:rowId xmlns:a16="http://schemas.microsoft.com/office/drawing/2014/main" val="4018856165"/>
                  </a:ext>
                </a:extLst>
              </a:tr>
              <a:tr h="606697">
                <a:tc>
                  <a:txBody>
                    <a:bodyPr/>
                    <a:lstStyle/>
                    <a:p>
                      <a:pPr marL="0" marR="0" indent="0" algn="l" rtl="0" eaLnBrk="1" fontAlgn="auto" latinLnBrk="0" hangingPunct="1">
                        <a:buNone/>
                      </a:pPr>
                      <a:r>
                        <a:rPr lang="en-US" sz="2000" kern="1200" noProof="0">
                          <a:solidFill>
                            <a:srgbClr val="091F2C"/>
                          </a:solidFill>
                          <a:effectLst/>
                          <a:hlinkClick r:id="rId3"/>
                        </a:rPr>
                        <a:t>Microsoft Build</a:t>
                      </a:r>
                      <a:r>
                        <a:rPr lang="en-US" sz="2000" kern="1200" noProof="0">
                          <a:solidFill>
                            <a:srgbClr val="091F2C"/>
                          </a:solidFill>
                          <a:effectLst/>
                        </a:rPr>
                        <a:t> </a:t>
                      </a:r>
                      <a:endParaRPr lang="en-US" noProof="0">
                        <a:effectLst/>
                      </a:endParaRPr>
                    </a:p>
                  </a:txBody>
                  <a:tcPr marL="0" marR="0" marT="0" marB="0" anchor="ctr"/>
                </a:tc>
                <a:tc>
                  <a:txBody>
                    <a:bodyPr/>
                    <a:lstStyle/>
                    <a:p>
                      <a:pPr marL="0" algn="l" rtl="0" eaLnBrk="1" latinLnBrk="0" hangingPunct="1">
                        <a:buNone/>
                      </a:pPr>
                      <a:r>
                        <a:rPr lang="en-US" sz="2000" kern="1200" noProof="0">
                          <a:solidFill>
                            <a:srgbClr val="091F2C"/>
                          </a:solidFill>
                          <a:effectLst/>
                        </a:rPr>
                        <a:t>June 2-3, 2026  – San Francisco</a:t>
                      </a:r>
                      <a:endParaRPr lang="en-US" noProof="0">
                        <a:effectLst/>
                      </a:endParaRPr>
                    </a:p>
                  </a:txBody>
                  <a:tcPr marL="0" marR="0" marT="0" marB="0" anchor="ctr"/>
                </a:tc>
                <a:extLst>
                  <a:ext uri="{0D108BD9-81ED-4DB2-BD59-A6C34878D82A}">
                    <a16:rowId xmlns:a16="http://schemas.microsoft.com/office/drawing/2014/main" val="3441946719"/>
                  </a:ext>
                </a:extLst>
              </a:tr>
              <a:tr h="606697">
                <a:tc>
                  <a:txBody>
                    <a:bodyPr/>
                    <a:lstStyle/>
                    <a:p>
                      <a:pPr marL="0" indent="0" algn="l" rtl="0" eaLnBrk="1" latinLnBrk="0" hangingPunct="1">
                        <a:buNone/>
                      </a:pPr>
                      <a:r>
                        <a:rPr lang="en-US" sz="2000" kern="1200" noProof="0">
                          <a:solidFill>
                            <a:srgbClr val="091F2C"/>
                          </a:solidFill>
                          <a:effectLst/>
                        </a:rPr>
                        <a:t>AI Tour</a:t>
                      </a:r>
                      <a:endParaRPr lang="en-US" noProof="0">
                        <a:effectLst/>
                      </a:endParaRPr>
                    </a:p>
                  </a:txBody>
                  <a:tcPr marL="0" marR="0" marT="0" marB="0" anchor="ctr"/>
                </a:tc>
                <a:tc>
                  <a:txBody>
                    <a:bodyPr/>
                    <a:lstStyle/>
                    <a:p>
                      <a:pPr marL="0" algn="l" rtl="0" eaLnBrk="1" latinLnBrk="0" hangingPunct="1">
                        <a:buNone/>
                      </a:pPr>
                      <a:r>
                        <a:rPr lang="en-US" sz="2000" kern="1200" noProof="0">
                          <a:solidFill>
                            <a:srgbClr val="091F2C"/>
                          </a:solidFill>
                          <a:effectLst/>
                        </a:rPr>
                        <a:t>Various</a:t>
                      </a:r>
                      <a:endParaRPr lang="en-US" noProof="0">
                        <a:effectLst/>
                      </a:endParaRPr>
                    </a:p>
                  </a:txBody>
                  <a:tcPr marL="0" marR="0" marT="0" marB="0" anchor="ctr"/>
                </a:tc>
                <a:extLst>
                  <a:ext uri="{0D108BD9-81ED-4DB2-BD59-A6C34878D82A}">
                    <a16:rowId xmlns:a16="http://schemas.microsoft.com/office/drawing/2014/main" val="679497572"/>
                  </a:ext>
                </a:extLst>
              </a:tr>
              <a:tr h="606697">
                <a:tc>
                  <a:txBody>
                    <a:bodyPr/>
                    <a:lstStyle/>
                    <a:p>
                      <a:pPr marL="0" indent="0" algn="l" rtl="0" eaLnBrk="1" latinLnBrk="0" hangingPunct="1">
                        <a:buNone/>
                      </a:pPr>
                      <a:r>
                        <a:rPr lang="en-US" sz="2000" kern="1200" noProof="0">
                          <a:solidFill>
                            <a:srgbClr val="091F2C"/>
                          </a:solidFill>
                          <a:effectLst/>
                          <a:hlinkClick r:id="rId4"/>
                        </a:rPr>
                        <a:t>Microsoft Ignite</a:t>
                      </a:r>
                      <a:r>
                        <a:rPr lang="en-US" sz="2000" kern="1200" noProof="0">
                          <a:solidFill>
                            <a:srgbClr val="091F2C"/>
                          </a:solidFill>
                          <a:effectLst/>
                        </a:rPr>
                        <a:t> </a:t>
                      </a:r>
                      <a:endParaRPr lang="en-US" noProof="0">
                        <a:effectLst/>
                      </a:endParaRPr>
                    </a:p>
                  </a:txBody>
                  <a:tcPr marL="0" marR="0" marT="0" marB="0" anchor="ctr"/>
                </a:tc>
                <a:tc>
                  <a:txBody>
                    <a:bodyPr/>
                    <a:lstStyle/>
                    <a:p>
                      <a:pPr marL="0" algn="l" rtl="0" eaLnBrk="1" latinLnBrk="0" hangingPunct="1">
                        <a:buNone/>
                      </a:pPr>
                      <a:r>
                        <a:rPr lang="en-US" sz="2000" kern="1200" baseline="0" noProof="0">
                          <a:solidFill>
                            <a:srgbClr val="091F2C"/>
                          </a:solidFill>
                          <a:effectLst/>
                        </a:rPr>
                        <a:t>November 17–20, 2026 – San Francisco</a:t>
                      </a:r>
                      <a:endParaRPr lang="en-US" noProof="0">
                        <a:effectLst/>
                      </a:endParaRPr>
                    </a:p>
                  </a:txBody>
                  <a:tcPr marL="0" marR="0" marT="0" marB="0" anchor="ctr"/>
                </a:tc>
                <a:extLst>
                  <a:ext uri="{0D108BD9-81ED-4DB2-BD59-A6C34878D82A}">
                    <a16:rowId xmlns:a16="http://schemas.microsoft.com/office/drawing/2014/main" val="4239378459"/>
                  </a:ext>
                </a:extLst>
              </a:tr>
              <a:tr h="870478">
                <a:tc>
                  <a:txBody>
                    <a:bodyPr/>
                    <a:lstStyle/>
                    <a:p>
                      <a:pPr marL="0" indent="0" algn="l" rtl="0" eaLnBrk="1" latinLnBrk="0" hangingPunct="1">
                        <a:buNone/>
                      </a:pPr>
                      <a:r>
                        <a:rPr lang="en-US" sz="2000" kern="1200" noProof="0">
                          <a:solidFill>
                            <a:srgbClr val="091F2C"/>
                          </a:solidFill>
                          <a:effectLst/>
                          <a:latin typeface="+mn-lt"/>
                          <a:ea typeface="+mn-ea"/>
                          <a:cs typeface="+mn-cs"/>
                        </a:rPr>
                        <a:t>MVP Summit</a:t>
                      </a:r>
                    </a:p>
                  </a:txBody>
                  <a:tcPr marL="0" marR="0" marT="0" marB="0" anchor="ctr"/>
                </a:tc>
                <a:tc>
                  <a:txBody>
                    <a:bodyPr/>
                    <a:lstStyle/>
                    <a:p>
                      <a:pPr marL="0" marR="0" lvl="0" indent="0" algn="l" rtl="0" eaLnBrk="1" fontAlgn="auto" latinLnBrk="0" hangingPunct="1">
                        <a:lnSpc>
                          <a:spcPct val="100000"/>
                        </a:lnSpc>
                        <a:spcBef>
                          <a:spcPts val="0"/>
                        </a:spcBef>
                        <a:spcAft>
                          <a:spcPts val="0"/>
                        </a:spcAft>
                        <a:buClrTx/>
                        <a:buSzTx/>
                        <a:buFontTx/>
                        <a:buNone/>
                      </a:pPr>
                      <a:endParaRPr lang="en-US" sz="2000" kern="1200" noProof="0">
                        <a:solidFill>
                          <a:srgbClr val="091F2C"/>
                        </a:solidFill>
                        <a:effectLst/>
                        <a:latin typeface="+mn-lt"/>
                        <a:ea typeface="+mn-ea"/>
                        <a:cs typeface="+mn-cs"/>
                      </a:endParaRPr>
                    </a:p>
                    <a:p>
                      <a:pPr marL="0" marR="0" lvl="0" indent="0" algn="l" defTabSz="914400">
                        <a:lnSpc>
                          <a:spcPct val="100000"/>
                        </a:lnSpc>
                        <a:spcBef>
                          <a:spcPts val="0"/>
                        </a:spcBef>
                        <a:spcAft>
                          <a:spcPts val="0"/>
                        </a:spcAft>
                        <a:buClrTx/>
                        <a:buSzTx/>
                        <a:buFontTx/>
                        <a:buNone/>
                        <a:tabLst/>
                        <a:defRPr/>
                      </a:pPr>
                      <a:r>
                        <a:rPr lang="en-US" sz="2000" kern="1200" noProof="0">
                          <a:solidFill>
                            <a:srgbClr val="091F2C"/>
                          </a:solidFill>
                          <a:effectLst/>
                          <a:latin typeface="+mn-lt"/>
                          <a:ea typeface="+mn-ea"/>
                          <a:cs typeface="+mn-cs"/>
                        </a:rPr>
                        <a:t>March 16-18, 2027 – Redmond WA</a:t>
                      </a:r>
                    </a:p>
                    <a:p>
                      <a:pPr marL="0" algn="l" rtl="0" eaLnBrk="1" latinLnBrk="0" hangingPunct="1">
                        <a:buNone/>
                      </a:pPr>
                      <a:endParaRPr lang="en-US" sz="2000" kern="1200" noProof="0">
                        <a:solidFill>
                          <a:srgbClr val="091F2C"/>
                        </a:solidFill>
                        <a:effectLst/>
                        <a:latin typeface="+mn-lt"/>
                        <a:ea typeface="+mn-ea"/>
                        <a:cs typeface="+mn-cs"/>
                      </a:endParaRPr>
                    </a:p>
                  </a:txBody>
                  <a:tcPr marL="0" marR="0" marT="0" marB="0" anchor="ctr"/>
                </a:tc>
                <a:extLst>
                  <a:ext uri="{0D108BD9-81ED-4DB2-BD59-A6C34878D82A}">
                    <a16:rowId xmlns:a16="http://schemas.microsoft.com/office/drawing/2014/main" val="1478726825"/>
                  </a:ext>
                </a:extLst>
              </a:tr>
            </a:tbl>
          </a:graphicData>
        </a:graphic>
      </p:graphicFrame>
    </p:spTree>
    <p:extLst>
      <p:ext uri="{BB962C8B-B14F-4D97-AF65-F5344CB8AC3E}">
        <p14:creationId xmlns:p14="http://schemas.microsoft.com/office/powerpoint/2010/main" val="6115030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C6B23FC-4D4E-1104-1C52-68886B6210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B00A9CFF-DDA7-EC49-E125-0CC0336DE7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614" y="-1"/>
            <a:ext cx="6637442" cy="1573559"/>
          </a:xfrm>
          <a:prstGeom prst="rect">
            <a:avLst/>
          </a:prstGeom>
        </p:spPr>
      </p:pic>
      <p:sp>
        <p:nvSpPr>
          <p:cNvPr id="9" name="TextBox 8">
            <a:extLst>
              <a:ext uri="{FF2B5EF4-FFF2-40B4-BE49-F238E27FC236}">
                <a16:creationId xmlns:a16="http://schemas.microsoft.com/office/drawing/2014/main" id="{9F69729E-E341-982C-A74F-47FCCD458E0F}"/>
              </a:ext>
            </a:extLst>
          </p:cNvPr>
          <p:cNvSpPr txBox="1"/>
          <p:nvPr/>
        </p:nvSpPr>
        <p:spPr>
          <a:xfrm>
            <a:off x="345535" y="5434447"/>
            <a:ext cx="4711674" cy="954107"/>
          </a:xfrm>
          <a:prstGeom prst="rect">
            <a:avLst/>
          </a:prstGeom>
          <a:noFill/>
        </p:spPr>
        <p:txBody>
          <a:bodyPr wrap="none" rtlCol="0">
            <a:spAutoFit/>
          </a:bodyPr>
          <a:lstStyle/>
          <a:p>
            <a:r>
              <a:rPr lang="en-US" sz="2800" b="1">
                <a:solidFill>
                  <a:schemeClr val="bg1"/>
                </a:solidFill>
                <a:latin typeface="Segoe UI" panose="020B0502040204020203" pitchFamily="34" charset="0"/>
                <a:cs typeface="Segoe UI" panose="020B0502040204020203" pitchFamily="34" charset="0"/>
              </a:rPr>
              <a:t>Fuel your week</a:t>
            </a:r>
          </a:p>
          <a:p>
            <a:r>
              <a:rPr lang="en-US" sz="2800" err="1">
                <a:solidFill>
                  <a:srgbClr val="F7B9D4"/>
                </a:solidFill>
                <a:latin typeface="Segoe UI" panose="020B0502040204020203" pitchFamily="34" charset="0"/>
                <a:cs typeface="Segoe UI" panose="020B0502040204020203" pitchFamily="34" charset="0"/>
              </a:rPr>
              <a:t>aka.ms</a:t>
            </a:r>
            <a:r>
              <a:rPr lang="en-US" sz="2800">
                <a:solidFill>
                  <a:srgbClr val="F7B9D4"/>
                </a:solidFill>
                <a:latin typeface="Segoe UI" panose="020B0502040204020203" pitchFamily="34" charset="0"/>
                <a:cs typeface="Segoe UI" panose="020B0502040204020203" pitchFamily="34" charset="0"/>
              </a:rPr>
              <a:t>/</a:t>
            </a:r>
            <a:r>
              <a:rPr lang="en-US" sz="2800" err="1">
                <a:solidFill>
                  <a:srgbClr val="F7B9D4"/>
                </a:solidFill>
                <a:latin typeface="Segoe UI" panose="020B0502040204020203" pitchFamily="34" charset="0"/>
                <a:cs typeface="Segoe UI" panose="020B0502040204020203" pitchFamily="34" charset="0"/>
              </a:rPr>
              <a:t>MondaysAtMicrosoft</a:t>
            </a:r>
            <a:endParaRPr lang="en-US" sz="2800">
              <a:solidFill>
                <a:srgbClr val="F7B9D4"/>
              </a:solidFill>
              <a:latin typeface="Segoe UI" panose="020B0502040204020203" pitchFamily="34" charset="0"/>
              <a:cs typeface="Segoe UI" panose="020B0502040204020203" pitchFamily="34" charset="0"/>
            </a:endParaRPr>
          </a:p>
        </p:txBody>
      </p:sp>
      <p:pic>
        <p:nvPicPr>
          <p:cNvPr id="13" name="Picture 12">
            <a:extLst>
              <a:ext uri="{FF2B5EF4-FFF2-40B4-BE49-F238E27FC236}">
                <a16:creationId xmlns:a16="http://schemas.microsoft.com/office/drawing/2014/main" id="{ED7413BB-DBD0-5DB3-C3CE-80C5CA1EB03B}"/>
              </a:ext>
            </a:extLst>
          </p:cNvPr>
          <p:cNvPicPr>
            <a:picLocks noChangeAspect="1"/>
          </p:cNvPicPr>
          <p:nvPr/>
        </p:nvPicPr>
        <p:blipFill>
          <a:blip r:embed="rId4"/>
          <a:stretch>
            <a:fillRect/>
          </a:stretch>
        </p:blipFill>
        <p:spPr>
          <a:xfrm>
            <a:off x="5057211" y="1667990"/>
            <a:ext cx="6048585" cy="5190010"/>
          </a:xfrm>
          <a:prstGeom prst="rect">
            <a:avLst/>
          </a:prstGeom>
        </p:spPr>
      </p:pic>
      <p:pic>
        <p:nvPicPr>
          <p:cNvPr id="14" name="Picture 13">
            <a:extLst>
              <a:ext uri="{FF2B5EF4-FFF2-40B4-BE49-F238E27FC236}">
                <a16:creationId xmlns:a16="http://schemas.microsoft.com/office/drawing/2014/main" id="{00E79529-3652-9991-8709-52AE1BE5692A}"/>
              </a:ext>
            </a:extLst>
          </p:cNvPr>
          <p:cNvPicPr>
            <a:picLocks noChangeAspect="1"/>
          </p:cNvPicPr>
          <p:nvPr/>
        </p:nvPicPr>
        <p:blipFill>
          <a:blip r:embed="rId5"/>
          <a:stretch>
            <a:fillRect/>
          </a:stretch>
        </p:blipFill>
        <p:spPr>
          <a:xfrm>
            <a:off x="8636194" y="1496922"/>
            <a:ext cx="4582169" cy="5746231"/>
          </a:xfrm>
          <a:prstGeom prst="rect">
            <a:avLst/>
          </a:prstGeom>
        </p:spPr>
      </p:pic>
      <p:grpSp>
        <p:nvGrpSpPr>
          <p:cNvPr id="18" name="Group 17">
            <a:extLst>
              <a:ext uri="{FF2B5EF4-FFF2-40B4-BE49-F238E27FC236}">
                <a16:creationId xmlns:a16="http://schemas.microsoft.com/office/drawing/2014/main" id="{A02E6EE3-C83A-2E7B-081D-7E5020442027}"/>
              </a:ext>
            </a:extLst>
          </p:cNvPr>
          <p:cNvGrpSpPr/>
          <p:nvPr/>
        </p:nvGrpSpPr>
        <p:grpSpPr>
          <a:xfrm>
            <a:off x="438135" y="4433633"/>
            <a:ext cx="4711675" cy="667209"/>
            <a:chOff x="577034" y="3646026"/>
            <a:chExt cx="4711675" cy="667209"/>
          </a:xfrm>
        </p:grpSpPr>
        <p:sp>
          <p:nvSpPr>
            <p:cNvPr id="16" name="Rounded Rectangle 15">
              <a:extLst>
                <a:ext uri="{FF2B5EF4-FFF2-40B4-BE49-F238E27FC236}">
                  <a16:creationId xmlns:a16="http://schemas.microsoft.com/office/drawing/2014/main" id="{E8266494-51BC-963A-8812-F91872AE4D64}"/>
                </a:ext>
              </a:extLst>
            </p:cNvPr>
            <p:cNvSpPr/>
            <p:nvPr/>
          </p:nvSpPr>
          <p:spPr>
            <a:xfrm>
              <a:off x="577034" y="3646026"/>
              <a:ext cx="4711675" cy="667209"/>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DE85AD87-9950-E798-7B8D-56A9DAAA6CCE}"/>
                </a:ext>
              </a:extLst>
            </p:cNvPr>
            <p:cNvSpPr txBox="1"/>
            <p:nvPr/>
          </p:nvSpPr>
          <p:spPr>
            <a:xfrm>
              <a:off x="1154298" y="3775022"/>
              <a:ext cx="4080348" cy="400110"/>
            </a:xfrm>
            <a:prstGeom prst="rect">
              <a:avLst/>
            </a:prstGeom>
            <a:noFill/>
          </p:spPr>
          <p:txBody>
            <a:bodyPr wrap="none" rtlCol="0">
              <a:spAutoFit/>
            </a:bodyPr>
            <a:lstStyle/>
            <a:p>
              <a:r>
                <a:rPr lang="en-US" sz="2000" b="1">
                  <a:latin typeface="Segoe UI" panose="020B0502040204020203" pitchFamily="34" charset="0"/>
                  <a:cs typeface="Segoe UI" panose="020B0502040204020203" pitchFamily="34" charset="0"/>
                </a:rPr>
                <a:t>Live</a:t>
              </a:r>
              <a:r>
                <a:rPr lang="en-US" sz="2000">
                  <a:latin typeface="Segoe UI" panose="020B0502040204020203" pitchFamily="34" charset="0"/>
                  <a:cs typeface="Segoe UI" panose="020B0502040204020203" pitchFamily="34" charset="0"/>
                </a:rPr>
                <a:t> every Monday at 8:00 AM PT</a:t>
              </a:r>
            </a:p>
          </p:txBody>
        </p:sp>
        <p:sp>
          <p:nvSpPr>
            <p:cNvPr id="17" name="Oval 16">
              <a:extLst>
                <a:ext uri="{FF2B5EF4-FFF2-40B4-BE49-F238E27FC236}">
                  <a16:creationId xmlns:a16="http://schemas.microsoft.com/office/drawing/2014/main" id="{DAF70D73-361E-8968-3F59-1629CED243D9}"/>
                </a:ext>
              </a:extLst>
            </p:cNvPr>
            <p:cNvSpPr/>
            <p:nvPr/>
          </p:nvSpPr>
          <p:spPr>
            <a:xfrm>
              <a:off x="763929" y="3824606"/>
              <a:ext cx="300942" cy="300942"/>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TextBox 19">
            <a:extLst>
              <a:ext uri="{FF2B5EF4-FFF2-40B4-BE49-F238E27FC236}">
                <a16:creationId xmlns:a16="http://schemas.microsoft.com/office/drawing/2014/main" id="{8114EF93-C0B4-8D05-69BD-DC6F307BAF4F}"/>
              </a:ext>
            </a:extLst>
          </p:cNvPr>
          <p:cNvSpPr txBox="1"/>
          <p:nvPr/>
        </p:nvSpPr>
        <p:spPr>
          <a:xfrm>
            <a:off x="345535" y="1831132"/>
            <a:ext cx="6048584" cy="2246769"/>
          </a:xfrm>
          <a:prstGeom prst="rect">
            <a:avLst/>
          </a:prstGeom>
          <a:noFill/>
        </p:spPr>
        <p:txBody>
          <a:bodyPr wrap="square">
            <a:spAutoFit/>
          </a:bodyPr>
          <a:lstStyle/>
          <a:p>
            <a:r>
              <a:rPr lang="en-US" sz="2800" b="0" i="0">
                <a:solidFill>
                  <a:schemeClr val="bg1"/>
                </a:solidFill>
                <a:effectLst/>
                <a:latin typeface="SegoeUI"/>
              </a:rPr>
              <a:t>Get the latest AI new, product announcements, and</a:t>
            </a:r>
            <a:br>
              <a:rPr lang="en-US" sz="2800" b="0" i="0">
                <a:solidFill>
                  <a:schemeClr val="bg1"/>
                </a:solidFill>
                <a:effectLst/>
                <a:latin typeface="SegoeUI"/>
              </a:rPr>
            </a:br>
            <a:r>
              <a:rPr lang="en-US" sz="2800" b="0" i="0">
                <a:solidFill>
                  <a:schemeClr val="bg1"/>
                </a:solidFill>
                <a:effectLst/>
                <a:latin typeface="SegoeUI"/>
              </a:rPr>
              <a:t>Microsoft Community insights from </a:t>
            </a:r>
            <a:r>
              <a:rPr lang="en-US" sz="2800" b="1" i="0" err="1">
                <a:solidFill>
                  <a:schemeClr val="bg1"/>
                </a:solidFill>
                <a:effectLst/>
                <a:latin typeface="SegoeUI"/>
              </a:rPr>
              <a:t>Karuana</a:t>
            </a:r>
            <a:r>
              <a:rPr lang="en-US" sz="2800" b="1" i="0">
                <a:solidFill>
                  <a:schemeClr val="bg1"/>
                </a:solidFill>
                <a:effectLst/>
                <a:latin typeface="SegoeUI"/>
              </a:rPr>
              <a:t> Gatimu </a:t>
            </a:r>
            <a:r>
              <a:rPr lang="en-US" sz="2800" b="0" i="0">
                <a:solidFill>
                  <a:schemeClr val="bg1"/>
                </a:solidFill>
                <a:effectLst/>
                <a:latin typeface="SegoeUI"/>
              </a:rPr>
              <a:t>and </a:t>
            </a:r>
            <a:r>
              <a:rPr lang="en-US" sz="2800" b="1" i="0">
                <a:solidFill>
                  <a:schemeClr val="bg1"/>
                </a:solidFill>
                <a:effectLst/>
                <a:latin typeface="SegoeUI"/>
              </a:rPr>
              <a:t>Heather Cook</a:t>
            </a:r>
            <a:r>
              <a:rPr lang="en-US" sz="2800">
                <a:solidFill>
                  <a:schemeClr val="bg1"/>
                </a:solidFill>
                <a:latin typeface="SegoeUI"/>
              </a:rPr>
              <a:t>, every Monday.</a:t>
            </a:r>
            <a:endParaRPr lang="en-US" sz="4000">
              <a:solidFill>
                <a:schemeClr val="bg1"/>
              </a:solidFill>
            </a:endParaRPr>
          </a:p>
        </p:txBody>
      </p:sp>
    </p:spTree>
    <p:extLst>
      <p:ext uri="{BB962C8B-B14F-4D97-AF65-F5344CB8AC3E}">
        <p14:creationId xmlns:p14="http://schemas.microsoft.com/office/powerpoint/2010/main" val="1098572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E09891E-484A-2B30-F453-CB60CAD4C8D0}"/>
              </a:ext>
            </a:extLst>
          </p:cNvPr>
          <p:cNvSpPr>
            <a:spLocks noGrp="1"/>
          </p:cNvSpPr>
          <p:nvPr>
            <p:ph type="title"/>
          </p:nvPr>
        </p:nvSpPr>
        <p:spPr/>
        <p:txBody>
          <a:bodyPr/>
          <a:lstStyle/>
          <a:p>
            <a:r>
              <a:rPr lang="en-US" noProof="0">
                <a:latin typeface="Aptos" panose="020B0004020202020204" pitchFamily="34" charset="0"/>
              </a:rPr>
              <a:t>Roles and Opportunities</a:t>
            </a:r>
          </a:p>
        </p:txBody>
      </p:sp>
      <p:sp>
        <p:nvSpPr>
          <p:cNvPr id="2" name="TextBox 1">
            <a:extLst>
              <a:ext uri="{FF2B5EF4-FFF2-40B4-BE49-F238E27FC236}">
                <a16:creationId xmlns:a16="http://schemas.microsoft.com/office/drawing/2014/main" id="{769D1119-1DDE-8BCB-8823-109B2E155BB7}"/>
              </a:ext>
            </a:extLst>
          </p:cNvPr>
          <p:cNvSpPr txBox="1"/>
          <p:nvPr/>
        </p:nvSpPr>
        <p:spPr>
          <a:xfrm>
            <a:off x="462063" y="1247316"/>
            <a:ext cx="11517550" cy="1384995"/>
          </a:xfrm>
          <a:prstGeom prst="rect">
            <a:avLst/>
          </a:prstGeom>
          <a:noFill/>
        </p:spPr>
        <p:txBody>
          <a:bodyPr wrap="square" lIns="0" tIns="0" rIns="0" bIns="0" rtlCol="0" anchor="t">
            <a:spAutoFit/>
          </a:bodyPr>
          <a:lstStyle/>
          <a:p>
            <a:pPr>
              <a:defRPr/>
            </a:pPr>
            <a:r>
              <a:rPr kumimoji="0" lang="en-US" sz="1800" b="0" i="0" u="none" strike="noStrike" kern="1200" cap="none" spc="0" normalizeH="0" baseline="0" noProof="0">
                <a:ln>
                  <a:noFill/>
                </a:ln>
                <a:solidFill>
                  <a:srgbClr val="000000"/>
                </a:solidFill>
                <a:effectLst/>
                <a:uLnTx/>
                <a:uFillTx/>
                <a:latin typeface="Aptos"/>
              </a:rPr>
              <a:t>The </a:t>
            </a:r>
            <a:r>
              <a:rPr lang="en-US" noProof="0">
                <a:solidFill>
                  <a:srgbClr val="000000"/>
                </a:solidFill>
                <a:latin typeface="Aptos"/>
              </a:rPr>
              <a:t>Microsoft Global Community Initiative</a:t>
            </a:r>
            <a:r>
              <a:rPr kumimoji="0" lang="en-US" sz="1800" b="0" i="0" u="none" strike="noStrike" kern="1200" cap="none" spc="0" normalizeH="0" baseline="0" noProof="0">
                <a:ln>
                  <a:noFill/>
                </a:ln>
                <a:solidFill>
                  <a:srgbClr val="000000"/>
                </a:solidFill>
                <a:effectLst/>
                <a:uLnTx/>
                <a:uFillTx/>
                <a:latin typeface="Aptos"/>
              </a:rPr>
              <a:t> Board will be made of no less than five (5) voting community members with worldwide representation supported by four (4) voting Microsoft full time employees.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ptos" panose="020B0004020202020204" pitchFamily="34" charset="0"/>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Aptos"/>
                <a:cs typeface="Segoe UI"/>
              </a:rPr>
              <a:t>Board members are appointed by the Microsoft Steering Committee. Regional Leads are self-nominated and voted on and approve by board members.</a:t>
            </a:r>
            <a:endParaRPr lang="en-US" sz="1800" b="0" i="0" u="none" strike="noStrike" kern="1200" cap="none" spc="0" normalizeH="0" baseline="0" noProof="0">
              <a:ln>
                <a:noFill/>
              </a:ln>
              <a:solidFill>
                <a:srgbClr val="000000"/>
              </a:solidFill>
              <a:effectLst/>
              <a:uLnTx/>
              <a:uFillTx/>
              <a:latin typeface="Aptos"/>
              <a:cs typeface="Segoe UI"/>
            </a:endParaRPr>
          </a:p>
        </p:txBody>
      </p:sp>
      <p:graphicFrame>
        <p:nvGraphicFramePr>
          <p:cNvPr id="7" name="Diagram 6">
            <a:extLst>
              <a:ext uri="{FF2B5EF4-FFF2-40B4-BE49-F238E27FC236}">
                <a16:creationId xmlns:a16="http://schemas.microsoft.com/office/drawing/2014/main" id="{604FFD84-525E-695E-EEEE-9FCE2BFA8821}"/>
              </a:ext>
            </a:extLst>
          </p:cNvPr>
          <p:cNvGraphicFramePr/>
          <p:nvPr>
            <p:extLst>
              <p:ext uri="{D42A27DB-BD31-4B8C-83A1-F6EECF244321}">
                <p14:modId xmlns:p14="http://schemas.microsoft.com/office/powerpoint/2010/main" val="1224429425"/>
              </p:ext>
            </p:extLst>
          </p:nvPr>
        </p:nvGraphicFramePr>
        <p:xfrm>
          <a:off x="2156838" y="2758009"/>
          <a:ext cx="8128000" cy="30350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65EB4A01-FF24-8811-709F-E893D0E54EEB}"/>
              </a:ext>
            </a:extLst>
          </p:cNvPr>
          <p:cNvSpPr txBox="1"/>
          <p:nvPr/>
        </p:nvSpPr>
        <p:spPr>
          <a:xfrm>
            <a:off x="9187774" y="382568"/>
            <a:ext cx="2741578" cy="430887"/>
          </a:xfrm>
          <a:prstGeom prst="rect">
            <a:avLst/>
          </a:prstGeom>
          <a:solidFill>
            <a:srgbClr val="00B050"/>
          </a:solid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FFFF"/>
                </a:solidFill>
                <a:effectLst/>
                <a:uLnTx/>
                <a:uFillTx/>
                <a:latin typeface="Aptos" panose="020B0004020202020204" pitchFamily="34" charset="0"/>
              </a:rPr>
              <a:t>Approved</a:t>
            </a:r>
            <a:endParaRPr kumimoji="0" lang="en-US" sz="1800" b="0" i="0" u="none" strike="noStrike" kern="1200" cap="none" spc="0" normalizeH="0" baseline="0" noProof="0">
              <a:ln>
                <a:noFill/>
              </a:ln>
              <a:solidFill>
                <a:srgbClr val="FFFFFF"/>
              </a:solidFill>
              <a:effectLst/>
              <a:uLnTx/>
              <a:uFillTx/>
              <a:latin typeface="Aptos" panose="020B0004020202020204" pitchFamily="34" charset="0"/>
            </a:endParaRPr>
          </a:p>
        </p:txBody>
      </p:sp>
      <p:sp>
        <p:nvSpPr>
          <p:cNvPr id="9" name="TextBox 8">
            <a:extLst>
              <a:ext uri="{FF2B5EF4-FFF2-40B4-BE49-F238E27FC236}">
                <a16:creationId xmlns:a16="http://schemas.microsoft.com/office/drawing/2014/main" id="{A51FC9C7-A326-6E7D-67EC-E18CCC558819}"/>
              </a:ext>
            </a:extLst>
          </p:cNvPr>
          <p:cNvSpPr txBox="1"/>
          <p:nvPr/>
        </p:nvSpPr>
        <p:spPr>
          <a:xfrm>
            <a:off x="462063" y="5918740"/>
            <a:ext cx="11425137" cy="738664"/>
          </a:xfrm>
          <a:prstGeom prst="rect">
            <a:avLst/>
          </a:prstGeom>
          <a:solidFill>
            <a:srgbClr val="00B050"/>
          </a:solid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Aptos" panose="020B0004020202020204" pitchFamily="34" charset="0"/>
              </a:rPr>
              <a:t>Provide your feedback on our Board structure &amp; operations at </a:t>
            </a:r>
            <a:r>
              <a:rPr kumimoji="0" lang="en-US" sz="2400" b="0" i="0" u="none" strike="noStrike" kern="1200" cap="none" spc="0" normalizeH="0" baseline="0" noProof="0">
                <a:ln>
                  <a:noFill/>
                </a:ln>
                <a:solidFill>
                  <a:srgbClr val="FFFFFF"/>
                </a:solidFill>
                <a:effectLst/>
                <a:uLnTx/>
                <a:uFillTx/>
                <a:latin typeface="Aptos" panose="020B0004020202020204" pitchFamily="34" charset="0"/>
                <a:hlinkClick r:id="rId8">
                  <a:extLst>
                    <a:ext uri="{A12FA001-AC4F-418D-AE19-62706E023703}">
                      <ahyp:hlinkClr xmlns:ahyp="http://schemas.microsoft.com/office/drawing/2018/hyperlinkcolor" val="tx"/>
                    </a:ext>
                  </a:extLst>
                </a:hlinkClick>
              </a:rPr>
              <a:t>https://aka.ms/MGCIFeedback</a:t>
            </a:r>
            <a:endParaRPr kumimoji="0" lang="en-US" sz="2400" b="0" i="0" u="none" strike="noStrike" kern="1200" cap="none" spc="0" normalizeH="0" baseline="0" noProof="0">
              <a:ln>
                <a:noFill/>
              </a:ln>
              <a:solidFill>
                <a:srgbClr val="FFFFFF"/>
              </a:solidFill>
              <a:effectLst/>
              <a:uLnTx/>
              <a:uFillTx/>
              <a:latin typeface="Aptos" panose="020B0004020202020204" pitchFamily="34" charset="0"/>
            </a:endParaRPr>
          </a:p>
        </p:txBody>
      </p:sp>
    </p:spTree>
    <p:extLst>
      <p:ext uri="{BB962C8B-B14F-4D97-AF65-F5344CB8AC3E}">
        <p14:creationId xmlns:p14="http://schemas.microsoft.com/office/powerpoint/2010/main" val="2755935911"/>
      </p:ext>
    </p:extLst>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A08C09BE-DC5D-205C-1039-E50A46807FBE}"/>
              </a:ext>
            </a:extLst>
          </p:cNvPr>
          <p:cNvSpPr txBox="1">
            <a:spLocks/>
          </p:cNvSpPr>
          <p:nvPr/>
        </p:nvSpPr>
        <p:spPr>
          <a:xfrm>
            <a:off x="427944" y="399695"/>
            <a:ext cx="11177316" cy="492443"/>
          </a:xfrm>
          <a:prstGeom prst="rect">
            <a:avLst/>
          </a:prstGeom>
        </p:spPr>
        <p:txBody>
          <a:bodyPr vert="horz" wrap="square" lIns="0" tIns="0" rIns="0" bIns="0" rtlCol="0" anchor="t">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marL="0" marR="0" lvl="0" indent="0" algn="l" defTabSz="932742"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50" normalizeH="0" baseline="0" noProof="0">
                <a:ln w="3175">
                  <a:noFill/>
                </a:ln>
                <a:solidFill>
                  <a:srgbClr val="000000"/>
                </a:solidFill>
                <a:effectLst/>
                <a:uLnTx/>
                <a:uFillTx/>
                <a:latin typeface="Segoe Sans Text Semibold"/>
                <a:ea typeface="+mn-ea"/>
                <a:cs typeface="Segoe Sans Text" pitchFamily="2" charset="0"/>
              </a:rPr>
              <a:t>Appointed Board Officers</a:t>
            </a:r>
          </a:p>
        </p:txBody>
      </p:sp>
      <p:sp>
        <p:nvSpPr>
          <p:cNvPr id="3" name="Rectangle: Rounded Corners 18">
            <a:extLst>
              <a:ext uri="{FF2B5EF4-FFF2-40B4-BE49-F238E27FC236}">
                <a16:creationId xmlns:a16="http://schemas.microsoft.com/office/drawing/2014/main" id="{AD2511C4-BBDE-F019-BF55-065F658DBE76}"/>
              </a:ext>
              <a:ext uri="{C183D7F6-B498-43B3-948B-1728B52AA6E4}">
                <adec:decorative xmlns:adec="http://schemas.microsoft.com/office/drawing/2017/decorative" val="0"/>
              </a:ext>
            </a:extLst>
          </p:cNvPr>
          <p:cNvSpPr/>
          <p:nvPr/>
        </p:nvSpPr>
        <p:spPr bwMode="auto">
          <a:xfrm>
            <a:off x="439650" y="1755885"/>
            <a:ext cx="2124000" cy="1944240"/>
          </a:xfrm>
          <a:prstGeom prst="roundRect">
            <a:avLst>
              <a:gd name="adj" fmla="val 12581"/>
            </a:avLst>
          </a:prstGeom>
          <a:solidFill>
            <a:srgbClr val="F7F7F7"/>
          </a:solidFill>
          <a:ln w="19050">
            <a:solidFill>
              <a:srgbClr val="DCDCDC"/>
            </a:solidFill>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defPPr>
              <a:defRPr lang="en-US"/>
            </a:defPPr>
            <a:lvl1pPr marL="0" algn="l" defTabSz="717626" rtl="0" eaLnBrk="1" latinLnBrk="0" hangingPunct="1">
              <a:defRPr sz="1413" kern="1200">
                <a:solidFill>
                  <a:schemeClr val="tx1"/>
                </a:solidFill>
                <a:latin typeface="+mn-lt"/>
                <a:ea typeface="+mn-ea"/>
                <a:cs typeface="+mn-cs"/>
              </a:defRPr>
            </a:lvl1pPr>
            <a:lvl2pPr marL="358814" algn="l" defTabSz="717626" rtl="0" eaLnBrk="1" latinLnBrk="0" hangingPunct="1">
              <a:defRPr sz="1413" kern="1200">
                <a:solidFill>
                  <a:schemeClr val="tx1"/>
                </a:solidFill>
                <a:latin typeface="+mn-lt"/>
                <a:ea typeface="+mn-ea"/>
                <a:cs typeface="+mn-cs"/>
              </a:defRPr>
            </a:lvl2pPr>
            <a:lvl3pPr marL="717626" algn="l" defTabSz="717626" rtl="0" eaLnBrk="1" latinLnBrk="0" hangingPunct="1">
              <a:defRPr sz="1413" kern="1200">
                <a:solidFill>
                  <a:schemeClr val="tx1"/>
                </a:solidFill>
                <a:latin typeface="+mn-lt"/>
                <a:ea typeface="+mn-ea"/>
                <a:cs typeface="+mn-cs"/>
              </a:defRPr>
            </a:lvl3pPr>
            <a:lvl4pPr marL="1076440" algn="l" defTabSz="717626" rtl="0" eaLnBrk="1" latinLnBrk="0" hangingPunct="1">
              <a:defRPr sz="1413" kern="1200">
                <a:solidFill>
                  <a:schemeClr val="tx1"/>
                </a:solidFill>
                <a:latin typeface="+mn-lt"/>
                <a:ea typeface="+mn-ea"/>
                <a:cs typeface="+mn-cs"/>
              </a:defRPr>
            </a:lvl4pPr>
            <a:lvl5pPr marL="1435252" algn="l" defTabSz="717626" rtl="0" eaLnBrk="1" latinLnBrk="0" hangingPunct="1">
              <a:defRPr sz="1413" kern="1200">
                <a:solidFill>
                  <a:schemeClr val="tx1"/>
                </a:solidFill>
                <a:latin typeface="+mn-lt"/>
                <a:ea typeface="+mn-ea"/>
                <a:cs typeface="+mn-cs"/>
              </a:defRPr>
            </a:lvl5pPr>
            <a:lvl6pPr marL="1794066" algn="l" defTabSz="717626" rtl="0" eaLnBrk="1" latinLnBrk="0" hangingPunct="1">
              <a:defRPr sz="1413" kern="1200">
                <a:solidFill>
                  <a:schemeClr val="tx1"/>
                </a:solidFill>
                <a:latin typeface="+mn-lt"/>
                <a:ea typeface="+mn-ea"/>
                <a:cs typeface="+mn-cs"/>
              </a:defRPr>
            </a:lvl6pPr>
            <a:lvl7pPr marL="2152877" algn="l" defTabSz="717626" rtl="0" eaLnBrk="1" latinLnBrk="0" hangingPunct="1">
              <a:defRPr sz="1413" kern="1200">
                <a:solidFill>
                  <a:schemeClr val="tx1"/>
                </a:solidFill>
                <a:latin typeface="+mn-lt"/>
                <a:ea typeface="+mn-ea"/>
                <a:cs typeface="+mn-cs"/>
              </a:defRPr>
            </a:lvl7pPr>
            <a:lvl8pPr marL="2511691" algn="l" defTabSz="717626" rtl="0" eaLnBrk="1" latinLnBrk="0" hangingPunct="1">
              <a:defRPr sz="1413" kern="1200">
                <a:solidFill>
                  <a:schemeClr val="tx1"/>
                </a:solidFill>
                <a:latin typeface="+mn-lt"/>
                <a:ea typeface="+mn-ea"/>
                <a:cs typeface="+mn-cs"/>
              </a:defRPr>
            </a:lvl8pPr>
            <a:lvl9pPr marL="2870503" algn="l" defTabSz="717626" rtl="0" eaLnBrk="1" latinLnBrk="0" hangingPunct="1">
              <a:defRPr sz="1413" kern="1200">
                <a:solidFill>
                  <a:schemeClr val="tx1"/>
                </a:solidFill>
                <a:latin typeface="+mn-lt"/>
                <a:ea typeface="+mn-ea"/>
                <a:cs typeface="+mn-cs"/>
              </a:defRPr>
            </a:lvl9pPr>
          </a:lstStyle>
          <a:p>
            <a:pPr algn="ctr" defTabSz="914102" fontAlgn="base">
              <a:spcBef>
                <a:spcPct val="0"/>
              </a:spcBef>
              <a:spcAft>
                <a:spcPct val="0"/>
              </a:spcAft>
            </a:pPr>
            <a:endParaRPr lang="en-US" sz="2000" noProof="0">
              <a:solidFill>
                <a:prstClr val="white"/>
              </a:solidFill>
              <a:latin typeface="Segoe Sans Text" pitchFamily="2" charset="0"/>
              <a:cs typeface="Segoe Sans Text" pitchFamily="2" charset="0"/>
            </a:endParaRPr>
          </a:p>
        </p:txBody>
      </p:sp>
      <p:sp>
        <p:nvSpPr>
          <p:cNvPr id="4" name="Oval 3">
            <a:extLst>
              <a:ext uri="{FF2B5EF4-FFF2-40B4-BE49-F238E27FC236}">
                <a16:creationId xmlns:a16="http://schemas.microsoft.com/office/drawing/2014/main" id="{33809E7D-C022-D2B4-C2E1-FE6EE022F8DA}"/>
              </a:ext>
              <a:ext uri="{C183D7F6-B498-43B3-948B-1728B52AA6E4}">
                <adec:decorative xmlns:adec="http://schemas.microsoft.com/office/drawing/2017/decorative" val="1"/>
              </a:ext>
            </a:extLst>
          </p:cNvPr>
          <p:cNvSpPr/>
          <p:nvPr/>
        </p:nvSpPr>
        <p:spPr bwMode="auto">
          <a:xfrm>
            <a:off x="986850" y="1262308"/>
            <a:ext cx="1029600" cy="1030147"/>
          </a:xfrm>
          <a:prstGeom prst="ellipse">
            <a:avLst/>
          </a:prstGeom>
          <a:blipFill>
            <a:blip r:embed="rId2"/>
            <a:stretch>
              <a:fillRect l="-5269" t="-6946" r="-6332" b="-2773"/>
            </a:stretch>
          </a:blipFill>
          <a:ln w="66675" cap="flat" cmpd="sng" algn="ctr">
            <a:gradFill flip="none" rotWithShape="1">
              <a:gsLst>
                <a:gs pos="23000">
                  <a:srgbClr val="0179D4"/>
                </a:gs>
                <a:gs pos="100000">
                  <a:srgbClr val="82C2E7"/>
                </a:gs>
              </a:gsLst>
              <a:lin ang="2700000" scaled="1"/>
              <a:tileRect/>
            </a:gradFill>
            <a:prstDash val="solid"/>
            <a:headEnd type="none" w="med" len="med"/>
            <a:tailEnd type="none" w="med" len="med"/>
          </a:ln>
          <a:effectLst>
            <a:outerShdw blurRad="63500" dist="127000" dir="2700000" algn="ctr" rotWithShape="0">
              <a:srgbClr val="454142">
                <a:alpha val="20000"/>
              </a:srgbClr>
            </a:outerShdw>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defTabSz="932472" eaLnBrk="1" fontAlgn="base" latinLnBrk="0" hangingPunct="1">
              <a:lnSpc>
                <a:spcPct val="100000"/>
              </a:lnSpc>
              <a:spcBef>
                <a:spcPct val="0"/>
              </a:spcBef>
              <a:spcAft>
                <a:spcPct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Segoe Sans Text" pitchFamily="2" charset="0"/>
              <a:ea typeface="+mn-ea"/>
              <a:cs typeface="Segoe Sans Text" pitchFamily="2" charset="0"/>
            </a:endParaRPr>
          </a:p>
        </p:txBody>
      </p:sp>
      <p:sp>
        <p:nvSpPr>
          <p:cNvPr id="7" name="TextBox 6">
            <a:extLst>
              <a:ext uri="{FF2B5EF4-FFF2-40B4-BE49-F238E27FC236}">
                <a16:creationId xmlns:a16="http://schemas.microsoft.com/office/drawing/2014/main" id="{EA59AE22-94AD-E26E-4128-8A97B37846EF}"/>
              </a:ext>
            </a:extLst>
          </p:cNvPr>
          <p:cNvSpPr txBox="1"/>
          <p:nvPr/>
        </p:nvSpPr>
        <p:spPr>
          <a:xfrm>
            <a:off x="603199" y="2474461"/>
            <a:ext cx="1796902" cy="856645"/>
          </a:xfrm>
          <a:prstGeom prst="rect">
            <a:avLst/>
          </a:prstGeom>
          <a:noFill/>
        </p:spPr>
        <p:txBody>
          <a:bodyPr wrap="square" lIns="0" tIns="0" rIns="0" bIns="0" rtlCol="0">
            <a:spAutoFit/>
          </a:bodyPr>
          <a:lstStyle/>
          <a:p>
            <a:pPr algn="ctr">
              <a:spcAft>
                <a:spcPts val="600"/>
              </a:spcAft>
              <a:defRPr/>
            </a:pPr>
            <a:r>
              <a:rPr lang="en-US" sz="1600" b="1" noProof="0">
                <a:gradFill>
                  <a:gsLst>
                    <a:gs pos="23000">
                      <a:srgbClr val="0179D4"/>
                    </a:gs>
                    <a:gs pos="100000">
                      <a:srgbClr val="82C2E7"/>
                    </a:gs>
                  </a:gsLst>
                  <a:lin ang="2700000" scaled="1"/>
                </a:gradFill>
                <a:latin typeface="Segoe UI"/>
              </a:rPr>
              <a:t>Isidora Katanic</a:t>
            </a:r>
          </a:p>
          <a:p>
            <a:pPr algn="ctr">
              <a:defRPr/>
            </a:pPr>
            <a:r>
              <a:rPr lang="en-US" sz="1100" noProof="0">
                <a:solidFill>
                  <a:prstClr val="black"/>
                </a:solidFill>
                <a:latin typeface="Segoe Sans Text Semibold" pitchFamily="2" charset="0"/>
                <a:cs typeface="Segoe Sans Text Semibold" pitchFamily="2" charset="0"/>
              </a:rPr>
              <a:t>Community Manager</a:t>
            </a:r>
          </a:p>
          <a:p>
            <a:pPr algn="ctr">
              <a:defRPr/>
            </a:pPr>
            <a:r>
              <a:rPr lang="en-US" sz="1100" noProof="0">
                <a:solidFill>
                  <a:prstClr val="black"/>
                </a:solidFill>
                <a:latin typeface="Segoe UI"/>
              </a:rPr>
              <a:t>Experts Inside AG</a:t>
            </a:r>
          </a:p>
          <a:p>
            <a:pPr algn="ctr">
              <a:defRPr/>
            </a:pPr>
            <a:r>
              <a:rPr lang="en-US" sz="1100" i="1" noProof="0">
                <a:solidFill>
                  <a:prstClr val="black"/>
                </a:solidFill>
                <a:latin typeface="Segoe UI"/>
              </a:rPr>
              <a:t>Switzerland</a:t>
            </a:r>
          </a:p>
        </p:txBody>
      </p:sp>
      <p:sp>
        <p:nvSpPr>
          <p:cNvPr id="8" name="Rectangle: Rounded Corners 18">
            <a:extLst>
              <a:ext uri="{FF2B5EF4-FFF2-40B4-BE49-F238E27FC236}">
                <a16:creationId xmlns:a16="http://schemas.microsoft.com/office/drawing/2014/main" id="{89622B3D-23B3-02D6-4646-1D81D68BB58E}"/>
              </a:ext>
              <a:ext uri="{C183D7F6-B498-43B3-948B-1728B52AA6E4}">
                <adec:decorative xmlns:adec="http://schemas.microsoft.com/office/drawing/2017/decorative" val="0"/>
              </a:ext>
            </a:extLst>
          </p:cNvPr>
          <p:cNvSpPr/>
          <p:nvPr/>
        </p:nvSpPr>
        <p:spPr bwMode="auto">
          <a:xfrm>
            <a:off x="2714455" y="1755885"/>
            <a:ext cx="2124000" cy="1944240"/>
          </a:xfrm>
          <a:prstGeom prst="roundRect">
            <a:avLst>
              <a:gd name="adj" fmla="val 12581"/>
            </a:avLst>
          </a:prstGeom>
          <a:solidFill>
            <a:srgbClr val="F7F7F7"/>
          </a:solidFill>
          <a:ln w="19050">
            <a:solidFill>
              <a:srgbClr val="DCDCDC"/>
            </a:solidFill>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defPPr>
              <a:defRPr lang="en-US"/>
            </a:defPPr>
            <a:lvl1pPr marL="0" algn="l" defTabSz="717626" rtl="0" eaLnBrk="1" latinLnBrk="0" hangingPunct="1">
              <a:defRPr sz="1413" kern="1200">
                <a:solidFill>
                  <a:schemeClr val="tx1"/>
                </a:solidFill>
                <a:latin typeface="+mn-lt"/>
                <a:ea typeface="+mn-ea"/>
                <a:cs typeface="+mn-cs"/>
              </a:defRPr>
            </a:lvl1pPr>
            <a:lvl2pPr marL="358814" algn="l" defTabSz="717626" rtl="0" eaLnBrk="1" latinLnBrk="0" hangingPunct="1">
              <a:defRPr sz="1413" kern="1200">
                <a:solidFill>
                  <a:schemeClr val="tx1"/>
                </a:solidFill>
                <a:latin typeface="+mn-lt"/>
                <a:ea typeface="+mn-ea"/>
                <a:cs typeface="+mn-cs"/>
              </a:defRPr>
            </a:lvl2pPr>
            <a:lvl3pPr marL="717626" algn="l" defTabSz="717626" rtl="0" eaLnBrk="1" latinLnBrk="0" hangingPunct="1">
              <a:defRPr sz="1413" kern="1200">
                <a:solidFill>
                  <a:schemeClr val="tx1"/>
                </a:solidFill>
                <a:latin typeface="+mn-lt"/>
                <a:ea typeface="+mn-ea"/>
                <a:cs typeface="+mn-cs"/>
              </a:defRPr>
            </a:lvl3pPr>
            <a:lvl4pPr marL="1076440" algn="l" defTabSz="717626" rtl="0" eaLnBrk="1" latinLnBrk="0" hangingPunct="1">
              <a:defRPr sz="1413" kern="1200">
                <a:solidFill>
                  <a:schemeClr val="tx1"/>
                </a:solidFill>
                <a:latin typeface="+mn-lt"/>
                <a:ea typeface="+mn-ea"/>
                <a:cs typeface="+mn-cs"/>
              </a:defRPr>
            </a:lvl4pPr>
            <a:lvl5pPr marL="1435252" algn="l" defTabSz="717626" rtl="0" eaLnBrk="1" latinLnBrk="0" hangingPunct="1">
              <a:defRPr sz="1413" kern="1200">
                <a:solidFill>
                  <a:schemeClr val="tx1"/>
                </a:solidFill>
                <a:latin typeface="+mn-lt"/>
                <a:ea typeface="+mn-ea"/>
                <a:cs typeface="+mn-cs"/>
              </a:defRPr>
            </a:lvl5pPr>
            <a:lvl6pPr marL="1794066" algn="l" defTabSz="717626" rtl="0" eaLnBrk="1" latinLnBrk="0" hangingPunct="1">
              <a:defRPr sz="1413" kern="1200">
                <a:solidFill>
                  <a:schemeClr val="tx1"/>
                </a:solidFill>
                <a:latin typeface="+mn-lt"/>
                <a:ea typeface="+mn-ea"/>
                <a:cs typeface="+mn-cs"/>
              </a:defRPr>
            </a:lvl6pPr>
            <a:lvl7pPr marL="2152877" algn="l" defTabSz="717626" rtl="0" eaLnBrk="1" latinLnBrk="0" hangingPunct="1">
              <a:defRPr sz="1413" kern="1200">
                <a:solidFill>
                  <a:schemeClr val="tx1"/>
                </a:solidFill>
                <a:latin typeface="+mn-lt"/>
                <a:ea typeface="+mn-ea"/>
                <a:cs typeface="+mn-cs"/>
              </a:defRPr>
            </a:lvl7pPr>
            <a:lvl8pPr marL="2511691" algn="l" defTabSz="717626" rtl="0" eaLnBrk="1" latinLnBrk="0" hangingPunct="1">
              <a:defRPr sz="1413" kern="1200">
                <a:solidFill>
                  <a:schemeClr val="tx1"/>
                </a:solidFill>
                <a:latin typeface="+mn-lt"/>
                <a:ea typeface="+mn-ea"/>
                <a:cs typeface="+mn-cs"/>
              </a:defRPr>
            </a:lvl8pPr>
            <a:lvl9pPr marL="2870503" algn="l" defTabSz="717626" rtl="0" eaLnBrk="1" latinLnBrk="0" hangingPunct="1">
              <a:defRPr sz="1413" kern="1200">
                <a:solidFill>
                  <a:schemeClr val="tx1"/>
                </a:solidFill>
                <a:latin typeface="+mn-lt"/>
                <a:ea typeface="+mn-ea"/>
                <a:cs typeface="+mn-cs"/>
              </a:defRPr>
            </a:lvl9pPr>
          </a:lstStyle>
          <a:p>
            <a:pPr algn="ctr" defTabSz="914102" fontAlgn="base">
              <a:spcBef>
                <a:spcPct val="0"/>
              </a:spcBef>
              <a:spcAft>
                <a:spcPct val="0"/>
              </a:spcAft>
            </a:pPr>
            <a:endParaRPr lang="en-US" sz="2000" noProof="0">
              <a:solidFill>
                <a:prstClr val="white"/>
              </a:solidFill>
              <a:latin typeface="Segoe Sans Text" pitchFamily="2" charset="0"/>
              <a:cs typeface="Segoe Sans Text" pitchFamily="2" charset="0"/>
            </a:endParaRPr>
          </a:p>
        </p:txBody>
      </p:sp>
      <p:sp>
        <p:nvSpPr>
          <p:cNvPr id="9" name="Oval 8">
            <a:extLst>
              <a:ext uri="{FF2B5EF4-FFF2-40B4-BE49-F238E27FC236}">
                <a16:creationId xmlns:a16="http://schemas.microsoft.com/office/drawing/2014/main" id="{B36B3CDA-16BC-C202-589B-EE2B43B55A1E}"/>
              </a:ext>
              <a:ext uri="{C183D7F6-B498-43B3-948B-1728B52AA6E4}">
                <adec:decorative xmlns:adec="http://schemas.microsoft.com/office/drawing/2017/decorative" val="1"/>
              </a:ext>
            </a:extLst>
          </p:cNvPr>
          <p:cNvSpPr/>
          <p:nvPr/>
        </p:nvSpPr>
        <p:spPr bwMode="auto">
          <a:xfrm>
            <a:off x="3261655" y="1262308"/>
            <a:ext cx="1029600" cy="1030147"/>
          </a:xfrm>
          <a:prstGeom prst="ellipse">
            <a:avLst/>
          </a:prstGeom>
          <a:blipFill>
            <a:blip r:embed="rId3"/>
            <a:stretch>
              <a:fillRect l="-5269" t="-6946" r="-6332" b="-2773"/>
            </a:stretch>
          </a:blipFill>
          <a:ln w="66675" cap="flat" cmpd="sng" algn="ctr">
            <a:gradFill flip="none" rotWithShape="1">
              <a:gsLst>
                <a:gs pos="23000">
                  <a:srgbClr val="0179D4"/>
                </a:gs>
                <a:gs pos="100000">
                  <a:srgbClr val="82C2E7"/>
                </a:gs>
              </a:gsLst>
              <a:lin ang="2700000" scaled="1"/>
              <a:tileRect/>
            </a:gradFill>
            <a:prstDash val="solid"/>
            <a:headEnd type="none" w="med" len="med"/>
            <a:tailEnd type="none" w="med" len="med"/>
          </a:ln>
          <a:effectLst>
            <a:outerShdw blurRad="63500" dist="127000" dir="2700000" algn="ctr" rotWithShape="0">
              <a:srgbClr val="454142">
                <a:alpha val="20000"/>
              </a:srgbClr>
            </a:outerShdw>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defTabSz="932472" eaLnBrk="1" fontAlgn="base" latinLnBrk="0" hangingPunct="1">
              <a:lnSpc>
                <a:spcPct val="100000"/>
              </a:lnSpc>
              <a:spcBef>
                <a:spcPct val="0"/>
              </a:spcBef>
              <a:spcAft>
                <a:spcPct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Segoe Sans Text" pitchFamily="2" charset="0"/>
              <a:ea typeface="+mn-ea"/>
              <a:cs typeface="Segoe Sans Text" pitchFamily="2" charset="0"/>
            </a:endParaRPr>
          </a:p>
        </p:txBody>
      </p:sp>
      <p:sp>
        <p:nvSpPr>
          <p:cNvPr id="10" name="TextBox 9">
            <a:extLst>
              <a:ext uri="{FF2B5EF4-FFF2-40B4-BE49-F238E27FC236}">
                <a16:creationId xmlns:a16="http://schemas.microsoft.com/office/drawing/2014/main" id="{992FFE58-0749-F944-1361-00973326A466}"/>
              </a:ext>
            </a:extLst>
          </p:cNvPr>
          <p:cNvSpPr txBox="1"/>
          <p:nvPr/>
        </p:nvSpPr>
        <p:spPr>
          <a:xfrm>
            <a:off x="2878004" y="2474461"/>
            <a:ext cx="1796902" cy="1025922"/>
          </a:xfrm>
          <a:prstGeom prst="rect">
            <a:avLst/>
          </a:prstGeom>
          <a:noFill/>
        </p:spPr>
        <p:txBody>
          <a:bodyPr wrap="square" lIns="0" tIns="0" rIns="0" bIns="0" rtlCol="0">
            <a:spAutoFit/>
          </a:bodyPr>
          <a:lstStyle/>
          <a:p>
            <a:pPr algn="ctr">
              <a:spcAft>
                <a:spcPts val="600"/>
              </a:spcAft>
              <a:defRPr/>
            </a:pPr>
            <a:r>
              <a:rPr lang="en-US" sz="1600" b="1" noProof="0">
                <a:gradFill>
                  <a:gsLst>
                    <a:gs pos="23000">
                      <a:srgbClr val="0179D4"/>
                    </a:gs>
                    <a:gs pos="100000">
                      <a:srgbClr val="82C2E7"/>
                    </a:gs>
                  </a:gsLst>
                  <a:lin ang="2700000" scaled="1"/>
                </a:gradFill>
                <a:latin typeface="Segoe UI"/>
              </a:rPr>
              <a:t>Jennifer Mason</a:t>
            </a:r>
          </a:p>
          <a:p>
            <a:pPr algn="ctr">
              <a:defRPr/>
            </a:pPr>
            <a:r>
              <a:rPr lang="en-US" sz="1100" noProof="0">
                <a:solidFill>
                  <a:prstClr val="black"/>
                </a:solidFill>
                <a:latin typeface="Segoe Sans Text Semibold" pitchFamily="2" charset="0"/>
                <a:cs typeface="Segoe Sans Text Semibold" pitchFamily="2" charset="0"/>
              </a:rPr>
              <a:t>VP, Workforce Transformation &amp; Learning</a:t>
            </a:r>
          </a:p>
          <a:p>
            <a:pPr algn="ctr">
              <a:defRPr/>
            </a:pPr>
            <a:r>
              <a:rPr lang="en-US" sz="1100" noProof="0">
                <a:solidFill>
                  <a:prstClr val="black"/>
                </a:solidFill>
                <a:latin typeface="Segoe UI"/>
              </a:rPr>
              <a:t>Planet Technologies</a:t>
            </a:r>
          </a:p>
          <a:p>
            <a:pPr algn="ctr">
              <a:defRPr/>
            </a:pPr>
            <a:r>
              <a:rPr lang="en-US" sz="1100" i="1" noProof="0">
                <a:solidFill>
                  <a:prstClr val="black"/>
                </a:solidFill>
                <a:latin typeface="Segoe UI"/>
              </a:rPr>
              <a:t>United States</a:t>
            </a:r>
          </a:p>
        </p:txBody>
      </p:sp>
      <p:sp>
        <p:nvSpPr>
          <p:cNvPr id="11" name="Rectangle: Rounded Corners 18">
            <a:extLst>
              <a:ext uri="{FF2B5EF4-FFF2-40B4-BE49-F238E27FC236}">
                <a16:creationId xmlns:a16="http://schemas.microsoft.com/office/drawing/2014/main" id="{011F72EF-11EA-C175-C333-467ADEE27F4A}"/>
              </a:ext>
              <a:ext uri="{C183D7F6-B498-43B3-948B-1728B52AA6E4}">
                <adec:decorative xmlns:adec="http://schemas.microsoft.com/office/drawing/2017/decorative" val="0"/>
              </a:ext>
            </a:extLst>
          </p:cNvPr>
          <p:cNvSpPr/>
          <p:nvPr/>
        </p:nvSpPr>
        <p:spPr bwMode="auto">
          <a:xfrm>
            <a:off x="4999885" y="1755885"/>
            <a:ext cx="2124000" cy="1944240"/>
          </a:xfrm>
          <a:prstGeom prst="roundRect">
            <a:avLst>
              <a:gd name="adj" fmla="val 12581"/>
            </a:avLst>
          </a:prstGeom>
          <a:solidFill>
            <a:srgbClr val="F7F7F7"/>
          </a:solidFill>
          <a:ln w="19050">
            <a:solidFill>
              <a:srgbClr val="DCDCDC"/>
            </a:solidFill>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defPPr>
              <a:defRPr lang="en-US"/>
            </a:defPPr>
            <a:lvl1pPr marL="0" algn="l" defTabSz="717626" rtl="0" eaLnBrk="1" latinLnBrk="0" hangingPunct="1">
              <a:defRPr sz="1413" kern="1200">
                <a:solidFill>
                  <a:schemeClr val="tx1"/>
                </a:solidFill>
                <a:latin typeface="+mn-lt"/>
                <a:ea typeface="+mn-ea"/>
                <a:cs typeface="+mn-cs"/>
              </a:defRPr>
            </a:lvl1pPr>
            <a:lvl2pPr marL="358814" algn="l" defTabSz="717626" rtl="0" eaLnBrk="1" latinLnBrk="0" hangingPunct="1">
              <a:defRPr sz="1413" kern="1200">
                <a:solidFill>
                  <a:schemeClr val="tx1"/>
                </a:solidFill>
                <a:latin typeface="+mn-lt"/>
                <a:ea typeface="+mn-ea"/>
                <a:cs typeface="+mn-cs"/>
              </a:defRPr>
            </a:lvl2pPr>
            <a:lvl3pPr marL="717626" algn="l" defTabSz="717626" rtl="0" eaLnBrk="1" latinLnBrk="0" hangingPunct="1">
              <a:defRPr sz="1413" kern="1200">
                <a:solidFill>
                  <a:schemeClr val="tx1"/>
                </a:solidFill>
                <a:latin typeface="+mn-lt"/>
                <a:ea typeface="+mn-ea"/>
                <a:cs typeface="+mn-cs"/>
              </a:defRPr>
            </a:lvl3pPr>
            <a:lvl4pPr marL="1076440" algn="l" defTabSz="717626" rtl="0" eaLnBrk="1" latinLnBrk="0" hangingPunct="1">
              <a:defRPr sz="1413" kern="1200">
                <a:solidFill>
                  <a:schemeClr val="tx1"/>
                </a:solidFill>
                <a:latin typeface="+mn-lt"/>
                <a:ea typeface="+mn-ea"/>
                <a:cs typeface="+mn-cs"/>
              </a:defRPr>
            </a:lvl4pPr>
            <a:lvl5pPr marL="1435252" algn="l" defTabSz="717626" rtl="0" eaLnBrk="1" latinLnBrk="0" hangingPunct="1">
              <a:defRPr sz="1413" kern="1200">
                <a:solidFill>
                  <a:schemeClr val="tx1"/>
                </a:solidFill>
                <a:latin typeface="+mn-lt"/>
                <a:ea typeface="+mn-ea"/>
                <a:cs typeface="+mn-cs"/>
              </a:defRPr>
            </a:lvl5pPr>
            <a:lvl6pPr marL="1794066" algn="l" defTabSz="717626" rtl="0" eaLnBrk="1" latinLnBrk="0" hangingPunct="1">
              <a:defRPr sz="1413" kern="1200">
                <a:solidFill>
                  <a:schemeClr val="tx1"/>
                </a:solidFill>
                <a:latin typeface="+mn-lt"/>
                <a:ea typeface="+mn-ea"/>
                <a:cs typeface="+mn-cs"/>
              </a:defRPr>
            </a:lvl6pPr>
            <a:lvl7pPr marL="2152877" algn="l" defTabSz="717626" rtl="0" eaLnBrk="1" latinLnBrk="0" hangingPunct="1">
              <a:defRPr sz="1413" kern="1200">
                <a:solidFill>
                  <a:schemeClr val="tx1"/>
                </a:solidFill>
                <a:latin typeface="+mn-lt"/>
                <a:ea typeface="+mn-ea"/>
                <a:cs typeface="+mn-cs"/>
              </a:defRPr>
            </a:lvl7pPr>
            <a:lvl8pPr marL="2511691" algn="l" defTabSz="717626" rtl="0" eaLnBrk="1" latinLnBrk="0" hangingPunct="1">
              <a:defRPr sz="1413" kern="1200">
                <a:solidFill>
                  <a:schemeClr val="tx1"/>
                </a:solidFill>
                <a:latin typeface="+mn-lt"/>
                <a:ea typeface="+mn-ea"/>
                <a:cs typeface="+mn-cs"/>
              </a:defRPr>
            </a:lvl8pPr>
            <a:lvl9pPr marL="2870503" algn="l" defTabSz="717626" rtl="0" eaLnBrk="1" latinLnBrk="0" hangingPunct="1">
              <a:defRPr sz="1413" kern="1200">
                <a:solidFill>
                  <a:schemeClr val="tx1"/>
                </a:solidFill>
                <a:latin typeface="+mn-lt"/>
                <a:ea typeface="+mn-ea"/>
                <a:cs typeface="+mn-cs"/>
              </a:defRPr>
            </a:lvl9pPr>
          </a:lstStyle>
          <a:p>
            <a:pPr algn="ctr" defTabSz="914102" fontAlgn="base">
              <a:spcBef>
                <a:spcPct val="0"/>
              </a:spcBef>
              <a:spcAft>
                <a:spcPct val="0"/>
              </a:spcAft>
            </a:pPr>
            <a:endParaRPr lang="en-US" sz="2000" noProof="0">
              <a:solidFill>
                <a:prstClr val="white"/>
              </a:solidFill>
              <a:latin typeface="Segoe Sans Text" pitchFamily="2" charset="0"/>
              <a:cs typeface="Segoe Sans Text" pitchFamily="2" charset="0"/>
            </a:endParaRPr>
          </a:p>
        </p:txBody>
      </p:sp>
      <p:sp>
        <p:nvSpPr>
          <p:cNvPr id="12" name="Oval 11">
            <a:extLst>
              <a:ext uri="{FF2B5EF4-FFF2-40B4-BE49-F238E27FC236}">
                <a16:creationId xmlns:a16="http://schemas.microsoft.com/office/drawing/2014/main" id="{06C9073A-EBD0-4526-8462-D7B91A427BF8}"/>
              </a:ext>
              <a:ext uri="{C183D7F6-B498-43B3-948B-1728B52AA6E4}">
                <adec:decorative xmlns:adec="http://schemas.microsoft.com/office/drawing/2017/decorative" val="1"/>
              </a:ext>
            </a:extLst>
          </p:cNvPr>
          <p:cNvSpPr/>
          <p:nvPr/>
        </p:nvSpPr>
        <p:spPr bwMode="auto">
          <a:xfrm>
            <a:off x="5547085" y="1262308"/>
            <a:ext cx="1029600" cy="1030147"/>
          </a:xfrm>
          <a:prstGeom prst="ellipse">
            <a:avLst/>
          </a:prstGeom>
          <a:blipFill>
            <a:blip r:embed="rId4"/>
            <a:stretch>
              <a:fillRect l="-5269" t="-6946" r="-6332" b="-2773"/>
            </a:stretch>
          </a:blipFill>
          <a:ln w="66675" cap="flat" cmpd="sng" algn="ctr">
            <a:gradFill flip="none" rotWithShape="1">
              <a:gsLst>
                <a:gs pos="23000">
                  <a:srgbClr val="0179D4"/>
                </a:gs>
                <a:gs pos="100000">
                  <a:srgbClr val="82C2E7"/>
                </a:gs>
              </a:gsLst>
              <a:lin ang="2700000" scaled="1"/>
              <a:tileRect/>
            </a:gradFill>
            <a:prstDash val="solid"/>
            <a:headEnd type="none" w="med" len="med"/>
            <a:tailEnd type="none" w="med" len="med"/>
          </a:ln>
          <a:effectLst>
            <a:outerShdw blurRad="63500" dist="127000" dir="2700000" algn="ctr" rotWithShape="0">
              <a:srgbClr val="454142">
                <a:alpha val="20000"/>
              </a:srgbClr>
            </a:outerShdw>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defTabSz="932472" eaLnBrk="1" fontAlgn="base" latinLnBrk="0" hangingPunct="1">
              <a:lnSpc>
                <a:spcPct val="100000"/>
              </a:lnSpc>
              <a:spcBef>
                <a:spcPct val="0"/>
              </a:spcBef>
              <a:spcAft>
                <a:spcPct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Segoe Sans Text" pitchFamily="2" charset="0"/>
              <a:ea typeface="+mn-ea"/>
              <a:cs typeface="Segoe Sans Text" pitchFamily="2" charset="0"/>
            </a:endParaRPr>
          </a:p>
        </p:txBody>
      </p:sp>
      <p:sp>
        <p:nvSpPr>
          <p:cNvPr id="13" name="TextBox 12">
            <a:extLst>
              <a:ext uri="{FF2B5EF4-FFF2-40B4-BE49-F238E27FC236}">
                <a16:creationId xmlns:a16="http://schemas.microsoft.com/office/drawing/2014/main" id="{D698C28B-65AA-9FD1-5264-44052DEB5CEE}"/>
              </a:ext>
            </a:extLst>
          </p:cNvPr>
          <p:cNvSpPr txBox="1"/>
          <p:nvPr/>
        </p:nvSpPr>
        <p:spPr>
          <a:xfrm>
            <a:off x="5163434" y="2474461"/>
            <a:ext cx="1796902" cy="1000274"/>
          </a:xfrm>
          <a:prstGeom prst="rect">
            <a:avLst/>
          </a:prstGeom>
          <a:noFill/>
        </p:spPr>
        <p:txBody>
          <a:bodyPr wrap="square" lIns="0" tIns="0" rIns="0" bIns="0" rtlCol="0" anchor="t">
            <a:spAutoFit/>
          </a:bodyPr>
          <a:lstStyle/>
          <a:p>
            <a:pPr algn="ctr">
              <a:spcAft>
                <a:spcPts val="600"/>
              </a:spcAft>
              <a:defRPr/>
            </a:pPr>
            <a:r>
              <a:rPr lang="en-US" sz="1600" b="1" noProof="0">
                <a:gradFill>
                  <a:gsLst>
                    <a:gs pos="23000">
                      <a:srgbClr val="0179D4"/>
                    </a:gs>
                    <a:gs pos="100000">
                      <a:srgbClr val="82C2E7"/>
                    </a:gs>
                  </a:gsLst>
                  <a:lin ang="2700000" scaled="1"/>
                </a:gradFill>
                <a:latin typeface="Segoe UI"/>
              </a:rPr>
              <a:t>Mark Rackley</a:t>
            </a:r>
          </a:p>
          <a:p>
            <a:pPr algn="ctr">
              <a:defRPr/>
            </a:pPr>
            <a:r>
              <a:rPr lang="en-US" sz="1100" noProof="0">
                <a:solidFill>
                  <a:prstClr val="black"/>
                </a:solidFill>
                <a:latin typeface="Segoe Sans Text Semibold"/>
                <a:cs typeface="Segoe Sans Text Semibold"/>
              </a:rPr>
              <a:t>Co-Founder &amp; Strategic Advisor</a:t>
            </a:r>
            <a:endParaRPr lang="en-US" sz="1100" noProof="0">
              <a:solidFill>
                <a:prstClr val="black"/>
              </a:solidFill>
              <a:latin typeface="Segoe Sans Text Semibold" pitchFamily="2" charset="0"/>
              <a:cs typeface="Segoe Sans Text Semibold" pitchFamily="2" charset="0"/>
            </a:endParaRPr>
          </a:p>
          <a:p>
            <a:pPr algn="ctr">
              <a:defRPr/>
            </a:pPr>
            <a:r>
              <a:rPr lang="en-US" sz="1100" noProof="0" err="1">
                <a:solidFill>
                  <a:prstClr val="black"/>
                </a:solidFill>
                <a:latin typeface="Segoe UI"/>
              </a:rPr>
              <a:t>ThaiMed</a:t>
            </a:r>
            <a:r>
              <a:rPr lang="en-US" sz="1100" noProof="0">
                <a:solidFill>
                  <a:prstClr val="black"/>
                </a:solidFill>
                <a:latin typeface="Segoe UI"/>
              </a:rPr>
              <a:t> Elite International</a:t>
            </a:r>
            <a:endParaRPr lang="en-US" sz="1100" noProof="0">
              <a:solidFill>
                <a:prstClr val="black"/>
              </a:solidFill>
              <a:latin typeface="Segoe UI"/>
              <a:cs typeface="Segoe UI"/>
            </a:endParaRPr>
          </a:p>
          <a:p>
            <a:pPr algn="ctr">
              <a:defRPr/>
            </a:pPr>
            <a:r>
              <a:rPr lang="en-US" sz="1100" i="1" noProof="0">
                <a:solidFill>
                  <a:prstClr val="black"/>
                </a:solidFill>
                <a:latin typeface="Segoe UI"/>
              </a:rPr>
              <a:t>United States</a:t>
            </a:r>
            <a:endParaRPr lang="en-US" sz="1100" i="1" noProof="0">
              <a:solidFill>
                <a:prstClr val="black"/>
              </a:solidFill>
              <a:latin typeface="Segoe UI"/>
              <a:cs typeface="Segoe UI"/>
            </a:endParaRPr>
          </a:p>
        </p:txBody>
      </p:sp>
      <p:sp>
        <p:nvSpPr>
          <p:cNvPr id="14" name="Rectangle: Rounded Corners 18">
            <a:extLst>
              <a:ext uri="{FF2B5EF4-FFF2-40B4-BE49-F238E27FC236}">
                <a16:creationId xmlns:a16="http://schemas.microsoft.com/office/drawing/2014/main" id="{96998F18-D882-E45F-0EBE-F23061F65998}"/>
              </a:ext>
              <a:ext uri="{C183D7F6-B498-43B3-948B-1728B52AA6E4}">
                <adec:decorative xmlns:adec="http://schemas.microsoft.com/office/drawing/2017/decorative" val="0"/>
              </a:ext>
            </a:extLst>
          </p:cNvPr>
          <p:cNvSpPr/>
          <p:nvPr/>
        </p:nvSpPr>
        <p:spPr bwMode="auto">
          <a:xfrm>
            <a:off x="7285315" y="1755885"/>
            <a:ext cx="2124000" cy="1944240"/>
          </a:xfrm>
          <a:prstGeom prst="roundRect">
            <a:avLst>
              <a:gd name="adj" fmla="val 12581"/>
            </a:avLst>
          </a:prstGeom>
          <a:solidFill>
            <a:srgbClr val="F7F7F7"/>
          </a:solidFill>
          <a:ln w="19050">
            <a:solidFill>
              <a:srgbClr val="DCDCDC"/>
            </a:solidFill>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defPPr>
              <a:defRPr lang="en-US"/>
            </a:defPPr>
            <a:lvl1pPr marL="0" algn="l" defTabSz="717626" rtl="0" eaLnBrk="1" latinLnBrk="0" hangingPunct="1">
              <a:defRPr sz="1413" kern="1200">
                <a:solidFill>
                  <a:schemeClr val="tx1"/>
                </a:solidFill>
                <a:latin typeface="+mn-lt"/>
                <a:ea typeface="+mn-ea"/>
                <a:cs typeface="+mn-cs"/>
              </a:defRPr>
            </a:lvl1pPr>
            <a:lvl2pPr marL="358814" algn="l" defTabSz="717626" rtl="0" eaLnBrk="1" latinLnBrk="0" hangingPunct="1">
              <a:defRPr sz="1413" kern="1200">
                <a:solidFill>
                  <a:schemeClr val="tx1"/>
                </a:solidFill>
                <a:latin typeface="+mn-lt"/>
                <a:ea typeface="+mn-ea"/>
                <a:cs typeface="+mn-cs"/>
              </a:defRPr>
            </a:lvl2pPr>
            <a:lvl3pPr marL="717626" algn="l" defTabSz="717626" rtl="0" eaLnBrk="1" latinLnBrk="0" hangingPunct="1">
              <a:defRPr sz="1413" kern="1200">
                <a:solidFill>
                  <a:schemeClr val="tx1"/>
                </a:solidFill>
                <a:latin typeface="+mn-lt"/>
                <a:ea typeface="+mn-ea"/>
                <a:cs typeface="+mn-cs"/>
              </a:defRPr>
            </a:lvl3pPr>
            <a:lvl4pPr marL="1076440" algn="l" defTabSz="717626" rtl="0" eaLnBrk="1" latinLnBrk="0" hangingPunct="1">
              <a:defRPr sz="1413" kern="1200">
                <a:solidFill>
                  <a:schemeClr val="tx1"/>
                </a:solidFill>
                <a:latin typeface="+mn-lt"/>
                <a:ea typeface="+mn-ea"/>
                <a:cs typeface="+mn-cs"/>
              </a:defRPr>
            </a:lvl4pPr>
            <a:lvl5pPr marL="1435252" algn="l" defTabSz="717626" rtl="0" eaLnBrk="1" latinLnBrk="0" hangingPunct="1">
              <a:defRPr sz="1413" kern="1200">
                <a:solidFill>
                  <a:schemeClr val="tx1"/>
                </a:solidFill>
                <a:latin typeface="+mn-lt"/>
                <a:ea typeface="+mn-ea"/>
                <a:cs typeface="+mn-cs"/>
              </a:defRPr>
            </a:lvl5pPr>
            <a:lvl6pPr marL="1794066" algn="l" defTabSz="717626" rtl="0" eaLnBrk="1" latinLnBrk="0" hangingPunct="1">
              <a:defRPr sz="1413" kern="1200">
                <a:solidFill>
                  <a:schemeClr val="tx1"/>
                </a:solidFill>
                <a:latin typeface="+mn-lt"/>
                <a:ea typeface="+mn-ea"/>
                <a:cs typeface="+mn-cs"/>
              </a:defRPr>
            </a:lvl6pPr>
            <a:lvl7pPr marL="2152877" algn="l" defTabSz="717626" rtl="0" eaLnBrk="1" latinLnBrk="0" hangingPunct="1">
              <a:defRPr sz="1413" kern="1200">
                <a:solidFill>
                  <a:schemeClr val="tx1"/>
                </a:solidFill>
                <a:latin typeface="+mn-lt"/>
                <a:ea typeface="+mn-ea"/>
                <a:cs typeface="+mn-cs"/>
              </a:defRPr>
            </a:lvl7pPr>
            <a:lvl8pPr marL="2511691" algn="l" defTabSz="717626" rtl="0" eaLnBrk="1" latinLnBrk="0" hangingPunct="1">
              <a:defRPr sz="1413" kern="1200">
                <a:solidFill>
                  <a:schemeClr val="tx1"/>
                </a:solidFill>
                <a:latin typeface="+mn-lt"/>
                <a:ea typeface="+mn-ea"/>
                <a:cs typeface="+mn-cs"/>
              </a:defRPr>
            </a:lvl8pPr>
            <a:lvl9pPr marL="2870503" algn="l" defTabSz="717626" rtl="0" eaLnBrk="1" latinLnBrk="0" hangingPunct="1">
              <a:defRPr sz="1413" kern="1200">
                <a:solidFill>
                  <a:schemeClr val="tx1"/>
                </a:solidFill>
                <a:latin typeface="+mn-lt"/>
                <a:ea typeface="+mn-ea"/>
                <a:cs typeface="+mn-cs"/>
              </a:defRPr>
            </a:lvl9pPr>
          </a:lstStyle>
          <a:p>
            <a:pPr algn="ctr" defTabSz="914102" fontAlgn="base">
              <a:spcBef>
                <a:spcPct val="0"/>
              </a:spcBef>
              <a:spcAft>
                <a:spcPct val="0"/>
              </a:spcAft>
            </a:pPr>
            <a:endParaRPr lang="en-US" sz="2000" noProof="0">
              <a:solidFill>
                <a:prstClr val="white"/>
              </a:solidFill>
              <a:latin typeface="Segoe Sans Text" pitchFamily="2" charset="0"/>
              <a:cs typeface="Segoe Sans Text" pitchFamily="2" charset="0"/>
            </a:endParaRPr>
          </a:p>
        </p:txBody>
      </p:sp>
      <p:sp>
        <p:nvSpPr>
          <p:cNvPr id="15" name="Oval 14">
            <a:extLst>
              <a:ext uri="{FF2B5EF4-FFF2-40B4-BE49-F238E27FC236}">
                <a16:creationId xmlns:a16="http://schemas.microsoft.com/office/drawing/2014/main" id="{98313896-C484-2125-3331-7F2B877D483C}"/>
              </a:ext>
              <a:ext uri="{C183D7F6-B498-43B3-948B-1728B52AA6E4}">
                <adec:decorative xmlns:adec="http://schemas.microsoft.com/office/drawing/2017/decorative" val="1"/>
              </a:ext>
            </a:extLst>
          </p:cNvPr>
          <p:cNvSpPr/>
          <p:nvPr/>
        </p:nvSpPr>
        <p:spPr bwMode="auto">
          <a:xfrm>
            <a:off x="7832515" y="1262308"/>
            <a:ext cx="1029600" cy="1030147"/>
          </a:xfrm>
          <a:prstGeom prst="ellipse">
            <a:avLst/>
          </a:prstGeom>
          <a:blipFill>
            <a:blip r:embed="rId5"/>
            <a:stretch>
              <a:fillRect l="-5269" t="-6946" r="-6332" b="-2773"/>
            </a:stretch>
          </a:blipFill>
          <a:ln w="66675" cap="flat" cmpd="sng" algn="ctr">
            <a:gradFill flip="none" rotWithShape="1">
              <a:gsLst>
                <a:gs pos="23000">
                  <a:srgbClr val="0179D4"/>
                </a:gs>
                <a:gs pos="100000">
                  <a:srgbClr val="82C2E7"/>
                </a:gs>
              </a:gsLst>
              <a:lin ang="2700000" scaled="1"/>
              <a:tileRect/>
            </a:gradFill>
            <a:prstDash val="solid"/>
            <a:headEnd type="none" w="med" len="med"/>
            <a:tailEnd type="none" w="med" len="med"/>
          </a:ln>
          <a:effectLst>
            <a:outerShdw blurRad="63500" dist="127000" dir="2700000" algn="ctr" rotWithShape="0">
              <a:srgbClr val="454142">
                <a:alpha val="20000"/>
              </a:srgbClr>
            </a:outerShdw>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defTabSz="932472" eaLnBrk="1" fontAlgn="base" latinLnBrk="0" hangingPunct="1">
              <a:lnSpc>
                <a:spcPct val="100000"/>
              </a:lnSpc>
              <a:spcBef>
                <a:spcPct val="0"/>
              </a:spcBef>
              <a:spcAft>
                <a:spcPct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Segoe Sans Text" pitchFamily="2" charset="0"/>
              <a:ea typeface="+mn-ea"/>
              <a:cs typeface="Segoe Sans Text" pitchFamily="2" charset="0"/>
            </a:endParaRPr>
          </a:p>
        </p:txBody>
      </p:sp>
      <p:sp>
        <p:nvSpPr>
          <p:cNvPr id="16" name="TextBox 15">
            <a:extLst>
              <a:ext uri="{FF2B5EF4-FFF2-40B4-BE49-F238E27FC236}">
                <a16:creationId xmlns:a16="http://schemas.microsoft.com/office/drawing/2014/main" id="{889F33AA-7C23-5452-BF1D-F00CB595C28B}"/>
              </a:ext>
            </a:extLst>
          </p:cNvPr>
          <p:cNvSpPr txBox="1"/>
          <p:nvPr/>
        </p:nvSpPr>
        <p:spPr>
          <a:xfrm>
            <a:off x="7448864" y="2474461"/>
            <a:ext cx="1796902" cy="856645"/>
          </a:xfrm>
          <a:prstGeom prst="rect">
            <a:avLst/>
          </a:prstGeom>
          <a:noFill/>
        </p:spPr>
        <p:txBody>
          <a:bodyPr wrap="square" lIns="0" tIns="0" rIns="0" bIns="0" rtlCol="0">
            <a:spAutoFit/>
          </a:bodyPr>
          <a:lstStyle/>
          <a:p>
            <a:pPr algn="ctr">
              <a:spcAft>
                <a:spcPts val="600"/>
              </a:spcAft>
              <a:defRPr/>
            </a:pPr>
            <a:r>
              <a:rPr lang="en-US" sz="1600" b="1" noProof="0">
                <a:gradFill>
                  <a:gsLst>
                    <a:gs pos="23000">
                      <a:srgbClr val="0179D4"/>
                    </a:gs>
                    <a:gs pos="100000">
                      <a:srgbClr val="82C2E7"/>
                    </a:gs>
                  </a:gsLst>
                  <a:lin ang="2700000" scaled="1"/>
                </a:gradFill>
                <a:latin typeface="Segoe UI"/>
              </a:rPr>
              <a:t>Mike </a:t>
            </a:r>
            <a:r>
              <a:rPr lang="en-US" sz="1600" b="1" noProof="0" err="1">
                <a:gradFill>
                  <a:gsLst>
                    <a:gs pos="23000">
                      <a:srgbClr val="0179D4"/>
                    </a:gs>
                    <a:gs pos="100000">
                      <a:srgbClr val="82C2E7"/>
                    </a:gs>
                  </a:gsLst>
                  <a:lin ang="2700000" scaled="1"/>
                </a:gradFill>
                <a:latin typeface="Segoe UI"/>
              </a:rPr>
              <a:t>Maadarani</a:t>
            </a:r>
            <a:endParaRPr lang="en-US" sz="1600" b="1" noProof="0">
              <a:gradFill>
                <a:gsLst>
                  <a:gs pos="23000">
                    <a:srgbClr val="0179D4"/>
                  </a:gs>
                  <a:gs pos="100000">
                    <a:srgbClr val="82C2E7"/>
                  </a:gs>
                </a:gsLst>
                <a:lin ang="2700000" scaled="1"/>
              </a:gradFill>
              <a:latin typeface="Segoe UI"/>
            </a:endParaRPr>
          </a:p>
          <a:p>
            <a:pPr algn="ctr">
              <a:defRPr/>
            </a:pPr>
            <a:r>
              <a:rPr lang="en-US" sz="1100" noProof="0">
                <a:solidFill>
                  <a:prstClr val="black"/>
                </a:solidFill>
                <a:latin typeface="Segoe Sans Text Semibold" pitchFamily="2" charset="0"/>
                <a:cs typeface="Segoe Sans Text Semibold" pitchFamily="2" charset="0"/>
              </a:rPr>
              <a:t>Cloud Solutions Architect</a:t>
            </a:r>
          </a:p>
          <a:p>
            <a:pPr algn="ctr">
              <a:defRPr/>
            </a:pPr>
            <a:r>
              <a:rPr lang="en-US" sz="1100" noProof="0">
                <a:solidFill>
                  <a:prstClr val="black"/>
                </a:solidFill>
                <a:latin typeface="Segoe UI"/>
              </a:rPr>
              <a:t>MCM Consulting</a:t>
            </a:r>
          </a:p>
          <a:p>
            <a:pPr algn="ctr">
              <a:defRPr/>
            </a:pPr>
            <a:r>
              <a:rPr lang="en-US" sz="1100" i="1" noProof="0">
                <a:solidFill>
                  <a:prstClr val="black"/>
                </a:solidFill>
                <a:latin typeface="Segoe UI"/>
              </a:rPr>
              <a:t>Canada</a:t>
            </a:r>
          </a:p>
        </p:txBody>
      </p:sp>
      <p:sp>
        <p:nvSpPr>
          <p:cNvPr id="17" name="Rectangle: Rounded Corners 18">
            <a:extLst>
              <a:ext uri="{FF2B5EF4-FFF2-40B4-BE49-F238E27FC236}">
                <a16:creationId xmlns:a16="http://schemas.microsoft.com/office/drawing/2014/main" id="{4D301A55-674A-78BA-ECD6-4741FD74E067}"/>
              </a:ext>
              <a:ext uri="{C183D7F6-B498-43B3-948B-1728B52AA6E4}">
                <adec:decorative xmlns:adec="http://schemas.microsoft.com/office/drawing/2017/decorative" val="0"/>
              </a:ext>
            </a:extLst>
          </p:cNvPr>
          <p:cNvSpPr/>
          <p:nvPr/>
        </p:nvSpPr>
        <p:spPr bwMode="auto">
          <a:xfrm>
            <a:off x="9554606" y="1755885"/>
            <a:ext cx="2124000" cy="1944240"/>
          </a:xfrm>
          <a:prstGeom prst="roundRect">
            <a:avLst>
              <a:gd name="adj" fmla="val 12581"/>
            </a:avLst>
          </a:prstGeom>
          <a:solidFill>
            <a:srgbClr val="F7F7F7"/>
          </a:solidFill>
          <a:ln w="19050">
            <a:solidFill>
              <a:srgbClr val="DCDCDC"/>
            </a:solidFill>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defPPr>
              <a:defRPr lang="en-US"/>
            </a:defPPr>
            <a:lvl1pPr marL="0" algn="l" defTabSz="717626" rtl="0" eaLnBrk="1" latinLnBrk="0" hangingPunct="1">
              <a:defRPr sz="1413" kern="1200">
                <a:solidFill>
                  <a:schemeClr val="tx1"/>
                </a:solidFill>
                <a:latin typeface="+mn-lt"/>
                <a:ea typeface="+mn-ea"/>
                <a:cs typeface="+mn-cs"/>
              </a:defRPr>
            </a:lvl1pPr>
            <a:lvl2pPr marL="358814" algn="l" defTabSz="717626" rtl="0" eaLnBrk="1" latinLnBrk="0" hangingPunct="1">
              <a:defRPr sz="1413" kern="1200">
                <a:solidFill>
                  <a:schemeClr val="tx1"/>
                </a:solidFill>
                <a:latin typeface="+mn-lt"/>
                <a:ea typeface="+mn-ea"/>
                <a:cs typeface="+mn-cs"/>
              </a:defRPr>
            </a:lvl2pPr>
            <a:lvl3pPr marL="717626" algn="l" defTabSz="717626" rtl="0" eaLnBrk="1" latinLnBrk="0" hangingPunct="1">
              <a:defRPr sz="1413" kern="1200">
                <a:solidFill>
                  <a:schemeClr val="tx1"/>
                </a:solidFill>
                <a:latin typeface="+mn-lt"/>
                <a:ea typeface="+mn-ea"/>
                <a:cs typeface="+mn-cs"/>
              </a:defRPr>
            </a:lvl3pPr>
            <a:lvl4pPr marL="1076440" algn="l" defTabSz="717626" rtl="0" eaLnBrk="1" latinLnBrk="0" hangingPunct="1">
              <a:defRPr sz="1413" kern="1200">
                <a:solidFill>
                  <a:schemeClr val="tx1"/>
                </a:solidFill>
                <a:latin typeface="+mn-lt"/>
                <a:ea typeface="+mn-ea"/>
                <a:cs typeface="+mn-cs"/>
              </a:defRPr>
            </a:lvl4pPr>
            <a:lvl5pPr marL="1435252" algn="l" defTabSz="717626" rtl="0" eaLnBrk="1" latinLnBrk="0" hangingPunct="1">
              <a:defRPr sz="1413" kern="1200">
                <a:solidFill>
                  <a:schemeClr val="tx1"/>
                </a:solidFill>
                <a:latin typeface="+mn-lt"/>
                <a:ea typeface="+mn-ea"/>
                <a:cs typeface="+mn-cs"/>
              </a:defRPr>
            </a:lvl5pPr>
            <a:lvl6pPr marL="1794066" algn="l" defTabSz="717626" rtl="0" eaLnBrk="1" latinLnBrk="0" hangingPunct="1">
              <a:defRPr sz="1413" kern="1200">
                <a:solidFill>
                  <a:schemeClr val="tx1"/>
                </a:solidFill>
                <a:latin typeface="+mn-lt"/>
                <a:ea typeface="+mn-ea"/>
                <a:cs typeface="+mn-cs"/>
              </a:defRPr>
            </a:lvl6pPr>
            <a:lvl7pPr marL="2152877" algn="l" defTabSz="717626" rtl="0" eaLnBrk="1" latinLnBrk="0" hangingPunct="1">
              <a:defRPr sz="1413" kern="1200">
                <a:solidFill>
                  <a:schemeClr val="tx1"/>
                </a:solidFill>
                <a:latin typeface="+mn-lt"/>
                <a:ea typeface="+mn-ea"/>
                <a:cs typeface="+mn-cs"/>
              </a:defRPr>
            </a:lvl7pPr>
            <a:lvl8pPr marL="2511691" algn="l" defTabSz="717626" rtl="0" eaLnBrk="1" latinLnBrk="0" hangingPunct="1">
              <a:defRPr sz="1413" kern="1200">
                <a:solidFill>
                  <a:schemeClr val="tx1"/>
                </a:solidFill>
                <a:latin typeface="+mn-lt"/>
                <a:ea typeface="+mn-ea"/>
                <a:cs typeface="+mn-cs"/>
              </a:defRPr>
            </a:lvl8pPr>
            <a:lvl9pPr marL="2870503" algn="l" defTabSz="717626" rtl="0" eaLnBrk="1" latinLnBrk="0" hangingPunct="1">
              <a:defRPr sz="1413" kern="1200">
                <a:solidFill>
                  <a:schemeClr val="tx1"/>
                </a:solidFill>
                <a:latin typeface="+mn-lt"/>
                <a:ea typeface="+mn-ea"/>
                <a:cs typeface="+mn-cs"/>
              </a:defRPr>
            </a:lvl9pPr>
          </a:lstStyle>
          <a:p>
            <a:pPr algn="ctr" defTabSz="914102" fontAlgn="base">
              <a:spcBef>
                <a:spcPct val="0"/>
              </a:spcBef>
              <a:spcAft>
                <a:spcPct val="0"/>
              </a:spcAft>
            </a:pPr>
            <a:endParaRPr lang="en-US" sz="2000" noProof="0">
              <a:solidFill>
                <a:prstClr val="white"/>
              </a:solidFill>
              <a:latin typeface="Segoe Sans Text" pitchFamily="2" charset="0"/>
              <a:cs typeface="Segoe Sans Text" pitchFamily="2" charset="0"/>
            </a:endParaRPr>
          </a:p>
        </p:txBody>
      </p:sp>
      <p:sp>
        <p:nvSpPr>
          <p:cNvPr id="18" name="Oval 17">
            <a:extLst>
              <a:ext uri="{FF2B5EF4-FFF2-40B4-BE49-F238E27FC236}">
                <a16:creationId xmlns:a16="http://schemas.microsoft.com/office/drawing/2014/main" id="{937313CA-85EC-2D15-F705-35D43CAF4D35}"/>
              </a:ext>
              <a:ext uri="{C183D7F6-B498-43B3-948B-1728B52AA6E4}">
                <adec:decorative xmlns:adec="http://schemas.microsoft.com/office/drawing/2017/decorative" val="1"/>
              </a:ext>
            </a:extLst>
          </p:cNvPr>
          <p:cNvSpPr/>
          <p:nvPr/>
        </p:nvSpPr>
        <p:spPr bwMode="auto">
          <a:xfrm>
            <a:off x="10101806" y="1262308"/>
            <a:ext cx="1029600" cy="1030147"/>
          </a:xfrm>
          <a:prstGeom prst="ellipse">
            <a:avLst/>
          </a:prstGeom>
          <a:blipFill>
            <a:blip r:embed="rId6"/>
            <a:stretch>
              <a:fillRect l="-5269" t="-6946" r="-6332" b="-2773"/>
            </a:stretch>
          </a:blipFill>
          <a:ln w="66675" cap="flat" cmpd="sng" algn="ctr">
            <a:gradFill flip="none" rotWithShape="1">
              <a:gsLst>
                <a:gs pos="23000">
                  <a:srgbClr val="0179D4"/>
                </a:gs>
                <a:gs pos="100000">
                  <a:srgbClr val="82C2E7"/>
                </a:gs>
              </a:gsLst>
              <a:lin ang="2700000" scaled="1"/>
              <a:tileRect/>
            </a:gradFill>
            <a:prstDash val="solid"/>
            <a:headEnd type="none" w="med" len="med"/>
            <a:tailEnd type="none" w="med" len="med"/>
          </a:ln>
          <a:effectLst>
            <a:outerShdw blurRad="63500" dist="127000" dir="2700000" algn="ctr" rotWithShape="0">
              <a:srgbClr val="454142">
                <a:alpha val="20000"/>
              </a:srgbClr>
            </a:outerShdw>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defTabSz="932472" eaLnBrk="1" fontAlgn="base" latinLnBrk="0" hangingPunct="1">
              <a:lnSpc>
                <a:spcPct val="100000"/>
              </a:lnSpc>
              <a:spcBef>
                <a:spcPct val="0"/>
              </a:spcBef>
              <a:spcAft>
                <a:spcPct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Segoe Sans Text" pitchFamily="2" charset="0"/>
              <a:ea typeface="+mn-ea"/>
              <a:cs typeface="Segoe Sans Text" pitchFamily="2" charset="0"/>
            </a:endParaRPr>
          </a:p>
        </p:txBody>
      </p:sp>
      <p:sp>
        <p:nvSpPr>
          <p:cNvPr id="19" name="TextBox 18">
            <a:extLst>
              <a:ext uri="{FF2B5EF4-FFF2-40B4-BE49-F238E27FC236}">
                <a16:creationId xmlns:a16="http://schemas.microsoft.com/office/drawing/2014/main" id="{B8A9D1C6-912D-5A0A-7B44-82A80908F590}"/>
              </a:ext>
            </a:extLst>
          </p:cNvPr>
          <p:cNvSpPr txBox="1"/>
          <p:nvPr/>
        </p:nvSpPr>
        <p:spPr>
          <a:xfrm>
            <a:off x="9614174" y="2474461"/>
            <a:ext cx="2004865" cy="1102866"/>
          </a:xfrm>
          <a:prstGeom prst="rect">
            <a:avLst/>
          </a:prstGeom>
          <a:noFill/>
        </p:spPr>
        <p:txBody>
          <a:bodyPr wrap="square" lIns="0" tIns="0" rIns="0" bIns="0" rtlCol="0">
            <a:spAutoFit/>
          </a:bodyPr>
          <a:lstStyle/>
          <a:p>
            <a:pPr algn="ctr">
              <a:spcAft>
                <a:spcPts val="600"/>
              </a:spcAft>
              <a:defRPr/>
            </a:pPr>
            <a:r>
              <a:rPr lang="en-US" sz="1600" b="1" noProof="0">
                <a:gradFill>
                  <a:gsLst>
                    <a:gs pos="23000">
                      <a:srgbClr val="0179D4"/>
                    </a:gs>
                    <a:gs pos="100000">
                      <a:srgbClr val="82C2E7"/>
                    </a:gs>
                  </a:gsLst>
                  <a:lin ang="2700000" scaled="1"/>
                </a:gradFill>
                <a:latin typeface="Segoe UI"/>
              </a:rPr>
              <a:t>Oluwaseyi </a:t>
            </a:r>
            <a:r>
              <a:rPr lang="en-US" sz="1600" b="1" noProof="0" err="1">
                <a:gradFill>
                  <a:gsLst>
                    <a:gs pos="23000">
                      <a:srgbClr val="0179D4"/>
                    </a:gs>
                    <a:gs pos="100000">
                      <a:srgbClr val="82C2E7"/>
                    </a:gs>
                  </a:gsLst>
                  <a:lin ang="2700000" scaled="1"/>
                </a:gradFill>
                <a:latin typeface="Segoe UI"/>
              </a:rPr>
              <a:t>Oluwawumiju</a:t>
            </a:r>
            <a:r>
              <a:rPr lang="en-US" sz="1600" b="1" noProof="0">
                <a:gradFill>
                  <a:gsLst>
                    <a:gs pos="23000">
                      <a:srgbClr val="0179D4"/>
                    </a:gs>
                    <a:gs pos="100000">
                      <a:srgbClr val="82C2E7"/>
                    </a:gs>
                  </a:gsLst>
                  <a:lin ang="2700000" scaled="1"/>
                </a:gradFill>
                <a:latin typeface="Segoe UI"/>
              </a:rPr>
              <a:t> (Seyi)</a:t>
            </a:r>
          </a:p>
          <a:p>
            <a:pPr algn="ctr">
              <a:defRPr/>
            </a:pPr>
            <a:r>
              <a:rPr lang="en-US" sz="1100" noProof="0">
                <a:solidFill>
                  <a:prstClr val="black"/>
                </a:solidFill>
                <a:latin typeface="Segoe Sans Text Semibold" pitchFamily="2" charset="0"/>
                <a:cs typeface="Segoe Sans Text Semibold" pitchFamily="2" charset="0"/>
              </a:rPr>
              <a:t>Management Executive</a:t>
            </a:r>
          </a:p>
          <a:p>
            <a:pPr algn="ctr">
              <a:defRPr/>
            </a:pPr>
            <a:r>
              <a:rPr lang="en-US" sz="1100" noProof="0" err="1">
                <a:solidFill>
                  <a:prstClr val="black"/>
                </a:solidFill>
                <a:latin typeface="Segoe UI"/>
              </a:rPr>
              <a:t>Convenant</a:t>
            </a:r>
            <a:r>
              <a:rPr lang="en-US" sz="1100" noProof="0">
                <a:solidFill>
                  <a:prstClr val="black"/>
                </a:solidFill>
                <a:latin typeface="Segoe UI"/>
              </a:rPr>
              <a:t> Technologies</a:t>
            </a:r>
          </a:p>
          <a:p>
            <a:pPr algn="ctr">
              <a:defRPr/>
            </a:pPr>
            <a:r>
              <a:rPr lang="en-US" sz="1100" i="1" noProof="0">
                <a:solidFill>
                  <a:prstClr val="black"/>
                </a:solidFill>
                <a:latin typeface="Segoe UI"/>
              </a:rPr>
              <a:t>Africa</a:t>
            </a:r>
          </a:p>
        </p:txBody>
      </p:sp>
      <p:sp>
        <p:nvSpPr>
          <p:cNvPr id="20" name="Rectangle: Rounded Corners 18">
            <a:extLst>
              <a:ext uri="{FF2B5EF4-FFF2-40B4-BE49-F238E27FC236}">
                <a16:creationId xmlns:a16="http://schemas.microsoft.com/office/drawing/2014/main" id="{5DBEC623-ADEF-2F97-6547-F0637C41FE0A}"/>
              </a:ext>
              <a:ext uri="{C183D7F6-B498-43B3-948B-1728B52AA6E4}">
                <adec:decorative xmlns:adec="http://schemas.microsoft.com/office/drawing/2017/decorative" val="0"/>
              </a:ext>
            </a:extLst>
          </p:cNvPr>
          <p:cNvSpPr/>
          <p:nvPr/>
        </p:nvSpPr>
        <p:spPr bwMode="auto">
          <a:xfrm>
            <a:off x="439650" y="4488501"/>
            <a:ext cx="2124000" cy="1944240"/>
          </a:xfrm>
          <a:prstGeom prst="roundRect">
            <a:avLst>
              <a:gd name="adj" fmla="val 12581"/>
            </a:avLst>
          </a:prstGeom>
          <a:solidFill>
            <a:srgbClr val="F7F7F7"/>
          </a:solidFill>
          <a:ln w="19050">
            <a:solidFill>
              <a:srgbClr val="DCDCDC"/>
            </a:solidFill>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defPPr>
              <a:defRPr lang="en-US"/>
            </a:defPPr>
            <a:lvl1pPr marL="0" algn="l" defTabSz="717626" rtl="0" eaLnBrk="1" latinLnBrk="0" hangingPunct="1">
              <a:defRPr sz="1413" kern="1200">
                <a:solidFill>
                  <a:schemeClr val="tx1"/>
                </a:solidFill>
                <a:latin typeface="+mn-lt"/>
                <a:ea typeface="+mn-ea"/>
                <a:cs typeface="+mn-cs"/>
              </a:defRPr>
            </a:lvl1pPr>
            <a:lvl2pPr marL="358814" algn="l" defTabSz="717626" rtl="0" eaLnBrk="1" latinLnBrk="0" hangingPunct="1">
              <a:defRPr sz="1413" kern="1200">
                <a:solidFill>
                  <a:schemeClr val="tx1"/>
                </a:solidFill>
                <a:latin typeface="+mn-lt"/>
                <a:ea typeface="+mn-ea"/>
                <a:cs typeface="+mn-cs"/>
              </a:defRPr>
            </a:lvl2pPr>
            <a:lvl3pPr marL="717626" algn="l" defTabSz="717626" rtl="0" eaLnBrk="1" latinLnBrk="0" hangingPunct="1">
              <a:defRPr sz="1413" kern="1200">
                <a:solidFill>
                  <a:schemeClr val="tx1"/>
                </a:solidFill>
                <a:latin typeface="+mn-lt"/>
                <a:ea typeface="+mn-ea"/>
                <a:cs typeface="+mn-cs"/>
              </a:defRPr>
            </a:lvl3pPr>
            <a:lvl4pPr marL="1076440" algn="l" defTabSz="717626" rtl="0" eaLnBrk="1" latinLnBrk="0" hangingPunct="1">
              <a:defRPr sz="1413" kern="1200">
                <a:solidFill>
                  <a:schemeClr val="tx1"/>
                </a:solidFill>
                <a:latin typeface="+mn-lt"/>
                <a:ea typeface="+mn-ea"/>
                <a:cs typeface="+mn-cs"/>
              </a:defRPr>
            </a:lvl4pPr>
            <a:lvl5pPr marL="1435252" algn="l" defTabSz="717626" rtl="0" eaLnBrk="1" latinLnBrk="0" hangingPunct="1">
              <a:defRPr sz="1413" kern="1200">
                <a:solidFill>
                  <a:schemeClr val="tx1"/>
                </a:solidFill>
                <a:latin typeface="+mn-lt"/>
                <a:ea typeface="+mn-ea"/>
                <a:cs typeface="+mn-cs"/>
              </a:defRPr>
            </a:lvl5pPr>
            <a:lvl6pPr marL="1794066" algn="l" defTabSz="717626" rtl="0" eaLnBrk="1" latinLnBrk="0" hangingPunct="1">
              <a:defRPr sz="1413" kern="1200">
                <a:solidFill>
                  <a:schemeClr val="tx1"/>
                </a:solidFill>
                <a:latin typeface="+mn-lt"/>
                <a:ea typeface="+mn-ea"/>
                <a:cs typeface="+mn-cs"/>
              </a:defRPr>
            </a:lvl6pPr>
            <a:lvl7pPr marL="2152877" algn="l" defTabSz="717626" rtl="0" eaLnBrk="1" latinLnBrk="0" hangingPunct="1">
              <a:defRPr sz="1413" kern="1200">
                <a:solidFill>
                  <a:schemeClr val="tx1"/>
                </a:solidFill>
                <a:latin typeface="+mn-lt"/>
                <a:ea typeface="+mn-ea"/>
                <a:cs typeface="+mn-cs"/>
              </a:defRPr>
            </a:lvl7pPr>
            <a:lvl8pPr marL="2511691" algn="l" defTabSz="717626" rtl="0" eaLnBrk="1" latinLnBrk="0" hangingPunct="1">
              <a:defRPr sz="1413" kern="1200">
                <a:solidFill>
                  <a:schemeClr val="tx1"/>
                </a:solidFill>
                <a:latin typeface="+mn-lt"/>
                <a:ea typeface="+mn-ea"/>
                <a:cs typeface="+mn-cs"/>
              </a:defRPr>
            </a:lvl8pPr>
            <a:lvl9pPr marL="2870503" algn="l" defTabSz="717626" rtl="0" eaLnBrk="1" latinLnBrk="0" hangingPunct="1">
              <a:defRPr sz="1413" kern="1200">
                <a:solidFill>
                  <a:schemeClr val="tx1"/>
                </a:solidFill>
                <a:latin typeface="+mn-lt"/>
                <a:ea typeface="+mn-ea"/>
                <a:cs typeface="+mn-cs"/>
              </a:defRPr>
            </a:lvl9pPr>
          </a:lstStyle>
          <a:p>
            <a:pPr algn="ctr" defTabSz="914102" fontAlgn="base">
              <a:spcBef>
                <a:spcPct val="0"/>
              </a:spcBef>
              <a:spcAft>
                <a:spcPct val="0"/>
              </a:spcAft>
            </a:pPr>
            <a:endParaRPr lang="en-US" sz="2000" noProof="0">
              <a:solidFill>
                <a:prstClr val="white"/>
              </a:solidFill>
              <a:latin typeface="Segoe Sans Text" pitchFamily="2" charset="0"/>
              <a:cs typeface="Segoe Sans Text" pitchFamily="2" charset="0"/>
            </a:endParaRPr>
          </a:p>
        </p:txBody>
      </p:sp>
      <p:sp>
        <p:nvSpPr>
          <p:cNvPr id="21" name="Oval 20">
            <a:extLst>
              <a:ext uri="{FF2B5EF4-FFF2-40B4-BE49-F238E27FC236}">
                <a16:creationId xmlns:a16="http://schemas.microsoft.com/office/drawing/2014/main" id="{4E722A3D-3622-374C-94AB-DB1FC54B8A49}"/>
              </a:ext>
              <a:ext uri="{C183D7F6-B498-43B3-948B-1728B52AA6E4}">
                <adec:decorative xmlns:adec="http://schemas.microsoft.com/office/drawing/2017/decorative" val="1"/>
              </a:ext>
            </a:extLst>
          </p:cNvPr>
          <p:cNvSpPr/>
          <p:nvPr/>
        </p:nvSpPr>
        <p:spPr bwMode="auto">
          <a:xfrm>
            <a:off x="986850" y="3994924"/>
            <a:ext cx="1029600" cy="1030147"/>
          </a:xfrm>
          <a:prstGeom prst="ellipse">
            <a:avLst/>
          </a:prstGeom>
          <a:blipFill>
            <a:blip r:embed="rId7"/>
            <a:stretch>
              <a:fillRect l="-5269" t="-6946" r="-6332" b="-2773"/>
            </a:stretch>
          </a:blipFill>
          <a:ln w="66675" cap="flat" cmpd="sng" algn="ctr">
            <a:gradFill flip="none" rotWithShape="1">
              <a:gsLst>
                <a:gs pos="23000">
                  <a:srgbClr val="0179D4"/>
                </a:gs>
                <a:gs pos="100000">
                  <a:srgbClr val="82C2E7"/>
                </a:gs>
              </a:gsLst>
              <a:lin ang="2700000" scaled="1"/>
              <a:tileRect/>
            </a:gradFill>
            <a:prstDash val="solid"/>
            <a:headEnd type="none" w="med" len="med"/>
            <a:tailEnd type="none" w="med" len="med"/>
          </a:ln>
          <a:effectLst>
            <a:outerShdw blurRad="63500" dist="127000" dir="2700000" algn="ctr" rotWithShape="0">
              <a:srgbClr val="454142">
                <a:alpha val="20000"/>
              </a:srgbClr>
            </a:outerShdw>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defTabSz="932472" eaLnBrk="1" fontAlgn="base" latinLnBrk="0" hangingPunct="1">
              <a:lnSpc>
                <a:spcPct val="100000"/>
              </a:lnSpc>
              <a:spcBef>
                <a:spcPct val="0"/>
              </a:spcBef>
              <a:spcAft>
                <a:spcPct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Segoe Sans Text" pitchFamily="2" charset="0"/>
              <a:ea typeface="+mn-ea"/>
              <a:cs typeface="Segoe Sans Text" pitchFamily="2" charset="0"/>
            </a:endParaRPr>
          </a:p>
        </p:txBody>
      </p:sp>
      <p:sp>
        <p:nvSpPr>
          <p:cNvPr id="22" name="TextBox 21">
            <a:extLst>
              <a:ext uri="{FF2B5EF4-FFF2-40B4-BE49-F238E27FC236}">
                <a16:creationId xmlns:a16="http://schemas.microsoft.com/office/drawing/2014/main" id="{E3F258E1-AB71-BE06-0495-3D34CDE3F4AF}"/>
              </a:ext>
            </a:extLst>
          </p:cNvPr>
          <p:cNvSpPr txBox="1"/>
          <p:nvPr/>
        </p:nvSpPr>
        <p:spPr>
          <a:xfrm>
            <a:off x="603199" y="5207077"/>
            <a:ext cx="1796902" cy="1025922"/>
          </a:xfrm>
          <a:prstGeom prst="rect">
            <a:avLst/>
          </a:prstGeom>
          <a:noFill/>
        </p:spPr>
        <p:txBody>
          <a:bodyPr wrap="square" lIns="0" tIns="0" rIns="0" bIns="0" rtlCol="0">
            <a:spAutoFit/>
          </a:bodyPr>
          <a:lstStyle/>
          <a:p>
            <a:pPr algn="ctr">
              <a:spcAft>
                <a:spcPts val="600"/>
              </a:spcAft>
              <a:defRPr/>
            </a:pPr>
            <a:r>
              <a:rPr lang="en-US" sz="1600" b="1" noProof="0">
                <a:gradFill>
                  <a:gsLst>
                    <a:gs pos="23000">
                      <a:srgbClr val="0179D4"/>
                    </a:gs>
                    <a:gs pos="100000">
                      <a:srgbClr val="82C2E7"/>
                    </a:gs>
                  </a:gsLst>
                  <a:lin ang="2700000" scaled="1"/>
                </a:gradFill>
                <a:latin typeface="Segoe UI"/>
              </a:rPr>
              <a:t>Rodolfo Castro</a:t>
            </a:r>
          </a:p>
          <a:p>
            <a:pPr algn="ctr">
              <a:defRPr/>
            </a:pPr>
            <a:r>
              <a:rPr lang="en-US" sz="1100" noProof="0">
                <a:solidFill>
                  <a:prstClr val="black"/>
                </a:solidFill>
                <a:latin typeface="Segoe Sans Text Semibold" pitchFamily="2" charset="0"/>
                <a:cs typeface="Segoe Sans Text Semibold" pitchFamily="2" charset="0"/>
              </a:rPr>
              <a:t>Solutions Architect</a:t>
            </a:r>
          </a:p>
          <a:p>
            <a:pPr algn="ctr">
              <a:defRPr/>
            </a:pPr>
            <a:r>
              <a:rPr lang="en-US" sz="1100" noProof="0">
                <a:solidFill>
                  <a:prstClr val="black"/>
                </a:solidFill>
                <a:latin typeface="Segoe UI" panose="020B0502040204020203" pitchFamily="34" charset="0"/>
                <a:cs typeface="Segoe UI" panose="020B0502040204020203" pitchFamily="34" charset="0"/>
              </a:rPr>
              <a:t>MS and Unified Communications</a:t>
            </a:r>
          </a:p>
          <a:p>
            <a:pPr algn="ctr">
              <a:defRPr/>
            </a:pPr>
            <a:r>
              <a:rPr lang="en-US" sz="1100" i="1" noProof="0">
                <a:solidFill>
                  <a:prstClr val="black"/>
                </a:solidFill>
                <a:latin typeface="Segoe UI"/>
              </a:rPr>
              <a:t>LATAM</a:t>
            </a:r>
          </a:p>
        </p:txBody>
      </p:sp>
      <p:sp>
        <p:nvSpPr>
          <p:cNvPr id="23" name="Rectangle: Rounded Corners 18">
            <a:extLst>
              <a:ext uri="{FF2B5EF4-FFF2-40B4-BE49-F238E27FC236}">
                <a16:creationId xmlns:a16="http://schemas.microsoft.com/office/drawing/2014/main" id="{EF81C75B-D414-4C58-814F-365804A3DB17}"/>
              </a:ext>
              <a:ext uri="{C183D7F6-B498-43B3-948B-1728B52AA6E4}">
                <adec:decorative xmlns:adec="http://schemas.microsoft.com/office/drawing/2017/decorative" val="0"/>
              </a:ext>
            </a:extLst>
          </p:cNvPr>
          <p:cNvSpPr/>
          <p:nvPr/>
        </p:nvSpPr>
        <p:spPr bwMode="auto">
          <a:xfrm>
            <a:off x="2714455" y="4488501"/>
            <a:ext cx="2124000" cy="1944240"/>
          </a:xfrm>
          <a:prstGeom prst="roundRect">
            <a:avLst>
              <a:gd name="adj" fmla="val 12581"/>
            </a:avLst>
          </a:prstGeom>
          <a:solidFill>
            <a:srgbClr val="F7F7F7"/>
          </a:solidFill>
          <a:ln w="19050">
            <a:solidFill>
              <a:srgbClr val="DCDCDC"/>
            </a:solidFill>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defPPr>
              <a:defRPr lang="en-US"/>
            </a:defPPr>
            <a:lvl1pPr marL="0" algn="l" defTabSz="717626" rtl="0" eaLnBrk="1" latinLnBrk="0" hangingPunct="1">
              <a:defRPr sz="1413" kern="1200">
                <a:solidFill>
                  <a:schemeClr val="tx1"/>
                </a:solidFill>
                <a:latin typeface="+mn-lt"/>
                <a:ea typeface="+mn-ea"/>
                <a:cs typeface="+mn-cs"/>
              </a:defRPr>
            </a:lvl1pPr>
            <a:lvl2pPr marL="358814" algn="l" defTabSz="717626" rtl="0" eaLnBrk="1" latinLnBrk="0" hangingPunct="1">
              <a:defRPr sz="1413" kern="1200">
                <a:solidFill>
                  <a:schemeClr val="tx1"/>
                </a:solidFill>
                <a:latin typeface="+mn-lt"/>
                <a:ea typeface="+mn-ea"/>
                <a:cs typeface="+mn-cs"/>
              </a:defRPr>
            </a:lvl2pPr>
            <a:lvl3pPr marL="717626" algn="l" defTabSz="717626" rtl="0" eaLnBrk="1" latinLnBrk="0" hangingPunct="1">
              <a:defRPr sz="1413" kern="1200">
                <a:solidFill>
                  <a:schemeClr val="tx1"/>
                </a:solidFill>
                <a:latin typeface="+mn-lt"/>
                <a:ea typeface="+mn-ea"/>
                <a:cs typeface="+mn-cs"/>
              </a:defRPr>
            </a:lvl3pPr>
            <a:lvl4pPr marL="1076440" algn="l" defTabSz="717626" rtl="0" eaLnBrk="1" latinLnBrk="0" hangingPunct="1">
              <a:defRPr sz="1413" kern="1200">
                <a:solidFill>
                  <a:schemeClr val="tx1"/>
                </a:solidFill>
                <a:latin typeface="+mn-lt"/>
                <a:ea typeface="+mn-ea"/>
                <a:cs typeface="+mn-cs"/>
              </a:defRPr>
            </a:lvl4pPr>
            <a:lvl5pPr marL="1435252" algn="l" defTabSz="717626" rtl="0" eaLnBrk="1" latinLnBrk="0" hangingPunct="1">
              <a:defRPr sz="1413" kern="1200">
                <a:solidFill>
                  <a:schemeClr val="tx1"/>
                </a:solidFill>
                <a:latin typeface="+mn-lt"/>
                <a:ea typeface="+mn-ea"/>
                <a:cs typeface="+mn-cs"/>
              </a:defRPr>
            </a:lvl5pPr>
            <a:lvl6pPr marL="1794066" algn="l" defTabSz="717626" rtl="0" eaLnBrk="1" latinLnBrk="0" hangingPunct="1">
              <a:defRPr sz="1413" kern="1200">
                <a:solidFill>
                  <a:schemeClr val="tx1"/>
                </a:solidFill>
                <a:latin typeface="+mn-lt"/>
                <a:ea typeface="+mn-ea"/>
                <a:cs typeface="+mn-cs"/>
              </a:defRPr>
            </a:lvl6pPr>
            <a:lvl7pPr marL="2152877" algn="l" defTabSz="717626" rtl="0" eaLnBrk="1" latinLnBrk="0" hangingPunct="1">
              <a:defRPr sz="1413" kern="1200">
                <a:solidFill>
                  <a:schemeClr val="tx1"/>
                </a:solidFill>
                <a:latin typeface="+mn-lt"/>
                <a:ea typeface="+mn-ea"/>
                <a:cs typeface="+mn-cs"/>
              </a:defRPr>
            </a:lvl7pPr>
            <a:lvl8pPr marL="2511691" algn="l" defTabSz="717626" rtl="0" eaLnBrk="1" latinLnBrk="0" hangingPunct="1">
              <a:defRPr sz="1413" kern="1200">
                <a:solidFill>
                  <a:schemeClr val="tx1"/>
                </a:solidFill>
                <a:latin typeface="+mn-lt"/>
                <a:ea typeface="+mn-ea"/>
                <a:cs typeface="+mn-cs"/>
              </a:defRPr>
            </a:lvl8pPr>
            <a:lvl9pPr marL="2870503" algn="l" defTabSz="717626" rtl="0" eaLnBrk="1" latinLnBrk="0" hangingPunct="1">
              <a:defRPr sz="1413" kern="1200">
                <a:solidFill>
                  <a:schemeClr val="tx1"/>
                </a:solidFill>
                <a:latin typeface="+mn-lt"/>
                <a:ea typeface="+mn-ea"/>
                <a:cs typeface="+mn-cs"/>
              </a:defRPr>
            </a:lvl9pPr>
          </a:lstStyle>
          <a:p>
            <a:pPr algn="ctr" defTabSz="914102" fontAlgn="base">
              <a:spcBef>
                <a:spcPct val="0"/>
              </a:spcBef>
              <a:spcAft>
                <a:spcPct val="0"/>
              </a:spcAft>
            </a:pPr>
            <a:endParaRPr lang="en-US" sz="2000" noProof="0">
              <a:solidFill>
                <a:prstClr val="white"/>
              </a:solidFill>
              <a:latin typeface="Segoe Sans Text" pitchFamily="2" charset="0"/>
              <a:cs typeface="Segoe Sans Text" pitchFamily="2" charset="0"/>
            </a:endParaRPr>
          </a:p>
        </p:txBody>
      </p:sp>
      <p:sp>
        <p:nvSpPr>
          <p:cNvPr id="24" name="Oval 23">
            <a:extLst>
              <a:ext uri="{FF2B5EF4-FFF2-40B4-BE49-F238E27FC236}">
                <a16:creationId xmlns:a16="http://schemas.microsoft.com/office/drawing/2014/main" id="{851111A7-C2A7-0DD5-43E2-8B0E8B06D3ED}"/>
              </a:ext>
              <a:ext uri="{C183D7F6-B498-43B3-948B-1728B52AA6E4}">
                <adec:decorative xmlns:adec="http://schemas.microsoft.com/office/drawing/2017/decorative" val="1"/>
              </a:ext>
            </a:extLst>
          </p:cNvPr>
          <p:cNvSpPr/>
          <p:nvPr/>
        </p:nvSpPr>
        <p:spPr bwMode="auto">
          <a:xfrm>
            <a:off x="3261655" y="3994924"/>
            <a:ext cx="1029600" cy="1030147"/>
          </a:xfrm>
          <a:prstGeom prst="ellipse">
            <a:avLst/>
          </a:prstGeom>
          <a:blipFill>
            <a:blip r:embed="rId8"/>
            <a:stretch>
              <a:fillRect l="-5269" t="-6946" r="-6332" b="-2773"/>
            </a:stretch>
          </a:blipFill>
          <a:ln w="66675" cap="flat" cmpd="sng" algn="ctr">
            <a:gradFill flip="none" rotWithShape="1">
              <a:gsLst>
                <a:gs pos="23000">
                  <a:srgbClr val="0179D4"/>
                </a:gs>
                <a:gs pos="100000">
                  <a:srgbClr val="82C2E7"/>
                </a:gs>
              </a:gsLst>
              <a:lin ang="2700000" scaled="1"/>
              <a:tileRect/>
            </a:gradFill>
            <a:prstDash val="solid"/>
            <a:headEnd type="none" w="med" len="med"/>
            <a:tailEnd type="none" w="med" len="med"/>
          </a:ln>
          <a:effectLst>
            <a:outerShdw blurRad="63500" dist="127000" dir="2700000" algn="ctr" rotWithShape="0">
              <a:srgbClr val="454142">
                <a:alpha val="20000"/>
              </a:srgbClr>
            </a:outerShdw>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defTabSz="932472" eaLnBrk="1" fontAlgn="base" latinLnBrk="0" hangingPunct="1">
              <a:lnSpc>
                <a:spcPct val="100000"/>
              </a:lnSpc>
              <a:spcBef>
                <a:spcPct val="0"/>
              </a:spcBef>
              <a:spcAft>
                <a:spcPct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Segoe Sans Text" pitchFamily="2" charset="0"/>
              <a:ea typeface="+mn-ea"/>
              <a:cs typeface="Segoe Sans Text" pitchFamily="2" charset="0"/>
            </a:endParaRPr>
          </a:p>
        </p:txBody>
      </p:sp>
      <p:sp>
        <p:nvSpPr>
          <p:cNvPr id="25" name="TextBox 24">
            <a:extLst>
              <a:ext uri="{FF2B5EF4-FFF2-40B4-BE49-F238E27FC236}">
                <a16:creationId xmlns:a16="http://schemas.microsoft.com/office/drawing/2014/main" id="{5F686988-7FA9-23F1-8FA0-D25F543AFE69}"/>
              </a:ext>
            </a:extLst>
          </p:cNvPr>
          <p:cNvSpPr txBox="1"/>
          <p:nvPr/>
        </p:nvSpPr>
        <p:spPr>
          <a:xfrm>
            <a:off x="2782685" y="5207077"/>
            <a:ext cx="1970068" cy="1195199"/>
          </a:xfrm>
          <a:prstGeom prst="rect">
            <a:avLst/>
          </a:prstGeom>
          <a:noFill/>
        </p:spPr>
        <p:txBody>
          <a:bodyPr wrap="square" lIns="0" tIns="0" rIns="0" bIns="0" rtlCol="0">
            <a:spAutoFit/>
          </a:bodyPr>
          <a:lstStyle/>
          <a:p>
            <a:pPr algn="ctr">
              <a:spcAft>
                <a:spcPts val="600"/>
              </a:spcAft>
              <a:defRPr/>
            </a:pPr>
            <a:r>
              <a:rPr lang="en-US" sz="1600" b="1" noProof="0">
                <a:gradFill>
                  <a:gsLst>
                    <a:gs pos="23000">
                      <a:srgbClr val="0179D4"/>
                    </a:gs>
                    <a:gs pos="100000">
                      <a:srgbClr val="82C2E7"/>
                    </a:gs>
                  </a:gsLst>
                  <a:lin ang="2700000" scaled="1"/>
                </a:gradFill>
                <a:latin typeface="Segoe UI"/>
              </a:rPr>
              <a:t>Sharon Sumner</a:t>
            </a:r>
          </a:p>
          <a:p>
            <a:pPr algn="ctr">
              <a:defRPr/>
            </a:pPr>
            <a:r>
              <a:rPr lang="en-US" sz="1100" noProof="0">
                <a:solidFill>
                  <a:prstClr val="black"/>
                </a:solidFill>
                <a:latin typeface="Segoe Sans Text Semibold" pitchFamily="2" charset="0"/>
                <a:cs typeface="Segoe Sans Text Semibold" pitchFamily="2" charset="0"/>
              </a:rPr>
              <a:t>CEO, M365 &amp; </a:t>
            </a:r>
            <a:r>
              <a:rPr lang="en-US" sz="1100" noProof="0" err="1">
                <a:solidFill>
                  <a:prstClr val="black"/>
                </a:solidFill>
                <a:latin typeface="Segoe Sans Text Semibold" pitchFamily="2" charset="0"/>
                <a:cs typeface="Segoe Sans Text Semibold" pitchFamily="2" charset="0"/>
              </a:rPr>
              <a:t>Sharepoint</a:t>
            </a:r>
            <a:r>
              <a:rPr lang="en-US" sz="1100" noProof="0">
                <a:solidFill>
                  <a:prstClr val="black"/>
                </a:solidFill>
                <a:latin typeface="Segoe Sans Text Semibold" pitchFamily="2" charset="0"/>
                <a:cs typeface="Segoe Sans Text Semibold" pitchFamily="2" charset="0"/>
              </a:rPr>
              <a:t> Governance and Managed Migration Tool</a:t>
            </a:r>
          </a:p>
          <a:p>
            <a:pPr algn="ctr">
              <a:defRPr/>
            </a:pPr>
            <a:r>
              <a:rPr lang="en-US" sz="1100" noProof="0">
                <a:solidFill>
                  <a:prstClr val="black"/>
                </a:solidFill>
                <a:latin typeface="Segoe UI"/>
              </a:rPr>
              <a:t>Castper365</a:t>
            </a:r>
          </a:p>
          <a:p>
            <a:pPr algn="ctr">
              <a:defRPr/>
            </a:pPr>
            <a:r>
              <a:rPr lang="en-US" sz="1100" i="1" noProof="0">
                <a:solidFill>
                  <a:prstClr val="black"/>
                </a:solidFill>
                <a:latin typeface="Segoe UI"/>
              </a:rPr>
              <a:t>UK</a:t>
            </a:r>
          </a:p>
        </p:txBody>
      </p:sp>
      <p:sp>
        <p:nvSpPr>
          <p:cNvPr id="26" name="Rectangle: Rounded Corners 18">
            <a:extLst>
              <a:ext uri="{FF2B5EF4-FFF2-40B4-BE49-F238E27FC236}">
                <a16:creationId xmlns:a16="http://schemas.microsoft.com/office/drawing/2014/main" id="{A980D986-C6A6-3B5F-C86F-A2BACB5FCEFC}"/>
              </a:ext>
              <a:ext uri="{C183D7F6-B498-43B3-948B-1728B52AA6E4}">
                <adec:decorative xmlns:adec="http://schemas.microsoft.com/office/drawing/2017/decorative" val="0"/>
              </a:ext>
            </a:extLst>
          </p:cNvPr>
          <p:cNvSpPr/>
          <p:nvPr/>
        </p:nvSpPr>
        <p:spPr bwMode="auto">
          <a:xfrm>
            <a:off x="4999885" y="4488501"/>
            <a:ext cx="2124000" cy="1944240"/>
          </a:xfrm>
          <a:prstGeom prst="roundRect">
            <a:avLst>
              <a:gd name="adj" fmla="val 12581"/>
            </a:avLst>
          </a:prstGeom>
          <a:solidFill>
            <a:srgbClr val="F7F7F7"/>
          </a:solidFill>
          <a:ln w="19050">
            <a:solidFill>
              <a:srgbClr val="DCDCDC"/>
            </a:solidFill>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defPPr>
              <a:defRPr lang="en-US"/>
            </a:defPPr>
            <a:lvl1pPr marL="0" algn="l" defTabSz="717626" rtl="0" eaLnBrk="1" latinLnBrk="0" hangingPunct="1">
              <a:defRPr sz="1413" kern="1200">
                <a:solidFill>
                  <a:schemeClr val="tx1"/>
                </a:solidFill>
                <a:latin typeface="+mn-lt"/>
                <a:ea typeface="+mn-ea"/>
                <a:cs typeface="+mn-cs"/>
              </a:defRPr>
            </a:lvl1pPr>
            <a:lvl2pPr marL="358814" algn="l" defTabSz="717626" rtl="0" eaLnBrk="1" latinLnBrk="0" hangingPunct="1">
              <a:defRPr sz="1413" kern="1200">
                <a:solidFill>
                  <a:schemeClr val="tx1"/>
                </a:solidFill>
                <a:latin typeface="+mn-lt"/>
                <a:ea typeface="+mn-ea"/>
                <a:cs typeface="+mn-cs"/>
              </a:defRPr>
            </a:lvl2pPr>
            <a:lvl3pPr marL="717626" algn="l" defTabSz="717626" rtl="0" eaLnBrk="1" latinLnBrk="0" hangingPunct="1">
              <a:defRPr sz="1413" kern="1200">
                <a:solidFill>
                  <a:schemeClr val="tx1"/>
                </a:solidFill>
                <a:latin typeface="+mn-lt"/>
                <a:ea typeface="+mn-ea"/>
                <a:cs typeface="+mn-cs"/>
              </a:defRPr>
            </a:lvl3pPr>
            <a:lvl4pPr marL="1076440" algn="l" defTabSz="717626" rtl="0" eaLnBrk="1" latinLnBrk="0" hangingPunct="1">
              <a:defRPr sz="1413" kern="1200">
                <a:solidFill>
                  <a:schemeClr val="tx1"/>
                </a:solidFill>
                <a:latin typeface="+mn-lt"/>
                <a:ea typeface="+mn-ea"/>
                <a:cs typeface="+mn-cs"/>
              </a:defRPr>
            </a:lvl4pPr>
            <a:lvl5pPr marL="1435252" algn="l" defTabSz="717626" rtl="0" eaLnBrk="1" latinLnBrk="0" hangingPunct="1">
              <a:defRPr sz="1413" kern="1200">
                <a:solidFill>
                  <a:schemeClr val="tx1"/>
                </a:solidFill>
                <a:latin typeface="+mn-lt"/>
                <a:ea typeface="+mn-ea"/>
                <a:cs typeface="+mn-cs"/>
              </a:defRPr>
            </a:lvl5pPr>
            <a:lvl6pPr marL="1794066" algn="l" defTabSz="717626" rtl="0" eaLnBrk="1" latinLnBrk="0" hangingPunct="1">
              <a:defRPr sz="1413" kern="1200">
                <a:solidFill>
                  <a:schemeClr val="tx1"/>
                </a:solidFill>
                <a:latin typeface="+mn-lt"/>
                <a:ea typeface="+mn-ea"/>
                <a:cs typeface="+mn-cs"/>
              </a:defRPr>
            </a:lvl6pPr>
            <a:lvl7pPr marL="2152877" algn="l" defTabSz="717626" rtl="0" eaLnBrk="1" latinLnBrk="0" hangingPunct="1">
              <a:defRPr sz="1413" kern="1200">
                <a:solidFill>
                  <a:schemeClr val="tx1"/>
                </a:solidFill>
                <a:latin typeface="+mn-lt"/>
                <a:ea typeface="+mn-ea"/>
                <a:cs typeface="+mn-cs"/>
              </a:defRPr>
            </a:lvl7pPr>
            <a:lvl8pPr marL="2511691" algn="l" defTabSz="717626" rtl="0" eaLnBrk="1" latinLnBrk="0" hangingPunct="1">
              <a:defRPr sz="1413" kern="1200">
                <a:solidFill>
                  <a:schemeClr val="tx1"/>
                </a:solidFill>
                <a:latin typeface="+mn-lt"/>
                <a:ea typeface="+mn-ea"/>
                <a:cs typeface="+mn-cs"/>
              </a:defRPr>
            </a:lvl8pPr>
            <a:lvl9pPr marL="2870503" algn="l" defTabSz="717626" rtl="0" eaLnBrk="1" latinLnBrk="0" hangingPunct="1">
              <a:defRPr sz="1413" kern="1200">
                <a:solidFill>
                  <a:schemeClr val="tx1"/>
                </a:solidFill>
                <a:latin typeface="+mn-lt"/>
                <a:ea typeface="+mn-ea"/>
                <a:cs typeface="+mn-cs"/>
              </a:defRPr>
            </a:lvl9pPr>
          </a:lstStyle>
          <a:p>
            <a:pPr algn="ctr" defTabSz="914102" fontAlgn="base">
              <a:spcBef>
                <a:spcPct val="0"/>
              </a:spcBef>
              <a:spcAft>
                <a:spcPct val="0"/>
              </a:spcAft>
            </a:pPr>
            <a:endParaRPr lang="en-US" sz="2000" noProof="0">
              <a:solidFill>
                <a:prstClr val="white"/>
              </a:solidFill>
              <a:latin typeface="Segoe Sans Text" pitchFamily="2" charset="0"/>
              <a:cs typeface="Segoe Sans Text" pitchFamily="2" charset="0"/>
            </a:endParaRPr>
          </a:p>
        </p:txBody>
      </p:sp>
      <p:sp>
        <p:nvSpPr>
          <p:cNvPr id="27" name="Oval 26">
            <a:extLst>
              <a:ext uri="{FF2B5EF4-FFF2-40B4-BE49-F238E27FC236}">
                <a16:creationId xmlns:a16="http://schemas.microsoft.com/office/drawing/2014/main" id="{9D4174F3-EEB4-4369-50B8-23933E30E347}"/>
              </a:ext>
              <a:ext uri="{C183D7F6-B498-43B3-948B-1728B52AA6E4}">
                <adec:decorative xmlns:adec="http://schemas.microsoft.com/office/drawing/2017/decorative" val="1"/>
              </a:ext>
            </a:extLst>
          </p:cNvPr>
          <p:cNvSpPr/>
          <p:nvPr/>
        </p:nvSpPr>
        <p:spPr bwMode="auto">
          <a:xfrm>
            <a:off x="5547085" y="3994924"/>
            <a:ext cx="1029600" cy="1030147"/>
          </a:xfrm>
          <a:prstGeom prst="ellipse">
            <a:avLst/>
          </a:prstGeom>
          <a:blipFill>
            <a:blip r:embed="rId9"/>
            <a:stretch>
              <a:fillRect l="-5269" t="-6946" r="-6332" b="-2773"/>
            </a:stretch>
          </a:blipFill>
          <a:ln w="66675" cap="flat" cmpd="sng" algn="ctr">
            <a:gradFill flip="none" rotWithShape="1">
              <a:gsLst>
                <a:gs pos="23000">
                  <a:srgbClr val="0179D4"/>
                </a:gs>
                <a:gs pos="100000">
                  <a:srgbClr val="82C2E7"/>
                </a:gs>
              </a:gsLst>
              <a:lin ang="2700000" scaled="1"/>
              <a:tileRect/>
            </a:gradFill>
            <a:prstDash val="solid"/>
            <a:headEnd type="none" w="med" len="med"/>
            <a:tailEnd type="none" w="med" len="med"/>
          </a:ln>
          <a:effectLst>
            <a:outerShdw blurRad="63500" dist="127000" dir="2700000" algn="ctr" rotWithShape="0">
              <a:srgbClr val="454142">
                <a:alpha val="20000"/>
              </a:srgbClr>
            </a:outerShdw>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defTabSz="932472" eaLnBrk="1" fontAlgn="base" latinLnBrk="0" hangingPunct="1">
              <a:lnSpc>
                <a:spcPct val="100000"/>
              </a:lnSpc>
              <a:spcBef>
                <a:spcPct val="0"/>
              </a:spcBef>
              <a:spcAft>
                <a:spcPct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Segoe Sans Text" pitchFamily="2" charset="0"/>
              <a:ea typeface="+mn-ea"/>
              <a:cs typeface="Segoe Sans Text" pitchFamily="2" charset="0"/>
            </a:endParaRPr>
          </a:p>
        </p:txBody>
      </p:sp>
      <p:sp>
        <p:nvSpPr>
          <p:cNvPr id="28" name="TextBox 27">
            <a:extLst>
              <a:ext uri="{FF2B5EF4-FFF2-40B4-BE49-F238E27FC236}">
                <a16:creationId xmlns:a16="http://schemas.microsoft.com/office/drawing/2014/main" id="{84815E62-C634-0989-FCFF-BCF97D805A10}"/>
              </a:ext>
            </a:extLst>
          </p:cNvPr>
          <p:cNvSpPr txBox="1"/>
          <p:nvPr/>
        </p:nvSpPr>
        <p:spPr>
          <a:xfrm>
            <a:off x="5163434" y="5207077"/>
            <a:ext cx="1796902" cy="902811"/>
          </a:xfrm>
          <a:prstGeom prst="rect">
            <a:avLst/>
          </a:prstGeom>
          <a:noFill/>
        </p:spPr>
        <p:txBody>
          <a:bodyPr wrap="square" lIns="0" tIns="0" rIns="0" bIns="0" rtlCol="0">
            <a:spAutoFit/>
          </a:bodyPr>
          <a:lstStyle/>
          <a:p>
            <a:pPr algn="ctr">
              <a:spcAft>
                <a:spcPts val="600"/>
              </a:spcAft>
              <a:defRPr/>
            </a:pPr>
            <a:r>
              <a:rPr lang="en-US" sz="1600" b="1" noProof="0">
                <a:gradFill>
                  <a:gsLst>
                    <a:gs pos="23000">
                      <a:srgbClr val="0179D4"/>
                    </a:gs>
                    <a:gs pos="100000">
                      <a:srgbClr val="82C2E7"/>
                    </a:gs>
                  </a:gsLst>
                  <a:lin ang="2700000" scaled="1"/>
                </a:gradFill>
                <a:latin typeface="Segoe UI"/>
              </a:rPr>
              <a:t>Sharon Weaver</a:t>
            </a:r>
          </a:p>
          <a:p>
            <a:pPr algn="ctr">
              <a:defRPr/>
            </a:pPr>
            <a:r>
              <a:rPr lang="en-US" sz="1200" noProof="0">
                <a:solidFill>
                  <a:prstClr val="black"/>
                </a:solidFill>
                <a:latin typeface="Segoe Sans Text Semibold" pitchFamily="2" charset="0"/>
                <a:cs typeface="Segoe Sans Text Semibold" pitchFamily="2" charset="0"/>
              </a:rPr>
              <a:t>CEO</a:t>
            </a:r>
          </a:p>
          <a:p>
            <a:pPr algn="ctr">
              <a:defRPr/>
            </a:pPr>
            <a:r>
              <a:rPr lang="en-US" sz="1200" noProof="0">
                <a:solidFill>
                  <a:prstClr val="black"/>
                </a:solidFill>
                <a:latin typeface="Segoe UI"/>
              </a:rPr>
              <a:t>Smarter-Consulting</a:t>
            </a:r>
          </a:p>
          <a:p>
            <a:pPr algn="ctr">
              <a:defRPr/>
            </a:pPr>
            <a:r>
              <a:rPr lang="en-US" sz="1200" i="1" noProof="0">
                <a:solidFill>
                  <a:prstClr val="black"/>
                </a:solidFill>
                <a:latin typeface="Segoe UI"/>
              </a:rPr>
              <a:t>United States</a:t>
            </a:r>
          </a:p>
        </p:txBody>
      </p:sp>
      <p:sp>
        <p:nvSpPr>
          <p:cNvPr id="29" name="Rectangle: Rounded Corners 18">
            <a:extLst>
              <a:ext uri="{FF2B5EF4-FFF2-40B4-BE49-F238E27FC236}">
                <a16:creationId xmlns:a16="http://schemas.microsoft.com/office/drawing/2014/main" id="{00507ED9-3508-1961-3877-DEA85BB69FF3}"/>
              </a:ext>
              <a:ext uri="{C183D7F6-B498-43B3-948B-1728B52AA6E4}">
                <adec:decorative xmlns:adec="http://schemas.microsoft.com/office/drawing/2017/decorative" val="0"/>
              </a:ext>
            </a:extLst>
          </p:cNvPr>
          <p:cNvSpPr/>
          <p:nvPr/>
        </p:nvSpPr>
        <p:spPr bwMode="auto">
          <a:xfrm>
            <a:off x="7285315" y="4488501"/>
            <a:ext cx="2124000" cy="1944240"/>
          </a:xfrm>
          <a:prstGeom prst="roundRect">
            <a:avLst>
              <a:gd name="adj" fmla="val 12581"/>
            </a:avLst>
          </a:prstGeom>
          <a:solidFill>
            <a:srgbClr val="F7F7F7"/>
          </a:solidFill>
          <a:ln w="19050">
            <a:solidFill>
              <a:srgbClr val="DCDCDC"/>
            </a:solidFill>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defPPr>
              <a:defRPr lang="en-US"/>
            </a:defPPr>
            <a:lvl1pPr marL="0" algn="l" defTabSz="717626" rtl="0" eaLnBrk="1" latinLnBrk="0" hangingPunct="1">
              <a:defRPr sz="1413" kern="1200">
                <a:solidFill>
                  <a:schemeClr val="tx1"/>
                </a:solidFill>
                <a:latin typeface="+mn-lt"/>
                <a:ea typeface="+mn-ea"/>
                <a:cs typeface="+mn-cs"/>
              </a:defRPr>
            </a:lvl1pPr>
            <a:lvl2pPr marL="358814" algn="l" defTabSz="717626" rtl="0" eaLnBrk="1" latinLnBrk="0" hangingPunct="1">
              <a:defRPr sz="1413" kern="1200">
                <a:solidFill>
                  <a:schemeClr val="tx1"/>
                </a:solidFill>
                <a:latin typeface="+mn-lt"/>
                <a:ea typeface="+mn-ea"/>
                <a:cs typeface="+mn-cs"/>
              </a:defRPr>
            </a:lvl2pPr>
            <a:lvl3pPr marL="717626" algn="l" defTabSz="717626" rtl="0" eaLnBrk="1" latinLnBrk="0" hangingPunct="1">
              <a:defRPr sz="1413" kern="1200">
                <a:solidFill>
                  <a:schemeClr val="tx1"/>
                </a:solidFill>
                <a:latin typeface="+mn-lt"/>
                <a:ea typeface="+mn-ea"/>
                <a:cs typeface="+mn-cs"/>
              </a:defRPr>
            </a:lvl3pPr>
            <a:lvl4pPr marL="1076440" algn="l" defTabSz="717626" rtl="0" eaLnBrk="1" latinLnBrk="0" hangingPunct="1">
              <a:defRPr sz="1413" kern="1200">
                <a:solidFill>
                  <a:schemeClr val="tx1"/>
                </a:solidFill>
                <a:latin typeface="+mn-lt"/>
                <a:ea typeface="+mn-ea"/>
                <a:cs typeface="+mn-cs"/>
              </a:defRPr>
            </a:lvl4pPr>
            <a:lvl5pPr marL="1435252" algn="l" defTabSz="717626" rtl="0" eaLnBrk="1" latinLnBrk="0" hangingPunct="1">
              <a:defRPr sz="1413" kern="1200">
                <a:solidFill>
                  <a:schemeClr val="tx1"/>
                </a:solidFill>
                <a:latin typeface="+mn-lt"/>
                <a:ea typeface="+mn-ea"/>
                <a:cs typeface="+mn-cs"/>
              </a:defRPr>
            </a:lvl5pPr>
            <a:lvl6pPr marL="1794066" algn="l" defTabSz="717626" rtl="0" eaLnBrk="1" latinLnBrk="0" hangingPunct="1">
              <a:defRPr sz="1413" kern="1200">
                <a:solidFill>
                  <a:schemeClr val="tx1"/>
                </a:solidFill>
                <a:latin typeface="+mn-lt"/>
                <a:ea typeface="+mn-ea"/>
                <a:cs typeface="+mn-cs"/>
              </a:defRPr>
            </a:lvl6pPr>
            <a:lvl7pPr marL="2152877" algn="l" defTabSz="717626" rtl="0" eaLnBrk="1" latinLnBrk="0" hangingPunct="1">
              <a:defRPr sz="1413" kern="1200">
                <a:solidFill>
                  <a:schemeClr val="tx1"/>
                </a:solidFill>
                <a:latin typeface="+mn-lt"/>
                <a:ea typeface="+mn-ea"/>
                <a:cs typeface="+mn-cs"/>
              </a:defRPr>
            </a:lvl7pPr>
            <a:lvl8pPr marL="2511691" algn="l" defTabSz="717626" rtl="0" eaLnBrk="1" latinLnBrk="0" hangingPunct="1">
              <a:defRPr sz="1413" kern="1200">
                <a:solidFill>
                  <a:schemeClr val="tx1"/>
                </a:solidFill>
                <a:latin typeface="+mn-lt"/>
                <a:ea typeface="+mn-ea"/>
                <a:cs typeface="+mn-cs"/>
              </a:defRPr>
            </a:lvl8pPr>
            <a:lvl9pPr marL="2870503" algn="l" defTabSz="717626" rtl="0" eaLnBrk="1" latinLnBrk="0" hangingPunct="1">
              <a:defRPr sz="1413" kern="1200">
                <a:solidFill>
                  <a:schemeClr val="tx1"/>
                </a:solidFill>
                <a:latin typeface="+mn-lt"/>
                <a:ea typeface="+mn-ea"/>
                <a:cs typeface="+mn-cs"/>
              </a:defRPr>
            </a:lvl9pPr>
          </a:lstStyle>
          <a:p>
            <a:pPr algn="ctr" defTabSz="914102" fontAlgn="base">
              <a:spcBef>
                <a:spcPct val="0"/>
              </a:spcBef>
              <a:spcAft>
                <a:spcPct val="0"/>
              </a:spcAft>
            </a:pPr>
            <a:endParaRPr lang="en-US" sz="2000" noProof="0">
              <a:solidFill>
                <a:prstClr val="white"/>
              </a:solidFill>
              <a:latin typeface="Segoe Sans Text" pitchFamily="2" charset="0"/>
              <a:cs typeface="Segoe Sans Text" pitchFamily="2" charset="0"/>
            </a:endParaRPr>
          </a:p>
        </p:txBody>
      </p:sp>
      <p:sp>
        <p:nvSpPr>
          <p:cNvPr id="30" name="Oval 29">
            <a:extLst>
              <a:ext uri="{FF2B5EF4-FFF2-40B4-BE49-F238E27FC236}">
                <a16:creationId xmlns:a16="http://schemas.microsoft.com/office/drawing/2014/main" id="{43558338-5589-0D97-78ED-A436090CFFE7}"/>
              </a:ext>
              <a:ext uri="{C183D7F6-B498-43B3-948B-1728B52AA6E4}">
                <adec:decorative xmlns:adec="http://schemas.microsoft.com/office/drawing/2017/decorative" val="1"/>
              </a:ext>
            </a:extLst>
          </p:cNvPr>
          <p:cNvSpPr/>
          <p:nvPr/>
        </p:nvSpPr>
        <p:spPr bwMode="auto">
          <a:xfrm>
            <a:off x="7832515" y="3994924"/>
            <a:ext cx="1029600" cy="1030147"/>
          </a:xfrm>
          <a:prstGeom prst="ellipse">
            <a:avLst/>
          </a:prstGeom>
          <a:blipFill>
            <a:blip r:embed="rId10"/>
            <a:stretch>
              <a:fillRect l="-5269" t="-6946" r="-6332" b="-2773"/>
            </a:stretch>
          </a:blipFill>
          <a:ln w="66675" cap="flat" cmpd="sng" algn="ctr">
            <a:gradFill flip="none" rotWithShape="1">
              <a:gsLst>
                <a:gs pos="23000">
                  <a:srgbClr val="0179D4"/>
                </a:gs>
                <a:gs pos="100000">
                  <a:srgbClr val="82C2E7"/>
                </a:gs>
              </a:gsLst>
              <a:lin ang="2700000" scaled="1"/>
              <a:tileRect/>
            </a:gradFill>
            <a:prstDash val="solid"/>
            <a:headEnd type="none" w="med" len="med"/>
            <a:tailEnd type="none" w="med" len="med"/>
          </a:ln>
          <a:effectLst>
            <a:outerShdw blurRad="63500" dist="127000" dir="2700000" algn="ctr" rotWithShape="0">
              <a:srgbClr val="454142">
                <a:alpha val="20000"/>
              </a:srgbClr>
            </a:outerShdw>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defTabSz="932472" eaLnBrk="1" fontAlgn="base" latinLnBrk="0" hangingPunct="1">
              <a:lnSpc>
                <a:spcPct val="100000"/>
              </a:lnSpc>
              <a:spcBef>
                <a:spcPct val="0"/>
              </a:spcBef>
              <a:spcAft>
                <a:spcPct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Segoe Sans Text" pitchFamily="2" charset="0"/>
              <a:ea typeface="+mn-ea"/>
              <a:cs typeface="Segoe Sans Text" pitchFamily="2" charset="0"/>
            </a:endParaRPr>
          </a:p>
        </p:txBody>
      </p:sp>
      <p:sp>
        <p:nvSpPr>
          <p:cNvPr id="31" name="TextBox 30">
            <a:extLst>
              <a:ext uri="{FF2B5EF4-FFF2-40B4-BE49-F238E27FC236}">
                <a16:creationId xmlns:a16="http://schemas.microsoft.com/office/drawing/2014/main" id="{602873AD-624F-C4C8-0E3B-C21322E175F1}"/>
              </a:ext>
            </a:extLst>
          </p:cNvPr>
          <p:cNvSpPr txBox="1"/>
          <p:nvPr/>
        </p:nvSpPr>
        <p:spPr>
          <a:xfrm>
            <a:off x="7448864" y="5207077"/>
            <a:ext cx="1796902" cy="902811"/>
          </a:xfrm>
          <a:prstGeom prst="rect">
            <a:avLst/>
          </a:prstGeom>
          <a:noFill/>
        </p:spPr>
        <p:txBody>
          <a:bodyPr wrap="square" lIns="0" tIns="0" rIns="0" bIns="0" rtlCol="0">
            <a:spAutoFit/>
          </a:bodyPr>
          <a:lstStyle/>
          <a:p>
            <a:pPr algn="ctr">
              <a:spcAft>
                <a:spcPts val="600"/>
              </a:spcAft>
              <a:defRPr/>
            </a:pPr>
            <a:r>
              <a:rPr lang="en-US" sz="1600" b="1" noProof="0">
                <a:gradFill>
                  <a:gsLst>
                    <a:gs pos="23000">
                      <a:srgbClr val="0179D4"/>
                    </a:gs>
                    <a:gs pos="100000">
                      <a:srgbClr val="82C2E7"/>
                    </a:gs>
                  </a:gsLst>
                  <a:lin ang="2700000" scaled="1"/>
                </a:gradFill>
                <a:latin typeface="Segoe UI"/>
              </a:rPr>
              <a:t>Thomas Daly</a:t>
            </a:r>
          </a:p>
          <a:p>
            <a:pPr algn="ctr">
              <a:defRPr/>
            </a:pPr>
            <a:r>
              <a:rPr lang="en-US" sz="1200" noProof="0">
                <a:solidFill>
                  <a:prstClr val="black"/>
                </a:solidFill>
                <a:latin typeface="Segoe Sans Text Semibold" pitchFamily="2" charset="0"/>
                <a:cs typeface="Segoe Sans Text Semibold" pitchFamily="2" charset="0"/>
              </a:rPr>
              <a:t>Collaboration Director</a:t>
            </a:r>
          </a:p>
          <a:p>
            <a:pPr algn="ctr">
              <a:defRPr/>
            </a:pPr>
            <a:r>
              <a:rPr lang="en-US" sz="1200" noProof="0">
                <a:solidFill>
                  <a:prstClr val="black"/>
                </a:solidFill>
                <a:latin typeface="Segoe UI"/>
              </a:rPr>
              <a:t>SoHo Dragon</a:t>
            </a:r>
          </a:p>
          <a:p>
            <a:pPr algn="ctr">
              <a:defRPr/>
            </a:pPr>
            <a:r>
              <a:rPr lang="en-US" sz="1200" i="1" noProof="0">
                <a:solidFill>
                  <a:prstClr val="black"/>
                </a:solidFill>
                <a:latin typeface="Segoe UI"/>
              </a:rPr>
              <a:t>United States</a:t>
            </a:r>
          </a:p>
        </p:txBody>
      </p:sp>
      <p:sp>
        <p:nvSpPr>
          <p:cNvPr id="32" name="Rectangle: Rounded Corners 18">
            <a:extLst>
              <a:ext uri="{FF2B5EF4-FFF2-40B4-BE49-F238E27FC236}">
                <a16:creationId xmlns:a16="http://schemas.microsoft.com/office/drawing/2014/main" id="{6EBE67C5-4870-6ABA-27C4-033932EE76EF}"/>
              </a:ext>
              <a:ext uri="{C183D7F6-B498-43B3-948B-1728B52AA6E4}">
                <adec:decorative xmlns:adec="http://schemas.microsoft.com/office/drawing/2017/decorative" val="0"/>
              </a:ext>
            </a:extLst>
          </p:cNvPr>
          <p:cNvSpPr/>
          <p:nvPr/>
        </p:nvSpPr>
        <p:spPr bwMode="auto">
          <a:xfrm>
            <a:off x="9554606" y="4488501"/>
            <a:ext cx="2124000" cy="1944240"/>
          </a:xfrm>
          <a:prstGeom prst="roundRect">
            <a:avLst>
              <a:gd name="adj" fmla="val 12581"/>
            </a:avLst>
          </a:prstGeom>
          <a:solidFill>
            <a:srgbClr val="F7F7F7"/>
          </a:solidFill>
          <a:ln w="19050">
            <a:solidFill>
              <a:srgbClr val="DCDCDC"/>
            </a:solidFill>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defPPr>
              <a:defRPr lang="en-US"/>
            </a:defPPr>
            <a:lvl1pPr marL="0" algn="l" defTabSz="717626" rtl="0" eaLnBrk="1" latinLnBrk="0" hangingPunct="1">
              <a:defRPr sz="1413" kern="1200">
                <a:solidFill>
                  <a:schemeClr val="tx1"/>
                </a:solidFill>
                <a:latin typeface="+mn-lt"/>
                <a:ea typeface="+mn-ea"/>
                <a:cs typeface="+mn-cs"/>
              </a:defRPr>
            </a:lvl1pPr>
            <a:lvl2pPr marL="358814" algn="l" defTabSz="717626" rtl="0" eaLnBrk="1" latinLnBrk="0" hangingPunct="1">
              <a:defRPr sz="1413" kern="1200">
                <a:solidFill>
                  <a:schemeClr val="tx1"/>
                </a:solidFill>
                <a:latin typeface="+mn-lt"/>
                <a:ea typeface="+mn-ea"/>
                <a:cs typeface="+mn-cs"/>
              </a:defRPr>
            </a:lvl2pPr>
            <a:lvl3pPr marL="717626" algn="l" defTabSz="717626" rtl="0" eaLnBrk="1" latinLnBrk="0" hangingPunct="1">
              <a:defRPr sz="1413" kern="1200">
                <a:solidFill>
                  <a:schemeClr val="tx1"/>
                </a:solidFill>
                <a:latin typeface="+mn-lt"/>
                <a:ea typeface="+mn-ea"/>
                <a:cs typeface="+mn-cs"/>
              </a:defRPr>
            </a:lvl3pPr>
            <a:lvl4pPr marL="1076440" algn="l" defTabSz="717626" rtl="0" eaLnBrk="1" latinLnBrk="0" hangingPunct="1">
              <a:defRPr sz="1413" kern="1200">
                <a:solidFill>
                  <a:schemeClr val="tx1"/>
                </a:solidFill>
                <a:latin typeface="+mn-lt"/>
                <a:ea typeface="+mn-ea"/>
                <a:cs typeface="+mn-cs"/>
              </a:defRPr>
            </a:lvl4pPr>
            <a:lvl5pPr marL="1435252" algn="l" defTabSz="717626" rtl="0" eaLnBrk="1" latinLnBrk="0" hangingPunct="1">
              <a:defRPr sz="1413" kern="1200">
                <a:solidFill>
                  <a:schemeClr val="tx1"/>
                </a:solidFill>
                <a:latin typeface="+mn-lt"/>
                <a:ea typeface="+mn-ea"/>
                <a:cs typeface="+mn-cs"/>
              </a:defRPr>
            </a:lvl5pPr>
            <a:lvl6pPr marL="1794066" algn="l" defTabSz="717626" rtl="0" eaLnBrk="1" latinLnBrk="0" hangingPunct="1">
              <a:defRPr sz="1413" kern="1200">
                <a:solidFill>
                  <a:schemeClr val="tx1"/>
                </a:solidFill>
                <a:latin typeface="+mn-lt"/>
                <a:ea typeface="+mn-ea"/>
                <a:cs typeface="+mn-cs"/>
              </a:defRPr>
            </a:lvl6pPr>
            <a:lvl7pPr marL="2152877" algn="l" defTabSz="717626" rtl="0" eaLnBrk="1" latinLnBrk="0" hangingPunct="1">
              <a:defRPr sz="1413" kern="1200">
                <a:solidFill>
                  <a:schemeClr val="tx1"/>
                </a:solidFill>
                <a:latin typeface="+mn-lt"/>
                <a:ea typeface="+mn-ea"/>
                <a:cs typeface="+mn-cs"/>
              </a:defRPr>
            </a:lvl7pPr>
            <a:lvl8pPr marL="2511691" algn="l" defTabSz="717626" rtl="0" eaLnBrk="1" latinLnBrk="0" hangingPunct="1">
              <a:defRPr sz="1413" kern="1200">
                <a:solidFill>
                  <a:schemeClr val="tx1"/>
                </a:solidFill>
                <a:latin typeface="+mn-lt"/>
                <a:ea typeface="+mn-ea"/>
                <a:cs typeface="+mn-cs"/>
              </a:defRPr>
            </a:lvl8pPr>
            <a:lvl9pPr marL="2870503" algn="l" defTabSz="717626" rtl="0" eaLnBrk="1" latinLnBrk="0" hangingPunct="1">
              <a:defRPr sz="1413" kern="1200">
                <a:solidFill>
                  <a:schemeClr val="tx1"/>
                </a:solidFill>
                <a:latin typeface="+mn-lt"/>
                <a:ea typeface="+mn-ea"/>
                <a:cs typeface="+mn-cs"/>
              </a:defRPr>
            </a:lvl9pPr>
          </a:lstStyle>
          <a:p>
            <a:pPr algn="ctr" defTabSz="914102" fontAlgn="base">
              <a:spcBef>
                <a:spcPct val="0"/>
              </a:spcBef>
              <a:spcAft>
                <a:spcPct val="0"/>
              </a:spcAft>
            </a:pPr>
            <a:endParaRPr lang="en-US" sz="2000" noProof="0">
              <a:solidFill>
                <a:prstClr val="white"/>
              </a:solidFill>
              <a:latin typeface="Segoe Sans Text" pitchFamily="2" charset="0"/>
              <a:cs typeface="Segoe Sans Text" pitchFamily="2" charset="0"/>
            </a:endParaRPr>
          </a:p>
        </p:txBody>
      </p:sp>
      <p:sp>
        <p:nvSpPr>
          <p:cNvPr id="33" name="Oval 32">
            <a:extLst>
              <a:ext uri="{FF2B5EF4-FFF2-40B4-BE49-F238E27FC236}">
                <a16:creationId xmlns:a16="http://schemas.microsoft.com/office/drawing/2014/main" id="{F71EACF9-59B1-2C19-2D02-80DBD62FB350}"/>
              </a:ext>
              <a:ext uri="{C183D7F6-B498-43B3-948B-1728B52AA6E4}">
                <adec:decorative xmlns:adec="http://schemas.microsoft.com/office/drawing/2017/decorative" val="1"/>
              </a:ext>
            </a:extLst>
          </p:cNvPr>
          <p:cNvSpPr/>
          <p:nvPr/>
        </p:nvSpPr>
        <p:spPr bwMode="auto">
          <a:xfrm>
            <a:off x="10101806" y="3994924"/>
            <a:ext cx="1029600" cy="1030147"/>
          </a:xfrm>
          <a:prstGeom prst="ellipse">
            <a:avLst/>
          </a:prstGeom>
          <a:blipFill>
            <a:blip r:embed="rId11"/>
            <a:stretch>
              <a:fillRect l="-5269" t="-6946" r="-6332" b="-2773"/>
            </a:stretch>
          </a:blipFill>
          <a:ln w="66675" cap="flat" cmpd="sng" algn="ctr">
            <a:gradFill flip="none" rotWithShape="1">
              <a:gsLst>
                <a:gs pos="23000">
                  <a:srgbClr val="0179D4"/>
                </a:gs>
                <a:gs pos="100000">
                  <a:srgbClr val="82C2E7"/>
                </a:gs>
              </a:gsLst>
              <a:lin ang="2700000" scaled="1"/>
              <a:tileRect/>
            </a:gradFill>
            <a:prstDash val="solid"/>
            <a:headEnd type="none" w="med" len="med"/>
            <a:tailEnd type="none" w="med" len="med"/>
          </a:ln>
          <a:effectLst>
            <a:outerShdw blurRad="63500" dist="127000" dir="2700000" algn="ctr" rotWithShape="0">
              <a:srgbClr val="454142">
                <a:alpha val="20000"/>
              </a:srgbClr>
            </a:outerShdw>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defTabSz="932472" eaLnBrk="1" fontAlgn="base" latinLnBrk="0" hangingPunct="1">
              <a:lnSpc>
                <a:spcPct val="100000"/>
              </a:lnSpc>
              <a:spcBef>
                <a:spcPct val="0"/>
              </a:spcBef>
              <a:spcAft>
                <a:spcPct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Segoe Sans Text" pitchFamily="2" charset="0"/>
              <a:ea typeface="+mn-ea"/>
              <a:cs typeface="Segoe Sans Text" pitchFamily="2" charset="0"/>
            </a:endParaRPr>
          </a:p>
        </p:txBody>
      </p:sp>
      <p:sp>
        <p:nvSpPr>
          <p:cNvPr id="34" name="TextBox 33">
            <a:extLst>
              <a:ext uri="{FF2B5EF4-FFF2-40B4-BE49-F238E27FC236}">
                <a16:creationId xmlns:a16="http://schemas.microsoft.com/office/drawing/2014/main" id="{47AFED2A-EF79-8DF9-5998-D5B78C1A3F35}"/>
              </a:ext>
            </a:extLst>
          </p:cNvPr>
          <p:cNvSpPr txBox="1"/>
          <p:nvPr/>
        </p:nvSpPr>
        <p:spPr>
          <a:xfrm>
            <a:off x="9718155" y="5207077"/>
            <a:ext cx="1796902" cy="902811"/>
          </a:xfrm>
          <a:prstGeom prst="rect">
            <a:avLst/>
          </a:prstGeom>
          <a:noFill/>
        </p:spPr>
        <p:txBody>
          <a:bodyPr wrap="square" lIns="0" tIns="0" rIns="0" bIns="0" rtlCol="0">
            <a:spAutoFit/>
          </a:bodyPr>
          <a:lstStyle/>
          <a:p>
            <a:pPr algn="ctr">
              <a:spcAft>
                <a:spcPts val="600"/>
              </a:spcAft>
              <a:defRPr/>
            </a:pPr>
            <a:r>
              <a:rPr lang="en-US" sz="1600" b="1" noProof="0">
                <a:gradFill>
                  <a:gsLst>
                    <a:gs pos="23000">
                      <a:srgbClr val="0179D4"/>
                    </a:gs>
                    <a:gs pos="100000">
                      <a:srgbClr val="82C2E7"/>
                    </a:gs>
                  </a:gsLst>
                  <a:lin ang="2700000" scaled="1"/>
                </a:gradFill>
                <a:latin typeface="Segoe UI"/>
              </a:rPr>
              <a:t>Wes Preston</a:t>
            </a:r>
          </a:p>
          <a:p>
            <a:pPr algn="ctr">
              <a:defRPr/>
            </a:pPr>
            <a:r>
              <a:rPr lang="en-US" sz="1200" noProof="0">
                <a:solidFill>
                  <a:prstClr val="black"/>
                </a:solidFill>
                <a:latin typeface="Segoe Sans Text Semibold" pitchFamily="2" charset="0"/>
                <a:cs typeface="Segoe Sans Text Semibold" pitchFamily="2" charset="0"/>
              </a:rPr>
              <a:t>Consultant</a:t>
            </a:r>
          </a:p>
          <a:p>
            <a:pPr algn="ctr">
              <a:defRPr/>
            </a:pPr>
            <a:r>
              <a:rPr lang="en-US" sz="1200" noProof="0" err="1">
                <a:solidFill>
                  <a:prstClr val="black"/>
                </a:solidFill>
                <a:latin typeface="Segoe UI"/>
              </a:rPr>
              <a:t>TrecStone</a:t>
            </a:r>
            <a:r>
              <a:rPr lang="en-US" sz="1200" noProof="0">
                <a:solidFill>
                  <a:prstClr val="black"/>
                </a:solidFill>
                <a:latin typeface="Segoe UI"/>
              </a:rPr>
              <a:t>, Level 5 Profiles</a:t>
            </a:r>
          </a:p>
          <a:p>
            <a:pPr algn="ctr">
              <a:defRPr/>
            </a:pPr>
            <a:r>
              <a:rPr lang="en-US" sz="1200" i="1" noProof="0">
                <a:solidFill>
                  <a:prstClr val="black"/>
                </a:solidFill>
                <a:latin typeface="Segoe UI"/>
              </a:rPr>
              <a:t>United States</a:t>
            </a:r>
          </a:p>
        </p:txBody>
      </p:sp>
    </p:spTree>
    <p:extLst>
      <p:ext uri="{BB962C8B-B14F-4D97-AF65-F5344CB8AC3E}">
        <p14:creationId xmlns:p14="http://schemas.microsoft.com/office/powerpoint/2010/main" val="35916781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F47547-C697-D1CA-1445-F6CE389EEAD4}"/>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04233BF7-189B-3546-8A4A-4AB80A1233F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t="5319" b="5319"/>
          <a:stretch/>
        </p:blipFill>
        <p:spPr>
          <a:xfrm>
            <a:off x="6717013" y="1152130"/>
            <a:ext cx="5474988" cy="5705870"/>
          </a:xfrm>
          <a:prstGeom prst="rect">
            <a:avLst/>
          </a:prstGeom>
        </p:spPr>
      </p:pic>
      <p:sp>
        <p:nvSpPr>
          <p:cNvPr id="13" name="Title 3">
            <a:extLst>
              <a:ext uri="{FF2B5EF4-FFF2-40B4-BE49-F238E27FC236}">
                <a16:creationId xmlns:a16="http://schemas.microsoft.com/office/drawing/2014/main" id="{E5243D2B-1E9D-6B42-0E79-502736D3DE51}"/>
              </a:ext>
            </a:extLst>
          </p:cNvPr>
          <p:cNvSpPr>
            <a:spLocks noGrp="1"/>
          </p:cNvSpPr>
          <p:nvPr>
            <p:ph type="title"/>
          </p:nvPr>
        </p:nvSpPr>
        <p:spPr/>
        <p:txBody>
          <a:bodyPr>
            <a:normAutofit fontScale="90000"/>
          </a:bodyPr>
          <a:lstStyle/>
          <a:p>
            <a:r>
              <a:rPr lang="en-US" noProof="0">
                <a:cs typeface="Segoe UI"/>
              </a:rPr>
              <a:t>Mission and Tagline</a:t>
            </a:r>
            <a:endParaRPr lang="en-US" sz="3600" noProof="0">
              <a:solidFill>
                <a:schemeClr val="bg1"/>
              </a:solidFill>
            </a:endParaRPr>
          </a:p>
        </p:txBody>
      </p:sp>
      <p:sp>
        <p:nvSpPr>
          <p:cNvPr id="3" name="Text Placeholder 2">
            <a:extLst>
              <a:ext uri="{FF2B5EF4-FFF2-40B4-BE49-F238E27FC236}">
                <a16:creationId xmlns:a16="http://schemas.microsoft.com/office/drawing/2014/main" id="{CDD4525B-68F3-26A9-7EA9-C31A99C7C121}"/>
              </a:ext>
            </a:extLst>
          </p:cNvPr>
          <p:cNvSpPr>
            <a:spLocks noGrp="1"/>
          </p:cNvSpPr>
          <p:nvPr>
            <p:ph type="body" sz="quarter" idx="10"/>
          </p:nvPr>
        </p:nvSpPr>
        <p:spPr>
          <a:xfrm>
            <a:off x="4464511" y="4008070"/>
            <a:ext cx="6087035" cy="413959"/>
          </a:xfrm>
        </p:spPr>
        <p:txBody>
          <a:bodyPr vert="horz" wrap="square" lIns="0" tIns="0" rIns="0" bIns="0" rtlCol="0" anchor="t">
            <a:spAutoFit/>
          </a:bodyPr>
          <a:lstStyle/>
          <a:p>
            <a:pPr marL="0" indent="0">
              <a:lnSpc>
                <a:spcPct val="150000"/>
              </a:lnSpc>
              <a:spcBef>
                <a:spcPts val="0"/>
              </a:spcBef>
              <a:buNone/>
            </a:pPr>
            <a:r>
              <a:rPr lang="en-US" spc="-50" noProof="0">
                <a:ln w="3175">
                  <a:noFill/>
                </a:ln>
                <a:solidFill>
                  <a:srgbClr val="262626"/>
                </a:solidFill>
                <a:ea typeface="+mn-lt"/>
                <a:cs typeface="+mn-lt"/>
              </a:rPr>
              <a:t>Learn, Share, Grow.</a:t>
            </a:r>
          </a:p>
        </p:txBody>
      </p:sp>
      <p:graphicFrame>
        <p:nvGraphicFramePr>
          <p:cNvPr id="5" name="Table 4">
            <a:extLst>
              <a:ext uri="{FF2B5EF4-FFF2-40B4-BE49-F238E27FC236}">
                <a16:creationId xmlns:a16="http://schemas.microsoft.com/office/drawing/2014/main" id="{56C715EF-C72F-726D-D39D-EEE14A3CE356}"/>
              </a:ext>
            </a:extLst>
          </p:cNvPr>
          <p:cNvGraphicFramePr>
            <a:graphicFrameLocks noGrp="1"/>
          </p:cNvGraphicFramePr>
          <p:nvPr>
            <p:extLst>
              <p:ext uri="{D42A27DB-BD31-4B8C-83A1-F6EECF244321}">
                <p14:modId xmlns:p14="http://schemas.microsoft.com/office/powerpoint/2010/main" val="158474846"/>
              </p:ext>
            </p:extLst>
          </p:nvPr>
        </p:nvGraphicFramePr>
        <p:xfrm>
          <a:off x="382895" y="5993341"/>
          <a:ext cx="4466242" cy="640080"/>
        </p:xfrm>
        <a:graphic>
          <a:graphicData uri="http://schemas.openxmlformats.org/drawingml/2006/table">
            <a:tbl>
              <a:tblPr bandRow="1">
                <a:tableStyleId>{5C22544A-7EE6-4342-B048-85BDC9FD1C3A}</a:tableStyleId>
              </a:tblPr>
              <a:tblGrid>
                <a:gridCol w="4466242">
                  <a:extLst>
                    <a:ext uri="{9D8B030D-6E8A-4147-A177-3AD203B41FA5}">
                      <a16:colId xmlns:a16="http://schemas.microsoft.com/office/drawing/2014/main" val="1464470149"/>
                    </a:ext>
                  </a:extLst>
                </a:gridCol>
              </a:tblGrid>
              <a:tr h="390604">
                <a:tc>
                  <a:txBody>
                    <a:bodyPr/>
                    <a:lstStyle/>
                    <a:p>
                      <a:pPr lvl="0">
                        <a:lnSpc>
                          <a:spcPct val="100000"/>
                        </a:lnSpc>
                        <a:buNone/>
                      </a:pPr>
                      <a:r>
                        <a:rPr lang="en-US" sz="1800" b="1" i="0" spc="0" noProof="0">
                          <a:solidFill>
                            <a:schemeClr val="bg1"/>
                          </a:solidFill>
                          <a:effectLst/>
                          <a:latin typeface="Segoe UI Semibold"/>
                          <a:cs typeface="Segoe UI Semibold"/>
                        </a:rPr>
                        <a:t>Join MGCI today!</a:t>
                      </a:r>
                      <a:endParaRPr lang="en-US" sz="1800" b="1" i="0" spc="0" noProof="0">
                        <a:solidFill>
                          <a:schemeClr val="bg1"/>
                        </a:solidFill>
                        <a:effectLst/>
                        <a:latin typeface="Segoe UI Semibold" panose="020B0502040204020203" pitchFamily="34" charset="0"/>
                        <a:cs typeface="Segoe UI Semibold" panose="020B0502040204020203" pitchFamily="34" charset="0"/>
                      </a:endParaRPr>
                    </a:p>
                    <a:p>
                      <a:pPr lvl="0">
                        <a:lnSpc>
                          <a:spcPct val="100000"/>
                        </a:lnSpc>
                        <a:buNone/>
                      </a:pPr>
                      <a:r>
                        <a:rPr lang="en-US" sz="1800" b="0" i="0" spc="0" noProof="0">
                          <a:solidFill>
                            <a:schemeClr val="bg1"/>
                          </a:solidFill>
                          <a:effectLst/>
                          <a:latin typeface="Segoe UI"/>
                          <a:cs typeface="Segoe UI"/>
                          <a:hlinkClick r:id="rId3">
                            <a:extLst>
                              <a:ext uri="{A12FA001-AC4F-418D-AE19-62706E023703}">
                                <ahyp:hlinkClr xmlns:ahyp="http://schemas.microsoft.com/office/drawing/2018/hyperlinkcolor" val="tx"/>
                              </a:ext>
                            </a:extLst>
                          </a:hlinkClick>
                        </a:rPr>
                        <a:t>https://aka.ms/MGCI</a:t>
                      </a:r>
                      <a:endParaRPr lang="en-US" sz="1800" b="0" i="0" spc="0" noProof="0">
                        <a:solidFill>
                          <a:schemeClr val="bg1"/>
                        </a:solidFill>
                        <a:effectLst/>
                        <a:latin typeface="Segoe UI" panose="020B0502040204020203" pitchFamily="34" charset="0"/>
                        <a:cs typeface="Segoe UI" panose="020B0502040204020203" pitchFamily="34" charset="0"/>
                        <a:hlinkClick r:id="rId4">
                          <a:extLst>
                            <a:ext uri="{A12FA001-AC4F-418D-AE19-62706E023703}">
                              <ahyp:hlinkClr xmlns:ahyp="http://schemas.microsoft.com/office/drawing/2018/hyperlinkcolor" val="tx"/>
                            </a:ext>
                          </a:extLst>
                        </a:hlinkClick>
                      </a:endParaRPr>
                    </a:p>
                  </a:txBody>
                  <a:tcPr anchor="ctr">
                    <a:lnL>
                      <a:noFill/>
                    </a:lnL>
                    <a:lnR>
                      <a:noFill/>
                    </a:lnR>
                    <a:lnT>
                      <a:noFill/>
                    </a:lnT>
                    <a:lnB>
                      <a:noFill/>
                    </a:lnB>
                    <a:noFill/>
                  </a:tcPr>
                </a:tc>
                <a:extLst>
                  <a:ext uri="{0D108BD9-81ED-4DB2-BD59-A6C34878D82A}">
                    <a16:rowId xmlns:a16="http://schemas.microsoft.com/office/drawing/2014/main" val="56987554"/>
                  </a:ext>
                </a:extLst>
              </a:tr>
            </a:tbl>
          </a:graphicData>
        </a:graphic>
      </p:graphicFrame>
      <p:sp>
        <p:nvSpPr>
          <p:cNvPr id="4" name="TextBox 3">
            <a:extLst>
              <a:ext uri="{FF2B5EF4-FFF2-40B4-BE49-F238E27FC236}">
                <a16:creationId xmlns:a16="http://schemas.microsoft.com/office/drawing/2014/main" id="{8CFB5233-7CAB-E6FC-0D0A-AA484F1E72E3}"/>
              </a:ext>
            </a:extLst>
          </p:cNvPr>
          <p:cNvSpPr txBox="1"/>
          <p:nvPr/>
        </p:nvSpPr>
        <p:spPr>
          <a:xfrm>
            <a:off x="504709" y="2291106"/>
            <a:ext cx="6088841"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noProof="0">
                <a:ea typeface="Calibri"/>
                <a:cs typeface="Calibri"/>
              </a:rPr>
              <a:t>The Microsoft Global Community Initiative (MGCI) - Empowering global Microsoft communities with the tools, training, and resources to create impactful events and amplify diverse voices.</a:t>
            </a:r>
            <a:endParaRPr lang="en-US" noProof="0"/>
          </a:p>
        </p:txBody>
      </p:sp>
    </p:spTree>
    <p:extLst>
      <p:ext uri="{BB962C8B-B14F-4D97-AF65-F5344CB8AC3E}">
        <p14:creationId xmlns:p14="http://schemas.microsoft.com/office/powerpoint/2010/main" val="4048962765"/>
      </p:ext>
    </p:extLst>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F7E72A-157B-DF19-C468-326A4DC8B39B}"/>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C2DB41E7-202E-6758-FBCB-12E10F451844}"/>
              </a:ext>
            </a:extLst>
          </p:cNvPr>
          <p:cNvSpPr/>
          <p:nvPr/>
        </p:nvSpPr>
        <p:spPr>
          <a:xfrm>
            <a:off x="0" y="0"/>
            <a:ext cx="4112292" cy="6857999"/>
          </a:xfrm>
          <a:prstGeom prst="rect">
            <a:avLst/>
          </a:prstGeom>
          <a:solidFill>
            <a:srgbClr val="0423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Rounded Corners 15">
            <a:extLst>
              <a:ext uri="{FF2B5EF4-FFF2-40B4-BE49-F238E27FC236}">
                <a16:creationId xmlns:a16="http://schemas.microsoft.com/office/drawing/2014/main" id="{FD054280-6C98-823D-D1CF-6F0970ABBC8A}"/>
              </a:ext>
              <a:ext uri="{C183D7F6-B498-43B3-948B-1728B52AA6E4}">
                <adec:decorative xmlns:adec="http://schemas.microsoft.com/office/drawing/2017/decorative" val="1"/>
              </a:ext>
            </a:extLst>
          </p:cNvPr>
          <p:cNvSpPr/>
          <p:nvPr/>
        </p:nvSpPr>
        <p:spPr bwMode="auto">
          <a:xfrm>
            <a:off x="722116" y="617336"/>
            <a:ext cx="3795198" cy="5623324"/>
          </a:xfrm>
          <a:prstGeom prst="roundRect">
            <a:avLst>
              <a:gd name="adj" fmla="val 29403"/>
            </a:avLst>
          </a:prstGeom>
          <a:gradFill flip="none" rotWithShape="1">
            <a:gsLst>
              <a:gs pos="0">
                <a:srgbClr val="FFFFFF"/>
              </a:gs>
              <a:gs pos="100000">
                <a:srgbClr val="FFFFFF">
                  <a:lumMod val="95000"/>
                </a:srgbClr>
              </a:gs>
            </a:gsLst>
            <a:path path="circle">
              <a:fillToRect l="100000" t="100000"/>
            </a:path>
            <a:tileRect r="-100000" b="-100000"/>
          </a:gradFill>
          <a:ln w="9525" cap="flat" cmpd="sng" algn="ctr">
            <a:solidFill>
              <a:srgbClr val="FFFFFF">
                <a:lumMod val="95000"/>
              </a:srgbClr>
            </a:solidFill>
            <a:prstDash val="solid"/>
            <a:headEnd type="none" w="med" len="med"/>
            <a:tailEnd type="none" w="med" len="med"/>
          </a:ln>
          <a:effectLst>
            <a:outerShdw blurRad="63500" dist="127000" dir="2700000" algn="ctr" rotWithShape="0">
              <a:srgbClr val="454142">
                <a:alpha val="20000"/>
              </a:srgbClr>
            </a:outerShdw>
          </a:effectLst>
        </p:spPr>
        <p:txBody>
          <a:bodyPr rot="0" spcFirstLastPara="0" vertOverflow="overflow" horzOverflow="overflow" vert="horz" wrap="square" lIns="612000" tIns="108000" rIns="108000" bIns="108000" numCol="1" spcCol="0" rtlCol="0" fromWordArt="0" anchor="ctr" anchorCtr="0" forceAA="0" compatLnSpc="1">
            <a:prstTxWarp prst="textNoShape">
              <a:avLst/>
            </a:prstTxWarp>
            <a:noAutofit/>
          </a:bodyPr>
          <a:lstStyle/>
          <a:p>
            <a:pPr marL="0" marR="0" lvl="0" indent="0" algn="l" defTabSz="932742" rtl="0" eaLnBrk="1" fontAlgn="base" latinLnBrk="0" hangingPunct="1">
              <a:lnSpc>
                <a:spcPct val="100000"/>
              </a:lnSpc>
              <a:spcBef>
                <a:spcPts val="0"/>
              </a:spcBef>
              <a:spcAft>
                <a:spcPct val="0"/>
              </a:spcAft>
              <a:buClrTx/>
              <a:buSzPct val="90000"/>
              <a:buFontTx/>
              <a:buNone/>
              <a:tabLst/>
              <a:defRPr/>
            </a:pPr>
            <a:endParaRPr kumimoji="0" lang="en-US" sz="1000" b="1" i="0" u="none" strike="noStrike" kern="0" cap="none" spc="0" normalizeH="0" baseline="0" noProof="0">
              <a:ln>
                <a:noFill/>
              </a:ln>
              <a:solidFill>
                <a:srgbClr val="000000"/>
              </a:solidFill>
              <a:effectLst/>
              <a:uLnTx/>
              <a:uFillTx/>
              <a:latin typeface="Segoe Sans Text"/>
              <a:ea typeface="+mn-ea"/>
              <a:cs typeface="Segoe Sans Text" pitchFamily="2" charset="0"/>
            </a:endParaRPr>
          </a:p>
        </p:txBody>
      </p:sp>
      <p:pic>
        <p:nvPicPr>
          <p:cNvPr id="7" name="Picture 6">
            <a:extLst>
              <a:ext uri="{FF2B5EF4-FFF2-40B4-BE49-F238E27FC236}">
                <a16:creationId xmlns:a16="http://schemas.microsoft.com/office/drawing/2014/main" id="{0D87DAC7-85B5-E7DE-6CF6-424BF6060978}"/>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t="5319" b="5319"/>
          <a:stretch/>
        </p:blipFill>
        <p:spPr>
          <a:xfrm>
            <a:off x="668228" y="1383805"/>
            <a:ext cx="3902974" cy="4090386"/>
          </a:xfrm>
          <a:prstGeom prst="rect">
            <a:avLst/>
          </a:prstGeom>
        </p:spPr>
      </p:pic>
      <p:sp>
        <p:nvSpPr>
          <p:cNvPr id="8" name="Rectangle: Rounded Corners 15">
            <a:extLst>
              <a:ext uri="{FF2B5EF4-FFF2-40B4-BE49-F238E27FC236}">
                <a16:creationId xmlns:a16="http://schemas.microsoft.com/office/drawing/2014/main" id="{704B2A43-FA49-82EE-729E-41DAC7465560}"/>
              </a:ext>
              <a:ext uri="{C183D7F6-B498-43B3-948B-1728B52AA6E4}">
                <adec:decorative xmlns:adec="http://schemas.microsoft.com/office/drawing/2017/decorative" val="1"/>
              </a:ext>
            </a:extLst>
          </p:cNvPr>
          <p:cNvSpPr/>
          <p:nvPr/>
        </p:nvSpPr>
        <p:spPr bwMode="auto">
          <a:xfrm>
            <a:off x="539019" y="489421"/>
            <a:ext cx="4161393" cy="5879155"/>
          </a:xfrm>
          <a:prstGeom prst="roundRect">
            <a:avLst>
              <a:gd name="adj" fmla="val 29403"/>
            </a:avLst>
          </a:prstGeom>
          <a:noFill/>
          <a:ln w="38100" cap="flat" cmpd="sng" algn="ctr">
            <a:gradFill flip="none" rotWithShape="1">
              <a:gsLst>
                <a:gs pos="0">
                  <a:srgbClr val="46B7B2"/>
                </a:gs>
                <a:gs pos="100000">
                  <a:srgbClr val="2C7E9C"/>
                </a:gs>
              </a:gsLst>
              <a:lin ang="2700000" scaled="1"/>
              <a:tileRect/>
            </a:gradFill>
            <a:prstDash val="solid"/>
            <a:headEnd type="none" w="med" len="med"/>
            <a:tailEnd type="none" w="med" len="med"/>
          </a:ln>
          <a:effectLst/>
        </p:spPr>
        <p:txBody>
          <a:bodyPr rot="0" spcFirstLastPara="0" vertOverflow="overflow" horzOverflow="overflow" vert="horz" wrap="square" lIns="612000" tIns="108000" rIns="108000" bIns="108000" numCol="1" spcCol="0" rtlCol="0" fromWordArt="0" anchor="ctr" anchorCtr="0" forceAA="0" compatLnSpc="1">
            <a:prstTxWarp prst="textNoShape">
              <a:avLst/>
            </a:prstTxWarp>
            <a:noAutofit/>
          </a:bodyPr>
          <a:lstStyle/>
          <a:p>
            <a:pPr marL="0" marR="0" lvl="0" indent="0" algn="l" defTabSz="932742" rtl="0" eaLnBrk="1" fontAlgn="base" latinLnBrk="0" hangingPunct="1">
              <a:lnSpc>
                <a:spcPct val="100000"/>
              </a:lnSpc>
              <a:spcBef>
                <a:spcPts val="0"/>
              </a:spcBef>
              <a:spcAft>
                <a:spcPct val="0"/>
              </a:spcAft>
              <a:buClrTx/>
              <a:buSzPct val="90000"/>
              <a:buFontTx/>
              <a:buNone/>
              <a:tabLst/>
              <a:defRPr/>
            </a:pPr>
            <a:endParaRPr kumimoji="0" lang="en-US" sz="1000" b="1" i="0" u="none" strike="noStrike" kern="0" cap="none" spc="0" normalizeH="0" baseline="0" noProof="0">
              <a:ln>
                <a:noFill/>
              </a:ln>
              <a:solidFill>
                <a:srgbClr val="000000"/>
              </a:solidFill>
              <a:effectLst/>
              <a:uLnTx/>
              <a:uFillTx/>
              <a:latin typeface="Segoe Sans Text"/>
              <a:ea typeface="+mn-ea"/>
              <a:cs typeface="Segoe Sans Text" pitchFamily="2" charset="0"/>
            </a:endParaRPr>
          </a:p>
        </p:txBody>
      </p:sp>
      <p:sp>
        <p:nvSpPr>
          <p:cNvPr id="9" name="Title 1">
            <a:extLst>
              <a:ext uri="{FF2B5EF4-FFF2-40B4-BE49-F238E27FC236}">
                <a16:creationId xmlns:a16="http://schemas.microsoft.com/office/drawing/2014/main" id="{34FAAE95-CE82-B14A-600B-D7A4874C3CF4}"/>
              </a:ext>
            </a:extLst>
          </p:cNvPr>
          <p:cNvSpPr txBox="1">
            <a:spLocks/>
          </p:cNvSpPr>
          <p:nvPr/>
        </p:nvSpPr>
        <p:spPr>
          <a:xfrm>
            <a:off x="5246034" y="2935944"/>
            <a:ext cx="6267828" cy="984885"/>
          </a:xfrm>
          <a:prstGeom prst="rect">
            <a:avLst/>
          </a:prstGeom>
        </p:spPr>
        <p:txBody>
          <a:bodyPr vert="horz" wrap="square" lIns="0" tIns="0" rIns="0" bIns="0" rtlCol="0" anchor="t">
            <a:spAutoFit/>
          </a:bodyPr>
          <a:lstStyle/>
          <a:p>
            <a:pPr>
              <a:defRPr/>
            </a:pPr>
            <a:r>
              <a:rPr lang="en-US" sz="3200" b="1" kern="0" spc="-50">
                <a:latin typeface="Segoe Sans Text Semibold"/>
                <a:cs typeface="Segoe Sans Text"/>
              </a:rPr>
              <a:t>Have a terrific break</a:t>
            </a:r>
            <a:endParaRPr lang="en-US">
              <a:latin typeface="Aptos" panose="02110004020202020204"/>
              <a:cs typeface="Segoe Sans Text"/>
            </a:endParaRPr>
          </a:p>
          <a:p>
            <a:pPr>
              <a:defRPr/>
            </a:pPr>
            <a:r>
              <a:rPr lang="en-US" sz="3200" b="1" kern="0" spc="-50">
                <a:latin typeface="Segoe Sans Text Semibold"/>
                <a:cs typeface="Segoe Sans Text"/>
              </a:rPr>
              <a:t>See you in September!!</a:t>
            </a:r>
            <a:endParaRPr lang="en-US"/>
          </a:p>
        </p:txBody>
      </p:sp>
      <p:sp>
        <p:nvSpPr>
          <p:cNvPr id="10" name="TextBox 9">
            <a:extLst>
              <a:ext uri="{FF2B5EF4-FFF2-40B4-BE49-F238E27FC236}">
                <a16:creationId xmlns:a16="http://schemas.microsoft.com/office/drawing/2014/main" id="{2EA7A0BC-B161-159F-1E60-A3EEF70443A9}"/>
              </a:ext>
            </a:extLst>
          </p:cNvPr>
          <p:cNvSpPr txBox="1"/>
          <p:nvPr/>
        </p:nvSpPr>
        <p:spPr>
          <a:xfrm>
            <a:off x="5151691" y="861853"/>
            <a:ext cx="6267828" cy="684803"/>
          </a:xfrm>
          <a:prstGeom prst="rect">
            <a:avLst/>
          </a:prstGeom>
          <a:noFill/>
        </p:spPr>
        <p:txBody>
          <a:bodyPr wrap="square" lIns="0" tIns="0" rIns="0" bIns="0" rtlCol="0" anchor="t">
            <a:spAutoFit/>
          </a:bodyPr>
          <a:lstStyle/>
          <a:p>
            <a:pPr>
              <a:spcBef>
                <a:spcPts val="300"/>
              </a:spcBef>
              <a:defRPr/>
            </a:pPr>
            <a:r>
              <a:rPr lang="en-US" sz="2000" b="1" i="0" u="none" strike="noStrike" kern="0" spc="-50" noProof="0">
                <a:solidFill>
                  <a:srgbClr val="1E6B8A"/>
                </a:solidFill>
                <a:latin typeface="Segoe Sans Text Semibold"/>
                <a:cs typeface="Segoe Sans Text"/>
              </a:rPr>
              <a:t>  </a:t>
            </a:r>
            <a:endParaRPr lang="en-US" sz="2800" kern="0" spc="-50" noProof="0">
              <a:solidFill>
                <a:srgbClr val="1E6B8A"/>
              </a:solidFill>
              <a:latin typeface="Segoe Sans Text Semibold"/>
              <a:cs typeface="Segoe Sans Text"/>
            </a:endParaRPr>
          </a:p>
          <a:p>
            <a:pPr>
              <a:spcBef>
                <a:spcPts val="600"/>
              </a:spcBef>
              <a:defRPr/>
            </a:pPr>
            <a:endParaRPr lang="en-US" sz="900" b="0" i="0" u="none" strike="noStrike" kern="0" spc="-50" noProof="0">
              <a:solidFill>
                <a:srgbClr val="1E6B8A"/>
              </a:solidFill>
              <a:latin typeface="Segoe Sans Text"/>
              <a:cs typeface="Segoe Sans Text"/>
            </a:endParaRPr>
          </a:p>
          <a:p>
            <a:pPr>
              <a:spcBef>
                <a:spcPts val="300"/>
              </a:spcBef>
              <a:defRPr/>
            </a:pPr>
            <a:endParaRPr lang="en-US" sz="800" b="0" i="1" u="none" strike="noStrike" kern="0" spc="-50" noProof="0">
              <a:solidFill>
                <a:srgbClr val="6B7686"/>
              </a:solidFill>
              <a:latin typeface="Segoe Sans Text"/>
              <a:cs typeface="Segoe Sans Text"/>
            </a:endParaRPr>
          </a:p>
        </p:txBody>
      </p:sp>
      <p:pic>
        <p:nvPicPr>
          <p:cNvPr id="2" name="Graphic 1">
            <a:extLst>
              <a:ext uri="{FF2B5EF4-FFF2-40B4-BE49-F238E27FC236}">
                <a16:creationId xmlns:a16="http://schemas.microsoft.com/office/drawing/2014/main" id="{BD42AA56-71CF-317C-CAF9-FE1150A8887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797142" y="1375229"/>
            <a:ext cx="1625600" cy="1625600"/>
          </a:xfrm>
          <a:prstGeom prst="rect">
            <a:avLst/>
          </a:prstGeom>
        </p:spPr>
      </p:pic>
      <p:sp>
        <p:nvSpPr>
          <p:cNvPr id="3" name="TextBox 2">
            <a:extLst>
              <a:ext uri="{FF2B5EF4-FFF2-40B4-BE49-F238E27FC236}">
                <a16:creationId xmlns:a16="http://schemas.microsoft.com/office/drawing/2014/main" id="{9684B134-1D40-7553-696E-E65FFAEB5F97}"/>
              </a:ext>
            </a:extLst>
          </p:cNvPr>
          <p:cNvSpPr txBox="1"/>
          <p:nvPr/>
        </p:nvSpPr>
        <p:spPr>
          <a:xfrm>
            <a:off x="7508240" y="4318000"/>
            <a:ext cx="414527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But don't forget the Event Organizers Training July 30th </a:t>
            </a:r>
          </a:p>
        </p:txBody>
      </p:sp>
      <p:pic>
        <p:nvPicPr>
          <p:cNvPr id="4" name="Graphic 3">
            <a:extLst>
              <a:ext uri="{FF2B5EF4-FFF2-40B4-BE49-F238E27FC236}">
                <a16:creationId xmlns:a16="http://schemas.microsoft.com/office/drawing/2014/main" id="{F6C20E4B-A569-4763-D779-B553E8F886D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579429" y="4829628"/>
            <a:ext cx="914400" cy="914400"/>
          </a:xfrm>
          <a:prstGeom prst="rect">
            <a:avLst/>
          </a:prstGeom>
        </p:spPr>
      </p:pic>
    </p:spTree>
    <p:extLst>
      <p:ext uri="{BB962C8B-B14F-4D97-AF65-F5344CB8AC3E}">
        <p14:creationId xmlns:p14="http://schemas.microsoft.com/office/powerpoint/2010/main" val="1177160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413E8E9-93E5-3526-A4D4-28E27D639FEB}"/>
              </a:ext>
            </a:extLst>
          </p:cNvPr>
          <p:cNvPicPr>
            <a:picLocks noChangeAspect="1"/>
          </p:cNvPicPr>
          <p:nvPr/>
        </p:nvPicPr>
        <p:blipFill rotWithShape="1">
          <a:blip r:embed="rId2"/>
          <a:srcRect r="1779" b="1"/>
          <a:stretch/>
        </p:blipFill>
        <p:spPr>
          <a:xfrm>
            <a:off x="-10660" y="0"/>
            <a:ext cx="12191980" cy="6857990"/>
          </a:xfrm>
          <a:prstGeom prst="rect">
            <a:avLst/>
          </a:prstGeom>
          <a:noFill/>
        </p:spPr>
      </p:pic>
      <p:sp>
        <p:nvSpPr>
          <p:cNvPr id="12" name="Title 2">
            <a:extLst>
              <a:ext uri="{FF2B5EF4-FFF2-40B4-BE49-F238E27FC236}">
                <a16:creationId xmlns:a16="http://schemas.microsoft.com/office/drawing/2014/main" id="{F3FAE489-9480-FE0A-E7A0-A10DB0D23466}"/>
              </a:ext>
            </a:extLst>
          </p:cNvPr>
          <p:cNvSpPr>
            <a:spLocks noGrp="1"/>
          </p:cNvSpPr>
          <p:nvPr>
            <p:ph type="title"/>
          </p:nvPr>
        </p:nvSpPr>
        <p:spPr>
          <a:xfrm>
            <a:off x="-10660" y="0"/>
            <a:ext cx="5669280" cy="6858000"/>
          </a:xfrm>
        </p:spPr>
        <p:txBody>
          <a:bodyPr/>
          <a:lstStyle/>
          <a:p>
            <a:r>
              <a:rPr lang="en-US" noProof="0"/>
              <a:t>Stay Connected! </a:t>
            </a:r>
            <a:br>
              <a:rPr lang="en-US" noProof="0"/>
            </a:br>
            <a:br>
              <a:rPr lang="en-US" noProof="0"/>
            </a:br>
            <a:r>
              <a:rPr lang="en-US" noProof="0"/>
              <a:t>Engage with the best community in tech…</a:t>
            </a:r>
            <a:br>
              <a:rPr lang="en-US" noProof="0"/>
            </a:br>
            <a:r>
              <a:rPr lang="en-US" noProof="0"/>
              <a:t>There’s something for everyone! </a:t>
            </a:r>
          </a:p>
        </p:txBody>
      </p:sp>
      <p:sp>
        <p:nvSpPr>
          <p:cNvPr id="13" name="Text Placeholder 14">
            <a:extLst>
              <a:ext uri="{FF2B5EF4-FFF2-40B4-BE49-F238E27FC236}">
                <a16:creationId xmlns:a16="http://schemas.microsoft.com/office/drawing/2014/main" id="{3526F20A-C365-6AB7-151D-671A578D8C91}"/>
              </a:ext>
            </a:extLst>
          </p:cNvPr>
          <p:cNvSpPr txBox="1">
            <a:spLocks/>
          </p:cNvSpPr>
          <p:nvPr/>
        </p:nvSpPr>
        <p:spPr>
          <a:xfrm>
            <a:off x="6533382" y="4675348"/>
            <a:ext cx="4938692" cy="1277273"/>
          </a:xfrm>
          <a:prstGeom prst="rect">
            <a:avLst/>
          </a:prstGeom>
        </p:spPr>
        <p:txBody>
          <a:bodyPr wrap="square" lIns="0" tIns="0" rIns="0" bIns="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400" b="1" noProof="0">
                <a:solidFill>
                  <a:schemeClr val="accent3"/>
                </a:solidFill>
                <a:latin typeface="Segoe Sans Display Semibold" pitchFamily="2" charset="0"/>
                <a:cs typeface="Segoe Sans Display Semibold" pitchFamily="2" charset="0"/>
              </a:rPr>
              <a:t>Microsoft Community on LinkedIn</a:t>
            </a:r>
          </a:p>
          <a:p>
            <a:pPr marL="0" indent="0">
              <a:spcBef>
                <a:spcPts val="600"/>
              </a:spcBef>
              <a:buNone/>
            </a:pPr>
            <a:r>
              <a:rPr lang="en-US" sz="1800" noProof="0">
                <a:solidFill>
                  <a:schemeClr val="bg1"/>
                </a:solidFill>
              </a:rPr>
              <a:t>News, announcements and training delivered to your news feed aka.ms/</a:t>
            </a:r>
            <a:r>
              <a:rPr lang="en-US" sz="1800" noProof="0" err="1">
                <a:solidFill>
                  <a:schemeClr val="bg1"/>
                </a:solidFill>
              </a:rPr>
              <a:t>microsoftcommunitylinkedin</a:t>
            </a:r>
            <a:r>
              <a:rPr lang="en-US" sz="1800" noProof="0">
                <a:solidFill>
                  <a:schemeClr val="bg1"/>
                </a:solidFill>
              </a:rPr>
              <a:t> </a:t>
            </a:r>
          </a:p>
        </p:txBody>
      </p:sp>
      <p:sp>
        <p:nvSpPr>
          <p:cNvPr id="16" name="Text Placeholder 20">
            <a:extLst>
              <a:ext uri="{FF2B5EF4-FFF2-40B4-BE49-F238E27FC236}">
                <a16:creationId xmlns:a16="http://schemas.microsoft.com/office/drawing/2014/main" id="{DDD745B7-576A-CAC6-91CA-483871935403}"/>
              </a:ext>
            </a:extLst>
          </p:cNvPr>
          <p:cNvSpPr txBox="1">
            <a:spLocks/>
          </p:cNvSpPr>
          <p:nvPr/>
        </p:nvSpPr>
        <p:spPr>
          <a:xfrm>
            <a:off x="6533382" y="2972802"/>
            <a:ext cx="4218852" cy="917341"/>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FontTx/>
              <a:buNone/>
              <a:defRPr sz="1400" b="0" i="0" kern="1200">
                <a:solidFill>
                  <a:schemeClr val="tx1"/>
                </a:solidFill>
                <a:latin typeface="Segoe Sans Text Semilight" pitchFamily="2" charset="0"/>
                <a:ea typeface="+mn-ea"/>
                <a:cs typeface="Segoe Sans Text Semilight" pitchFamily="2" charset="0"/>
              </a:defRPr>
            </a:lvl1pPr>
            <a:lvl2pPr marL="450850" indent="-179388" algn="l" defTabSz="914400" rtl="0" eaLnBrk="1" latinLnBrk="0" hangingPunct="1">
              <a:lnSpc>
                <a:spcPct val="90000"/>
              </a:lnSpc>
              <a:spcBef>
                <a:spcPts val="500"/>
              </a:spcBef>
              <a:buFont typeface="Arial" panose="020B0604020202020204" pitchFamily="34" charset="0"/>
              <a:buChar char="•"/>
              <a:tabLst/>
              <a:defRPr sz="1800" b="0" i="0" kern="1200">
                <a:solidFill>
                  <a:schemeClr val="tx1"/>
                </a:solidFill>
                <a:latin typeface="+mn-lt"/>
                <a:ea typeface="+mn-ea"/>
                <a:cs typeface="Segoe UI" panose="020B0502040204020203" pitchFamily="34" charset="0"/>
              </a:defRPr>
            </a:lvl2pPr>
            <a:lvl3pPr marL="673100" indent="-179388" algn="l" defTabSz="914400" rtl="0" eaLnBrk="1" latinLnBrk="0" hangingPunct="1">
              <a:lnSpc>
                <a:spcPct val="90000"/>
              </a:lnSpc>
              <a:spcBef>
                <a:spcPts val="500"/>
              </a:spcBef>
              <a:buFont typeface="Arial" panose="020B0604020202020204" pitchFamily="34" charset="0"/>
              <a:buChar char="•"/>
              <a:tabLst/>
              <a:defRPr sz="1600" b="0" i="0" kern="1200">
                <a:solidFill>
                  <a:schemeClr val="tx1"/>
                </a:solidFill>
                <a:latin typeface="+mn-lt"/>
                <a:ea typeface="+mn-ea"/>
                <a:cs typeface="Segoe UI" panose="020B0502040204020203" pitchFamily="34" charset="0"/>
              </a:defRPr>
            </a:lvl3pPr>
            <a:lvl4pPr marL="893763" indent="-177800" algn="l" defTabSz="914400" rtl="0" eaLnBrk="1" latinLnBrk="0" hangingPunct="1">
              <a:lnSpc>
                <a:spcPct val="90000"/>
              </a:lnSpc>
              <a:spcBef>
                <a:spcPts val="500"/>
              </a:spcBef>
              <a:buFont typeface="Arial" panose="020B0604020202020204" pitchFamily="34" charset="0"/>
              <a:buChar char="•"/>
              <a:tabLst/>
              <a:defRPr sz="1400" b="0" i="0" kern="1200">
                <a:solidFill>
                  <a:schemeClr val="tx1"/>
                </a:solidFill>
                <a:latin typeface="+mn-lt"/>
                <a:ea typeface="+mn-ea"/>
                <a:cs typeface="Segoe UI" panose="020B0502040204020203" pitchFamily="34" charset="0"/>
              </a:defRPr>
            </a:lvl4pPr>
            <a:lvl5pPr marL="1116013" indent="-179388" algn="l" defTabSz="914400" rtl="0" eaLnBrk="1" latinLnBrk="0" hangingPunct="1">
              <a:lnSpc>
                <a:spcPct val="90000"/>
              </a:lnSpc>
              <a:spcBef>
                <a:spcPts val="500"/>
              </a:spcBef>
              <a:buFont typeface="Arial" panose="020B0604020202020204" pitchFamily="34" charset="0"/>
              <a:buChar char="•"/>
              <a:tabLst/>
              <a:defRPr sz="1200" b="0" i="0" kern="1200">
                <a:solidFill>
                  <a:schemeClr val="tx1"/>
                </a:solidFill>
                <a:latin typeface="+mn-lt"/>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noProof="0">
                <a:solidFill>
                  <a:schemeClr val="accent3"/>
                </a:solidFill>
                <a:latin typeface="Segoe Sans Display Semibold" pitchFamily="2" charset="0"/>
                <a:cs typeface="Segoe Sans Display Semibold" pitchFamily="2" charset="0"/>
              </a:rPr>
              <a:t>CommunityDays.org</a:t>
            </a:r>
          </a:p>
          <a:p>
            <a:pPr>
              <a:spcBef>
                <a:spcPts val="600"/>
              </a:spcBef>
            </a:pPr>
            <a:r>
              <a:rPr lang="en-US" sz="1800" noProof="0">
                <a:solidFill>
                  <a:schemeClr val="bg1"/>
                </a:solidFill>
              </a:rPr>
              <a:t>Find or host a local event in your area </a:t>
            </a:r>
            <a:br>
              <a:rPr lang="en-US" sz="1800" noProof="0">
                <a:solidFill>
                  <a:schemeClr val="bg1"/>
                </a:solidFill>
              </a:rPr>
            </a:br>
            <a:r>
              <a:rPr lang="en-US" sz="1800" noProof="0">
                <a:solidFill>
                  <a:schemeClr val="bg1"/>
                </a:solidFill>
              </a:rPr>
              <a:t>or to match your interests</a:t>
            </a:r>
          </a:p>
          <a:p>
            <a:endParaRPr lang="en-US" noProof="0"/>
          </a:p>
        </p:txBody>
      </p:sp>
      <p:sp>
        <p:nvSpPr>
          <p:cNvPr id="18" name="Oval 17">
            <a:extLst>
              <a:ext uri="{FF2B5EF4-FFF2-40B4-BE49-F238E27FC236}">
                <a16:creationId xmlns:a16="http://schemas.microsoft.com/office/drawing/2014/main" id="{0085F33C-B467-4CCE-9016-1829BA168511}"/>
              </a:ext>
            </a:extLst>
          </p:cNvPr>
          <p:cNvSpPr/>
          <p:nvPr/>
        </p:nvSpPr>
        <p:spPr>
          <a:xfrm>
            <a:off x="5491905" y="3084866"/>
            <a:ext cx="816470" cy="816470"/>
          </a:xfrm>
          <a:prstGeom prst="ellipse">
            <a:avLst/>
          </a:prstGeom>
          <a:gradFill flip="none" rotWithShape="1">
            <a:gsLst>
              <a:gs pos="100000">
                <a:srgbClr val="8DC8E8"/>
              </a:gs>
              <a:gs pos="0">
                <a:srgbClr val="D59ED7"/>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73736" tIns="173736" rIns="173736" bIns="173736" rtlCol="0" anchor="t" anchorCtr="0"/>
          <a:lstStyle/>
          <a:p>
            <a:pPr lvl="0"/>
            <a:endParaRPr lang="en-US" sz="1000" noProof="0">
              <a:solidFill>
                <a:srgbClr val="FFFF00"/>
              </a:solidFill>
              <a:latin typeface="Segoe UI" panose="020B0502040204020203" pitchFamily="34" charset="0"/>
              <a:cs typeface="Segoe UI" panose="020B0502040204020203" pitchFamily="34" charset="0"/>
            </a:endParaRPr>
          </a:p>
        </p:txBody>
      </p:sp>
      <p:pic>
        <p:nvPicPr>
          <p:cNvPr id="7" name="Graphic 6">
            <a:extLst>
              <a:ext uri="{FF2B5EF4-FFF2-40B4-BE49-F238E27FC236}">
                <a16:creationId xmlns:a16="http://schemas.microsoft.com/office/drawing/2014/main" id="{F805D95F-C2E7-1995-1F97-B9E473B02AB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71379" y="3262390"/>
            <a:ext cx="461422" cy="461422"/>
          </a:xfrm>
          <a:prstGeom prst="rect">
            <a:avLst/>
          </a:prstGeom>
        </p:spPr>
      </p:pic>
      <p:sp>
        <p:nvSpPr>
          <p:cNvPr id="19" name="Oval 18">
            <a:extLst>
              <a:ext uri="{FF2B5EF4-FFF2-40B4-BE49-F238E27FC236}">
                <a16:creationId xmlns:a16="http://schemas.microsoft.com/office/drawing/2014/main" id="{2D2972D4-4E62-579C-186E-3EB3FD6E1BA7}"/>
              </a:ext>
            </a:extLst>
          </p:cNvPr>
          <p:cNvSpPr/>
          <p:nvPr/>
        </p:nvSpPr>
        <p:spPr>
          <a:xfrm>
            <a:off x="5471713" y="4757931"/>
            <a:ext cx="816470" cy="816470"/>
          </a:xfrm>
          <a:prstGeom prst="ellipse">
            <a:avLst/>
          </a:prstGeom>
          <a:gradFill flip="none" rotWithShape="1">
            <a:gsLst>
              <a:gs pos="100000">
                <a:srgbClr val="8DC8E8"/>
              </a:gs>
              <a:gs pos="0">
                <a:srgbClr val="D59ED7"/>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73736" tIns="173736" rIns="173736" bIns="173736" rtlCol="0" anchor="t" anchorCtr="0"/>
          <a:lstStyle/>
          <a:p>
            <a:pPr lvl="0"/>
            <a:endParaRPr lang="en-US" sz="1000" noProof="0">
              <a:solidFill>
                <a:srgbClr val="FFFF00"/>
              </a:solidFill>
              <a:latin typeface="Segoe UI" panose="020B0502040204020203" pitchFamily="34" charset="0"/>
              <a:cs typeface="Segoe UI" panose="020B0502040204020203" pitchFamily="34" charset="0"/>
            </a:endParaRPr>
          </a:p>
        </p:txBody>
      </p:sp>
      <p:pic>
        <p:nvPicPr>
          <p:cNvPr id="10" name="Graphic 9">
            <a:extLst>
              <a:ext uri="{FF2B5EF4-FFF2-40B4-BE49-F238E27FC236}">
                <a16:creationId xmlns:a16="http://schemas.microsoft.com/office/drawing/2014/main" id="{88A9200E-F91A-8D06-72AA-0DB13437F73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639348" y="4947478"/>
            <a:ext cx="490241" cy="490241"/>
          </a:xfrm>
          <a:prstGeom prst="rect">
            <a:avLst/>
          </a:prstGeom>
        </p:spPr>
      </p:pic>
      <p:sp>
        <p:nvSpPr>
          <p:cNvPr id="11" name="Text Placeholder 14">
            <a:extLst>
              <a:ext uri="{FF2B5EF4-FFF2-40B4-BE49-F238E27FC236}">
                <a16:creationId xmlns:a16="http://schemas.microsoft.com/office/drawing/2014/main" id="{45E4FE0E-553B-1325-6120-C97698D580CF}"/>
              </a:ext>
            </a:extLst>
          </p:cNvPr>
          <p:cNvSpPr txBox="1">
            <a:spLocks/>
          </p:cNvSpPr>
          <p:nvPr/>
        </p:nvSpPr>
        <p:spPr>
          <a:xfrm>
            <a:off x="6533382" y="1505589"/>
            <a:ext cx="4938692" cy="1000274"/>
          </a:xfrm>
          <a:prstGeom prst="rect">
            <a:avLst/>
          </a:prstGeom>
        </p:spPr>
        <p:txBody>
          <a:bodyPr wrap="square" lIns="0" tIns="0" rIns="0" bIns="0" anchor="t">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400" b="1" noProof="0">
                <a:solidFill>
                  <a:schemeClr val="accent3"/>
                </a:solidFill>
                <a:latin typeface="Segoe Sans Display Semibold"/>
                <a:cs typeface="Segoe Sans Display Semibold"/>
              </a:rPr>
              <a:t>Microsoft Tech Community</a:t>
            </a:r>
          </a:p>
          <a:p>
            <a:pPr marL="0" indent="0">
              <a:spcBef>
                <a:spcPts val="600"/>
              </a:spcBef>
              <a:buNone/>
            </a:pPr>
            <a:r>
              <a:rPr lang="en-US" sz="1800" noProof="0">
                <a:solidFill>
                  <a:schemeClr val="bg1"/>
                </a:solidFill>
                <a:cs typeface="Segoe UI"/>
              </a:rPr>
              <a:t>The community platform for Microsoft 365 – forums, blogs, and events aka.ms/</a:t>
            </a:r>
            <a:r>
              <a:rPr lang="en-US" sz="1800" noProof="0" err="1">
                <a:solidFill>
                  <a:schemeClr val="bg1"/>
                </a:solidFill>
                <a:cs typeface="Segoe UI"/>
              </a:rPr>
              <a:t>joinMTC</a:t>
            </a:r>
            <a:endParaRPr lang="en-US" sz="1800" noProof="0">
              <a:solidFill>
                <a:schemeClr val="bg1"/>
              </a:solidFill>
              <a:cs typeface="Segoe UI"/>
            </a:endParaRPr>
          </a:p>
        </p:txBody>
      </p:sp>
      <p:sp>
        <p:nvSpPr>
          <p:cNvPr id="14" name="Oval 13">
            <a:extLst>
              <a:ext uri="{FF2B5EF4-FFF2-40B4-BE49-F238E27FC236}">
                <a16:creationId xmlns:a16="http://schemas.microsoft.com/office/drawing/2014/main" id="{33B1A967-424E-BCDB-21C9-FBCF3C6092DF}"/>
              </a:ext>
            </a:extLst>
          </p:cNvPr>
          <p:cNvSpPr/>
          <p:nvPr/>
        </p:nvSpPr>
        <p:spPr>
          <a:xfrm>
            <a:off x="5448675" y="1546101"/>
            <a:ext cx="816470" cy="816470"/>
          </a:xfrm>
          <a:prstGeom prst="ellipse">
            <a:avLst/>
          </a:prstGeom>
          <a:gradFill flip="none" rotWithShape="1">
            <a:gsLst>
              <a:gs pos="100000">
                <a:srgbClr val="8DC8E8"/>
              </a:gs>
              <a:gs pos="0">
                <a:srgbClr val="D59ED7"/>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73736" tIns="173736" rIns="173736" bIns="173736" rtlCol="0" anchor="t" anchorCtr="0"/>
          <a:lstStyle/>
          <a:p>
            <a:pPr lvl="0"/>
            <a:endParaRPr lang="en-US" sz="1000" noProof="0">
              <a:solidFill>
                <a:srgbClr val="FFFF00"/>
              </a:solidFill>
              <a:latin typeface="Segoe UI" panose="020B0502040204020203" pitchFamily="34" charset="0"/>
              <a:cs typeface="Segoe UI" panose="020B0502040204020203" pitchFamily="34" charset="0"/>
            </a:endParaRPr>
          </a:p>
        </p:txBody>
      </p:sp>
      <p:pic>
        <p:nvPicPr>
          <p:cNvPr id="20" name="Graphic 19">
            <a:extLst>
              <a:ext uri="{FF2B5EF4-FFF2-40B4-BE49-F238E27FC236}">
                <a16:creationId xmlns:a16="http://schemas.microsoft.com/office/drawing/2014/main" id="{734E1F62-3818-25C0-4551-BE04E2A6135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616310" y="1735648"/>
            <a:ext cx="490241" cy="490241"/>
          </a:xfrm>
          <a:prstGeom prst="rect">
            <a:avLst/>
          </a:prstGeom>
        </p:spPr>
      </p:pic>
    </p:spTree>
    <p:extLst>
      <p:ext uri="{BB962C8B-B14F-4D97-AF65-F5344CB8AC3E}">
        <p14:creationId xmlns:p14="http://schemas.microsoft.com/office/powerpoint/2010/main" val="955575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01060C"/>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8946AA3-3D68-D604-216C-4BEF466741F9}"/>
              </a:ext>
            </a:extLst>
          </p:cNvPr>
          <p:cNvSpPr txBox="1"/>
          <p:nvPr/>
        </p:nvSpPr>
        <p:spPr>
          <a:xfrm>
            <a:off x="620486" y="426193"/>
            <a:ext cx="10951028" cy="193899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white"/>
                </a:solidFill>
                <a:effectLst/>
                <a:uLnTx/>
                <a:uFillTx/>
                <a:latin typeface="Segoe UI"/>
                <a:ea typeface="+mn-ea"/>
                <a:cs typeface="Segoe UI"/>
              </a:rPr>
              <a:t>We want your feedback!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4000" noProof="0">
                <a:solidFill>
                  <a:srgbClr val="FFFFFF"/>
                </a:solidFill>
                <a:latin typeface="Segoe UI"/>
                <a:cs typeface="Segoe UI"/>
              </a:rPr>
              <a:t>https://aka.ms/MGCIFeedback</a:t>
            </a:r>
            <a:endParaRPr kumimoji="0" lang="en-US" sz="4000" b="0"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pic>
        <p:nvPicPr>
          <p:cNvPr id="2" name="Picture 1" descr="A qr code with a few squares&#10;&#10;Description automatically generated">
            <a:extLst>
              <a:ext uri="{FF2B5EF4-FFF2-40B4-BE49-F238E27FC236}">
                <a16:creationId xmlns:a16="http://schemas.microsoft.com/office/drawing/2014/main" id="{81091B1E-F01B-1CDC-A4F5-9E6418AF521F}"/>
              </a:ext>
            </a:extLst>
          </p:cNvPr>
          <p:cNvPicPr>
            <a:picLocks noChangeAspect="1"/>
          </p:cNvPicPr>
          <p:nvPr/>
        </p:nvPicPr>
        <p:blipFill>
          <a:blip r:embed="rId2"/>
          <a:stretch>
            <a:fillRect/>
          </a:stretch>
        </p:blipFill>
        <p:spPr>
          <a:xfrm>
            <a:off x="749477" y="2908712"/>
            <a:ext cx="1266825" cy="1228725"/>
          </a:xfrm>
          <a:prstGeom prst="rect">
            <a:avLst/>
          </a:prstGeom>
        </p:spPr>
      </p:pic>
    </p:spTree>
    <p:extLst>
      <p:ext uri="{BB962C8B-B14F-4D97-AF65-F5344CB8AC3E}">
        <p14:creationId xmlns:p14="http://schemas.microsoft.com/office/powerpoint/2010/main" val="28268091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8424B-301C-A18A-6507-16CF57D8189D}"/>
            </a:ext>
          </a:extLst>
        </p:cNvPr>
        <p:cNvGrpSpPr/>
        <p:nvPr/>
      </p:nvGrpSpPr>
      <p:grpSpPr>
        <a:xfrm>
          <a:off x="0" y="0"/>
          <a:ext cx="0" cy="0"/>
          <a:chOff x="0" y="0"/>
          <a:chExt cx="0" cy="0"/>
        </a:xfrm>
      </p:grpSpPr>
      <p:sp>
        <p:nvSpPr>
          <p:cNvPr id="13" name="Title 3">
            <a:extLst>
              <a:ext uri="{FF2B5EF4-FFF2-40B4-BE49-F238E27FC236}">
                <a16:creationId xmlns:a16="http://schemas.microsoft.com/office/drawing/2014/main" id="{448ED5F1-19EE-E289-830A-0D3A3D8E58B2}"/>
              </a:ext>
            </a:extLst>
          </p:cNvPr>
          <p:cNvSpPr>
            <a:spLocks noGrp="1"/>
          </p:cNvSpPr>
          <p:nvPr>
            <p:ph type="title"/>
          </p:nvPr>
        </p:nvSpPr>
        <p:spPr/>
        <p:txBody>
          <a:bodyPr>
            <a:normAutofit fontScale="90000"/>
          </a:bodyPr>
          <a:lstStyle/>
          <a:p>
            <a:r>
              <a:rPr lang="en-US" noProof="0">
                <a:cs typeface="Segoe UI"/>
              </a:rPr>
              <a:t>MGCI Subcommittees</a:t>
            </a:r>
            <a:endParaRPr lang="en-US" noProof="0">
              <a:ea typeface="Calibri Light"/>
              <a:cs typeface="Calibri Light"/>
            </a:endParaRPr>
          </a:p>
        </p:txBody>
      </p:sp>
      <p:graphicFrame>
        <p:nvGraphicFramePr>
          <p:cNvPr id="5" name="Table 4">
            <a:extLst>
              <a:ext uri="{FF2B5EF4-FFF2-40B4-BE49-F238E27FC236}">
                <a16:creationId xmlns:a16="http://schemas.microsoft.com/office/drawing/2014/main" id="{3D5503B5-C541-374F-949C-16AD8920CF31}"/>
              </a:ext>
            </a:extLst>
          </p:cNvPr>
          <p:cNvGraphicFramePr>
            <a:graphicFrameLocks noGrp="1"/>
          </p:cNvGraphicFramePr>
          <p:nvPr>
            <p:extLst>
              <p:ext uri="{D42A27DB-BD31-4B8C-83A1-F6EECF244321}">
                <p14:modId xmlns:p14="http://schemas.microsoft.com/office/powerpoint/2010/main" val="3552943814"/>
              </p:ext>
            </p:extLst>
          </p:nvPr>
        </p:nvGraphicFramePr>
        <p:xfrm>
          <a:off x="382895" y="5993341"/>
          <a:ext cx="4466242" cy="640080"/>
        </p:xfrm>
        <a:graphic>
          <a:graphicData uri="http://schemas.openxmlformats.org/drawingml/2006/table">
            <a:tbl>
              <a:tblPr bandRow="1">
                <a:tableStyleId>{5C22544A-7EE6-4342-B048-85BDC9FD1C3A}</a:tableStyleId>
              </a:tblPr>
              <a:tblGrid>
                <a:gridCol w="4466242">
                  <a:extLst>
                    <a:ext uri="{9D8B030D-6E8A-4147-A177-3AD203B41FA5}">
                      <a16:colId xmlns:a16="http://schemas.microsoft.com/office/drawing/2014/main" val="1464470149"/>
                    </a:ext>
                  </a:extLst>
                </a:gridCol>
              </a:tblGrid>
              <a:tr h="390604">
                <a:tc>
                  <a:txBody>
                    <a:bodyPr/>
                    <a:lstStyle/>
                    <a:p>
                      <a:pPr lvl="0">
                        <a:lnSpc>
                          <a:spcPct val="100000"/>
                        </a:lnSpc>
                        <a:buNone/>
                      </a:pPr>
                      <a:r>
                        <a:rPr lang="en-US" sz="1800" b="1" i="0" spc="0" noProof="0">
                          <a:solidFill>
                            <a:schemeClr val="bg1"/>
                          </a:solidFill>
                          <a:effectLst/>
                          <a:latin typeface="Segoe UI Semibold"/>
                          <a:cs typeface="Segoe UI Semibold"/>
                        </a:rPr>
                        <a:t>Join MGCI today!</a:t>
                      </a:r>
                      <a:endParaRPr lang="en-US" sz="1800" b="1" i="0" spc="0" noProof="0">
                        <a:solidFill>
                          <a:schemeClr val="bg1"/>
                        </a:solidFill>
                        <a:effectLst/>
                        <a:latin typeface="Segoe UI Semibold" panose="020B0502040204020203" pitchFamily="34" charset="0"/>
                        <a:cs typeface="Segoe UI Semibold" panose="020B0502040204020203" pitchFamily="34" charset="0"/>
                      </a:endParaRPr>
                    </a:p>
                    <a:p>
                      <a:pPr lvl="0">
                        <a:lnSpc>
                          <a:spcPct val="100000"/>
                        </a:lnSpc>
                        <a:buNone/>
                      </a:pPr>
                      <a:r>
                        <a:rPr lang="en-US" sz="1800" b="0" i="0" spc="0" noProof="0">
                          <a:solidFill>
                            <a:schemeClr val="bg1"/>
                          </a:solidFill>
                          <a:effectLst/>
                          <a:latin typeface="Segoe UI"/>
                          <a:cs typeface="Segoe UI"/>
                          <a:hlinkClick r:id="rId2">
                            <a:extLst>
                              <a:ext uri="{A12FA001-AC4F-418D-AE19-62706E023703}">
                                <ahyp:hlinkClr xmlns:ahyp="http://schemas.microsoft.com/office/drawing/2018/hyperlinkcolor" val="tx"/>
                              </a:ext>
                            </a:extLst>
                          </a:hlinkClick>
                        </a:rPr>
                        <a:t>https://aka.ms/MGCI</a:t>
                      </a:r>
                      <a:endParaRPr lang="en-US" sz="1800" b="0" i="0" spc="0" noProof="0">
                        <a:solidFill>
                          <a:schemeClr val="bg1"/>
                        </a:solidFill>
                        <a:effectLst/>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endParaRPr>
                    </a:p>
                  </a:txBody>
                  <a:tcPr anchor="ctr">
                    <a:lnL>
                      <a:noFill/>
                    </a:lnL>
                    <a:lnR>
                      <a:noFill/>
                    </a:lnR>
                    <a:lnT>
                      <a:noFill/>
                    </a:lnT>
                    <a:lnB>
                      <a:noFill/>
                    </a:lnB>
                    <a:noFill/>
                  </a:tcPr>
                </a:tc>
                <a:extLst>
                  <a:ext uri="{0D108BD9-81ED-4DB2-BD59-A6C34878D82A}">
                    <a16:rowId xmlns:a16="http://schemas.microsoft.com/office/drawing/2014/main" val="56987554"/>
                  </a:ext>
                </a:extLst>
              </a:tr>
            </a:tbl>
          </a:graphicData>
        </a:graphic>
      </p:graphicFrame>
      <p:graphicFrame>
        <p:nvGraphicFramePr>
          <p:cNvPr id="7" name="Table 6">
            <a:extLst>
              <a:ext uri="{FF2B5EF4-FFF2-40B4-BE49-F238E27FC236}">
                <a16:creationId xmlns:a16="http://schemas.microsoft.com/office/drawing/2014/main" id="{137008E5-20C5-F34F-D85C-5D2F8A7CDDCE}"/>
              </a:ext>
            </a:extLst>
          </p:cNvPr>
          <p:cNvGraphicFramePr>
            <a:graphicFrameLocks noGrp="1"/>
          </p:cNvGraphicFramePr>
          <p:nvPr>
            <p:extLst>
              <p:ext uri="{D42A27DB-BD31-4B8C-83A1-F6EECF244321}">
                <p14:modId xmlns:p14="http://schemas.microsoft.com/office/powerpoint/2010/main" val="3046930756"/>
              </p:ext>
            </p:extLst>
          </p:nvPr>
        </p:nvGraphicFramePr>
        <p:xfrm>
          <a:off x="615729" y="1548820"/>
          <a:ext cx="10474484" cy="2599518"/>
        </p:xfrm>
        <a:graphic>
          <a:graphicData uri="http://schemas.openxmlformats.org/drawingml/2006/table">
            <a:tbl>
              <a:tblPr firstRow="1" bandRow="1">
                <a:tableStyleId>{5C22544A-7EE6-4342-B048-85BDC9FD1C3A}</a:tableStyleId>
              </a:tblPr>
              <a:tblGrid>
                <a:gridCol w="3461141">
                  <a:extLst>
                    <a:ext uri="{9D8B030D-6E8A-4147-A177-3AD203B41FA5}">
                      <a16:colId xmlns:a16="http://schemas.microsoft.com/office/drawing/2014/main" val="2751622289"/>
                    </a:ext>
                  </a:extLst>
                </a:gridCol>
                <a:gridCol w="7013343">
                  <a:extLst>
                    <a:ext uri="{9D8B030D-6E8A-4147-A177-3AD203B41FA5}">
                      <a16:colId xmlns:a16="http://schemas.microsoft.com/office/drawing/2014/main" val="3119921149"/>
                    </a:ext>
                  </a:extLst>
                </a:gridCol>
              </a:tblGrid>
              <a:tr h="433253">
                <a:tc>
                  <a:txBody>
                    <a:bodyPr/>
                    <a:lstStyle/>
                    <a:p>
                      <a:r>
                        <a:rPr lang="en-US" sz="1800" noProof="0"/>
                        <a:t>Subcommittee</a:t>
                      </a:r>
                    </a:p>
                  </a:txBody>
                  <a:tcPr/>
                </a:tc>
                <a:tc>
                  <a:txBody>
                    <a:bodyPr/>
                    <a:lstStyle/>
                    <a:p>
                      <a:r>
                        <a:rPr lang="en-US" sz="1800" noProof="0"/>
                        <a:t>Board Member Leads</a:t>
                      </a:r>
                    </a:p>
                  </a:txBody>
                  <a:tcPr/>
                </a:tc>
                <a:extLst>
                  <a:ext uri="{0D108BD9-81ED-4DB2-BD59-A6C34878D82A}">
                    <a16:rowId xmlns:a16="http://schemas.microsoft.com/office/drawing/2014/main" val="3652871748"/>
                  </a:ext>
                </a:extLst>
              </a:tr>
              <a:tr h="433253">
                <a:tc>
                  <a:txBody>
                    <a:bodyPr/>
                    <a:lstStyle/>
                    <a:p>
                      <a:r>
                        <a:rPr lang="en-US" sz="1800" noProof="0"/>
                        <a:t>Communications &amp; Amplification</a:t>
                      </a:r>
                    </a:p>
                  </a:txBody>
                  <a:tcPr/>
                </a:tc>
                <a:tc>
                  <a:txBody>
                    <a:bodyPr/>
                    <a:lstStyle/>
                    <a:p>
                      <a:r>
                        <a:rPr lang="en-US" sz="1800" noProof="0"/>
                        <a:t>Isidora Katanic &amp; Jennifer Mason</a:t>
                      </a:r>
                    </a:p>
                  </a:txBody>
                  <a:tcPr/>
                </a:tc>
                <a:extLst>
                  <a:ext uri="{0D108BD9-81ED-4DB2-BD59-A6C34878D82A}">
                    <a16:rowId xmlns:a16="http://schemas.microsoft.com/office/drawing/2014/main" val="1620991660"/>
                  </a:ext>
                </a:extLst>
              </a:tr>
              <a:tr h="433253">
                <a:tc>
                  <a:txBody>
                    <a:bodyPr/>
                    <a:lstStyle/>
                    <a:p>
                      <a:pPr lvl="0">
                        <a:buNone/>
                      </a:pPr>
                      <a:r>
                        <a:rPr lang="en-US" sz="1800" noProof="0"/>
                        <a:t>Sponsorship &amp; Sponsors</a:t>
                      </a:r>
                    </a:p>
                  </a:txBody>
                  <a:tcPr/>
                </a:tc>
                <a:tc>
                  <a:txBody>
                    <a:bodyPr/>
                    <a:lstStyle/>
                    <a:p>
                      <a:pPr lvl="0">
                        <a:buNone/>
                      </a:pPr>
                      <a:r>
                        <a:rPr lang="en-US" sz="1800" b="0" i="0" u="none" strike="noStrike" baseline="0" noProof="0">
                          <a:solidFill>
                            <a:srgbClr val="000000"/>
                          </a:solidFill>
                          <a:latin typeface="Calibri"/>
                        </a:rPr>
                        <a:t>Mike Maadarani</a:t>
                      </a:r>
                      <a:r>
                        <a:rPr lang="en-US" sz="1800" noProof="0"/>
                        <a:t>, Mark Rackley and Sharon Sumner</a:t>
                      </a:r>
                    </a:p>
                  </a:txBody>
                  <a:tcPr/>
                </a:tc>
                <a:extLst>
                  <a:ext uri="{0D108BD9-81ED-4DB2-BD59-A6C34878D82A}">
                    <a16:rowId xmlns:a16="http://schemas.microsoft.com/office/drawing/2014/main" val="2430336802"/>
                  </a:ext>
                </a:extLst>
              </a:tr>
              <a:tr h="433253">
                <a:tc>
                  <a:txBody>
                    <a:bodyPr/>
                    <a:lstStyle/>
                    <a:p>
                      <a:pPr lvl="0">
                        <a:buNone/>
                      </a:pPr>
                      <a:r>
                        <a:rPr lang="en-US" sz="1800" noProof="0"/>
                        <a:t>Tech &amp; Tools</a:t>
                      </a:r>
                    </a:p>
                  </a:txBody>
                  <a:tcPr/>
                </a:tc>
                <a:tc>
                  <a:txBody>
                    <a:bodyPr/>
                    <a:lstStyle/>
                    <a:p>
                      <a:pPr lvl="0">
                        <a:buNone/>
                      </a:pPr>
                      <a:r>
                        <a:rPr lang="en-US" sz="1800" noProof="0"/>
                        <a:t>Tom Daly</a:t>
                      </a:r>
                    </a:p>
                  </a:txBody>
                  <a:tcPr/>
                </a:tc>
                <a:extLst>
                  <a:ext uri="{0D108BD9-81ED-4DB2-BD59-A6C34878D82A}">
                    <a16:rowId xmlns:a16="http://schemas.microsoft.com/office/drawing/2014/main" val="2841111471"/>
                  </a:ext>
                </a:extLst>
              </a:tr>
              <a:tr h="433253">
                <a:tc>
                  <a:txBody>
                    <a:bodyPr/>
                    <a:lstStyle/>
                    <a:p>
                      <a:pPr lvl="0">
                        <a:buNone/>
                      </a:pPr>
                      <a:r>
                        <a:rPr lang="en-US" sz="1800" noProof="0"/>
                        <a:t>Training</a:t>
                      </a:r>
                    </a:p>
                  </a:txBody>
                  <a:tcPr/>
                </a:tc>
                <a:tc>
                  <a:txBody>
                    <a:bodyPr/>
                    <a:lstStyle/>
                    <a:p>
                      <a:pPr lvl="0">
                        <a:buNone/>
                      </a:pPr>
                      <a:r>
                        <a:rPr lang="en-US" sz="1800" noProof="0"/>
                        <a:t>Sharon Weaver &amp; Wes Preston</a:t>
                      </a:r>
                    </a:p>
                  </a:txBody>
                  <a:tcPr/>
                </a:tc>
                <a:extLst>
                  <a:ext uri="{0D108BD9-81ED-4DB2-BD59-A6C34878D82A}">
                    <a16:rowId xmlns:a16="http://schemas.microsoft.com/office/drawing/2014/main" val="1820505717"/>
                  </a:ext>
                </a:extLst>
              </a:tr>
              <a:tr h="433253">
                <a:tc>
                  <a:txBody>
                    <a:bodyPr/>
                    <a:lstStyle/>
                    <a:p>
                      <a:pPr lvl="0">
                        <a:buNone/>
                      </a:pPr>
                      <a:r>
                        <a:rPr lang="en-US" sz="1800" noProof="0"/>
                        <a:t>Regional Leaders Leads</a:t>
                      </a:r>
                    </a:p>
                  </a:txBody>
                  <a:tcPr/>
                </a:tc>
                <a:tc>
                  <a:txBody>
                    <a:bodyPr/>
                    <a:lstStyle/>
                    <a:p>
                      <a:pPr lvl="0">
                        <a:buNone/>
                      </a:pPr>
                      <a:r>
                        <a:rPr lang="en-US" sz="1800" noProof="0"/>
                        <a:t>Tom Daly, Rodolfo Castro and Oluwaseyi Oluwawumiju (Seyi)</a:t>
                      </a:r>
                    </a:p>
                  </a:txBody>
                  <a:tcPr/>
                </a:tc>
                <a:extLst>
                  <a:ext uri="{0D108BD9-81ED-4DB2-BD59-A6C34878D82A}">
                    <a16:rowId xmlns:a16="http://schemas.microsoft.com/office/drawing/2014/main" val="3210545806"/>
                  </a:ext>
                </a:extLst>
              </a:tr>
            </a:tbl>
          </a:graphicData>
        </a:graphic>
      </p:graphicFrame>
      <p:sp>
        <p:nvSpPr>
          <p:cNvPr id="2" name="TextBox 1">
            <a:extLst>
              <a:ext uri="{FF2B5EF4-FFF2-40B4-BE49-F238E27FC236}">
                <a16:creationId xmlns:a16="http://schemas.microsoft.com/office/drawing/2014/main" id="{13EDF5B6-80EE-7890-5A03-275D5FBA3828}"/>
              </a:ext>
            </a:extLst>
          </p:cNvPr>
          <p:cNvSpPr txBox="1"/>
          <p:nvPr/>
        </p:nvSpPr>
        <p:spPr>
          <a:xfrm>
            <a:off x="615387" y="4550779"/>
            <a:ext cx="569474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noProof="0">
                <a:hlinkClick r:id="rId4"/>
              </a:rPr>
              <a:t>https://aka.ms/MGCISubcommittee</a:t>
            </a:r>
            <a:endParaRPr lang="en-US" noProof="0"/>
          </a:p>
        </p:txBody>
      </p:sp>
    </p:spTree>
    <p:extLst>
      <p:ext uri="{BB962C8B-B14F-4D97-AF65-F5344CB8AC3E}">
        <p14:creationId xmlns:p14="http://schemas.microsoft.com/office/powerpoint/2010/main" val="2321049966"/>
      </p:ext>
    </p:extLst>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F5F96-F173-B44F-7E69-D5201020281B}"/>
            </a:ext>
          </a:extLst>
        </p:cNvPr>
        <p:cNvGrpSpPr/>
        <p:nvPr/>
      </p:nvGrpSpPr>
      <p:grpSpPr>
        <a:xfrm>
          <a:off x="0" y="0"/>
          <a:ext cx="0" cy="0"/>
          <a:chOff x="0" y="0"/>
          <a:chExt cx="0" cy="0"/>
        </a:xfrm>
      </p:grpSpPr>
      <p:sp>
        <p:nvSpPr>
          <p:cNvPr id="13" name="Title 3">
            <a:extLst>
              <a:ext uri="{FF2B5EF4-FFF2-40B4-BE49-F238E27FC236}">
                <a16:creationId xmlns:a16="http://schemas.microsoft.com/office/drawing/2014/main" id="{6A10A3B6-5AA4-DD1D-498A-6AD40236FCD9}"/>
              </a:ext>
            </a:extLst>
          </p:cNvPr>
          <p:cNvSpPr>
            <a:spLocks noGrp="1"/>
          </p:cNvSpPr>
          <p:nvPr>
            <p:ph type="title"/>
          </p:nvPr>
        </p:nvSpPr>
        <p:spPr/>
        <p:txBody>
          <a:bodyPr>
            <a:normAutofit fontScale="90000"/>
          </a:bodyPr>
          <a:lstStyle/>
          <a:p>
            <a:r>
              <a:rPr lang="en-US" noProof="0">
                <a:cs typeface="Segoe UI"/>
              </a:rPr>
              <a:t>MGCI Meeting Rhythm of Business</a:t>
            </a:r>
            <a:endParaRPr lang="en-US" noProof="0"/>
          </a:p>
        </p:txBody>
      </p:sp>
      <p:graphicFrame>
        <p:nvGraphicFramePr>
          <p:cNvPr id="5" name="Table 4">
            <a:extLst>
              <a:ext uri="{FF2B5EF4-FFF2-40B4-BE49-F238E27FC236}">
                <a16:creationId xmlns:a16="http://schemas.microsoft.com/office/drawing/2014/main" id="{30C2E560-1D3F-47A3-36BC-858F92E2B1CE}"/>
              </a:ext>
            </a:extLst>
          </p:cNvPr>
          <p:cNvGraphicFramePr>
            <a:graphicFrameLocks noGrp="1"/>
          </p:cNvGraphicFramePr>
          <p:nvPr>
            <p:extLst>
              <p:ext uri="{D42A27DB-BD31-4B8C-83A1-F6EECF244321}">
                <p14:modId xmlns:p14="http://schemas.microsoft.com/office/powerpoint/2010/main" val="834950229"/>
              </p:ext>
            </p:extLst>
          </p:nvPr>
        </p:nvGraphicFramePr>
        <p:xfrm>
          <a:off x="382895" y="5993341"/>
          <a:ext cx="4466242" cy="640080"/>
        </p:xfrm>
        <a:graphic>
          <a:graphicData uri="http://schemas.openxmlformats.org/drawingml/2006/table">
            <a:tbl>
              <a:tblPr bandRow="1">
                <a:tableStyleId>{5C22544A-7EE6-4342-B048-85BDC9FD1C3A}</a:tableStyleId>
              </a:tblPr>
              <a:tblGrid>
                <a:gridCol w="4466242">
                  <a:extLst>
                    <a:ext uri="{9D8B030D-6E8A-4147-A177-3AD203B41FA5}">
                      <a16:colId xmlns:a16="http://schemas.microsoft.com/office/drawing/2014/main" val="1464470149"/>
                    </a:ext>
                  </a:extLst>
                </a:gridCol>
              </a:tblGrid>
              <a:tr h="390604">
                <a:tc>
                  <a:txBody>
                    <a:bodyPr/>
                    <a:lstStyle/>
                    <a:p>
                      <a:pPr lvl="0">
                        <a:lnSpc>
                          <a:spcPct val="100000"/>
                        </a:lnSpc>
                        <a:buNone/>
                      </a:pPr>
                      <a:r>
                        <a:rPr lang="en-US" sz="1800" b="1" i="0" spc="0" noProof="0">
                          <a:solidFill>
                            <a:schemeClr val="bg1"/>
                          </a:solidFill>
                          <a:effectLst/>
                          <a:latin typeface="Segoe UI Semibold"/>
                          <a:cs typeface="Segoe UI Semibold"/>
                        </a:rPr>
                        <a:t>Join MGCI today!</a:t>
                      </a:r>
                      <a:endParaRPr lang="en-US" sz="1800" b="1" i="0" spc="0" noProof="0">
                        <a:solidFill>
                          <a:schemeClr val="bg1"/>
                        </a:solidFill>
                        <a:effectLst/>
                        <a:latin typeface="Segoe UI Semibold" panose="020B0502040204020203" pitchFamily="34" charset="0"/>
                        <a:cs typeface="Segoe UI Semibold" panose="020B0502040204020203" pitchFamily="34" charset="0"/>
                      </a:endParaRPr>
                    </a:p>
                    <a:p>
                      <a:pPr lvl="0">
                        <a:lnSpc>
                          <a:spcPct val="100000"/>
                        </a:lnSpc>
                        <a:buNone/>
                      </a:pPr>
                      <a:r>
                        <a:rPr lang="en-US" sz="1800" b="0" i="0" spc="0" noProof="0">
                          <a:solidFill>
                            <a:schemeClr val="bg1"/>
                          </a:solidFill>
                          <a:effectLst/>
                          <a:latin typeface="Segoe UI"/>
                          <a:cs typeface="Segoe UI"/>
                          <a:hlinkClick r:id="rId2">
                            <a:extLst>
                              <a:ext uri="{A12FA001-AC4F-418D-AE19-62706E023703}">
                                <ahyp:hlinkClr xmlns:ahyp="http://schemas.microsoft.com/office/drawing/2018/hyperlinkcolor" val="tx"/>
                              </a:ext>
                            </a:extLst>
                          </a:hlinkClick>
                        </a:rPr>
                        <a:t>https://aka.ms/MGCI</a:t>
                      </a:r>
                      <a:endParaRPr lang="en-US" sz="1800" b="0" i="0" spc="0" noProof="0">
                        <a:solidFill>
                          <a:schemeClr val="bg1"/>
                        </a:solidFill>
                        <a:effectLst/>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endParaRPr>
                    </a:p>
                  </a:txBody>
                  <a:tcPr anchor="ctr">
                    <a:lnL>
                      <a:noFill/>
                    </a:lnL>
                    <a:lnR>
                      <a:noFill/>
                    </a:lnR>
                    <a:lnT>
                      <a:noFill/>
                    </a:lnT>
                    <a:lnB>
                      <a:noFill/>
                    </a:lnB>
                    <a:noFill/>
                  </a:tcPr>
                </a:tc>
                <a:extLst>
                  <a:ext uri="{0D108BD9-81ED-4DB2-BD59-A6C34878D82A}">
                    <a16:rowId xmlns:a16="http://schemas.microsoft.com/office/drawing/2014/main" val="56987554"/>
                  </a:ext>
                </a:extLst>
              </a:tr>
            </a:tbl>
          </a:graphicData>
        </a:graphic>
      </p:graphicFrame>
      <p:graphicFrame>
        <p:nvGraphicFramePr>
          <p:cNvPr id="7" name="Table 6">
            <a:extLst>
              <a:ext uri="{FF2B5EF4-FFF2-40B4-BE49-F238E27FC236}">
                <a16:creationId xmlns:a16="http://schemas.microsoft.com/office/drawing/2014/main" id="{1BA682C1-E3B9-A4A0-8C52-525E67466DD2}"/>
              </a:ext>
            </a:extLst>
          </p:cNvPr>
          <p:cNvGraphicFramePr>
            <a:graphicFrameLocks noGrp="1"/>
          </p:cNvGraphicFramePr>
          <p:nvPr>
            <p:extLst>
              <p:ext uri="{D42A27DB-BD31-4B8C-83A1-F6EECF244321}">
                <p14:modId xmlns:p14="http://schemas.microsoft.com/office/powerpoint/2010/main" val="3940931391"/>
              </p:ext>
            </p:extLst>
          </p:nvPr>
        </p:nvGraphicFramePr>
        <p:xfrm>
          <a:off x="810228" y="1179050"/>
          <a:ext cx="10987475" cy="4603205"/>
        </p:xfrm>
        <a:graphic>
          <a:graphicData uri="http://schemas.openxmlformats.org/drawingml/2006/table">
            <a:tbl>
              <a:tblPr firstRow="1" bandRow="1">
                <a:tableStyleId>{5C22544A-7EE6-4342-B048-85BDC9FD1C3A}</a:tableStyleId>
              </a:tblPr>
              <a:tblGrid>
                <a:gridCol w="1059546">
                  <a:extLst>
                    <a:ext uri="{9D8B030D-6E8A-4147-A177-3AD203B41FA5}">
                      <a16:colId xmlns:a16="http://schemas.microsoft.com/office/drawing/2014/main" val="2751622289"/>
                    </a:ext>
                  </a:extLst>
                </a:gridCol>
                <a:gridCol w="2363303">
                  <a:extLst>
                    <a:ext uri="{9D8B030D-6E8A-4147-A177-3AD203B41FA5}">
                      <a16:colId xmlns:a16="http://schemas.microsoft.com/office/drawing/2014/main" val="3119921149"/>
                    </a:ext>
                  </a:extLst>
                </a:gridCol>
                <a:gridCol w="2506868">
                  <a:extLst>
                    <a:ext uri="{9D8B030D-6E8A-4147-A177-3AD203B41FA5}">
                      <a16:colId xmlns:a16="http://schemas.microsoft.com/office/drawing/2014/main" val="4073875647"/>
                    </a:ext>
                  </a:extLst>
                </a:gridCol>
                <a:gridCol w="2760869">
                  <a:extLst>
                    <a:ext uri="{9D8B030D-6E8A-4147-A177-3AD203B41FA5}">
                      <a16:colId xmlns:a16="http://schemas.microsoft.com/office/drawing/2014/main" val="300855872"/>
                    </a:ext>
                  </a:extLst>
                </a:gridCol>
                <a:gridCol w="2296889">
                  <a:extLst>
                    <a:ext uri="{9D8B030D-6E8A-4147-A177-3AD203B41FA5}">
                      <a16:colId xmlns:a16="http://schemas.microsoft.com/office/drawing/2014/main" val="1586536911"/>
                    </a:ext>
                  </a:extLst>
                </a:gridCol>
              </a:tblGrid>
              <a:tr h="370840">
                <a:tc>
                  <a:txBody>
                    <a:bodyPr/>
                    <a:lstStyle/>
                    <a:p>
                      <a:endParaRPr lang="en-US" sz="1400" noProof="0"/>
                    </a:p>
                  </a:txBody>
                  <a:tcPr/>
                </a:tc>
                <a:tc>
                  <a:txBody>
                    <a:bodyPr/>
                    <a:lstStyle/>
                    <a:p>
                      <a:r>
                        <a:rPr lang="en-US" sz="1400" noProof="0"/>
                        <a:t>Monday</a:t>
                      </a:r>
                    </a:p>
                  </a:txBody>
                  <a:tcPr/>
                </a:tc>
                <a:tc>
                  <a:txBody>
                    <a:bodyPr/>
                    <a:lstStyle/>
                    <a:p>
                      <a:r>
                        <a:rPr lang="en-US" sz="1400" noProof="0"/>
                        <a:t>Tuesday</a:t>
                      </a:r>
                    </a:p>
                  </a:txBody>
                  <a:tcPr/>
                </a:tc>
                <a:tc>
                  <a:txBody>
                    <a:bodyPr/>
                    <a:lstStyle/>
                    <a:p>
                      <a:r>
                        <a:rPr lang="en-US" sz="1400" noProof="0"/>
                        <a:t>Wednesday</a:t>
                      </a:r>
                    </a:p>
                  </a:txBody>
                  <a:tcPr/>
                </a:tc>
                <a:tc>
                  <a:txBody>
                    <a:bodyPr/>
                    <a:lstStyle/>
                    <a:p>
                      <a:pPr lvl="0">
                        <a:buNone/>
                      </a:pPr>
                      <a:r>
                        <a:rPr lang="en-US" sz="1400" noProof="0"/>
                        <a:t>Thurs</a:t>
                      </a:r>
                    </a:p>
                  </a:txBody>
                  <a:tcPr/>
                </a:tc>
                <a:extLst>
                  <a:ext uri="{0D108BD9-81ED-4DB2-BD59-A6C34878D82A}">
                    <a16:rowId xmlns:a16="http://schemas.microsoft.com/office/drawing/2014/main" val="3652871748"/>
                  </a:ext>
                </a:extLst>
              </a:tr>
              <a:tr h="304800">
                <a:tc>
                  <a:txBody>
                    <a:bodyPr/>
                    <a:lstStyle/>
                    <a:p>
                      <a:r>
                        <a:rPr lang="en-US" sz="1400" noProof="0"/>
                        <a:t>Week 1</a:t>
                      </a:r>
                    </a:p>
                  </a:txBody>
                  <a:tcPr/>
                </a:tc>
                <a:tc>
                  <a:txBody>
                    <a:bodyPr/>
                    <a:lstStyle/>
                    <a:p>
                      <a:endParaRPr lang="en-US" sz="1400" noProof="0"/>
                    </a:p>
                  </a:txBody>
                  <a:tcPr/>
                </a:tc>
                <a:tc>
                  <a:txBody>
                    <a:bodyPr/>
                    <a:lstStyle/>
                    <a:p>
                      <a:endParaRPr lang="en-US" sz="1400" noProof="0"/>
                    </a:p>
                  </a:txBody>
                  <a:tcPr/>
                </a:tc>
                <a:tc>
                  <a:txBody>
                    <a:bodyPr/>
                    <a:lstStyle/>
                    <a:p>
                      <a:endParaRPr lang="en-US" sz="1400" noProof="0"/>
                    </a:p>
                  </a:txBody>
                  <a:tcPr/>
                </a:tc>
                <a:tc>
                  <a:txBody>
                    <a:bodyPr/>
                    <a:lstStyle/>
                    <a:p>
                      <a:pPr lvl="0">
                        <a:buNone/>
                      </a:pPr>
                      <a:endParaRPr lang="en-US" sz="1400" noProof="0"/>
                    </a:p>
                  </a:txBody>
                  <a:tcPr/>
                </a:tc>
                <a:extLst>
                  <a:ext uri="{0D108BD9-81ED-4DB2-BD59-A6C34878D82A}">
                    <a16:rowId xmlns:a16="http://schemas.microsoft.com/office/drawing/2014/main" val="1620991660"/>
                  </a:ext>
                </a:extLst>
              </a:tr>
              <a:tr h="1611085">
                <a:tc>
                  <a:txBody>
                    <a:bodyPr/>
                    <a:lstStyle/>
                    <a:p>
                      <a:r>
                        <a:rPr lang="en-US" sz="1400" noProof="0"/>
                        <a:t>Week 2</a:t>
                      </a:r>
                    </a:p>
                  </a:txBody>
                  <a:tcPr/>
                </a:tc>
                <a:tc>
                  <a:txBody>
                    <a:bodyPr/>
                    <a:lstStyle/>
                    <a:p>
                      <a:endParaRPr lang="en-US" sz="1400" noProof="0"/>
                    </a:p>
                  </a:txBody>
                  <a:tcPr/>
                </a:tc>
                <a:tc>
                  <a:txBody>
                    <a:bodyPr/>
                    <a:lstStyle/>
                    <a:p>
                      <a:r>
                        <a:rPr lang="en-US" sz="1400" b="1" noProof="0"/>
                        <a:t>Board Member Monthly Meeting</a:t>
                      </a:r>
                    </a:p>
                    <a:p>
                      <a:pPr lvl="0">
                        <a:buNone/>
                      </a:pPr>
                      <a:r>
                        <a:rPr lang="en-US" sz="1400" noProof="0"/>
                        <a:t>Host: Heather &amp; Rotating Board Members</a:t>
                      </a:r>
                    </a:p>
                    <a:p>
                      <a:pPr lvl="0">
                        <a:buNone/>
                      </a:pPr>
                      <a:r>
                        <a:rPr lang="en-US" sz="1400" noProof="0"/>
                        <a:t>Audience: Board &amp; MSFT </a:t>
                      </a:r>
                    </a:p>
                    <a:p>
                      <a:pPr lvl="0">
                        <a:buNone/>
                      </a:pPr>
                      <a:r>
                        <a:rPr lang="en-US" sz="1400" noProof="0"/>
                        <a:t>7:00am PT</a:t>
                      </a:r>
                    </a:p>
                    <a:p>
                      <a:endParaRPr lang="en-US" sz="1400" noProof="0"/>
                    </a:p>
                  </a:txBody>
                  <a:tcPr/>
                </a:tc>
                <a:tc>
                  <a:txBody>
                    <a:bodyPr/>
                    <a:lstStyle/>
                    <a:p>
                      <a:r>
                        <a:rPr lang="en-US" sz="1400" b="1" noProof="0"/>
                        <a:t>Board/RL/MSFT Monthly Meeting </a:t>
                      </a:r>
                    </a:p>
                    <a:p>
                      <a:pPr lvl="0">
                        <a:buNone/>
                      </a:pPr>
                      <a:r>
                        <a:rPr lang="en-US" sz="1400" noProof="0"/>
                        <a:t>Host: Heather &amp; Rotating Board Members</a:t>
                      </a:r>
                    </a:p>
                    <a:p>
                      <a:pPr lvl="0">
                        <a:buNone/>
                      </a:pPr>
                      <a:r>
                        <a:rPr lang="en-US" sz="1400" noProof="0"/>
                        <a:t>Audience: BO, RL and MSFT</a:t>
                      </a:r>
                      <a:endParaRPr lang="en-US" noProof="0"/>
                    </a:p>
                    <a:p>
                      <a:pPr lvl="0">
                        <a:buNone/>
                      </a:pPr>
                      <a:r>
                        <a:rPr lang="en-US" sz="1400" noProof="0"/>
                        <a:t>11:00am PT</a:t>
                      </a:r>
                    </a:p>
                  </a:txBody>
                  <a:tcPr/>
                </a:tc>
                <a:tc>
                  <a:txBody>
                    <a:bodyPr/>
                    <a:lstStyle/>
                    <a:p>
                      <a:pPr lvl="0">
                        <a:buNone/>
                      </a:pPr>
                      <a:endParaRPr lang="en-US" sz="1400" noProof="0"/>
                    </a:p>
                  </a:txBody>
                  <a:tcPr/>
                </a:tc>
                <a:extLst>
                  <a:ext uri="{0D108BD9-81ED-4DB2-BD59-A6C34878D82A}">
                    <a16:rowId xmlns:a16="http://schemas.microsoft.com/office/drawing/2014/main" val="3341456434"/>
                  </a:ext>
                </a:extLst>
              </a:tr>
              <a:tr h="370839">
                <a:tc>
                  <a:txBody>
                    <a:bodyPr/>
                    <a:lstStyle/>
                    <a:p>
                      <a:pPr lvl="0">
                        <a:buNone/>
                      </a:pPr>
                      <a:r>
                        <a:rPr lang="en-US" sz="1400" noProof="0"/>
                        <a:t>Week 3</a:t>
                      </a:r>
                    </a:p>
                  </a:txBody>
                  <a:tcPr/>
                </a:tc>
                <a:tc>
                  <a:txBody>
                    <a:bodyPr/>
                    <a:lstStyle/>
                    <a:p>
                      <a:pPr lvl="0">
                        <a:buNone/>
                      </a:pPr>
                      <a:endParaRPr lang="en-US" sz="1400" noProof="0"/>
                    </a:p>
                  </a:txBody>
                  <a:tcPr/>
                </a:tc>
                <a:tc>
                  <a:txBody>
                    <a:bodyPr/>
                    <a:lstStyle/>
                    <a:p>
                      <a:pPr lvl="0">
                        <a:buNone/>
                      </a:pPr>
                      <a:r>
                        <a:rPr lang="en-US" sz="1400" b="1" noProof="0"/>
                        <a:t>General Session (Two times)</a:t>
                      </a:r>
                    </a:p>
                    <a:p>
                      <a:pPr lvl="0">
                        <a:buNone/>
                      </a:pPr>
                      <a:r>
                        <a:rPr lang="en-US" sz="1400" noProof="0"/>
                        <a:t>Host: Heather</a:t>
                      </a:r>
                    </a:p>
                    <a:p>
                      <a:pPr lvl="0">
                        <a:buNone/>
                      </a:pPr>
                      <a:r>
                        <a:rPr lang="en-US" sz="1400" noProof="0"/>
                        <a:t>Audience: Open to public</a:t>
                      </a:r>
                    </a:p>
                    <a:p>
                      <a:pPr lvl="0">
                        <a:buNone/>
                      </a:pPr>
                      <a:r>
                        <a:rPr lang="en-US" sz="1400" noProof="0"/>
                        <a:t>8:00am &amp; 5:00pm PT</a:t>
                      </a:r>
                    </a:p>
                  </a:txBody>
                  <a:tcPr/>
                </a:tc>
                <a:tc>
                  <a:txBody>
                    <a:bodyPr/>
                    <a:lstStyle/>
                    <a:p>
                      <a:pPr lvl="0">
                        <a:buNone/>
                      </a:pPr>
                      <a:endParaRPr lang="en-US" sz="1400" noProof="0"/>
                    </a:p>
                  </a:txBody>
                  <a:tcPr/>
                </a:tc>
                <a:tc>
                  <a:txBody>
                    <a:bodyPr/>
                    <a:lstStyle/>
                    <a:p>
                      <a:pPr lvl="0">
                        <a:buNone/>
                      </a:pPr>
                      <a:endParaRPr lang="en-US" sz="1400" noProof="0"/>
                    </a:p>
                  </a:txBody>
                  <a:tcPr/>
                </a:tc>
                <a:extLst>
                  <a:ext uri="{0D108BD9-81ED-4DB2-BD59-A6C34878D82A}">
                    <a16:rowId xmlns:a16="http://schemas.microsoft.com/office/drawing/2014/main" val="2430336802"/>
                  </a:ext>
                </a:extLst>
              </a:tr>
              <a:tr h="370838">
                <a:tc>
                  <a:txBody>
                    <a:bodyPr/>
                    <a:lstStyle/>
                    <a:p>
                      <a:pPr lvl="0">
                        <a:buNone/>
                      </a:pPr>
                      <a:r>
                        <a:rPr lang="en-US" sz="1400" noProof="0"/>
                        <a:t>Week 4</a:t>
                      </a:r>
                    </a:p>
                  </a:txBody>
                  <a:tcPr/>
                </a:tc>
                <a:tc>
                  <a:txBody>
                    <a:bodyPr/>
                    <a:lstStyle/>
                    <a:p>
                      <a:pPr lvl="0">
                        <a:buNone/>
                      </a:pPr>
                      <a:endParaRPr lang="en-US" sz="1400" noProof="0"/>
                    </a:p>
                  </a:txBody>
                  <a:tcPr/>
                </a:tc>
                <a:tc>
                  <a:txBody>
                    <a:bodyPr/>
                    <a:lstStyle/>
                    <a:p>
                      <a:pPr lvl="0">
                        <a:buNone/>
                      </a:pPr>
                      <a:endParaRPr lang="en-US" sz="1400" noProof="0"/>
                    </a:p>
                  </a:txBody>
                  <a:tcPr/>
                </a:tc>
                <a:tc>
                  <a:txBody>
                    <a:bodyPr/>
                    <a:lstStyle/>
                    <a:p>
                      <a:pPr lvl="0">
                        <a:buNone/>
                      </a:pPr>
                      <a:endParaRPr lang="en-US" sz="1400" noProof="0"/>
                    </a:p>
                  </a:txBody>
                  <a:tcPr/>
                </a:tc>
                <a:tc>
                  <a:txBody>
                    <a:bodyPr/>
                    <a:lstStyle/>
                    <a:p>
                      <a:pPr lvl="0">
                        <a:buNone/>
                      </a:pPr>
                      <a:r>
                        <a:rPr lang="en-US" sz="1400" b="1" i="0" u="none" strike="noStrike" noProof="0">
                          <a:solidFill>
                            <a:srgbClr val="000000"/>
                          </a:solidFill>
                          <a:latin typeface="Calibri"/>
                        </a:rPr>
                        <a:t>Event Training &amp; Office Hours (One time only) </a:t>
                      </a:r>
                    </a:p>
                    <a:p>
                      <a:pPr lvl="0">
                        <a:buNone/>
                      </a:pPr>
                      <a:r>
                        <a:rPr lang="en-US" sz="1400" b="0" i="0" u="none" strike="noStrike" noProof="0">
                          <a:solidFill>
                            <a:srgbClr val="000000"/>
                          </a:solidFill>
                          <a:latin typeface="Calibri"/>
                        </a:rPr>
                        <a:t>Host: Sharon &amp; Wes</a:t>
                      </a:r>
                    </a:p>
                    <a:p>
                      <a:pPr lvl="0">
                        <a:buNone/>
                      </a:pPr>
                      <a:r>
                        <a:rPr lang="en-US" sz="1400" b="0" i="0" u="none" strike="noStrike" noProof="0">
                          <a:solidFill>
                            <a:srgbClr val="000000"/>
                          </a:solidFill>
                          <a:latin typeface="Calibri"/>
                        </a:rPr>
                        <a:t>Audience: MGCI Membership</a:t>
                      </a:r>
                    </a:p>
                    <a:p>
                      <a:pPr lvl="0">
                        <a:buNone/>
                      </a:pPr>
                      <a:r>
                        <a:rPr lang="en-US" sz="1400" b="0" i="0" u="none" strike="noStrike" noProof="0">
                          <a:solidFill>
                            <a:srgbClr val="000000"/>
                          </a:solidFill>
                          <a:latin typeface="Calibri"/>
                        </a:rPr>
                        <a:t>8:00am PT</a:t>
                      </a:r>
                    </a:p>
                  </a:txBody>
                  <a:tcPr/>
                </a:tc>
                <a:extLst>
                  <a:ext uri="{0D108BD9-81ED-4DB2-BD59-A6C34878D82A}">
                    <a16:rowId xmlns:a16="http://schemas.microsoft.com/office/drawing/2014/main" val="1820505717"/>
                  </a:ext>
                </a:extLst>
              </a:tr>
            </a:tbl>
          </a:graphicData>
        </a:graphic>
      </p:graphicFrame>
    </p:spTree>
    <p:extLst>
      <p:ext uri="{BB962C8B-B14F-4D97-AF65-F5344CB8AC3E}">
        <p14:creationId xmlns:p14="http://schemas.microsoft.com/office/powerpoint/2010/main" val="2238334402"/>
      </p:ext>
    </p:extLst>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47B8D-4D88-F040-9FCF-EFF6FA8925D6}"/>
              </a:ext>
            </a:extLst>
          </p:cNvPr>
          <p:cNvSpPr>
            <a:spLocks noGrp="1"/>
          </p:cNvSpPr>
          <p:nvPr>
            <p:ph type="title"/>
          </p:nvPr>
        </p:nvSpPr>
        <p:spPr>
          <a:xfrm>
            <a:off x="496111" y="321013"/>
            <a:ext cx="11110672" cy="492443"/>
          </a:xfrm>
        </p:spPr>
        <p:txBody>
          <a:bodyPr/>
          <a:lstStyle/>
          <a:p>
            <a:r>
              <a:rPr lang="en-US" sz="3200" noProof="0">
                <a:latin typeface="Calibri Light"/>
                <a:ea typeface="Calibri Light"/>
                <a:cs typeface="Segoe UI"/>
              </a:rPr>
              <a:t>MGCI ROB DATES</a:t>
            </a:r>
            <a:endParaRPr lang="en-US" sz="3200" noProof="0">
              <a:latin typeface="Calibri Light"/>
              <a:ea typeface="Calibri Light"/>
            </a:endParaRPr>
          </a:p>
        </p:txBody>
      </p:sp>
      <p:graphicFrame>
        <p:nvGraphicFramePr>
          <p:cNvPr id="5" name="Table 4">
            <a:extLst>
              <a:ext uri="{FF2B5EF4-FFF2-40B4-BE49-F238E27FC236}">
                <a16:creationId xmlns:a16="http://schemas.microsoft.com/office/drawing/2014/main" id="{9E9A417F-754F-5C8C-8642-76AAD83DE8E8}"/>
              </a:ext>
            </a:extLst>
          </p:cNvPr>
          <p:cNvGraphicFramePr>
            <a:graphicFrameLocks noGrp="1"/>
          </p:cNvGraphicFramePr>
          <p:nvPr>
            <p:extLst>
              <p:ext uri="{D42A27DB-BD31-4B8C-83A1-F6EECF244321}">
                <p14:modId xmlns:p14="http://schemas.microsoft.com/office/powerpoint/2010/main" val="1946879016"/>
              </p:ext>
            </p:extLst>
          </p:nvPr>
        </p:nvGraphicFramePr>
        <p:xfrm>
          <a:off x="844378" y="1307756"/>
          <a:ext cx="10459624" cy="5259774"/>
        </p:xfrm>
        <a:graphic>
          <a:graphicData uri="http://schemas.openxmlformats.org/drawingml/2006/table">
            <a:tbl>
              <a:tblPr firstRow="1" bandRow="1">
                <a:tableStyleId>{5C22544A-7EE6-4342-B048-85BDC9FD1C3A}</a:tableStyleId>
              </a:tblPr>
              <a:tblGrid>
                <a:gridCol w="1416420">
                  <a:extLst>
                    <a:ext uri="{9D8B030D-6E8A-4147-A177-3AD203B41FA5}">
                      <a16:colId xmlns:a16="http://schemas.microsoft.com/office/drawing/2014/main" val="1162297249"/>
                    </a:ext>
                  </a:extLst>
                </a:gridCol>
                <a:gridCol w="2124661">
                  <a:extLst>
                    <a:ext uri="{9D8B030D-6E8A-4147-A177-3AD203B41FA5}">
                      <a16:colId xmlns:a16="http://schemas.microsoft.com/office/drawing/2014/main" val="1156175590"/>
                    </a:ext>
                  </a:extLst>
                </a:gridCol>
                <a:gridCol w="2040798">
                  <a:extLst>
                    <a:ext uri="{9D8B030D-6E8A-4147-A177-3AD203B41FA5}">
                      <a16:colId xmlns:a16="http://schemas.microsoft.com/office/drawing/2014/main" val="2601680374"/>
                    </a:ext>
                  </a:extLst>
                </a:gridCol>
                <a:gridCol w="2091685">
                  <a:extLst>
                    <a:ext uri="{9D8B030D-6E8A-4147-A177-3AD203B41FA5}">
                      <a16:colId xmlns:a16="http://schemas.microsoft.com/office/drawing/2014/main" val="20990148"/>
                    </a:ext>
                  </a:extLst>
                </a:gridCol>
                <a:gridCol w="2786060">
                  <a:extLst>
                    <a:ext uri="{9D8B030D-6E8A-4147-A177-3AD203B41FA5}">
                      <a16:colId xmlns:a16="http://schemas.microsoft.com/office/drawing/2014/main" val="1636957490"/>
                    </a:ext>
                  </a:extLst>
                </a:gridCol>
              </a:tblGrid>
              <a:tr h="832710">
                <a:tc>
                  <a:txBody>
                    <a:bodyPr/>
                    <a:lstStyle/>
                    <a:p>
                      <a:pPr algn="l" fontAlgn="base">
                        <a:lnSpc>
                          <a:spcPts val="2175"/>
                        </a:lnSpc>
                        <a:buNone/>
                      </a:pPr>
                      <a:r>
                        <a:rPr lang="en-US" sz="1800" b="1" i="0" noProof="0">
                          <a:solidFill>
                            <a:srgbClr val="FFFFFF"/>
                          </a:solidFill>
                          <a:effectLst/>
                          <a:latin typeface="Segoe UI"/>
                        </a:rPr>
                        <a:t>Month</a:t>
                      </a:r>
                      <a:endParaRPr lang="en-US" b="1" i="0" noProof="0">
                        <a:solidFill>
                          <a:srgbClr val="FFFFFF"/>
                        </a:solidFill>
                        <a:effectLst/>
                        <a:latin typeface="Segoe UI"/>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4384" cap="flat" cmpd="sng" algn="ctr">
                      <a:solidFill>
                        <a:srgbClr val="FFFFFF"/>
                      </a:solidFill>
                      <a:prstDash val="solid"/>
                      <a:round/>
                      <a:headEnd type="none" w="med" len="med"/>
                      <a:tailEnd type="none" w="med" len="med"/>
                    </a:lnB>
                    <a:solidFill>
                      <a:schemeClr val="accent2">
                        <a:lumMod val="60000"/>
                        <a:lumOff val="40000"/>
                      </a:schemeClr>
                    </a:solidFill>
                  </a:tcPr>
                </a:tc>
                <a:tc>
                  <a:txBody>
                    <a:bodyPr/>
                    <a:lstStyle/>
                    <a:p>
                      <a:pPr algn="ctr" fontAlgn="base">
                        <a:lnSpc>
                          <a:spcPts val="2175"/>
                        </a:lnSpc>
                        <a:buNone/>
                      </a:pPr>
                      <a:r>
                        <a:rPr lang="en-US" sz="1800" b="1" i="0" noProof="0">
                          <a:solidFill>
                            <a:srgbClr val="FFFFFF"/>
                          </a:solidFill>
                          <a:effectLst/>
                          <a:latin typeface="Segoe UI"/>
                        </a:rPr>
                        <a:t>Board</a:t>
                      </a:r>
                      <a:endParaRPr lang="en-US" b="1" i="0" noProof="0">
                        <a:solidFill>
                          <a:srgbClr val="FFFFFF"/>
                        </a:solidFill>
                        <a:effectLst/>
                        <a:latin typeface="Segoe UI"/>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4384" cap="flat" cmpd="sng" algn="ctr">
                      <a:solidFill>
                        <a:srgbClr val="FFFFFF"/>
                      </a:solidFill>
                      <a:prstDash val="solid"/>
                      <a:round/>
                      <a:headEnd type="none" w="med" len="med"/>
                      <a:tailEnd type="none" w="med" len="med"/>
                    </a:lnB>
                    <a:solidFill>
                      <a:schemeClr val="accent2">
                        <a:lumMod val="60000"/>
                        <a:lumOff val="40000"/>
                      </a:schemeClr>
                    </a:solidFill>
                  </a:tcPr>
                </a:tc>
                <a:tc>
                  <a:txBody>
                    <a:bodyPr/>
                    <a:lstStyle/>
                    <a:p>
                      <a:pPr algn="ctr" fontAlgn="base">
                        <a:lnSpc>
                          <a:spcPts val="2175"/>
                        </a:lnSpc>
                        <a:buNone/>
                      </a:pPr>
                      <a:r>
                        <a:rPr lang="en-US" sz="1800" b="1" i="0" noProof="0">
                          <a:solidFill>
                            <a:srgbClr val="FFFFFF"/>
                          </a:solidFill>
                          <a:effectLst/>
                          <a:latin typeface="Segoe UI"/>
                        </a:rPr>
                        <a:t>Board / RL</a:t>
                      </a:r>
                      <a:endParaRPr lang="en-US" b="1" i="0" noProof="0">
                        <a:solidFill>
                          <a:srgbClr val="FFFFFF"/>
                        </a:solidFill>
                        <a:effectLst/>
                        <a:latin typeface="Segoe UI"/>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4384" cap="flat" cmpd="sng" algn="ctr">
                      <a:solidFill>
                        <a:srgbClr val="FFFFFF"/>
                      </a:solidFill>
                      <a:prstDash val="solid"/>
                      <a:round/>
                      <a:headEnd type="none" w="med" len="med"/>
                      <a:tailEnd type="none" w="med" len="med"/>
                    </a:lnB>
                    <a:solidFill>
                      <a:schemeClr val="accent2">
                        <a:lumMod val="60000"/>
                        <a:lumOff val="40000"/>
                      </a:schemeClr>
                    </a:solidFill>
                  </a:tcPr>
                </a:tc>
                <a:tc>
                  <a:txBody>
                    <a:bodyPr/>
                    <a:lstStyle/>
                    <a:p>
                      <a:pPr algn="ctr" fontAlgn="base">
                        <a:lnSpc>
                          <a:spcPts val="2175"/>
                        </a:lnSpc>
                        <a:buNone/>
                      </a:pPr>
                      <a:r>
                        <a:rPr lang="en-US" sz="1800" b="1" i="0" noProof="0">
                          <a:solidFill>
                            <a:srgbClr val="FFFFFF"/>
                          </a:solidFill>
                          <a:effectLst/>
                          <a:latin typeface="Segoe UI"/>
                        </a:rPr>
                        <a:t>General </a:t>
                      </a:r>
                      <a:endParaRPr lang="en-US" b="1" i="0" noProof="0">
                        <a:solidFill>
                          <a:srgbClr val="FFFFFF"/>
                        </a:solidFill>
                        <a:effectLst/>
                        <a:latin typeface="Segoe UI"/>
                      </a:endParaRPr>
                    </a:p>
                    <a:p>
                      <a:pPr lvl="0" algn="ctr">
                        <a:lnSpc>
                          <a:spcPts val="2175"/>
                        </a:lnSpc>
                        <a:buNone/>
                      </a:pPr>
                      <a:r>
                        <a:rPr lang="en-US" sz="1800" b="1" i="0" noProof="0">
                          <a:solidFill>
                            <a:srgbClr val="FFFFFF"/>
                          </a:solidFill>
                          <a:effectLst/>
                          <a:latin typeface="Segoe UI"/>
                        </a:rPr>
                        <a:t>Session</a:t>
                      </a:r>
                      <a:endParaRPr lang="en-US" b="1" i="0" noProof="0">
                        <a:solidFill>
                          <a:srgbClr val="FFFFFF"/>
                        </a:solidFill>
                        <a:effectLst/>
                        <a:latin typeface="Segoe UI"/>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4384" cap="flat" cmpd="sng" algn="ctr">
                      <a:solidFill>
                        <a:srgbClr val="FFFFFF"/>
                      </a:solidFill>
                      <a:prstDash val="solid"/>
                      <a:round/>
                      <a:headEnd type="none" w="med" len="med"/>
                      <a:tailEnd type="none" w="med" len="med"/>
                    </a:lnB>
                    <a:solidFill>
                      <a:schemeClr val="accent2">
                        <a:lumMod val="60000"/>
                        <a:lumOff val="40000"/>
                      </a:schemeClr>
                    </a:solidFill>
                  </a:tcPr>
                </a:tc>
                <a:tc>
                  <a:txBody>
                    <a:bodyPr/>
                    <a:lstStyle/>
                    <a:p>
                      <a:pPr algn="ctr" fontAlgn="base">
                        <a:lnSpc>
                          <a:spcPts val="2175"/>
                        </a:lnSpc>
                        <a:buNone/>
                      </a:pPr>
                      <a:r>
                        <a:rPr lang="en-US" sz="1800" b="1" i="0" noProof="0">
                          <a:solidFill>
                            <a:srgbClr val="FFFFFF"/>
                          </a:solidFill>
                          <a:effectLst/>
                          <a:latin typeface="Segoe UI"/>
                        </a:rPr>
                        <a:t>Event </a:t>
                      </a:r>
                      <a:endParaRPr lang="en-US" b="1" i="0" noProof="0">
                        <a:solidFill>
                          <a:srgbClr val="FFFFFF"/>
                        </a:solidFill>
                        <a:effectLst/>
                        <a:latin typeface="Segoe UI"/>
                      </a:endParaRPr>
                    </a:p>
                    <a:p>
                      <a:pPr lvl="0" algn="ctr">
                        <a:lnSpc>
                          <a:spcPts val="2175"/>
                        </a:lnSpc>
                        <a:buNone/>
                      </a:pPr>
                      <a:r>
                        <a:rPr lang="en-US" sz="1800" b="1" i="0" noProof="0">
                          <a:solidFill>
                            <a:srgbClr val="FFFFFF"/>
                          </a:solidFill>
                          <a:effectLst/>
                          <a:latin typeface="Segoe UI"/>
                        </a:rPr>
                        <a:t>Training</a:t>
                      </a:r>
                      <a:endParaRPr lang="en-US" b="1" i="0" noProof="0">
                        <a:solidFill>
                          <a:srgbClr val="FFFFFF"/>
                        </a:solidFill>
                        <a:effectLst/>
                        <a:latin typeface="Segoe UI"/>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4384" cap="flat" cmpd="sng" algn="ctr">
                      <a:solidFill>
                        <a:srgbClr val="FFFFFF"/>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3113853722"/>
                  </a:ext>
                </a:extLst>
              </a:tr>
              <a:tr h="368922">
                <a:tc>
                  <a:txBody>
                    <a:bodyPr/>
                    <a:lstStyle/>
                    <a:p>
                      <a:pPr algn="l" fontAlgn="base">
                        <a:lnSpc>
                          <a:spcPts val="2175"/>
                        </a:lnSpc>
                        <a:buNone/>
                      </a:pPr>
                      <a:r>
                        <a:rPr lang="en-US" sz="1800" b="0" i="0" noProof="0">
                          <a:solidFill>
                            <a:srgbClr val="1A1A1A"/>
                          </a:solidFill>
                          <a:effectLst/>
                          <a:latin typeface="Segoe UI"/>
                        </a:rPr>
                        <a:t>Jan</a:t>
                      </a:r>
                      <a:endParaRPr lang="en-US" b="0" i="0" noProof="0">
                        <a:solidFill>
                          <a:srgbClr val="1A1A1A"/>
                        </a:solidFill>
                        <a:effectLst/>
                        <a:latin typeface="Segoe UI"/>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4384"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algn="ctr" fontAlgn="t">
                        <a:buNone/>
                      </a:pPr>
                      <a:r>
                        <a:rPr lang="en-US" noProof="0">
                          <a:effectLst/>
                        </a:rPr>
                        <a:t>Tue 13</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4384"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algn="ctr" fontAlgn="t">
                        <a:buNone/>
                      </a:pPr>
                      <a:r>
                        <a:rPr lang="en-US" noProof="0">
                          <a:effectLst/>
                        </a:rPr>
                        <a:t>Wed 14</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4384"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algn="ctr" fontAlgn="t">
                        <a:buNone/>
                      </a:pPr>
                      <a:r>
                        <a:rPr lang="en-US" noProof="0">
                          <a:effectLst/>
                        </a:rPr>
                        <a:t>Tue 20</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4384"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algn="ctr" fontAlgn="t">
                        <a:buNone/>
                      </a:pPr>
                      <a:r>
                        <a:rPr lang="en-US" noProof="0">
                          <a:effectLst/>
                        </a:rPr>
                        <a:t>Thu 29</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4384"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72057627"/>
                  </a:ext>
                </a:extLst>
              </a:tr>
              <a:tr h="368922">
                <a:tc>
                  <a:txBody>
                    <a:bodyPr/>
                    <a:lstStyle/>
                    <a:p>
                      <a:pPr algn="l" fontAlgn="base">
                        <a:lnSpc>
                          <a:spcPts val="2175"/>
                        </a:lnSpc>
                        <a:buNone/>
                      </a:pPr>
                      <a:r>
                        <a:rPr lang="en-US" sz="1800" b="0" i="0" noProof="0">
                          <a:solidFill>
                            <a:srgbClr val="1A1A1A"/>
                          </a:solidFill>
                          <a:effectLst/>
                          <a:latin typeface="Segoe UI"/>
                        </a:rPr>
                        <a:t>Feb</a:t>
                      </a:r>
                      <a:endParaRPr lang="en-US" b="0" i="0" noProof="0">
                        <a:solidFill>
                          <a:srgbClr val="1A1A1A"/>
                        </a:solidFill>
                        <a:effectLst/>
                        <a:latin typeface="Segoe UI"/>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algn="ctr" fontAlgn="t">
                        <a:buNone/>
                      </a:pPr>
                      <a:r>
                        <a:rPr lang="en-US" noProof="0">
                          <a:effectLst/>
                        </a:rPr>
                        <a:t>Tue 10</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algn="ctr" fontAlgn="t">
                        <a:buNone/>
                      </a:pPr>
                      <a:r>
                        <a:rPr lang="en-US" noProof="0">
                          <a:effectLst/>
                        </a:rPr>
                        <a:t>Wed 11</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algn="ctr" fontAlgn="t">
                        <a:buNone/>
                      </a:pPr>
                      <a:r>
                        <a:rPr lang="en-US" noProof="0">
                          <a:effectLst/>
                        </a:rPr>
                        <a:t>Tue 17</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algn="ctr" fontAlgn="t">
                        <a:buNone/>
                      </a:pPr>
                      <a:r>
                        <a:rPr lang="en-US" noProof="0">
                          <a:effectLst/>
                        </a:rPr>
                        <a:t>Thu 26</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823120905"/>
                  </a:ext>
                </a:extLst>
              </a:tr>
              <a:tr h="368922">
                <a:tc>
                  <a:txBody>
                    <a:bodyPr/>
                    <a:lstStyle/>
                    <a:p>
                      <a:pPr algn="l" fontAlgn="base">
                        <a:lnSpc>
                          <a:spcPts val="2175"/>
                        </a:lnSpc>
                        <a:buNone/>
                      </a:pPr>
                      <a:r>
                        <a:rPr lang="en-US" sz="1800" b="0" i="0" noProof="0">
                          <a:solidFill>
                            <a:srgbClr val="1A1A1A"/>
                          </a:solidFill>
                          <a:effectLst/>
                          <a:latin typeface="Segoe UI"/>
                        </a:rPr>
                        <a:t>Mar</a:t>
                      </a:r>
                      <a:endParaRPr lang="en-US" b="0" i="0" noProof="0">
                        <a:solidFill>
                          <a:srgbClr val="1A1A1A"/>
                        </a:solidFill>
                        <a:effectLst/>
                        <a:latin typeface="Segoe UI"/>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algn="ctr" fontAlgn="t">
                        <a:buNone/>
                      </a:pPr>
                      <a:r>
                        <a:rPr lang="en-US" noProof="0">
                          <a:effectLst/>
                        </a:rPr>
                        <a:t>Tue 10</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algn="ctr" fontAlgn="t">
                        <a:buNone/>
                      </a:pPr>
                      <a:r>
                        <a:rPr lang="en-US" noProof="0">
                          <a:effectLst/>
                        </a:rPr>
                        <a:t>Wed 11</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algn="ctr" fontAlgn="t">
                        <a:buNone/>
                      </a:pPr>
                      <a:r>
                        <a:rPr lang="en-US" noProof="0">
                          <a:effectLst/>
                        </a:rPr>
                        <a:t>Tue 17</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algn="ctr" fontAlgn="t">
                        <a:buNone/>
                      </a:pPr>
                      <a:r>
                        <a:rPr lang="en-US" noProof="0">
                          <a:effectLst/>
                        </a:rPr>
                        <a:t>MVP Summit</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4286916848"/>
                  </a:ext>
                </a:extLst>
              </a:tr>
              <a:tr h="368922">
                <a:tc>
                  <a:txBody>
                    <a:bodyPr/>
                    <a:lstStyle/>
                    <a:p>
                      <a:pPr algn="l" fontAlgn="base">
                        <a:lnSpc>
                          <a:spcPts val="2175"/>
                        </a:lnSpc>
                        <a:buNone/>
                      </a:pPr>
                      <a:r>
                        <a:rPr lang="en-US" sz="1800" b="0" i="0" noProof="0">
                          <a:solidFill>
                            <a:srgbClr val="1A1A1A"/>
                          </a:solidFill>
                          <a:effectLst/>
                          <a:latin typeface="Segoe UI"/>
                        </a:rPr>
                        <a:t>Apr</a:t>
                      </a:r>
                      <a:endParaRPr lang="en-US" b="0" i="0" noProof="0">
                        <a:solidFill>
                          <a:srgbClr val="1A1A1A"/>
                        </a:solidFill>
                        <a:effectLst/>
                        <a:latin typeface="Segoe UI"/>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algn="ctr" fontAlgn="t">
                        <a:buNone/>
                      </a:pPr>
                      <a:r>
                        <a:rPr lang="en-US" noProof="0">
                          <a:effectLst/>
                        </a:rPr>
                        <a:t>Tue 7</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algn="ctr" fontAlgn="t">
                        <a:buNone/>
                      </a:pPr>
                      <a:r>
                        <a:rPr lang="en-US" noProof="0">
                          <a:effectLst/>
                        </a:rPr>
                        <a:t>Wed 8</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algn="ctr" fontAlgn="t">
                        <a:buNone/>
                      </a:pPr>
                      <a:r>
                        <a:rPr lang="en-US" noProof="0">
                          <a:effectLst/>
                        </a:rPr>
                        <a:t>Tue 21</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algn="ctr" fontAlgn="t">
                        <a:buNone/>
                      </a:pPr>
                      <a:r>
                        <a:rPr lang="en-US" noProof="0">
                          <a:effectLst/>
                        </a:rPr>
                        <a:t>Thu 23</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614667257"/>
                  </a:ext>
                </a:extLst>
              </a:tr>
              <a:tr h="368922">
                <a:tc>
                  <a:txBody>
                    <a:bodyPr/>
                    <a:lstStyle/>
                    <a:p>
                      <a:pPr algn="l" fontAlgn="base">
                        <a:lnSpc>
                          <a:spcPts val="2175"/>
                        </a:lnSpc>
                        <a:buNone/>
                      </a:pPr>
                      <a:r>
                        <a:rPr lang="en-US" sz="1800" b="0" i="0" noProof="0">
                          <a:solidFill>
                            <a:srgbClr val="1A1A1A"/>
                          </a:solidFill>
                          <a:effectLst/>
                          <a:latin typeface="Segoe UI"/>
                        </a:rPr>
                        <a:t>May</a:t>
                      </a:r>
                      <a:endParaRPr lang="en-US" b="0" i="0" noProof="0">
                        <a:solidFill>
                          <a:srgbClr val="1A1A1A"/>
                        </a:solidFill>
                        <a:effectLst/>
                        <a:latin typeface="Segoe UI"/>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algn="ctr" fontAlgn="t">
                        <a:buNone/>
                      </a:pPr>
                      <a:r>
                        <a:rPr lang="en-US" noProof="0">
                          <a:effectLst/>
                        </a:rPr>
                        <a:t>Tue 12</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algn="ctr" fontAlgn="t">
                        <a:buNone/>
                      </a:pPr>
                      <a:r>
                        <a:rPr lang="en-US" noProof="0">
                          <a:effectLst/>
                        </a:rPr>
                        <a:t>Wed 13</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algn="ctr" fontAlgn="t">
                        <a:buNone/>
                      </a:pPr>
                      <a:r>
                        <a:rPr lang="en-US" noProof="0">
                          <a:effectLst/>
                        </a:rPr>
                        <a:t>Tue 19</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algn="ctr" fontAlgn="t">
                        <a:buNone/>
                      </a:pPr>
                      <a:r>
                        <a:rPr lang="en-US" noProof="0">
                          <a:effectLst/>
                        </a:rPr>
                        <a:t>Thu 28</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020826106"/>
                  </a:ext>
                </a:extLst>
              </a:tr>
              <a:tr h="368922">
                <a:tc>
                  <a:txBody>
                    <a:bodyPr/>
                    <a:lstStyle/>
                    <a:p>
                      <a:pPr algn="l" fontAlgn="base">
                        <a:lnSpc>
                          <a:spcPts val="2175"/>
                        </a:lnSpc>
                        <a:buNone/>
                      </a:pPr>
                      <a:r>
                        <a:rPr lang="en-US" sz="1800" b="0" i="0" noProof="0">
                          <a:solidFill>
                            <a:srgbClr val="1A1A1A"/>
                          </a:solidFill>
                          <a:effectLst/>
                          <a:latin typeface="Segoe UI"/>
                        </a:rPr>
                        <a:t>Jun</a:t>
                      </a:r>
                      <a:endParaRPr lang="en-US" b="0" i="0" noProof="0">
                        <a:solidFill>
                          <a:srgbClr val="1A1A1A"/>
                        </a:solidFill>
                        <a:effectLst/>
                        <a:latin typeface="Segoe UI"/>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algn="ctr" fontAlgn="t">
                        <a:buNone/>
                      </a:pPr>
                      <a:r>
                        <a:rPr lang="en-US" noProof="0">
                          <a:effectLst/>
                        </a:rPr>
                        <a:t>Tue 9</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algn="ctr" fontAlgn="t">
                        <a:buNone/>
                      </a:pPr>
                      <a:r>
                        <a:rPr lang="en-US" noProof="0">
                          <a:effectLst/>
                        </a:rPr>
                        <a:t>Wed 10</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algn="ctr" fontAlgn="t">
                        <a:buNone/>
                      </a:pPr>
                      <a:r>
                        <a:rPr lang="en-US" noProof="0">
                          <a:effectLst/>
                        </a:rPr>
                        <a:t>Tue 16</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algn="ctr" fontAlgn="t">
                        <a:buNone/>
                      </a:pPr>
                      <a:r>
                        <a:rPr lang="en-US" noProof="0">
                          <a:effectLst/>
                        </a:rPr>
                        <a:t>Thu 25</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592175497"/>
                  </a:ext>
                </a:extLst>
              </a:tr>
              <a:tr h="368922">
                <a:tc>
                  <a:txBody>
                    <a:bodyPr/>
                    <a:lstStyle/>
                    <a:p>
                      <a:pPr algn="l" fontAlgn="base">
                        <a:lnSpc>
                          <a:spcPts val="2175"/>
                        </a:lnSpc>
                        <a:buNone/>
                      </a:pPr>
                      <a:r>
                        <a:rPr lang="en-US" sz="1800" b="0" i="0" noProof="0">
                          <a:solidFill>
                            <a:srgbClr val="1A1A1A"/>
                          </a:solidFill>
                          <a:effectLst/>
                          <a:latin typeface="Segoe UI"/>
                        </a:rPr>
                        <a:t>Jul</a:t>
                      </a:r>
                      <a:endParaRPr lang="en-US" b="0" i="0" noProof="0">
                        <a:solidFill>
                          <a:srgbClr val="1A1A1A"/>
                        </a:solidFill>
                        <a:effectLst/>
                        <a:latin typeface="Segoe UI"/>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algn="ctr" fontAlgn="t">
                        <a:buNone/>
                      </a:pPr>
                      <a:r>
                        <a:rPr lang="en-US" noProof="0">
                          <a:effectLst/>
                        </a:rPr>
                        <a:t>Tue 7 </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algn="ctr" fontAlgn="t">
                        <a:buNone/>
                      </a:pPr>
                      <a:r>
                        <a:rPr lang="en-US" noProof="0">
                          <a:effectLst/>
                        </a:rPr>
                        <a:t>Wed 8</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algn="ctr" fontAlgn="t">
                        <a:buNone/>
                      </a:pPr>
                      <a:r>
                        <a:rPr lang="en-US" noProof="0">
                          <a:effectLst/>
                        </a:rPr>
                        <a:t>Tue 21</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algn="ctr" fontAlgn="t">
                        <a:buNone/>
                      </a:pPr>
                      <a:r>
                        <a:rPr lang="en-US" noProof="0">
                          <a:effectLst/>
                        </a:rPr>
                        <a:t>Thu 30</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525429095"/>
                  </a:ext>
                </a:extLst>
              </a:tr>
              <a:tr h="368922">
                <a:tc>
                  <a:txBody>
                    <a:bodyPr/>
                    <a:lstStyle/>
                    <a:p>
                      <a:pPr algn="l" fontAlgn="base">
                        <a:lnSpc>
                          <a:spcPts val="2175"/>
                        </a:lnSpc>
                        <a:buNone/>
                      </a:pPr>
                      <a:r>
                        <a:rPr lang="en-US" sz="1800" b="0" i="0" noProof="0">
                          <a:solidFill>
                            <a:srgbClr val="1A1A1A"/>
                          </a:solidFill>
                          <a:effectLst/>
                          <a:latin typeface="Segoe UI"/>
                        </a:rPr>
                        <a:t>Aug</a:t>
                      </a:r>
                      <a:endParaRPr lang="en-US" b="0" i="0" noProof="0">
                        <a:solidFill>
                          <a:srgbClr val="1A1A1A"/>
                        </a:solidFill>
                        <a:effectLst/>
                        <a:latin typeface="Segoe UI"/>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gridSpan="4">
                  <a:txBody>
                    <a:bodyPr/>
                    <a:lstStyle/>
                    <a:p>
                      <a:pPr lvl="0" algn="ctr">
                        <a:buNone/>
                      </a:pPr>
                      <a:r>
                        <a:rPr lang="en-US" noProof="0">
                          <a:effectLst/>
                        </a:rPr>
                        <a:t>Summer Break</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hMerge="1">
                  <a:txBody>
                    <a:bodyPr/>
                    <a:lstStyle/>
                    <a:p>
                      <a:endParaRPr lang="en-US"/>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CF7"/>
                    </a:solidFill>
                  </a:tcPr>
                </a:tc>
                <a:tc hMerge="1">
                  <a:txBody>
                    <a:bodyPr/>
                    <a:lstStyle/>
                    <a:p>
                      <a:endParaRPr lang="en-US"/>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CF7"/>
                    </a:solidFill>
                  </a:tcPr>
                </a:tc>
                <a:tc hMerge="1">
                  <a:txBody>
                    <a:bodyPr/>
                    <a:lstStyle/>
                    <a:p>
                      <a:endParaRPr lang="en-US"/>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CF7"/>
                    </a:solidFill>
                  </a:tcPr>
                </a:tc>
                <a:extLst>
                  <a:ext uri="{0D108BD9-81ED-4DB2-BD59-A6C34878D82A}">
                    <a16:rowId xmlns:a16="http://schemas.microsoft.com/office/drawing/2014/main" val="1785846289"/>
                  </a:ext>
                </a:extLst>
              </a:tr>
              <a:tr h="368922">
                <a:tc>
                  <a:txBody>
                    <a:bodyPr/>
                    <a:lstStyle/>
                    <a:p>
                      <a:pPr algn="l" fontAlgn="base">
                        <a:lnSpc>
                          <a:spcPts val="2175"/>
                        </a:lnSpc>
                        <a:buNone/>
                      </a:pPr>
                      <a:r>
                        <a:rPr lang="en-US" sz="1800" b="0" i="0" noProof="0">
                          <a:solidFill>
                            <a:srgbClr val="1A1A1A"/>
                          </a:solidFill>
                          <a:effectLst/>
                          <a:latin typeface="Segoe UI"/>
                        </a:rPr>
                        <a:t>Sep</a:t>
                      </a:r>
                      <a:endParaRPr lang="en-US" b="0" i="0" noProof="0">
                        <a:solidFill>
                          <a:srgbClr val="1A1A1A"/>
                        </a:solidFill>
                        <a:effectLst/>
                        <a:latin typeface="Segoe UI"/>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algn="ctr" fontAlgn="t">
                        <a:buNone/>
                      </a:pPr>
                      <a:r>
                        <a:rPr lang="en-US" noProof="0">
                          <a:effectLst/>
                        </a:rPr>
                        <a:t>Tue 8</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algn="ctr" fontAlgn="t">
                        <a:buNone/>
                      </a:pPr>
                      <a:r>
                        <a:rPr lang="en-US" noProof="0">
                          <a:effectLst/>
                        </a:rPr>
                        <a:t>Wed 9</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algn="ctr" fontAlgn="t">
                        <a:buNone/>
                      </a:pPr>
                      <a:endParaRPr lang="en-US" noProof="0">
                        <a:effectLst/>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algn="ctr" fontAlgn="t">
                        <a:buNone/>
                      </a:pPr>
                      <a:r>
                        <a:rPr lang="en-US" noProof="0">
                          <a:effectLst/>
                        </a:rPr>
                        <a:t>Thu 24</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813862535"/>
                  </a:ext>
                </a:extLst>
              </a:tr>
              <a:tr h="368922">
                <a:tc>
                  <a:txBody>
                    <a:bodyPr/>
                    <a:lstStyle/>
                    <a:p>
                      <a:pPr algn="l" fontAlgn="base">
                        <a:lnSpc>
                          <a:spcPts val="2175"/>
                        </a:lnSpc>
                        <a:buNone/>
                      </a:pPr>
                      <a:r>
                        <a:rPr lang="en-US" sz="1800" b="0" i="0" noProof="0">
                          <a:solidFill>
                            <a:srgbClr val="1A1A1A"/>
                          </a:solidFill>
                          <a:effectLst/>
                          <a:latin typeface="Segoe UI"/>
                        </a:rPr>
                        <a:t>Oct</a:t>
                      </a:r>
                      <a:endParaRPr lang="en-US" b="0" i="0" noProof="0">
                        <a:solidFill>
                          <a:srgbClr val="1A1A1A"/>
                        </a:solidFill>
                        <a:effectLst/>
                        <a:latin typeface="Segoe UI"/>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algn="ctr" fontAlgn="t">
                        <a:buNone/>
                      </a:pPr>
                      <a:r>
                        <a:rPr lang="en-US" noProof="0">
                          <a:effectLst/>
                        </a:rPr>
                        <a:t>Tue 13</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algn="ctr" fontAlgn="t">
                        <a:buNone/>
                      </a:pPr>
                      <a:r>
                        <a:rPr lang="en-US" noProof="0">
                          <a:effectLst/>
                        </a:rPr>
                        <a:t>Wed 14</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algn="ctr" fontAlgn="t">
                        <a:buNone/>
                      </a:pPr>
                      <a:endParaRPr lang="en-US" noProof="0">
                        <a:effectLst/>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algn="ctr" fontAlgn="t">
                        <a:buNone/>
                      </a:pPr>
                      <a:r>
                        <a:rPr lang="en-US" noProof="0">
                          <a:effectLst/>
                        </a:rPr>
                        <a:t>Thu 29</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325495569"/>
                  </a:ext>
                </a:extLst>
              </a:tr>
              <a:tr h="368922">
                <a:tc>
                  <a:txBody>
                    <a:bodyPr/>
                    <a:lstStyle/>
                    <a:p>
                      <a:pPr algn="l" fontAlgn="base">
                        <a:lnSpc>
                          <a:spcPts val="2175"/>
                        </a:lnSpc>
                        <a:buNone/>
                      </a:pPr>
                      <a:r>
                        <a:rPr lang="en-US" sz="1800" b="0" i="0" noProof="0">
                          <a:solidFill>
                            <a:srgbClr val="1A1A1A"/>
                          </a:solidFill>
                          <a:effectLst/>
                          <a:latin typeface="Segoe UI"/>
                        </a:rPr>
                        <a:t>Nov</a:t>
                      </a:r>
                      <a:endParaRPr lang="en-US" b="0" i="0" noProof="0">
                        <a:solidFill>
                          <a:srgbClr val="1A1A1A"/>
                        </a:solidFill>
                        <a:effectLst/>
                        <a:latin typeface="Segoe UI"/>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algn="ctr" fontAlgn="t">
                        <a:buNone/>
                      </a:pPr>
                      <a:r>
                        <a:rPr lang="en-US" noProof="0">
                          <a:effectLst/>
                        </a:rPr>
                        <a:t>Tue 10</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algn="ctr" fontAlgn="t">
                        <a:buNone/>
                      </a:pPr>
                      <a:r>
                        <a:rPr lang="en-US" noProof="0">
                          <a:effectLst/>
                        </a:rPr>
                        <a:t>Wed 11</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algn="ctr" fontAlgn="t">
                        <a:buNone/>
                      </a:pPr>
                      <a:endParaRPr lang="en-US" noProof="0">
                        <a:effectLst/>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algn="ctr" fontAlgn="t">
                        <a:buNone/>
                      </a:pPr>
                      <a:r>
                        <a:rPr lang="en-US" noProof="0">
                          <a:effectLst/>
                        </a:rPr>
                        <a:t>Holiday Break</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687416440"/>
                  </a:ext>
                </a:extLst>
              </a:tr>
              <a:tr h="368922">
                <a:tc>
                  <a:txBody>
                    <a:bodyPr/>
                    <a:lstStyle/>
                    <a:p>
                      <a:pPr algn="l" fontAlgn="base">
                        <a:lnSpc>
                          <a:spcPts val="2175"/>
                        </a:lnSpc>
                        <a:buNone/>
                      </a:pPr>
                      <a:r>
                        <a:rPr lang="en-US" sz="1800" b="0" i="0" noProof="0">
                          <a:solidFill>
                            <a:srgbClr val="1A1A1A"/>
                          </a:solidFill>
                          <a:effectLst/>
                          <a:latin typeface="Segoe UI"/>
                        </a:rPr>
                        <a:t>Dec</a:t>
                      </a:r>
                      <a:endParaRPr lang="en-US" b="0" i="0" noProof="0">
                        <a:solidFill>
                          <a:srgbClr val="1A1A1A"/>
                        </a:solidFill>
                        <a:effectLst/>
                        <a:latin typeface="Segoe UI"/>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algn="ctr" fontAlgn="t">
                        <a:buNone/>
                      </a:pPr>
                      <a:r>
                        <a:rPr lang="en-US" noProof="0">
                          <a:effectLst/>
                        </a:rPr>
                        <a:t>Tue 8</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algn="ctr" fontAlgn="t">
                        <a:buNone/>
                      </a:pPr>
                      <a:r>
                        <a:rPr lang="en-US" noProof="0">
                          <a:effectLst/>
                        </a:rPr>
                        <a:t>Wed 9</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algn="ctr" fontAlgn="t">
                        <a:buNone/>
                      </a:pPr>
                      <a:endParaRPr lang="en-US" noProof="0">
                        <a:effectLst/>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algn="ctr" fontAlgn="t">
                        <a:buNone/>
                      </a:pPr>
                      <a:r>
                        <a:rPr lang="en-US" noProof="0">
                          <a:effectLst/>
                        </a:rPr>
                        <a:t>Holiday Break</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980044099"/>
                  </a:ext>
                </a:extLst>
              </a:tr>
            </a:tbl>
          </a:graphicData>
        </a:graphic>
      </p:graphicFrame>
    </p:spTree>
    <p:extLst>
      <p:ext uri="{BB962C8B-B14F-4D97-AF65-F5344CB8AC3E}">
        <p14:creationId xmlns:p14="http://schemas.microsoft.com/office/powerpoint/2010/main" val="4216652853"/>
      </p:ext>
    </p:extLst>
  </p:cSld>
  <p:clrMapOvr>
    <a:masterClrMapping/>
  </p:clrMapOvr>
  <p:transition>
    <p:fade/>
  </p:transition>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E395CCA-A037-EA09-0FAB-EFE970241DC5}"/>
            </a:ext>
          </a:extLst>
        </p:cNvPr>
        <p:cNvGrpSpPr/>
        <p:nvPr/>
      </p:nvGrpSpPr>
      <p:grpSpPr>
        <a:xfrm>
          <a:off x="0" y="0"/>
          <a:ext cx="0" cy="0"/>
          <a:chOff x="0" y="0"/>
          <a:chExt cx="0" cy="0"/>
        </a:xfrm>
      </p:grpSpPr>
      <p:sp>
        <p:nvSpPr>
          <p:cNvPr id="20" name="Title 19">
            <a:extLst>
              <a:ext uri="{FF2B5EF4-FFF2-40B4-BE49-F238E27FC236}">
                <a16:creationId xmlns:a16="http://schemas.microsoft.com/office/drawing/2014/main" id="{90C3705E-6737-9445-1A04-24F45E141396}"/>
              </a:ext>
            </a:extLst>
          </p:cNvPr>
          <p:cNvSpPr>
            <a:spLocks noGrp="1"/>
          </p:cNvSpPr>
          <p:nvPr>
            <p:ph type="title"/>
          </p:nvPr>
        </p:nvSpPr>
        <p:spPr/>
        <p:txBody>
          <a:bodyPr>
            <a:normAutofit fontScale="90000"/>
          </a:bodyPr>
          <a:lstStyle/>
          <a:p>
            <a:r>
              <a:rPr lang="en-US" noProof="0"/>
              <a:t>Resources and opportunities to participate</a:t>
            </a:r>
          </a:p>
        </p:txBody>
      </p:sp>
      <p:sp>
        <p:nvSpPr>
          <p:cNvPr id="23" name="Text Placeholder 22">
            <a:extLst>
              <a:ext uri="{FF2B5EF4-FFF2-40B4-BE49-F238E27FC236}">
                <a16:creationId xmlns:a16="http://schemas.microsoft.com/office/drawing/2014/main" id="{BDB6C983-45CD-0D67-EAAA-0336545EE4DE}"/>
              </a:ext>
            </a:extLst>
          </p:cNvPr>
          <p:cNvSpPr>
            <a:spLocks noGrp="1"/>
          </p:cNvSpPr>
          <p:nvPr>
            <p:ph type="body" sz="quarter" idx="13"/>
          </p:nvPr>
        </p:nvSpPr>
        <p:spPr>
          <a:xfrm>
            <a:off x="299696" y="2156579"/>
            <a:ext cx="8090619" cy="926536"/>
          </a:xfrm>
        </p:spPr>
        <p:txBody>
          <a:bodyPr vert="horz" wrap="square" lIns="0" tIns="0" rIns="0" bIns="0" rtlCol="0" anchor="t">
            <a:spAutoFit/>
          </a:bodyPr>
          <a:lstStyle/>
          <a:p>
            <a:pPr>
              <a:lnSpc>
                <a:spcPct val="100000"/>
              </a:lnSpc>
              <a:spcBef>
                <a:spcPts val="0"/>
              </a:spcBef>
              <a:defRPr/>
            </a:pPr>
            <a:endParaRPr lang="en-US" sz="1800" noProof="0">
              <a:solidFill>
                <a:prstClr val="black"/>
              </a:solidFill>
              <a:ea typeface="Calibri"/>
              <a:cs typeface="Calibri"/>
            </a:endParaRPr>
          </a:p>
          <a:p>
            <a:pPr marL="285750" indent="-285750">
              <a:lnSpc>
                <a:spcPct val="100000"/>
              </a:lnSpc>
              <a:spcBef>
                <a:spcPts val="0"/>
              </a:spcBef>
              <a:buFont typeface="Arial,Sans-Serif"/>
              <a:buChar char="•"/>
              <a:defRPr/>
            </a:pPr>
            <a:endParaRPr lang="en-US" sz="1800" noProof="0">
              <a:solidFill>
                <a:prstClr val="black"/>
              </a:solidFill>
              <a:ea typeface="Calibri"/>
              <a:cs typeface="Calibri"/>
            </a:endParaRPr>
          </a:p>
          <a:p>
            <a:pPr>
              <a:lnSpc>
                <a:spcPct val="150000"/>
              </a:lnSpc>
              <a:spcBef>
                <a:spcPts val="20"/>
              </a:spcBef>
              <a:defRPr/>
            </a:pPr>
            <a:endParaRPr lang="en-US" sz="1800" noProof="0">
              <a:solidFill>
                <a:prstClr val="black"/>
              </a:solidFill>
              <a:ea typeface="Calibri"/>
              <a:cs typeface="Segoe UI"/>
            </a:endParaRPr>
          </a:p>
        </p:txBody>
      </p:sp>
      <p:graphicFrame>
        <p:nvGraphicFramePr>
          <p:cNvPr id="2" name="Table 1">
            <a:extLst>
              <a:ext uri="{FF2B5EF4-FFF2-40B4-BE49-F238E27FC236}">
                <a16:creationId xmlns:a16="http://schemas.microsoft.com/office/drawing/2014/main" id="{D0C115BF-E1F2-2E97-CA6B-643DDAE69C08}"/>
              </a:ext>
            </a:extLst>
          </p:cNvPr>
          <p:cNvGraphicFramePr>
            <a:graphicFrameLocks noGrp="1"/>
          </p:cNvGraphicFramePr>
          <p:nvPr>
            <p:extLst>
              <p:ext uri="{D42A27DB-BD31-4B8C-83A1-F6EECF244321}">
                <p14:modId xmlns:p14="http://schemas.microsoft.com/office/powerpoint/2010/main" val="2421182943"/>
              </p:ext>
            </p:extLst>
          </p:nvPr>
        </p:nvGraphicFramePr>
        <p:xfrm>
          <a:off x="779380" y="1715301"/>
          <a:ext cx="10887127" cy="4891648"/>
        </p:xfrm>
        <a:graphic>
          <a:graphicData uri="http://schemas.openxmlformats.org/drawingml/2006/table">
            <a:tbl>
              <a:tblPr/>
              <a:tblGrid>
                <a:gridCol w="5520331">
                  <a:extLst>
                    <a:ext uri="{9D8B030D-6E8A-4147-A177-3AD203B41FA5}">
                      <a16:colId xmlns:a16="http://schemas.microsoft.com/office/drawing/2014/main" val="1022631732"/>
                    </a:ext>
                  </a:extLst>
                </a:gridCol>
                <a:gridCol w="5366796">
                  <a:extLst>
                    <a:ext uri="{9D8B030D-6E8A-4147-A177-3AD203B41FA5}">
                      <a16:colId xmlns:a16="http://schemas.microsoft.com/office/drawing/2014/main" val="2079435350"/>
                    </a:ext>
                  </a:extLst>
                </a:gridCol>
              </a:tblGrid>
              <a:tr h="452941">
                <a:tc>
                  <a:txBody>
                    <a:bodyPr/>
                    <a:lstStyle/>
                    <a:p>
                      <a:pPr marL="0" marR="0" fontAlgn="t">
                        <a:buNone/>
                      </a:pPr>
                      <a:r>
                        <a:rPr lang="en-US" sz="2400" b="1" noProof="0">
                          <a:effectLst/>
                          <a:latin typeface="Calibri"/>
                        </a:rPr>
                        <a:t>Item</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tc>
                  <a:txBody>
                    <a:bodyPr/>
                    <a:lstStyle/>
                    <a:p>
                      <a:pPr marL="0" marR="0" fontAlgn="t">
                        <a:buNone/>
                      </a:pPr>
                      <a:r>
                        <a:rPr lang="en-US" sz="2400" b="1" noProof="0">
                          <a:effectLst/>
                          <a:latin typeface="Calibri"/>
                        </a:rPr>
                        <a:t>URL</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extLst>
                  <a:ext uri="{0D108BD9-81ED-4DB2-BD59-A6C34878D82A}">
                    <a16:rowId xmlns:a16="http://schemas.microsoft.com/office/drawing/2014/main" val="3906438663"/>
                  </a:ext>
                </a:extLst>
              </a:tr>
              <a:tr h="452941">
                <a:tc>
                  <a:txBody>
                    <a:bodyPr/>
                    <a:lstStyle/>
                    <a:p>
                      <a:pPr marL="0" marR="0" fontAlgn="t">
                        <a:buNone/>
                      </a:pPr>
                      <a:r>
                        <a:rPr lang="en-US" sz="2000" noProof="0">
                          <a:effectLst/>
                          <a:latin typeface="Calibri"/>
                        </a:rPr>
                        <a:t>Join the CDO Tech and Test Team</a:t>
                      </a:r>
                    </a:p>
                    <a:p>
                      <a:pPr marL="0" marR="0" lvl="0">
                        <a:buNone/>
                      </a:pPr>
                      <a:endParaRPr lang="en-US" sz="2000" noProof="0">
                        <a:effectLst/>
                        <a:latin typeface="Calibri"/>
                      </a:endParaRP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tc>
                  <a:txBody>
                    <a:bodyPr/>
                    <a:lstStyle/>
                    <a:p>
                      <a:pPr marL="0" marR="0" fontAlgn="t">
                        <a:buNone/>
                      </a:pPr>
                      <a:r>
                        <a:rPr lang="en-US" sz="2000" noProof="0">
                          <a:effectLst/>
                          <a:latin typeface="Calibri"/>
                          <a:hlinkClick r:id="rId2"/>
                        </a:rPr>
                        <a:t>https://aka.ms/MGCI/CDOTechSignUp</a:t>
                      </a:r>
                      <a:endParaRPr lang="en-US" sz="2000" noProof="0">
                        <a:effectLst/>
                        <a:latin typeface="Calibri"/>
                      </a:endParaRP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extLst>
                  <a:ext uri="{0D108BD9-81ED-4DB2-BD59-A6C34878D82A}">
                    <a16:rowId xmlns:a16="http://schemas.microsoft.com/office/drawing/2014/main" val="1323415391"/>
                  </a:ext>
                </a:extLst>
              </a:tr>
              <a:tr h="452941">
                <a:tc>
                  <a:txBody>
                    <a:bodyPr/>
                    <a:lstStyle/>
                    <a:p>
                      <a:pPr marL="0" marR="0" fontAlgn="t">
                        <a:buNone/>
                      </a:pPr>
                      <a:r>
                        <a:rPr lang="en-US" sz="2000" noProof="0">
                          <a:effectLst/>
                          <a:latin typeface="Calibri"/>
                        </a:rPr>
                        <a:t>Request Social Amplification</a:t>
                      </a:r>
                    </a:p>
                    <a:p>
                      <a:pPr marL="0" marR="0" lvl="0">
                        <a:buNone/>
                      </a:pPr>
                      <a:endParaRPr lang="en-US" sz="2000" noProof="0">
                        <a:effectLst/>
                        <a:latin typeface="Calibri"/>
                      </a:endParaRP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tc>
                  <a:txBody>
                    <a:bodyPr/>
                    <a:lstStyle/>
                    <a:p>
                      <a:pPr marL="0" marR="0" fontAlgn="t">
                        <a:buNone/>
                      </a:pPr>
                      <a:r>
                        <a:rPr lang="en-US" sz="2000" noProof="0">
                          <a:effectLst/>
                          <a:latin typeface="Calibri"/>
                          <a:hlinkClick r:id="rId3"/>
                        </a:rPr>
                        <a:t>https://aka.ms/communitysocial</a:t>
                      </a:r>
                      <a:r>
                        <a:rPr lang="en-US" sz="2000" noProof="0">
                          <a:effectLst/>
                          <a:latin typeface="Calibri"/>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extLst>
                  <a:ext uri="{0D108BD9-81ED-4DB2-BD59-A6C34878D82A}">
                    <a16:rowId xmlns:a16="http://schemas.microsoft.com/office/drawing/2014/main" val="4199850036"/>
                  </a:ext>
                </a:extLst>
              </a:tr>
              <a:tr h="789744">
                <a:tc>
                  <a:txBody>
                    <a:bodyPr/>
                    <a:lstStyle/>
                    <a:p>
                      <a:pPr marL="0" marR="0" fontAlgn="t">
                        <a:buNone/>
                      </a:pPr>
                      <a:r>
                        <a:rPr lang="en-US" sz="2000" noProof="0">
                          <a:effectLst/>
                          <a:latin typeface="Calibri"/>
                        </a:rPr>
                        <a:t>Submit news item for monthly MGCI Newsletter</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tc>
                  <a:txBody>
                    <a:bodyPr/>
                    <a:lstStyle/>
                    <a:p>
                      <a:pPr marL="0" marR="0" fontAlgn="t">
                        <a:buNone/>
                      </a:pPr>
                      <a:r>
                        <a:rPr lang="en-US" sz="2000" noProof="0">
                          <a:effectLst/>
                          <a:latin typeface="Calibri"/>
                          <a:hlinkClick r:id="rId4"/>
                        </a:rPr>
                        <a:t>https://aka.ms/MGCINewsletterTopics</a:t>
                      </a:r>
                      <a:endParaRPr lang="en-US" sz="2000" noProof="0">
                        <a:effectLst/>
                        <a:latin typeface="Calibri"/>
                      </a:endParaRP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extLst>
                  <a:ext uri="{0D108BD9-81ED-4DB2-BD59-A6C34878D82A}">
                    <a16:rowId xmlns:a16="http://schemas.microsoft.com/office/drawing/2014/main" val="3579116728"/>
                  </a:ext>
                </a:extLst>
              </a:tr>
              <a:tr h="452941">
                <a:tc>
                  <a:txBody>
                    <a:bodyPr/>
                    <a:lstStyle/>
                    <a:p>
                      <a:pPr marL="0" marR="0" fontAlgn="t">
                        <a:buNone/>
                      </a:pPr>
                      <a:r>
                        <a:rPr lang="en-US" sz="2000" noProof="0">
                          <a:effectLst/>
                          <a:latin typeface="Calibri"/>
                        </a:rPr>
                        <a:t>MGCI General Session Sign Up to Host</a:t>
                      </a:r>
                    </a:p>
                    <a:p>
                      <a:pPr marL="0" marR="0" lvl="0">
                        <a:buNone/>
                      </a:pPr>
                      <a:endParaRPr lang="en-US" sz="2000" noProof="0">
                        <a:effectLst/>
                        <a:latin typeface="Calibri"/>
                      </a:endParaRP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tc>
                  <a:txBody>
                    <a:bodyPr/>
                    <a:lstStyle/>
                    <a:p>
                      <a:pPr marL="0" marR="0" fontAlgn="t">
                        <a:buNone/>
                      </a:pPr>
                      <a:r>
                        <a:rPr lang="en-US" sz="2000" noProof="0">
                          <a:effectLst/>
                          <a:latin typeface="Calibri"/>
                          <a:hlinkClick r:id="rId5"/>
                        </a:rPr>
                        <a:t>https://aka.ms/GeneralSessionGuest</a:t>
                      </a:r>
                      <a:endParaRPr lang="en-US" sz="2000" noProof="0">
                        <a:effectLst/>
                        <a:latin typeface="Calibri"/>
                      </a:endParaRP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extLst>
                  <a:ext uri="{0D108BD9-81ED-4DB2-BD59-A6C34878D82A}">
                    <a16:rowId xmlns:a16="http://schemas.microsoft.com/office/drawing/2014/main" val="610689406"/>
                  </a:ext>
                </a:extLst>
              </a:tr>
              <a:tr h="452941">
                <a:tc>
                  <a:txBody>
                    <a:bodyPr/>
                    <a:lstStyle/>
                    <a:p>
                      <a:pPr marL="0" marR="0" fontAlgn="t">
                        <a:buNone/>
                      </a:pPr>
                      <a:r>
                        <a:rPr lang="en-US" sz="2000" noProof="0">
                          <a:effectLst/>
                          <a:latin typeface="Calibri"/>
                        </a:rPr>
                        <a:t>MGCI Blog Author Sign Up</a:t>
                      </a:r>
                    </a:p>
                    <a:p>
                      <a:pPr marL="0" marR="0" lvl="0">
                        <a:buNone/>
                      </a:pPr>
                      <a:endParaRPr lang="en-US" sz="2000" noProof="0">
                        <a:effectLst/>
                        <a:latin typeface="Calibri"/>
                      </a:endParaRP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tc>
                  <a:txBody>
                    <a:bodyPr/>
                    <a:lstStyle/>
                    <a:p>
                      <a:pPr marL="0" marR="0" fontAlgn="t">
                        <a:buNone/>
                      </a:pPr>
                      <a:r>
                        <a:rPr lang="en-US" sz="2000" noProof="0">
                          <a:effectLst/>
                          <a:latin typeface="Calibri"/>
                          <a:hlinkClick r:id="rId6"/>
                        </a:rPr>
                        <a:t>https://aka.ms/MGCIBlogAuthorSignUp</a:t>
                      </a:r>
                      <a:endParaRPr lang="en-US" sz="2000" noProof="0">
                        <a:effectLst/>
                        <a:latin typeface="Calibri"/>
                      </a:endParaRP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extLst>
                  <a:ext uri="{0D108BD9-81ED-4DB2-BD59-A6C34878D82A}">
                    <a16:rowId xmlns:a16="http://schemas.microsoft.com/office/drawing/2014/main" val="1146027299"/>
                  </a:ext>
                </a:extLst>
              </a:tr>
              <a:tr h="789744">
                <a:tc>
                  <a:txBody>
                    <a:bodyPr/>
                    <a:lstStyle/>
                    <a:p>
                      <a:pPr marL="0" marR="0" fontAlgn="t">
                        <a:buNone/>
                      </a:pPr>
                      <a:r>
                        <a:rPr lang="en-US" sz="2000" noProof="0">
                          <a:effectLst/>
                          <a:latin typeface="Calibri"/>
                        </a:rPr>
                        <a:t>Monday at Microsoft Moderator Sign Up</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tc>
                  <a:txBody>
                    <a:bodyPr/>
                    <a:lstStyle/>
                    <a:p>
                      <a:pPr marL="0" marR="0" fontAlgn="t">
                        <a:buNone/>
                      </a:pPr>
                      <a:r>
                        <a:rPr lang="en-US" sz="2000" noProof="0">
                          <a:effectLst/>
                          <a:latin typeface="Calibri"/>
                          <a:hlinkClick r:id="rId7"/>
                        </a:rPr>
                        <a:t>https://aka.ms/MondaysatMicrosoft/ModSignUp</a:t>
                      </a:r>
                      <a:endParaRPr lang="en-US" sz="2000" noProof="0">
                        <a:effectLst/>
                        <a:latin typeface="Calibri"/>
                      </a:endParaRP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extLst>
                  <a:ext uri="{0D108BD9-81ED-4DB2-BD59-A6C34878D82A}">
                    <a16:rowId xmlns:a16="http://schemas.microsoft.com/office/drawing/2014/main" val="3078241700"/>
                  </a:ext>
                </a:extLst>
              </a:tr>
            </a:tbl>
          </a:graphicData>
        </a:graphic>
      </p:graphicFrame>
    </p:spTree>
    <p:extLst>
      <p:ext uri="{BB962C8B-B14F-4D97-AF65-F5344CB8AC3E}">
        <p14:creationId xmlns:p14="http://schemas.microsoft.com/office/powerpoint/2010/main" val="383177435"/>
      </p:ext>
    </p:extLst>
  </p:cSld>
  <p:clrMapOvr>
    <a:masterClrMapping/>
  </p:clrMapOvr>
  <p:transition>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A322E-56F2-074C-85A9-0877F493B020}"/>
            </a:ext>
          </a:extLst>
        </p:cNvPr>
        <p:cNvGrpSpPr/>
        <p:nvPr/>
      </p:nvGrpSpPr>
      <p:grpSpPr>
        <a:xfrm>
          <a:off x="0" y="0"/>
          <a:ext cx="0" cy="0"/>
          <a:chOff x="0" y="0"/>
          <a:chExt cx="0" cy="0"/>
        </a:xfrm>
      </p:grpSpPr>
      <p:sp>
        <p:nvSpPr>
          <p:cNvPr id="20" name="Title 19">
            <a:extLst>
              <a:ext uri="{FF2B5EF4-FFF2-40B4-BE49-F238E27FC236}">
                <a16:creationId xmlns:a16="http://schemas.microsoft.com/office/drawing/2014/main" id="{000F862E-8D9D-F66E-4E4F-106A6520DEFB}"/>
              </a:ext>
            </a:extLst>
          </p:cNvPr>
          <p:cNvSpPr>
            <a:spLocks noGrp="1"/>
          </p:cNvSpPr>
          <p:nvPr>
            <p:ph type="title"/>
          </p:nvPr>
        </p:nvSpPr>
        <p:spPr/>
        <p:txBody>
          <a:bodyPr>
            <a:normAutofit fontScale="90000"/>
          </a:bodyPr>
          <a:lstStyle/>
          <a:p>
            <a:r>
              <a:rPr lang="en-US" noProof="0"/>
              <a:t>Resources and Short Links</a:t>
            </a:r>
            <a:endParaRPr lang="en-US" noProof="0">
              <a:ea typeface="Calibri Light"/>
              <a:cs typeface="Calibri Light"/>
            </a:endParaRPr>
          </a:p>
        </p:txBody>
      </p:sp>
      <p:sp>
        <p:nvSpPr>
          <p:cNvPr id="22" name="Text Placeholder 21">
            <a:extLst>
              <a:ext uri="{FF2B5EF4-FFF2-40B4-BE49-F238E27FC236}">
                <a16:creationId xmlns:a16="http://schemas.microsoft.com/office/drawing/2014/main" id="{1B920C8F-0971-B770-581F-03F4E85E4E65}"/>
              </a:ext>
            </a:extLst>
          </p:cNvPr>
          <p:cNvSpPr>
            <a:spLocks noGrp="1"/>
          </p:cNvSpPr>
          <p:nvPr>
            <p:ph type="body" sz="quarter" idx="12"/>
          </p:nvPr>
        </p:nvSpPr>
        <p:spPr>
          <a:xfrm>
            <a:off x="461963" y="1257671"/>
            <a:ext cx="3617912" cy="387798"/>
          </a:xfrm>
        </p:spPr>
        <p:txBody>
          <a:bodyPr vert="horz" wrap="square" lIns="0" tIns="0" rIns="0" bIns="0" rtlCol="0" anchor="t">
            <a:spAutoFit/>
          </a:bodyPr>
          <a:lstStyle/>
          <a:p>
            <a:r>
              <a:rPr lang="en-US" noProof="0">
                <a:ea typeface="Calibri Light"/>
                <a:cs typeface="Segoe UI Semilight"/>
              </a:rPr>
              <a:t>External Links</a:t>
            </a:r>
          </a:p>
        </p:txBody>
      </p:sp>
      <p:graphicFrame>
        <p:nvGraphicFramePr>
          <p:cNvPr id="3" name="Table 2">
            <a:extLst>
              <a:ext uri="{FF2B5EF4-FFF2-40B4-BE49-F238E27FC236}">
                <a16:creationId xmlns:a16="http://schemas.microsoft.com/office/drawing/2014/main" id="{40EDD876-C54B-497E-EDB3-51B22766E6BB}"/>
              </a:ext>
            </a:extLst>
          </p:cNvPr>
          <p:cNvGraphicFramePr>
            <a:graphicFrameLocks noGrp="1"/>
          </p:cNvGraphicFramePr>
          <p:nvPr>
            <p:extLst>
              <p:ext uri="{D42A27DB-BD31-4B8C-83A1-F6EECF244321}">
                <p14:modId xmlns:p14="http://schemas.microsoft.com/office/powerpoint/2010/main" val="3023335127"/>
              </p:ext>
            </p:extLst>
          </p:nvPr>
        </p:nvGraphicFramePr>
        <p:xfrm>
          <a:off x="219965" y="1870597"/>
          <a:ext cx="10251406" cy="4135118"/>
        </p:xfrm>
        <a:graphic>
          <a:graphicData uri="http://schemas.openxmlformats.org/drawingml/2006/table">
            <a:tbl>
              <a:tblPr bandRow="1">
                <a:tableStyleId>{5C22544A-7EE6-4342-B048-85BDC9FD1C3A}</a:tableStyleId>
              </a:tblPr>
              <a:tblGrid>
                <a:gridCol w="5591059">
                  <a:extLst>
                    <a:ext uri="{9D8B030D-6E8A-4147-A177-3AD203B41FA5}">
                      <a16:colId xmlns:a16="http://schemas.microsoft.com/office/drawing/2014/main" val="2548241425"/>
                    </a:ext>
                  </a:extLst>
                </a:gridCol>
                <a:gridCol w="4660347">
                  <a:extLst>
                    <a:ext uri="{9D8B030D-6E8A-4147-A177-3AD203B41FA5}">
                      <a16:colId xmlns:a16="http://schemas.microsoft.com/office/drawing/2014/main" val="764875714"/>
                    </a:ext>
                  </a:extLst>
                </a:gridCol>
              </a:tblGrid>
              <a:tr h="0">
                <a:tc>
                  <a:txBody>
                    <a:bodyPr/>
                    <a:lstStyle/>
                    <a:p>
                      <a:pPr marL="0" marR="0" fontAlgn="t"/>
                      <a:r>
                        <a:rPr lang="en-US" sz="1800" b="1" noProof="0">
                          <a:effectLst/>
                          <a:latin typeface="Calibri"/>
                        </a:rPr>
                        <a:t>Item</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tc>
                  <a:txBody>
                    <a:bodyPr/>
                    <a:lstStyle/>
                    <a:p>
                      <a:pPr marL="0" marR="0" fontAlgn="t"/>
                      <a:r>
                        <a:rPr lang="en-US" sz="1800" b="1" noProof="0">
                          <a:effectLst/>
                          <a:latin typeface="Calibri"/>
                        </a:rPr>
                        <a:t>URL</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extLst>
                  <a:ext uri="{0D108BD9-81ED-4DB2-BD59-A6C34878D82A}">
                    <a16:rowId xmlns:a16="http://schemas.microsoft.com/office/drawing/2014/main" val="2783209923"/>
                  </a:ext>
                </a:extLst>
              </a:tr>
              <a:tr h="0">
                <a:tc>
                  <a:txBody>
                    <a:bodyPr/>
                    <a:lstStyle/>
                    <a:p>
                      <a:pPr marL="0" marR="0" fontAlgn="t"/>
                      <a:r>
                        <a:rPr lang="en-US" sz="1800" noProof="0">
                          <a:effectLst/>
                          <a:latin typeface="Calibri"/>
                        </a:rPr>
                        <a:t>MGCI AMC Home Page - website</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tc>
                  <a:txBody>
                    <a:bodyPr/>
                    <a:lstStyle/>
                    <a:p>
                      <a:pPr marL="0" marR="0" fontAlgn="t"/>
                      <a:r>
                        <a:rPr lang="en-US" sz="1800" noProof="0">
                          <a:effectLst/>
                          <a:latin typeface="Calibri"/>
                          <a:hlinkClick r:id="rId2"/>
                        </a:rPr>
                        <a:t>https://aka.ms/MGCI</a:t>
                      </a:r>
                      <a:endParaRPr lang="en-US" sz="1800" noProof="0">
                        <a:effectLst/>
                        <a:latin typeface="Calibri"/>
                      </a:endParaRP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extLst>
                  <a:ext uri="{0D108BD9-81ED-4DB2-BD59-A6C34878D82A}">
                    <a16:rowId xmlns:a16="http://schemas.microsoft.com/office/drawing/2014/main" val="1380723255"/>
                  </a:ext>
                </a:extLst>
              </a:tr>
              <a:tr h="0">
                <a:tc>
                  <a:txBody>
                    <a:bodyPr/>
                    <a:lstStyle/>
                    <a:p>
                      <a:pPr marL="0" marR="0" fontAlgn="t"/>
                      <a:r>
                        <a:rPr lang="en-US" sz="1800" noProof="0">
                          <a:effectLst/>
                          <a:latin typeface="Calibri"/>
                        </a:rPr>
                        <a:t>MGCI Sign Up Form – link to newsletter sign up</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tc>
                  <a:txBody>
                    <a:bodyPr/>
                    <a:lstStyle/>
                    <a:p>
                      <a:pPr marL="0" marR="0" fontAlgn="t"/>
                      <a:r>
                        <a:rPr lang="en-US" sz="1800" noProof="0">
                          <a:effectLst/>
                          <a:latin typeface="Calibri"/>
                          <a:hlinkClick r:id="rId3"/>
                        </a:rPr>
                        <a:t>https://aka.ms/MGCISignUP</a:t>
                      </a:r>
                      <a:endParaRPr lang="en-US" sz="1800" noProof="0">
                        <a:effectLst/>
                        <a:latin typeface="Calibri"/>
                      </a:endParaRP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extLst>
                  <a:ext uri="{0D108BD9-81ED-4DB2-BD59-A6C34878D82A}">
                    <a16:rowId xmlns:a16="http://schemas.microsoft.com/office/drawing/2014/main" val="1828298353"/>
                  </a:ext>
                </a:extLst>
              </a:tr>
              <a:tr h="0">
                <a:tc>
                  <a:txBody>
                    <a:bodyPr/>
                    <a:lstStyle/>
                    <a:p>
                      <a:pPr marL="0" marR="0" fontAlgn="t"/>
                      <a:r>
                        <a:rPr lang="en-US" sz="1800" noProof="0">
                          <a:effectLst/>
                          <a:latin typeface="Calibri"/>
                        </a:rPr>
                        <a:t>MGCI Advisors Page - website</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tc>
                  <a:txBody>
                    <a:bodyPr/>
                    <a:lstStyle/>
                    <a:p>
                      <a:pPr marL="0" marR="0" fontAlgn="t"/>
                      <a:r>
                        <a:rPr lang="en-US" sz="1800" noProof="0">
                          <a:effectLst/>
                          <a:latin typeface="Calibri"/>
                          <a:hlinkClick r:id="rId4"/>
                        </a:rPr>
                        <a:t>https://aka.ms/MGCIAdvisors</a:t>
                      </a:r>
                      <a:endParaRPr lang="en-US" sz="1800" noProof="0">
                        <a:effectLst/>
                        <a:latin typeface="Calibri"/>
                      </a:endParaRP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extLst>
                  <a:ext uri="{0D108BD9-81ED-4DB2-BD59-A6C34878D82A}">
                    <a16:rowId xmlns:a16="http://schemas.microsoft.com/office/drawing/2014/main" val="1257673261"/>
                  </a:ext>
                </a:extLst>
              </a:tr>
              <a:tr h="0">
                <a:tc>
                  <a:txBody>
                    <a:bodyPr/>
                    <a:lstStyle/>
                    <a:p>
                      <a:pPr marL="0" marR="0" fontAlgn="t"/>
                      <a:r>
                        <a:rPr lang="en-US" sz="1800" noProof="0">
                          <a:effectLst/>
                          <a:latin typeface="Calibri"/>
                        </a:rPr>
                        <a:t>MGCI General Session AM Meeting Link</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tc>
                  <a:txBody>
                    <a:bodyPr/>
                    <a:lstStyle/>
                    <a:p>
                      <a:pPr marL="0" marR="0" fontAlgn="t"/>
                      <a:r>
                        <a:rPr lang="en-US" sz="1800" noProof="0">
                          <a:effectLst/>
                          <a:latin typeface="Calibri"/>
                          <a:hlinkClick r:id="rId5"/>
                        </a:rPr>
                        <a:t>https://aka.ms/MGCIMtgAM</a:t>
                      </a:r>
                      <a:endParaRPr lang="en-US" sz="1800" noProof="0">
                        <a:effectLst/>
                        <a:latin typeface="Calibri"/>
                      </a:endParaRP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extLst>
                  <a:ext uri="{0D108BD9-81ED-4DB2-BD59-A6C34878D82A}">
                    <a16:rowId xmlns:a16="http://schemas.microsoft.com/office/drawing/2014/main" val="2681798223"/>
                  </a:ext>
                </a:extLst>
              </a:tr>
              <a:tr h="0">
                <a:tc>
                  <a:txBody>
                    <a:bodyPr/>
                    <a:lstStyle/>
                    <a:p>
                      <a:pPr marL="0" marR="0" fontAlgn="t"/>
                      <a:r>
                        <a:rPr lang="en-US" sz="1800" noProof="0">
                          <a:effectLst/>
                          <a:latin typeface="Calibri"/>
                        </a:rPr>
                        <a:t>MGCI General Session PM Meeting Link</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tc>
                  <a:txBody>
                    <a:bodyPr/>
                    <a:lstStyle/>
                    <a:p>
                      <a:pPr marL="0" marR="0" fontAlgn="t"/>
                      <a:r>
                        <a:rPr lang="en-US" sz="1800" noProof="0">
                          <a:effectLst/>
                          <a:latin typeface="Calibri"/>
                          <a:hlinkClick r:id="rId6"/>
                        </a:rPr>
                        <a:t>https://aka.ms/MGCIMtgPM</a:t>
                      </a:r>
                      <a:endParaRPr lang="en-US" sz="1800" noProof="0">
                        <a:effectLst/>
                        <a:latin typeface="Calibri"/>
                      </a:endParaRP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extLst>
                  <a:ext uri="{0D108BD9-81ED-4DB2-BD59-A6C34878D82A}">
                    <a16:rowId xmlns:a16="http://schemas.microsoft.com/office/drawing/2014/main" val="896202438"/>
                  </a:ext>
                </a:extLst>
              </a:tr>
              <a:tr h="0">
                <a:tc>
                  <a:txBody>
                    <a:bodyPr/>
                    <a:lstStyle/>
                    <a:p>
                      <a:pPr marL="0" lvl="0">
                        <a:buNone/>
                      </a:pPr>
                      <a:r>
                        <a:rPr lang="en-US" sz="1800" noProof="0">
                          <a:effectLst/>
                          <a:latin typeface="Calibri"/>
                        </a:rPr>
                        <a:t>MGCI Event Training Meeting Link</a:t>
                      </a:r>
                    </a:p>
                  </a:txBody>
                  <a:tcPr marL="50799" marR="50799" marT="50799" marB="50799">
                    <a:lnL w="12700">
                      <a:solidFill>
                        <a:srgbClr val="A3A3A3"/>
                      </a:solidFill>
                    </a:lnL>
                    <a:lnR w="12700">
                      <a:solidFill>
                        <a:srgbClr val="A3A3A3"/>
                      </a:solidFill>
                    </a:lnR>
                    <a:lnT w="12700">
                      <a:solidFill>
                        <a:srgbClr val="A3A3A3"/>
                      </a:solidFill>
                    </a:lnT>
                    <a:lnB w="12700">
                      <a:solidFill>
                        <a:srgbClr val="A3A3A3"/>
                      </a:solidFill>
                    </a:lnB>
                    <a:noFill/>
                  </a:tcPr>
                </a:tc>
                <a:tc>
                  <a:txBody>
                    <a:bodyPr/>
                    <a:lstStyle/>
                    <a:p>
                      <a:pPr marL="0" lvl="0">
                        <a:buNone/>
                      </a:pPr>
                      <a:r>
                        <a:rPr lang="en-US" sz="1800" b="0" i="0" u="none" strike="noStrike" noProof="0">
                          <a:effectLst/>
                          <a:hlinkClick r:id="rId7"/>
                        </a:rPr>
                        <a:t>https://aka.ms/MGCITrainingMTG</a:t>
                      </a:r>
                      <a:endParaRPr lang="en-US" noProof="0"/>
                    </a:p>
                  </a:txBody>
                  <a:tcPr marL="50799" marR="50799" marT="50799" marB="50799">
                    <a:lnL w="12700">
                      <a:solidFill>
                        <a:srgbClr val="A3A3A3"/>
                      </a:solidFill>
                    </a:lnL>
                    <a:lnR w="12700">
                      <a:solidFill>
                        <a:srgbClr val="A3A3A3"/>
                      </a:solidFill>
                    </a:lnR>
                    <a:lnT w="12700">
                      <a:solidFill>
                        <a:srgbClr val="A3A3A3"/>
                      </a:solidFill>
                    </a:lnT>
                    <a:lnB w="12700">
                      <a:solidFill>
                        <a:srgbClr val="A3A3A3"/>
                      </a:solidFill>
                    </a:lnB>
                    <a:noFill/>
                  </a:tcPr>
                </a:tc>
                <a:extLst>
                  <a:ext uri="{0D108BD9-81ED-4DB2-BD59-A6C34878D82A}">
                    <a16:rowId xmlns:a16="http://schemas.microsoft.com/office/drawing/2014/main" val="3367480265"/>
                  </a:ext>
                </a:extLst>
              </a:tr>
              <a:tr h="0">
                <a:tc>
                  <a:txBody>
                    <a:bodyPr/>
                    <a:lstStyle/>
                    <a:p>
                      <a:pPr marL="0" marR="0" fontAlgn="t"/>
                      <a:r>
                        <a:rPr lang="en-US" sz="1800" noProof="0">
                          <a:effectLst/>
                          <a:latin typeface="Calibri"/>
                        </a:rPr>
                        <a:t>MGCI Meeting Feedback Survey</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tc>
                  <a:txBody>
                    <a:bodyPr/>
                    <a:lstStyle/>
                    <a:p>
                      <a:pPr marL="0" marR="0" fontAlgn="t"/>
                      <a:r>
                        <a:rPr lang="en-US" sz="1800" noProof="0">
                          <a:effectLst/>
                          <a:latin typeface="Calibri"/>
                          <a:hlinkClick r:id="rId8"/>
                        </a:rPr>
                        <a:t>https://aka.ms/MGCIFeedback</a:t>
                      </a:r>
                      <a:endParaRPr lang="en-US" sz="1800" noProof="0">
                        <a:effectLst/>
                        <a:latin typeface="Calibri"/>
                      </a:endParaRP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extLst>
                  <a:ext uri="{0D108BD9-81ED-4DB2-BD59-A6C34878D82A}">
                    <a16:rowId xmlns:a16="http://schemas.microsoft.com/office/drawing/2014/main" val="3132543117"/>
                  </a:ext>
                </a:extLst>
              </a:tr>
              <a:tr h="0">
                <a:tc>
                  <a:txBody>
                    <a:bodyPr/>
                    <a:lstStyle/>
                    <a:p>
                      <a:pPr marL="0" marR="0" fontAlgn="t"/>
                      <a:r>
                        <a:rPr lang="en-US" sz="1800" noProof="0">
                          <a:effectLst/>
                          <a:latin typeface="Calibri"/>
                        </a:rPr>
                        <a:t>MGCI General Session Recordings on CT</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tc>
                  <a:txBody>
                    <a:bodyPr/>
                    <a:lstStyle/>
                    <a:p>
                      <a:pPr marL="0" marR="0" fontAlgn="t"/>
                      <a:r>
                        <a:rPr lang="en-US" sz="1800" noProof="0">
                          <a:effectLst/>
                          <a:latin typeface="Calibri"/>
                          <a:hlinkClick r:id="rId9"/>
                        </a:rPr>
                        <a:t>https://aka.ms/MGCI/MeetingRecordings</a:t>
                      </a:r>
                      <a:endParaRPr lang="en-US" sz="1800" noProof="0">
                        <a:effectLst/>
                        <a:latin typeface="Calibri"/>
                      </a:endParaRP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extLst>
                  <a:ext uri="{0D108BD9-81ED-4DB2-BD59-A6C34878D82A}">
                    <a16:rowId xmlns:a16="http://schemas.microsoft.com/office/drawing/2014/main" val="2023850076"/>
                  </a:ext>
                </a:extLst>
              </a:tr>
              <a:tr h="0">
                <a:tc>
                  <a:txBody>
                    <a:bodyPr/>
                    <a:lstStyle/>
                    <a:p>
                      <a:pPr marL="0" marR="0" fontAlgn="t"/>
                      <a:r>
                        <a:rPr lang="en-US" sz="1800" noProof="0">
                          <a:effectLst/>
                          <a:latin typeface="Calibri"/>
                        </a:rPr>
                        <a:t>MGCI Post-Event Survey to Producers</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tc>
                  <a:txBody>
                    <a:bodyPr/>
                    <a:lstStyle/>
                    <a:p>
                      <a:pPr marL="0" marR="0" fontAlgn="t"/>
                      <a:r>
                        <a:rPr lang="en-US" sz="1800" noProof="0">
                          <a:effectLst/>
                          <a:latin typeface="Calibri"/>
                          <a:hlinkClick r:id="rId10"/>
                        </a:rPr>
                        <a:t>https://aka.ms/MGCIProducerPostEventSurvey</a:t>
                      </a:r>
                      <a:endParaRPr lang="en-US" sz="1800" noProof="0">
                        <a:effectLst/>
                        <a:latin typeface="Calibri"/>
                      </a:endParaRP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extLst>
                  <a:ext uri="{0D108BD9-81ED-4DB2-BD59-A6C34878D82A}">
                    <a16:rowId xmlns:a16="http://schemas.microsoft.com/office/drawing/2014/main" val="202330117"/>
                  </a:ext>
                </a:extLst>
              </a:tr>
              <a:tr h="0">
                <a:tc>
                  <a:txBody>
                    <a:bodyPr/>
                    <a:lstStyle/>
                    <a:p>
                      <a:pPr marL="0" marR="0" fontAlgn="t"/>
                      <a:r>
                        <a:rPr lang="en-US" sz="1800" noProof="0">
                          <a:effectLst/>
                          <a:latin typeface="Calibri"/>
                        </a:rPr>
                        <a:t>MGCI Event Producers History</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tc>
                  <a:txBody>
                    <a:bodyPr/>
                    <a:lstStyle/>
                    <a:p>
                      <a:pPr marL="0" marR="0" fontAlgn="t"/>
                      <a:r>
                        <a:rPr lang="en-US" sz="1800" noProof="0">
                          <a:effectLst/>
                          <a:latin typeface="Calibri"/>
                          <a:hlinkClick r:id="rId11"/>
                        </a:rPr>
                        <a:t>https://aka.ms/MGCIEventProducerHistoryForm</a:t>
                      </a:r>
                      <a:endParaRPr lang="en-US" sz="1800" noProof="0">
                        <a:effectLst/>
                        <a:latin typeface="Calibri"/>
                      </a:endParaRP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extLst>
                  <a:ext uri="{0D108BD9-81ED-4DB2-BD59-A6C34878D82A}">
                    <a16:rowId xmlns:a16="http://schemas.microsoft.com/office/drawing/2014/main" val="932270196"/>
                  </a:ext>
                </a:extLst>
              </a:tr>
            </a:tbl>
          </a:graphicData>
        </a:graphic>
      </p:graphicFrame>
    </p:spTree>
    <p:extLst>
      <p:ext uri="{BB962C8B-B14F-4D97-AF65-F5344CB8AC3E}">
        <p14:creationId xmlns:p14="http://schemas.microsoft.com/office/powerpoint/2010/main" val="3024868531"/>
      </p:ext>
    </p:extLst>
  </p:cSld>
  <p:clrMapOvr>
    <a:masterClrMapping/>
  </p:clrMapOvr>
  <p:transition>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2032E-E7C2-FC6E-0287-B50CCD2AC1FA}"/>
            </a:ext>
          </a:extLst>
        </p:cNvPr>
        <p:cNvGrpSpPr/>
        <p:nvPr/>
      </p:nvGrpSpPr>
      <p:grpSpPr>
        <a:xfrm>
          <a:off x="0" y="0"/>
          <a:ext cx="0" cy="0"/>
          <a:chOff x="0" y="0"/>
          <a:chExt cx="0" cy="0"/>
        </a:xfrm>
      </p:grpSpPr>
      <p:sp>
        <p:nvSpPr>
          <p:cNvPr id="20" name="Title 19">
            <a:extLst>
              <a:ext uri="{FF2B5EF4-FFF2-40B4-BE49-F238E27FC236}">
                <a16:creationId xmlns:a16="http://schemas.microsoft.com/office/drawing/2014/main" id="{2A0766E7-F89B-438B-C4ED-3E18BE6807DC}"/>
              </a:ext>
            </a:extLst>
          </p:cNvPr>
          <p:cNvSpPr>
            <a:spLocks noGrp="1"/>
          </p:cNvSpPr>
          <p:nvPr>
            <p:ph type="title"/>
          </p:nvPr>
        </p:nvSpPr>
        <p:spPr/>
        <p:txBody>
          <a:bodyPr>
            <a:normAutofit fontScale="90000"/>
          </a:bodyPr>
          <a:lstStyle/>
          <a:p>
            <a:r>
              <a:rPr lang="en-US" noProof="0"/>
              <a:t>Resources and Short Links</a:t>
            </a:r>
            <a:endParaRPr lang="en-US" noProof="0">
              <a:ea typeface="Calibri Light"/>
              <a:cs typeface="Calibri Light"/>
            </a:endParaRPr>
          </a:p>
        </p:txBody>
      </p:sp>
      <p:sp>
        <p:nvSpPr>
          <p:cNvPr id="22" name="Text Placeholder 21">
            <a:extLst>
              <a:ext uri="{FF2B5EF4-FFF2-40B4-BE49-F238E27FC236}">
                <a16:creationId xmlns:a16="http://schemas.microsoft.com/office/drawing/2014/main" id="{ED934D34-099C-9541-BD58-6E229CA99E9D}"/>
              </a:ext>
            </a:extLst>
          </p:cNvPr>
          <p:cNvSpPr>
            <a:spLocks noGrp="1"/>
          </p:cNvSpPr>
          <p:nvPr>
            <p:ph type="body" sz="quarter" idx="12"/>
          </p:nvPr>
        </p:nvSpPr>
        <p:spPr>
          <a:xfrm>
            <a:off x="461963" y="1257671"/>
            <a:ext cx="3617912" cy="387798"/>
          </a:xfrm>
        </p:spPr>
        <p:txBody>
          <a:bodyPr vert="horz" wrap="square" lIns="0" tIns="0" rIns="0" bIns="0" rtlCol="0" anchor="t">
            <a:spAutoFit/>
          </a:bodyPr>
          <a:lstStyle/>
          <a:p>
            <a:r>
              <a:rPr lang="en-US" noProof="0">
                <a:ea typeface="Calibri Light"/>
                <a:cs typeface="Segoe UI Semilight"/>
              </a:rPr>
              <a:t>Internal MGCI Links</a:t>
            </a:r>
          </a:p>
        </p:txBody>
      </p:sp>
      <p:graphicFrame>
        <p:nvGraphicFramePr>
          <p:cNvPr id="5" name="Table 4">
            <a:extLst>
              <a:ext uri="{FF2B5EF4-FFF2-40B4-BE49-F238E27FC236}">
                <a16:creationId xmlns:a16="http://schemas.microsoft.com/office/drawing/2014/main" id="{30351D6F-56FF-9FBE-4EAF-BB6BC7ACE6A4}"/>
              </a:ext>
            </a:extLst>
          </p:cNvPr>
          <p:cNvGraphicFramePr>
            <a:graphicFrameLocks noGrp="1"/>
          </p:cNvGraphicFramePr>
          <p:nvPr>
            <p:extLst>
              <p:ext uri="{D42A27DB-BD31-4B8C-83A1-F6EECF244321}">
                <p14:modId xmlns:p14="http://schemas.microsoft.com/office/powerpoint/2010/main" val="2030336091"/>
              </p:ext>
            </p:extLst>
          </p:nvPr>
        </p:nvGraphicFramePr>
        <p:xfrm>
          <a:off x="465319" y="2703112"/>
          <a:ext cx="9240481" cy="2255520"/>
        </p:xfrm>
        <a:graphic>
          <a:graphicData uri="http://schemas.openxmlformats.org/drawingml/2006/table">
            <a:tbl>
              <a:tblPr bandRow="1">
                <a:tableStyleId>{5C22544A-7EE6-4342-B048-85BDC9FD1C3A}</a:tableStyleId>
              </a:tblPr>
              <a:tblGrid>
                <a:gridCol w="4694080">
                  <a:extLst>
                    <a:ext uri="{9D8B030D-6E8A-4147-A177-3AD203B41FA5}">
                      <a16:colId xmlns:a16="http://schemas.microsoft.com/office/drawing/2014/main" val="3939691300"/>
                    </a:ext>
                  </a:extLst>
                </a:gridCol>
                <a:gridCol w="4546401">
                  <a:extLst>
                    <a:ext uri="{9D8B030D-6E8A-4147-A177-3AD203B41FA5}">
                      <a16:colId xmlns:a16="http://schemas.microsoft.com/office/drawing/2014/main" val="1707918500"/>
                    </a:ext>
                  </a:extLst>
                </a:gridCol>
              </a:tblGrid>
              <a:tr h="0">
                <a:tc>
                  <a:txBody>
                    <a:bodyPr/>
                    <a:lstStyle/>
                    <a:p>
                      <a:pPr marL="0" marR="0" fontAlgn="t"/>
                      <a:r>
                        <a:rPr lang="en-US" sz="1800" noProof="0">
                          <a:effectLst/>
                          <a:latin typeface="Calibri"/>
                        </a:rPr>
                        <a:t>Item</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tc>
                  <a:txBody>
                    <a:bodyPr/>
                    <a:lstStyle/>
                    <a:p>
                      <a:pPr marL="0" marR="0" fontAlgn="t"/>
                      <a:r>
                        <a:rPr lang="en-US" sz="1800" noProof="0">
                          <a:effectLst/>
                          <a:latin typeface="Calibri"/>
                        </a:rPr>
                        <a:t>URL</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extLst>
                  <a:ext uri="{0D108BD9-81ED-4DB2-BD59-A6C34878D82A}">
                    <a16:rowId xmlns:a16="http://schemas.microsoft.com/office/drawing/2014/main" val="3010399308"/>
                  </a:ext>
                </a:extLst>
              </a:tr>
              <a:tr h="0">
                <a:tc>
                  <a:txBody>
                    <a:bodyPr/>
                    <a:lstStyle/>
                    <a:p>
                      <a:pPr marL="0" marR="0" fontAlgn="t"/>
                      <a:r>
                        <a:rPr lang="en-US" sz="1800" noProof="0">
                          <a:effectLst/>
                          <a:latin typeface="Calibri"/>
                        </a:rPr>
                        <a:t>Join the CDO Tech and Test Team</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tc>
                  <a:txBody>
                    <a:bodyPr/>
                    <a:lstStyle/>
                    <a:p>
                      <a:pPr marL="0" marR="0" fontAlgn="t"/>
                      <a:r>
                        <a:rPr lang="en-US" sz="1800" noProof="0">
                          <a:effectLst/>
                          <a:latin typeface="Calibri"/>
                          <a:hlinkClick r:id="rId2"/>
                        </a:rPr>
                        <a:t>https://aka.ms/MGCI/CDOTechSignUp</a:t>
                      </a:r>
                      <a:endParaRPr lang="en-US" sz="1800" noProof="0">
                        <a:effectLst/>
                        <a:latin typeface="Calibri"/>
                      </a:endParaRP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extLst>
                  <a:ext uri="{0D108BD9-81ED-4DB2-BD59-A6C34878D82A}">
                    <a16:rowId xmlns:a16="http://schemas.microsoft.com/office/drawing/2014/main" val="2738486677"/>
                  </a:ext>
                </a:extLst>
              </a:tr>
              <a:tr h="0">
                <a:tc>
                  <a:txBody>
                    <a:bodyPr/>
                    <a:lstStyle/>
                    <a:p>
                      <a:pPr marL="0" marR="0" fontAlgn="t"/>
                      <a:r>
                        <a:rPr lang="en-US" sz="1800" noProof="0">
                          <a:effectLst/>
                          <a:latin typeface="Calibri"/>
                        </a:rPr>
                        <a:t>Request a Microsoft Venue</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tc>
                  <a:txBody>
                    <a:bodyPr/>
                    <a:lstStyle/>
                    <a:p>
                      <a:pPr marL="0" marR="0" fontAlgn="t"/>
                      <a:r>
                        <a:rPr lang="en-US" sz="1800" noProof="0">
                          <a:effectLst/>
                          <a:latin typeface="Calibri"/>
                          <a:hlinkClick r:id="rId3"/>
                        </a:rPr>
                        <a:t>https://aka.ms/MGCI/MSOffice/VenueRequest</a:t>
                      </a:r>
                      <a:r>
                        <a:rPr lang="en-US" sz="1800" noProof="0">
                          <a:effectLst/>
                          <a:latin typeface="Calibri"/>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extLst>
                  <a:ext uri="{0D108BD9-81ED-4DB2-BD59-A6C34878D82A}">
                    <a16:rowId xmlns:a16="http://schemas.microsoft.com/office/drawing/2014/main" val="422684664"/>
                  </a:ext>
                </a:extLst>
              </a:tr>
              <a:tr h="0">
                <a:tc>
                  <a:txBody>
                    <a:bodyPr/>
                    <a:lstStyle/>
                    <a:p>
                      <a:pPr marL="0" marR="0" fontAlgn="t"/>
                      <a:r>
                        <a:rPr lang="en-US" sz="1800" noProof="0">
                          <a:effectLst/>
                          <a:latin typeface="Calibri"/>
                        </a:rPr>
                        <a:t>Request Social Amplification</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tc>
                  <a:txBody>
                    <a:bodyPr/>
                    <a:lstStyle/>
                    <a:p>
                      <a:pPr marL="0" marR="0" fontAlgn="t"/>
                      <a:r>
                        <a:rPr lang="en-US" sz="1800" noProof="0">
                          <a:effectLst/>
                          <a:latin typeface="Calibri"/>
                          <a:hlinkClick r:id="rId4"/>
                        </a:rPr>
                        <a:t>https://aka.ms/communitysocial</a:t>
                      </a:r>
                      <a:r>
                        <a:rPr lang="en-US" sz="1800" noProof="0">
                          <a:effectLst/>
                          <a:latin typeface="Calibri"/>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extLst>
                  <a:ext uri="{0D108BD9-81ED-4DB2-BD59-A6C34878D82A}">
                    <a16:rowId xmlns:a16="http://schemas.microsoft.com/office/drawing/2014/main" val="4155614230"/>
                  </a:ext>
                </a:extLst>
              </a:tr>
              <a:tr h="0">
                <a:tc>
                  <a:txBody>
                    <a:bodyPr/>
                    <a:lstStyle/>
                    <a:p>
                      <a:pPr marL="0" marR="0" fontAlgn="t"/>
                      <a:r>
                        <a:rPr lang="en-US" sz="1800" noProof="0">
                          <a:effectLst/>
                          <a:latin typeface="Calibri"/>
                        </a:rPr>
                        <a:t>Link to Event Budget Template</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tc>
                  <a:txBody>
                    <a:bodyPr/>
                    <a:lstStyle/>
                    <a:p>
                      <a:pPr marL="0" marR="0" fontAlgn="t"/>
                      <a:r>
                        <a:rPr lang="en-US" sz="1800" noProof="0">
                          <a:effectLst/>
                          <a:latin typeface="Calibri"/>
                          <a:hlinkClick r:id="rId5"/>
                        </a:rPr>
                        <a:t>https://aka.ms/MGCIBudgetTemplate</a:t>
                      </a:r>
                      <a:endParaRPr lang="en-US" sz="1800" noProof="0">
                        <a:effectLst/>
                        <a:latin typeface="Calibri"/>
                      </a:endParaRP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extLst>
                  <a:ext uri="{0D108BD9-81ED-4DB2-BD59-A6C34878D82A}">
                    <a16:rowId xmlns:a16="http://schemas.microsoft.com/office/drawing/2014/main" val="3171358801"/>
                  </a:ext>
                </a:extLst>
              </a:tr>
              <a:tr h="0">
                <a:tc>
                  <a:txBody>
                    <a:bodyPr/>
                    <a:lstStyle/>
                    <a:p>
                      <a:pPr marL="0" marR="0" fontAlgn="t"/>
                      <a:r>
                        <a:rPr lang="en-US" sz="1800" noProof="0">
                          <a:effectLst/>
                          <a:latin typeface="Calibri"/>
                        </a:rPr>
                        <a:t>Submit news item for monthly MGCI Newsletter</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tc>
                  <a:txBody>
                    <a:bodyPr/>
                    <a:lstStyle/>
                    <a:p>
                      <a:pPr marL="0" marR="0" fontAlgn="t"/>
                      <a:r>
                        <a:rPr lang="en-US" sz="1800" noProof="0">
                          <a:effectLst/>
                          <a:latin typeface="Calibri"/>
                          <a:hlinkClick r:id="rId6"/>
                        </a:rPr>
                        <a:t>https://aka.ms/MGCINewsletterTopics</a:t>
                      </a:r>
                      <a:endParaRPr lang="en-US" sz="1800" noProof="0">
                        <a:effectLst/>
                        <a:latin typeface="Calibri"/>
                      </a:endParaRP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extLst>
                  <a:ext uri="{0D108BD9-81ED-4DB2-BD59-A6C34878D82A}">
                    <a16:rowId xmlns:a16="http://schemas.microsoft.com/office/drawing/2014/main" val="644709434"/>
                  </a:ext>
                </a:extLst>
              </a:tr>
            </a:tbl>
          </a:graphicData>
        </a:graphic>
      </p:graphicFrame>
    </p:spTree>
    <p:extLst>
      <p:ext uri="{BB962C8B-B14F-4D97-AF65-F5344CB8AC3E}">
        <p14:creationId xmlns:p14="http://schemas.microsoft.com/office/powerpoint/2010/main" val="2580447187"/>
      </p:ext>
    </p:extLst>
  </p:cSld>
  <p:clrMapOvr>
    <a:masterClrMapping/>
  </p:clrMapOvr>
  <p:transition>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4DC54-1706-1AEA-A774-F0FFD1594C59}"/>
            </a:ext>
          </a:extLst>
        </p:cNvPr>
        <p:cNvGrpSpPr/>
        <p:nvPr/>
      </p:nvGrpSpPr>
      <p:grpSpPr>
        <a:xfrm>
          <a:off x="0" y="0"/>
          <a:ext cx="0" cy="0"/>
          <a:chOff x="0" y="0"/>
          <a:chExt cx="0" cy="0"/>
        </a:xfrm>
      </p:grpSpPr>
      <p:sp>
        <p:nvSpPr>
          <p:cNvPr id="20" name="Title 19">
            <a:extLst>
              <a:ext uri="{FF2B5EF4-FFF2-40B4-BE49-F238E27FC236}">
                <a16:creationId xmlns:a16="http://schemas.microsoft.com/office/drawing/2014/main" id="{0484EF4C-D954-CF9E-A244-695C2F6D382D}"/>
              </a:ext>
            </a:extLst>
          </p:cNvPr>
          <p:cNvSpPr>
            <a:spLocks noGrp="1"/>
          </p:cNvSpPr>
          <p:nvPr>
            <p:ph type="title"/>
          </p:nvPr>
        </p:nvSpPr>
        <p:spPr/>
        <p:txBody>
          <a:bodyPr>
            <a:normAutofit fontScale="90000"/>
          </a:bodyPr>
          <a:lstStyle/>
          <a:p>
            <a:r>
              <a:rPr lang="en-US" noProof="0"/>
              <a:t>Resources and Short Links</a:t>
            </a:r>
            <a:endParaRPr lang="en-US" noProof="0">
              <a:ea typeface="Calibri Light"/>
              <a:cs typeface="Calibri Light"/>
            </a:endParaRPr>
          </a:p>
        </p:txBody>
      </p:sp>
      <p:sp>
        <p:nvSpPr>
          <p:cNvPr id="22" name="Text Placeholder 21">
            <a:extLst>
              <a:ext uri="{FF2B5EF4-FFF2-40B4-BE49-F238E27FC236}">
                <a16:creationId xmlns:a16="http://schemas.microsoft.com/office/drawing/2014/main" id="{E5DE6EAC-E81D-775A-E6C8-1C351D7CF733}"/>
              </a:ext>
            </a:extLst>
          </p:cNvPr>
          <p:cNvSpPr>
            <a:spLocks noGrp="1"/>
          </p:cNvSpPr>
          <p:nvPr>
            <p:ph type="body" sz="quarter" idx="12"/>
          </p:nvPr>
        </p:nvSpPr>
        <p:spPr>
          <a:xfrm>
            <a:off x="461963" y="1257671"/>
            <a:ext cx="3617912" cy="276999"/>
          </a:xfrm>
        </p:spPr>
        <p:txBody>
          <a:bodyPr vert="horz" wrap="square" lIns="0" tIns="0" rIns="0" bIns="0" rtlCol="0" anchor="t">
            <a:spAutoFit/>
          </a:bodyPr>
          <a:lstStyle/>
          <a:p>
            <a:r>
              <a:rPr lang="en-US" sz="2000" noProof="0">
                <a:ea typeface="Calibri Light"/>
                <a:cs typeface="Segoe UI Semilight"/>
              </a:rPr>
              <a:t>Board &amp; Regional Leads Only</a:t>
            </a:r>
            <a:endParaRPr lang="en-US" sz="2000" noProof="0">
              <a:ea typeface="Calibri Light"/>
              <a:cs typeface="Calibri Light"/>
            </a:endParaRPr>
          </a:p>
        </p:txBody>
      </p:sp>
      <p:graphicFrame>
        <p:nvGraphicFramePr>
          <p:cNvPr id="3" name="Table 2">
            <a:extLst>
              <a:ext uri="{FF2B5EF4-FFF2-40B4-BE49-F238E27FC236}">
                <a16:creationId xmlns:a16="http://schemas.microsoft.com/office/drawing/2014/main" id="{0784B489-345D-8E0B-6EBD-5AE548C1DF05}"/>
              </a:ext>
            </a:extLst>
          </p:cNvPr>
          <p:cNvGraphicFramePr>
            <a:graphicFrameLocks noGrp="1"/>
          </p:cNvGraphicFramePr>
          <p:nvPr>
            <p:extLst>
              <p:ext uri="{D42A27DB-BD31-4B8C-83A1-F6EECF244321}">
                <p14:modId xmlns:p14="http://schemas.microsoft.com/office/powerpoint/2010/main" val="4178400105"/>
              </p:ext>
            </p:extLst>
          </p:nvPr>
        </p:nvGraphicFramePr>
        <p:xfrm>
          <a:off x="185578" y="2191009"/>
          <a:ext cx="11647376" cy="2844800"/>
        </p:xfrm>
        <a:graphic>
          <a:graphicData uri="http://schemas.openxmlformats.org/drawingml/2006/table">
            <a:tbl>
              <a:tblPr bandRow="1">
                <a:tableStyleId>{5C22544A-7EE6-4342-B048-85BDC9FD1C3A}</a:tableStyleId>
              </a:tblPr>
              <a:tblGrid>
                <a:gridCol w="5009321">
                  <a:extLst>
                    <a:ext uri="{9D8B030D-6E8A-4147-A177-3AD203B41FA5}">
                      <a16:colId xmlns:a16="http://schemas.microsoft.com/office/drawing/2014/main" val="33346303"/>
                    </a:ext>
                  </a:extLst>
                </a:gridCol>
                <a:gridCol w="6638055">
                  <a:extLst>
                    <a:ext uri="{9D8B030D-6E8A-4147-A177-3AD203B41FA5}">
                      <a16:colId xmlns:a16="http://schemas.microsoft.com/office/drawing/2014/main" val="1466401749"/>
                    </a:ext>
                  </a:extLst>
                </a:gridCol>
              </a:tblGrid>
              <a:tr h="0">
                <a:tc>
                  <a:txBody>
                    <a:bodyPr/>
                    <a:lstStyle/>
                    <a:p>
                      <a:pPr marL="0" marR="0" fontAlgn="t"/>
                      <a:r>
                        <a:rPr lang="en-US" sz="2000" noProof="0">
                          <a:effectLst/>
                          <a:latin typeface="Calibri"/>
                        </a:rPr>
                        <a:t>Item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tc>
                  <a:txBody>
                    <a:bodyPr/>
                    <a:lstStyle/>
                    <a:p>
                      <a:pPr marL="0" marR="0" fontAlgn="t"/>
                      <a:r>
                        <a:rPr lang="en-US" sz="2000" noProof="0">
                          <a:effectLst/>
                          <a:latin typeface="Calibri"/>
                        </a:rPr>
                        <a:t>URL</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extLst>
                  <a:ext uri="{0D108BD9-81ED-4DB2-BD59-A6C34878D82A}">
                    <a16:rowId xmlns:a16="http://schemas.microsoft.com/office/drawing/2014/main" val="1821533163"/>
                  </a:ext>
                </a:extLst>
              </a:tr>
              <a:tr h="0">
                <a:tc>
                  <a:txBody>
                    <a:bodyPr/>
                    <a:lstStyle/>
                    <a:p>
                      <a:pPr marL="0" marR="0" fontAlgn="t"/>
                      <a:r>
                        <a:rPr lang="en-US" sz="2000" noProof="0">
                          <a:effectLst/>
                          <a:latin typeface="Calibri"/>
                        </a:rPr>
                        <a:t>BO/RL Meeting Assets</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tc>
                  <a:txBody>
                    <a:bodyPr/>
                    <a:lstStyle/>
                    <a:p>
                      <a:pPr marL="0" marR="0" fontAlgn="t"/>
                      <a:r>
                        <a:rPr lang="en-US" sz="2000" noProof="0">
                          <a:effectLst/>
                          <a:latin typeface="Calibri"/>
                          <a:hlinkClick r:id="rId2"/>
                        </a:rPr>
                        <a:t>https://aka.ms/MGCI/BORLMeetingAssets</a:t>
                      </a:r>
                      <a:endParaRPr lang="en-US" sz="2000" noProof="0">
                        <a:effectLst/>
                        <a:latin typeface="Calibri"/>
                      </a:endParaRP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extLst>
                  <a:ext uri="{0D108BD9-81ED-4DB2-BD59-A6C34878D82A}">
                    <a16:rowId xmlns:a16="http://schemas.microsoft.com/office/drawing/2014/main" val="3180007294"/>
                  </a:ext>
                </a:extLst>
              </a:tr>
              <a:tr h="0">
                <a:tc>
                  <a:txBody>
                    <a:bodyPr/>
                    <a:lstStyle/>
                    <a:p>
                      <a:pPr marL="0" marR="0" fontAlgn="t"/>
                      <a:r>
                        <a:rPr lang="en-US" sz="2000" noProof="0">
                          <a:effectLst/>
                          <a:latin typeface="Calibri"/>
                        </a:rPr>
                        <a:t>MGCI ADO Backlog</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tc>
                  <a:txBody>
                    <a:bodyPr/>
                    <a:lstStyle/>
                    <a:p>
                      <a:pPr marL="0" marR="0" fontAlgn="t"/>
                      <a:r>
                        <a:rPr lang="en-US" sz="2000" noProof="0">
                          <a:effectLst/>
                          <a:latin typeface="Calibri"/>
                          <a:hlinkClick r:id="rId3"/>
                        </a:rPr>
                        <a:t>https://aka.ms/MGCIBacklog</a:t>
                      </a:r>
                      <a:endParaRPr lang="en-US" sz="2000" noProof="0">
                        <a:effectLst/>
                        <a:latin typeface="Calibri"/>
                      </a:endParaRP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extLst>
                  <a:ext uri="{0D108BD9-81ED-4DB2-BD59-A6C34878D82A}">
                    <a16:rowId xmlns:a16="http://schemas.microsoft.com/office/drawing/2014/main" val="2330672316"/>
                  </a:ext>
                </a:extLst>
              </a:tr>
              <a:tr h="0">
                <a:tc>
                  <a:txBody>
                    <a:bodyPr/>
                    <a:lstStyle/>
                    <a:p>
                      <a:pPr marL="0" marR="0" fontAlgn="t"/>
                      <a:r>
                        <a:rPr lang="en-US" sz="2000" noProof="0">
                          <a:effectLst/>
                          <a:latin typeface="Calibri"/>
                        </a:rPr>
                        <a:t>Choose a subcommittee</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tc>
                  <a:txBody>
                    <a:bodyPr/>
                    <a:lstStyle/>
                    <a:p>
                      <a:pPr marL="0" marR="0" fontAlgn="t"/>
                      <a:r>
                        <a:rPr lang="en-US" sz="2000" noProof="0">
                          <a:effectLst/>
                          <a:latin typeface="Calibri"/>
                          <a:hlinkClick r:id="rId4"/>
                        </a:rPr>
                        <a:t>https://aka.ms/MGCISubcommittee</a:t>
                      </a:r>
                      <a:endParaRPr lang="en-US" sz="2000" noProof="0">
                        <a:effectLst/>
                        <a:latin typeface="Calibri"/>
                      </a:endParaRP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extLst>
                  <a:ext uri="{0D108BD9-81ED-4DB2-BD59-A6C34878D82A}">
                    <a16:rowId xmlns:a16="http://schemas.microsoft.com/office/drawing/2014/main" val="3047411790"/>
                  </a:ext>
                </a:extLst>
              </a:tr>
              <a:tr h="0">
                <a:tc>
                  <a:txBody>
                    <a:bodyPr/>
                    <a:lstStyle/>
                    <a:p>
                      <a:pPr marL="0" marR="0" fontAlgn="t"/>
                      <a:r>
                        <a:rPr lang="en-US" sz="2000" noProof="0">
                          <a:effectLst/>
                          <a:latin typeface="Calibri"/>
                        </a:rPr>
                        <a:t>Apply to be a Regional Lead</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tc>
                  <a:txBody>
                    <a:bodyPr/>
                    <a:lstStyle/>
                    <a:p>
                      <a:pPr marL="0" marR="0" fontAlgn="t"/>
                      <a:r>
                        <a:rPr lang="en-US" sz="2000" noProof="0">
                          <a:effectLst/>
                          <a:latin typeface="Calibri"/>
                          <a:hlinkClick r:id="rId5"/>
                        </a:rPr>
                        <a:t>https://aka.ms/MGCIRegionalLead</a:t>
                      </a:r>
                      <a:endParaRPr lang="en-US" sz="2000" noProof="0">
                        <a:effectLst/>
                        <a:latin typeface="Calibri"/>
                      </a:endParaRP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extLst>
                  <a:ext uri="{0D108BD9-81ED-4DB2-BD59-A6C34878D82A}">
                    <a16:rowId xmlns:a16="http://schemas.microsoft.com/office/drawing/2014/main" val="835413358"/>
                  </a:ext>
                </a:extLst>
              </a:tr>
              <a:tr h="0">
                <a:tc>
                  <a:txBody>
                    <a:bodyPr/>
                    <a:lstStyle/>
                    <a:p>
                      <a:pPr marL="0" marR="0" fontAlgn="t"/>
                      <a:r>
                        <a:rPr lang="en-US" sz="2000" noProof="0">
                          <a:effectLst/>
                          <a:latin typeface="Calibri"/>
                        </a:rPr>
                        <a:t>Collect Regional Leader Info</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tc>
                  <a:txBody>
                    <a:bodyPr/>
                    <a:lstStyle/>
                    <a:p>
                      <a:pPr marL="0" marR="0" fontAlgn="t"/>
                      <a:r>
                        <a:rPr lang="en-US" sz="2000" noProof="0">
                          <a:effectLst/>
                          <a:latin typeface="Calibri"/>
                          <a:hlinkClick r:id="rId6"/>
                        </a:rPr>
                        <a:t>https://aka.ms/MGCIRegLeaderInfo</a:t>
                      </a:r>
                      <a:endParaRPr lang="en-US" sz="2000" noProof="0">
                        <a:effectLst/>
                        <a:latin typeface="Calibri"/>
                      </a:endParaRP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extLst>
                  <a:ext uri="{0D108BD9-81ED-4DB2-BD59-A6C34878D82A}">
                    <a16:rowId xmlns:a16="http://schemas.microsoft.com/office/drawing/2014/main" val="1817523773"/>
                  </a:ext>
                </a:extLst>
              </a:tr>
              <a:tr h="276086">
                <a:tc>
                  <a:txBody>
                    <a:bodyPr/>
                    <a:lstStyle/>
                    <a:p>
                      <a:pPr marL="0" marR="0" fontAlgn="t"/>
                      <a:r>
                        <a:rPr lang="en-US" sz="2000" noProof="0">
                          <a:effectLst/>
                          <a:latin typeface="Calibri"/>
                        </a:rPr>
                        <a:t>Collect Board &amp; Regional Leader Detailed Info</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tc>
                  <a:txBody>
                    <a:bodyPr/>
                    <a:lstStyle/>
                    <a:p>
                      <a:pPr marL="0" marR="0" fontAlgn="t"/>
                      <a:r>
                        <a:rPr lang="en-US" sz="2000" noProof="0">
                          <a:effectLst/>
                          <a:latin typeface="Calibri"/>
                          <a:hlinkClick r:id="rId7"/>
                        </a:rPr>
                        <a:t>https://aka.ms/MGCILeaderContactInfo</a:t>
                      </a:r>
                      <a:endParaRPr lang="en-US" sz="2000" noProof="0">
                        <a:effectLst/>
                        <a:latin typeface="Calibri"/>
                      </a:endParaRP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noFill/>
                  </a:tcPr>
                </a:tc>
                <a:extLst>
                  <a:ext uri="{0D108BD9-81ED-4DB2-BD59-A6C34878D82A}">
                    <a16:rowId xmlns:a16="http://schemas.microsoft.com/office/drawing/2014/main" val="3081219153"/>
                  </a:ext>
                </a:extLst>
              </a:tr>
            </a:tbl>
          </a:graphicData>
        </a:graphic>
      </p:graphicFrame>
    </p:spTree>
    <p:extLst>
      <p:ext uri="{BB962C8B-B14F-4D97-AF65-F5344CB8AC3E}">
        <p14:creationId xmlns:p14="http://schemas.microsoft.com/office/powerpoint/2010/main" val="2821653042"/>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hourglass with a white sand running through it  AI-generated content may be incorrect.">
            <a:extLst>
              <a:ext uri="{FF2B5EF4-FFF2-40B4-BE49-F238E27FC236}">
                <a16:creationId xmlns:a16="http://schemas.microsoft.com/office/drawing/2014/main" id="{EC896234-641F-8777-1E96-BF7AC6E069AE}"/>
              </a:ext>
            </a:extLst>
          </p:cNvPr>
          <p:cNvPicPr>
            <a:picLocks noChangeAspect="1"/>
          </p:cNvPicPr>
          <p:nvPr/>
        </p:nvPicPr>
        <p:blipFill>
          <a:blip r:embed="rId2"/>
          <a:srcRect r="1320"/>
          <a:stretch>
            <a:fillRect/>
          </a:stretch>
        </p:blipFill>
        <p:spPr>
          <a:xfrm>
            <a:off x="6817318" y="2006774"/>
            <a:ext cx="4704978" cy="3194137"/>
          </a:xfrm>
          <a:prstGeom prst="rect">
            <a:avLst/>
          </a:prstGeom>
        </p:spPr>
      </p:pic>
      <p:sp>
        <p:nvSpPr>
          <p:cNvPr id="13" name="Title 3">
            <a:extLst>
              <a:ext uri="{FF2B5EF4-FFF2-40B4-BE49-F238E27FC236}">
                <a16:creationId xmlns:a16="http://schemas.microsoft.com/office/drawing/2014/main" id="{73D89FBF-C512-0478-6BD8-6F6B1BC1DA4B}"/>
              </a:ext>
            </a:extLst>
          </p:cNvPr>
          <p:cNvSpPr>
            <a:spLocks noGrp="1"/>
          </p:cNvSpPr>
          <p:nvPr>
            <p:ph type="title"/>
          </p:nvPr>
        </p:nvSpPr>
        <p:spPr/>
        <p:txBody>
          <a:bodyPr/>
          <a:lstStyle/>
          <a:p>
            <a:r>
              <a:rPr lang="en-US" sz="3600" noProof="0">
                <a:solidFill>
                  <a:schemeClr val="bg1"/>
                </a:solidFill>
              </a:rPr>
              <a:t>Agenda</a:t>
            </a:r>
          </a:p>
        </p:txBody>
      </p:sp>
      <p:sp>
        <p:nvSpPr>
          <p:cNvPr id="3" name="Text Placeholder 2">
            <a:extLst>
              <a:ext uri="{FF2B5EF4-FFF2-40B4-BE49-F238E27FC236}">
                <a16:creationId xmlns:a16="http://schemas.microsoft.com/office/drawing/2014/main" id="{5A3FEB64-8B46-FB3A-A8AA-87EC94F59EAA}"/>
              </a:ext>
            </a:extLst>
          </p:cNvPr>
          <p:cNvSpPr>
            <a:spLocks noGrp="1"/>
          </p:cNvSpPr>
          <p:nvPr>
            <p:ph type="body" sz="quarter" idx="10"/>
          </p:nvPr>
        </p:nvSpPr>
        <p:spPr>
          <a:xfrm>
            <a:off x="341353" y="2423991"/>
            <a:ext cx="7828804" cy="2066335"/>
          </a:xfrm>
        </p:spPr>
        <p:txBody>
          <a:bodyPr vert="horz" wrap="square" lIns="0" tIns="0" rIns="0" bIns="0" rtlCol="0" anchor="t">
            <a:spAutoFit/>
          </a:bodyPr>
          <a:lstStyle/>
          <a:p>
            <a:pPr marL="0" indent="0">
              <a:lnSpc>
                <a:spcPct val="150000"/>
              </a:lnSpc>
              <a:spcBef>
                <a:spcPts val="0"/>
              </a:spcBef>
              <a:buNone/>
            </a:pPr>
            <a:r>
              <a:rPr lang="en-US" b="1" noProof="0">
                <a:latin typeface="Segoe UI Semibold"/>
                <a:cs typeface="Segoe UI Semibold"/>
              </a:rPr>
              <a:t>Announcements</a:t>
            </a:r>
            <a:endParaRPr lang="en-US" noProof="0">
              <a:latin typeface="Segoe UI"/>
            </a:endParaRPr>
          </a:p>
          <a:p>
            <a:pPr marL="0" indent="0">
              <a:buNone/>
            </a:pPr>
            <a:r>
              <a:rPr lang="en-US" b="1" noProof="0" err="1">
                <a:latin typeface="Segoe UI Semibold"/>
                <a:cs typeface="Segoe UI Semibold"/>
              </a:rPr>
              <a:t>MonthlyTopic</a:t>
            </a:r>
            <a:r>
              <a:rPr lang="en-US" b="1" noProof="0">
                <a:latin typeface="Segoe UI Semibold"/>
                <a:cs typeface="Segoe UI Semibold"/>
              </a:rPr>
              <a:t>: Community Spotlight – </a:t>
            </a:r>
            <a:r>
              <a:rPr lang="en-US" b="1" noProof="0" err="1">
                <a:latin typeface="Segoe UI Semibold"/>
                <a:cs typeface="Segoe UI Semibold"/>
              </a:rPr>
              <a:t>CollabDays</a:t>
            </a:r>
            <a:r>
              <a:rPr lang="en-US" b="1" noProof="0">
                <a:latin typeface="Segoe UI Semibold"/>
                <a:cs typeface="Segoe UI Semibold"/>
              </a:rPr>
              <a:t> Poland</a:t>
            </a:r>
          </a:p>
          <a:p>
            <a:pPr marL="0" indent="0">
              <a:buNone/>
            </a:pPr>
            <a:r>
              <a:rPr lang="en-US" b="1" noProof="0">
                <a:latin typeface="Segoe UI Semibold"/>
                <a:cs typeface="Segoe UI Semibold"/>
              </a:rPr>
              <a:t>Sub Committee Updates</a:t>
            </a:r>
          </a:p>
          <a:p>
            <a:pPr marL="0" indent="0">
              <a:lnSpc>
                <a:spcPct val="150000"/>
              </a:lnSpc>
              <a:spcBef>
                <a:spcPts val="0"/>
              </a:spcBef>
              <a:buNone/>
              <a:defRPr/>
            </a:pPr>
            <a:r>
              <a:rPr lang="en-US" noProof="0">
                <a:latin typeface="Segoe UI Semibold"/>
                <a:cs typeface="Segoe UI Semibold"/>
              </a:rPr>
              <a:t>Community events &amp; updates</a:t>
            </a:r>
          </a:p>
          <a:p>
            <a:pPr marL="0" indent="0">
              <a:lnSpc>
                <a:spcPct val="150000"/>
              </a:lnSpc>
              <a:spcBef>
                <a:spcPts val="0"/>
              </a:spcBef>
              <a:buNone/>
              <a:defRPr/>
            </a:pPr>
            <a:r>
              <a:rPr lang="en-US" sz="2000" b="1" noProof="0">
                <a:solidFill>
                  <a:srgbClr val="1A1A1A"/>
                </a:solidFill>
                <a:latin typeface="Segoe UI Semibold"/>
                <a:cs typeface="Segoe UI Semibold"/>
              </a:rPr>
              <a:t>Open discussion forum</a:t>
            </a:r>
            <a:endParaRPr lang="en-US" b="1" noProof="0">
              <a:latin typeface="Segoe UI Semibold"/>
              <a:cs typeface="Segoe UI Semibold"/>
            </a:endParaRPr>
          </a:p>
        </p:txBody>
      </p:sp>
      <p:graphicFrame>
        <p:nvGraphicFramePr>
          <p:cNvPr id="5" name="Table 4">
            <a:extLst>
              <a:ext uri="{FF2B5EF4-FFF2-40B4-BE49-F238E27FC236}">
                <a16:creationId xmlns:a16="http://schemas.microsoft.com/office/drawing/2014/main" id="{DD9D057C-90A6-799A-ADBF-DEFBAFEB90B1}"/>
              </a:ext>
            </a:extLst>
          </p:cNvPr>
          <p:cNvGraphicFramePr>
            <a:graphicFrameLocks noGrp="1"/>
          </p:cNvGraphicFramePr>
          <p:nvPr>
            <p:extLst>
              <p:ext uri="{D42A27DB-BD31-4B8C-83A1-F6EECF244321}">
                <p14:modId xmlns:p14="http://schemas.microsoft.com/office/powerpoint/2010/main" val="2740642550"/>
              </p:ext>
            </p:extLst>
          </p:nvPr>
        </p:nvGraphicFramePr>
        <p:xfrm>
          <a:off x="382895" y="5993341"/>
          <a:ext cx="4466242" cy="640080"/>
        </p:xfrm>
        <a:graphic>
          <a:graphicData uri="http://schemas.openxmlformats.org/drawingml/2006/table">
            <a:tbl>
              <a:tblPr bandRow="1">
                <a:tableStyleId>{5C22544A-7EE6-4342-B048-85BDC9FD1C3A}</a:tableStyleId>
              </a:tblPr>
              <a:tblGrid>
                <a:gridCol w="4466242">
                  <a:extLst>
                    <a:ext uri="{9D8B030D-6E8A-4147-A177-3AD203B41FA5}">
                      <a16:colId xmlns:a16="http://schemas.microsoft.com/office/drawing/2014/main" val="1464470149"/>
                    </a:ext>
                  </a:extLst>
                </a:gridCol>
              </a:tblGrid>
              <a:tr h="390604">
                <a:tc>
                  <a:txBody>
                    <a:bodyPr/>
                    <a:lstStyle/>
                    <a:p>
                      <a:pPr lvl="0">
                        <a:lnSpc>
                          <a:spcPct val="100000"/>
                        </a:lnSpc>
                        <a:buNone/>
                      </a:pPr>
                      <a:r>
                        <a:rPr lang="en-US" sz="1800" b="1" i="0" spc="0" noProof="0">
                          <a:solidFill>
                            <a:schemeClr val="bg1"/>
                          </a:solidFill>
                          <a:effectLst/>
                          <a:latin typeface="Segoe UI Semibold"/>
                          <a:cs typeface="Segoe UI Semibold"/>
                        </a:rPr>
                        <a:t>Join MGCI today!</a:t>
                      </a:r>
                      <a:endParaRPr lang="en-US" sz="1800" b="1" i="0" spc="0" noProof="0">
                        <a:solidFill>
                          <a:schemeClr val="bg1"/>
                        </a:solidFill>
                        <a:effectLst/>
                        <a:latin typeface="Segoe UI Semibold" panose="020B0502040204020203" pitchFamily="34" charset="0"/>
                        <a:cs typeface="Segoe UI Semibold" panose="020B0502040204020203" pitchFamily="34" charset="0"/>
                      </a:endParaRPr>
                    </a:p>
                    <a:p>
                      <a:pPr lvl="0">
                        <a:lnSpc>
                          <a:spcPct val="100000"/>
                        </a:lnSpc>
                        <a:buNone/>
                      </a:pPr>
                      <a:r>
                        <a:rPr lang="en-US" sz="1800" b="0" i="0" spc="0" noProof="0">
                          <a:solidFill>
                            <a:schemeClr val="bg1"/>
                          </a:solidFill>
                          <a:effectLst/>
                          <a:latin typeface="Segoe UI"/>
                          <a:cs typeface="Segoe UI"/>
                          <a:hlinkClick r:id="rId3">
                            <a:extLst>
                              <a:ext uri="{A12FA001-AC4F-418D-AE19-62706E023703}">
                                <ahyp:hlinkClr xmlns:ahyp="http://schemas.microsoft.com/office/drawing/2018/hyperlinkcolor" val="tx"/>
                              </a:ext>
                            </a:extLst>
                          </a:hlinkClick>
                        </a:rPr>
                        <a:t>https://aka.ms/MGCI</a:t>
                      </a:r>
                      <a:endParaRPr lang="en-US" sz="1800" b="0" i="0" spc="0" noProof="0">
                        <a:solidFill>
                          <a:schemeClr val="bg1"/>
                        </a:solidFill>
                        <a:effectLst/>
                        <a:latin typeface="Segoe UI" panose="020B0502040204020203" pitchFamily="34" charset="0"/>
                        <a:cs typeface="Segoe UI" panose="020B0502040204020203" pitchFamily="34" charset="0"/>
                        <a:hlinkClick r:id="rId4">
                          <a:extLst>
                            <a:ext uri="{A12FA001-AC4F-418D-AE19-62706E023703}">
                              <ahyp:hlinkClr xmlns:ahyp="http://schemas.microsoft.com/office/drawing/2018/hyperlinkcolor" val="tx"/>
                            </a:ext>
                          </a:extLst>
                        </a:hlinkClick>
                      </a:endParaRPr>
                    </a:p>
                  </a:txBody>
                  <a:tcPr anchor="ctr">
                    <a:lnL>
                      <a:noFill/>
                    </a:lnL>
                    <a:lnR>
                      <a:noFill/>
                    </a:lnR>
                    <a:lnT>
                      <a:noFill/>
                    </a:lnT>
                    <a:lnB>
                      <a:noFill/>
                    </a:lnB>
                    <a:noFill/>
                  </a:tcPr>
                </a:tc>
                <a:extLst>
                  <a:ext uri="{0D108BD9-81ED-4DB2-BD59-A6C34878D82A}">
                    <a16:rowId xmlns:a16="http://schemas.microsoft.com/office/drawing/2014/main" val="56987554"/>
                  </a:ext>
                </a:extLst>
              </a:tr>
            </a:tbl>
          </a:graphicData>
        </a:graphic>
      </p:graphicFrame>
    </p:spTree>
    <p:extLst>
      <p:ext uri="{BB962C8B-B14F-4D97-AF65-F5344CB8AC3E}">
        <p14:creationId xmlns:p14="http://schemas.microsoft.com/office/powerpoint/2010/main" val="1063004778"/>
      </p:ext>
    </p:extLst>
  </p:cSld>
  <p:clrMapOvr>
    <a:masterClrMapping/>
  </p:clrMapOvr>
  <p:transition>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62915-EA20-94A8-EE9D-EAC7FCAA663A}"/>
            </a:ext>
          </a:extLst>
        </p:cNvPr>
        <p:cNvGrpSpPr/>
        <p:nvPr/>
      </p:nvGrpSpPr>
      <p:grpSpPr>
        <a:xfrm>
          <a:off x="0" y="0"/>
          <a:ext cx="0" cy="0"/>
          <a:chOff x="0" y="0"/>
          <a:chExt cx="0" cy="0"/>
        </a:xfrm>
      </p:grpSpPr>
      <p:sp>
        <p:nvSpPr>
          <p:cNvPr id="20" name="Title 19">
            <a:extLst>
              <a:ext uri="{FF2B5EF4-FFF2-40B4-BE49-F238E27FC236}">
                <a16:creationId xmlns:a16="http://schemas.microsoft.com/office/drawing/2014/main" id="{19E180FD-5DB5-C32F-0793-E27AB3347562}"/>
              </a:ext>
            </a:extLst>
          </p:cNvPr>
          <p:cNvSpPr>
            <a:spLocks noGrp="1"/>
          </p:cNvSpPr>
          <p:nvPr>
            <p:ph type="title"/>
          </p:nvPr>
        </p:nvSpPr>
        <p:spPr/>
        <p:txBody>
          <a:bodyPr>
            <a:normAutofit fontScale="90000"/>
          </a:bodyPr>
          <a:lstStyle/>
          <a:p>
            <a:r>
              <a:rPr lang="en-US" noProof="0" err="1"/>
              <a:t>Credly</a:t>
            </a:r>
            <a:r>
              <a:rPr lang="en-US" noProof="0"/>
              <a:t> Badges</a:t>
            </a:r>
          </a:p>
        </p:txBody>
      </p:sp>
      <p:sp>
        <p:nvSpPr>
          <p:cNvPr id="22" name="Text Placeholder 21">
            <a:extLst>
              <a:ext uri="{FF2B5EF4-FFF2-40B4-BE49-F238E27FC236}">
                <a16:creationId xmlns:a16="http://schemas.microsoft.com/office/drawing/2014/main" id="{ADD5F60F-0618-2DE0-6D46-EDC622DDAB7C}"/>
              </a:ext>
            </a:extLst>
          </p:cNvPr>
          <p:cNvSpPr>
            <a:spLocks noGrp="1"/>
          </p:cNvSpPr>
          <p:nvPr>
            <p:ph type="body" sz="quarter" idx="12"/>
          </p:nvPr>
        </p:nvSpPr>
        <p:spPr>
          <a:xfrm>
            <a:off x="461963" y="1257671"/>
            <a:ext cx="3617912" cy="276999"/>
          </a:xfrm>
        </p:spPr>
        <p:txBody>
          <a:bodyPr vert="horz" wrap="square" lIns="0" tIns="0" rIns="0" bIns="0" rtlCol="0" anchor="t">
            <a:spAutoFit/>
          </a:bodyPr>
          <a:lstStyle/>
          <a:p>
            <a:r>
              <a:rPr lang="en-US" sz="2000" noProof="0">
                <a:ea typeface="Calibri Light"/>
                <a:cs typeface="Segoe UI Semilight"/>
              </a:rPr>
              <a:t>Board &amp; Regional Leads Only</a:t>
            </a:r>
            <a:endParaRPr lang="en-US" sz="2000" noProof="0">
              <a:ea typeface="Calibri Light"/>
              <a:cs typeface="Calibri Light"/>
            </a:endParaRPr>
          </a:p>
        </p:txBody>
      </p:sp>
      <p:sp>
        <p:nvSpPr>
          <p:cNvPr id="2" name="TextBox 1">
            <a:extLst>
              <a:ext uri="{FF2B5EF4-FFF2-40B4-BE49-F238E27FC236}">
                <a16:creationId xmlns:a16="http://schemas.microsoft.com/office/drawing/2014/main" id="{429B0EE2-4BDF-6399-0856-0E57E44C6E68}"/>
              </a:ext>
            </a:extLst>
          </p:cNvPr>
          <p:cNvSpPr txBox="1"/>
          <p:nvPr/>
        </p:nvSpPr>
        <p:spPr>
          <a:xfrm>
            <a:off x="119270" y="2018748"/>
            <a:ext cx="10319025"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Sans-Serif"/>
              <a:buChar char="•"/>
            </a:pPr>
            <a:r>
              <a:rPr lang="en-US" noProof="0">
                <a:cs typeface="Arial"/>
              </a:rPr>
              <a:t>Badges are issued to Board Members and Regional Leaders​</a:t>
            </a:r>
          </a:p>
          <a:p>
            <a:pPr marL="285750" indent="-285750">
              <a:buFont typeface="Arial,Sans-Serif"/>
              <a:buChar char="•"/>
            </a:pPr>
            <a:r>
              <a:rPr lang="en-US" noProof="0">
                <a:cs typeface="Arial"/>
              </a:rPr>
              <a:t>Email from "MGCI Board and Regional Leader Contact Information" was used to issue badges </a:t>
            </a:r>
            <a:r>
              <a:rPr lang="en-US" u="sng" noProof="0">
                <a:solidFill>
                  <a:srgbClr val="0563C1"/>
                </a:solidFill>
                <a:cs typeface="Arial"/>
                <a:hlinkClick r:id="rId2"/>
              </a:rPr>
              <a:t>https://aka.ms/MGCIBoardRLContactList</a:t>
            </a:r>
            <a:r>
              <a:rPr lang="en-US" noProof="0">
                <a:cs typeface="Arial"/>
              </a:rPr>
              <a:t>​</a:t>
            </a:r>
          </a:p>
          <a:p>
            <a:pPr marL="285750" indent="-285750">
              <a:buFont typeface="Arial,Sans-Serif"/>
              <a:buChar char="•"/>
            </a:pPr>
            <a:r>
              <a:rPr lang="en-US" noProof="0">
                <a:cs typeface="Arial"/>
              </a:rPr>
              <a:t>Question/Support - Please email Heather – heather.cook@msftcommunity.com</a:t>
            </a:r>
          </a:p>
        </p:txBody>
      </p:sp>
      <p:pic>
        <p:nvPicPr>
          <p:cNvPr id="5" name="Picture 4" descr="A blue circle with a logo and text&#10;&#10;Description automatically generated">
            <a:extLst>
              <a:ext uri="{FF2B5EF4-FFF2-40B4-BE49-F238E27FC236}">
                <a16:creationId xmlns:a16="http://schemas.microsoft.com/office/drawing/2014/main" id="{DF6BC101-B6F8-99E6-E9D2-D559E3CDBB3F}"/>
              </a:ext>
            </a:extLst>
          </p:cNvPr>
          <p:cNvPicPr>
            <a:picLocks noChangeAspect="1"/>
          </p:cNvPicPr>
          <p:nvPr/>
        </p:nvPicPr>
        <p:blipFill>
          <a:blip r:embed="rId3"/>
          <a:stretch>
            <a:fillRect/>
          </a:stretch>
        </p:blipFill>
        <p:spPr>
          <a:xfrm>
            <a:off x="183092" y="3732917"/>
            <a:ext cx="2279651" cy="2172053"/>
          </a:xfrm>
          <a:prstGeom prst="rect">
            <a:avLst/>
          </a:prstGeom>
        </p:spPr>
      </p:pic>
      <p:pic>
        <p:nvPicPr>
          <p:cNvPr id="7" name="Picture 6" descr="A blue circle with a logo and text&#10;&#10;Description automatically generated">
            <a:extLst>
              <a:ext uri="{FF2B5EF4-FFF2-40B4-BE49-F238E27FC236}">
                <a16:creationId xmlns:a16="http://schemas.microsoft.com/office/drawing/2014/main" id="{FDE42C75-DAE1-0C79-404B-F917226DAA52}"/>
              </a:ext>
            </a:extLst>
          </p:cNvPr>
          <p:cNvPicPr>
            <a:picLocks noChangeAspect="1"/>
          </p:cNvPicPr>
          <p:nvPr/>
        </p:nvPicPr>
        <p:blipFill>
          <a:blip r:embed="rId4"/>
          <a:stretch>
            <a:fillRect/>
          </a:stretch>
        </p:blipFill>
        <p:spPr>
          <a:xfrm>
            <a:off x="2796292" y="3737328"/>
            <a:ext cx="2210859" cy="2177345"/>
          </a:xfrm>
          <a:prstGeom prst="rect">
            <a:avLst/>
          </a:prstGeom>
        </p:spPr>
      </p:pic>
    </p:spTree>
    <p:extLst>
      <p:ext uri="{BB962C8B-B14F-4D97-AF65-F5344CB8AC3E}">
        <p14:creationId xmlns:p14="http://schemas.microsoft.com/office/powerpoint/2010/main" val="1148882893"/>
      </p:ext>
    </p:extLst>
  </p:cSld>
  <p:clrMapOvr>
    <a:masterClrMapping/>
  </p:clrMapOvr>
  <p:transition>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7A90E1A-5BCB-902A-6571-2E9A199B2C78}"/>
              </a:ext>
            </a:extLst>
          </p:cNvPr>
          <p:cNvSpPr txBox="1"/>
          <p:nvPr/>
        </p:nvSpPr>
        <p:spPr>
          <a:xfrm>
            <a:off x="218440" y="181957"/>
            <a:ext cx="11755120" cy="646330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000000"/>
                </a:solidFill>
                <a:effectLst/>
                <a:uLnTx/>
                <a:uFillTx/>
                <a:latin typeface="Aptos" panose="020B0004020202020204" pitchFamily="34" charset="0"/>
                <a:cs typeface="Segoe UI Light" panose="020B0502040204020203" pitchFamily="34" charset="0"/>
              </a:rPr>
              <a:t>Microsoft Event Code of Conduct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000000"/>
              </a:solidFill>
              <a:effectLst/>
              <a:uLnTx/>
              <a:uFillTx/>
              <a:latin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ptos" panose="020B0004020202020204" pitchFamily="34" charset="0"/>
                <a:cs typeface="Segoe UI Light" panose="020B0502040204020203" pitchFamily="34" charset="0"/>
              </a:rPr>
              <a:t>Microsoft’s mission is to empower every person and every organization on the planet to achieve more. This includes all Microsoft events and gatherings, including on digital platforms and in person, where we seek to create a respectful, friendly, enjoyable, and inclusive experience for all participants.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ptos" panose="020B0004020202020204" pitchFamily="34" charset="0"/>
                <a:cs typeface="Segoe UI Light" panose="020B0502040204020203"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ptos" panose="020B0004020202020204" pitchFamily="34" charset="0"/>
                <a:cs typeface="Segoe UI Light" panose="020B0502040204020203" pitchFamily="34" charset="0"/>
              </a:rPr>
              <a:t>We expect all event participants to uphold the principles of this Code of Conduct. The Code of Conduct applies to all aspects of the main event and any related activities, whether digital or in person. Microsoft does not tolerate the following in any aspect of the event program, including business and social activities: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ptos" panose="020B0004020202020204" pitchFamily="34" charset="0"/>
              <a:cs typeface="Segoe UI Light" panose="020B0502040204020203"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solidFill>
                <a:effectLst/>
                <a:uLnTx/>
                <a:uFillTx/>
                <a:latin typeface="Aptos" panose="020B0004020202020204" pitchFamily="34" charset="0"/>
                <a:cs typeface="Segoe UI Light" panose="020B0502040204020203" pitchFamily="34" charset="0"/>
              </a:rPr>
              <a:t>Behavior that is disruptive, disrespectful, or degrading to others, including any messages, images, or interactions by anyone, in any form, regardless of location.​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solidFill>
                <a:effectLst/>
                <a:uLnTx/>
                <a:uFillTx/>
                <a:latin typeface="Aptos" panose="020B0004020202020204" pitchFamily="34" charset="0"/>
                <a:cs typeface="Segoe UI Light" panose="020B0502040204020203" pitchFamily="34" charset="0"/>
              </a:rPr>
              <a:t>Harassment or discrimination based on age, ancestry, color, gender identity or expression, national origin, physical or mental disability, religion, sexual orientation, or any other characteristic protected by applicable local laws, regulations, and ordinances.​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ptos" panose="020B0004020202020204" pitchFamily="34" charset="0"/>
                <a:cs typeface="Segoe UI Light" panose="020B0502040204020203"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ptos" panose="020B0004020202020204" pitchFamily="34" charset="0"/>
                <a:cs typeface="Segoe UI Light" panose="020B0502040204020203" pitchFamily="34" charset="0"/>
              </a:rPr>
              <a:t>We encourage everyone to assist in creating a welcoming and safe environment. Please report any concerns, harassing behavior, or suspicious or disruptive activity to venue staff, the event host or owner, or the nearest event staff.</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ptos" panose="020B0004020202020204" pitchFamily="34" charset="0"/>
                <a:cs typeface="Segoe UI Light" panose="020B0502040204020203"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ptos" panose="020B0004020202020204" pitchFamily="34" charset="0"/>
                <a:cs typeface="Segoe UI Light" panose="020B0502040204020203" pitchFamily="34" charset="0"/>
              </a:rPr>
              <a:t>We also encourage everyone to contact Microsoft’s Business Conduct Hotline at any time if you feel anything or anyone is not following this Code of Conduct or is inconsistent with Microsoft’s culture. The Hotline is available regardless of whether you are a Microsoft employee and can be reached at </a:t>
            </a:r>
            <a:r>
              <a:rPr kumimoji="0" lang="en-US" sz="1600" b="1" i="0" u="sng" strike="noStrike" kern="1200" cap="none" spc="0" normalizeH="0" baseline="0" noProof="0">
                <a:ln>
                  <a:noFill/>
                </a:ln>
                <a:solidFill>
                  <a:srgbClr val="000000"/>
                </a:solidFill>
                <a:effectLst/>
                <a:uLnTx/>
                <a:uFillTx/>
                <a:latin typeface="Aptos" panose="020B0004020202020204" pitchFamily="34" charset="0"/>
                <a:cs typeface="Segoe UI Light" panose="020B0502040204020203" pitchFamily="34" charset="0"/>
                <a:hlinkClick r:id="rId2"/>
              </a:rPr>
              <a:t>buscond@microsoft.com</a:t>
            </a:r>
            <a:r>
              <a:rPr kumimoji="0" lang="en-US" sz="1600" b="0" i="0" u="none" strike="noStrike" kern="1200" cap="none" spc="0" normalizeH="0" baseline="0" noProof="0">
                <a:ln>
                  <a:noFill/>
                </a:ln>
                <a:solidFill>
                  <a:srgbClr val="000000"/>
                </a:solidFill>
                <a:effectLst/>
                <a:uLnTx/>
                <a:uFillTx/>
                <a:latin typeface="Aptos" panose="020B0004020202020204" pitchFamily="34" charset="0"/>
                <a:cs typeface="Segoe UI Light" panose="020B0502040204020203" pitchFamily="34" charset="0"/>
              </a:rPr>
              <a:t> or +1 (877) 320-MSFT, or call collect outside the United States at +1 (720)-904-6844.  Microsoft employees can also report any concerns to their Microsoft Manager.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ptos" panose="020B0004020202020204" pitchFamily="34" charset="0"/>
                <a:cs typeface="Segoe UI Light" panose="020B0502040204020203"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Aptos" panose="020B0004020202020204" pitchFamily="34" charset="0"/>
                <a:cs typeface="Segoe UI Light" panose="020B0502040204020203" pitchFamily="34" charset="0"/>
              </a:rPr>
              <a:t>Microsoft reserves the right to refuse admittance to or remove any person from a Microsoft event at any time at its sole discretion.</a:t>
            </a:r>
            <a:endParaRPr kumimoji="0" lang="en-US" sz="1600" b="0" i="0" u="none" strike="noStrike" kern="1200" cap="none" spc="0" normalizeH="0" baseline="0" noProof="0">
              <a:ln>
                <a:noFill/>
              </a:ln>
              <a:solidFill>
                <a:srgbClr val="000000"/>
              </a:solidFill>
              <a:effectLst/>
              <a:uLnTx/>
              <a:uFillTx/>
              <a:latin typeface="Aptos" panose="020B0004020202020204" pitchFamily="34" charset="0"/>
              <a:cs typeface="Segoe UI Light" panose="020B0502040204020203" pitchFamily="34" charset="0"/>
            </a:endParaRPr>
          </a:p>
        </p:txBody>
      </p:sp>
    </p:spTree>
    <p:extLst>
      <p:ext uri="{BB962C8B-B14F-4D97-AF65-F5344CB8AC3E}">
        <p14:creationId xmlns:p14="http://schemas.microsoft.com/office/powerpoint/2010/main" val="17180390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008A1-4710-EE3F-6A8F-A644A32D07A3}"/>
              </a:ext>
            </a:extLst>
          </p:cNvPr>
          <p:cNvSpPr>
            <a:spLocks noGrp="1"/>
          </p:cNvSpPr>
          <p:nvPr>
            <p:ph type="title"/>
          </p:nvPr>
        </p:nvSpPr>
        <p:spPr>
          <a:xfrm>
            <a:off x="584200" y="1037239"/>
            <a:ext cx="4161981" cy="861774"/>
          </a:xfrm>
        </p:spPr>
        <p:txBody>
          <a:bodyPr/>
          <a:lstStyle/>
          <a:p>
            <a:r>
              <a:rPr lang="en-US" noProof="0">
                <a:cs typeface="Segoe UI Semilight"/>
              </a:rPr>
              <a:t>Share Your Community Story</a:t>
            </a:r>
            <a:endParaRPr lang="en-US" noProof="0"/>
          </a:p>
        </p:txBody>
      </p:sp>
      <p:sp>
        <p:nvSpPr>
          <p:cNvPr id="3" name="Text Placeholder 2">
            <a:extLst>
              <a:ext uri="{FF2B5EF4-FFF2-40B4-BE49-F238E27FC236}">
                <a16:creationId xmlns:a16="http://schemas.microsoft.com/office/drawing/2014/main" id="{43BABE95-A1B2-F0A2-E5B5-228BA58A650B}"/>
              </a:ext>
            </a:extLst>
          </p:cNvPr>
          <p:cNvSpPr>
            <a:spLocks noGrp="1"/>
          </p:cNvSpPr>
          <p:nvPr>
            <p:ph type="body" sz="quarter" idx="10"/>
          </p:nvPr>
        </p:nvSpPr>
        <p:spPr>
          <a:xfrm>
            <a:off x="584200" y="2194807"/>
            <a:ext cx="4162425" cy="3693319"/>
          </a:xfrm>
        </p:spPr>
        <p:txBody>
          <a:bodyPr vert="horz" wrap="square" lIns="0" tIns="0" rIns="0" bIns="0" rtlCol="0" anchor="t">
            <a:spAutoFit/>
          </a:bodyPr>
          <a:lstStyle/>
          <a:p>
            <a:r>
              <a:rPr lang="en-US" noProof="0">
                <a:ea typeface="+mn-lt"/>
                <a:cs typeface="+mn-lt"/>
              </a:rPr>
              <a:t>We are creating some new fun videos to be shared on our Microsoft Community Learning YouTube channel and during some MGCI Community Produced and Community Led Events.</a:t>
            </a:r>
            <a:endParaRPr lang="en-US" noProof="0"/>
          </a:p>
          <a:p>
            <a:endParaRPr lang="en-US" noProof="0"/>
          </a:p>
          <a:p>
            <a:r>
              <a:rPr lang="en-US" noProof="0">
                <a:ea typeface="+mn-lt"/>
                <a:cs typeface="+mn-lt"/>
              </a:rPr>
              <a:t>If you would like to participate all you need to do is answer the following questions regarding being a part of the Best Community in Tech.</a:t>
            </a:r>
            <a:endParaRPr lang="en-US" noProof="0"/>
          </a:p>
          <a:p>
            <a:endParaRPr lang="en-US" noProof="0">
              <a:cs typeface="Segoe UI"/>
            </a:endParaRPr>
          </a:p>
          <a:p>
            <a:r>
              <a:rPr lang="en-US" noProof="0">
                <a:ea typeface="+mn-lt"/>
                <a:cs typeface="+mn-lt"/>
                <a:hlinkClick r:id="rId2"/>
              </a:rPr>
              <a:t>Share Your Community Story via Video | Microsoft Community Hub</a:t>
            </a:r>
            <a:endParaRPr lang="en-US" noProof="0"/>
          </a:p>
          <a:p>
            <a:endParaRPr lang="en-US" noProof="0"/>
          </a:p>
        </p:txBody>
      </p:sp>
      <p:pic>
        <p:nvPicPr>
          <p:cNvPr id="5" name="Picture Placeholder 4" descr="Group of people having fun at music concert">
            <a:extLst>
              <a:ext uri="{FF2B5EF4-FFF2-40B4-BE49-F238E27FC236}">
                <a16:creationId xmlns:a16="http://schemas.microsoft.com/office/drawing/2014/main" id="{A19F06A5-054B-7AB2-5553-D42FF065AA04}"/>
              </a:ext>
            </a:extLst>
          </p:cNvPr>
          <p:cNvPicPr>
            <a:picLocks noGrp="1" noChangeAspect="1"/>
          </p:cNvPicPr>
          <p:nvPr>
            <p:ph type="pic" sz="quarter" idx="11"/>
          </p:nvPr>
        </p:nvPicPr>
        <p:blipFill>
          <a:blip r:embed="rId3"/>
          <a:srcRect l="16724" r="16724"/>
          <a:stretch/>
        </p:blipFill>
        <p:spPr/>
      </p:pic>
      <p:sp>
        <p:nvSpPr>
          <p:cNvPr id="4" name="TextBox 3">
            <a:extLst>
              <a:ext uri="{FF2B5EF4-FFF2-40B4-BE49-F238E27FC236}">
                <a16:creationId xmlns:a16="http://schemas.microsoft.com/office/drawing/2014/main" id="{0BFE0A84-0540-BB15-63E5-50879653A688}"/>
              </a:ext>
            </a:extLst>
          </p:cNvPr>
          <p:cNvSpPr txBox="1"/>
          <p:nvPr/>
        </p:nvSpPr>
        <p:spPr>
          <a:xfrm>
            <a:off x="5702208" y="1980416"/>
            <a:ext cx="4207565" cy="73866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4800" noProof="0">
                <a:gradFill>
                  <a:gsLst>
                    <a:gs pos="2917">
                      <a:srgbClr val="1A1A1A"/>
                    </a:gs>
                    <a:gs pos="30000">
                      <a:srgbClr val="1A1A1A"/>
                    </a:gs>
                  </a:gsLst>
                  <a:lin ang="5400000" scaled="0"/>
                </a:gradFill>
                <a:cs typeface="Segoe UI"/>
              </a:rPr>
              <a:t>Being updated</a:t>
            </a:r>
            <a:endParaRPr lang="en-US" sz="4000" noProof="0">
              <a:gradFill>
                <a:gsLst>
                  <a:gs pos="2917">
                    <a:srgbClr val="1A1A1A"/>
                  </a:gs>
                  <a:gs pos="30000">
                    <a:srgbClr val="1A1A1A"/>
                  </a:gs>
                </a:gsLst>
                <a:lin ang="5400000" scaled="0"/>
              </a:gradFill>
              <a:cs typeface="Segoe UI"/>
            </a:endParaRPr>
          </a:p>
        </p:txBody>
      </p:sp>
    </p:spTree>
    <p:extLst>
      <p:ext uri="{BB962C8B-B14F-4D97-AF65-F5344CB8AC3E}">
        <p14:creationId xmlns:p14="http://schemas.microsoft.com/office/powerpoint/2010/main" val="4216891708"/>
      </p:ext>
    </p:extLst>
  </p:cSld>
  <p:clrMapOvr>
    <a:masterClrMapping/>
  </p:clrMapOvr>
  <p:transition>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F3202A5-D2AF-97B0-CF51-4EFE2DD91733}"/>
              </a:ext>
            </a:extLst>
          </p:cNvPr>
          <p:cNvSpPr/>
          <p:nvPr/>
        </p:nvSpPr>
        <p:spPr bwMode="auto">
          <a:xfrm>
            <a:off x="0" y="0"/>
            <a:ext cx="12192000" cy="6858000"/>
          </a:xfrm>
          <a:prstGeom prst="rect">
            <a:avLst/>
          </a:prstGeom>
          <a:solidFill>
            <a:schemeClr val="dk1"/>
          </a:solidFill>
          <a:ln>
            <a:noFill/>
          </a:ln>
        </p:spPr>
        <p:style>
          <a:lnRef idx="0">
            <a:scrgbClr r="0" g="0" b="0"/>
          </a:lnRef>
          <a:fillRef idx="0">
            <a:scrgbClr r="0" g="0" b="0"/>
          </a:fillRef>
          <a:effectRef idx="0">
            <a:scrgbClr r="0" g="0" b="0"/>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noProof="0">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2814673003"/>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CE452CF-33C4-579D-CCB4-745D9333C86A}"/>
            </a:ext>
          </a:extLst>
        </p:cNvPr>
        <p:cNvGrpSpPr/>
        <p:nvPr/>
      </p:nvGrpSpPr>
      <p:grpSpPr>
        <a:xfrm>
          <a:off x="0" y="0"/>
          <a:ext cx="0" cy="0"/>
          <a:chOff x="0" y="0"/>
          <a:chExt cx="0" cy="0"/>
        </a:xfrm>
      </p:grpSpPr>
      <p:pic>
        <p:nvPicPr>
          <p:cNvPr id="5" name="Picture 4" descr="A blue and white rectangular sign with white text&#10;&#10;AI-generated content may be incorrect.">
            <a:extLst>
              <a:ext uri="{FF2B5EF4-FFF2-40B4-BE49-F238E27FC236}">
                <a16:creationId xmlns:a16="http://schemas.microsoft.com/office/drawing/2014/main" id="{0A5026AB-83F4-C37D-C0FA-45E6C83022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3932" y="1232623"/>
            <a:ext cx="2829099" cy="4479406"/>
          </a:xfrm>
          <a:prstGeom prst="rect">
            <a:avLst/>
          </a:prstGeom>
        </p:spPr>
      </p:pic>
      <p:sp>
        <p:nvSpPr>
          <p:cNvPr id="10" name="Text Placeholder 2">
            <a:extLst>
              <a:ext uri="{FF2B5EF4-FFF2-40B4-BE49-F238E27FC236}">
                <a16:creationId xmlns:a16="http://schemas.microsoft.com/office/drawing/2014/main" id="{5A3DD415-47D3-57DB-25C2-C3DEB7EED9D6}"/>
              </a:ext>
            </a:extLst>
          </p:cNvPr>
          <p:cNvSpPr txBox="1">
            <a:spLocks/>
          </p:cNvSpPr>
          <p:nvPr/>
        </p:nvSpPr>
        <p:spPr>
          <a:xfrm>
            <a:off x="653153" y="1231595"/>
            <a:ext cx="6287654" cy="3693319"/>
          </a:xfrm>
          <a:prstGeom prst="rect">
            <a:avLst/>
          </a:prstGeom>
        </p:spPr>
        <p:txBody>
          <a:bodyPr lIns="91440" tIns="45720" rIns="91440" bIns="45720" anchor="t"/>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kumimoji="0" lang="en-US" sz="4800" b="0" i="0" u="none" strike="noStrike" kern="1200" cap="none" spc="0" normalizeH="0" baseline="0" noProof="0">
                <a:ln>
                  <a:noFill/>
                </a:ln>
                <a:solidFill>
                  <a:srgbClr val="FFFFFF"/>
                </a:solidFill>
                <a:effectLst/>
                <a:uLnTx/>
                <a:uFillTx/>
                <a:latin typeface="Segoe UI"/>
                <a:ea typeface="+mn-ea"/>
                <a:cs typeface="Segoe UI"/>
              </a:rPr>
              <a:t>Thank you to our Microsoft </a:t>
            </a:r>
            <a:endParaRPr kumimoji="0" lang="en-US" sz="2800" b="0" i="0" u="none" strike="noStrike" kern="1200" cap="none" spc="0" normalizeH="0" baseline="0" noProof="0">
              <a:ln>
                <a:noFill/>
              </a:ln>
              <a:solidFill>
                <a:srgbClr val="1A1A1A"/>
              </a:solidFill>
              <a:effectLst/>
              <a:uLnTx/>
              <a:uFillTx/>
              <a:latin typeface="Segoe UI"/>
              <a:ea typeface="+mn-ea"/>
              <a:cs typeface="Segoe UI" panose="020B0502040204020203" pitchFamily="34" charset="0"/>
            </a:endParaRPr>
          </a:p>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kumimoji="0" lang="en-US" sz="4800" b="0" i="0" u="none" strike="noStrike" kern="1200" cap="none" spc="0" normalizeH="0" baseline="0" noProof="0">
                <a:ln>
                  <a:noFill/>
                </a:ln>
                <a:solidFill>
                  <a:srgbClr val="FFFFFF"/>
                </a:solidFill>
                <a:effectLst/>
                <a:uLnTx/>
                <a:uFillTx/>
                <a:latin typeface="Segoe UI"/>
                <a:ea typeface="+mn-ea"/>
                <a:cs typeface="Segoe UI"/>
              </a:rPr>
              <a:t>Most Valuable Professionals (MVP)</a:t>
            </a:r>
          </a:p>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kumimoji="0" lang="en-US" sz="4800" b="0" i="0" u="none" strike="noStrike" kern="1200" cap="none" spc="0" normalizeH="0" baseline="0" noProof="0">
                <a:ln>
                  <a:noFill/>
                </a:ln>
                <a:solidFill>
                  <a:srgbClr val="FFFFFF"/>
                </a:solidFill>
                <a:effectLst/>
                <a:uLnTx/>
                <a:uFillTx/>
                <a:latin typeface="Segoe UI"/>
                <a:ea typeface="+mn-ea"/>
                <a:cs typeface="Segoe UI"/>
              </a:rPr>
              <a:t>and Regional Directors!</a:t>
            </a:r>
          </a:p>
        </p:txBody>
      </p:sp>
      <p:pic>
        <p:nvPicPr>
          <p:cNvPr id="13" name="Picture 12" descr="Microsoft logo.&#10;&#10;">
            <a:extLst>
              <a:ext uri="{FF2B5EF4-FFF2-40B4-BE49-F238E27FC236}">
                <a16:creationId xmlns:a16="http://schemas.microsoft.com/office/drawing/2014/main" id="{561C4DCA-09E6-9284-6AEA-420E6FE81DF5}"/>
              </a:ext>
            </a:extLst>
          </p:cNvPr>
          <p:cNvPicPr>
            <a:picLocks noChangeAspect="1"/>
          </p:cNvPicPr>
          <p:nvPr/>
        </p:nvPicPr>
        <p:blipFill>
          <a:blip r:embed="rId4"/>
          <a:stretch>
            <a:fillRect/>
          </a:stretch>
        </p:blipFill>
        <p:spPr>
          <a:xfrm>
            <a:off x="-33586" y="-147494"/>
            <a:ext cx="3084379" cy="1383174"/>
          </a:xfrm>
          <a:prstGeom prst="rect">
            <a:avLst/>
          </a:prstGeom>
        </p:spPr>
      </p:pic>
    </p:spTree>
    <p:extLst>
      <p:ext uri="{BB962C8B-B14F-4D97-AF65-F5344CB8AC3E}">
        <p14:creationId xmlns:p14="http://schemas.microsoft.com/office/powerpoint/2010/main" val="2694775910"/>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0704555-0E69-3A1B-13E8-345C106CE290}"/>
            </a:ext>
          </a:extLst>
        </p:cNvPr>
        <p:cNvGrpSpPr/>
        <p:nvPr/>
      </p:nvGrpSpPr>
      <p:grpSpPr>
        <a:xfrm>
          <a:off x="0" y="0"/>
          <a:ext cx="0" cy="0"/>
          <a:chOff x="0" y="0"/>
          <a:chExt cx="0" cy="0"/>
        </a:xfrm>
      </p:grpSpPr>
      <p:pic>
        <p:nvPicPr>
          <p:cNvPr id="20" name="Fireworks"/>
          <p:cNvPicPr>
            <a:picLocks noChangeAspect="1"/>
          </p:cNvPicPr>
          <p:nvPr/>
        </p:nvPicPr>
        <p:blipFill>
          <a:blip r:embed="rId3"/>
          <a:srcRect t="12000" b="16800"/>
          <a:stretch>
            <a:fillRect/>
          </a:stretch>
        </p:blipFill>
        <p:spPr>
          <a:xfrm>
            <a:off x="457200" y="3010000"/>
            <a:ext cx="7500000" cy="3560000"/>
          </a:xfrm>
          <a:prstGeom prst="rect">
            <a:avLst/>
          </a:prstGeom>
        </p:spPr>
      </p:pic>
      <p:pic>
        <p:nvPicPr>
          <p:cNvPr id="5" name="Picture 4" descr="A blue and white rectangular sign with white text&#10;&#10;AI-generated content may be incorrect.">
            <a:extLst>
              <a:ext uri="{FF2B5EF4-FFF2-40B4-BE49-F238E27FC236}">
                <a16:creationId xmlns:a16="http://schemas.microsoft.com/office/drawing/2014/main" id="{B30040F2-023F-F09F-AF7D-6FB768B640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73932" y="1232623"/>
            <a:ext cx="2829099" cy="4479406"/>
          </a:xfrm>
          <a:prstGeom prst="rect">
            <a:avLst/>
          </a:prstGeom>
        </p:spPr>
      </p:pic>
      <p:sp>
        <p:nvSpPr>
          <p:cNvPr id="10" name="Text Placeholder 2">
            <a:extLst>
              <a:ext uri="{FF2B5EF4-FFF2-40B4-BE49-F238E27FC236}">
                <a16:creationId xmlns:a16="http://schemas.microsoft.com/office/drawing/2014/main" id="{A29AF0BA-D649-74B6-897F-F64FD2E961EE}"/>
              </a:ext>
            </a:extLst>
          </p:cNvPr>
          <p:cNvSpPr txBox="1">
            <a:spLocks/>
          </p:cNvSpPr>
          <p:nvPr/>
        </p:nvSpPr>
        <p:spPr>
          <a:xfrm>
            <a:off x="653153" y="1231595"/>
            <a:ext cx="6287654" cy="3693319"/>
          </a:xfrm>
          <a:prstGeom prst="rect">
            <a:avLst/>
          </a:prstGeom>
        </p:spPr>
        <p:txBody>
          <a:bodyPr lIns="91440" tIns="45720" rIns="91440" bIns="45720" anchor="t"/>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defRPr/>
            </a:pPr>
            <a:r>
              <a:rPr lang="en-US" sz="4800" noProof="0">
                <a:solidFill>
                  <a:srgbClr val="FFFFFF"/>
                </a:solidFill>
                <a:latin typeface="Segoe UI"/>
                <a:cs typeface="Segoe UI"/>
              </a:rPr>
              <a:t>Congrats to the renewed MVPs!</a:t>
            </a:r>
            <a:endParaRPr lang="en-US" noProof="0">
              <a:ea typeface="+mn-ea"/>
            </a:endParaRPr>
          </a:p>
        </p:txBody>
      </p:sp>
      <p:pic>
        <p:nvPicPr>
          <p:cNvPr id="13" name="Picture 12" descr="Microsoft logo.&#10;&#10;">
            <a:extLst>
              <a:ext uri="{FF2B5EF4-FFF2-40B4-BE49-F238E27FC236}">
                <a16:creationId xmlns:a16="http://schemas.microsoft.com/office/drawing/2014/main" id="{E2346F4C-1816-809C-5DCA-8BAEDD501A23}"/>
              </a:ext>
            </a:extLst>
          </p:cNvPr>
          <p:cNvPicPr>
            <a:picLocks noChangeAspect="1"/>
          </p:cNvPicPr>
          <p:nvPr/>
        </p:nvPicPr>
        <p:blipFill>
          <a:blip r:embed="rId5"/>
          <a:stretch>
            <a:fillRect/>
          </a:stretch>
        </p:blipFill>
        <p:spPr>
          <a:xfrm>
            <a:off x="-33586" y="-147494"/>
            <a:ext cx="3084379" cy="1383174"/>
          </a:xfrm>
          <a:prstGeom prst="rect">
            <a:avLst/>
          </a:prstGeom>
        </p:spPr>
      </p:pic>
    </p:spTree>
    <p:extLst>
      <p:ext uri="{BB962C8B-B14F-4D97-AF65-F5344CB8AC3E}">
        <p14:creationId xmlns:p14="http://schemas.microsoft.com/office/powerpoint/2010/main" val="833419735"/>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9029"/>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pic>
        <p:nvPicPr>
          <p:cNvPr id="3" name="Picture 2" descr="b.png"/>
          <p:cNvPicPr>
            <a:picLocks noChangeAspect="1"/>
          </p:cNvPicPr>
          <p:nvPr/>
        </p:nvPicPr>
        <p:blipFill>
          <a:blip r:embed="rId2"/>
          <a:stretch>
            <a:fillRect/>
          </a:stretch>
        </p:blipFill>
        <p:spPr>
          <a:xfrm>
            <a:off x="274320" y="2103120"/>
            <a:ext cx="3108960" cy="3108960"/>
          </a:xfrm>
          <a:prstGeom prst="rect">
            <a:avLst/>
          </a:prstGeom>
        </p:spPr>
      </p:pic>
      <p:pic>
        <p:nvPicPr>
          <p:cNvPr id="4" name="Picture 3" descr="bf.png"/>
          <p:cNvPicPr>
            <a:picLocks noChangeAspect="1"/>
          </p:cNvPicPr>
          <p:nvPr/>
        </p:nvPicPr>
        <p:blipFill>
          <a:blip r:embed="rId3"/>
          <a:stretch>
            <a:fillRect/>
          </a:stretch>
        </p:blipFill>
        <p:spPr>
          <a:xfrm>
            <a:off x="7747726" y="1326606"/>
            <a:ext cx="3108960" cy="3108960"/>
          </a:xfrm>
          <a:prstGeom prst="rect">
            <a:avLst/>
          </a:prstGeom>
        </p:spPr>
      </p:pic>
      <p:pic>
        <p:nvPicPr>
          <p:cNvPr id="5" name="Picture 4" descr="b.png"/>
          <p:cNvPicPr>
            <a:picLocks noChangeAspect="1"/>
          </p:cNvPicPr>
          <p:nvPr/>
        </p:nvPicPr>
        <p:blipFill>
          <a:blip r:embed="rId2"/>
          <a:stretch>
            <a:fillRect/>
          </a:stretch>
        </p:blipFill>
        <p:spPr>
          <a:xfrm>
            <a:off x="2011680" y="4846320"/>
            <a:ext cx="2011680" cy="2011680"/>
          </a:xfrm>
          <a:prstGeom prst="rect">
            <a:avLst/>
          </a:prstGeom>
        </p:spPr>
      </p:pic>
      <p:pic>
        <p:nvPicPr>
          <p:cNvPr id="6" name="Picture 5" descr="bf.png"/>
          <p:cNvPicPr>
            <a:picLocks noChangeAspect="1"/>
          </p:cNvPicPr>
          <p:nvPr/>
        </p:nvPicPr>
        <p:blipFill>
          <a:blip r:embed="rId3"/>
          <a:stretch>
            <a:fillRect/>
          </a:stretch>
        </p:blipFill>
        <p:spPr>
          <a:xfrm>
            <a:off x="10283372" y="4947920"/>
            <a:ext cx="2011680" cy="2011680"/>
          </a:xfrm>
          <a:prstGeom prst="rect">
            <a:avLst/>
          </a:prstGeom>
        </p:spPr>
      </p:pic>
      <p:pic>
        <p:nvPicPr>
          <p:cNvPr id="7" name="Picture 6" descr="bs.png"/>
          <p:cNvPicPr>
            <a:picLocks noChangeAspect="1"/>
          </p:cNvPicPr>
          <p:nvPr/>
        </p:nvPicPr>
        <p:blipFill>
          <a:blip r:embed="rId4"/>
          <a:stretch>
            <a:fillRect/>
          </a:stretch>
        </p:blipFill>
        <p:spPr>
          <a:xfrm>
            <a:off x="182880" y="137160"/>
            <a:ext cx="1554480" cy="1554480"/>
          </a:xfrm>
          <a:prstGeom prst="rect">
            <a:avLst/>
          </a:prstGeom>
        </p:spPr>
      </p:pic>
      <p:pic>
        <p:nvPicPr>
          <p:cNvPr id="8" name="Picture 7" descr="bs.png"/>
          <p:cNvPicPr>
            <a:picLocks noChangeAspect="1"/>
          </p:cNvPicPr>
          <p:nvPr/>
        </p:nvPicPr>
        <p:blipFill>
          <a:blip r:embed="rId4"/>
          <a:stretch>
            <a:fillRect/>
          </a:stretch>
        </p:blipFill>
        <p:spPr>
          <a:xfrm>
            <a:off x="10424160" y="137160"/>
            <a:ext cx="1554480" cy="1554480"/>
          </a:xfrm>
          <a:prstGeom prst="rect">
            <a:avLst/>
          </a:prstGeom>
        </p:spPr>
      </p:pic>
      <p:sp>
        <p:nvSpPr>
          <p:cNvPr id="9" name="Oval 8"/>
          <p:cNvSpPr/>
          <p:nvPr/>
        </p:nvSpPr>
        <p:spPr>
          <a:xfrm>
            <a:off x="11797486" y="3798761"/>
            <a:ext cx="89164" cy="89164"/>
          </a:xfrm>
          <a:prstGeom prst="ellipse">
            <a:avLst/>
          </a:prstGeom>
          <a:solidFill>
            <a:srgbClr val="E6B33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10" name="Oval 9"/>
          <p:cNvSpPr/>
          <p:nvPr/>
        </p:nvSpPr>
        <p:spPr>
          <a:xfrm>
            <a:off x="10528945" y="6129255"/>
            <a:ext cx="82620" cy="82620"/>
          </a:xfrm>
          <a:prstGeom prst="ellipse">
            <a:avLst/>
          </a:prstGeom>
          <a:solidFill>
            <a:srgbClr val="F1D2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11" name="Diamond 10"/>
          <p:cNvSpPr/>
          <p:nvPr/>
        </p:nvSpPr>
        <p:spPr>
          <a:xfrm>
            <a:off x="3047104" y="267797"/>
            <a:ext cx="89088" cy="89088"/>
          </a:xfrm>
          <a:prstGeom prst="diamond">
            <a:avLst/>
          </a:prstGeom>
          <a:solidFill>
            <a:srgbClr val="E6B33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12" name="Rectangle 11"/>
          <p:cNvSpPr/>
          <p:nvPr/>
        </p:nvSpPr>
        <p:spPr>
          <a:xfrm rot="503093">
            <a:off x="2340352" y="4650487"/>
            <a:ext cx="151517" cy="72500"/>
          </a:xfrm>
          <a:prstGeom prst="rect">
            <a:avLst/>
          </a:prstGeom>
          <a:solidFill>
            <a:srgbClr val="E6B33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13" name="Rectangle 12"/>
          <p:cNvSpPr/>
          <p:nvPr/>
        </p:nvSpPr>
        <p:spPr>
          <a:xfrm rot="1113002">
            <a:off x="1124233" y="2664618"/>
            <a:ext cx="164978" cy="64428"/>
          </a:xfrm>
          <a:prstGeom prst="rect">
            <a:avLst/>
          </a:prstGeom>
          <a:solidFill>
            <a:srgbClr val="E6B33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14" name="Rectangle 13"/>
          <p:cNvSpPr/>
          <p:nvPr/>
        </p:nvSpPr>
        <p:spPr>
          <a:xfrm rot="5742579">
            <a:off x="1419469" y="4490924"/>
            <a:ext cx="169814" cy="59337"/>
          </a:xfrm>
          <a:prstGeom prst="rect">
            <a:avLst/>
          </a:prstGeom>
          <a:solidFill>
            <a:srgbClr val="E6B33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15" name="Oval 14"/>
          <p:cNvSpPr/>
          <p:nvPr/>
        </p:nvSpPr>
        <p:spPr>
          <a:xfrm>
            <a:off x="10121756" y="6191434"/>
            <a:ext cx="105710" cy="105710"/>
          </a:xfrm>
          <a:prstGeom prst="ellipse">
            <a:avLst/>
          </a:prstGeom>
          <a:solidFill>
            <a:srgbClr val="E2748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16" name="Diamond 15"/>
          <p:cNvSpPr/>
          <p:nvPr/>
        </p:nvSpPr>
        <p:spPr>
          <a:xfrm>
            <a:off x="383348" y="3370691"/>
            <a:ext cx="122316" cy="122316"/>
          </a:xfrm>
          <a:prstGeom prst="diamond">
            <a:avLst/>
          </a:prstGeom>
          <a:solidFill>
            <a:srgbClr val="0E8C6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17" name="Oval 16"/>
          <p:cNvSpPr/>
          <p:nvPr/>
        </p:nvSpPr>
        <p:spPr>
          <a:xfrm>
            <a:off x="10619882" y="2343007"/>
            <a:ext cx="103327" cy="103327"/>
          </a:xfrm>
          <a:prstGeom prst="ellipse">
            <a:avLst/>
          </a:prstGeom>
          <a:solidFill>
            <a:srgbClr val="1C5FB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18" name="Oval 17"/>
          <p:cNvSpPr/>
          <p:nvPr/>
        </p:nvSpPr>
        <p:spPr>
          <a:xfrm>
            <a:off x="3419630" y="3920404"/>
            <a:ext cx="90585" cy="90585"/>
          </a:xfrm>
          <a:prstGeom prst="ellipse">
            <a:avLst/>
          </a:prstGeom>
          <a:solidFill>
            <a:srgbClr val="8A6D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19" name="Rectangle 18"/>
          <p:cNvSpPr/>
          <p:nvPr/>
        </p:nvSpPr>
        <p:spPr>
          <a:xfrm rot="10202556">
            <a:off x="9685749" y="3596685"/>
            <a:ext cx="156415" cy="68761"/>
          </a:xfrm>
          <a:prstGeom prst="rect">
            <a:avLst/>
          </a:prstGeom>
          <a:solidFill>
            <a:srgbClr val="0E8C6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20" name="Rectangle 19"/>
          <p:cNvSpPr/>
          <p:nvPr/>
        </p:nvSpPr>
        <p:spPr>
          <a:xfrm rot="8876788">
            <a:off x="7116091" y="6378854"/>
            <a:ext cx="172128" cy="72962"/>
          </a:xfrm>
          <a:prstGeom prst="rect">
            <a:avLst/>
          </a:prstGeom>
          <a:solidFill>
            <a:srgbClr val="8A6D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21" name="Oval 20"/>
          <p:cNvSpPr/>
          <p:nvPr/>
        </p:nvSpPr>
        <p:spPr>
          <a:xfrm>
            <a:off x="10994000" y="6026672"/>
            <a:ext cx="84416" cy="84416"/>
          </a:xfrm>
          <a:prstGeom prst="ellipse">
            <a:avLst/>
          </a:prstGeom>
          <a:solidFill>
            <a:srgbClr val="E2748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22" name="Rectangle 21"/>
          <p:cNvSpPr/>
          <p:nvPr/>
        </p:nvSpPr>
        <p:spPr>
          <a:xfrm rot="4222257">
            <a:off x="2270076" y="4246272"/>
            <a:ext cx="129516" cy="52512"/>
          </a:xfrm>
          <a:prstGeom prst="rect">
            <a:avLst/>
          </a:prstGeom>
          <a:solidFill>
            <a:srgbClr val="F1D2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23" name="Oval 22"/>
          <p:cNvSpPr/>
          <p:nvPr/>
        </p:nvSpPr>
        <p:spPr>
          <a:xfrm>
            <a:off x="3733941" y="6519374"/>
            <a:ext cx="63628" cy="63628"/>
          </a:xfrm>
          <a:prstGeom prst="ellipse">
            <a:avLst/>
          </a:prstGeom>
          <a:solidFill>
            <a:srgbClr val="1C5FB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24" name="Diamond 23"/>
          <p:cNvSpPr/>
          <p:nvPr/>
        </p:nvSpPr>
        <p:spPr>
          <a:xfrm>
            <a:off x="8032004" y="6456915"/>
            <a:ext cx="119752" cy="119752"/>
          </a:xfrm>
          <a:prstGeom prst="diamond">
            <a:avLst/>
          </a:prstGeom>
          <a:solidFill>
            <a:srgbClr val="0E8C6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25" name="Oval 24"/>
          <p:cNvSpPr/>
          <p:nvPr/>
        </p:nvSpPr>
        <p:spPr>
          <a:xfrm>
            <a:off x="8546336" y="6410280"/>
            <a:ext cx="97014" cy="97014"/>
          </a:xfrm>
          <a:prstGeom prst="ellipse">
            <a:avLst/>
          </a:prstGeom>
          <a:solidFill>
            <a:srgbClr val="F1D2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26" name="Oval 25"/>
          <p:cNvSpPr/>
          <p:nvPr/>
        </p:nvSpPr>
        <p:spPr>
          <a:xfrm>
            <a:off x="5861788" y="279983"/>
            <a:ext cx="64188" cy="64188"/>
          </a:xfrm>
          <a:prstGeom prst="ellipse">
            <a:avLst/>
          </a:prstGeom>
          <a:solidFill>
            <a:srgbClr val="E2748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27" name="Rectangle 26"/>
          <p:cNvSpPr/>
          <p:nvPr/>
        </p:nvSpPr>
        <p:spPr>
          <a:xfrm rot="7302961">
            <a:off x="10622847" y="3453805"/>
            <a:ext cx="161294" cy="62661"/>
          </a:xfrm>
          <a:prstGeom prst="rect">
            <a:avLst/>
          </a:prstGeom>
          <a:solidFill>
            <a:srgbClr val="F1D2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28" name="Diamond 27"/>
          <p:cNvSpPr/>
          <p:nvPr/>
        </p:nvSpPr>
        <p:spPr>
          <a:xfrm>
            <a:off x="5535513" y="370188"/>
            <a:ext cx="103823" cy="103823"/>
          </a:xfrm>
          <a:prstGeom prst="diamond">
            <a:avLst/>
          </a:prstGeom>
          <a:solidFill>
            <a:srgbClr val="8A6D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29" name="Oval 28"/>
          <p:cNvSpPr/>
          <p:nvPr/>
        </p:nvSpPr>
        <p:spPr>
          <a:xfrm>
            <a:off x="5454140" y="6531201"/>
            <a:ext cx="59174" cy="59174"/>
          </a:xfrm>
          <a:prstGeom prst="ellipse">
            <a:avLst/>
          </a:prstGeom>
          <a:solidFill>
            <a:srgbClr val="0E8C6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30" name="Oval 29"/>
          <p:cNvSpPr/>
          <p:nvPr/>
        </p:nvSpPr>
        <p:spPr>
          <a:xfrm>
            <a:off x="1662785" y="2509246"/>
            <a:ext cx="54878" cy="54878"/>
          </a:xfrm>
          <a:prstGeom prst="ellipse">
            <a:avLst/>
          </a:prstGeom>
          <a:solidFill>
            <a:srgbClr val="1C5FB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31" name="Oval 30"/>
          <p:cNvSpPr/>
          <p:nvPr/>
        </p:nvSpPr>
        <p:spPr>
          <a:xfrm>
            <a:off x="2005108" y="6306887"/>
            <a:ext cx="110828" cy="110828"/>
          </a:xfrm>
          <a:prstGeom prst="ellipse">
            <a:avLst/>
          </a:prstGeom>
          <a:solidFill>
            <a:srgbClr val="1C5FB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32" name="Rectangle 31"/>
          <p:cNvSpPr/>
          <p:nvPr/>
        </p:nvSpPr>
        <p:spPr>
          <a:xfrm rot="5271135">
            <a:off x="4106847" y="6447345"/>
            <a:ext cx="157892" cy="48884"/>
          </a:xfrm>
          <a:prstGeom prst="rect">
            <a:avLst/>
          </a:prstGeom>
          <a:solidFill>
            <a:srgbClr val="E2748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33" name="Oval 32"/>
          <p:cNvSpPr/>
          <p:nvPr/>
        </p:nvSpPr>
        <p:spPr>
          <a:xfrm>
            <a:off x="5927479" y="6469143"/>
            <a:ext cx="76795" cy="76795"/>
          </a:xfrm>
          <a:prstGeom prst="ellipse">
            <a:avLst/>
          </a:prstGeom>
          <a:solidFill>
            <a:srgbClr val="F1D2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34" name="Oval 33"/>
          <p:cNvSpPr/>
          <p:nvPr/>
        </p:nvSpPr>
        <p:spPr>
          <a:xfrm>
            <a:off x="10166997" y="5144122"/>
            <a:ext cx="115734" cy="115734"/>
          </a:xfrm>
          <a:prstGeom prst="ellipse">
            <a:avLst/>
          </a:prstGeom>
          <a:solidFill>
            <a:srgbClr val="1C5FB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35" name="Rectangle 34"/>
          <p:cNvSpPr/>
          <p:nvPr/>
        </p:nvSpPr>
        <p:spPr>
          <a:xfrm rot="982914">
            <a:off x="9013322" y="4470230"/>
            <a:ext cx="143403" cy="63356"/>
          </a:xfrm>
          <a:prstGeom prst="rect">
            <a:avLst/>
          </a:prstGeom>
          <a:solidFill>
            <a:srgbClr val="E6B33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36" name="Rectangle 35"/>
          <p:cNvSpPr/>
          <p:nvPr/>
        </p:nvSpPr>
        <p:spPr>
          <a:xfrm rot="3560382">
            <a:off x="10305203" y="6122712"/>
            <a:ext cx="162702" cy="67091"/>
          </a:xfrm>
          <a:prstGeom prst="rect">
            <a:avLst/>
          </a:prstGeom>
          <a:solidFill>
            <a:srgbClr val="E2748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37" name="Diamond 36"/>
          <p:cNvSpPr/>
          <p:nvPr/>
        </p:nvSpPr>
        <p:spPr>
          <a:xfrm>
            <a:off x="2278309" y="5580195"/>
            <a:ext cx="127193" cy="127193"/>
          </a:xfrm>
          <a:prstGeom prst="diamond">
            <a:avLst/>
          </a:prstGeom>
          <a:solidFill>
            <a:srgbClr val="F1D2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38" name="Oval 37"/>
          <p:cNvSpPr/>
          <p:nvPr/>
        </p:nvSpPr>
        <p:spPr>
          <a:xfrm>
            <a:off x="804379" y="4242148"/>
            <a:ext cx="56652" cy="56652"/>
          </a:xfrm>
          <a:prstGeom prst="ellipse">
            <a:avLst/>
          </a:prstGeom>
          <a:solidFill>
            <a:srgbClr val="8A6D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39" name="Diamond 38"/>
          <p:cNvSpPr/>
          <p:nvPr/>
        </p:nvSpPr>
        <p:spPr>
          <a:xfrm>
            <a:off x="10144821" y="2888171"/>
            <a:ext cx="106832" cy="106832"/>
          </a:xfrm>
          <a:prstGeom prst="diamond">
            <a:avLst/>
          </a:prstGeom>
          <a:solidFill>
            <a:srgbClr val="1C5FB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40" name="Oval 39"/>
          <p:cNvSpPr/>
          <p:nvPr/>
        </p:nvSpPr>
        <p:spPr>
          <a:xfrm>
            <a:off x="11822279" y="3662124"/>
            <a:ext cx="84952" cy="84952"/>
          </a:xfrm>
          <a:prstGeom prst="ellipse">
            <a:avLst/>
          </a:prstGeom>
          <a:solidFill>
            <a:srgbClr val="F1D2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41" name="Diamond 40"/>
          <p:cNvSpPr/>
          <p:nvPr/>
        </p:nvSpPr>
        <p:spPr>
          <a:xfrm>
            <a:off x="9214060" y="4836379"/>
            <a:ext cx="108601" cy="108601"/>
          </a:xfrm>
          <a:prstGeom prst="diamond">
            <a:avLst/>
          </a:prstGeom>
          <a:solidFill>
            <a:srgbClr val="1C5FB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42" name="Oval 41"/>
          <p:cNvSpPr/>
          <p:nvPr/>
        </p:nvSpPr>
        <p:spPr>
          <a:xfrm>
            <a:off x="11282458" y="2395411"/>
            <a:ext cx="79733" cy="79733"/>
          </a:xfrm>
          <a:prstGeom prst="ellipse">
            <a:avLst/>
          </a:prstGeom>
          <a:solidFill>
            <a:srgbClr val="8A6D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43" name="Oval 42"/>
          <p:cNvSpPr/>
          <p:nvPr/>
        </p:nvSpPr>
        <p:spPr>
          <a:xfrm>
            <a:off x="1796181" y="2819719"/>
            <a:ext cx="106123" cy="106123"/>
          </a:xfrm>
          <a:prstGeom prst="ellipse">
            <a:avLst/>
          </a:prstGeom>
          <a:solidFill>
            <a:srgbClr val="8A6D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44" name="Rectangle 43"/>
          <p:cNvSpPr/>
          <p:nvPr/>
        </p:nvSpPr>
        <p:spPr>
          <a:xfrm rot="1632428">
            <a:off x="5832923" y="6626968"/>
            <a:ext cx="132862" cy="49204"/>
          </a:xfrm>
          <a:prstGeom prst="rect">
            <a:avLst/>
          </a:prstGeom>
          <a:solidFill>
            <a:srgbClr val="E6B33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pic>
        <p:nvPicPr>
          <p:cNvPr id="45" name="Picture 44" descr="globe.png"/>
          <p:cNvPicPr>
            <a:picLocks noChangeAspect="1"/>
          </p:cNvPicPr>
          <p:nvPr/>
        </p:nvPicPr>
        <p:blipFill>
          <a:blip r:embed="rId5"/>
          <a:stretch>
            <a:fillRect/>
          </a:stretch>
        </p:blipFill>
        <p:spPr>
          <a:xfrm>
            <a:off x="4005072" y="1828800"/>
            <a:ext cx="4178808" cy="4873495"/>
          </a:xfrm>
          <a:prstGeom prst="rect">
            <a:avLst/>
          </a:prstGeom>
        </p:spPr>
      </p:pic>
      <p:sp>
        <p:nvSpPr>
          <p:cNvPr id="46" name="TextBox 45"/>
          <p:cNvSpPr txBox="1"/>
          <p:nvPr/>
        </p:nvSpPr>
        <p:spPr>
          <a:xfrm>
            <a:off x="1857248" y="314961"/>
            <a:ext cx="8673737" cy="1904715"/>
          </a:xfrm>
          <a:prstGeom prst="rect">
            <a:avLst/>
          </a:prstGeom>
          <a:noFill/>
        </p:spPr>
        <p:txBody>
          <a:bodyPr wrap="square" lIns="0" tIns="0" rIns="0" bIns="0" anchor="t">
            <a:spAutoFit/>
          </a:bodyPr>
          <a:lstStyle/>
          <a:p>
            <a:r>
              <a:rPr lang="en-US" sz="4000" b="0" i="0" noProof="0">
                <a:solidFill>
                  <a:srgbClr val="000000"/>
                </a:solidFill>
                <a:latin typeface="Segoe UI"/>
              </a:rPr>
              <a:t>Congrats New and Returning Board and Regional Leaders!</a:t>
            </a:r>
            <a:r>
              <a:rPr lang="en-US" sz="4000" noProof="0">
                <a:solidFill>
                  <a:srgbClr val="000000"/>
                </a:solidFill>
                <a:latin typeface="Segoe UI"/>
              </a:rPr>
              <a:t> Here's to the 2026 MGCI Cohort</a:t>
            </a:r>
            <a:r>
              <a:rPr lang="en-US" sz="4000">
                <a:solidFill>
                  <a:srgbClr val="000000"/>
                </a:solidFill>
                <a:latin typeface="Segoe UI"/>
              </a:rPr>
              <a:t>!</a:t>
            </a:r>
            <a:endParaRPr lang="en-US" sz="4000" b="0" i="0" noProof="0">
              <a:solidFill>
                <a:srgbClr val="000000"/>
              </a:solidFill>
              <a:latin typeface="Segoe UI"/>
            </a:endParaRPr>
          </a:p>
        </p:txBody>
      </p:sp>
      <p:sp>
        <p:nvSpPr>
          <p:cNvPr id="47" name="TextBox 46">
            <a:extLst>
              <a:ext uri="{FF2B5EF4-FFF2-40B4-BE49-F238E27FC236}">
                <a16:creationId xmlns:a16="http://schemas.microsoft.com/office/drawing/2014/main" id="{A28C45D7-B6DF-80DD-607F-7587A2A7468B}"/>
              </a:ext>
            </a:extLst>
          </p:cNvPr>
          <p:cNvSpPr txBox="1"/>
          <p:nvPr/>
        </p:nvSpPr>
        <p:spPr>
          <a:xfrm>
            <a:off x="7811650" y="4551446"/>
            <a:ext cx="4383072"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US" sz="2000" b="1" noProof="0">
                <a:solidFill>
                  <a:schemeClr val="accent5">
                    <a:lumMod val="49000"/>
                  </a:schemeClr>
                </a:solidFill>
                <a:ea typeface="+mn-lt"/>
                <a:cs typeface="+mn-lt"/>
              </a:rPr>
              <a:t>https://aka.ms/MGCI-2026BoardRLCohortAnnouncement</a:t>
            </a:r>
            <a:endParaRPr lang="en-US" b="1" noProof="0">
              <a:solidFill>
                <a:schemeClr val="accent5">
                  <a:lumMod val="49000"/>
                </a:schemeClr>
              </a:solidFill>
            </a:endParaRPr>
          </a:p>
        </p:txBody>
      </p:sp>
    </p:spTree>
    <p:extLst>
      <p:ext uri="{BB962C8B-B14F-4D97-AF65-F5344CB8AC3E}">
        <p14:creationId xmlns:p14="http://schemas.microsoft.com/office/powerpoint/2010/main" val="1713249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5812D9-58E9-96D5-2920-76862EB717AD}"/>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E24D4F9A-0A3B-7AD0-9442-84539A148FC4}"/>
              </a:ext>
            </a:extLst>
          </p:cNvPr>
          <p:cNvSpPr/>
          <p:nvPr/>
        </p:nvSpPr>
        <p:spPr>
          <a:xfrm>
            <a:off x="0" y="0"/>
            <a:ext cx="4112292" cy="6857999"/>
          </a:xfrm>
          <a:prstGeom prst="rect">
            <a:avLst/>
          </a:prstGeom>
          <a:solidFill>
            <a:srgbClr val="0423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Rounded Corners 15">
            <a:extLst>
              <a:ext uri="{FF2B5EF4-FFF2-40B4-BE49-F238E27FC236}">
                <a16:creationId xmlns:a16="http://schemas.microsoft.com/office/drawing/2014/main" id="{8423BDB3-1289-6341-CF68-1A337A72715A}"/>
              </a:ext>
              <a:ext uri="{C183D7F6-B498-43B3-948B-1728B52AA6E4}">
                <adec:decorative xmlns:adec="http://schemas.microsoft.com/office/drawing/2017/decorative" val="1"/>
              </a:ext>
            </a:extLst>
          </p:cNvPr>
          <p:cNvSpPr/>
          <p:nvPr/>
        </p:nvSpPr>
        <p:spPr bwMode="auto">
          <a:xfrm>
            <a:off x="722116" y="617336"/>
            <a:ext cx="3795198" cy="5623324"/>
          </a:xfrm>
          <a:prstGeom prst="roundRect">
            <a:avLst>
              <a:gd name="adj" fmla="val 29403"/>
            </a:avLst>
          </a:prstGeom>
          <a:gradFill flip="none" rotWithShape="1">
            <a:gsLst>
              <a:gs pos="0">
                <a:srgbClr val="FFFFFF"/>
              </a:gs>
              <a:gs pos="100000">
                <a:srgbClr val="FFFFFF">
                  <a:lumMod val="95000"/>
                </a:srgbClr>
              </a:gs>
            </a:gsLst>
            <a:path path="circle">
              <a:fillToRect l="100000" t="100000"/>
            </a:path>
            <a:tileRect r="-100000" b="-100000"/>
          </a:gradFill>
          <a:ln w="9525" cap="flat" cmpd="sng" algn="ctr">
            <a:solidFill>
              <a:srgbClr val="FFFFFF">
                <a:lumMod val="95000"/>
              </a:srgbClr>
            </a:solidFill>
            <a:prstDash val="solid"/>
            <a:headEnd type="none" w="med" len="med"/>
            <a:tailEnd type="none" w="med" len="med"/>
          </a:ln>
          <a:effectLst>
            <a:outerShdw blurRad="63500" dist="127000" dir="2700000" algn="ctr" rotWithShape="0">
              <a:srgbClr val="454142">
                <a:alpha val="20000"/>
              </a:srgbClr>
            </a:outerShdw>
          </a:effectLst>
        </p:spPr>
        <p:txBody>
          <a:bodyPr rot="0" spcFirstLastPara="0" vertOverflow="overflow" horzOverflow="overflow" vert="horz" wrap="square" lIns="612000" tIns="108000" rIns="108000" bIns="108000" numCol="1" spcCol="0" rtlCol="0" fromWordArt="0" anchor="ctr" anchorCtr="0" forceAA="0" compatLnSpc="1">
            <a:prstTxWarp prst="textNoShape">
              <a:avLst/>
            </a:prstTxWarp>
            <a:noAutofit/>
          </a:bodyPr>
          <a:lstStyle/>
          <a:p>
            <a:pPr marL="0" marR="0" lvl="0" indent="0" algn="l" defTabSz="932742" rtl="0" eaLnBrk="1" fontAlgn="base" latinLnBrk="0" hangingPunct="1">
              <a:lnSpc>
                <a:spcPct val="100000"/>
              </a:lnSpc>
              <a:spcBef>
                <a:spcPts val="0"/>
              </a:spcBef>
              <a:spcAft>
                <a:spcPct val="0"/>
              </a:spcAft>
              <a:buClrTx/>
              <a:buSzPct val="90000"/>
              <a:buFontTx/>
              <a:buNone/>
              <a:tabLst/>
              <a:defRPr/>
            </a:pPr>
            <a:endParaRPr kumimoji="0" lang="en-US" sz="1000" b="1" i="0" u="none" strike="noStrike" kern="0" cap="none" spc="0" normalizeH="0" baseline="0" noProof="0">
              <a:ln>
                <a:noFill/>
              </a:ln>
              <a:solidFill>
                <a:srgbClr val="000000"/>
              </a:solidFill>
              <a:effectLst/>
              <a:uLnTx/>
              <a:uFillTx/>
              <a:latin typeface="Segoe Sans Text"/>
              <a:ea typeface="+mn-ea"/>
              <a:cs typeface="Segoe Sans Text" pitchFamily="2" charset="0"/>
            </a:endParaRPr>
          </a:p>
        </p:txBody>
      </p:sp>
      <p:pic>
        <p:nvPicPr>
          <p:cNvPr id="7" name="Picture 6">
            <a:extLst>
              <a:ext uri="{FF2B5EF4-FFF2-40B4-BE49-F238E27FC236}">
                <a16:creationId xmlns:a16="http://schemas.microsoft.com/office/drawing/2014/main" id="{EC7A94BA-EB9D-CC8F-64E3-57ADC9ECDE5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t="5319" b="5319"/>
          <a:stretch/>
        </p:blipFill>
        <p:spPr>
          <a:xfrm>
            <a:off x="668228" y="1383805"/>
            <a:ext cx="3902974" cy="4090386"/>
          </a:xfrm>
          <a:prstGeom prst="rect">
            <a:avLst/>
          </a:prstGeom>
        </p:spPr>
      </p:pic>
      <p:sp>
        <p:nvSpPr>
          <p:cNvPr id="8" name="Rectangle: Rounded Corners 15">
            <a:extLst>
              <a:ext uri="{FF2B5EF4-FFF2-40B4-BE49-F238E27FC236}">
                <a16:creationId xmlns:a16="http://schemas.microsoft.com/office/drawing/2014/main" id="{BAF4C82C-9316-D303-0F8B-E14CF9FBECAA}"/>
              </a:ext>
              <a:ext uri="{C183D7F6-B498-43B3-948B-1728B52AA6E4}">
                <adec:decorative xmlns:adec="http://schemas.microsoft.com/office/drawing/2017/decorative" val="1"/>
              </a:ext>
            </a:extLst>
          </p:cNvPr>
          <p:cNvSpPr/>
          <p:nvPr/>
        </p:nvSpPr>
        <p:spPr bwMode="auto">
          <a:xfrm>
            <a:off x="539019" y="489421"/>
            <a:ext cx="4161393" cy="5879155"/>
          </a:xfrm>
          <a:prstGeom prst="roundRect">
            <a:avLst>
              <a:gd name="adj" fmla="val 29403"/>
            </a:avLst>
          </a:prstGeom>
          <a:noFill/>
          <a:ln w="38100" cap="flat" cmpd="sng" algn="ctr">
            <a:gradFill flip="none" rotWithShape="1">
              <a:gsLst>
                <a:gs pos="0">
                  <a:srgbClr val="46B7B2"/>
                </a:gs>
                <a:gs pos="100000">
                  <a:srgbClr val="2C7E9C"/>
                </a:gs>
              </a:gsLst>
              <a:lin ang="2700000" scaled="1"/>
              <a:tileRect/>
            </a:gradFill>
            <a:prstDash val="solid"/>
            <a:headEnd type="none" w="med" len="med"/>
            <a:tailEnd type="none" w="med" len="med"/>
          </a:ln>
          <a:effectLst/>
        </p:spPr>
        <p:txBody>
          <a:bodyPr rot="0" spcFirstLastPara="0" vertOverflow="overflow" horzOverflow="overflow" vert="horz" wrap="square" lIns="612000" tIns="108000" rIns="108000" bIns="108000" numCol="1" spcCol="0" rtlCol="0" fromWordArt="0" anchor="ctr" anchorCtr="0" forceAA="0" compatLnSpc="1">
            <a:prstTxWarp prst="textNoShape">
              <a:avLst/>
            </a:prstTxWarp>
            <a:noAutofit/>
          </a:bodyPr>
          <a:lstStyle/>
          <a:p>
            <a:pPr marL="0" marR="0" lvl="0" indent="0" algn="l" defTabSz="932742" rtl="0" eaLnBrk="1" fontAlgn="base" latinLnBrk="0" hangingPunct="1">
              <a:lnSpc>
                <a:spcPct val="100000"/>
              </a:lnSpc>
              <a:spcBef>
                <a:spcPts val="0"/>
              </a:spcBef>
              <a:spcAft>
                <a:spcPct val="0"/>
              </a:spcAft>
              <a:buClrTx/>
              <a:buSzPct val="90000"/>
              <a:buFontTx/>
              <a:buNone/>
              <a:tabLst/>
              <a:defRPr/>
            </a:pPr>
            <a:endParaRPr kumimoji="0" lang="en-US" sz="1000" b="1" i="0" u="none" strike="noStrike" kern="0" cap="none" spc="0" normalizeH="0" baseline="0" noProof="0">
              <a:ln>
                <a:noFill/>
              </a:ln>
              <a:solidFill>
                <a:srgbClr val="000000"/>
              </a:solidFill>
              <a:effectLst/>
              <a:uLnTx/>
              <a:uFillTx/>
              <a:latin typeface="Segoe Sans Text"/>
              <a:ea typeface="+mn-ea"/>
              <a:cs typeface="Segoe Sans Text" pitchFamily="2" charset="0"/>
            </a:endParaRPr>
          </a:p>
        </p:txBody>
      </p:sp>
      <p:sp>
        <p:nvSpPr>
          <p:cNvPr id="9" name="Title 1">
            <a:extLst>
              <a:ext uri="{FF2B5EF4-FFF2-40B4-BE49-F238E27FC236}">
                <a16:creationId xmlns:a16="http://schemas.microsoft.com/office/drawing/2014/main" id="{85726B41-10A1-7D84-E550-1E7A5B4EC48F}"/>
              </a:ext>
            </a:extLst>
          </p:cNvPr>
          <p:cNvSpPr txBox="1">
            <a:spLocks/>
          </p:cNvSpPr>
          <p:nvPr/>
        </p:nvSpPr>
        <p:spPr>
          <a:xfrm>
            <a:off x="5151691" y="-3198"/>
            <a:ext cx="6855656" cy="984885"/>
          </a:xfrm>
          <a:prstGeom prst="rect">
            <a:avLst/>
          </a:prstGeom>
        </p:spPr>
        <p:txBody>
          <a:bodyPr vert="horz" wrap="square" lIns="0" tIns="0" rIns="0" bIns="0" rtlCol="0" anchor="t">
            <a:spAutoFit/>
          </a:bodyPr>
          <a:lstStyle/>
          <a:p>
            <a:pPr>
              <a:defRPr/>
            </a:pPr>
            <a:r>
              <a:rPr lang="en-US" sz="3200" b="1" kern="0" spc="-50" noProof="0">
                <a:latin typeface="Segoe Sans Text Semibold"/>
                <a:cs typeface="Segoe Sans Text"/>
              </a:rPr>
              <a:t>Regional Representation</a:t>
            </a:r>
            <a:r>
              <a:rPr lang="en-US" sz="3200" b="1" kern="0" spc="-50">
                <a:latin typeface="Segoe Sans Text Semibold"/>
                <a:cs typeface="Segoe Sans Text"/>
              </a:rPr>
              <a:t> – Expanded Reach</a:t>
            </a:r>
            <a:endParaRPr lang="en-US" sz="3200" b="1" kern="0" spc="-50" noProof="0">
              <a:latin typeface="Segoe Sans Text Semibold"/>
              <a:cs typeface="Segoe Sans Text"/>
            </a:endParaRPr>
          </a:p>
        </p:txBody>
      </p:sp>
      <p:sp>
        <p:nvSpPr>
          <p:cNvPr id="10" name="TextBox 9">
            <a:extLst>
              <a:ext uri="{FF2B5EF4-FFF2-40B4-BE49-F238E27FC236}">
                <a16:creationId xmlns:a16="http://schemas.microsoft.com/office/drawing/2014/main" id="{BFB7014D-E304-7F2C-6FAC-4B560629EEB9}"/>
              </a:ext>
            </a:extLst>
          </p:cNvPr>
          <p:cNvSpPr txBox="1"/>
          <p:nvPr/>
        </p:nvSpPr>
        <p:spPr>
          <a:xfrm>
            <a:off x="5151691" y="1086824"/>
            <a:ext cx="6267828" cy="6070893"/>
          </a:xfrm>
          <a:prstGeom prst="rect">
            <a:avLst/>
          </a:prstGeom>
          <a:noFill/>
        </p:spPr>
        <p:txBody>
          <a:bodyPr wrap="square" lIns="0" tIns="0" rIns="0" bIns="0" rtlCol="0" anchor="t">
            <a:spAutoFit/>
          </a:bodyPr>
          <a:lstStyle/>
          <a:p>
            <a:pPr>
              <a:spcBef>
                <a:spcPts val="300"/>
              </a:spcBef>
              <a:defRPr/>
            </a:pPr>
            <a:r>
              <a:rPr lang="en-US" sz="2800" kern="0" spc="-50" noProof="0">
                <a:solidFill>
                  <a:srgbClr val="1E6B8A"/>
                </a:solidFill>
                <a:latin typeface="Segoe Sans Text Semibold"/>
                <a:cs typeface="Segoe Sans Text"/>
              </a:rPr>
              <a:t>Australia and New Zealand</a:t>
            </a:r>
          </a:p>
          <a:p>
            <a:pPr>
              <a:spcBef>
                <a:spcPts val="300"/>
              </a:spcBef>
              <a:defRPr/>
            </a:pPr>
            <a:r>
              <a:rPr lang="en-US" sz="2800" kern="0" spc="-50" noProof="0">
                <a:solidFill>
                  <a:srgbClr val="1E6B8A"/>
                </a:solidFill>
                <a:latin typeface="Segoe Sans Text Semibold"/>
                <a:cs typeface="Segoe Sans Text"/>
              </a:rPr>
              <a:t>Eastern Asia</a:t>
            </a:r>
          </a:p>
          <a:p>
            <a:pPr>
              <a:spcBef>
                <a:spcPts val="300"/>
              </a:spcBef>
              <a:defRPr/>
            </a:pPr>
            <a:r>
              <a:rPr lang="en-US" sz="2000" kern="0" spc="-50" noProof="0">
                <a:solidFill>
                  <a:srgbClr val="002060"/>
                </a:solidFill>
                <a:latin typeface="Segoe Sans Text Semibold"/>
                <a:cs typeface="Segoe Sans Text"/>
              </a:rPr>
              <a:t>Eastern Europe</a:t>
            </a:r>
          </a:p>
          <a:p>
            <a:pPr>
              <a:spcBef>
                <a:spcPts val="300"/>
              </a:spcBef>
              <a:defRPr/>
            </a:pPr>
            <a:r>
              <a:rPr lang="en-US" sz="2800" kern="0" spc="-50" noProof="0">
                <a:solidFill>
                  <a:srgbClr val="1E6B8A"/>
                </a:solidFill>
                <a:latin typeface="Segoe Sans Text Semibold"/>
                <a:cs typeface="Segoe Sans Text"/>
              </a:rPr>
              <a:t>Latin America / Caribbean</a:t>
            </a:r>
          </a:p>
          <a:p>
            <a:pPr>
              <a:spcBef>
                <a:spcPts val="300"/>
              </a:spcBef>
              <a:defRPr/>
            </a:pPr>
            <a:r>
              <a:rPr lang="en-US" sz="2800" kern="0" spc="-50" noProof="0">
                <a:solidFill>
                  <a:srgbClr val="1E6B8A"/>
                </a:solidFill>
                <a:latin typeface="Segoe Sans Text Semibold"/>
                <a:cs typeface="Segoe Sans Text"/>
              </a:rPr>
              <a:t>Northern Africa</a:t>
            </a:r>
          </a:p>
          <a:p>
            <a:pPr>
              <a:spcBef>
                <a:spcPts val="300"/>
              </a:spcBef>
              <a:defRPr/>
            </a:pPr>
            <a:r>
              <a:rPr lang="en-US" sz="2000" kern="0" spc="-50" noProof="0">
                <a:solidFill>
                  <a:srgbClr val="002060"/>
                </a:solidFill>
                <a:latin typeface="Segoe Sans Text Semibold"/>
                <a:cs typeface="Segoe Sans Text"/>
              </a:rPr>
              <a:t>Northern America</a:t>
            </a:r>
          </a:p>
          <a:p>
            <a:pPr>
              <a:spcBef>
                <a:spcPts val="300"/>
              </a:spcBef>
              <a:defRPr/>
            </a:pPr>
            <a:r>
              <a:rPr lang="en-US" sz="2800" kern="0" spc="-50" noProof="0">
                <a:solidFill>
                  <a:srgbClr val="1E6B8A"/>
                </a:solidFill>
                <a:latin typeface="Segoe Sans Text Semibold"/>
                <a:cs typeface="Segoe Sans Text"/>
              </a:rPr>
              <a:t>Northern Europe</a:t>
            </a:r>
          </a:p>
          <a:p>
            <a:pPr>
              <a:spcBef>
                <a:spcPts val="300"/>
              </a:spcBef>
              <a:defRPr/>
            </a:pPr>
            <a:r>
              <a:rPr lang="en-US" sz="2800" kern="0" spc="-50" noProof="0">
                <a:solidFill>
                  <a:srgbClr val="1E6B8A"/>
                </a:solidFill>
                <a:latin typeface="Segoe Sans Text Semibold"/>
                <a:cs typeface="Segoe Sans Text"/>
              </a:rPr>
              <a:t>South-eastern Asia</a:t>
            </a:r>
          </a:p>
          <a:p>
            <a:pPr>
              <a:spcBef>
                <a:spcPts val="300"/>
              </a:spcBef>
              <a:defRPr/>
            </a:pPr>
            <a:r>
              <a:rPr lang="en-US" sz="2800" kern="0" spc="-50" noProof="0">
                <a:solidFill>
                  <a:srgbClr val="1E6B8A"/>
                </a:solidFill>
                <a:latin typeface="Segoe Sans Text Semibold"/>
                <a:cs typeface="Segoe Sans Text"/>
              </a:rPr>
              <a:t>Southern Asia</a:t>
            </a:r>
          </a:p>
          <a:p>
            <a:pPr>
              <a:spcBef>
                <a:spcPts val="300"/>
              </a:spcBef>
              <a:defRPr/>
            </a:pPr>
            <a:r>
              <a:rPr lang="en-US" sz="2800" kern="0" spc="-50" noProof="0">
                <a:solidFill>
                  <a:srgbClr val="1E6B8A"/>
                </a:solidFill>
                <a:latin typeface="Segoe Sans Text Semibold"/>
                <a:cs typeface="Segoe Sans Text"/>
              </a:rPr>
              <a:t>Southern Europe</a:t>
            </a:r>
          </a:p>
          <a:p>
            <a:pPr>
              <a:spcBef>
                <a:spcPts val="300"/>
              </a:spcBef>
              <a:defRPr/>
            </a:pPr>
            <a:r>
              <a:rPr lang="en-US" sz="2800" kern="0" spc="-50" noProof="0">
                <a:solidFill>
                  <a:srgbClr val="1E6B8A"/>
                </a:solidFill>
                <a:latin typeface="Segoe Sans Text Semibold"/>
                <a:cs typeface="Segoe Sans Text"/>
              </a:rPr>
              <a:t>Sub-Saharan Africa</a:t>
            </a:r>
          </a:p>
          <a:p>
            <a:pPr>
              <a:spcBef>
                <a:spcPts val="300"/>
              </a:spcBef>
              <a:defRPr/>
            </a:pPr>
            <a:r>
              <a:rPr lang="en-US" sz="2800" kern="0" spc="-50" noProof="0">
                <a:solidFill>
                  <a:srgbClr val="1E6B8A"/>
                </a:solidFill>
                <a:latin typeface="Segoe Sans Text Semibold"/>
                <a:cs typeface="Segoe Sans Text"/>
              </a:rPr>
              <a:t>Western Asia</a:t>
            </a:r>
          </a:p>
          <a:p>
            <a:pPr>
              <a:spcBef>
                <a:spcPts val="300"/>
              </a:spcBef>
              <a:defRPr/>
            </a:pPr>
            <a:r>
              <a:rPr lang="en-US" sz="2000" kern="0" spc="-50" noProof="0">
                <a:solidFill>
                  <a:srgbClr val="002060"/>
                </a:solidFill>
                <a:latin typeface="Segoe Sans Text Semibold"/>
                <a:cs typeface="Segoe Sans Text"/>
              </a:rPr>
              <a:t>Western Europe</a:t>
            </a:r>
          </a:p>
          <a:p>
            <a:pPr>
              <a:spcBef>
                <a:spcPts val="600"/>
              </a:spcBef>
              <a:defRPr/>
            </a:pPr>
            <a:endParaRPr lang="en-US" sz="900" b="0" i="0" u="none" strike="noStrike" kern="0" spc="-50" noProof="0">
              <a:solidFill>
                <a:srgbClr val="1E6B8A"/>
              </a:solidFill>
              <a:latin typeface="Segoe Sans Text"/>
              <a:cs typeface="Segoe Sans Text"/>
            </a:endParaRPr>
          </a:p>
          <a:p>
            <a:pPr>
              <a:spcBef>
                <a:spcPts val="300"/>
              </a:spcBef>
              <a:defRPr/>
            </a:pPr>
            <a:endParaRPr lang="en-US" sz="800" b="0" i="1" u="none" strike="noStrike" kern="0" spc="-50" noProof="0">
              <a:solidFill>
                <a:srgbClr val="6B7686"/>
              </a:solidFill>
              <a:latin typeface="Segoe Sans Text"/>
              <a:cs typeface="Segoe Sans Text"/>
            </a:endParaRPr>
          </a:p>
        </p:txBody>
      </p:sp>
      <p:sp>
        <p:nvSpPr>
          <p:cNvPr id="2" name="TextBox 1">
            <a:extLst>
              <a:ext uri="{FF2B5EF4-FFF2-40B4-BE49-F238E27FC236}">
                <a16:creationId xmlns:a16="http://schemas.microsoft.com/office/drawing/2014/main" id="{02F388EC-4DB6-D02D-0514-49BB916FF368}"/>
              </a:ext>
            </a:extLst>
          </p:cNvPr>
          <p:cNvSpPr txBox="1"/>
          <p:nvPr/>
        </p:nvSpPr>
        <p:spPr>
          <a:xfrm>
            <a:off x="8757919" y="6373223"/>
            <a:ext cx="3252651"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t>*Newly added subre</a:t>
            </a:r>
            <a:r>
              <a:rPr lang="en-US" sz="1600">
                <a:solidFill>
                  <a:srgbClr val="000000"/>
                </a:solidFill>
                <a:latin typeface="Aptos"/>
              </a:rPr>
              <a:t>gions in bold</a:t>
            </a:r>
            <a:endParaRPr lang="en-US" sz="1600"/>
          </a:p>
        </p:txBody>
      </p:sp>
    </p:spTree>
    <p:extLst>
      <p:ext uri="{BB962C8B-B14F-4D97-AF65-F5344CB8AC3E}">
        <p14:creationId xmlns:p14="http://schemas.microsoft.com/office/powerpoint/2010/main" val="4167746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Microsoft 365 Template">
  <a:themeElements>
    <a:clrScheme name="Custom 33">
      <a:dk1>
        <a:srgbClr val="000000"/>
      </a:dk1>
      <a:lt1>
        <a:srgbClr val="FFFFFF"/>
      </a:lt1>
      <a:dk2>
        <a:srgbClr val="243A5E"/>
      </a:dk2>
      <a:lt2>
        <a:srgbClr val="E6E6E6"/>
      </a:lt2>
      <a:accent1>
        <a:srgbClr val="0078D4"/>
      </a:accent1>
      <a:accent2>
        <a:srgbClr val="243A5E"/>
      </a:accent2>
      <a:accent3>
        <a:srgbClr val="50E6FF"/>
      </a:accent3>
      <a:accent4>
        <a:srgbClr val="274B47"/>
      </a:accent4>
      <a:accent5>
        <a:srgbClr val="3B2E58"/>
      </a:accent5>
      <a:accent6>
        <a:srgbClr val="737373"/>
      </a:accent6>
      <a:hlink>
        <a:srgbClr val="0078D4"/>
      </a:hlink>
      <a:folHlink>
        <a:srgbClr val="0078D4"/>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3291_June2019_CorporateStrategy_Template_2019_Cool_ReadyToUse_Final" id="{724A0421-D3A6-4986-BBF4-21E52F9F9828}" vid="{3B241741-D921-46D0-A42F-E55E8D816862}"/>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_White Template">
  <a:themeElements>
    <a:clrScheme name="TS_20_Blue on White">
      <a:dk1>
        <a:srgbClr val="000000"/>
      </a:dk1>
      <a:lt1>
        <a:srgbClr val="FFFFFF"/>
      </a:lt1>
      <a:dk2>
        <a:srgbClr val="243A5E"/>
      </a:dk2>
      <a:lt2>
        <a:srgbClr val="E6E6E6"/>
      </a:lt2>
      <a:accent1>
        <a:srgbClr val="0078D4"/>
      </a:accent1>
      <a:accent2>
        <a:srgbClr val="243A5E"/>
      </a:accent2>
      <a:accent3>
        <a:srgbClr val="50E6FF"/>
      </a:accent3>
      <a:accent4>
        <a:srgbClr val="008575"/>
      </a:accent4>
      <a:accent5>
        <a:srgbClr val="274B47"/>
      </a:accent5>
      <a:accent6>
        <a:srgbClr val="737373"/>
      </a:accent6>
      <a:hlink>
        <a:srgbClr val="0078D4"/>
      </a:hlink>
      <a:folHlink>
        <a:srgbClr val="0078D4"/>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extLst>
    <a:ext uri="{05A4C25C-085E-4340-85A3-A5531E510DB2}">
      <thm15:themeFamily xmlns:thm15="http://schemas.microsoft.com/office/thememl/2012/main" name="Template Starter Blue - February 2020_v6" id="{071E01FD-2079-42F8-8403-F72D98F421C4}" vid="{4AE5ECA4-1508-4F7F-B9BC-6CD0E5E51A63}"/>
    </a:ext>
  </a:extLst>
</a:theme>
</file>

<file path=ppt/theme/theme3.xml><?xml version="1.0" encoding="utf-8"?>
<a:theme xmlns:a="http://schemas.openxmlformats.org/drawingml/2006/main" name="Power Platform Template">
  <a:themeElements>
    <a:clrScheme name="Power Platform v03">
      <a:dk1>
        <a:srgbClr val="000000"/>
      </a:dk1>
      <a:lt1>
        <a:srgbClr val="FFFFFF"/>
      </a:lt1>
      <a:dk2>
        <a:srgbClr val="2A446F"/>
      </a:dk2>
      <a:lt2>
        <a:srgbClr val="F4F3F5"/>
      </a:lt2>
      <a:accent1>
        <a:srgbClr val="0078D4"/>
      </a:accent1>
      <a:accent2>
        <a:srgbClr val="C03BC4"/>
      </a:accent2>
      <a:accent3>
        <a:srgbClr val="49C5B1"/>
      </a:accent3>
      <a:accent4>
        <a:srgbClr val="F4364C"/>
      </a:accent4>
      <a:accent5>
        <a:srgbClr val="C5B4E3"/>
      </a:accent5>
      <a:accent6>
        <a:srgbClr val="D4EC8E"/>
      </a:accent6>
      <a:hlink>
        <a:srgbClr val="0078D4"/>
      </a:hlink>
      <a:folHlink>
        <a:srgbClr val="C03BC4"/>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Orange">
      <a:srgbClr val="FFA38B"/>
    </a:custClr>
    <a:custClr name="Light Red">
      <a:srgbClr val="FF5C39"/>
    </a:custClr>
    <a:custClr name="Red">
      <a:srgbClr val="F4364C"/>
    </a:custClr>
    <a:custClr name="Dark Red">
      <a:srgbClr val="73262F"/>
    </a:custClr>
    <a:custClr name="Light Purple">
      <a:srgbClr val="C5B4E3"/>
    </a:custClr>
    <a:custClr name="Light Violet">
      <a:srgbClr val="D59ED7"/>
    </a:custClr>
    <a:custClr name="Red Violet">
      <a:srgbClr val="C03BC4"/>
    </a:custClr>
    <a:custClr name="Dark Violet">
      <a:srgbClr val="702573"/>
    </a:custClr>
    <a:custClr name="Light Teal">
      <a:srgbClr val="B9DCD2"/>
    </a:custClr>
    <a:custClr name="Light Blue">
      <a:srgbClr val="8DC8E8"/>
    </a:custClr>
    <a:custClr name="Brilliant Blue">
      <a:srgbClr val="0078D4"/>
    </a:custClr>
    <a:custClr name="Dark Blue">
      <a:srgbClr val="2A446F"/>
    </a:custClr>
    <a:custClr name="Light Green">
      <a:srgbClr val="D4EC8E"/>
    </a:custClr>
    <a:custClr name="Green">
      <a:srgbClr val="8DE971"/>
    </a:custClr>
    <a:custClr name="Biscay Green">
      <a:srgbClr val="49C5B1"/>
    </a:custClr>
    <a:custClr name="Dark Teal">
      <a:srgbClr val="225B62"/>
    </a:custClr>
    <a:custClr name="Pure White">
      <a:srgbClr val="FFFFFF"/>
    </a:custClr>
    <a:custClr name="Off White">
      <a:srgbClr val="F4F3F5"/>
    </a:custClr>
    <a:custClr name="Extra Light Gray">
      <a:srgbClr val="F2F2F2"/>
    </a:custClr>
    <a:custClr name="Pure Black">
      <a:srgbClr val="000000"/>
    </a:custClr>
  </a:custClrLst>
  <a:extLst>
    <a:ext uri="{05A4C25C-085E-4340-85A3-A5531E510DB2}">
      <thm15:themeFamily xmlns:thm15="http://schemas.microsoft.com/office/thememl/2012/main" name="Presentation1" id="{652C1184-2488-449E-A844-5E413F9B44B9}" vid="{6D0986AC-F46A-4ED2-8B22-83492290F949}"/>
    </a:ext>
  </a:extLst>
</a:theme>
</file>

<file path=ppt/theme/theme4.xml><?xml version="1.0" encoding="utf-8"?>
<a:theme xmlns:a="http://schemas.openxmlformats.org/drawingml/2006/main" name="1_White Template">
  <a:themeElements>
    <a:clrScheme name="TS_20_Blue on White">
      <a:dk1>
        <a:srgbClr val="000000"/>
      </a:dk1>
      <a:lt1>
        <a:srgbClr val="FFFFFF"/>
      </a:lt1>
      <a:dk2>
        <a:srgbClr val="243A5E"/>
      </a:dk2>
      <a:lt2>
        <a:srgbClr val="E6E6E6"/>
      </a:lt2>
      <a:accent1>
        <a:srgbClr val="0078D4"/>
      </a:accent1>
      <a:accent2>
        <a:srgbClr val="243A5E"/>
      </a:accent2>
      <a:accent3>
        <a:srgbClr val="50E6FF"/>
      </a:accent3>
      <a:accent4>
        <a:srgbClr val="008575"/>
      </a:accent4>
      <a:accent5>
        <a:srgbClr val="274B47"/>
      </a:accent5>
      <a:accent6>
        <a:srgbClr val="737373"/>
      </a:accent6>
      <a:hlink>
        <a:srgbClr val="0078D4"/>
      </a:hlink>
      <a:folHlink>
        <a:srgbClr val="0078D4"/>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extLst>
    <a:ext uri="{05A4C25C-085E-4340-85A3-A5531E510DB2}">
      <thm15:themeFamily xmlns:thm15="http://schemas.microsoft.com/office/thememl/2012/main" name="Template Starter Blue - February 2020_v6" id="{071E01FD-2079-42F8-8403-F72D98F421C4}" vid="{4AE5ECA4-1508-4F7F-B9BC-6CD0E5E51A63}"/>
    </a:ext>
  </a:extLst>
</a:theme>
</file>

<file path=ppt/theme/theme5.xml><?xml version="1.0" encoding="utf-8"?>
<a:theme xmlns:a="http://schemas.openxmlformats.org/drawingml/2006/main" name="1_Light">
  <a:themeElements>
    <a:clrScheme name="Microsoft for Startups">
      <a:dk1>
        <a:srgbClr val="3B2E58"/>
      </a:dk1>
      <a:lt1>
        <a:sysClr val="window" lastClr="FFFFFF"/>
      </a:lt1>
      <a:dk2>
        <a:srgbClr val="000000"/>
      </a:dk2>
      <a:lt2>
        <a:srgbClr val="FAF9FD"/>
      </a:lt2>
      <a:accent1>
        <a:srgbClr val="3B2E58"/>
      </a:accent1>
      <a:accent2>
        <a:srgbClr val="8661C5"/>
      </a:accent2>
      <a:accent3>
        <a:srgbClr val="D59DFF"/>
      </a:accent3>
      <a:accent4>
        <a:srgbClr val="30E5D0"/>
      </a:accent4>
      <a:accent5>
        <a:srgbClr val="FF9349"/>
      </a:accent5>
      <a:accent6>
        <a:srgbClr val="E9E6F5"/>
      </a:accent6>
      <a:hlink>
        <a:srgbClr val="3B2E58"/>
      </a:hlink>
      <a:folHlink>
        <a:srgbClr val="3B2E58"/>
      </a:folHlink>
    </a:clrScheme>
    <a:fontScheme name="Segoe UI">
      <a:majorFont>
        <a:latin typeface="Segoe UI Semibold"/>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Dark 16x9">
  <a:themeElements>
    <a:clrScheme name="Theme Colors Dark">
      <a:dk1>
        <a:srgbClr val="091F2C"/>
      </a:dk1>
      <a:lt1>
        <a:srgbClr val="FFFFFF"/>
      </a:lt1>
      <a:dk2>
        <a:srgbClr val="463668"/>
      </a:dk2>
      <a:lt2>
        <a:srgbClr val="E8E6DF"/>
      </a:lt2>
      <a:accent1>
        <a:srgbClr val="C5B4E3"/>
      </a:accent1>
      <a:accent2>
        <a:srgbClr val="8661C5"/>
      </a:accent2>
      <a:accent3>
        <a:srgbClr val="0078D4"/>
      </a:accent3>
      <a:accent4>
        <a:srgbClr val="D7D2CB"/>
      </a:accent4>
      <a:accent5>
        <a:srgbClr val="D59ED7"/>
      </a:accent5>
      <a:accent6>
        <a:srgbClr val="D2D2D2"/>
      </a:accent6>
      <a:hlink>
        <a:srgbClr val="D59ED7"/>
      </a:hlink>
      <a:folHlink>
        <a:srgbClr val="D59ED7"/>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chemeClr val="bg1"/>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Brown">
      <a:srgbClr val="E1D3C7"/>
    </a:custClr>
    <a:custClr name="Light Yellow">
      <a:srgbClr val="FFE399"/>
    </a:custClr>
    <a:custClr name="Light Orange">
      <a:srgbClr val="FFA38B"/>
    </a:custClr>
    <a:custClr name="Light Red">
      <a:srgbClr val="FFB3BB"/>
    </a:custClr>
    <a:custClr name="Light Magenta">
      <a:srgbClr val="D59ED7"/>
    </a:custClr>
    <a:custClr name="Light Purple">
      <a:srgbClr val="C5B4E3"/>
    </a:custClr>
    <a:custClr name="Light Blue">
      <a:srgbClr val="8DC8E8"/>
    </a:custClr>
    <a:custClr name="Light Teal">
      <a:srgbClr val="B9DCD2"/>
    </a:custClr>
    <a:custClr name="Light Green">
      <a:srgbClr val="D4EC8E"/>
    </a:custClr>
    <a:custClr name="Blue Black">
      <a:srgbClr val="091F2C"/>
    </a:custClr>
    <a:custClr name="Brown">
      <a:srgbClr val="BF9474"/>
    </a:custClr>
    <a:custClr name="Yellow">
      <a:srgbClr val="FFB900"/>
    </a:custClr>
    <a:custClr name="Orange">
      <a:srgbClr val="FF5C39"/>
    </a:custClr>
    <a:custClr name="Red">
      <a:srgbClr val="F4364C"/>
    </a:custClr>
    <a:custClr name="Magenta">
      <a:srgbClr val="C03BC4"/>
    </a:custClr>
    <a:custClr name="Purple">
      <a:srgbClr val="8661C5"/>
    </a:custClr>
    <a:custClr name="Blue">
      <a:srgbClr val="0078D4"/>
    </a:custClr>
    <a:custClr name="Teal">
      <a:srgbClr val="49C5B1"/>
    </a:custClr>
    <a:custClr name="Green">
      <a:srgbClr val="8DE971"/>
    </a:custClr>
    <a:custClr name="Rich Black">
      <a:srgbClr val="000000"/>
    </a:custClr>
    <a:custClr name="Dark Brown">
      <a:srgbClr val="5C4738"/>
    </a:custClr>
    <a:custClr name="Dark Yellow">
      <a:srgbClr val="7F5A1A"/>
    </a:custClr>
    <a:custClr name="Dark Orange">
      <a:srgbClr val="73391D"/>
    </a:custClr>
    <a:custClr name="Dark Red">
      <a:srgbClr val="73262F"/>
    </a:custClr>
    <a:custClr name="Dark Magenta">
      <a:srgbClr val="702573"/>
    </a:custClr>
    <a:custClr name="Dark Purple">
      <a:srgbClr val="463668"/>
    </a:custClr>
    <a:custClr name="Dark Blue">
      <a:srgbClr val="2A446F"/>
    </a:custClr>
    <a:custClr name="Dark Teal">
      <a:srgbClr val="225B62"/>
    </a:custClr>
    <a:custClr name="Dark Green">
      <a:srgbClr val="07641D"/>
    </a:custClr>
    <a:custClr name="Brown Black">
      <a:srgbClr val="291817"/>
    </a:custClr>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Pure White">
      <a:srgbClr val="FFFFFF"/>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Lst>
  <a:extLst>
    <a:ext uri="{05A4C25C-085E-4340-85A3-A5531E510DB2}">
      <thm15:themeFamily xmlns:thm15="http://schemas.microsoft.com/office/thememl/2012/main" name="Microsoft brand template starter - 16x9 v04.potx" id="{4908BB59-E0F9-4262-9337-B2D75939F852}" vid="{D6454D2F-4A81-47D2-9B7E-13FCDC97EE9D}"/>
    </a:ext>
  </a:extLst>
</a:theme>
</file>

<file path=ppt/theme/theme7.xml><?xml version="1.0" encoding="utf-8"?>
<a:theme xmlns:a="http://schemas.openxmlformats.org/drawingml/2006/main" name="1_LIGHT GRAY TEMPLATE">
  <a:themeElements>
    <a:clrScheme name="Custom 3">
      <a:dk1>
        <a:srgbClr val="1A1A1A"/>
      </a:dk1>
      <a:lt1>
        <a:srgbClr val="FFFFFF"/>
      </a:lt1>
      <a:dk2>
        <a:srgbClr val="0D0D0D"/>
      </a:dk2>
      <a:lt2>
        <a:srgbClr val="E6E6E6"/>
      </a:lt2>
      <a:accent1>
        <a:srgbClr val="0078D4"/>
      </a:accent1>
      <a:accent2>
        <a:srgbClr val="243A5E"/>
      </a:accent2>
      <a:accent3>
        <a:srgbClr val="50E6FF"/>
      </a:accent3>
      <a:accent4>
        <a:srgbClr val="515251"/>
      </a:accent4>
      <a:accent5>
        <a:srgbClr val="737373"/>
      </a:accent5>
      <a:accent6>
        <a:srgbClr val="D2D2D2"/>
      </a:accent6>
      <a:hlink>
        <a:srgbClr val="0076D3"/>
      </a:hlink>
      <a:folHlink>
        <a:srgbClr val="0078D4"/>
      </a:folHlink>
    </a:clrScheme>
    <a:fontScheme name="Segoe UI Semibold - Segoe UI">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SM_LightGray_Sept_2018.potx" id="{0FAF9FBA-50E5-4B89-8F50-EB458E088334}" vid="{09DABCF3-FBBE-41E3-8EAE-8A81552DAAAD}"/>
    </a:ext>
  </a:extLst>
</a:theme>
</file>

<file path=ppt/theme/theme8.xml><?xml version="1.0" encoding="utf-8"?>
<a:theme xmlns:a="http://schemas.openxmlformats.org/drawingml/2006/main" name="Microsoft Envision 16:9 Template Light">
  <a:themeElements>
    <a:clrScheme name="Custom 139">
      <a:dk1>
        <a:srgbClr val="000000"/>
      </a:dk1>
      <a:lt1>
        <a:srgbClr val="FFFFFF"/>
      </a:lt1>
      <a:dk2>
        <a:srgbClr val="2A446F"/>
      </a:dk2>
      <a:lt2>
        <a:srgbClr val="E8E6DF"/>
      </a:lt2>
      <a:accent1>
        <a:srgbClr val="0078D4"/>
      </a:accent1>
      <a:accent2>
        <a:srgbClr val="2A446F"/>
      </a:accent2>
      <a:accent3>
        <a:srgbClr val="C03BC4"/>
      </a:accent3>
      <a:accent4>
        <a:srgbClr val="8C8279"/>
      </a:accent4>
      <a:accent5>
        <a:srgbClr val="49C5B1"/>
      </a:accent5>
      <a:accent6>
        <a:srgbClr val="D7D2CB"/>
      </a:accent6>
      <a:hlink>
        <a:srgbClr val="C03BC4"/>
      </a:hlink>
      <a:folHlink>
        <a:srgbClr val="C03BC4"/>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Brown">
      <a:srgbClr val="E1D3C7"/>
    </a:custClr>
    <a:custClr name="Light Yellow">
      <a:srgbClr val="FFE399"/>
    </a:custClr>
    <a:custClr name="Light Orange">
      <a:srgbClr val="FFA38B"/>
    </a:custClr>
    <a:custClr name="Light Red">
      <a:srgbClr val="FFB3BB"/>
    </a:custClr>
    <a:custClr name="Light Magenta">
      <a:srgbClr val="D59ED7"/>
    </a:custClr>
    <a:custClr name="Light Purple">
      <a:srgbClr val="C5B4E3"/>
    </a:custClr>
    <a:custClr name="Light Blue">
      <a:srgbClr val="8DC8E8"/>
    </a:custClr>
    <a:custClr name="Light Teal">
      <a:srgbClr val="B9DCD2"/>
    </a:custClr>
    <a:custClr name="Light Green">
      <a:srgbClr val="D4EC8E"/>
    </a:custClr>
    <a:custClr name="Blue Black">
      <a:srgbClr val="091F2C"/>
    </a:custClr>
    <a:custClr name="Brown">
      <a:srgbClr val="BF9474"/>
    </a:custClr>
    <a:custClr name="Yellow">
      <a:srgbClr val="FFB900"/>
    </a:custClr>
    <a:custClr name="Orange">
      <a:srgbClr val="FF5C39"/>
    </a:custClr>
    <a:custClr name="Red">
      <a:srgbClr val="F4364C"/>
    </a:custClr>
    <a:custClr name="Magenta">
      <a:srgbClr val="C03BC4"/>
    </a:custClr>
    <a:custClr name="Purple">
      <a:srgbClr val="8661C5"/>
    </a:custClr>
    <a:custClr name="Blue">
      <a:srgbClr val="0078D4"/>
    </a:custClr>
    <a:custClr name="Teal">
      <a:srgbClr val="49C5B1"/>
    </a:custClr>
    <a:custClr name="Green">
      <a:srgbClr val="8DE971"/>
    </a:custClr>
    <a:custClr name="Rich Black">
      <a:srgbClr val="000000"/>
    </a:custClr>
    <a:custClr name="Dark Brown">
      <a:srgbClr val="5C4738"/>
    </a:custClr>
    <a:custClr name="Dark Yellow">
      <a:srgbClr val="7F5A1A"/>
    </a:custClr>
    <a:custClr name="Dark Orange">
      <a:srgbClr val="73391D"/>
    </a:custClr>
    <a:custClr name="Dark Red">
      <a:srgbClr val="73262F"/>
    </a:custClr>
    <a:custClr name="Dark Magenta">
      <a:srgbClr val="702573"/>
    </a:custClr>
    <a:custClr name="Dark Purple">
      <a:srgbClr val="463668"/>
    </a:custClr>
    <a:custClr name="Dark Blue">
      <a:srgbClr val="2A446F"/>
    </a:custClr>
    <a:custClr name="Dark Teal">
      <a:srgbClr val="225B62"/>
    </a:custClr>
    <a:custClr name="Dark Green">
      <a:srgbClr val="07641D"/>
    </a:custClr>
    <a:custClr name="Brown Black">
      <a:srgbClr val="291817"/>
    </a:custClr>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Pure White">
      <a:srgbClr val="FFFFFF"/>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Lst>
  <a:extLst>
    <a:ext uri="{05A4C25C-085E-4340-85A3-A5531E510DB2}">
      <thm15:themeFamily xmlns:thm15="http://schemas.microsoft.com/office/thememl/2012/main" name="Microsoft AI Tour FY25 Discussion Template" id="{04343E0F-E560-422B-8258-056D51BDDAF0}" vid="{90CB104B-4FCC-4D6D-9AE9-0CCCC70996AF}"/>
    </a:ext>
  </a:extLst>
</a:theme>
</file>

<file path=ppt/theme/theme9.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79c62f8f-2aba-466d-b8c4-1d3b21cbfaeb" xsi:nil="true"/>
    <lcf76f155ced4ddcb4097134ff3c332f xmlns="5d2ca1d5-3192-42b6-9a1b-950194ac9503">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74EE633EB283499DF1C0A9538B5B48" ma:contentTypeVersion="17" ma:contentTypeDescription="Create a new document." ma:contentTypeScope="" ma:versionID="c18cda3995a8ccd72fd68f9b927bb778">
  <xsd:schema xmlns:xsd="http://www.w3.org/2001/XMLSchema" xmlns:xs="http://www.w3.org/2001/XMLSchema" xmlns:p="http://schemas.microsoft.com/office/2006/metadata/properties" xmlns:ns1="http://schemas.microsoft.com/sharepoint/v3" xmlns:ns2="5d2ca1d5-3192-42b6-9a1b-950194ac9503" xmlns:ns3="79c62f8f-2aba-466d-b8c4-1d3b21cbfaeb" targetNamespace="http://schemas.microsoft.com/office/2006/metadata/properties" ma:root="true" ma:fieldsID="9e2bc92690b2ffd4a22d658aec0c2f1a" ns1:_="" ns2:_="" ns3:_="">
    <xsd:import namespace="http://schemas.microsoft.com/sharepoint/v3"/>
    <xsd:import namespace="5d2ca1d5-3192-42b6-9a1b-950194ac9503"/>
    <xsd:import namespace="79c62f8f-2aba-466d-b8c4-1d3b21cbfae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1:_ip_UnifiedCompliancePolicyProperties" minOccurs="0"/>
                <xsd:element ref="ns1:_ip_UnifiedCompliancePolicyUIAction"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OCR" minOccurs="0"/>
                <xsd:element ref="ns2:HasDigitalSignature" minOccurs="0"/>
                <xsd:element ref="ns2:DigitalSignatureProvide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2" nillable="true" ma:displayName="Unified Compliance Policy Properties" ma:hidden="true" ma:internalName="_ip_UnifiedCompliancePolicyProperties">
      <xsd:simpleType>
        <xsd:restriction base="dms:Note"/>
      </xsd:simpleType>
    </xsd:element>
    <xsd:element name="_ip_UnifiedCompliancePolicyUIAction" ma:index="1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d2ca1d5-3192-42b6-9a1b-950194ac950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HasDigitalSignature" ma:index="22" nillable="true" ma:displayName="Signed electronically" ma:internalName="HasDigitalSignature" ma:readOnly="true">
      <xsd:simpleType>
        <xsd:restriction base="dms:Boolean"/>
      </xsd:simpleType>
    </xsd:element>
    <xsd:element name="DigitalSignatureProvider" ma:index="23" nillable="true" ma:displayName="Signature provider" ma:internalName="DigitalSignatureProvider" ma:readOnly="true">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9c62f8f-2aba-466d-b8c4-1d3b21cbfaeb"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92bb657e-777f-4c06-a5ff-f3f7d5fec19a}" ma:internalName="TaxCatchAll" ma:showField="CatchAllData" ma:web="79c62f8f-2aba-466d-b8c4-1d3b21cbfae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9B22F04-156F-4B92-AF58-CE5B256206A2}">
  <ds:schemaRefs>
    <ds:schemaRef ds:uri="http://purl.org/dc/dcmitype/"/>
    <ds:schemaRef ds:uri="http://www.w3.org/XML/1998/namespace"/>
    <ds:schemaRef ds:uri="http://schemas.microsoft.com/office/infopath/2007/PartnerControls"/>
    <ds:schemaRef ds:uri="http://schemas.microsoft.com/office/2006/documentManagement/types"/>
    <ds:schemaRef ds:uri="http://purl.org/dc/elements/1.1/"/>
    <ds:schemaRef ds:uri="http://purl.org/dc/terms/"/>
    <ds:schemaRef ds:uri="http://schemas.openxmlformats.org/package/2006/metadata/core-properties"/>
    <ds:schemaRef ds:uri="79c62f8f-2aba-466d-b8c4-1d3b21cbfaeb"/>
    <ds:schemaRef ds:uri="5d2ca1d5-3192-42b6-9a1b-950194ac9503"/>
    <ds:schemaRef ds:uri="http://schemas.microsoft.com/sharepoint/v3"/>
    <ds:schemaRef ds:uri="http://schemas.microsoft.com/office/2006/metadata/properties"/>
  </ds:schemaRefs>
</ds:datastoreItem>
</file>

<file path=customXml/itemProps2.xml><?xml version="1.0" encoding="utf-8"?>
<ds:datastoreItem xmlns:ds="http://schemas.openxmlformats.org/officeDocument/2006/customXml" ds:itemID="{1FF942C2-0F77-404F-A79D-988B866082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5d2ca1d5-3192-42b6-9a1b-950194ac9503"/>
    <ds:schemaRef ds:uri="79c62f8f-2aba-466d-b8c4-1d3b21cbfae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1137B61-CC2F-4646-8A24-5E04F2173D2B}">
  <ds:schemaRefs>
    <ds:schemaRef ds:uri="http://schemas.microsoft.com/sharepoint/v3/contenttype/forms"/>
  </ds:schemaRefs>
</ds:datastoreItem>
</file>

<file path=docMetadata/LabelInfo.xml><?xml version="1.0" encoding="utf-8"?>
<clbl:labelList xmlns:clbl="http://schemas.microsoft.com/office/2020/mipLabelMetadata">
  <clbl:label id="{b4c9f32e-da17-4ded-9c95-ce9da38f25d9}" enabled="0" method="" siteId="{b4c9f32e-da17-4ded-9c95-ce9da38f25d9}" removed="1"/>
  <clbl:label id="{f42aa342-8706-4288-bd11-ebb85995028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otalTime>0</TotalTime>
  <Words>4935</Words>
  <Application>Microsoft Office PowerPoint</Application>
  <PresentationFormat>Widescreen</PresentationFormat>
  <Paragraphs>707</Paragraphs>
  <Slides>53</Slides>
  <Notes>13</Notes>
  <HiddenSlides>5</HiddenSlides>
  <MMClips>1</MMClips>
  <ScaleCrop>false</ScaleCrop>
  <HeadingPairs>
    <vt:vector size="4" baseType="variant">
      <vt:variant>
        <vt:lpstr>Theme</vt:lpstr>
      </vt:variant>
      <vt:variant>
        <vt:i4>11</vt:i4>
      </vt:variant>
      <vt:variant>
        <vt:lpstr>Slide Titles</vt:lpstr>
      </vt:variant>
      <vt:variant>
        <vt:i4>53</vt:i4>
      </vt:variant>
    </vt:vector>
  </HeadingPairs>
  <TitlesOfParts>
    <vt:vector size="64" baseType="lpstr">
      <vt:lpstr>2_Office Theme</vt:lpstr>
      <vt:lpstr>2_White Template</vt:lpstr>
      <vt:lpstr>Power Platform Template</vt:lpstr>
      <vt:lpstr>1_White Template</vt:lpstr>
      <vt:lpstr>1_Light</vt:lpstr>
      <vt:lpstr>Dark 16x9</vt:lpstr>
      <vt:lpstr>1_LIGHT GRAY TEMPLATE</vt:lpstr>
      <vt:lpstr>Microsoft Envision 16:9 Template Light</vt:lpstr>
      <vt:lpstr>1_Office Theme</vt:lpstr>
      <vt:lpstr>Microsoft 365 Template</vt:lpstr>
      <vt:lpstr>Office Theme</vt:lpstr>
      <vt:lpstr>PowerPoint Presentation</vt:lpstr>
      <vt:lpstr>Digital Event Code of Conduct</vt:lpstr>
      <vt:lpstr>All General Sessions are recorded and posted on-demand on the Microsoft Community Learning YouTube channel if you do not want to be recorded, please leave the call or stay on mute.   Speaker video and audio will be shown in the recordings. Attendee questions audio will be also be shared.   </vt:lpstr>
      <vt:lpstr>Mission and Tagline</vt:lpstr>
      <vt:lpstr>Agenda</vt:lpstr>
      <vt:lpstr>PowerPoint Presentation</vt:lpstr>
      <vt:lpstr>PowerPoint Presentation</vt:lpstr>
      <vt:lpstr>PowerPoint Presentation</vt:lpstr>
      <vt:lpstr>PowerPoint Presentation</vt:lpstr>
      <vt:lpstr>PowerPoint Presentation</vt:lpstr>
      <vt:lpstr>🎤 Women Speakers | Microsoft Ecosystem 💜 Curated Women in Tech speaker directory 🌍 Resource for community leaders &amp; event organizers 🚀 Speak Microsoft tech → create a profile &amp; get listed ✨ Amplify voices. Build inclusive events. Grow the community.  Microsoft Solutions Women in Tech speaker directory on Sessionize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Communications Workstream Update</vt:lpstr>
      <vt:lpstr>Sponsors &amp; Sponsorship  - Subcommittee Update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Training Workstream Update</vt:lpstr>
      <vt:lpstr>Please Provide Feedback!</vt:lpstr>
      <vt:lpstr>PowerPoint Presentation</vt:lpstr>
      <vt:lpstr>PowerPoint Presentation</vt:lpstr>
      <vt:lpstr>Join the MGCI mailing list</vt:lpstr>
      <vt:lpstr>What can I expect when I join the MGCI Community Hub on the Microsoft Tech Community?</vt:lpstr>
      <vt:lpstr>PowerPoint Presentation</vt:lpstr>
      <vt:lpstr>PowerPoint Presentation</vt:lpstr>
      <vt:lpstr>Roles and Opportunities</vt:lpstr>
      <vt:lpstr>PowerPoint Presentation</vt:lpstr>
      <vt:lpstr>PowerPoint Presentation</vt:lpstr>
      <vt:lpstr>Stay Connected!   Engage with the best community in tech… There’s something for everyone! </vt:lpstr>
      <vt:lpstr>PowerPoint Presentation</vt:lpstr>
      <vt:lpstr>MGCI Subcommittees</vt:lpstr>
      <vt:lpstr>MGCI Meeting Rhythm of Business</vt:lpstr>
      <vt:lpstr>MGCI ROB DATES</vt:lpstr>
      <vt:lpstr>Resources and opportunities to participate</vt:lpstr>
      <vt:lpstr>Resources and Short Links</vt:lpstr>
      <vt:lpstr>Resources and Short Links</vt:lpstr>
      <vt:lpstr>Resources and Short Links</vt:lpstr>
      <vt:lpstr>Credly Badges</vt:lpstr>
      <vt:lpstr>PowerPoint Presentation</vt:lpstr>
      <vt:lpstr>Share Your Community Story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Erica Stowell (RedCloud Consulting Inc)</dc:creator>
  <cp:lastModifiedBy>Emily Hove (Chilco Strategies Inc)</cp:lastModifiedBy>
  <cp:revision>8</cp:revision>
  <dcterms:created xsi:type="dcterms:W3CDTF">2023-07-25T17:53:42Z</dcterms:created>
  <dcterms:modified xsi:type="dcterms:W3CDTF">2026-08-05T15:26:26Z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0x010100B374EE633EB283499DF1C0A9538B5B48</vt:lpwstr>
  </property>
  <property fmtid="{D5CDD505-2E9C-101B-9397-08002B2CF9AE}" pid="3" name="MediaServiceImageTags">
    <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lpwstr/>
  </property>
  <property fmtid="{D5CDD505-2E9C-101B-9397-08002B2CF9AE}" pid="10" name="Order">
    <vt:lpwstr>27300.0000000000</vt:lpwstr>
  </property>
</Properties>
</file>