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2.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3.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4.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5.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6.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7.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3"/>
    <p:sldMasterId id="2147483773" r:id="rId4"/>
    <p:sldMasterId id="2147483861" r:id="rId5"/>
    <p:sldMasterId id="2147483950" r:id="rId6"/>
    <p:sldMasterId id="2147483973" r:id="rId7"/>
    <p:sldMasterId id="2147483986" r:id="rId8"/>
    <p:sldMasterId id="2147484012" r:id="rId9"/>
    <p:sldMasterId id="2147484024" r:id="rId10"/>
  </p:sldMasterIdLst>
  <p:notesMasterIdLst>
    <p:notesMasterId r:id="rId42"/>
  </p:notesMasterIdLst>
  <p:sldIdLst>
    <p:sldId id="258" r:id="rId11"/>
    <p:sldId id="260" r:id="rId12"/>
    <p:sldId id="259" r:id="rId13"/>
    <p:sldId id="256" r:id="rId14"/>
    <p:sldId id="2076137138" r:id="rId15"/>
    <p:sldId id="257" r:id="rId16"/>
    <p:sldId id="2147483430" r:id="rId17"/>
    <p:sldId id="2147483433" r:id="rId18"/>
    <p:sldId id="264" r:id="rId19"/>
    <p:sldId id="265" r:id="rId20"/>
    <p:sldId id="267" r:id="rId21"/>
    <p:sldId id="268" r:id="rId22"/>
    <p:sldId id="269" r:id="rId23"/>
    <p:sldId id="270" r:id="rId24"/>
    <p:sldId id="271" r:id="rId25"/>
    <p:sldId id="272" r:id="rId26"/>
    <p:sldId id="2076137139" r:id="rId27"/>
    <p:sldId id="2147480132" r:id="rId28"/>
    <p:sldId id="2147480173" r:id="rId29"/>
    <p:sldId id="2147483428" r:id="rId30"/>
    <p:sldId id="2147480178" r:id="rId31"/>
    <p:sldId id="2147480104" r:id="rId32"/>
    <p:sldId id="2147480103" r:id="rId33"/>
    <p:sldId id="261" r:id="rId34"/>
    <p:sldId id="2147480106" r:id="rId35"/>
    <p:sldId id="2147480146" r:id="rId36"/>
    <p:sldId id="2147483419" r:id="rId37"/>
    <p:sldId id="2147483420" r:id="rId38"/>
    <p:sldId id="2147483429" r:id="rId39"/>
    <p:sldId id="2147480141" r:id="rId40"/>
    <p:sldId id="2147480140" r:id="rId41"/>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D9AB87D5-DCE9-4605-8DBB-9767B5BDA604}">
          <p14:sldIdLst>
            <p14:sldId id="258"/>
          </p14:sldIdLst>
        </p14:section>
        <p14:section name="Primary Topic: Nikkia Carter" id="{75AB73AF-6BCD-4D0B-AEB6-FD6E4644930E}">
          <p14:sldIdLst>
            <p14:sldId id="260"/>
            <p14:sldId id="259"/>
            <p14:sldId id="256"/>
            <p14:sldId id="2076137138"/>
            <p14:sldId id="257"/>
            <p14:sldId id="2147483430"/>
            <p14:sldId id="2147483433"/>
            <p14:sldId id="264"/>
            <p14:sldId id="265"/>
            <p14:sldId id="267"/>
            <p14:sldId id="268"/>
            <p14:sldId id="269"/>
            <p14:sldId id="270"/>
            <p14:sldId id="271"/>
            <p14:sldId id="272"/>
            <p14:sldId id="2076137139"/>
          </p14:sldIdLst>
        </p14:section>
        <p14:section name="CDO Update" id="{87CB070D-F464-440C-AB1A-8346DE0F39B8}">
          <p14:sldIdLst>
            <p14:sldId id="2147480132"/>
            <p14:sldId id="2147480173"/>
          </p14:sldIdLst>
        </p14:section>
        <p14:section name="Training Subcommitee" id="{E442AB8D-9BB0-4AEC-BA08-6183B92D7244}">
          <p14:sldIdLst>
            <p14:sldId id="2147483428"/>
            <p14:sldId id="2147480178"/>
          </p14:sldIdLst>
        </p14:section>
        <p14:section name="Upcoming Events" id="{B26AF5B4-A049-4FF4-8830-B5FC1A8A1FA5}">
          <p14:sldIdLst>
            <p14:sldId id="2147480104"/>
            <p14:sldId id="2147480103"/>
            <p14:sldId id="261"/>
            <p14:sldId id="2147480106"/>
            <p14:sldId id="2147480146"/>
            <p14:sldId id="2147483419"/>
            <p14:sldId id="2147483420"/>
          </p14:sldIdLst>
        </p14:section>
        <p14:section name="Untitled Section" id="{7275AA73-CBC9-466C-8AF4-01ADAF48A60F}">
          <p14:sldIdLst>
            <p14:sldId id="2147483429"/>
            <p14:sldId id="2147480141"/>
            <p14:sldId id="214748014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38EBB0-CCC5-418F-A613-4F8907BD6249}" v="68" dt="2024-08-16T05:58:26.7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7" d="100"/>
          <a:sy n="117" d="100"/>
        </p:scale>
        <p:origin x="38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notesMaster" Target="notesMasters/notesMaster1.xml"/><Relationship Id="rId47" Type="http://schemas.openxmlformats.org/officeDocument/2006/relationships/tableStyles" Target="tableStyles.xml"/><Relationship Id="rId50" Type="http://schemas.openxmlformats.org/officeDocument/2006/relationships/customXml" Target="../customXml/item3.xml"/><Relationship Id="rId7" Type="http://schemas.openxmlformats.org/officeDocument/2006/relationships/slideMaster" Target="slideMasters/slideMaster5.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viewProps" Target="viewProps.xml"/><Relationship Id="rId5"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microsoft.com/office/2015/10/relationships/revisionInfo" Target="revisionInfo.xml"/><Relationship Id="rId10" Type="http://schemas.openxmlformats.org/officeDocument/2006/relationships/slideMaster" Target="slideMasters/slideMaster8.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presProps" Target="presProps.xml"/><Relationship Id="rId4" Type="http://schemas.openxmlformats.org/officeDocument/2006/relationships/slideMaster" Target="slideMasters/slideMaster2.xml"/><Relationship Id="rId9" Type="http://schemas.openxmlformats.org/officeDocument/2006/relationships/slideMaster" Target="slideMasters/slideMaster7.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ags" Target="tags/tag1.xml"/><Relationship Id="rId48" Type="http://schemas.microsoft.com/office/2016/11/relationships/changesInfo" Target="changesInfos/changesInfo1.xml"/><Relationship Id="rId8" Type="http://schemas.openxmlformats.org/officeDocument/2006/relationships/slideMaster" Target="slideMasters/slideMaster6.xml"/><Relationship Id="rId3" Type="http://schemas.openxmlformats.org/officeDocument/2006/relationships/slideMaster" Target="slideMasters/slideMaster1.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ny Laskowski" userId="S::tony.laskowski_cms-cmno.com#ext#@msftcommunity.onmicrosoft.com::8c885960-bdc3-4bb7-845b-2b7cd2b07cd4" providerId="AD" clId="Web-{4773B69F-BB99-12F7-578E-FF12B1E7EE1A}"/>
    <pc:docChg chg="sldOrd">
      <pc:chgData name="Tony Laskowski" userId="S::tony.laskowski_cms-cmno.com#ext#@msftcommunity.onmicrosoft.com::8c885960-bdc3-4bb7-845b-2b7cd2b07cd4" providerId="AD" clId="Web-{4773B69F-BB99-12F7-578E-FF12B1E7EE1A}" dt="2024-07-24T10:42:33.344" v="0"/>
      <pc:docMkLst>
        <pc:docMk/>
      </pc:docMkLst>
      <pc:sldChg chg="ord">
        <pc:chgData name="Tony Laskowski" userId="S::tony.laskowski_cms-cmno.com#ext#@msftcommunity.onmicrosoft.com::8c885960-bdc3-4bb7-845b-2b7cd2b07cd4" providerId="AD" clId="Web-{4773B69F-BB99-12F7-578E-FF12B1E7EE1A}" dt="2024-07-24T10:42:33.344" v="0"/>
        <pc:sldMkLst>
          <pc:docMk/>
          <pc:sldMk cId="2009444274" sldId="2147483430"/>
        </pc:sldMkLst>
      </pc:sldChg>
    </pc:docChg>
  </pc:docChgLst>
  <pc:docChgLst>
    <pc:chgData name="Szoke, Peter" userId="S::pszoke_cfindustries.com#ext#@msftcommunity.onmicrosoft.com::13c32ee6-fa3b-49df-aa54-587d1e931ea0" providerId="AD" clId="Web-{EDD8A49F-F7E1-1224-46BB-19D6BB66BF15}"/>
    <pc:docChg chg="sldOrd">
      <pc:chgData name="Szoke, Peter" userId="S::pszoke_cfindustries.com#ext#@msftcommunity.onmicrosoft.com::13c32ee6-fa3b-49df-aa54-587d1e931ea0" providerId="AD" clId="Web-{EDD8A49F-F7E1-1224-46BB-19D6BB66BF15}" dt="2024-07-18T18:41:00.402" v="0"/>
      <pc:docMkLst>
        <pc:docMk/>
      </pc:docMkLst>
      <pc:sldChg chg="ord">
        <pc:chgData name="Szoke, Peter" userId="S::pszoke_cfindustries.com#ext#@msftcommunity.onmicrosoft.com::13c32ee6-fa3b-49df-aa54-587d1e931ea0" providerId="AD" clId="Web-{EDD8A49F-F7E1-1224-46BB-19D6BB66BF15}" dt="2024-07-18T18:41:00.402" v="0"/>
        <pc:sldMkLst>
          <pc:docMk/>
          <pc:sldMk cId="2476924651" sldId="2147483433"/>
        </pc:sldMkLst>
      </pc:sldChg>
    </pc:docChg>
  </pc:docChgLst>
  <pc:docChgLst>
    <pc:chgData name="Gael Colas" userId="S::gaelcolas_synedgy.com#ext#@msftcommunity.onmicrosoft.com::87823497-b008-43f0-82c7-f9160deec85a" providerId="AD" clId="Web-{6538EBB0-CCC5-418F-A613-4F8907BD6249}"/>
    <pc:docChg chg="modSld sldOrd">
      <pc:chgData name="Gael Colas" userId="S::gaelcolas_synedgy.com#ext#@msftcommunity.onmicrosoft.com::87823497-b008-43f0-82c7-f9160deec85a" providerId="AD" clId="Web-{6538EBB0-CCC5-418F-A613-4F8907BD6249}" dt="2024-08-16T05:58:23.116" v="1"/>
      <pc:docMkLst>
        <pc:docMk/>
      </pc:docMkLst>
      <pc:sldChg chg="ord">
        <pc:chgData name="Gael Colas" userId="S::gaelcolas_synedgy.com#ext#@msftcommunity.onmicrosoft.com::87823497-b008-43f0-82c7-f9160deec85a" providerId="AD" clId="Web-{6538EBB0-CCC5-418F-A613-4F8907BD6249}" dt="2024-08-16T05:53:39.887" v="0"/>
        <pc:sldMkLst>
          <pc:docMk/>
          <pc:sldMk cId="941471706" sldId="268"/>
        </pc:sldMkLst>
      </pc:sldChg>
      <pc:sldChg chg="modSp">
        <pc:chgData name="Gael Colas" userId="S::gaelcolas_synedgy.com#ext#@msftcommunity.onmicrosoft.com::87823497-b008-43f0-82c7-f9160deec85a" providerId="AD" clId="Web-{6538EBB0-CCC5-418F-A613-4F8907BD6249}" dt="2024-08-16T05:58:23.116" v="1"/>
        <pc:sldMkLst>
          <pc:docMk/>
          <pc:sldMk cId="3019165208" sldId="2147480104"/>
        </pc:sldMkLst>
        <pc:graphicFrameChg chg="modGraphic">
          <ac:chgData name="Gael Colas" userId="S::gaelcolas_synedgy.com#ext#@msftcommunity.onmicrosoft.com::87823497-b008-43f0-82c7-f9160deec85a" providerId="AD" clId="Web-{6538EBB0-CCC5-418F-A613-4F8907BD6249}" dt="2024-08-16T05:58:23.116" v="1"/>
          <ac:graphicFrameMkLst>
            <pc:docMk/>
            <pc:sldMk cId="3019165208" sldId="2147480104"/>
            <ac:graphicFrameMk id="6" creationId="{EF9604C2-E1F7-AF8D-EC8F-2DC11BD9CAC7}"/>
          </ac:graphicFrameMkLst>
        </pc:graphicFrameChg>
      </pc:sldChg>
    </pc:docChg>
  </pc:docChgLst>
  <pc:docChgLst>
    <pc:chgData name="Tiffany Lee" userId="2f085014-14f7-4c93-95ee-48bce0698914" providerId="ADAL" clId="{ECA79589-A5E4-4ABD-A9F0-FAE5AE8F42DF}"/>
    <pc:docChg chg="undo custSel addSld delSld modSld sldOrd delMainMaster addSection delSection modSection">
      <pc:chgData name="Tiffany Lee" userId="2f085014-14f7-4c93-95ee-48bce0698914" providerId="ADAL" clId="{ECA79589-A5E4-4ABD-A9F0-FAE5AE8F42DF}" dt="2024-07-16T16:04:54.617" v="167" actId="20577"/>
      <pc:docMkLst>
        <pc:docMk/>
      </pc:docMkLst>
      <pc:sldChg chg="del">
        <pc:chgData name="Tiffany Lee" userId="2f085014-14f7-4c93-95ee-48bce0698914" providerId="ADAL" clId="{ECA79589-A5E4-4ABD-A9F0-FAE5AE8F42DF}" dt="2024-07-09T21:01:47.649" v="2" actId="2696"/>
        <pc:sldMkLst>
          <pc:docMk/>
          <pc:sldMk cId="109857222" sldId="256"/>
        </pc:sldMkLst>
      </pc:sldChg>
      <pc:sldChg chg="modSp add del mod">
        <pc:chgData name="Tiffany Lee" userId="2f085014-14f7-4c93-95ee-48bce0698914" providerId="ADAL" clId="{ECA79589-A5E4-4ABD-A9F0-FAE5AE8F42DF}" dt="2024-07-09T21:19:49.746" v="72" actId="255"/>
        <pc:sldMkLst>
          <pc:docMk/>
          <pc:sldMk cId="2865573592" sldId="258"/>
        </pc:sldMkLst>
        <pc:spChg chg="mod">
          <ac:chgData name="Tiffany Lee" userId="2f085014-14f7-4c93-95ee-48bce0698914" providerId="ADAL" clId="{ECA79589-A5E4-4ABD-A9F0-FAE5AE8F42DF}" dt="2024-07-09T21:19:49.746" v="72" actId="255"/>
          <ac:spMkLst>
            <pc:docMk/>
            <pc:sldMk cId="2865573592" sldId="258"/>
            <ac:spMk id="4" creationId="{C92F00AA-CA86-AD4C-8F6C-E492BF085A71}"/>
          </ac:spMkLst>
        </pc:spChg>
      </pc:sldChg>
      <pc:sldChg chg="add del">
        <pc:chgData name="Tiffany Lee" userId="2f085014-14f7-4c93-95ee-48bce0698914" providerId="ADAL" clId="{ECA79589-A5E4-4ABD-A9F0-FAE5AE8F42DF}" dt="2024-07-09T21:00:50.656" v="1" actId="2696"/>
        <pc:sldMkLst>
          <pc:docMk/>
          <pc:sldMk cId="171803909" sldId="259"/>
        </pc:sldMkLst>
      </pc:sldChg>
      <pc:sldChg chg="modSp add del mod">
        <pc:chgData name="Tiffany Lee" userId="2f085014-14f7-4c93-95ee-48bce0698914" providerId="ADAL" clId="{ECA79589-A5E4-4ABD-A9F0-FAE5AE8F42DF}" dt="2024-07-16T14:59:42.868" v="92" actId="20577"/>
        <pc:sldMkLst>
          <pc:docMk/>
          <pc:sldMk cId="3386514592" sldId="260"/>
        </pc:sldMkLst>
        <pc:spChg chg="mod">
          <ac:chgData name="Tiffany Lee" userId="2f085014-14f7-4c93-95ee-48bce0698914" providerId="ADAL" clId="{ECA79589-A5E4-4ABD-A9F0-FAE5AE8F42DF}" dt="2024-07-16T14:59:42.868" v="92" actId="20577"/>
          <ac:spMkLst>
            <pc:docMk/>
            <pc:sldMk cId="3386514592" sldId="260"/>
            <ac:spMk id="4" creationId="{DDB09282-12DE-5673-8128-11B0FC7036F4}"/>
          </ac:spMkLst>
        </pc:spChg>
      </pc:sldChg>
      <pc:sldChg chg="add">
        <pc:chgData name="Tiffany Lee" userId="2f085014-14f7-4c93-95ee-48bce0698914" providerId="ADAL" clId="{ECA79589-A5E4-4ABD-A9F0-FAE5AE8F42DF}" dt="2024-07-09T20:57:52.368" v="0"/>
        <pc:sldMkLst>
          <pc:docMk/>
          <pc:sldMk cId="3962138007" sldId="261"/>
        </pc:sldMkLst>
      </pc:sldChg>
      <pc:sldChg chg="add del">
        <pc:chgData name="Tiffany Lee" userId="2f085014-14f7-4c93-95ee-48bce0698914" providerId="ADAL" clId="{ECA79589-A5E4-4ABD-A9F0-FAE5AE8F42DF}" dt="2024-07-16T14:57:51.880" v="73" actId="47"/>
        <pc:sldMkLst>
          <pc:docMk/>
          <pc:sldMk cId="4184169358" sldId="2147479551"/>
        </pc:sldMkLst>
      </pc:sldChg>
      <pc:sldChg chg="add">
        <pc:chgData name="Tiffany Lee" userId="2f085014-14f7-4c93-95ee-48bce0698914" providerId="ADAL" clId="{ECA79589-A5E4-4ABD-A9F0-FAE5AE8F42DF}" dt="2024-07-09T20:57:52.368" v="0"/>
        <pc:sldMkLst>
          <pc:docMk/>
          <pc:sldMk cId="602264751" sldId="2147480103"/>
        </pc:sldMkLst>
      </pc:sldChg>
      <pc:sldChg chg="add">
        <pc:chgData name="Tiffany Lee" userId="2f085014-14f7-4c93-95ee-48bce0698914" providerId="ADAL" clId="{ECA79589-A5E4-4ABD-A9F0-FAE5AE8F42DF}" dt="2024-07-09T20:57:52.368" v="0"/>
        <pc:sldMkLst>
          <pc:docMk/>
          <pc:sldMk cId="3019165208" sldId="2147480104"/>
        </pc:sldMkLst>
      </pc:sldChg>
      <pc:sldChg chg="add">
        <pc:chgData name="Tiffany Lee" userId="2f085014-14f7-4c93-95ee-48bce0698914" providerId="ADAL" clId="{ECA79589-A5E4-4ABD-A9F0-FAE5AE8F42DF}" dt="2024-07-09T20:57:52.368" v="0"/>
        <pc:sldMkLst>
          <pc:docMk/>
          <pc:sldMk cId="3308103230" sldId="2147480106"/>
        </pc:sldMkLst>
      </pc:sldChg>
      <pc:sldChg chg="modSp add mod">
        <pc:chgData name="Tiffany Lee" userId="2f085014-14f7-4c93-95ee-48bce0698914" providerId="ADAL" clId="{ECA79589-A5E4-4ABD-A9F0-FAE5AE8F42DF}" dt="2024-07-16T16:04:54.617" v="167" actId="20577"/>
        <pc:sldMkLst>
          <pc:docMk/>
          <pc:sldMk cId="1885598088" sldId="2147480140"/>
        </pc:sldMkLst>
        <pc:spChg chg="mod">
          <ac:chgData name="Tiffany Lee" userId="2f085014-14f7-4c93-95ee-48bce0698914" providerId="ADAL" clId="{ECA79589-A5E4-4ABD-A9F0-FAE5AE8F42DF}" dt="2024-07-16T16:04:54.617" v="167" actId="20577"/>
          <ac:spMkLst>
            <pc:docMk/>
            <pc:sldMk cId="1885598088" sldId="2147480140"/>
            <ac:spMk id="3" creationId="{BDD239FB-D762-C556-0752-BF10AB147729}"/>
          </ac:spMkLst>
        </pc:spChg>
      </pc:sldChg>
      <pc:sldChg chg="modSp add mod">
        <pc:chgData name="Tiffany Lee" userId="2f085014-14f7-4c93-95ee-48bce0698914" providerId="ADAL" clId="{ECA79589-A5E4-4ABD-A9F0-FAE5AE8F42DF}" dt="2024-07-09T21:09:35.828" v="12" actId="20577"/>
        <pc:sldMkLst>
          <pc:docMk/>
          <pc:sldMk cId="2826809132" sldId="2147480141"/>
        </pc:sldMkLst>
        <pc:spChg chg="mod">
          <ac:chgData name="Tiffany Lee" userId="2f085014-14f7-4c93-95ee-48bce0698914" providerId="ADAL" clId="{ECA79589-A5E4-4ABD-A9F0-FAE5AE8F42DF}" dt="2024-07-09T21:09:35.828" v="12" actId="20577"/>
          <ac:spMkLst>
            <pc:docMk/>
            <pc:sldMk cId="2826809132" sldId="2147480141"/>
            <ac:spMk id="6" creationId="{58946AA3-3D68-D604-216C-4BEF466741F9}"/>
          </ac:spMkLst>
        </pc:spChg>
      </pc:sldChg>
      <pc:sldChg chg="add">
        <pc:chgData name="Tiffany Lee" userId="2f085014-14f7-4c93-95ee-48bce0698914" providerId="ADAL" clId="{ECA79589-A5E4-4ABD-A9F0-FAE5AE8F42DF}" dt="2024-07-09T20:57:52.368" v="0"/>
        <pc:sldMkLst>
          <pc:docMk/>
          <pc:sldMk cId="1747385777" sldId="2147480146"/>
        </pc:sldMkLst>
      </pc:sldChg>
      <pc:sldChg chg="modSp mod">
        <pc:chgData name="Tiffany Lee" userId="2f085014-14f7-4c93-95ee-48bce0698914" providerId="ADAL" clId="{ECA79589-A5E4-4ABD-A9F0-FAE5AE8F42DF}" dt="2024-07-16T16:04:12.912" v="101" actId="2164"/>
        <pc:sldMkLst>
          <pc:docMk/>
          <pc:sldMk cId="1593507716" sldId="2147480178"/>
        </pc:sldMkLst>
        <pc:graphicFrameChg chg="modGraphic">
          <ac:chgData name="Tiffany Lee" userId="2f085014-14f7-4c93-95ee-48bce0698914" providerId="ADAL" clId="{ECA79589-A5E4-4ABD-A9F0-FAE5AE8F42DF}" dt="2024-07-16T16:04:12.912" v="101" actId="2164"/>
          <ac:graphicFrameMkLst>
            <pc:docMk/>
            <pc:sldMk cId="1593507716" sldId="2147480178"/>
            <ac:graphicFrameMk id="3" creationId="{0018DA65-EEFB-240C-A36A-D679DF0B7CF4}"/>
          </ac:graphicFrameMkLst>
        </pc:graphicFrameChg>
      </pc:sldChg>
      <pc:sldChg chg="add del">
        <pc:chgData name="Tiffany Lee" userId="2f085014-14f7-4c93-95ee-48bce0698914" providerId="ADAL" clId="{ECA79589-A5E4-4ABD-A9F0-FAE5AE8F42DF}" dt="2024-07-16T14:58:27.425" v="74" actId="2696"/>
        <pc:sldMkLst>
          <pc:docMk/>
          <pc:sldMk cId="3376666874" sldId="2147482567"/>
        </pc:sldMkLst>
      </pc:sldChg>
      <pc:sldChg chg="add">
        <pc:chgData name="Tiffany Lee" userId="2f085014-14f7-4c93-95ee-48bce0698914" providerId="ADAL" clId="{ECA79589-A5E4-4ABD-A9F0-FAE5AE8F42DF}" dt="2024-07-09T20:57:52.368" v="0"/>
        <pc:sldMkLst>
          <pc:docMk/>
          <pc:sldMk cId="3037125721" sldId="2147483419"/>
        </pc:sldMkLst>
      </pc:sldChg>
      <pc:sldChg chg="add">
        <pc:chgData name="Tiffany Lee" userId="2f085014-14f7-4c93-95ee-48bce0698914" providerId="ADAL" clId="{ECA79589-A5E4-4ABD-A9F0-FAE5AE8F42DF}" dt="2024-07-09T20:57:52.368" v="0"/>
        <pc:sldMkLst>
          <pc:docMk/>
          <pc:sldMk cId="2326954336" sldId="2147483420"/>
        </pc:sldMkLst>
      </pc:sldChg>
      <pc:sldChg chg="add del">
        <pc:chgData name="Tiffany Lee" userId="2f085014-14f7-4c93-95ee-48bce0698914" providerId="ADAL" clId="{ECA79589-A5E4-4ABD-A9F0-FAE5AE8F42DF}" dt="2024-07-16T14:58:27.425" v="74" actId="2696"/>
        <pc:sldMkLst>
          <pc:docMk/>
          <pc:sldMk cId="19577597" sldId="2147483426"/>
        </pc:sldMkLst>
      </pc:sldChg>
      <pc:sldChg chg="add del">
        <pc:chgData name="Tiffany Lee" userId="2f085014-14f7-4c93-95ee-48bce0698914" providerId="ADAL" clId="{ECA79589-A5E4-4ABD-A9F0-FAE5AE8F42DF}" dt="2024-07-16T14:57:51.880" v="73" actId="47"/>
        <pc:sldMkLst>
          <pc:docMk/>
          <pc:sldMk cId="1265023881" sldId="2147483427"/>
        </pc:sldMkLst>
      </pc:sldChg>
      <pc:sldChg chg="modSp add mod ord">
        <pc:chgData name="Tiffany Lee" userId="2f085014-14f7-4c93-95ee-48bce0698914" providerId="ADAL" clId="{ECA79589-A5E4-4ABD-A9F0-FAE5AE8F42DF}" dt="2024-07-16T16:03:54.981" v="100" actId="20577"/>
        <pc:sldMkLst>
          <pc:docMk/>
          <pc:sldMk cId="3881099091" sldId="2147483428"/>
        </pc:sldMkLst>
        <pc:spChg chg="mod">
          <ac:chgData name="Tiffany Lee" userId="2f085014-14f7-4c93-95ee-48bce0698914" providerId="ADAL" clId="{ECA79589-A5E4-4ABD-A9F0-FAE5AE8F42DF}" dt="2024-07-16T16:03:54.981" v="100" actId="20577"/>
          <ac:spMkLst>
            <pc:docMk/>
            <pc:sldMk cId="3881099091" sldId="2147483428"/>
            <ac:spMk id="5" creationId="{99994C2D-C671-4FD6-E9CB-1C67568FFD0B}"/>
          </ac:spMkLst>
        </pc:spChg>
      </pc:sldChg>
      <pc:sldChg chg="add">
        <pc:chgData name="Tiffany Lee" userId="2f085014-14f7-4c93-95ee-48bce0698914" providerId="ADAL" clId="{ECA79589-A5E4-4ABD-A9F0-FAE5AE8F42DF}" dt="2024-07-09T20:57:52.368" v="0"/>
        <pc:sldMkLst>
          <pc:docMk/>
          <pc:sldMk cId="3547760402" sldId="2147483429"/>
        </pc:sldMkLst>
      </pc:sldChg>
      <pc:sldChg chg="add del">
        <pc:chgData name="Tiffany Lee" userId="2f085014-14f7-4c93-95ee-48bce0698914" providerId="ADAL" clId="{ECA79589-A5E4-4ABD-A9F0-FAE5AE8F42DF}" dt="2024-07-09T21:00:50.656" v="1" actId="2696"/>
        <pc:sldMkLst>
          <pc:docMk/>
          <pc:sldMk cId="1295272379" sldId="2147483431"/>
        </pc:sldMkLst>
      </pc:sldChg>
      <pc:sldChg chg="add del">
        <pc:chgData name="Tiffany Lee" userId="2f085014-14f7-4c93-95ee-48bce0698914" providerId="ADAL" clId="{ECA79589-A5E4-4ABD-A9F0-FAE5AE8F42DF}" dt="2024-07-09T21:00:50.656" v="1" actId="2696"/>
        <pc:sldMkLst>
          <pc:docMk/>
          <pc:sldMk cId="1301324727" sldId="2147483432"/>
        </pc:sldMkLst>
      </pc:sldChg>
      <pc:sldChg chg="add del">
        <pc:chgData name="Tiffany Lee" userId="2f085014-14f7-4c93-95ee-48bce0698914" providerId="ADAL" clId="{ECA79589-A5E4-4ABD-A9F0-FAE5AE8F42DF}" dt="2024-07-09T21:00:50.656" v="1" actId="2696"/>
        <pc:sldMkLst>
          <pc:docMk/>
          <pc:sldMk cId="2667275803" sldId="2147483433"/>
        </pc:sldMkLst>
      </pc:sldChg>
      <pc:sldChg chg="add del">
        <pc:chgData name="Tiffany Lee" userId="2f085014-14f7-4c93-95ee-48bce0698914" providerId="ADAL" clId="{ECA79589-A5E4-4ABD-A9F0-FAE5AE8F42DF}" dt="2024-07-09T21:00:50.656" v="1" actId="2696"/>
        <pc:sldMkLst>
          <pc:docMk/>
          <pc:sldMk cId="1675407813" sldId="2147483434"/>
        </pc:sldMkLst>
      </pc:sldChg>
      <pc:sldChg chg="add del">
        <pc:chgData name="Tiffany Lee" userId="2f085014-14f7-4c93-95ee-48bce0698914" providerId="ADAL" clId="{ECA79589-A5E4-4ABD-A9F0-FAE5AE8F42DF}" dt="2024-07-09T21:00:50.656" v="1" actId="2696"/>
        <pc:sldMkLst>
          <pc:docMk/>
          <pc:sldMk cId="3953310537" sldId="2147483435"/>
        </pc:sldMkLst>
      </pc:sldChg>
      <pc:sldChg chg="add del">
        <pc:chgData name="Tiffany Lee" userId="2f085014-14f7-4c93-95ee-48bce0698914" providerId="ADAL" clId="{ECA79589-A5E4-4ABD-A9F0-FAE5AE8F42DF}" dt="2024-07-09T21:00:50.656" v="1" actId="2696"/>
        <pc:sldMkLst>
          <pc:docMk/>
          <pc:sldMk cId="1637478391" sldId="2147483436"/>
        </pc:sldMkLst>
      </pc:sldChg>
      <pc:sldChg chg="add del">
        <pc:chgData name="Tiffany Lee" userId="2f085014-14f7-4c93-95ee-48bce0698914" providerId="ADAL" clId="{ECA79589-A5E4-4ABD-A9F0-FAE5AE8F42DF}" dt="2024-07-09T21:00:50.656" v="1" actId="2696"/>
        <pc:sldMkLst>
          <pc:docMk/>
          <pc:sldMk cId="3662148098" sldId="2147483437"/>
        </pc:sldMkLst>
      </pc:sldChg>
      <pc:sldChg chg="add del">
        <pc:chgData name="Tiffany Lee" userId="2f085014-14f7-4c93-95ee-48bce0698914" providerId="ADAL" clId="{ECA79589-A5E4-4ABD-A9F0-FAE5AE8F42DF}" dt="2024-07-09T21:00:50.656" v="1" actId="2696"/>
        <pc:sldMkLst>
          <pc:docMk/>
          <pc:sldMk cId="3193493236" sldId="2147483438"/>
        </pc:sldMkLst>
      </pc:sldChg>
      <pc:sldChg chg="add del">
        <pc:chgData name="Tiffany Lee" userId="2f085014-14f7-4c93-95ee-48bce0698914" providerId="ADAL" clId="{ECA79589-A5E4-4ABD-A9F0-FAE5AE8F42DF}" dt="2024-07-09T21:00:50.656" v="1" actId="2696"/>
        <pc:sldMkLst>
          <pc:docMk/>
          <pc:sldMk cId="2957873958" sldId="2147483439"/>
        </pc:sldMkLst>
      </pc:sldChg>
      <pc:sldChg chg="add del">
        <pc:chgData name="Tiffany Lee" userId="2f085014-14f7-4c93-95ee-48bce0698914" providerId="ADAL" clId="{ECA79589-A5E4-4ABD-A9F0-FAE5AE8F42DF}" dt="2024-07-09T21:00:50.656" v="1" actId="2696"/>
        <pc:sldMkLst>
          <pc:docMk/>
          <pc:sldMk cId="1868142042" sldId="2147483440"/>
        </pc:sldMkLst>
      </pc:sldChg>
      <pc:sldChg chg="add del">
        <pc:chgData name="Tiffany Lee" userId="2f085014-14f7-4c93-95ee-48bce0698914" providerId="ADAL" clId="{ECA79589-A5E4-4ABD-A9F0-FAE5AE8F42DF}" dt="2024-07-09T21:00:50.656" v="1" actId="2696"/>
        <pc:sldMkLst>
          <pc:docMk/>
          <pc:sldMk cId="999718436" sldId="2147483441"/>
        </pc:sldMkLst>
      </pc:sldChg>
      <pc:sldMasterChg chg="del delSldLayout">
        <pc:chgData name="Tiffany Lee" userId="2f085014-14f7-4c93-95ee-48bce0698914" providerId="ADAL" clId="{ECA79589-A5E4-4ABD-A9F0-FAE5AE8F42DF}" dt="2024-07-09T21:01:47.649" v="2" actId="2696"/>
        <pc:sldMasterMkLst>
          <pc:docMk/>
          <pc:sldMasterMk cId="2460954070" sldId="2147483660"/>
        </pc:sldMasterMkLst>
        <pc:sldLayoutChg chg="del">
          <pc:chgData name="Tiffany Lee" userId="2f085014-14f7-4c93-95ee-48bce0698914" providerId="ADAL" clId="{ECA79589-A5E4-4ABD-A9F0-FAE5AE8F42DF}" dt="2024-07-09T21:01:47.649" v="2" actId="2696"/>
          <pc:sldLayoutMkLst>
            <pc:docMk/>
            <pc:sldMasterMk cId="2460954070" sldId="2147483660"/>
            <pc:sldLayoutMk cId="2385387890" sldId="2147483661"/>
          </pc:sldLayoutMkLst>
        </pc:sldLayoutChg>
        <pc:sldLayoutChg chg="del">
          <pc:chgData name="Tiffany Lee" userId="2f085014-14f7-4c93-95ee-48bce0698914" providerId="ADAL" clId="{ECA79589-A5E4-4ABD-A9F0-FAE5AE8F42DF}" dt="2024-07-09T21:01:47.649" v="2" actId="2696"/>
          <pc:sldLayoutMkLst>
            <pc:docMk/>
            <pc:sldMasterMk cId="2460954070" sldId="2147483660"/>
            <pc:sldLayoutMk cId="949138452" sldId="2147483662"/>
          </pc:sldLayoutMkLst>
        </pc:sldLayoutChg>
        <pc:sldLayoutChg chg="del">
          <pc:chgData name="Tiffany Lee" userId="2f085014-14f7-4c93-95ee-48bce0698914" providerId="ADAL" clId="{ECA79589-A5E4-4ABD-A9F0-FAE5AE8F42DF}" dt="2024-07-09T21:01:47.649" v="2" actId="2696"/>
          <pc:sldLayoutMkLst>
            <pc:docMk/>
            <pc:sldMasterMk cId="2460954070" sldId="2147483660"/>
            <pc:sldLayoutMk cId="2591524520" sldId="2147483663"/>
          </pc:sldLayoutMkLst>
        </pc:sldLayoutChg>
        <pc:sldLayoutChg chg="del">
          <pc:chgData name="Tiffany Lee" userId="2f085014-14f7-4c93-95ee-48bce0698914" providerId="ADAL" clId="{ECA79589-A5E4-4ABD-A9F0-FAE5AE8F42DF}" dt="2024-07-09T21:01:47.649" v="2" actId="2696"/>
          <pc:sldLayoutMkLst>
            <pc:docMk/>
            <pc:sldMasterMk cId="2460954070" sldId="2147483660"/>
            <pc:sldLayoutMk cId="1203092039" sldId="2147483664"/>
          </pc:sldLayoutMkLst>
        </pc:sldLayoutChg>
        <pc:sldLayoutChg chg="del">
          <pc:chgData name="Tiffany Lee" userId="2f085014-14f7-4c93-95ee-48bce0698914" providerId="ADAL" clId="{ECA79589-A5E4-4ABD-A9F0-FAE5AE8F42DF}" dt="2024-07-09T21:01:47.649" v="2" actId="2696"/>
          <pc:sldLayoutMkLst>
            <pc:docMk/>
            <pc:sldMasterMk cId="2460954070" sldId="2147483660"/>
            <pc:sldLayoutMk cId="3733172339" sldId="2147483665"/>
          </pc:sldLayoutMkLst>
        </pc:sldLayoutChg>
        <pc:sldLayoutChg chg="del">
          <pc:chgData name="Tiffany Lee" userId="2f085014-14f7-4c93-95ee-48bce0698914" providerId="ADAL" clId="{ECA79589-A5E4-4ABD-A9F0-FAE5AE8F42DF}" dt="2024-07-09T21:01:47.649" v="2" actId="2696"/>
          <pc:sldLayoutMkLst>
            <pc:docMk/>
            <pc:sldMasterMk cId="2460954070" sldId="2147483660"/>
            <pc:sldLayoutMk cId="3210312558" sldId="2147483666"/>
          </pc:sldLayoutMkLst>
        </pc:sldLayoutChg>
        <pc:sldLayoutChg chg="del">
          <pc:chgData name="Tiffany Lee" userId="2f085014-14f7-4c93-95ee-48bce0698914" providerId="ADAL" clId="{ECA79589-A5E4-4ABD-A9F0-FAE5AE8F42DF}" dt="2024-07-09T21:01:47.649" v="2" actId="2696"/>
          <pc:sldLayoutMkLst>
            <pc:docMk/>
            <pc:sldMasterMk cId="2460954070" sldId="2147483660"/>
            <pc:sldLayoutMk cId="3146388984" sldId="2147483667"/>
          </pc:sldLayoutMkLst>
        </pc:sldLayoutChg>
        <pc:sldLayoutChg chg="del">
          <pc:chgData name="Tiffany Lee" userId="2f085014-14f7-4c93-95ee-48bce0698914" providerId="ADAL" clId="{ECA79589-A5E4-4ABD-A9F0-FAE5AE8F42DF}" dt="2024-07-09T21:01:47.649" v="2" actId="2696"/>
          <pc:sldLayoutMkLst>
            <pc:docMk/>
            <pc:sldMasterMk cId="2460954070" sldId="2147483660"/>
            <pc:sldLayoutMk cId="3171841454" sldId="2147483668"/>
          </pc:sldLayoutMkLst>
        </pc:sldLayoutChg>
        <pc:sldLayoutChg chg="del">
          <pc:chgData name="Tiffany Lee" userId="2f085014-14f7-4c93-95ee-48bce0698914" providerId="ADAL" clId="{ECA79589-A5E4-4ABD-A9F0-FAE5AE8F42DF}" dt="2024-07-09T21:01:47.649" v="2" actId="2696"/>
          <pc:sldLayoutMkLst>
            <pc:docMk/>
            <pc:sldMasterMk cId="2460954070" sldId="2147483660"/>
            <pc:sldLayoutMk cId="1718958274" sldId="2147483669"/>
          </pc:sldLayoutMkLst>
        </pc:sldLayoutChg>
        <pc:sldLayoutChg chg="del">
          <pc:chgData name="Tiffany Lee" userId="2f085014-14f7-4c93-95ee-48bce0698914" providerId="ADAL" clId="{ECA79589-A5E4-4ABD-A9F0-FAE5AE8F42DF}" dt="2024-07-09T21:01:47.649" v="2" actId="2696"/>
          <pc:sldLayoutMkLst>
            <pc:docMk/>
            <pc:sldMasterMk cId="2460954070" sldId="2147483660"/>
            <pc:sldLayoutMk cId="2202905451" sldId="2147483670"/>
          </pc:sldLayoutMkLst>
        </pc:sldLayoutChg>
        <pc:sldLayoutChg chg="del">
          <pc:chgData name="Tiffany Lee" userId="2f085014-14f7-4c93-95ee-48bce0698914" providerId="ADAL" clId="{ECA79589-A5E4-4ABD-A9F0-FAE5AE8F42DF}" dt="2024-07-09T21:01:47.649" v="2" actId="2696"/>
          <pc:sldLayoutMkLst>
            <pc:docMk/>
            <pc:sldMasterMk cId="2460954070" sldId="2147483660"/>
            <pc:sldLayoutMk cId="3479445657" sldId="2147483671"/>
          </pc:sldLayoutMkLst>
        </pc:sldLayoutChg>
      </pc:sldMasterChg>
      <pc:sldMasterChg chg="del delSldLayout">
        <pc:chgData name="Tiffany Lee" userId="2f085014-14f7-4c93-95ee-48bce0698914" providerId="ADAL" clId="{ECA79589-A5E4-4ABD-A9F0-FAE5AE8F42DF}" dt="2024-07-09T21:00:50.656" v="1" actId="2696"/>
        <pc:sldMasterMkLst>
          <pc:docMk/>
          <pc:sldMasterMk cId="2912866872" sldId="2147483672"/>
        </pc:sldMasterMkLst>
        <pc:sldLayoutChg chg="del">
          <pc:chgData name="Tiffany Lee" userId="2f085014-14f7-4c93-95ee-48bce0698914" providerId="ADAL" clId="{ECA79589-A5E4-4ABD-A9F0-FAE5AE8F42DF}" dt="2024-07-09T21:00:50.656" v="1" actId="2696"/>
          <pc:sldLayoutMkLst>
            <pc:docMk/>
            <pc:sldMasterMk cId="2912866872" sldId="2147483672"/>
            <pc:sldLayoutMk cId="113035209" sldId="2147483673"/>
          </pc:sldLayoutMkLst>
        </pc:sldLayoutChg>
        <pc:sldLayoutChg chg="del">
          <pc:chgData name="Tiffany Lee" userId="2f085014-14f7-4c93-95ee-48bce0698914" providerId="ADAL" clId="{ECA79589-A5E4-4ABD-A9F0-FAE5AE8F42DF}" dt="2024-07-09T21:00:50.656" v="1" actId="2696"/>
          <pc:sldLayoutMkLst>
            <pc:docMk/>
            <pc:sldMasterMk cId="2912866872" sldId="2147483672"/>
            <pc:sldLayoutMk cId="1570882020" sldId="2147483674"/>
          </pc:sldLayoutMkLst>
        </pc:sldLayoutChg>
        <pc:sldLayoutChg chg="del">
          <pc:chgData name="Tiffany Lee" userId="2f085014-14f7-4c93-95ee-48bce0698914" providerId="ADAL" clId="{ECA79589-A5E4-4ABD-A9F0-FAE5AE8F42DF}" dt="2024-07-09T21:00:50.656" v="1" actId="2696"/>
          <pc:sldLayoutMkLst>
            <pc:docMk/>
            <pc:sldMasterMk cId="2912866872" sldId="2147483672"/>
            <pc:sldLayoutMk cId="352811452" sldId="2147483675"/>
          </pc:sldLayoutMkLst>
        </pc:sldLayoutChg>
        <pc:sldLayoutChg chg="del">
          <pc:chgData name="Tiffany Lee" userId="2f085014-14f7-4c93-95ee-48bce0698914" providerId="ADAL" clId="{ECA79589-A5E4-4ABD-A9F0-FAE5AE8F42DF}" dt="2024-07-09T21:00:50.656" v="1" actId="2696"/>
          <pc:sldLayoutMkLst>
            <pc:docMk/>
            <pc:sldMasterMk cId="2912866872" sldId="2147483672"/>
            <pc:sldLayoutMk cId="3216097512" sldId="2147483676"/>
          </pc:sldLayoutMkLst>
        </pc:sldLayoutChg>
        <pc:sldLayoutChg chg="del">
          <pc:chgData name="Tiffany Lee" userId="2f085014-14f7-4c93-95ee-48bce0698914" providerId="ADAL" clId="{ECA79589-A5E4-4ABD-A9F0-FAE5AE8F42DF}" dt="2024-07-09T21:00:50.656" v="1" actId="2696"/>
          <pc:sldLayoutMkLst>
            <pc:docMk/>
            <pc:sldMasterMk cId="2912866872" sldId="2147483672"/>
            <pc:sldLayoutMk cId="3215844208" sldId="2147483677"/>
          </pc:sldLayoutMkLst>
        </pc:sldLayoutChg>
        <pc:sldLayoutChg chg="del">
          <pc:chgData name="Tiffany Lee" userId="2f085014-14f7-4c93-95ee-48bce0698914" providerId="ADAL" clId="{ECA79589-A5E4-4ABD-A9F0-FAE5AE8F42DF}" dt="2024-07-09T21:00:50.656" v="1" actId="2696"/>
          <pc:sldLayoutMkLst>
            <pc:docMk/>
            <pc:sldMasterMk cId="2912866872" sldId="2147483672"/>
            <pc:sldLayoutMk cId="4146846918" sldId="2147483678"/>
          </pc:sldLayoutMkLst>
        </pc:sldLayoutChg>
        <pc:sldLayoutChg chg="del">
          <pc:chgData name="Tiffany Lee" userId="2f085014-14f7-4c93-95ee-48bce0698914" providerId="ADAL" clId="{ECA79589-A5E4-4ABD-A9F0-FAE5AE8F42DF}" dt="2024-07-09T21:00:50.656" v="1" actId="2696"/>
          <pc:sldLayoutMkLst>
            <pc:docMk/>
            <pc:sldMasterMk cId="2912866872" sldId="2147483672"/>
            <pc:sldLayoutMk cId="1782617446" sldId="2147483679"/>
          </pc:sldLayoutMkLst>
        </pc:sldLayoutChg>
        <pc:sldLayoutChg chg="del">
          <pc:chgData name="Tiffany Lee" userId="2f085014-14f7-4c93-95ee-48bce0698914" providerId="ADAL" clId="{ECA79589-A5E4-4ABD-A9F0-FAE5AE8F42DF}" dt="2024-07-09T21:00:50.656" v="1" actId="2696"/>
          <pc:sldLayoutMkLst>
            <pc:docMk/>
            <pc:sldMasterMk cId="2912866872" sldId="2147483672"/>
            <pc:sldLayoutMk cId="2713065301" sldId="2147483680"/>
          </pc:sldLayoutMkLst>
        </pc:sldLayoutChg>
        <pc:sldLayoutChg chg="del">
          <pc:chgData name="Tiffany Lee" userId="2f085014-14f7-4c93-95ee-48bce0698914" providerId="ADAL" clId="{ECA79589-A5E4-4ABD-A9F0-FAE5AE8F42DF}" dt="2024-07-09T21:00:50.656" v="1" actId="2696"/>
          <pc:sldLayoutMkLst>
            <pc:docMk/>
            <pc:sldMasterMk cId="2912866872" sldId="2147483672"/>
            <pc:sldLayoutMk cId="1842243160" sldId="2147483681"/>
          </pc:sldLayoutMkLst>
        </pc:sldLayoutChg>
        <pc:sldLayoutChg chg="del">
          <pc:chgData name="Tiffany Lee" userId="2f085014-14f7-4c93-95ee-48bce0698914" providerId="ADAL" clId="{ECA79589-A5E4-4ABD-A9F0-FAE5AE8F42DF}" dt="2024-07-09T21:00:50.656" v="1" actId="2696"/>
          <pc:sldLayoutMkLst>
            <pc:docMk/>
            <pc:sldMasterMk cId="2912866872" sldId="2147483672"/>
            <pc:sldLayoutMk cId="1121190837" sldId="2147483682"/>
          </pc:sldLayoutMkLst>
        </pc:sldLayoutChg>
        <pc:sldLayoutChg chg="del">
          <pc:chgData name="Tiffany Lee" userId="2f085014-14f7-4c93-95ee-48bce0698914" providerId="ADAL" clId="{ECA79589-A5E4-4ABD-A9F0-FAE5AE8F42DF}" dt="2024-07-09T21:00:50.656" v="1" actId="2696"/>
          <pc:sldLayoutMkLst>
            <pc:docMk/>
            <pc:sldMasterMk cId="2912866872" sldId="2147483672"/>
            <pc:sldLayoutMk cId="2969434722" sldId="2147483683"/>
          </pc:sldLayoutMkLst>
        </pc:sldLayoutChg>
        <pc:sldLayoutChg chg="del">
          <pc:chgData name="Tiffany Lee" userId="2f085014-14f7-4c93-95ee-48bce0698914" providerId="ADAL" clId="{ECA79589-A5E4-4ABD-A9F0-FAE5AE8F42DF}" dt="2024-07-09T21:00:50.656" v="1" actId="2696"/>
          <pc:sldLayoutMkLst>
            <pc:docMk/>
            <pc:sldMasterMk cId="2912866872" sldId="2147483672"/>
            <pc:sldLayoutMk cId="215431314" sldId="2147483684"/>
          </pc:sldLayoutMkLst>
        </pc:sldLayoutChg>
      </pc:sldMasterChg>
      <pc:sldMasterChg chg="del delSldLayout">
        <pc:chgData name="Tiffany Lee" userId="2f085014-14f7-4c93-95ee-48bce0698914" providerId="ADAL" clId="{ECA79589-A5E4-4ABD-A9F0-FAE5AE8F42DF}" dt="2024-07-09T21:00:50.656" v="1" actId="2696"/>
        <pc:sldMasterMkLst>
          <pc:docMk/>
          <pc:sldMasterMk cId="1015563541" sldId="2147483685"/>
        </pc:sldMasterMkLst>
        <pc:sldLayoutChg chg="del">
          <pc:chgData name="Tiffany Lee" userId="2f085014-14f7-4c93-95ee-48bce0698914" providerId="ADAL" clId="{ECA79589-A5E4-4ABD-A9F0-FAE5AE8F42DF}" dt="2024-07-09T21:00:50.656" v="1" actId="2696"/>
          <pc:sldLayoutMkLst>
            <pc:docMk/>
            <pc:sldMasterMk cId="1015563541" sldId="2147483685"/>
            <pc:sldLayoutMk cId="3526038556" sldId="2147483686"/>
          </pc:sldLayoutMkLst>
        </pc:sldLayoutChg>
        <pc:sldLayoutChg chg="del">
          <pc:chgData name="Tiffany Lee" userId="2f085014-14f7-4c93-95ee-48bce0698914" providerId="ADAL" clId="{ECA79589-A5E4-4ABD-A9F0-FAE5AE8F42DF}" dt="2024-07-09T21:00:50.656" v="1" actId="2696"/>
          <pc:sldLayoutMkLst>
            <pc:docMk/>
            <pc:sldMasterMk cId="1015563541" sldId="2147483685"/>
            <pc:sldLayoutMk cId="2749889007" sldId="2147483687"/>
          </pc:sldLayoutMkLst>
        </pc:sldLayoutChg>
        <pc:sldLayoutChg chg="del">
          <pc:chgData name="Tiffany Lee" userId="2f085014-14f7-4c93-95ee-48bce0698914" providerId="ADAL" clId="{ECA79589-A5E4-4ABD-A9F0-FAE5AE8F42DF}" dt="2024-07-09T21:00:50.656" v="1" actId="2696"/>
          <pc:sldLayoutMkLst>
            <pc:docMk/>
            <pc:sldMasterMk cId="1015563541" sldId="2147483685"/>
            <pc:sldLayoutMk cId="2223442709" sldId="2147483688"/>
          </pc:sldLayoutMkLst>
        </pc:sldLayoutChg>
        <pc:sldLayoutChg chg="del">
          <pc:chgData name="Tiffany Lee" userId="2f085014-14f7-4c93-95ee-48bce0698914" providerId="ADAL" clId="{ECA79589-A5E4-4ABD-A9F0-FAE5AE8F42DF}" dt="2024-07-09T21:00:50.656" v="1" actId="2696"/>
          <pc:sldLayoutMkLst>
            <pc:docMk/>
            <pc:sldMasterMk cId="1015563541" sldId="2147483685"/>
            <pc:sldLayoutMk cId="367725157" sldId="2147483689"/>
          </pc:sldLayoutMkLst>
        </pc:sldLayoutChg>
        <pc:sldLayoutChg chg="del">
          <pc:chgData name="Tiffany Lee" userId="2f085014-14f7-4c93-95ee-48bce0698914" providerId="ADAL" clId="{ECA79589-A5E4-4ABD-A9F0-FAE5AE8F42DF}" dt="2024-07-09T21:00:50.656" v="1" actId="2696"/>
          <pc:sldLayoutMkLst>
            <pc:docMk/>
            <pc:sldMasterMk cId="1015563541" sldId="2147483685"/>
            <pc:sldLayoutMk cId="3191415391" sldId="2147483690"/>
          </pc:sldLayoutMkLst>
        </pc:sldLayoutChg>
        <pc:sldLayoutChg chg="del">
          <pc:chgData name="Tiffany Lee" userId="2f085014-14f7-4c93-95ee-48bce0698914" providerId="ADAL" clId="{ECA79589-A5E4-4ABD-A9F0-FAE5AE8F42DF}" dt="2024-07-09T21:00:50.656" v="1" actId="2696"/>
          <pc:sldLayoutMkLst>
            <pc:docMk/>
            <pc:sldMasterMk cId="1015563541" sldId="2147483685"/>
            <pc:sldLayoutMk cId="2452999628" sldId="2147483691"/>
          </pc:sldLayoutMkLst>
        </pc:sldLayoutChg>
        <pc:sldLayoutChg chg="del">
          <pc:chgData name="Tiffany Lee" userId="2f085014-14f7-4c93-95ee-48bce0698914" providerId="ADAL" clId="{ECA79589-A5E4-4ABD-A9F0-FAE5AE8F42DF}" dt="2024-07-09T21:00:50.656" v="1" actId="2696"/>
          <pc:sldLayoutMkLst>
            <pc:docMk/>
            <pc:sldMasterMk cId="1015563541" sldId="2147483685"/>
            <pc:sldLayoutMk cId="3359992556" sldId="2147483692"/>
          </pc:sldLayoutMkLst>
        </pc:sldLayoutChg>
        <pc:sldLayoutChg chg="del">
          <pc:chgData name="Tiffany Lee" userId="2f085014-14f7-4c93-95ee-48bce0698914" providerId="ADAL" clId="{ECA79589-A5E4-4ABD-A9F0-FAE5AE8F42DF}" dt="2024-07-09T21:00:50.656" v="1" actId="2696"/>
          <pc:sldLayoutMkLst>
            <pc:docMk/>
            <pc:sldMasterMk cId="1015563541" sldId="2147483685"/>
            <pc:sldLayoutMk cId="2651996070" sldId="2147483693"/>
          </pc:sldLayoutMkLst>
        </pc:sldLayoutChg>
        <pc:sldLayoutChg chg="del">
          <pc:chgData name="Tiffany Lee" userId="2f085014-14f7-4c93-95ee-48bce0698914" providerId="ADAL" clId="{ECA79589-A5E4-4ABD-A9F0-FAE5AE8F42DF}" dt="2024-07-09T21:00:50.656" v="1" actId="2696"/>
          <pc:sldLayoutMkLst>
            <pc:docMk/>
            <pc:sldMasterMk cId="1015563541" sldId="2147483685"/>
            <pc:sldLayoutMk cId="2990744381" sldId="2147483694"/>
          </pc:sldLayoutMkLst>
        </pc:sldLayoutChg>
        <pc:sldLayoutChg chg="del">
          <pc:chgData name="Tiffany Lee" userId="2f085014-14f7-4c93-95ee-48bce0698914" providerId="ADAL" clId="{ECA79589-A5E4-4ABD-A9F0-FAE5AE8F42DF}" dt="2024-07-09T21:00:50.656" v="1" actId="2696"/>
          <pc:sldLayoutMkLst>
            <pc:docMk/>
            <pc:sldMasterMk cId="1015563541" sldId="2147483685"/>
            <pc:sldLayoutMk cId="671739740" sldId="2147483695"/>
          </pc:sldLayoutMkLst>
        </pc:sldLayoutChg>
        <pc:sldLayoutChg chg="del">
          <pc:chgData name="Tiffany Lee" userId="2f085014-14f7-4c93-95ee-48bce0698914" providerId="ADAL" clId="{ECA79589-A5E4-4ABD-A9F0-FAE5AE8F42DF}" dt="2024-07-09T21:00:50.656" v="1" actId="2696"/>
          <pc:sldLayoutMkLst>
            <pc:docMk/>
            <pc:sldMasterMk cId="1015563541" sldId="2147483685"/>
            <pc:sldLayoutMk cId="3560703572" sldId="2147483696"/>
          </pc:sldLayoutMkLst>
        </pc:sldLayoutChg>
        <pc:sldLayoutChg chg="del">
          <pc:chgData name="Tiffany Lee" userId="2f085014-14f7-4c93-95ee-48bce0698914" providerId="ADAL" clId="{ECA79589-A5E4-4ABD-A9F0-FAE5AE8F42DF}" dt="2024-07-09T21:00:50.656" v="1" actId="2696"/>
          <pc:sldLayoutMkLst>
            <pc:docMk/>
            <pc:sldMasterMk cId="1015563541" sldId="2147483685"/>
            <pc:sldLayoutMk cId="996811783" sldId="2147483697"/>
          </pc:sldLayoutMkLst>
        </pc:sldLayoutChg>
        <pc:sldLayoutChg chg="del">
          <pc:chgData name="Tiffany Lee" userId="2f085014-14f7-4c93-95ee-48bce0698914" providerId="ADAL" clId="{ECA79589-A5E4-4ABD-A9F0-FAE5AE8F42DF}" dt="2024-07-09T21:00:50.656" v="1" actId="2696"/>
          <pc:sldLayoutMkLst>
            <pc:docMk/>
            <pc:sldMasterMk cId="1015563541" sldId="2147483685"/>
            <pc:sldLayoutMk cId="3669584445" sldId="2147483698"/>
          </pc:sldLayoutMkLst>
        </pc:sldLayoutChg>
        <pc:sldLayoutChg chg="del">
          <pc:chgData name="Tiffany Lee" userId="2f085014-14f7-4c93-95ee-48bce0698914" providerId="ADAL" clId="{ECA79589-A5E4-4ABD-A9F0-FAE5AE8F42DF}" dt="2024-07-09T21:00:50.656" v="1" actId="2696"/>
          <pc:sldLayoutMkLst>
            <pc:docMk/>
            <pc:sldMasterMk cId="1015563541" sldId="2147483685"/>
            <pc:sldLayoutMk cId="4001749826" sldId="2147483699"/>
          </pc:sldLayoutMkLst>
        </pc:sldLayoutChg>
        <pc:sldLayoutChg chg="del">
          <pc:chgData name="Tiffany Lee" userId="2f085014-14f7-4c93-95ee-48bce0698914" providerId="ADAL" clId="{ECA79589-A5E4-4ABD-A9F0-FAE5AE8F42DF}" dt="2024-07-09T21:00:50.656" v="1" actId="2696"/>
          <pc:sldLayoutMkLst>
            <pc:docMk/>
            <pc:sldMasterMk cId="1015563541" sldId="2147483685"/>
            <pc:sldLayoutMk cId="2756347936" sldId="2147483700"/>
          </pc:sldLayoutMkLst>
        </pc:sldLayoutChg>
        <pc:sldLayoutChg chg="del">
          <pc:chgData name="Tiffany Lee" userId="2f085014-14f7-4c93-95ee-48bce0698914" providerId="ADAL" clId="{ECA79589-A5E4-4ABD-A9F0-FAE5AE8F42DF}" dt="2024-07-09T21:00:50.656" v="1" actId="2696"/>
          <pc:sldLayoutMkLst>
            <pc:docMk/>
            <pc:sldMasterMk cId="1015563541" sldId="2147483685"/>
            <pc:sldLayoutMk cId="83548686" sldId="2147483701"/>
          </pc:sldLayoutMkLst>
        </pc:sldLayoutChg>
        <pc:sldLayoutChg chg="del">
          <pc:chgData name="Tiffany Lee" userId="2f085014-14f7-4c93-95ee-48bce0698914" providerId="ADAL" clId="{ECA79589-A5E4-4ABD-A9F0-FAE5AE8F42DF}" dt="2024-07-09T21:00:50.656" v="1" actId="2696"/>
          <pc:sldLayoutMkLst>
            <pc:docMk/>
            <pc:sldMasterMk cId="1015563541" sldId="2147483685"/>
            <pc:sldLayoutMk cId="2058310456" sldId="2147483702"/>
          </pc:sldLayoutMkLst>
        </pc:sldLayoutChg>
        <pc:sldLayoutChg chg="del">
          <pc:chgData name="Tiffany Lee" userId="2f085014-14f7-4c93-95ee-48bce0698914" providerId="ADAL" clId="{ECA79589-A5E4-4ABD-A9F0-FAE5AE8F42DF}" dt="2024-07-09T21:00:50.656" v="1" actId="2696"/>
          <pc:sldLayoutMkLst>
            <pc:docMk/>
            <pc:sldMasterMk cId="1015563541" sldId="2147483685"/>
            <pc:sldLayoutMk cId="3268685466" sldId="2147483703"/>
          </pc:sldLayoutMkLst>
        </pc:sldLayoutChg>
        <pc:sldLayoutChg chg="del">
          <pc:chgData name="Tiffany Lee" userId="2f085014-14f7-4c93-95ee-48bce0698914" providerId="ADAL" clId="{ECA79589-A5E4-4ABD-A9F0-FAE5AE8F42DF}" dt="2024-07-09T21:00:50.656" v="1" actId="2696"/>
          <pc:sldLayoutMkLst>
            <pc:docMk/>
            <pc:sldMasterMk cId="1015563541" sldId="2147483685"/>
            <pc:sldLayoutMk cId="2750891210" sldId="2147483704"/>
          </pc:sldLayoutMkLst>
        </pc:sldLayoutChg>
        <pc:sldLayoutChg chg="del">
          <pc:chgData name="Tiffany Lee" userId="2f085014-14f7-4c93-95ee-48bce0698914" providerId="ADAL" clId="{ECA79589-A5E4-4ABD-A9F0-FAE5AE8F42DF}" dt="2024-07-09T21:00:50.656" v="1" actId="2696"/>
          <pc:sldLayoutMkLst>
            <pc:docMk/>
            <pc:sldMasterMk cId="1015563541" sldId="2147483685"/>
            <pc:sldLayoutMk cId="4249033615" sldId="2147483705"/>
          </pc:sldLayoutMkLst>
        </pc:sldLayoutChg>
        <pc:sldLayoutChg chg="del">
          <pc:chgData name="Tiffany Lee" userId="2f085014-14f7-4c93-95ee-48bce0698914" providerId="ADAL" clId="{ECA79589-A5E4-4ABD-A9F0-FAE5AE8F42DF}" dt="2024-07-09T21:00:50.656" v="1" actId="2696"/>
          <pc:sldLayoutMkLst>
            <pc:docMk/>
            <pc:sldMasterMk cId="1015563541" sldId="2147483685"/>
            <pc:sldLayoutMk cId="1371961268" sldId="2147483706"/>
          </pc:sldLayoutMkLst>
        </pc:sldLayoutChg>
        <pc:sldLayoutChg chg="del">
          <pc:chgData name="Tiffany Lee" userId="2f085014-14f7-4c93-95ee-48bce0698914" providerId="ADAL" clId="{ECA79589-A5E4-4ABD-A9F0-FAE5AE8F42DF}" dt="2024-07-09T21:00:50.656" v="1" actId="2696"/>
          <pc:sldLayoutMkLst>
            <pc:docMk/>
            <pc:sldMasterMk cId="1015563541" sldId="2147483685"/>
            <pc:sldLayoutMk cId="1597503505" sldId="2147483707"/>
          </pc:sldLayoutMkLst>
        </pc:sldLayoutChg>
        <pc:sldLayoutChg chg="del">
          <pc:chgData name="Tiffany Lee" userId="2f085014-14f7-4c93-95ee-48bce0698914" providerId="ADAL" clId="{ECA79589-A5E4-4ABD-A9F0-FAE5AE8F42DF}" dt="2024-07-09T21:00:50.656" v="1" actId="2696"/>
          <pc:sldLayoutMkLst>
            <pc:docMk/>
            <pc:sldMasterMk cId="1015563541" sldId="2147483685"/>
            <pc:sldLayoutMk cId="1878057700" sldId="2147483708"/>
          </pc:sldLayoutMkLst>
        </pc:sldLayoutChg>
        <pc:sldLayoutChg chg="del">
          <pc:chgData name="Tiffany Lee" userId="2f085014-14f7-4c93-95ee-48bce0698914" providerId="ADAL" clId="{ECA79589-A5E4-4ABD-A9F0-FAE5AE8F42DF}" dt="2024-07-09T21:00:50.656" v="1" actId="2696"/>
          <pc:sldLayoutMkLst>
            <pc:docMk/>
            <pc:sldMasterMk cId="1015563541" sldId="2147483685"/>
            <pc:sldLayoutMk cId="3463119030" sldId="2147483709"/>
          </pc:sldLayoutMkLst>
        </pc:sldLayoutChg>
        <pc:sldLayoutChg chg="del">
          <pc:chgData name="Tiffany Lee" userId="2f085014-14f7-4c93-95ee-48bce0698914" providerId="ADAL" clId="{ECA79589-A5E4-4ABD-A9F0-FAE5AE8F42DF}" dt="2024-07-09T21:00:50.656" v="1" actId="2696"/>
          <pc:sldLayoutMkLst>
            <pc:docMk/>
            <pc:sldMasterMk cId="1015563541" sldId="2147483685"/>
            <pc:sldLayoutMk cId="2249299996" sldId="2147483710"/>
          </pc:sldLayoutMkLst>
        </pc:sldLayoutChg>
      </pc:sldMasterChg>
      <pc:sldMasterChg chg="delSldLayout">
        <pc:chgData name="Tiffany Lee" userId="2f085014-14f7-4c93-95ee-48bce0698914" providerId="ADAL" clId="{ECA79589-A5E4-4ABD-A9F0-FAE5AE8F42DF}" dt="2024-07-09T21:00:50.656" v="1" actId="2696"/>
        <pc:sldMasterMkLst>
          <pc:docMk/>
          <pc:sldMasterMk cId="71852190" sldId="2147483711"/>
        </pc:sldMasterMkLst>
        <pc:sldLayoutChg chg="del">
          <pc:chgData name="Tiffany Lee" userId="2f085014-14f7-4c93-95ee-48bce0698914" providerId="ADAL" clId="{ECA79589-A5E4-4ABD-A9F0-FAE5AE8F42DF}" dt="2024-07-09T21:00:50.656" v="1" actId="2696"/>
          <pc:sldLayoutMkLst>
            <pc:docMk/>
            <pc:sldMasterMk cId="71852190" sldId="2147483711"/>
            <pc:sldLayoutMk cId="1909131957" sldId="2147483765"/>
          </pc:sldLayoutMkLst>
        </pc:sldLayoutChg>
      </pc:sldMasterChg>
      <pc:sldMasterChg chg="delSldLayout">
        <pc:chgData name="Tiffany Lee" userId="2f085014-14f7-4c93-95ee-48bce0698914" providerId="ADAL" clId="{ECA79589-A5E4-4ABD-A9F0-FAE5AE8F42DF}" dt="2024-07-16T14:58:27.425" v="74" actId="2696"/>
        <pc:sldMasterMkLst>
          <pc:docMk/>
          <pc:sldMasterMk cId="2950514954" sldId="2147483861"/>
        </pc:sldMasterMkLst>
        <pc:sldLayoutChg chg="del">
          <pc:chgData name="Tiffany Lee" userId="2f085014-14f7-4c93-95ee-48bce0698914" providerId="ADAL" clId="{ECA79589-A5E4-4ABD-A9F0-FAE5AE8F42DF}" dt="2024-07-16T14:58:27.425" v="74" actId="2696"/>
          <pc:sldLayoutMkLst>
            <pc:docMk/>
            <pc:sldMasterMk cId="2950514954" sldId="2147483861"/>
            <pc:sldLayoutMk cId="3844131234" sldId="2147483945"/>
          </pc:sldLayoutMkLst>
        </pc:sldLayoutChg>
      </pc:sldMasterChg>
    </pc:docChg>
  </pc:docChgLst>
  <pc:docChgLst>
    <pc:chgData name="Aschersleben, Tejas" userId="d185c1e6-dd0b-4b02-abf2-da90cc091524" providerId="ADAL" clId="{AF3995DE-9046-4EA5-85B6-D6B8DF569311}"/>
    <pc:docChg chg="custSel replTag delTag">
      <pc:chgData name="Aschersleben, Tejas" userId="d185c1e6-dd0b-4b02-abf2-da90cc091524" providerId="ADAL" clId="{AF3995DE-9046-4EA5-85B6-D6B8DF569311}" dt="2024-08-01T06:09:31.537" v="11"/>
      <pc:docMkLst>
        <pc:docMk/>
      </pc:docMkLst>
    </pc:docChg>
  </pc:docChgLst>
  <pc:docChgLst>
    <pc:chgData name="Nikkia Carter" userId="a8a0e58f-d60d-4782-a810-c58ca99ca022" providerId="ADAL" clId="{2A887D24-1F62-4671-9E30-BECE7230CADB}"/>
    <pc:docChg chg="undo custSel addSld delSld modSld modSection">
      <pc:chgData name="Nikkia Carter" userId="a8a0e58f-d60d-4782-a810-c58ca99ca022" providerId="ADAL" clId="{2A887D24-1F62-4671-9E30-BECE7230CADB}" dt="2024-07-17T01:02:21.637" v="1725" actId="20577"/>
      <pc:docMkLst>
        <pc:docMk/>
      </pc:docMkLst>
      <pc:sldChg chg="addSp delSp add del mod setBg delDesignElem">
        <pc:chgData name="Nikkia Carter" userId="a8a0e58f-d60d-4782-a810-c58ca99ca022" providerId="ADAL" clId="{2A887D24-1F62-4671-9E30-BECE7230CADB}" dt="2024-07-10T14:56:09.825" v="57" actId="478"/>
        <pc:sldMkLst>
          <pc:docMk/>
          <pc:sldMk cId="4221153224" sldId="256"/>
        </pc:sldMkLst>
        <pc:spChg chg="del">
          <ac:chgData name="Nikkia Carter" userId="a8a0e58f-d60d-4782-a810-c58ca99ca022" providerId="ADAL" clId="{2A887D24-1F62-4671-9E30-BECE7230CADB}" dt="2024-07-10T14:56:09.825" v="57" actId="478"/>
          <ac:spMkLst>
            <pc:docMk/>
            <pc:sldMk cId="4221153224" sldId="256"/>
            <ac:spMk id="5" creationId="{DBE2A2E8-B91E-CA08-9C77-230AF0517385}"/>
          </ac:spMkLst>
        </pc:spChg>
        <pc:spChg chg="add del">
          <ac:chgData name="Nikkia Carter" userId="a8a0e58f-d60d-4782-a810-c58ca99ca022" providerId="ADAL" clId="{2A887D24-1F62-4671-9E30-BECE7230CADB}" dt="2024-07-10T14:55:48.872" v="56"/>
          <ac:spMkLst>
            <pc:docMk/>
            <pc:sldMk cId="4221153224" sldId="256"/>
            <ac:spMk id="9" creationId="{33E93247-6229-44AB-A550-739E971E690B}"/>
          </ac:spMkLst>
        </pc:spChg>
        <pc:spChg chg="add del">
          <ac:chgData name="Nikkia Carter" userId="a8a0e58f-d60d-4782-a810-c58ca99ca022" providerId="ADAL" clId="{2A887D24-1F62-4671-9E30-BECE7230CADB}" dt="2024-07-10T14:55:48.872" v="56"/>
          <ac:spMkLst>
            <pc:docMk/>
            <pc:sldMk cId="4221153224" sldId="256"/>
            <ac:spMk id="13" creationId="{EFBAAD93-7DE6-47D1-3609-446AE138A223}"/>
          </ac:spMkLst>
        </pc:spChg>
        <pc:cxnChg chg="add del">
          <ac:chgData name="Nikkia Carter" userId="a8a0e58f-d60d-4782-a810-c58ca99ca022" providerId="ADAL" clId="{2A887D24-1F62-4671-9E30-BECE7230CADB}" dt="2024-07-10T14:55:48.872" v="56"/>
          <ac:cxnSpMkLst>
            <pc:docMk/>
            <pc:sldMk cId="4221153224" sldId="256"/>
            <ac:cxnSpMk id="11" creationId="{EE2E603F-4A95-4FE8-BB06-211DFD75DBEF}"/>
          </ac:cxnSpMkLst>
        </pc:cxnChg>
        <pc:cxnChg chg="add del">
          <ac:chgData name="Nikkia Carter" userId="a8a0e58f-d60d-4782-a810-c58ca99ca022" providerId="ADAL" clId="{2A887D24-1F62-4671-9E30-BECE7230CADB}" dt="2024-07-10T14:55:48.872" v="56"/>
          <ac:cxnSpMkLst>
            <pc:docMk/>
            <pc:sldMk cId="4221153224" sldId="256"/>
            <ac:cxnSpMk id="15" creationId="{90236859-7780-1451-40B8-74A77E2715DD}"/>
          </ac:cxnSpMkLst>
        </pc:cxnChg>
      </pc:sldChg>
      <pc:sldChg chg="addSp delSp add del setBg delDesignElem">
        <pc:chgData name="Nikkia Carter" userId="a8a0e58f-d60d-4782-a810-c58ca99ca022" providerId="ADAL" clId="{2A887D24-1F62-4671-9E30-BECE7230CADB}" dt="2024-07-10T14:55:48.872" v="56"/>
        <pc:sldMkLst>
          <pc:docMk/>
          <pc:sldMk cId="1426924405" sldId="257"/>
        </pc:sldMkLst>
        <pc:spChg chg="add del">
          <ac:chgData name="Nikkia Carter" userId="a8a0e58f-d60d-4782-a810-c58ca99ca022" providerId="ADAL" clId="{2A887D24-1F62-4671-9E30-BECE7230CADB}" dt="2024-07-10T14:55:48.872" v="56"/>
          <ac:spMkLst>
            <pc:docMk/>
            <pc:sldMk cId="1426924405" sldId="257"/>
            <ac:spMk id="14" creationId="{E49D7415-2F11-44C2-B6AA-13A25B6814B9}"/>
          </ac:spMkLst>
        </pc:spChg>
        <pc:cxnChg chg="add del">
          <ac:chgData name="Nikkia Carter" userId="a8a0e58f-d60d-4782-a810-c58ca99ca022" providerId="ADAL" clId="{2A887D24-1F62-4671-9E30-BECE7230CADB}" dt="2024-07-10T14:55:48.872" v="56"/>
          <ac:cxnSpMkLst>
            <pc:docMk/>
            <pc:sldMk cId="1426924405" sldId="257"/>
            <ac:cxnSpMk id="10" creationId="{F64F9B95-9045-48D2-B9F3-2927E98F54AA}"/>
          </ac:cxnSpMkLst>
        </pc:cxnChg>
        <pc:cxnChg chg="add del">
          <ac:chgData name="Nikkia Carter" userId="a8a0e58f-d60d-4782-a810-c58ca99ca022" providerId="ADAL" clId="{2A887D24-1F62-4671-9E30-BECE7230CADB}" dt="2024-07-10T14:55:48.872" v="56"/>
          <ac:cxnSpMkLst>
            <pc:docMk/>
            <pc:sldMk cId="1426924405" sldId="257"/>
            <ac:cxnSpMk id="12" creationId="{085AA86F-6A4D-4BCB-A045-D992CDC2959B}"/>
          </ac:cxnSpMkLst>
        </pc:cxnChg>
        <pc:cxnChg chg="add del">
          <ac:chgData name="Nikkia Carter" userId="a8a0e58f-d60d-4782-a810-c58ca99ca022" providerId="ADAL" clId="{2A887D24-1F62-4671-9E30-BECE7230CADB}" dt="2024-07-10T14:55:48.872" v="56"/>
          <ac:cxnSpMkLst>
            <pc:docMk/>
            <pc:sldMk cId="1426924405" sldId="257"/>
            <ac:cxnSpMk id="16" creationId="{D2E57F3D-33BE-4306-87E6-245763719516}"/>
          </ac:cxnSpMkLst>
        </pc:cxnChg>
        <pc:cxnChg chg="add del">
          <ac:chgData name="Nikkia Carter" userId="a8a0e58f-d60d-4782-a810-c58ca99ca022" providerId="ADAL" clId="{2A887D24-1F62-4671-9E30-BECE7230CADB}" dt="2024-07-10T14:55:48.872" v="56"/>
          <ac:cxnSpMkLst>
            <pc:docMk/>
            <pc:sldMk cId="1426924405" sldId="257"/>
            <ac:cxnSpMk id="18" creationId="{8E0104E4-99BC-494F-8342-F250828E574F}"/>
          </ac:cxnSpMkLst>
        </pc:cxnChg>
      </pc:sldChg>
      <pc:sldChg chg="modSp mod">
        <pc:chgData name="Nikkia Carter" userId="a8a0e58f-d60d-4782-a810-c58ca99ca022" providerId="ADAL" clId="{2A887D24-1F62-4671-9E30-BECE7230CADB}" dt="2024-07-10T13:22:57.265" v="40" actId="20577"/>
        <pc:sldMkLst>
          <pc:docMk/>
          <pc:sldMk cId="2865573592" sldId="258"/>
        </pc:sldMkLst>
        <pc:spChg chg="mod">
          <ac:chgData name="Nikkia Carter" userId="a8a0e58f-d60d-4782-a810-c58ca99ca022" providerId="ADAL" clId="{2A887D24-1F62-4671-9E30-BECE7230CADB}" dt="2024-07-10T13:22:57.265" v="40" actId="20577"/>
          <ac:spMkLst>
            <pc:docMk/>
            <pc:sldMk cId="2865573592" sldId="258"/>
            <ac:spMk id="4" creationId="{C92F00AA-CA86-AD4C-8F6C-E492BF085A71}"/>
          </ac:spMkLst>
        </pc:spChg>
      </pc:sldChg>
      <pc:sldChg chg="addSp delSp add del setBg delDesignElem">
        <pc:chgData name="Nikkia Carter" userId="a8a0e58f-d60d-4782-a810-c58ca99ca022" providerId="ADAL" clId="{2A887D24-1F62-4671-9E30-BECE7230CADB}" dt="2024-07-10T14:57:03.279" v="65" actId="47"/>
        <pc:sldMkLst>
          <pc:docMk/>
          <pc:sldMk cId="3817010999" sldId="262"/>
        </pc:sldMkLst>
        <pc:spChg chg="add del">
          <ac:chgData name="Nikkia Carter" userId="a8a0e58f-d60d-4782-a810-c58ca99ca022" providerId="ADAL" clId="{2A887D24-1F62-4671-9E30-BECE7230CADB}" dt="2024-07-10T14:55:48.872" v="56"/>
          <ac:spMkLst>
            <pc:docMk/>
            <pc:sldMk cId="3817010999" sldId="262"/>
            <ac:spMk id="14" creationId="{E49D7415-2F11-44C2-B6AA-13A25B6814B9}"/>
          </ac:spMkLst>
        </pc:spChg>
        <pc:cxnChg chg="add del">
          <ac:chgData name="Nikkia Carter" userId="a8a0e58f-d60d-4782-a810-c58ca99ca022" providerId="ADAL" clId="{2A887D24-1F62-4671-9E30-BECE7230CADB}" dt="2024-07-10T14:55:48.872" v="56"/>
          <ac:cxnSpMkLst>
            <pc:docMk/>
            <pc:sldMk cId="3817010999" sldId="262"/>
            <ac:cxnSpMk id="10" creationId="{F64F9B95-9045-48D2-B9F3-2927E98F54AA}"/>
          </ac:cxnSpMkLst>
        </pc:cxnChg>
        <pc:cxnChg chg="add del">
          <ac:chgData name="Nikkia Carter" userId="a8a0e58f-d60d-4782-a810-c58ca99ca022" providerId="ADAL" clId="{2A887D24-1F62-4671-9E30-BECE7230CADB}" dt="2024-07-10T14:55:48.872" v="56"/>
          <ac:cxnSpMkLst>
            <pc:docMk/>
            <pc:sldMk cId="3817010999" sldId="262"/>
            <ac:cxnSpMk id="12" creationId="{085AA86F-6A4D-4BCB-A045-D992CDC2959B}"/>
          </ac:cxnSpMkLst>
        </pc:cxnChg>
        <pc:cxnChg chg="add del">
          <ac:chgData name="Nikkia Carter" userId="a8a0e58f-d60d-4782-a810-c58ca99ca022" providerId="ADAL" clId="{2A887D24-1F62-4671-9E30-BECE7230CADB}" dt="2024-07-10T14:55:48.872" v="56"/>
          <ac:cxnSpMkLst>
            <pc:docMk/>
            <pc:sldMk cId="3817010999" sldId="262"/>
            <ac:cxnSpMk id="16" creationId="{D2E57F3D-33BE-4306-87E6-245763719516}"/>
          </ac:cxnSpMkLst>
        </pc:cxnChg>
        <pc:cxnChg chg="add del">
          <ac:chgData name="Nikkia Carter" userId="a8a0e58f-d60d-4782-a810-c58ca99ca022" providerId="ADAL" clId="{2A887D24-1F62-4671-9E30-BECE7230CADB}" dt="2024-07-10T14:55:48.872" v="56"/>
          <ac:cxnSpMkLst>
            <pc:docMk/>
            <pc:sldMk cId="3817010999" sldId="262"/>
            <ac:cxnSpMk id="18" creationId="{8E0104E4-99BC-494F-8342-F250828E574F}"/>
          </ac:cxnSpMkLst>
        </pc:cxnChg>
      </pc:sldChg>
      <pc:sldChg chg="addSp delSp add del setBg delDesignElem">
        <pc:chgData name="Nikkia Carter" userId="a8a0e58f-d60d-4782-a810-c58ca99ca022" providerId="ADAL" clId="{2A887D24-1F62-4671-9E30-BECE7230CADB}" dt="2024-07-10T14:57:04.770" v="66" actId="47"/>
        <pc:sldMkLst>
          <pc:docMk/>
          <pc:sldMk cId="1346666048" sldId="263"/>
        </pc:sldMkLst>
        <pc:spChg chg="add del">
          <ac:chgData name="Nikkia Carter" userId="a8a0e58f-d60d-4782-a810-c58ca99ca022" providerId="ADAL" clId="{2A887D24-1F62-4671-9E30-BECE7230CADB}" dt="2024-07-10T14:55:48.872" v="56"/>
          <ac:spMkLst>
            <pc:docMk/>
            <pc:sldMk cId="1346666048" sldId="263"/>
            <ac:spMk id="14" creationId="{E49D7415-2F11-44C2-B6AA-13A25B6814B9}"/>
          </ac:spMkLst>
        </pc:spChg>
        <pc:cxnChg chg="add del">
          <ac:chgData name="Nikkia Carter" userId="a8a0e58f-d60d-4782-a810-c58ca99ca022" providerId="ADAL" clId="{2A887D24-1F62-4671-9E30-BECE7230CADB}" dt="2024-07-10T14:55:48.872" v="56"/>
          <ac:cxnSpMkLst>
            <pc:docMk/>
            <pc:sldMk cId="1346666048" sldId="263"/>
            <ac:cxnSpMk id="10" creationId="{F64F9B95-9045-48D2-B9F3-2927E98F54AA}"/>
          </ac:cxnSpMkLst>
        </pc:cxnChg>
        <pc:cxnChg chg="add del">
          <ac:chgData name="Nikkia Carter" userId="a8a0e58f-d60d-4782-a810-c58ca99ca022" providerId="ADAL" clId="{2A887D24-1F62-4671-9E30-BECE7230CADB}" dt="2024-07-10T14:55:48.872" v="56"/>
          <ac:cxnSpMkLst>
            <pc:docMk/>
            <pc:sldMk cId="1346666048" sldId="263"/>
            <ac:cxnSpMk id="12" creationId="{085AA86F-6A4D-4BCB-A045-D992CDC2959B}"/>
          </ac:cxnSpMkLst>
        </pc:cxnChg>
        <pc:cxnChg chg="add del">
          <ac:chgData name="Nikkia Carter" userId="a8a0e58f-d60d-4782-a810-c58ca99ca022" providerId="ADAL" clId="{2A887D24-1F62-4671-9E30-BECE7230CADB}" dt="2024-07-10T14:55:48.872" v="56"/>
          <ac:cxnSpMkLst>
            <pc:docMk/>
            <pc:sldMk cId="1346666048" sldId="263"/>
            <ac:cxnSpMk id="16" creationId="{511FC409-B3C2-4F68-865C-C5333D6F2710}"/>
          </ac:cxnSpMkLst>
        </pc:cxnChg>
        <pc:cxnChg chg="add del">
          <ac:chgData name="Nikkia Carter" userId="a8a0e58f-d60d-4782-a810-c58ca99ca022" providerId="ADAL" clId="{2A887D24-1F62-4671-9E30-BECE7230CADB}" dt="2024-07-10T14:55:48.872" v="56"/>
          <ac:cxnSpMkLst>
            <pc:docMk/>
            <pc:sldMk cId="1346666048" sldId="263"/>
            <ac:cxnSpMk id="18" creationId="{B810270D-76A7-44B3-9746-7EDF5788602E}"/>
          </ac:cxnSpMkLst>
        </pc:cxnChg>
      </pc:sldChg>
      <pc:sldChg chg="addSp delSp modSp add del mod setBg delDesignElem">
        <pc:chgData name="Nikkia Carter" userId="a8a0e58f-d60d-4782-a810-c58ca99ca022" providerId="ADAL" clId="{2A887D24-1F62-4671-9E30-BECE7230CADB}" dt="2024-07-17T00:04:54.157" v="1633" actId="20577"/>
        <pc:sldMkLst>
          <pc:docMk/>
          <pc:sldMk cId="2974841348" sldId="264"/>
        </pc:sldMkLst>
        <pc:spChg chg="mod">
          <ac:chgData name="Nikkia Carter" userId="a8a0e58f-d60d-4782-a810-c58ca99ca022" providerId="ADAL" clId="{2A887D24-1F62-4671-9E30-BECE7230CADB}" dt="2024-07-17T00:04:54.157" v="1633" actId="20577"/>
          <ac:spMkLst>
            <pc:docMk/>
            <pc:sldMk cId="2974841348" sldId="264"/>
            <ac:spMk id="4" creationId="{6AB506C7-D115-D9B7-4CF6-AD3729BBFB51}"/>
          </ac:spMkLst>
        </pc:spChg>
        <pc:spChg chg="add del">
          <ac:chgData name="Nikkia Carter" userId="a8a0e58f-d60d-4782-a810-c58ca99ca022" providerId="ADAL" clId="{2A887D24-1F62-4671-9E30-BECE7230CADB}" dt="2024-07-10T14:55:48.872" v="56"/>
          <ac:spMkLst>
            <pc:docMk/>
            <pc:sldMk cId="2974841348" sldId="264"/>
            <ac:spMk id="14" creationId="{660EB578-C970-4186-B93C-45851BBC6E34}"/>
          </ac:spMkLst>
        </pc:spChg>
        <pc:cxnChg chg="add del">
          <ac:chgData name="Nikkia Carter" userId="a8a0e58f-d60d-4782-a810-c58ca99ca022" providerId="ADAL" clId="{2A887D24-1F62-4671-9E30-BECE7230CADB}" dt="2024-07-10T14:55:48.872" v="56"/>
          <ac:cxnSpMkLst>
            <pc:docMk/>
            <pc:sldMk cId="2974841348" sldId="264"/>
            <ac:cxnSpMk id="10" creationId="{F64F9B95-9045-48D2-B9F3-2927E98F54AA}"/>
          </ac:cxnSpMkLst>
        </pc:cxnChg>
        <pc:cxnChg chg="add del">
          <ac:chgData name="Nikkia Carter" userId="a8a0e58f-d60d-4782-a810-c58ca99ca022" providerId="ADAL" clId="{2A887D24-1F62-4671-9E30-BECE7230CADB}" dt="2024-07-10T14:55:48.872" v="56"/>
          <ac:cxnSpMkLst>
            <pc:docMk/>
            <pc:sldMk cId="2974841348" sldId="264"/>
            <ac:cxnSpMk id="12" creationId="{085AA86F-6A4D-4BCB-A045-D992CDC2959B}"/>
          </ac:cxnSpMkLst>
        </pc:cxnChg>
        <pc:cxnChg chg="add del">
          <ac:chgData name="Nikkia Carter" userId="a8a0e58f-d60d-4782-a810-c58ca99ca022" providerId="ADAL" clId="{2A887D24-1F62-4671-9E30-BECE7230CADB}" dt="2024-07-10T14:55:48.872" v="56"/>
          <ac:cxnSpMkLst>
            <pc:docMk/>
            <pc:sldMk cId="2974841348" sldId="264"/>
            <ac:cxnSpMk id="16" creationId="{CDF57B02-07BB-407B-BB36-06D9C64A673E}"/>
          </ac:cxnSpMkLst>
        </pc:cxnChg>
        <pc:cxnChg chg="add del">
          <ac:chgData name="Nikkia Carter" userId="a8a0e58f-d60d-4782-a810-c58ca99ca022" providerId="ADAL" clId="{2A887D24-1F62-4671-9E30-BECE7230CADB}" dt="2024-07-10T14:55:48.872" v="56"/>
          <ac:cxnSpMkLst>
            <pc:docMk/>
            <pc:sldMk cId="2974841348" sldId="264"/>
            <ac:cxnSpMk id="18" creationId="{C6855964-C920-48EB-8804-74291211C8A9}"/>
          </ac:cxnSpMkLst>
        </pc:cxnChg>
      </pc:sldChg>
      <pc:sldChg chg="addSp delSp modSp add del mod setBg delDesignElem">
        <pc:chgData name="Nikkia Carter" userId="a8a0e58f-d60d-4782-a810-c58ca99ca022" providerId="ADAL" clId="{2A887D24-1F62-4671-9E30-BECE7230CADB}" dt="2024-07-10T16:03:32.930" v="160" actId="21"/>
        <pc:sldMkLst>
          <pc:docMk/>
          <pc:sldMk cId="3645195887" sldId="265"/>
        </pc:sldMkLst>
        <pc:spChg chg="mod">
          <ac:chgData name="Nikkia Carter" userId="a8a0e58f-d60d-4782-a810-c58ca99ca022" providerId="ADAL" clId="{2A887D24-1F62-4671-9E30-BECE7230CADB}" dt="2024-07-10T16:03:32.930" v="160" actId="21"/>
          <ac:spMkLst>
            <pc:docMk/>
            <pc:sldMk cId="3645195887" sldId="265"/>
            <ac:spMk id="4" creationId="{12F57E96-87EB-812F-1395-DEC41B5ED60B}"/>
          </ac:spMkLst>
        </pc:spChg>
        <pc:spChg chg="add del">
          <ac:chgData name="Nikkia Carter" userId="a8a0e58f-d60d-4782-a810-c58ca99ca022" providerId="ADAL" clId="{2A887D24-1F62-4671-9E30-BECE7230CADB}" dt="2024-07-10T14:55:48.872" v="56"/>
          <ac:spMkLst>
            <pc:docMk/>
            <pc:sldMk cId="3645195887" sldId="265"/>
            <ac:spMk id="14" creationId="{E49D7415-2F11-44C2-B6AA-13A25B6814B9}"/>
          </ac:spMkLst>
        </pc:spChg>
        <pc:cxnChg chg="add del">
          <ac:chgData name="Nikkia Carter" userId="a8a0e58f-d60d-4782-a810-c58ca99ca022" providerId="ADAL" clId="{2A887D24-1F62-4671-9E30-BECE7230CADB}" dt="2024-07-10T14:55:48.872" v="56"/>
          <ac:cxnSpMkLst>
            <pc:docMk/>
            <pc:sldMk cId="3645195887" sldId="265"/>
            <ac:cxnSpMk id="10" creationId="{F64F9B95-9045-48D2-B9F3-2927E98F54AA}"/>
          </ac:cxnSpMkLst>
        </pc:cxnChg>
        <pc:cxnChg chg="add del">
          <ac:chgData name="Nikkia Carter" userId="a8a0e58f-d60d-4782-a810-c58ca99ca022" providerId="ADAL" clId="{2A887D24-1F62-4671-9E30-BECE7230CADB}" dt="2024-07-10T14:55:48.872" v="56"/>
          <ac:cxnSpMkLst>
            <pc:docMk/>
            <pc:sldMk cId="3645195887" sldId="265"/>
            <ac:cxnSpMk id="12" creationId="{085AA86F-6A4D-4BCB-A045-D992CDC2959B}"/>
          </ac:cxnSpMkLst>
        </pc:cxnChg>
        <pc:cxnChg chg="add del">
          <ac:chgData name="Nikkia Carter" userId="a8a0e58f-d60d-4782-a810-c58ca99ca022" providerId="ADAL" clId="{2A887D24-1F62-4671-9E30-BECE7230CADB}" dt="2024-07-10T14:55:48.872" v="56"/>
          <ac:cxnSpMkLst>
            <pc:docMk/>
            <pc:sldMk cId="3645195887" sldId="265"/>
            <ac:cxnSpMk id="16" creationId="{D2E57F3D-33BE-4306-87E6-245763719516}"/>
          </ac:cxnSpMkLst>
        </pc:cxnChg>
        <pc:cxnChg chg="add del">
          <ac:chgData name="Nikkia Carter" userId="a8a0e58f-d60d-4782-a810-c58ca99ca022" providerId="ADAL" clId="{2A887D24-1F62-4671-9E30-BECE7230CADB}" dt="2024-07-10T14:55:48.872" v="56"/>
          <ac:cxnSpMkLst>
            <pc:docMk/>
            <pc:sldMk cId="3645195887" sldId="265"/>
            <ac:cxnSpMk id="18" creationId="{8E0104E4-99BC-494F-8342-F250828E574F}"/>
          </ac:cxnSpMkLst>
        </pc:cxnChg>
      </pc:sldChg>
      <pc:sldChg chg="addSp delSp add del setBg delDesignElem">
        <pc:chgData name="Nikkia Carter" userId="a8a0e58f-d60d-4782-a810-c58ca99ca022" providerId="ADAL" clId="{2A887D24-1F62-4671-9E30-BECE7230CADB}" dt="2024-07-10T14:57:10.898" v="67" actId="47"/>
        <pc:sldMkLst>
          <pc:docMk/>
          <pc:sldMk cId="201878216" sldId="266"/>
        </pc:sldMkLst>
        <pc:spChg chg="add del">
          <ac:chgData name="Nikkia Carter" userId="a8a0e58f-d60d-4782-a810-c58ca99ca022" providerId="ADAL" clId="{2A887D24-1F62-4671-9E30-BECE7230CADB}" dt="2024-07-10T14:55:48.872" v="56"/>
          <ac:spMkLst>
            <pc:docMk/>
            <pc:sldMk cId="201878216" sldId="266"/>
            <ac:spMk id="14" creationId="{E49D7415-2F11-44C2-B6AA-13A25B6814B9}"/>
          </ac:spMkLst>
        </pc:spChg>
        <pc:cxnChg chg="add del">
          <ac:chgData name="Nikkia Carter" userId="a8a0e58f-d60d-4782-a810-c58ca99ca022" providerId="ADAL" clId="{2A887D24-1F62-4671-9E30-BECE7230CADB}" dt="2024-07-10T14:55:48.872" v="56"/>
          <ac:cxnSpMkLst>
            <pc:docMk/>
            <pc:sldMk cId="201878216" sldId="266"/>
            <ac:cxnSpMk id="10" creationId="{F64F9B95-9045-48D2-B9F3-2927E98F54AA}"/>
          </ac:cxnSpMkLst>
        </pc:cxnChg>
        <pc:cxnChg chg="add del">
          <ac:chgData name="Nikkia Carter" userId="a8a0e58f-d60d-4782-a810-c58ca99ca022" providerId="ADAL" clId="{2A887D24-1F62-4671-9E30-BECE7230CADB}" dt="2024-07-10T14:55:48.872" v="56"/>
          <ac:cxnSpMkLst>
            <pc:docMk/>
            <pc:sldMk cId="201878216" sldId="266"/>
            <ac:cxnSpMk id="12" creationId="{085AA86F-6A4D-4BCB-A045-D992CDC2959B}"/>
          </ac:cxnSpMkLst>
        </pc:cxnChg>
        <pc:cxnChg chg="add del">
          <ac:chgData name="Nikkia Carter" userId="a8a0e58f-d60d-4782-a810-c58ca99ca022" providerId="ADAL" clId="{2A887D24-1F62-4671-9E30-BECE7230CADB}" dt="2024-07-10T14:55:48.872" v="56"/>
          <ac:cxnSpMkLst>
            <pc:docMk/>
            <pc:sldMk cId="201878216" sldId="266"/>
            <ac:cxnSpMk id="16" creationId="{511FC409-B3C2-4F68-865C-C5333D6F2710}"/>
          </ac:cxnSpMkLst>
        </pc:cxnChg>
        <pc:cxnChg chg="add del">
          <ac:chgData name="Nikkia Carter" userId="a8a0e58f-d60d-4782-a810-c58ca99ca022" providerId="ADAL" clId="{2A887D24-1F62-4671-9E30-BECE7230CADB}" dt="2024-07-10T14:55:48.872" v="56"/>
          <ac:cxnSpMkLst>
            <pc:docMk/>
            <pc:sldMk cId="201878216" sldId="266"/>
            <ac:cxnSpMk id="18" creationId="{B810270D-76A7-44B3-9746-7EDF5788602E}"/>
          </ac:cxnSpMkLst>
        </pc:cxnChg>
      </pc:sldChg>
      <pc:sldChg chg="addSp delSp modSp add mod setBg modAnim delDesignElem">
        <pc:chgData name="Nikkia Carter" userId="a8a0e58f-d60d-4782-a810-c58ca99ca022" providerId="ADAL" clId="{2A887D24-1F62-4671-9E30-BECE7230CADB}" dt="2024-07-16T14:54:45.329" v="1575" actId="114"/>
        <pc:sldMkLst>
          <pc:docMk/>
          <pc:sldMk cId="3644857367" sldId="267"/>
        </pc:sldMkLst>
        <pc:spChg chg="mod">
          <ac:chgData name="Nikkia Carter" userId="a8a0e58f-d60d-4782-a810-c58ca99ca022" providerId="ADAL" clId="{2A887D24-1F62-4671-9E30-BECE7230CADB}" dt="2024-07-16T14:54:45.329" v="1575" actId="114"/>
          <ac:spMkLst>
            <pc:docMk/>
            <pc:sldMk cId="3644857367" sldId="267"/>
            <ac:spMk id="4" creationId="{B754B9DB-7EBF-5B1C-F64F-22A09C435BD2}"/>
          </ac:spMkLst>
        </pc:spChg>
        <pc:spChg chg="add mod">
          <ac:chgData name="Nikkia Carter" userId="a8a0e58f-d60d-4782-a810-c58ca99ca022" providerId="ADAL" clId="{2A887D24-1F62-4671-9E30-BECE7230CADB}" dt="2024-07-10T16:07:37.159" v="375" actId="20578"/>
          <ac:spMkLst>
            <pc:docMk/>
            <pc:sldMk cId="3644857367" sldId="267"/>
            <ac:spMk id="8" creationId="{A06E6B82-4CCC-A31D-098E-A9B996222060}"/>
          </ac:spMkLst>
        </pc:spChg>
        <pc:spChg chg="del">
          <ac:chgData name="Nikkia Carter" userId="a8a0e58f-d60d-4782-a810-c58ca99ca022" providerId="ADAL" clId="{2A887D24-1F62-4671-9E30-BECE7230CADB}" dt="2024-07-10T14:57:38.835" v="74"/>
          <ac:spMkLst>
            <pc:docMk/>
            <pc:sldMk cId="3644857367" sldId="267"/>
            <ac:spMk id="14" creationId="{E49D7415-2F11-44C2-B6AA-13A25B6814B9}"/>
          </ac:spMkLst>
        </pc:spChg>
        <pc:cxnChg chg="del">
          <ac:chgData name="Nikkia Carter" userId="a8a0e58f-d60d-4782-a810-c58ca99ca022" providerId="ADAL" clId="{2A887D24-1F62-4671-9E30-BECE7230CADB}" dt="2024-07-10T14:57:38.835" v="74"/>
          <ac:cxnSpMkLst>
            <pc:docMk/>
            <pc:sldMk cId="3644857367" sldId="267"/>
            <ac:cxnSpMk id="10" creationId="{F64F9B95-9045-48D2-B9F3-2927E98F54AA}"/>
          </ac:cxnSpMkLst>
        </pc:cxnChg>
        <pc:cxnChg chg="del">
          <ac:chgData name="Nikkia Carter" userId="a8a0e58f-d60d-4782-a810-c58ca99ca022" providerId="ADAL" clId="{2A887D24-1F62-4671-9E30-BECE7230CADB}" dt="2024-07-10T14:57:38.835" v="74"/>
          <ac:cxnSpMkLst>
            <pc:docMk/>
            <pc:sldMk cId="3644857367" sldId="267"/>
            <ac:cxnSpMk id="12" creationId="{085AA86F-6A4D-4BCB-A045-D992CDC2959B}"/>
          </ac:cxnSpMkLst>
        </pc:cxnChg>
        <pc:cxnChg chg="del">
          <ac:chgData name="Nikkia Carter" userId="a8a0e58f-d60d-4782-a810-c58ca99ca022" providerId="ADAL" clId="{2A887D24-1F62-4671-9E30-BECE7230CADB}" dt="2024-07-10T14:57:38.835" v="74"/>
          <ac:cxnSpMkLst>
            <pc:docMk/>
            <pc:sldMk cId="3644857367" sldId="267"/>
            <ac:cxnSpMk id="16" creationId="{D2E57F3D-33BE-4306-87E6-245763719516}"/>
          </ac:cxnSpMkLst>
        </pc:cxnChg>
        <pc:cxnChg chg="del">
          <ac:chgData name="Nikkia Carter" userId="a8a0e58f-d60d-4782-a810-c58ca99ca022" providerId="ADAL" clId="{2A887D24-1F62-4671-9E30-BECE7230CADB}" dt="2024-07-10T14:57:38.835" v="74"/>
          <ac:cxnSpMkLst>
            <pc:docMk/>
            <pc:sldMk cId="3644857367" sldId="267"/>
            <ac:cxnSpMk id="18" creationId="{8E0104E4-99BC-494F-8342-F250828E574F}"/>
          </ac:cxnSpMkLst>
        </pc:cxnChg>
      </pc:sldChg>
      <pc:sldChg chg="delSp modSp add mod setBg delDesignElem modNotesTx">
        <pc:chgData name="Nikkia Carter" userId="a8a0e58f-d60d-4782-a810-c58ca99ca022" providerId="ADAL" clId="{2A887D24-1F62-4671-9E30-BECE7230CADB}" dt="2024-07-16T14:55:01.460" v="1577" actId="20577"/>
        <pc:sldMkLst>
          <pc:docMk/>
          <pc:sldMk cId="941471706" sldId="268"/>
        </pc:sldMkLst>
        <pc:spChg chg="mod">
          <ac:chgData name="Nikkia Carter" userId="a8a0e58f-d60d-4782-a810-c58ca99ca022" providerId="ADAL" clId="{2A887D24-1F62-4671-9E30-BECE7230CADB}" dt="2024-07-10T16:03:10.415" v="159" actId="1076"/>
          <ac:spMkLst>
            <pc:docMk/>
            <pc:sldMk cId="941471706" sldId="268"/>
            <ac:spMk id="3" creationId="{1E0EE089-369F-F419-8804-636F46CE64F3}"/>
          </ac:spMkLst>
        </pc:spChg>
        <pc:spChg chg="mod">
          <ac:chgData name="Nikkia Carter" userId="a8a0e58f-d60d-4782-a810-c58ca99ca022" providerId="ADAL" clId="{2A887D24-1F62-4671-9E30-BECE7230CADB}" dt="2024-07-16T14:55:01.460" v="1577" actId="20577"/>
          <ac:spMkLst>
            <pc:docMk/>
            <pc:sldMk cId="941471706" sldId="268"/>
            <ac:spMk id="4" creationId="{907A9DB8-E2D5-7877-D82A-91EDC3C2C256}"/>
          </ac:spMkLst>
        </pc:spChg>
        <pc:spChg chg="del">
          <ac:chgData name="Nikkia Carter" userId="a8a0e58f-d60d-4782-a810-c58ca99ca022" providerId="ADAL" clId="{2A887D24-1F62-4671-9E30-BECE7230CADB}" dt="2024-07-10T14:57:38.835" v="74"/>
          <ac:spMkLst>
            <pc:docMk/>
            <pc:sldMk cId="941471706" sldId="268"/>
            <ac:spMk id="14" creationId="{E49D7415-2F11-44C2-B6AA-13A25B6814B9}"/>
          </ac:spMkLst>
        </pc:spChg>
        <pc:cxnChg chg="del">
          <ac:chgData name="Nikkia Carter" userId="a8a0e58f-d60d-4782-a810-c58ca99ca022" providerId="ADAL" clId="{2A887D24-1F62-4671-9E30-BECE7230CADB}" dt="2024-07-10T14:57:38.835" v="74"/>
          <ac:cxnSpMkLst>
            <pc:docMk/>
            <pc:sldMk cId="941471706" sldId="268"/>
            <ac:cxnSpMk id="10" creationId="{F64F9B95-9045-48D2-B9F3-2927E98F54AA}"/>
          </ac:cxnSpMkLst>
        </pc:cxnChg>
        <pc:cxnChg chg="del">
          <ac:chgData name="Nikkia Carter" userId="a8a0e58f-d60d-4782-a810-c58ca99ca022" providerId="ADAL" clId="{2A887D24-1F62-4671-9E30-BECE7230CADB}" dt="2024-07-10T14:57:38.835" v="74"/>
          <ac:cxnSpMkLst>
            <pc:docMk/>
            <pc:sldMk cId="941471706" sldId="268"/>
            <ac:cxnSpMk id="12" creationId="{085AA86F-6A4D-4BCB-A045-D992CDC2959B}"/>
          </ac:cxnSpMkLst>
        </pc:cxnChg>
        <pc:cxnChg chg="del">
          <ac:chgData name="Nikkia Carter" userId="a8a0e58f-d60d-4782-a810-c58ca99ca022" providerId="ADAL" clId="{2A887D24-1F62-4671-9E30-BECE7230CADB}" dt="2024-07-10T14:57:38.835" v="74"/>
          <ac:cxnSpMkLst>
            <pc:docMk/>
            <pc:sldMk cId="941471706" sldId="268"/>
            <ac:cxnSpMk id="16" creationId="{D2E57F3D-33BE-4306-87E6-245763719516}"/>
          </ac:cxnSpMkLst>
        </pc:cxnChg>
        <pc:cxnChg chg="del">
          <ac:chgData name="Nikkia Carter" userId="a8a0e58f-d60d-4782-a810-c58ca99ca022" providerId="ADAL" clId="{2A887D24-1F62-4671-9E30-BECE7230CADB}" dt="2024-07-10T14:57:38.835" v="74"/>
          <ac:cxnSpMkLst>
            <pc:docMk/>
            <pc:sldMk cId="941471706" sldId="268"/>
            <ac:cxnSpMk id="18" creationId="{8E0104E4-99BC-494F-8342-F250828E574F}"/>
          </ac:cxnSpMkLst>
        </pc:cxnChg>
      </pc:sldChg>
      <pc:sldChg chg="delSp modSp add mod setBg delDesignElem">
        <pc:chgData name="Nikkia Carter" userId="a8a0e58f-d60d-4782-a810-c58ca99ca022" providerId="ADAL" clId="{2A887D24-1F62-4671-9E30-BECE7230CADB}" dt="2024-07-17T01:02:21.637" v="1725" actId="20577"/>
        <pc:sldMkLst>
          <pc:docMk/>
          <pc:sldMk cId="2823160977" sldId="269"/>
        </pc:sldMkLst>
        <pc:spChg chg="mod">
          <ac:chgData name="Nikkia Carter" userId="a8a0e58f-d60d-4782-a810-c58ca99ca022" providerId="ADAL" clId="{2A887D24-1F62-4671-9E30-BECE7230CADB}" dt="2024-07-10T16:55:51.221" v="794" actId="1076"/>
          <ac:spMkLst>
            <pc:docMk/>
            <pc:sldMk cId="2823160977" sldId="269"/>
            <ac:spMk id="3" creationId="{CFC78B28-1FBB-F3BC-2854-E5B10EF2B3E1}"/>
          </ac:spMkLst>
        </pc:spChg>
        <pc:spChg chg="mod">
          <ac:chgData name="Nikkia Carter" userId="a8a0e58f-d60d-4782-a810-c58ca99ca022" providerId="ADAL" clId="{2A887D24-1F62-4671-9E30-BECE7230CADB}" dt="2024-07-17T01:02:21.637" v="1725" actId="20577"/>
          <ac:spMkLst>
            <pc:docMk/>
            <pc:sldMk cId="2823160977" sldId="269"/>
            <ac:spMk id="4" creationId="{427434A4-4E89-1134-EA83-F2476A1B218F}"/>
          </ac:spMkLst>
        </pc:spChg>
        <pc:spChg chg="del">
          <ac:chgData name="Nikkia Carter" userId="a8a0e58f-d60d-4782-a810-c58ca99ca022" providerId="ADAL" clId="{2A887D24-1F62-4671-9E30-BECE7230CADB}" dt="2024-07-10T14:57:38.835" v="74"/>
          <ac:spMkLst>
            <pc:docMk/>
            <pc:sldMk cId="2823160977" sldId="269"/>
            <ac:spMk id="14" creationId="{E49D7415-2F11-44C2-B6AA-13A25B6814B9}"/>
          </ac:spMkLst>
        </pc:spChg>
        <pc:cxnChg chg="del">
          <ac:chgData name="Nikkia Carter" userId="a8a0e58f-d60d-4782-a810-c58ca99ca022" providerId="ADAL" clId="{2A887D24-1F62-4671-9E30-BECE7230CADB}" dt="2024-07-10T14:57:38.835" v="74"/>
          <ac:cxnSpMkLst>
            <pc:docMk/>
            <pc:sldMk cId="2823160977" sldId="269"/>
            <ac:cxnSpMk id="10" creationId="{F64F9B95-9045-48D2-B9F3-2927E98F54AA}"/>
          </ac:cxnSpMkLst>
        </pc:cxnChg>
        <pc:cxnChg chg="del">
          <ac:chgData name="Nikkia Carter" userId="a8a0e58f-d60d-4782-a810-c58ca99ca022" providerId="ADAL" clId="{2A887D24-1F62-4671-9E30-BECE7230CADB}" dt="2024-07-10T14:57:38.835" v="74"/>
          <ac:cxnSpMkLst>
            <pc:docMk/>
            <pc:sldMk cId="2823160977" sldId="269"/>
            <ac:cxnSpMk id="12" creationId="{085AA86F-6A4D-4BCB-A045-D992CDC2959B}"/>
          </ac:cxnSpMkLst>
        </pc:cxnChg>
        <pc:cxnChg chg="del">
          <ac:chgData name="Nikkia Carter" userId="a8a0e58f-d60d-4782-a810-c58ca99ca022" providerId="ADAL" clId="{2A887D24-1F62-4671-9E30-BECE7230CADB}" dt="2024-07-10T14:57:38.835" v="74"/>
          <ac:cxnSpMkLst>
            <pc:docMk/>
            <pc:sldMk cId="2823160977" sldId="269"/>
            <ac:cxnSpMk id="16" creationId="{D2E57F3D-33BE-4306-87E6-245763719516}"/>
          </ac:cxnSpMkLst>
        </pc:cxnChg>
        <pc:cxnChg chg="del">
          <ac:chgData name="Nikkia Carter" userId="a8a0e58f-d60d-4782-a810-c58ca99ca022" providerId="ADAL" clId="{2A887D24-1F62-4671-9E30-BECE7230CADB}" dt="2024-07-10T14:57:38.835" v="74"/>
          <ac:cxnSpMkLst>
            <pc:docMk/>
            <pc:sldMk cId="2823160977" sldId="269"/>
            <ac:cxnSpMk id="18" creationId="{8E0104E4-99BC-494F-8342-F250828E574F}"/>
          </ac:cxnSpMkLst>
        </pc:cxnChg>
      </pc:sldChg>
      <pc:sldChg chg="addSp delSp modSp add mod setBg delDesignElem">
        <pc:chgData name="Nikkia Carter" userId="a8a0e58f-d60d-4782-a810-c58ca99ca022" providerId="ADAL" clId="{2A887D24-1F62-4671-9E30-BECE7230CADB}" dt="2024-07-10T17:56:47.958" v="1351" actId="1076"/>
        <pc:sldMkLst>
          <pc:docMk/>
          <pc:sldMk cId="2760236137" sldId="270"/>
        </pc:sldMkLst>
        <pc:spChg chg="mod">
          <ac:chgData name="Nikkia Carter" userId="a8a0e58f-d60d-4782-a810-c58ca99ca022" providerId="ADAL" clId="{2A887D24-1F62-4671-9E30-BECE7230CADB}" dt="2024-07-10T17:54:55.468" v="1348" actId="1076"/>
          <ac:spMkLst>
            <pc:docMk/>
            <pc:sldMk cId="2760236137" sldId="270"/>
            <ac:spMk id="3" creationId="{EC267C8F-907A-3194-AD6E-DEE5AB30566B}"/>
          </ac:spMkLst>
        </pc:spChg>
        <pc:spChg chg="add mod">
          <ac:chgData name="Nikkia Carter" userId="a8a0e58f-d60d-4782-a810-c58ca99ca022" providerId="ADAL" clId="{2A887D24-1F62-4671-9E30-BECE7230CADB}" dt="2024-07-10T17:56:47.958" v="1351" actId="1076"/>
          <ac:spMkLst>
            <pc:docMk/>
            <pc:sldMk cId="2760236137" sldId="270"/>
            <ac:spMk id="8" creationId="{FBE7F3D7-A591-31E8-463E-9E045327D7E3}"/>
          </ac:spMkLst>
        </pc:spChg>
        <pc:spChg chg="del">
          <ac:chgData name="Nikkia Carter" userId="a8a0e58f-d60d-4782-a810-c58ca99ca022" providerId="ADAL" clId="{2A887D24-1F62-4671-9E30-BECE7230CADB}" dt="2024-07-10T14:57:38.835" v="74"/>
          <ac:spMkLst>
            <pc:docMk/>
            <pc:sldMk cId="2760236137" sldId="270"/>
            <ac:spMk id="14" creationId="{E49D7415-2F11-44C2-B6AA-13A25B6814B9}"/>
          </ac:spMkLst>
        </pc:spChg>
        <pc:cxnChg chg="del">
          <ac:chgData name="Nikkia Carter" userId="a8a0e58f-d60d-4782-a810-c58ca99ca022" providerId="ADAL" clId="{2A887D24-1F62-4671-9E30-BECE7230CADB}" dt="2024-07-10T14:57:38.835" v="74"/>
          <ac:cxnSpMkLst>
            <pc:docMk/>
            <pc:sldMk cId="2760236137" sldId="270"/>
            <ac:cxnSpMk id="10" creationId="{F64F9B95-9045-48D2-B9F3-2927E98F54AA}"/>
          </ac:cxnSpMkLst>
        </pc:cxnChg>
        <pc:cxnChg chg="del">
          <ac:chgData name="Nikkia Carter" userId="a8a0e58f-d60d-4782-a810-c58ca99ca022" providerId="ADAL" clId="{2A887D24-1F62-4671-9E30-BECE7230CADB}" dt="2024-07-10T14:57:38.835" v="74"/>
          <ac:cxnSpMkLst>
            <pc:docMk/>
            <pc:sldMk cId="2760236137" sldId="270"/>
            <ac:cxnSpMk id="12" creationId="{085AA86F-6A4D-4BCB-A045-D992CDC2959B}"/>
          </ac:cxnSpMkLst>
        </pc:cxnChg>
        <pc:cxnChg chg="del">
          <ac:chgData name="Nikkia Carter" userId="a8a0e58f-d60d-4782-a810-c58ca99ca022" providerId="ADAL" clId="{2A887D24-1F62-4671-9E30-BECE7230CADB}" dt="2024-07-10T14:57:38.835" v="74"/>
          <ac:cxnSpMkLst>
            <pc:docMk/>
            <pc:sldMk cId="2760236137" sldId="270"/>
            <ac:cxnSpMk id="16" creationId="{D2E57F3D-33BE-4306-87E6-245763719516}"/>
          </ac:cxnSpMkLst>
        </pc:cxnChg>
        <pc:cxnChg chg="del">
          <ac:chgData name="Nikkia Carter" userId="a8a0e58f-d60d-4782-a810-c58ca99ca022" providerId="ADAL" clId="{2A887D24-1F62-4671-9E30-BECE7230CADB}" dt="2024-07-10T14:57:38.835" v="74"/>
          <ac:cxnSpMkLst>
            <pc:docMk/>
            <pc:sldMk cId="2760236137" sldId="270"/>
            <ac:cxnSpMk id="18" creationId="{8E0104E4-99BC-494F-8342-F250828E574F}"/>
          </ac:cxnSpMkLst>
        </pc:cxnChg>
      </pc:sldChg>
      <pc:sldChg chg="delSp add setBg delDesignElem">
        <pc:chgData name="Nikkia Carter" userId="a8a0e58f-d60d-4782-a810-c58ca99ca022" providerId="ADAL" clId="{2A887D24-1F62-4671-9E30-BECE7230CADB}" dt="2024-07-10T14:57:38.835" v="74"/>
        <pc:sldMkLst>
          <pc:docMk/>
          <pc:sldMk cId="2417045817" sldId="271"/>
        </pc:sldMkLst>
        <pc:spChg chg="del">
          <ac:chgData name="Nikkia Carter" userId="a8a0e58f-d60d-4782-a810-c58ca99ca022" providerId="ADAL" clId="{2A887D24-1F62-4671-9E30-BECE7230CADB}" dt="2024-07-10T14:57:38.835" v="74"/>
          <ac:spMkLst>
            <pc:docMk/>
            <pc:sldMk cId="2417045817" sldId="271"/>
            <ac:spMk id="14" creationId="{E49D7415-2F11-44C2-B6AA-13A25B6814B9}"/>
          </ac:spMkLst>
        </pc:spChg>
        <pc:cxnChg chg="del">
          <ac:chgData name="Nikkia Carter" userId="a8a0e58f-d60d-4782-a810-c58ca99ca022" providerId="ADAL" clId="{2A887D24-1F62-4671-9E30-BECE7230CADB}" dt="2024-07-10T14:57:38.835" v="74"/>
          <ac:cxnSpMkLst>
            <pc:docMk/>
            <pc:sldMk cId="2417045817" sldId="271"/>
            <ac:cxnSpMk id="10" creationId="{F64F9B95-9045-48D2-B9F3-2927E98F54AA}"/>
          </ac:cxnSpMkLst>
        </pc:cxnChg>
        <pc:cxnChg chg="del">
          <ac:chgData name="Nikkia Carter" userId="a8a0e58f-d60d-4782-a810-c58ca99ca022" providerId="ADAL" clId="{2A887D24-1F62-4671-9E30-BECE7230CADB}" dt="2024-07-10T14:57:38.835" v="74"/>
          <ac:cxnSpMkLst>
            <pc:docMk/>
            <pc:sldMk cId="2417045817" sldId="271"/>
            <ac:cxnSpMk id="12" creationId="{085AA86F-6A4D-4BCB-A045-D992CDC2959B}"/>
          </ac:cxnSpMkLst>
        </pc:cxnChg>
        <pc:cxnChg chg="del">
          <ac:chgData name="Nikkia Carter" userId="a8a0e58f-d60d-4782-a810-c58ca99ca022" providerId="ADAL" clId="{2A887D24-1F62-4671-9E30-BECE7230CADB}" dt="2024-07-10T14:57:38.835" v="74"/>
          <ac:cxnSpMkLst>
            <pc:docMk/>
            <pc:sldMk cId="2417045817" sldId="271"/>
            <ac:cxnSpMk id="16" creationId="{D2E57F3D-33BE-4306-87E6-245763719516}"/>
          </ac:cxnSpMkLst>
        </pc:cxnChg>
        <pc:cxnChg chg="del">
          <ac:chgData name="Nikkia Carter" userId="a8a0e58f-d60d-4782-a810-c58ca99ca022" providerId="ADAL" clId="{2A887D24-1F62-4671-9E30-BECE7230CADB}" dt="2024-07-10T14:57:38.835" v="74"/>
          <ac:cxnSpMkLst>
            <pc:docMk/>
            <pc:sldMk cId="2417045817" sldId="271"/>
            <ac:cxnSpMk id="18" creationId="{8E0104E4-99BC-494F-8342-F250828E574F}"/>
          </ac:cxnSpMkLst>
        </pc:cxnChg>
      </pc:sldChg>
      <pc:sldChg chg="delSp add setBg delDesignElem">
        <pc:chgData name="Nikkia Carter" userId="a8a0e58f-d60d-4782-a810-c58ca99ca022" providerId="ADAL" clId="{2A887D24-1F62-4671-9E30-BECE7230CADB}" dt="2024-07-10T14:57:38.835" v="74"/>
        <pc:sldMkLst>
          <pc:docMk/>
          <pc:sldMk cId="585340460" sldId="272"/>
        </pc:sldMkLst>
        <pc:spChg chg="del">
          <ac:chgData name="Nikkia Carter" userId="a8a0e58f-d60d-4782-a810-c58ca99ca022" providerId="ADAL" clId="{2A887D24-1F62-4671-9E30-BECE7230CADB}" dt="2024-07-10T14:57:38.835" v="74"/>
          <ac:spMkLst>
            <pc:docMk/>
            <pc:sldMk cId="585340460" sldId="272"/>
            <ac:spMk id="14" creationId="{E49D7415-2F11-44C2-B6AA-13A25B6814B9}"/>
          </ac:spMkLst>
        </pc:spChg>
        <pc:cxnChg chg="del">
          <ac:chgData name="Nikkia Carter" userId="a8a0e58f-d60d-4782-a810-c58ca99ca022" providerId="ADAL" clId="{2A887D24-1F62-4671-9E30-BECE7230CADB}" dt="2024-07-10T14:57:38.835" v="74"/>
          <ac:cxnSpMkLst>
            <pc:docMk/>
            <pc:sldMk cId="585340460" sldId="272"/>
            <ac:cxnSpMk id="10" creationId="{F64F9B95-9045-48D2-B9F3-2927E98F54AA}"/>
          </ac:cxnSpMkLst>
        </pc:cxnChg>
        <pc:cxnChg chg="del">
          <ac:chgData name="Nikkia Carter" userId="a8a0e58f-d60d-4782-a810-c58ca99ca022" providerId="ADAL" clId="{2A887D24-1F62-4671-9E30-BECE7230CADB}" dt="2024-07-10T14:57:38.835" v="74"/>
          <ac:cxnSpMkLst>
            <pc:docMk/>
            <pc:sldMk cId="585340460" sldId="272"/>
            <ac:cxnSpMk id="12" creationId="{085AA86F-6A4D-4BCB-A045-D992CDC2959B}"/>
          </ac:cxnSpMkLst>
        </pc:cxnChg>
        <pc:cxnChg chg="del">
          <ac:chgData name="Nikkia Carter" userId="a8a0e58f-d60d-4782-a810-c58ca99ca022" providerId="ADAL" clId="{2A887D24-1F62-4671-9E30-BECE7230CADB}" dt="2024-07-10T14:57:38.835" v="74"/>
          <ac:cxnSpMkLst>
            <pc:docMk/>
            <pc:sldMk cId="585340460" sldId="272"/>
            <ac:cxnSpMk id="16" creationId="{511FC409-B3C2-4F68-865C-C5333D6F2710}"/>
          </ac:cxnSpMkLst>
        </pc:cxnChg>
        <pc:cxnChg chg="del">
          <ac:chgData name="Nikkia Carter" userId="a8a0e58f-d60d-4782-a810-c58ca99ca022" providerId="ADAL" clId="{2A887D24-1F62-4671-9E30-BECE7230CADB}" dt="2024-07-10T14:57:38.835" v="74"/>
          <ac:cxnSpMkLst>
            <pc:docMk/>
            <pc:sldMk cId="585340460" sldId="272"/>
            <ac:cxnSpMk id="18" creationId="{B810270D-76A7-44B3-9746-7EDF5788602E}"/>
          </ac:cxnSpMkLst>
        </pc:cxnChg>
      </pc:sldChg>
      <pc:sldChg chg="modSp add del mod">
        <pc:chgData name="Nikkia Carter" userId="a8a0e58f-d60d-4782-a810-c58ca99ca022" providerId="ADAL" clId="{2A887D24-1F62-4671-9E30-BECE7230CADB}" dt="2024-07-10T15:58:09.069" v="128" actId="1076"/>
        <pc:sldMkLst>
          <pc:docMk/>
          <pc:sldMk cId="3605281074" sldId="2076137138"/>
        </pc:sldMkLst>
        <pc:spChg chg="mod">
          <ac:chgData name="Nikkia Carter" userId="a8a0e58f-d60d-4782-a810-c58ca99ca022" providerId="ADAL" clId="{2A887D24-1F62-4671-9E30-BECE7230CADB}" dt="2024-07-10T14:56:32.645" v="62" actId="14100"/>
          <ac:spMkLst>
            <pc:docMk/>
            <pc:sldMk cId="3605281074" sldId="2076137138"/>
            <ac:spMk id="5" creationId="{DA975880-4225-F778-EB67-11CD3A697399}"/>
          </ac:spMkLst>
        </pc:spChg>
        <pc:spChg chg="mod">
          <ac:chgData name="Nikkia Carter" userId="a8a0e58f-d60d-4782-a810-c58ca99ca022" providerId="ADAL" clId="{2A887D24-1F62-4671-9E30-BECE7230CADB}" dt="2024-07-10T15:56:19.914" v="103" actId="14100"/>
          <ac:spMkLst>
            <pc:docMk/>
            <pc:sldMk cId="3605281074" sldId="2076137138"/>
            <ac:spMk id="7" creationId="{64354C3C-BEB5-4C9D-83F8-3A0DDACA27B2}"/>
          </ac:spMkLst>
        </pc:spChg>
        <pc:spChg chg="mod">
          <ac:chgData name="Nikkia Carter" userId="a8a0e58f-d60d-4782-a810-c58ca99ca022" providerId="ADAL" clId="{2A887D24-1F62-4671-9E30-BECE7230CADB}" dt="2024-07-10T15:55:44.739" v="102" actId="403"/>
          <ac:spMkLst>
            <pc:docMk/>
            <pc:sldMk cId="3605281074" sldId="2076137138"/>
            <ac:spMk id="11" creationId="{A0342A17-A94B-43FD-B553-86C41CE35D70}"/>
          </ac:spMkLst>
        </pc:spChg>
        <pc:picChg chg="mod">
          <ac:chgData name="Nikkia Carter" userId="a8a0e58f-d60d-4782-a810-c58ca99ca022" providerId="ADAL" clId="{2A887D24-1F62-4671-9E30-BECE7230CADB}" dt="2024-07-10T14:56:22.377" v="60" actId="1076"/>
          <ac:picMkLst>
            <pc:docMk/>
            <pc:sldMk cId="3605281074" sldId="2076137138"/>
            <ac:picMk id="4" creationId="{A8E5635B-55EA-63F4-8270-C46073BC7DCF}"/>
          </ac:picMkLst>
        </pc:picChg>
        <pc:picChg chg="mod">
          <ac:chgData name="Nikkia Carter" userId="a8a0e58f-d60d-4782-a810-c58ca99ca022" providerId="ADAL" clId="{2A887D24-1F62-4671-9E30-BECE7230CADB}" dt="2024-07-10T15:58:09.069" v="128" actId="1076"/>
          <ac:picMkLst>
            <pc:docMk/>
            <pc:sldMk cId="3605281074" sldId="2076137138"/>
            <ac:picMk id="12" creationId="{B8C2EC57-2F8C-551F-BF0C-AAC4892F98D0}"/>
          </ac:picMkLst>
        </pc:picChg>
        <pc:picChg chg="mod">
          <ac:chgData name="Nikkia Carter" userId="a8a0e58f-d60d-4782-a810-c58ca99ca022" providerId="ADAL" clId="{2A887D24-1F62-4671-9E30-BECE7230CADB}" dt="2024-07-10T15:57:22.820" v="112" actId="1076"/>
          <ac:picMkLst>
            <pc:docMk/>
            <pc:sldMk cId="3605281074" sldId="2076137138"/>
            <ac:picMk id="14" creationId="{D074FCDD-B623-267A-13E7-6EC89088E4BB}"/>
          </ac:picMkLst>
        </pc:picChg>
        <pc:picChg chg="mod">
          <ac:chgData name="Nikkia Carter" userId="a8a0e58f-d60d-4782-a810-c58ca99ca022" providerId="ADAL" clId="{2A887D24-1F62-4671-9E30-BECE7230CADB}" dt="2024-07-10T14:56:16.528" v="58" actId="1076"/>
          <ac:picMkLst>
            <pc:docMk/>
            <pc:sldMk cId="3605281074" sldId="2076137138"/>
            <ac:picMk id="18" creationId="{2DB841C0-B876-6C8C-3D79-4D841869D51E}"/>
          </ac:picMkLst>
        </pc:picChg>
        <pc:picChg chg="mod">
          <ac:chgData name="Nikkia Carter" userId="a8a0e58f-d60d-4782-a810-c58ca99ca022" providerId="ADAL" clId="{2A887D24-1F62-4671-9E30-BECE7230CADB}" dt="2024-07-10T15:57:42.900" v="126" actId="1076"/>
          <ac:picMkLst>
            <pc:docMk/>
            <pc:sldMk cId="3605281074" sldId="2076137138"/>
            <ac:picMk id="20" creationId="{26AB822D-2DD4-6C5A-514E-C56F14BD1F0C}"/>
          </ac:picMkLst>
        </pc:picChg>
        <pc:picChg chg="mod">
          <ac:chgData name="Nikkia Carter" userId="a8a0e58f-d60d-4782-a810-c58ca99ca022" providerId="ADAL" clId="{2A887D24-1F62-4671-9E30-BECE7230CADB}" dt="2024-07-10T15:57:18.373" v="111" actId="1076"/>
          <ac:picMkLst>
            <pc:docMk/>
            <pc:sldMk cId="3605281074" sldId="2076137138"/>
            <ac:picMk id="22" creationId="{D9CB282E-A25E-1EA4-6C45-459679735166}"/>
          </ac:picMkLst>
        </pc:picChg>
        <pc:picChg chg="mod">
          <ac:chgData name="Nikkia Carter" userId="a8a0e58f-d60d-4782-a810-c58ca99ca022" providerId="ADAL" clId="{2A887D24-1F62-4671-9E30-BECE7230CADB}" dt="2024-07-10T15:57:35.781" v="125" actId="1035"/>
          <ac:picMkLst>
            <pc:docMk/>
            <pc:sldMk cId="3605281074" sldId="2076137138"/>
            <ac:picMk id="34" creationId="{7FD66816-6A5B-4BBD-8375-1523B238AF53}"/>
          </ac:picMkLst>
        </pc:picChg>
      </pc:sldChg>
      <pc:sldChg chg="addSp modSp add mod">
        <pc:chgData name="Nikkia Carter" userId="a8a0e58f-d60d-4782-a810-c58ca99ca022" providerId="ADAL" clId="{2A887D24-1F62-4671-9E30-BECE7230CADB}" dt="2024-07-16T14:57:12.387" v="1584" actId="164"/>
        <pc:sldMkLst>
          <pc:docMk/>
          <pc:sldMk cId="418599019" sldId="2076137139"/>
        </pc:sldMkLst>
        <pc:spChg chg="add mod">
          <ac:chgData name="Nikkia Carter" userId="a8a0e58f-d60d-4782-a810-c58ca99ca022" providerId="ADAL" clId="{2A887D24-1F62-4671-9E30-BECE7230CADB}" dt="2024-07-10T18:04:24.420" v="1527" actId="1076"/>
          <ac:spMkLst>
            <pc:docMk/>
            <pc:sldMk cId="418599019" sldId="2076137139"/>
            <ac:spMk id="2" creationId="{D94F78ED-EDCB-E52E-CC85-B9F2F5D4A86A}"/>
          </ac:spMkLst>
        </pc:spChg>
        <pc:spChg chg="add mod">
          <ac:chgData name="Nikkia Carter" userId="a8a0e58f-d60d-4782-a810-c58ca99ca022" providerId="ADAL" clId="{2A887D24-1F62-4671-9E30-BECE7230CADB}" dt="2024-07-10T18:03:43.982" v="1519" actId="1076"/>
          <ac:spMkLst>
            <pc:docMk/>
            <pc:sldMk cId="418599019" sldId="2076137139"/>
            <ac:spMk id="3" creationId="{63284192-BFB9-E014-73D6-25F07F158A4C}"/>
          </ac:spMkLst>
        </pc:spChg>
        <pc:spChg chg="mod">
          <ac:chgData name="Nikkia Carter" userId="a8a0e58f-d60d-4782-a810-c58ca99ca022" providerId="ADAL" clId="{2A887D24-1F62-4671-9E30-BECE7230CADB}" dt="2024-07-16T14:57:12.387" v="1584" actId="164"/>
          <ac:spMkLst>
            <pc:docMk/>
            <pc:sldMk cId="418599019" sldId="2076137139"/>
            <ac:spMk id="7" creationId="{B97DC9CD-958D-ED64-6A5B-302F490986D7}"/>
          </ac:spMkLst>
        </pc:spChg>
        <pc:spChg chg="mod">
          <ac:chgData name="Nikkia Carter" userId="a8a0e58f-d60d-4782-a810-c58ca99ca022" providerId="ADAL" clId="{2A887D24-1F62-4671-9E30-BECE7230CADB}" dt="2024-07-16T14:57:12.387" v="1584" actId="164"/>
          <ac:spMkLst>
            <pc:docMk/>
            <pc:sldMk cId="418599019" sldId="2076137139"/>
            <ac:spMk id="8" creationId="{180ACF64-B7A5-D563-1721-EA3E47349256}"/>
          </ac:spMkLst>
        </pc:spChg>
        <pc:grpChg chg="add mod">
          <ac:chgData name="Nikkia Carter" userId="a8a0e58f-d60d-4782-a810-c58ca99ca022" providerId="ADAL" clId="{2A887D24-1F62-4671-9E30-BECE7230CADB}" dt="2024-07-16T14:57:12.387" v="1584" actId="164"/>
          <ac:grpSpMkLst>
            <pc:docMk/>
            <pc:sldMk cId="418599019" sldId="2076137139"/>
            <ac:grpSpMk id="4" creationId="{E29A9679-BB79-4DA2-C390-56B3BBDD5504}"/>
          </ac:grpSpMkLst>
        </pc:grpChg>
        <pc:picChg chg="mod">
          <ac:chgData name="Nikkia Carter" userId="a8a0e58f-d60d-4782-a810-c58ca99ca022" providerId="ADAL" clId="{2A887D24-1F62-4671-9E30-BECE7230CADB}" dt="2024-07-16T14:57:12.387" v="1584" actId="164"/>
          <ac:picMkLst>
            <pc:docMk/>
            <pc:sldMk cId="418599019" sldId="2076137139"/>
            <ac:picMk id="1026" creationId="{936B5A73-706D-6639-619D-D399A554763F}"/>
          </ac:picMkLst>
        </pc:picChg>
      </pc:sldChg>
      <pc:sldChg chg="addSp delSp modSp add del mod setBg delDesignElem modNotesTx">
        <pc:chgData name="Nikkia Carter" userId="a8a0e58f-d60d-4782-a810-c58ca99ca022" providerId="ADAL" clId="{2A887D24-1F62-4671-9E30-BECE7230CADB}" dt="2024-07-10T15:59:26.180" v="148" actId="1076"/>
        <pc:sldMkLst>
          <pc:docMk/>
          <pc:sldMk cId="2009444274" sldId="2147483430"/>
        </pc:sldMkLst>
        <pc:spChg chg="mod">
          <ac:chgData name="Nikkia Carter" userId="a8a0e58f-d60d-4782-a810-c58ca99ca022" providerId="ADAL" clId="{2A887D24-1F62-4671-9E30-BECE7230CADB}" dt="2024-07-10T15:59:26.180" v="148" actId="1076"/>
          <ac:spMkLst>
            <pc:docMk/>
            <pc:sldMk cId="2009444274" sldId="2147483430"/>
            <ac:spMk id="4" creationId="{9CCDEF8F-7565-6632-F70F-D9CE6F1FB522}"/>
          </ac:spMkLst>
        </pc:spChg>
        <pc:spChg chg="add del">
          <ac:chgData name="Nikkia Carter" userId="a8a0e58f-d60d-4782-a810-c58ca99ca022" providerId="ADAL" clId="{2A887D24-1F62-4671-9E30-BECE7230CADB}" dt="2024-07-10T14:55:48.872" v="56"/>
          <ac:spMkLst>
            <pc:docMk/>
            <pc:sldMk cId="2009444274" sldId="2147483430"/>
            <ac:spMk id="14" creationId="{660EB578-C970-4186-B93C-45851BBC6E34}"/>
          </ac:spMkLst>
        </pc:spChg>
        <pc:cxnChg chg="add del">
          <ac:chgData name="Nikkia Carter" userId="a8a0e58f-d60d-4782-a810-c58ca99ca022" providerId="ADAL" clId="{2A887D24-1F62-4671-9E30-BECE7230CADB}" dt="2024-07-10T14:55:48.872" v="56"/>
          <ac:cxnSpMkLst>
            <pc:docMk/>
            <pc:sldMk cId="2009444274" sldId="2147483430"/>
            <ac:cxnSpMk id="10" creationId="{F64F9B95-9045-48D2-B9F3-2927E98F54AA}"/>
          </ac:cxnSpMkLst>
        </pc:cxnChg>
        <pc:cxnChg chg="add del">
          <ac:chgData name="Nikkia Carter" userId="a8a0e58f-d60d-4782-a810-c58ca99ca022" providerId="ADAL" clId="{2A887D24-1F62-4671-9E30-BECE7230CADB}" dt="2024-07-10T14:55:48.872" v="56"/>
          <ac:cxnSpMkLst>
            <pc:docMk/>
            <pc:sldMk cId="2009444274" sldId="2147483430"/>
            <ac:cxnSpMk id="12" creationId="{085AA86F-6A4D-4BCB-A045-D992CDC2959B}"/>
          </ac:cxnSpMkLst>
        </pc:cxnChg>
        <pc:cxnChg chg="add del">
          <ac:chgData name="Nikkia Carter" userId="a8a0e58f-d60d-4782-a810-c58ca99ca022" providerId="ADAL" clId="{2A887D24-1F62-4671-9E30-BECE7230CADB}" dt="2024-07-10T14:55:48.872" v="56"/>
          <ac:cxnSpMkLst>
            <pc:docMk/>
            <pc:sldMk cId="2009444274" sldId="2147483430"/>
            <ac:cxnSpMk id="16" creationId="{CDF57B02-07BB-407B-BB36-06D9C64A673E}"/>
          </ac:cxnSpMkLst>
        </pc:cxnChg>
        <pc:cxnChg chg="add del">
          <ac:chgData name="Nikkia Carter" userId="a8a0e58f-d60d-4782-a810-c58ca99ca022" providerId="ADAL" clId="{2A887D24-1F62-4671-9E30-BECE7230CADB}" dt="2024-07-10T14:55:48.872" v="56"/>
          <ac:cxnSpMkLst>
            <pc:docMk/>
            <pc:sldMk cId="2009444274" sldId="2147483430"/>
            <ac:cxnSpMk id="18" creationId="{C6855964-C920-48EB-8804-74291211C8A9}"/>
          </ac:cxnSpMkLst>
        </pc:cxnChg>
      </pc:sldChg>
      <pc:sldChg chg="addSp delSp add del setBg delDesignElem">
        <pc:chgData name="Nikkia Carter" userId="a8a0e58f-d60d-4782-a810-c58ca99ca022" providerId="ADAL" clId="{2A887D24-1F62-4671-9E30-BECE7230CADB}" dt="2024-07-10T14:56:53.841" v="63" actId="47"/>
        <pc:sldMkLst>
          <pc:docMk/>
          <pc:sldMk cId="172913745" sldId="2147483431"/>
        </pc:sldMkLst>
        <pc:spChg chg="add del">
          <ac:chgData name="Nikkia Carter" userId="a8a0e58f-d60d-4782-a810-c58ca99ca022" providerId="ADAL" clId="{2A887D24-1F62-4671-9E30-BECE7230CADB}" dt="2024-07-10T14:55:48.872" v="56"/>
          <ac:spMkLst>
            <pc:docMk/>
            <pc:sldMk cId="172913745" sldId="2147483431"/>
            <ac:spMk id="14" creationId="{660EB578-C970-4186-B93C-45851BBC6E34}"/>
          </ac:spMkLst>
        </pc:spChg>
        <pc:cxnChg chg="add del">
          <ac:chgData name="Nikkia Carter" userId="a8a0e58f-d60d-4782-a810-c58ca99ca022" providerId="ADAL" clId="{2A887D24-1F62-4671-9E30-BECE7230CADB}" dt="2024-07-10T14:55:48.872" v="56"/>
          <ac:cxnSpMkLst>
            <pc:docMk/>
            <pc:sldMk cId="172913745" sldId="2147483431"/>
            <ac:cxnSpMk id="10" creationId="{F64F9B95-9045-48D2-B9F3-2927E98F54AA}"/>
          </ac:cxnSpMkLst>
        </pc:cxnChg>
        <pc:cxnChg chg="add del">
          <ac:chgData name="Nikkia Carter" userId="a8a0e58f-d60d-4782-a810-c58ca99ca022" providerId="ADAL" clId="{2A887D24-1F62-4671-9E30-BECE7230CADB}" dt="2024-07-10T14:55:48.872" v="56"/>
          <ac:cxnSpMkLst>
            <pc:docMk/>
            <pc:sldMk cId="172913745" sldId="2147483431"/>
            <ac:cxnSpMk id="12" creationId="{085AA86F-6A4D-4BCB-A045-D992CDC2959B}"/>
          </ac:cxnSpMkLst>
        </pc:cxnChg>
        <pc:cxnChg chg="add del">
          <ac:chgData name="Nikkia Carter" userId="a8a0e58f-d60d-4782-a810-c58ca99ca022" providerId="ADAL" clId="{2A887D24-1F62-4671-9E30-BECE7230CADB}" dt="2024-07-10T14:55:48.872" v="56"/>
          <ac:cxnSpMkLst>
            <pc:docMk/>
            <pc:sldMk cId="172913745" sldId="2147483431"/>
            <ac:cxnSpMk id="16" creationId="{CDF57B02-07BB-407B-BB36-06D9C64A673E}"/>
          </ac:cxnSpMkLst>
        </pc:cxnChg>
        <pc:cxnChg chg="add del">
          <ac:chgData name="Nikkia Carter" userId="a8a0e58f-d60d-4782-a810-c58ca99ca022" providerId="ADAL" clId="{2A887D24-1F62-4671-9E30-BECE7230CADB}" dt="2024-07-10T14:55:48.872" v="56"/>
          <ac:cxnSpMkLst>
            <pc:docMk/>
            <pc:sldMk cId="172913745" sldId="2147483431"/>
            <ac:cxnSpMk id="18" creationId="{C6855964-C920-48EB-8804-74291211C8A9}"/>
          </ac:cxnSpMkLst>
        </pc:cxnChg>
      </pc:sldChg>
      <pc:sldChg chg="addSp delSp add del setBg delDesignElem">
        <pc:chgData name="Nikkia Carter" userId="a8a0e58f-d60d-4782-a810-c58ca99ca022" providerId="ADAL" clId="{2A887D24-1F62-4671-9E30-BECE7230CADB}" dt="2024-07-10T14:56:55.810" v="64" actId="47"/>
        <pc:sldMkLst>
          <pc:docMk/>
          <pc:sldMk cId="3959979810" sldId="2147483432"/>
        </pc:sldMkLst>
        <pc:spChg chg="add del">
          <ac:chgData name="Nikkia Carter" userId="a8a0e58f-d60d-4782-a810-c58ca99ca022" providerId="ADAL" clId="{2A887D24-1F62-4671-9E30-BECE7230CADB}" dt="2024-07-10T14:55:48.872" v="56"/>
          <ac:spMkLst>
            <pc:docMk/>
            <pc:sldMk cId="3959979810" sldId="2147483432"/>
            <ac:spMk id="14" creationId="{E49D7415-2F11-44C2-B6AA-13A25B6814B9}"/>
          </ac:spMkLst>
        </pc:spChg>
        <pc:cxnChg chg="add del">
          <ac:chgData name="Nikkia Carter" userId="a8a0e58f-d60d-4782-a810-c58ca99ca022" providerId="ADAL" clId="{2A887D24-1F62-4671-9E30-BECE7230CADB}" dt="2024-07-10T14:55:48.872" v="56"/>
          <ac:cxnSpMkLst>
            <pc:docMk/>
            <pc:sldMk cId="3959979810" sldId="2147483432"/>
            <ac:cxnSpMk id="10" creationId="{F64F9B95-9045-48D2-B9F3-2927E98F54AA}"/>
          </ac:cxnSpMkLst>
        </pc:cxnChg>
        <pc:cxnChg chg="add del">
          <ac:chgData name="Nikkia Carter" userId="a8a0e58f-d60d-4782-a810-c58ca99ca022" providerId="ADAL" clId="{2A887D24-1F62-4671-9E30-BECE7230CADB}" dt="2024-07-10T14:55:48.872" v="56"/>
          <ac:cxnSpMkLst>
            <pc:docMk/>
            <pc:sldMk cId="3959979810" sldId="2147483432"/>
            <ac:cxnSpMk id="12" creationId="{085AA86F-6A4D-4BCB-A045-D992CDC2959B}"/>
          </ac:cxnSpMkLst>
        </pc:cxnChg>
        <pc:cxnChg chg="add del">
          <ac:chgData name="Nikkia Carter" userId="a8a0e58f-d60d-4782-a810-c58ca99ca022" providerId="ADAL" clId="{2A887D24-1F62-4671-9E30-BECE7230CADB}" dt="2024-07-10T14:55:48.872" v="56"/>
          <ac:cxnSpMkLst>
            <pc:docMk/>
            <pc:sldMk cId="3959979810" sldId="2147483432"/>
            <ac:cxnSpMk id="16" creationId="{511FC409-B3C2-4F68-865C-C5333D6F2710}"/>
          </ac:cxnSpMkLst>
        </pc:cxnChg>
        <pc:cxnChg chg="add del">
          <ac:chgData name="Nikkia Carter" userId="a8a0e58f-d60d-4782-a810-c58ca99ca022" providerId="ADAL" clId="{2A887D24-1F62-4671-9E30-BECE7230CADB}" dt="2024-07-10T14:55:48.872" v="56"/>
          <ac:cxnSpMkLst>
            <pc:docMk/>
            <pc:sldMk cId="3959979810" sldId="2147483432"/>
            <ac:cxnSpMk id="18" creationId="{B810270D-76A7-44B3-9746-7EDF5788602E}"/>
          </ac:cxnSpMkLst>
        </pc:cxnChg>
      </pc:sldChg>
      <pc:sldChg chg="addSp delSp modSp add del mod setBg delDesignElem">
        <pc:chgData name="Nikkia Carter" userId="a8a0e58f-d60d-4782-a810-c58ca99ca022" providerId="ADAL" clId="{2A887D24-1F62-4671-9E30-BECE7230CADB}" dt="2024-07-17T00:42:41.451" v="1661" actId="20577"/>
        <pc:sldMkLst>
          <pc:docMk/>
          <pc:sldMk cId="2476924651" sldId="2147483433"/>
        </pc:sldMkLst>
        <pc:spChg chg="mod">
          <ac:chgData name="Nikkia Carter" userId="a8a0e58f-d60d-4782-a810-c58ca99ca022" providerId="ADAL" clId="{2A887D24-1F62-4671-9E30-BECE7230CADB}" dt="2024-07-17T00:42:41.451" v="1661" actId="20577"/>
          <ac:spMkLst>
            <pc:docMk/>
            <pc:sldMk cId="2476924651" sldId="2147483433"/>
            <ac:spMk id="4" creationId="{02F38D4A-FF98-AAA1-4C55-594AAD40AC31}"/>
          </ac:spMkLst>
        </pc:spChg>
        <pc:spChg chg="add del">
          <ac:chgData name="Nikkia Carter" userId="a8a0e58f-d60d-4782-a810-c58ca99ca022" providerId="ADAL" clId="{2A887D24-1F62-4671-9E30-BECE7230CADB}" dt="2024-07-10T14:55:48.872" v="56"/>
          <ac:spMkLst>
            <pc:docMk/>
            <pc:sldMk cId="2476924651" sldId="2147483433"/>
            <ac:spMk id="14" creationId="{660EB578-C970-4186-B93C-45851BBC6E34}"/>
          </ac:spMkLst>
        </pc:spChg>
        <pc:cxnChg chg="add del">
          <ac:chgData name="Nikkia Carter" userId="a8a0e58f-d60d-4782-a810-c58ca99ca022" providerId="ADAL" clId="{2A887D24-1F62-4671-9E30-BECE7230CADB}" dt="2024-07-10T14:55:48.872" v="56"/>
          <ac:cxnSpMkLst>
            <pc:docMk/>
            <pc:sldMk cId="2476924651" sldId="2147483433"/>
            <ac:cxnSpMk id="10" creationId="{F64F9B95-9045-48D2-B9F3-2927E98F54AA}"/>
          </ac:cxnSpMkLst>
        </pc:cxnChg>
        <pc:cxnChg chg="add del">
          <ac:chgData name="Nikkia Carter" userId="a8a0e58f-d60d-4782-a810-c58ca99ca022" providerId="ADAL" clId="{2A887D24-1F62-4671-9E30-BECE7230CADB}" dt="2024-07-10T14:55:48.872" v="56"/>
          <ac:cxnSpMkLst>
            <pc:docMk/>
            <pc:sldMk cId="2476924651" sldId="2147483433"/>
            <ac:cxnSpMk id="12" creationId="{085AA86F-6A4D-4BCB-A045-D992CDC2959B}"/>
          </ac:cxnSpMkLst>
        </pc:cxnChg>
        <pc:cxnChg chg="add del">
          <ac:chgData name="Nikkia Carter" userId="a8a0e58f-d60d-4782-a810-c58ca99ca022" providerId="ADAL" clId="{2A887D24-1F62-4671-9E30-BECE7230CADB}" dt="2024-07-10T14:55:48.872" v="56"/>
          <ac:cxnSpMkLst>
            <pc:docMk/>
            <pc:sldMk cId="2476924651" sldId="2147483433"/>
            <ac:cxnSpMk id="16" creationId="{CDF57B02-07BB-407B-BB36-06D9C64A673E}"/>
          </ac:cxnSpMkLst>
        </pc:cxnChg>
        <pc:cxnChg chg="add del">
          <ac:chgData name="Nikkia Carter" userId="a8a0e58f-d60d-4782-a810-c58ca99ca022" providerId="ADAL" clId="{2A887D24-1F62-4671-9E30-BECE7230CADB}" dt="2024-07-10T14:55:48.872" v="56"/>
          <ac:cxnSpMkLst>
            <pc:docMk/>
            <pc:sldMk cId="2476924651" sldId="2147483433"/>
            <ac:cxnSpMk id="18" creationId="{C6855964-C920-48EB-8804-74291211C8A9}"/>
          </ac:cxnSpMkLst>
        </pc:cxnChg>
      </pc:sldChg>
    </pc:docChg>
  </pc:docChgLst>
  <pc:docChgLst>
    <pc:chgData name="Gitte Hejselbak" userId="S::dkghe_coloplast.com#ext#@msftcommunity.onmicrosoft.com::a82351c3-3a79-4285-a7df-f870fb3f1076" providerId="AD" clId="Web-{125AC7AD-4135-5435-E182-AFB2A98A3033}"/>
    <pc:docChg chg="sldOrd modSection">
      <pc:chgData name="Gitte Hejselbak" userId="S::dkghe_coloplast.com#ext#@msftcommunity.onmicrosoft.com::a82351c3-3a79-4285-a7df-f870fb3f1076" providerId="AD" clId="Web-{125AC7AD-4135-5435-E182-AFB2A98A3033}" dt="2024-07-18T06:59:37.707" v="7"/>
      <pc:docMkLst>
        <pc:docMk/>
      </pc:docMkLst>
      <pc:sldChg chg="ord">
        <pc:chgData name="Gitte Hejselbak" userId="S::dkghe_coloplast.com#ext#@msftcommunity.onmicrosoft.com::a82351c3-3a79-4285-a7df-f870fb3f1076" providerId="AD" clId="Web-{125AC7AD-4135-5435-E182-AFB2A98A3033}" dt="2024-07-18T06:59:37.707" v="6"/>
        <pc:sldMkLst>
          <pc:docMk/>
          <pc:sldMk cId="171803909" sldId="259"/>
        </pc:sldMkLst>
      </pc:sldChg>
      <pc:sldChg chg="ord">
        <pc:chgData name="Gitte Hejselbak" userId="S::dkghe_coloplast.com#ext#@msftcommunity.onmicrosoft.com::a82351c3-3a79-4285-a7df-f870fb3f1076" providerId="AD" clId="Web-{125AC7AD-4135-5435-E182-AFB2A98A3033}" dt="2024-07-18T06:59:37.707" v="7"/>
        <pc:sldMkLst>
          <pc:docMk/>
          <pc:sldMk cId="3386514592" sldId="260"/>
        </pc:sldMkLst>
      </pc:sldChg>
    </pc:docChg>
  </pc:docChgLst>
  <pc:docChgLst>
    <pc:chgData name="Meridith Brodeur" userId="S::mbrodeur_allcovered.com#ext#@msftcommunity.onmicrosoft.com::45bb9bd0-f638-4c18-92bf-d3fcad0cf076" providerId="AD" clId="Web-{EC53729C-DFCF-A42A-7A30-72EAF19D5974}"/>
    <pc:docChg chg="sldOrd">
      <pc:chgData name="Meridith Brodeur" userId="S::mbrodeur_allcovered.com#ext#@msftcommunity.onmicrosoft.com::45bb9bd0-f638-4c18-92bf-d3fcad0cf076" providerId="AD" clId="Web-{EC53729C-DFCF-A42A-7A30-72EAF19D5974}" dt="2024-07-18T12:29:45.146" v="0"/>
      <pc:docMkLst>
        <pc:docMk/>
      </pc:docMkLst>
      <pc:sldChg chg="ord">
        <pc:chgData name="Meridith Brodeur" userId="S::mbrodeur_allcovered.com#ext#@msftcommunity.onmicrosoft.com::45bb9bd0-f638-4c18-92bf-d3fcad0cf076" providerId="AD" clId="Web-{EC53729C-DFCF-A42A-7A30-72EAF19D5974}" dt="2024-07-18T12:29:45.146" v="0"/>
        <pc:sldMkLst>
          <pc:docMk/>
          <pc:sldMk cId="3645195887" sldId="26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A70163-CAAC-4C1A-9FDA-4ECCB98B955B}" type="datetimeFigureOut">
              <a:rPr lang="en-US" smtClean="0"/>
              <a:t>8/15/2024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7016A4-B0F6-4614-80A7-0D3FBA02E0AD}" type="slidenum">
              <a:rPr lang="en-US" smtClean="0"/>
              <a:t>‹#›</a:t>
            </a:fld>
            <a:endParaRPr lang="en-US"/>
          </a:p>
        </p:txBody>
      </p:sp>
    </p:spTree>
    <p:extLst>
      <p:ext uri="{BB962C8B-B14F-4D97-AF65-F5344CB8AC3E}">
        <p14:creationId xmlns:p14="http://schemas.microsoft.com/office/powerpoint/2010/main" val="1800922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presentation, we will cover the essential steps needed to create and run a technical user group community. From coming up with a name for your group to forming a team, we will provide you with the tools you need to get started on building your community.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51BDE-2292-4E63-82D6-8586D11BE2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4130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organizing events, you need to consider the venue, the speaker, the agenda, and the logistics of attendance. We will provide tips on how to plan and execute successful events that meet the needs of your community.</a:t>
            </a:r>
          </a:p>
        </p:txBody>
      </p:sp>
      <p:sp>
        <p:nvSpPr>
          <p:cNvPr id="4" name="Slide Number Placeholder 3"/>
          <p:cNvSpPr>
            <a:spLocks noGrp="1"/>
          </p:cNvSpPr>
          <p:nvPr>
            <p:ph type="sldNum" sz="quarter" idx="5"/>
          </p:nvPr>
        </p:nvSpPr>
        <p:spPr/>
        <p:txBody>
          <a:bodyPr/>
          <a:lstStyle/>
          <a:p>
            <a:fld id="{50B51BDE-2292-4E63-82D6-8586D11BE259}" type="slidenum">
              <a:rPr lang="en-US" smtClean="0"/>
              <a:t>13</a:t>
            </a:fld>
            <a:endParaRPr lang="en-US"/>
          </a:p>
        </p:txBody>
      </p:sp>
    </p:spTree>
    <p:extLst>
      <p:ext uri="{BB962C8B-B14F-4D97-AF65-F5344CB8AC3E}">
        <p14:creationId xmlns:p14="http://schemas.microsoft.com/office/powerpoint/2010/main" val="3246417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Managing finances is crucial to ensuring the long-term sustainability of your technical user group. We will provide tips on how to budget, fundraise, and manage expenses effectively.</a:t>
            </a:r>
          </a:p>
        </p:txBody>
      </p:sp>
      <p:sp>
        <p:nvSpPr>
          <p:cNvPr id="4" name="Slide Number Placeholder 3"/>
          <p:cNvSpPr>
            <a:spLocks noGrp="1"/>
          </p:cNvSpPr>
          <p:nvPr>
            <p:ph type="sldNum" sz="quarter" idx="5"/>
          </p:nvPr>
        </p:nvSpPr>
        <p:spPr/>
        <p:txBody>
          <a:bodyPr/>
          <a:lstStyle/>
          <a:p>
            <a:fld id="{50B51BDE-2292-4E63-82D6-8586D11BE259}" type="slidenum">
              <a:rPr lang="en-US" smtClean="0"/>
              <a:t>14</a:t>
            </a:fld>
            <a:endParaRPr lang="en-US"/>
          </a:p>
        </p:txBody>
      </p:sp>
    </p:spTree>
    <p:extLst>
      <p:ext uri="{BB962C8B-B14F-4D97-AF65-F5344CB8AC3E}">
        <p14:creationId xmlns:p14="http://schemas.microsoft.com/office/powerpoint/2010/main" val="1798059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Promoting your technical user group is essential to attracting new members and maintaining engagement. We will discuss some strategies for promoting your group through social media, newsletters, and other channels.</a:t>
            </a:r>
          </a:p>
        </p:txBody>
      </p:sp>
      <p:sp>
        <p:nvSpPr>
          <p:cNvPr id="4" name="Slide Number Placeholder 3"/>
          <p:cNvSpPr>
            <a:spLocks noGrp="1"/>
          </p:cNvSpPr>
          <p:nvPr>
            <p:ph type="sldNum" sz="quarter" idx="5"/>
          </p:nvPr>
        </p:nvSpPr>
        <p:spPr/>
        <p:txBody>
          <a:bodyPr/>
          <a:lstStyle/>
          <a:p>
            <a:fld id="{50B51BDE-2292-4E63-82D6-8586D11BE259}" type="slidenum">
              <a:rPr lang="en-US" smtClean="0"/>
              <a:t>15</a:t>
            </a:fld>
            <a:endParaRPr lang="en-US"/>
          </a:p>
        </p:txBody>
      </p:sp>
    </p:spTree>
    <p:extLst>
      <p:ext uri="{BB962C8B-B14F-4D97-AF65-F5344CB8AC3E}">
        <p14:creationId xmlns:p14="http://schemas.microsoft.com/office/powerpoint/2010/main" val="1411017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Creating and running a technical user group is a challenging but rewarding experience. By following the steps outlined in this presentation, you will be well on your way to building a thriving community of like-minded individuals.</a:t>
            </a:r>
          </a:p>
        </p:txBody>
      </p:sp>
      <p:sp>
        <p:nvSpPr>
          <p:cNvPr id="4" name="Slide Number Placeholder 3"/>
          <p:cNvSpPr>
            <a:spLocks noGrp="1"/>
          </p:cNvSpPr>
          <p:nvPr>
            <p:ph type="sldNum" sz="quarter" idx="5"/>
          </p:nvPr>
        </p:nvSpPr>
        <p:spPr/>
        <p:txBody>
          <a:bodyPr/>
          <a:lstStyle/>
          <a:p>
            <a:fld id="{50B51BDE-2292-4E63-82D6-8586D11BE259}" type="slidenum">
              <a:rPr lang="en-US" smtClean="0"/>
              <a:t>16</a:t>
            </a:fld>
            <a:endParaRPr lang="en-US"/>
          </a:p>
        </p:txBody>
      </p:sp>
    </p:spTree>
    <p:extLst>
      <p:ext uri="{BB962C8B-B14F-4D97-AF65-F5344CB8AC3E}">
        <p14:creationId xmlns:p14="http://schemas.microsoft.com/office/powerpoint/2010/main" val="2953859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08430-3C35-49BF-AE37-B7978876DD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696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b="0" i="0" u="none" strike="noStrike" kern="1200">
              <a:solidFill>
                <a:srgbClr val="000000"/>
              </a:solidFill>
              <a:effectLst/>
              <a:latin typeface="Segoe UI" panose="020B0502040204020203" pitchFamily="34" charset="0"/>
              <a:ea typeface="+mn-ea"/>
              <a:cs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4B39E9-0418-4CD7-BC83-9D8EA23DDA3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47066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4B39E9-0418-4CD7-BC83-9D8EA23DDA3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75571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4B39E9-0418-4CD7-BC83-9D8EA23DDA3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6245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Last used May 2023, Heather Cook</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F63A61-7E2D-480C-AA2C-7304CCBA86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492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AFA2ABB4-CFF9-40F0-985E-2A5F7818CC15}"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76606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start by discussing the importance of selecting a name for your group that accurately represents your community. Next, we will explore the topics that your group could cover, followed by tips on forming a team and ensuring a successful logistical operation of your technical user group.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51BDE-2292-4E63-82D6-8586D11BE2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84869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Picking the right name for your technical user group is crucial to creating an identity and attracting interested members. Here are tips on how to select a relevant and catchy name for your group. (Talk about naming Ananse.)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51BDE-2292-4E63-82D6-8586D11BE2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53974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topics that your technical user group will cover are essential to attracting members and creating a community of shared interests. In this section, we will discuss some general topics that technical user groups often cover and how to choose topics that are relevant to your group.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51BDE-2292-4E63-82D6-8586D11BE2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67414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Creating a team to organize and run your technical user group is essential to ensuring its success. In this section, we will discuss the roles and responsibilities needed for a well-functioning team and provide tips on how to recruit and retain team members.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51BDE-2292-4E63-82D6-8586D11BE2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68984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typical technical user group team consists of a leader, co-leader, event coordinator, marketing coordinator, and technical expert. We will discuss the roles and responsibilities of each team member and provide tips on how to divide tasks effectively.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51BDE-2292-4E63-82D6-8586D11BE2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39259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retain team members, you need to provide them with opportunities for growth, recognition, and engagement. We will discuss some strategies for motivating and supporting your team members, such as providing training, recognition, and feedback.</a:t>
            </a:r>
          </a:p>
        </p:txBody>
      </p:sp>
      <p:sp>
        <p:nvSpPr>
          <p:cNvPr id="4" name="Slide Number Placeholder 3"/>
          <p:cNvSpPr>
            <a:spLocks noGrp="1"/>
          </p:cNvSpPr>
          <p:nvPr>
            <p:ph type="sldNum" sz="quarter" idx="5"/>
          </p:nvPr>
        </p:nvSpPr>
        <p:spPr/>
        <p:txBody>
          <a:bodyPr/>
          <a:lstStyle/>
          <a:p>
            <a:fld id="{50B51BDE-2292-4E63-82D6-8586D11BE259}" type="slidenum">
              <a:rPr lang="en-US" smtClean="0"/>
              <a:t>11</a:t>
            </a:fld>
            <a:endParaRPr lang="en-US"/>
          </a:p>
        </p:txBody>
      </p:sp>
    </p:spTree>
    <p:extLst>
      <p:ext uri="{BB962C8B-B14F-4D97-AF65-F5344CB8AC3E}">
        <p14:creationId xmlns:p14="http://schemas.microsoft.com/office/powerpoint/2010/main" val="1600193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Running a technical user group requires careful planning and execution. Let’s look at some of the logistical considerations that you need to take into account when organizing events, managing finances, and promoting your group.</a:t>
            </a:r>
          </a:p>
        </p:txBody>
      </p:sp>
      <p:sp>
        <p:nvSpPr>
          <p:cNvPr id="4" name="Slide Number Placeholder 3"/>
          <p:cNvSpPr>
            <a:spLocks noGrp="1"/>
          </p:cNvSpPr>
          <p:nvPr>
            <p:ph type="sldNum" sz="quarter" idx="5"/>
          </p:nvPr>
        </p:nvSpPr>
        <p:spPr/>
        <p:txBody>
          <a:bodyPr/>
          <a:lstStyle/>
          <a:p>
            <a:fld id="{50B51BDE-2292-4E63-82D6-8586D11BE259}" type="slidenum">
              <a:rPr lang="en-US" smtClean="0"/>
              <a:t>12</a:t>
            </a:fld>
            <a:endParaRPr lang="en-US"/>
          </a:p>
        </p:txBody>
      </p:sp>
    </p:spTree>
    <p:extLst>
      <p:ext uri="{BB962C8B-B14F-4D97-AF65-F5344CB8AC3E}">
        <p14:creationId xmlns:p14="http://schemas.microsoft.com/office/powerpoint/2010/main" val="36950728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jpe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8.jpe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9.jpe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0.jpe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jpe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4.jpe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5.jpe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Master" Target="../slideMasters/slideMaster3.xml"/><Relationship Id="rId4" Type="http://schemas.openxmlformats.org/officeDocument/2006/relationships/image" Target="../media/image70.jpe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jpeg"/><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Master" Target="../slideMasters/slideMaster6.xml"/><Relationship Id="rId4" Type="http://schemas.openxmlformats.org/officeDocument/2006/relationships/image" Target="../media/image70.jpe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18.jpeg"/><Relationship Id="rId4" Type="http://schemas.openxmlformats.org/officeDocument/2006/relationships/image" Target="../media/image12.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3.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1.xml"/><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28.jpeg"/><Relationship Id="rId5" Type="http://schemas.openxmlformats.org/officeDocument/2006/relationships/image" Target="../media/image18.jpeg"/><Relationship Id="rId4" Type="http://schemas.openxmlformats.org/officeDocument/2006/relationships/image" Target="../media/image12.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18.jpeg"/><Relationship Id="rId4" Type="http://schemas.openxmlformats.org/officeDocument/2006/relationships/image" Target="../media/image12.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28.jpeg"/><Relationship Id="rId5" Type="http://schemas.openxmlformats.org/officeDocument/2006/relationships/image" Target="../media/image18.jpeg"/><Relationship Id="rId4" Type="http://schemas.openxmlformats.org/officeDocument/2006/relationships/image" Target="../media/image12.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2.xml"/><Relationship Id="rId5" Type="http://schemas.openxmlformats.org/officeDocument/2006/relationships/image" Target="../media/image35.png"/><Relationship Id="rId4" Type="http://schemas.openxmlformats.org/officeDocument/2006/relationships/image" Target="../media/image34.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emf"/><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0.emf"/><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8.jpeg"/><Relationship Id="rId1" Type="http://schemas.openxmlformats.org/officeDocument/2006/relationships/slideMaster" Target="../slideMasters/slideMaster2.xml"/><Relationship Id="rId4" Type="http://schemas.openxmlformats.org/officeDocument/2006/relationships/image" Target="../media/image34.sv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graphic">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D9A625-7B33-9448-97A1-99DEE908F45E}"/>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9" name="Text Placeholder 4">
            <a:extLst>
              <a:ext uri="{FF2B5EF4-FFF2-40B4-BE49-F238E27FC236}">
                <a16:creationId xmlns:a16="http://schemas.microsoft.com/office/drawing/2014/main" id="{423DD525-2F3B-4A4E-B202-FF58FCA13450}"/>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0" name="Picture 9" descr="Icon&#10;&#10;Description automatically generated">
            <a:extLst>
              <a:ext uri="{FF2B5EF4-FFF2-40B4-BE49-F238E27FC236}">
                <a16:creationId xmlns:a16="http://schemas.microsoft.com/office/drawing/2014/main" id="{5167EF5E-7F39-2F47-90FE-B82793CD739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241911" y="0"/>
            <a:ext cx="7962899" cy="6858001"/>
          </a:xfrm>
          <a:prstGeom prst="rect">
            <a:avLst/>
          </a:prstGeom>
        </p:spPr>
      </p:pic>
      <p:pic>
        <p:nvPicPr>
          <p:cNvPr id="12" name="Picture 11" descr="Microsoft Teams Logo">
            <a:extLst>
              <a:ext uri="{FF2B5EF4-FFF2-40B4-BE49-F238E27FC236}">
                <a16:creationId xmlns:a16="http://schemas.microsoft.com/office/drawing/2014/main" id="{777E5B59-6876-A74A-8666-AA8EA0DD1343}"/>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6683295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2"/>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B4C7BAD5-DFFC-8E4E-8AAD-1F5CA2CEC252}"/>
              </a:ext>
              <a:ext uri="{C183D7F6-B498-43B3-948B-1728B52AA6E4}">
                <adec:decorative xmlns:adec="http://schemas.microsoft.com/office/drawing/2017/decorative" val="1"/>
              </a:ext>
            </a:extLst>
          </p:cNvPr>
          <p:cNvPicPr>
            <a:picLocks noChangeAspect="1"/>
          </p:cNvPicPr>
          <p:nvPr userDrawn="1"/>
        </p:nvPicPr>
        <p:blipFill>
          <a:blip r:embed="rId2">
            <a:duotone>
              <a:schemeClr val="accent2">
                <a:shade val="45000"/>
                <a:satMod val="135000"/>
              </a:schemeClr>
              <a:prstClr val="white"/>
            </a:duotone>
          </a:blip>
          <a:srcRect/>
          <a:stretch/>
        </p:blipFill>
        <p:spPr>
          <a:xfrm>
            <a:off x="584200" y="1201415"/>
            <a:ext cx="2062492" cy="1842493"/>
          </a:xfrm>
          <a:prstGeom prst="rect">
            <a:avLst/>
          </a:prstGeom>
          <a:ln>
            <a:noFill/>
          </a:ln>
        </p:spPr>
      </p:pic>
    </p:spTree>
    <p:extLst>
      <p:ext uri="{BB962C8B-B14F-4D97-AF65-F5344CB8AC3E}">
        <p14:creationId xmlns:p14="http://schemas.microsoft.com/office/powerpoint/2010/main" val="3500618312"/>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51B72-9E72-707A-93F5-EC728EB91D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D35E75-759E-057A-EED4-686F7388D7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F0A28F-C183-777E-73A9-ECF77E951375}"/>
              </a:ext>
            </a:extLst>
          </p:cNvPr>
          <p:cNvSpPr>
            <a:spLocks noGrp="1"/>
          </p:cNvSpPr>
          <p:nvPr>
            <p:ph type="dt" sz="half" idx="10"/>
          </p:nvPr>
        </p:nvSpPr>
        <p:spPr/>
        <p:txBody>
          <a:bodyPr/>
          <a:lstStyle/>
          <a:p>
            <a:fld id="{8DD7038C-62EA-4619-851E-E5F256C13C34}" type="datetimeFigureOut">
              <a:rPr lang="en-US" smtClean="0"/>
              <a:t>8/15/2024</a:t>
            </a:fld>
            <a:endParaRPr lang="en-US"/>
          </a:p>
        </p:txBody>
      </p:sp>
      <p:sp>
        <p:nvSpPr>
          <p:cNvPr id="5" name="Footer Placeholder 4">
            <a:extLst>
              <a:ext uri="{FF2B5EF4-FFF2-40B4-BE49-F238E27FC236}">
                <a16:creationId xmlns:a16="http://schemas.microsoft.com/office/drawing/2014/main" id="{0BC8E0A4-4FF4-A0AF-A340-5FF6C0D234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5D44B5-7B6F-3905-3D64-DF4A07ECA4C5}"/>
              </a:ext>
            </a:extLst>
          </p:cNvPr>
          <p:cNvSpPr>
            <a:spLocks noGrp="1"/>
          </p:cNvSpPr>
          <p:nvPr>
            <p:ph type="sldNum" sz="quarter" idx="12"/>
          </p:nvPr>
        </p:nvSpPr>
        <p:spPr/>
        <p:txBody>
          <a:bodyPr/>
          <a:lstStyle/>
          <a:p>
            <a:fld id="{F6FEDE47-5C65-4B83-B8B3-46E3B7E2E75A}" type="slidenum">
              <a:rPr lang="en-US" smtClean="0"/>
              <a:t>‹#›</a:t>
            </a:fld>
            <a:endParaRPr lang="en-US"/>
          </a:p>
        </p:txBody>
      </p:sp>
    </p:spTree>
    <p:extLst>
      <p:ext uri="{BB962C8B-B14F-4D97-AF65-F5344CB8AC3E}">
        <p14:creationId xmlns:p14="http://schemas.microsoft.com/office/powerpoint/2010/main" val="3860049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5_Photo full bleed lower title">
    <p:spTree>
      <p:nvGrpSpPr>
        <p:cNvPr id="1" name=""/>
        <p:cNvGrpSpPr/>
        <p:nvPr/>
      </p:nvGrpSpPr>
      <p:grpSpPr>
        <a:xfrm>
          <a:off x="0" y="0"/>
          <a:ext cx="0" cy="0"/>
          <a:chOff x="0" y="0"/>
          <a:chExt cx="0" cy="0"/>
        </a:xfrm>
      </p:grpSpPr>
      <p:pic>
        <p:nvPicPr>
          <p:cNvPr id="7" name="Picture 6" descr="Abstract network of node and mesh">
            <a:extLst>
              <a:ext uri="{FF2B5EF4-FFF2-40B4-BE49-F238E27FC236}">
                <a16:creationId xmlns:a16="http://schemas.microsoft.com/office/drawing/2014/main" id="{EB13B5E3-B807-AFAD-8A80-BB8B05E617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2476"/>
          <a:stretch/>
        </p:blipFill>
        <p:spPr>
          <a:xfrm>
            <a:off x="0" y="-1140023"/>
            <a:ext cx="12191999" cy="7998023"/>
          </a:xfrm>
          <a:prstGeom prst="rect">
            <a:avLst/>
          </a:prstGeom>
        </p:spPr>
      </p:pic>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851624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6F50C-D648-0B58-246C-ABF04984694F}"/>
              </a:ext>
            </a:extLst>
          </p:cNvPr>
          <p:cNvSpPr>
            <a:spLocks noGrp="1"/>
          </p:cNvSpPr>
          <p:nvPr>
            <p:ph type="title"/>
          </p:nvPr>
        </p:nvSpPr>
        <p:spPr>
          <a:xfrm>
            <a:off x="838200" y="-1457325"/>
            <a:ext cx="10515600" cy="1325562"/>
          </a:xfrm>
        </p:spPr>
        <p:txBody>
          <a:bodyPr anchor="b"/>
          <a:lstStyle>
            <a:lvl1pPr>
              <a:defRPr/>
            </a:lvl1pPr>
          </a:lstStyle>
          <a:p>
            <a:r>
              <a:rPr lang="en-US"/>
              <a:t>Click to edit Master title style</a:t>
            </a:r>
          </a:p>
        </p:txBody>
      </p:sp>
      <p:sp>
        <p:nvSpPr>
          <p:cNvPr id="3" name="Date Placeholder 2">
            <a:extLst>
              <a:ext uri="{FF2B5EF4-FFF2-40B4-BE49-F238E27FC236}">
                <a16:creationId xmlns:a16="http://schemas.microsoft.com/office/drawing/2014/main" id="{A68739E2-068B-7B27-AD87-57F55F6B085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56D356-9898-4849-8B56-8D4425780EAC}" type="datetimeFigureOut">
              <a:rPr kumimoji="0" lang="en-US" sz="18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8/15/2024</a:t>
            </a:fld>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86A63DC9-08A7-7DE2-B712-6D9EBA44B2A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 name="Slide Number Placeholder 4">
            <a:extLst>
              <a:ext uri="{FF2B5EF4-FFF2-40B4-BE49-F238E27FC236}">
                <a16:creationId xmlns:a16="http://schemas.microsoft.com/office/drawing/2014/main" id="{BA792A57-72ED-7884-772F-E15DAE86412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4C321-619E-43ED-B73E-91FE40887C8E}" type="slidenum">
              <a:rPr kumimoji="0" lang="en-US" sz="18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3170266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31CD4-A344-B015-6487-BECDE974B2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6A3F87-DE9C-1FFA-2B79-7C1BFF0AE2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8CA64E-2446-28E0-1BB9-961B195D5E39}"/>
              </a:ext>
            </a:extLst>
          </p:cNvPr>
          <p:cNvSpPr>
            <a:spLocks noGrp="1"/>
          </p:cNvSpPr>
          <p:nvPr>
            <p:ph type="dt" sz="half" idx="10"/>
          </p:nvPr>
        </p:nvSpPr>
        <p:spPr/>
        <p:txBody>
          <a:bodyPr/>
          <a:lstStyle/>
          <a:p>
            <a:fld id="{278DD62D-9961-4585-82C2-9AC35BA51174}" type="datetimeFigureOut">
              <a:rPr lang="en-US" smtClean="0"/>
              <a:t>8/15/2024</a:t>
            </a:fld>
            <a:endParaRPr lang="en-US"/>
          </a:p>
        </p:txBody>
      </p:sp>
      <p:sp>
        <p:nvSpPr>
          <p:cNvPr id="5" name="Footer Placeholder 4">
            <a:extLst>
              <a:ext uri="{FF2B5EF4-FFF2-40B4-BE49-F238E27FC236}">
                <a16:creationId xmlns:a16="http://schemas.microsoft.com/office/drawing/2014/main" id="{6AEC624A-1C83-D4DF-051F-6A317E6D22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41CB98-341E-C138-90B1-4D9AC149CB31}"/>
              </a:ext>
            </a:extLst>
          </p:cNvPr>
          <p:cNvSpPr>
            <a:spLocks noGrp="1"/>
          </p:cNvSpPr>
          <p:nvPr>
            <p:ph type="sldNum" sz="quarter" idx="12"/>
          </p:nvPr>
        </p:nvSpPr>
        <p:spPr/>
        <p:txBody>
          <a:bodyPr/>
          <a:lstStyle/>
          <a:p>
            <a:fld id="{D293AE4D-B10C-4CD4-BD88-881D31ACEBA1}" type="slidenum">
              <a:rPr lang="en-US" smtClean="0"/>
              <a:t>‹#›</a:t>
            </a:fld>
            <a:endParaRPr lang="en-US"/>
          </a:p>
        </p:txBody>
      </p:sp>
    </p:spTree>
    <p:extLst>
      <p:ext uri="{BB962C8B-B14F-4D97-AF65-F5344CB8AC3E}">
        <p14:creationId xmlns:p14="http://schemas.microsoft.com/office/powerpoint/2010/main" val="34557350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D4142-DBC4-E65B-1F41-30597BE745C3}"/>
              </a:ext>
            </a:extLst>
          </p:cNvPr>
          <p:cNvSpPr>
            <a:spLocks noGrp="1"/>
          </p:cNvSpPr>
          <p:nvPr>
            <p:ph type="title" hasCustomPrompt="1"/>
          </p:nvPr>
        </p:nvSpPr>
        <p:spPr>
          <a:xfrm>
            <a:off x="588263" y="3152001"/>
            <a:ext cx="2386712" cy="553998"/>
          </a:xfrm>
        </p:spPr>
        <p:txBody>
          <a:bodyPr anchor="ctr" anchorCtr="0"/>
          <a:lstStyle>
            <a:lvl1pPr>
              <a:defRPr>
                <a:solidFill>
                  <a:srgbClr val="FFFFFF"/>
                </a:solidFill>
              </a:defRPr>
            </a:lvl1pPr>
          </a:lstStyle>
          <a:p>
            <a:r>
              <a:rPr lang="en-US"/>
              <a:t>Agenda</a:t>
            </a:r>
          </a:p>
        </p:txBody>
      </p:sp>
      <p:sp>
        <p:nvSpPr>
          <p:cNvPr id="4" name="Text Placeholder 3">
            <a:extLst>
              <a:ext uri="{FF2B5EF4-FFF2-40B4-BE49-F238E27FC236}">
                <a16:creationId xmlns:a16="http://schemas.microsoft.com/office/drawing/2014/main" id="{6E0E8775-9DC0-A022-7A80-27B9652441C3}"/>
              </a:ext>
            </a:extLst>
          </p:cNvPr>
          <p:cNvSpPr>
            <a:spLocks noGrp="1"/>
          </p:cNvSpPr>
          <p:nvPr>
            <p:ph type="body" sz="quarter" idx="10"/>
          </p:nvPr>
        </p:nvSpPr>
        <p:spPr>
          <a:xfrm>
            <a:off x="4140200" y="2622626"/>
            <a:ext cx="7469188"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9234274"/>
      </p:ext>
    </p:extLst>
  </p:cSld>
  <p:clrMapOvr>
    <a:masterClrMapping/>
  </p:clrMapOvr>
  <p:transition>
    <p:fade/>
  </p:transition>
  <p:extLst>
    <p:ext uri="{DCECCB84-F9BA-43D5-87BE-67443E8EF086}">
      <p15:sldGuideLst xmlns:p15="http://schemas.microsoft.com/office/powerpoint/2012/main">
        <p15:guide id="1" pos="2241">
          <p15:clr>
            <a:srgbClr val="FBAE40"/>
          </p15:clr>
        </p15:guide>
        <p15:guide id="2" pos="1874">
          <p15:clr>
            <a:srgbClr val="FBAE40"/>
          </p15:clr>
        </p15:guide>
        <p15:guide id="3" pos="2608">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6F50C-D648-0B58-246C-ABF04984694F}"/>
              </a:ext>
            </a:extLst>
          </p:cNvPr>
          <p:cNvSpPr>
            <a:spLocks noGrp="1"/>
          </p:cNvSpPr>
          <p:nvPr>
            <p:ph type="title"/>
          </p:nvPr>
        </p:nvSpPr>
        <p:spPr>
          <a:xfrm>
            <a:off x="838200" y="-1457325"/>
            <a:ext cx="10515600" cy="1325562"/>
          </a:xfrm>
        </p:spPr>
        <p:txBody>
          <a:bodyPr anchor="b"/>
          <a:lstStyle>
            <a:lvl1pPr>
              <a:defRPr/>
            </a:lvl1pPr>
          </a:lstStyle>
          <a:p>
            <a:r>
              <a:rPr lang="en-US"/>
              <a:t>Click to edit Master title style</a:t>
            </a:r>
          </a:p>
        </p:txBody>
      </p:sp>
      <p:sp>
        <p:nvSpPr>
          <p:cNvPr id="3" name="Date Placeholder 2">
            <a:extLst>
              <a:ext uri="{FF2B5EF4-FFF2-40B4-BE49-F238E27FC236}">
                <a16:creationId xmlns:a16="http://schemas.microsoft.com/office/drawing/2014/main" id="{A68739E2-068B-7B27-AD87-57F55F6B085F}"/>
              </a:ext>
            </a:extLst>
          </p:cNvPr>
          <p:cNvSpPr>
            <a:spLocks noGrp="1"/>
          </p:cNvSpPr>
          <p:nvPr>
            <p:ph type="dt" sz="half" idx="10"/>
          </p:nvPr>
        </p:nvSpPr>
        <p:spPr/>
        <p:txBody>
          <a:bodyPr/>
          <a:lstStyle/>
          <a:p>
            <a:fld id="{DC56D356-9898-4849-8B56-8D4425780EAC}" type="datetimeFigureOut">
              <a:rPr lang="en-US" smtClean="0"/>
              <a:t>8/15/2024</a:t>
            </a:fld>
            <a:endParaRPr lang="en-US"/>
          </a:p>
        </p:txBody>
      </p:sp>
      <p:sp>
        <p:nvSpPr>
          <p:cNvPr id="4" name="Footer Placeholder 3">
            <a:extLst>
              <a:ext uri="{FF2B5EF4-FFF2-40B4-BE49-F238E27FC236}">
                <a16:creationId xmlns:a16="http://schemas.microsoft.com/office/drawing/2014/main" id="{86A63DC9-08A7-7DE2-B712-6D9EBA44B2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792A57-72ED-7884-772F-E15DAE86412E}"/>
              </a:ext>
            </a:extLst>
          </p:cNvPr>
          <p:cNvSpPr>
            <a:spLocks noGrp="1"/>
          </p:cNvSpPr>
          <p:nvPr>
            <p:ph type="sldNum" sz="quarter" idx="12"/>
          </p:nvPr>
        </p:nvSpPr>
        <p:spPr/>
        <p:txBody>
          <a:bodyPr/>
          <a:lstStyle/>
          <a:p>
            <a:fld id="{7074C321-619E-43ED-B73E-91FE40887C8E}" type="slidenum">
              <a:rPr lang="en-US" smtClean="0"/>
              <a:t>‹#›</a:t>
            </a:fld>
            <a:endParaRPr lang="en-US"/>
          </a:p>
        </p:txBody>
      </p:sp>
    </p:spTree>
    <p:extLst>
      <p:ext uri="{BB962C8B-B14F-4D97-AF65-F5344CB8AC3E}">
        <p14:creationId xmlns:p14="http://schemas.microsoft.com/office/powerpoint/2010/main" val="13793524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01060C"/>
        </a:solidFill>
        <a:effectLst/>
      </p:bgPr>
    </p:bg>
    <p:spTree>
      <p:nvGrpSpPr>
        <p:cNvPr id="1" name=""/>
        <p:cNvGrpSpPr/>
        <p:nvPr/>
      </p:nvGrpSpPr>
      <p:grpSpPr>
        <a:xfrm>
          <a:off x="0" y="0"/>
          <a:ext cx="0" cy="0"/>
          <a:chOff x="0" y="0"/>
          <a:chExt cx="0" cy="0"/>
        </a:xfrm>
      </p:grpSpPr>
      <p:pic>
        <p:nvPicPr>
          <p:cNvPr id="6" name="Picture 5" descr="Circles pattern abstract background">
            <a:extLst>
              <a:ext uri="{FF2B5EF4-FFF2-40B4-BE49-F238E27FC236}">
                <a16:creationId xmlns:a16="http://schemas.microsoft.com/office/drawing/2014/main" id="{913C6B68-99F1-45F2-D622-2C9A8C8227FB}"/>
              </a:ext>
            </a:extLst>
          </p:cNvPr>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b="4284"/>
          <a:stretch/>
        </p:blipFill>
        <p:spPr>
          <a:xfrm>
            <a:off x="3526971" y="1014549"/>
            <a:ext cx="8634549" cy="5843452"/>
          </a:xfrm>
          <a:prstGeom prst="rect">
            <a:avLst/>
          </a:prstGeom>
        </p:spPr>
      </p:pic>
    </p:spTree>
    <p:extLst>
      <p:ext uri="{BB962C8B-B14F-4D97-AF65-F5344CB8AC3E}">
        <p14:creationId xmlns:p14="http://schemas.microsoft.com/office/powerpoint/2010/main" val="247192273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pic>
        <p:nvPicPr>
          <p:cNvPr id="7" name="Picture 6">
            <a:extLst>
              <a:ext uri="{FF2B5EF4-FFF2-40B4-BE49-F238E27FC236}">
                <a16:creationId xmlns:a16="http://schemas.microsoft.com/office/drawing/2014/main" id="{5EE30564-C64B-8E46-9139-9003B0DD2FEA}"/>
              </a:ext>
            </a:extLst>
          </p:cNvPr>
          <p:cNvPicPr>
            <a:picLocks noChangeAspect="1"/>
          </p:cNvPicPr>
          <p:nvPr userDrawn="1"/>
        </p:nvPicPr>
        <p:blipFill rotWithShape="1">
          <a:blip r:embed="rId3"/>
          <a:srcRect r="33360"/>
          <a:stretch/>
        </p:blipFill>
        <p:spPr>
          <a:xfrm>
            <a:off x="5343525" y="0"/>
            <a:ext cx="6848475" cy="6858000"/>
          </a:xfrm>
          <a:prstGeom prst="rect">
            <a:avLst/>
          </a:prstGeom>
        </p:spPr>
      </p:pic>
    </p:spTree>
    <p:extLst>
      <p:ext uri="{BB962C8B-B14F-4D97-AF65-F5344CB8AC3E}">
        <p14:creationId xmlns:p14="http://schemas.microsoft.com/office/powerpoint/2010/main" val="36030409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rotWithShape="1">
          <a:blip r:embed="rId3"/>
          <a:srcRect l="10000" r="30085"/>
          <a:stretch/>
        </p:blipFill>
        <p:spPr bwMode="auto">
          <a:xfrm>
            <a:off x="5343525" y="-32320"/>
            <a:ext cx="6848476" cy="6890320"/>
          </a:xfrm>
          <a:prstGeom prst="rect">
            <a:avLst/>
          </a:prstGeom>
        </p:spPr>
      </p:pic>
    </p:spTree>
    <p:extLst>
      <p:ext uri="{BB962C8B-B14F-4D97-AF65-F5344CB8AC3E}">
        <p14:creationId xmlns:p14="http://schemas.microsoft.com/office/powerpoint/2010/main" val="54709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rotWithShape="1">
          <a:blip r:embed="rId3"/>
          <a:srcRect l="10000" r="30085"/>
          <a:stretch/>
        </p:blipFill>
        <p:spPr bwMode="auto">
          <a:xfrm>
            <a:off x="5375649" y="0"/>
            <a:ext cx="6816352" cy="6858000"/>
          </a:xfrm>
          <a:prstGeom prst="rect">
            <a:avLst/>
          </a:prstGeom>
        </p:spPr>
      </p:pic>
    </p:spTree>
    <p:extLst>
      <p:ext uri="{BB962C8B-B14F-4D97-AF65-F5344CB8AC3E}">
        <p14:creationId xmlns:p14="http://schemas.microsoft.com/office/powerpoint/2010/main" val="119183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3668485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9308131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177506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6869" t="4813" r="352" b="16979"/>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2239995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922" t="8425" r="3450" b="10953"/>
          <a:stretch/>
        </p:blipFill>
        <p:spPr>
          <a:xfrm>
            <a:off x="-1" y="-1"/>
            <a:ext cx="12192001" cy="6858001"/>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1A0A0744-85F1-0F43-8CD0-F540C13B0A75}"/>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604591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l="322" t="11533" b="4448"/>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9470003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t="34669" b="9081"/>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4910545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00124887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78261344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8345230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1852109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04487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902126150"/>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2489779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2745237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86151320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87975227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24633169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9874584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76677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2439353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425236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508410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5550927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804116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697300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624723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132764079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6093754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6526100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obj">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6A258-ED60-4E48-A202-825E508F6E3D}"/>
              </a:ext>
            </a:extLst>
          </p:cNvPr>
          <p:cNvSpPr>
            <a:spLocks noGrp="1"/>
          </p:cNvSpPr>
          <p:nvPr>
            <p:ph type="dt" sz="half" idx="10"/>
          </p:nvPr>
        </p:nvSpPr>
        <p:spPr/>
        <p:txBody>
          <a:bodyPr/>
          <a:lstStyle/>
          <a:p>
            <a:fld id="{56B9FBA4-4C62-4938-80F5-473D1AACECE7}" type="datetimeFigureOut">
              <a:rPr lang="en-US" smtClean="0"/>
              <a:t>8/15/2024</a:t>
            </a:fld>
            <a:endParaRPr lang="en-US"/>
          </a:p>
        </p:txBody>
      </p:sp>
      <p:sp>
        <p:nvSpPr>
          <p:cNvPr id="5" name="Footer Placeholder 4">
            <a:extLst>
              <a:ext uri="{FF2B5EF4-FFF2-40B4-BE49-F238E27FC236}">
                <a16:creationId xmlns:a16="http://schemas.microsoft.com/office/drawing/2014/main" id="{AAE43233-AC42-465D-9155-7A280B30A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88519-85BF-444B-A92B-4CCFD5463D5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87057403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Content + Image_Ligh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8CB2AFB-07EC-BF43-B73F-977249E6D260}"/>
              </a:ext>
              <a:ext uri="{C183D7F6-B498-43B3-948B-1728B52AA6E4}">
                <adec:decorative xmlns:adec="http://schemas.microsoft.com/office/drawing/2017/decorative" val="0"/>
              </a:ext>
            </a:extLst>
          </p:cNvPr>
          <p:cNvSpPr>
            <a:spLocks noGrp="1"/>
          </p:cNvSpPr>
          <p:nvPr>
            <p:ph type="pic" sz="quarter" idx="10"/>
          </p:nvPr>
        </p:nvSpPr>
        <p:spPr>
          <a:xfrm>
            <a:off x="4838700" y="1"/>
            <a:ext cx="7353300" cy="6858000"/>
          </a:xfrm>
          <a:solidFill>
            <a:schemeClr val="bg1"/>
          </a:solidFill>
        </p:spPr>
        <p:txBody>
          <a:bodyPr/>
          <a:lstStyle>
            <a:lvl1pPr marL="0" indent="0">
              <a:buNone/>
              <a:defRPr>
                <a:noFill/>
              </a:defRPr>
            </a:lvl1pPr>
          </a:lstStyle>
          <a:p>
            <a:endParaRPr lang="en-US"/>
          </a:p>
        </p:txBody>
      </p:sp>
      <p:sp>
        <p:nvSpPr>
          <p:cNvPr id="2" name="Title 1">
            <a:extLst>
              <a:ext uri="{FF2B5EF4-FFF2-40B4-BE49-F238E27FC236}">
                <a16:creationId xmlns:a16="http://schemas.microsoft.com/office/drawing/2014/main" id="{DB4FA9BA-94BD-AB45-98A2-D07EED26D199}"/>
              </a:ext>
            </a:extLst>
          </p:cNvPr>
          <p:cNvSpPr>
            <a:spLocks noGrp="1"/>
          </p:cNvSpPr>
          <p:nvPr>
            <p:ph type="title"/>
          </p:nvPr>
        </p:nvSpPr>
        <p:spPr>
          <a:xfrm>
            <a:off x="457200" y="1123122"/>
            <a:ext cx="2743200" cy="567566"/>
          </a:xfrm>
        </p:spPr>
        <p:txBody>
          <a:bodyPr/>
          <a:lstStyle/>
          <a:p>
            <a:r>
              <a:rPr lang="en-US"/>
              <a:t>Click to edit Master title style</a:t>
            </a:r>
          </a:p>
        </p:txBody>
      </p:sp>
      <p:sp>
        <p:nvSpPr>
          <p:cNvPr id="15" name="Content Placeholder 2">
            <a:extLst>
              <a:ext uri="{FF2B5EF4-FFF2-40B4-BE49-F238E27FC236}">
                <a16:creationId xmlns:a16="http://schemas.microsoft.com/office/drawing/2014/main" id="{706A72A2-5CFA-BF4D-A016-F618FE940847}"/>
              </a:ext>
            </a:extLst>
          </p:cNvPr>
          <p:cNvSpPr>
            <a:spLocks noGrp="1"/>
          </p:cNvSpPr>
          <p:nvPr>
            <p:ph sz="half" idx="1"/>
          </p:nvPr>
        </p:nvSpPr>
        <p:spPr>
          <a:xfrm>
            <a:off x="4572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319F2B97-44DC-6C48-AC8A-C259AE1EF49D}"/>
              </a:ext>
              <a:ext uri="{C183D7F6-B498-43B3-948B-1728B52AA6E4}">
                <adec:decorative xmlns:adec="http://schemas.microsoft.com/office/drawing/2017/decorative" val="1"/>
              </a:ext>
            </a:extLst>
          </p:cNvPr>
          <p:cNvSpPr>
            <a:spLocks noGrp="1"/>
          </p:cNvSpPr>
          <p:nvPr>
            <p:ph type="dt" sz="half" idx="11"/>
          </p:nvPr>
        </p:nvSpPr>
        <p:spPr/>
        <p:txBody>
          <a:bodyPr/>
          <a:lstStyle/>
          <a:p>
            <a:fld id="{1E5358D1-79CF-DE4F-A686-B9E8FC8A73FF}" type="datetimeFigureOut">
              <a:rPr lang="en-US" smtClean="0"/>
              <a:pPr/>
              <a:t>8/15/2024</a:t>
            </a:fld>
            <a:endParaRPr lang="en-US"/>
          </a:p>
        </p:txBody>
      </p:sp>
      <p:pic>
        <p:nvPicPr>
          <p:cNvPr id="4" name="Microsoft Logo">
            <a:extLst>
              <a:ext uri="{FF2B5EF4-FFF2-40B4-BE49-F238E27FC236}">
                <a16:creationId xmlns:a16="http://schemas.microsoft.com/office/drawing/2014/main" id="{4057F9AC-72C5-2B54-07C1-3A74838CF2F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220336082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Content - Triple Column_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9D84-1874-0443-88E6-E38867CBD2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1B0F32-91D5-FA4F-B634-F15D1C3D9546}"/>
              </a:ext>
            </a:extLst>
          </p:cNvPr>
          <p:cNvSpPr>
            <a:spLocks noGrp="1"/>
          </p:cNvSpPr>
          <p:nvPr>
            <p:ph sz="half" idx="1"/>
          </p:nvPr>
        </p:nvSpPr>
        <p:spPr>
          <a:xfrm>
            <a:off x="4572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68C49CB2-E66C-694E-A6B7-C8FB71D4E452}"/>
              </a:ext>
            </a:extLst>
          </p:cNvPr>
          <p:cNvSpPr>
            <a:spLocks noGrp="1"/>
          </p:cNvSpPr>
          <p:nvPr>
            <p:ph sz="half" idx="11"/>
          </p:nvPr>
        </p:nvSpPr>
        <p:spPr>
          <a:xfrm>
            <a:off x="44958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84840B20-C12D-4341-8583-DDED29510512}"/>
              </a:ext>
            </a:extLst>
          </p:cNvPr>
          <p:cNvSpPr>
            <a:spLocks noGrp="1"/>
          </p:cNvSpPr>
          <p:nvPr>
            <p:ph sz="half" idx="12"/>
          </p:nvPr>
        </p:nvSpPr>
        <p:spPr>
          <a:xfrm>
            <a:off x="85344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30188C83-FADC-1A48-9D96-8C3E7D11257E}"/>
              </a:ext>
              <a:ext uri="{C183D7F6-B498-43B3-948B-1728B52AA6E4}">
                <adec:decorative xmlns:adec="http://schemas.microsoft.com/office/drawing/2017/decorative" val="1"/>
              </a:ext>
            </a:extLst>
          </p:cNvPr>
          <p:cNvSpPr>
            <a:spLocks noGrp="1"/>
          </p:cNvSpPr>
          <p:nvPr>
            <p:ph type="dt" sz="half" idx="13"/>
          </p:nvPr>
        </p:nvSpPr>
        <p:spPr/>
        <p:txBody>
          <a:bodyPr/>
          <a:lstStyle/>
          <a:p>
            <a:fld id="{1E5358D1-79CF-DE4F-A686-B9E8FC8A73FF}" type="datetimeFigureOut">
              <a:rPr lang="en-US" smtClean="0"/>
              <a:pPr/>
              <a:t>8/15/2024</a:t>
            </a:fld>
            <a:endParaRPr lang="en-US"/>
          </a:p>
        </p:txBody>
      </p:sp>
      <p:pic>
        <p:nvPicPr>
          <p:cNvPr id="4" name="Microsoft Logo">
            <a:extLst>
              <a:ext uri="{FF2B5EF4-FFF2-40B4-BE49-F238E27FC236}">
                <a16:creationId xmlns:a16="http://schemas.microsoft.com/office/drawing/2014/main" id="{4B7E80A8-4A25-724C-E7EC-77A0181920C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143567888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433451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Title_Content_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17273-27C5-45C8-B085-61188A1FB17F}"/>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63725E9B-9024-43BA-AEFF-BB6642896FCA}"/>
              </a:ext>
            </a:extLst>
          </p:cNvPr>
          <p:cNvSpPr>
            <a:spLocks noGrp="1"/>
          </p:cNvSpPr>
          <p:nvPr>
            <p:ph sz="quarter" idx="11"/>
          </p:nvPr>
        </p:nvSpPr>
        <p:spPr>
          <a:xfrm>
            <a:off x="457200" y="1819275"/>
            <a:ext cx="112776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DBBF145-C5ED-4311-93FD-695B5D624699}"/>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8/15/2024</a:t>
            </a:fld>
            <a:endParaRPr lang="en-US"/>
          </a:p>
        </p:txBody>
      </p:sp>
      <p:pic>
        <p:nvPicPr>
          <p:cNvPr id="4" name="Microsoft Logo">
            <a:extLst>
              <a:ext uri="{FF2B5EF4-FFF2-40B4-BE49-F238E27FC236}">
                <a16:creationId xmlns:a16="http://schemas.microsoft.com/office/drawing/2014/main" id="{AD134A05-AA95-ACD6-8C0F-3F6B18D2BAC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2420254489"/>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Content - Table_Light">
    <p:bg>
      <p:bgPr>
        <a:solidFill>
          <a:srgbClr val="E8EFFF">
            <a:alpha val="5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509-7A9D-A24D-A478-F7123A7974FE}"/>
              </a:ext>
            </a:extLst>
          </p:cNvPr>
          <p:cNvSpPr>
            <a:spLocks noGrp="1"/>
          </p:cNvSpPr>
          <p:nvPr>
            <p:ph type="title"/>
          </p:nvPr>
        </p:nvSpPr>
        <p:spPr/>
        <p:txBody>
          <a:bodyPr/>
          <a:lstStyle/>
          <a:p>
            <a:r>
              <a:rPr lang="en-US"/>
              <a:t>Click to edit Master title style</a:t>
            </a:r>
          </a:p>
        </p:txBody>
      </p:sp>
      <p:sp>
        <p:nvSpPr>
          <p:cNvPr id="16" name="Content Placeholder 2">
            <a:extLst>
              <a:ext uri="{FF2B5EF4-FFF2-40B4-BE49-F238E27FC236}">
                <a16:creationId xmlns:a16="http://schemas.microsoft.com/office/drawing/2014/main" id="{42223059-CBAB-6847-81BA-AE07634C184D}"/>
              </a:ext>
            </a:extLst>
          </p:cNvPr>
          <p:cNvSpPr>
            <a:spLocks noGrp="1"/>
          </p:cNvSpPr>
          <p:nvPr>
            <p:ph sz="half" idx="1"/>
          </p:nvPr>
        </p:nvSpPr>
        <p:spPr>
          <a:xfrm>
            <a:off x="457200" y="213925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able Placeholder 19">
            <a:extLst>
              <a:ext uri="{FF2B5EF4-FFF2-40B4-BE49-F238E27FC236}">
                <a16:creationId xmlns:a16="http://schemas.microsoft.com/office/drawing/2014/main" id="{B968BB1D-04A1-E54B-B295-5DFC62655459}"/>
              </a:ext>
            </a:extLst>
          </p:cNvPr>
          <p:cNvSpPr>
            <a:spLocks noGrp="1"/>
          </p:cNvSpPr>
          <p:nvPr>
            <p:ph type="tbl" sz="quarter" idx="10"/>
          </p:nvPr>
        </p:nvSpPr>
        <p:spPr>
          <a:xfrm>
            <a:off x="4181475" y="2139950"/>
            <a:ext cx="6701678" cy="3336755"/>
          </a:xfrm>
        </p:spPr>
        <p:txBody>
          <a:bodyPr/>
          <a:lstStyle>
            <a:lvl1pPr>
              <a:defRPr>
                <a:noFill/>
              </a:defRPr>
            </a:lvl1pPr>
          </a:lstStyle>
          <a:p>
            <a:endParaRPr lang="en-US"/>
          </a:p>
        </p:txBody>
      </p:sp>
      <p:sp>
        <p:nvSpPr>
          <p:cNvPr id="3" name="Date Placeholder 2">
            <a:extLst>
              <a:ext uri="{FF2B5EF4-FFF2-40B4-BE49-F238E27FC236}">
                <a16:creationId xmlns:a16="http://schemas.microsoft.com/office/drawing/2014/main" id="{A2A41892-8619-3246-9371-45854448038E}"/>
              </a:ext>
              <a:ext uri="{C183D7F6-B498-43B3-948B-1728B52AA6E4}">
                <adec:decorative xmlns:adec="http://schemas.microsoft.com/office/drawing/2017/decorative" val="1"/>
              </a:ext>
            </a:extLst>
          </p:cNvPr>
          <p:cNvSpPr>
            <a:spLocks noGrp="1"/>
          </p:cNvSpPr>
          <p:nvPr>
            <p:ph type="dt" sz="half" idx="11"/>
          </p:nvPr>
        </p:nvSpPr>
        <p:spPr/>
        <p:txBody>
          <a:bodyPr/>
          <a:lstStyle/>
          <a:p>
            <a:fld id="{1E5358D1-79CF-DE4F-A686-B9E8FC8A73FF}" type="datetimeFigureOut">
              <a:rPr lang="en-US" smtClean="0"/>
              <a:pPr/>
              <a:t>8/15/2024</a:t>
            </a:fld>
            <a:endParaRPr lang="en-US"/>
          </a:p>
        </p:txBody>
      </p:sp>
      <p:pic>
        <p:nvPicPr>
          <p:cNvPr id="4" name="Microsoft Logo">
            <a:extLst>
              <a:ext uri="{FF2B5EF4-FFF2-40B4-BE49-F238E27FC236}">
                <a16:creationId xmlns:a16="http://schemas.microsoft.com/office/drawing/2014/main" id="{27FB6C58-F4A7-3191-5DC4-A316A04D2BA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335404493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Dividing Slide.02_Light">
    <p:bg>
      <p:bgPr>
        <a:solidFill>
          <a:srgbClr val="93D2EE"/>
        </a:solidFill>
        <a:effectLst/>
      </p:bgPr>
    </p:bg>
    <p:spTree>
      <p:nvGrpSpPr>
        <p:cNvPr id="1" name=""/>
        <p:cNvGrpSpPr/>
        <p:nvPr/>
      </p:nvGrpSpPr>
      <p:grpSpPr>
        <a:xfrm>
          <a:off x="0" y="0"/>
          <a:ext cx="0" cy="0"/>
          <a:chOff x="0" y="0"/>
          <a:chExt cx="0" cy="0"/>
        </a:xfrm>
      </p:grpSpPr>
      <p:pic>
        <p:nvPicPr>
          <p:cNvPr id="8" name="Decorative - Art" descr="A picture containing sky, indoor, computer&#10;&#10;Description automatically generated">
            <a:extLst>
              <a:ext uri="{FF2B5EF4-FFF2-40B4-BE49-F238E27FC236}">
                <a16:creationId xmlns:a16="http://schemas.microsoft.com/office/drawing/2014/main" id="{D8E36074-9D52-A748-AB01-7048B1BB7D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2967"/>
          <a:stretch/>
        </p:blipFill>
        <p:spPr>
          <a:xfrm>
            <a:off x="3373395" y="-2554"/>
            <a:ext cx="8818606" cy="6860554"/>
          </a:xfrm>
          <a:prstGeom prst="rect">
            <a:avLst/>
          </a:prstGeom>
        </p:spPr>
      </p:pic>
      <p:sp>
        <p:nvSpPr>
          <p:cNvPr id="10" name="Decorative - Background Color">
            <a:extLst>
              <a:ext uri="{FF2B5EF4-FFF2-40B4-BE49-F238E27FC236}">
                <a16:creationId xmlns:a16="http://schemas.microsoft.com/office/drawing/2014/main" id="{3E4C0E2E-1020-D91B-4598-CA3ABA2403F2}"/>
              </a:ext>
            </a:extLst>
          </p:cNvPr>
          <p:cNvSpPr/>
          <p:nvPr userDrawn="1"/>
        </p:nvSpPr>
        <p:spPr>
          <a:xfrm>
            <a:off x="0" y="0"/>
            <a:ext cx="11430000" cy="6858000"/>
          </a:xfrm>
          <a:prstGeom prst="rect">
            <a:avLst/>
          </a:prstGeom>
          <a:gradFill>
            <a:gsLst>
              <a:gs pos="92000">
                <a:srgbClr val="E8EFFF">
                  <a:alpha val="0"/>
                </a:srgbClr>
              </a:gs>
              <a:gs pos="28000">
                <a:srgbClr val="E8E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BD3A20B5-AC25-054E-9C14-F75EA83DE701}"/>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8/15/2024</a:t>
            </a:fld>
            <a:endParaRPr lang="en-US"/>
          </a:p>
        </p:txBody>
      </p:sp>
      <p:sp>
        <p:nvSpPr>
          <p:cNvPr id="2" name="Title 1">
            <a:extLst>
              <a:ext uri="{FF2B5EF4-FFF2-40B4-BE49-F238E27FC236}">
                <a16:creationId xmlns:a16="http://schemas.microsoft.com/office/drawing/2014/main" id="{BF4533DD-B818-9495-D883-0E3EF01789C7}"/>
              </a:ext>
            </a:extLst>
          </p:cNvPr>
          <p:cNvSpPr>
            <a:spLocks noGrp="1"/>
          </p:cNvSpPr>
          <p:nvPr>
            <p:ph type="title"/>
          </p:nvPr>
        </p:nvSpPr>
        <p:spPr>
          <a:xfrm>
            <a:off x="480392" y="3224905"/>
            <a:ext cx="11277600" cy="567566"/>
          </a:xfrm>
        </p:spPr>
        <p:txBody>
          <a:bodyPr>
            <a:normAutofit/>
          </a:bodyPr>
          <a:lstStyle>
            <a:lvl1pPr>
              <a:defRPr sz="2800"/>
            </a:lvl1pPr>
          </a:lstStyle>
          <a:p>
            <a:r>
              <a:rPr lang="en-US"/>
              <a:t>Click to edit Master title style</a:t>
            </a:r>
          </a:p>
        </p:txBody>
      </p:sp>
      <p:pic>
        <p:nvPicPr>
          <p:cNvPr id="5" name="Microsoft Logo">
            <a:extLst>
              <a:ext uri="{FF2B5EF4-FFF2-40B4-BE49-F238E27FC236}">
                <a16:creationId xmlns:a16="http://schemas.microsoft.com/office/drawing/2014/main" id="{C8BADFAA-FDA7-ADA6-4C2A-85CC08FCD48E}"/>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6" name="Text Placeholder 9">
            <a:extLst>
              <a:ext uri="{FF2B5EF4-FFF2-40B4-BE49-F238E27FC236}">
                <a16:creationId xmlns:a16="http://schemas.microsoft.com/office/drawing/2014/main" id="{CA220BDD-D415-97E6-3E48-6CAE491E260D}"/>
              </a:ext>
            </a:extLst>
          </p:cNvPr>
          <p:cNvSpPr>
            <a:spLocks noGrp="1"/>
          </p:cNvSpPr>
          <p:nvPr>
            <p:ph type="body" sz="quarter" idx="11"/>
          </p:nvPr>
        </p:nvSpPr>
        <p:spPr>
          <a:xfrm>
            <a:off x="480392" y="3905942"/>
            <a:ext cx="3716337" cy="1071562"/>
          </a:xfrm>
        </p:spPr>
        <p:txBody>
          <a:bodyPr>
            <a:normAutofit/>
          </a:bodyPr>
          <a:lstStyle>
            <a:lvl1pPr marL="0" indent="0">
              <a:buNone/>
              <a:defRPr sz="1600">
                <a:solidFill>
                  <a:srgbClr val="2A436E">
                    <a:alpha val="70000"/>
                  </a:srgb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Tree>
    <p:extLst>
      <p:ext uri="{BB962C8B-B14F-4D97-AF65-F5344CB8AC3E}">
        <p14:creationId xmlns:p14="http://schemas.microsoft.com/office/powerpoint/2010/main" val="398385673"/>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userDrawn="1">
  <p:cSld name="Dividing Slide_Light">
    <p:bg>
      <p:bgPr>
        <a:solidFill>
          <a:srgbClr val="E8EFFF"/>
        </a:solidFill>
        <a:effectLst/>
      </p:bgPr>
    </p:bg>
    <p:spTree>
      <p:nvGrpSpPr>
        <p:cNvPr id="1" name=""/>
        <p:cNvGrpSpPr/>
        <p:nvPr/>
      </p:nvGrpSpPr>
      <p:grpSpPr>
        <a:xfrm>
          <a:off x="0" y="0"/>
          <a:ext cx="0" cy="0"/>
          <a:chOff x="0" y="0"/>
          <a:chExt cx="0" cy="0"/>
        </a:xfrm>
      </p:grpSpPr>
      <p:pic>
        <p:nvPicPr>
          <p:cNvPr id="6" name="Decorative - Art">
            <a:extLst>
              <a:ext uri="{FF2B5EF4-FFF2-40B4-BE49-F238E27FC236}">
                <a16:creationId xmlns:a16="http://schemas.microsoft.com/office/drawing/2014/main" id="{963E5C88-29F4-E74D-E784-2FC548CC2D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2225"/>
          <a:stretch/>
        </p:blipFill>
        <p:spPr>
          <a:xfrm>
            <a:off x="4317297" y="0"/>
            <a:ext cx="7874703" cy="6855446"/>
          </a:xfrm>
          <a:prstGeom prst="rect">
            <a:avLst/>
          </a:prstGeom>
          <a:effectLst>
            <a:softEdge rad="0"/>
          </a:effectLst>
        </p:spPr>
      </p:pic>
      <p:sp>
        <p:nvSpPr>
          <p:cNvPr id="7" name="Decorative - Background Color">
            <a:extLst>
              <a:ext uri="{FF2B5EF4-FFF2-40B4-BE49-F238E27FC236}">
                <a16:creationId xmlns:a16="http://schemas.microsoft.com/office/drawing/2014/main" id="{A7E0C8D9-388F-223E-5BD4-7720A3A7427C}"/>
              </a:ext>
            </a:extLst>
          </p:cNvPr>
          <p:cNvSpPr/>
          <p:nvPr userDrawn="1"/>
        </p:nvSpPr>
        <p:spPr>
          <a:xfrm>
            <a:off x="0" y="0"/>
            <a:ext cx="8007179" cy="6858000"/>
          </a:xfrm>
          <a:prstGeom prst="rect">
            <a:avLst/>
          </a:prstGeom>
          <a:gradFill>
            <a:gsLst>
              <a:gs pos="100000">
                <a:srgbClr val="E8EFFF">
                  <a:alpha val="0"/>
                </a:srgbClr>
              </a:gs>
              <a:gs pos="28000">
                <a:srgbClr val="E8E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F9E311-29A9-4A6A-6272-01D46CD2EE37}"/>
              </a:ext>
            </a:extLst>
          </p:cNvPr>
          <p:cNvSpPr>
            <a:spLocks noGrp="1"/>
          </p:cNvSpPr>
          <p:nvPr>
            <p:ph type="title"/>
          </p:nvPr>
        </p:nvSpPr>
        <p:spPr>
          <a:xfrm>
            <a:off x="480392" y="3224905"/>
            <a:ext cx="11277600" cy="567566"/>
          </a:xfrm>
        </p:spPr>
        <p:txBody>
          <a:bodyPr>
            <a:normAutofit/>
          </a:bodyPr>
          <a:lstStyle>
            <a:lvl1pPr>
              <a:defRPr sz="2800"/>
            </a:lvl1pPr>
          </a:lstStyle>
          <a:p>
            <a:r>
              <a:rPr lang="en-US"/>
              <a:t>Click to edit Master title style</a:t>
            </a:r>
          </a:p>
        </p:txBody>
      </p:sp>
      <p:sp>
        <p:nvSpPr>
          <p:cNvPr id="4" name="Date Placeholder 3">
            <a:extLst>
              <a:ext uri="{FF2B5EF4-FFF2-40B4-BE49-F238E27FC236}">
                <a16:creationId xmlns:a16="http://schemas.microsoft.com/office/drawing/2014/main" id="{BD3A20B5-AC25-054E-9C14-F75EA83DE701}"/>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8/15/2024</a:t>
            </a:fld>
            <a:endParaRPr lang="en-US"/>
          </a:p>
        </p:txBody>
      </p:sp>
      <p:pic>
        <p:nvPicPr>
          <p:cNvPr id="5" name="Microsoft Logo">
            <a:extLst>
              <a:ext uri="{FF2B5EF4-FFF2-40B4-BE49-F238E27FC236}">
                <a16:creationId xmlns:a16="http://schemas.microsoft.com/office/drawing/2014/main" id="{08E9563E-EB7A-8CF7-0808-44099C5920A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10" name="Text Placeholder 9">
            <a:extLst>
              <a:ext uri="{FF2B5EF4-FFF2-40B4-BE49-F238E27FC236}">
                <a16:creationId xmlns:a16="http://schemas.microsoft.com/office/drawing/2014/main" id="{697F6E27-FCF3-2943-6331-A472FDF5374C}"/>
              </a:ext>
            </a:extLst>
          </p:cNvPr>
          <p:cNvSpPr>
            <a:spLocks noGrp="1"/>
          </p:cNvSpPr>
          <p:nvPr>
            <p:ph type="body" sz="quarter" idx="11"/>
          </p:nvPr>
        </p:nvSpPr>
        <p:spPr>
          <a:xfrm>
            <a:off x="480392" y="3905942"/>
            <a:ext cx="3716337" cy="1071562"/>
          </a:xfrm>
        </p:spPr>
        <p:txBody>
          <a:bodyPr>
            <a:normAutofit/>
          </a:bodyPr>
          <a:lstStyle>
            <a:lvl1pPr marL="0" indent="0">
              <a:buNone/>
              <a:defRPr sz="1600">
                <a:solidFill>
                  <a:srgbClr val="2A436E">
                    <a:alpha val="70000"/>
                  </a:srgb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Tree>
    <p:extLst>
      <p:ext uri="{BB962C8B-B14F-4D97-AF65-F5344CB8AC3E}">
        <p14:creationId xmlns:p14="http://schemas.microsoft.com/office/powerpoint/2010/main" val="47269931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Dividing Slide.03_Light">
    <p:bg>
      <p:bgPr>
        <a:solidFill>
          <a:srgbClr val="93D2EE"/>
        </a:solidFill>
        <a:effectLst/>
      </p:bgPr>
    </p:bg>
    <p:spTree>
      <p:nvGrpSpPr>
        <p:cNvPr id="1" name=""/>
        <p:cNvGrpSpPr/>
        <p:nvPr/>
      </p:nvGrpSpPr>
      <p:grpSpPr>
        <a:xfrm>
          <a:off x="0" y="0"/>
          <a:ext cx="0" cy="0"/>
          <a:chOff x="0" y="0"/>
          <a:chExt cx="0" cy="0"/>
        </a:xfrm>
      </p:grpSpPr>
      <p:pic>
        <p:nvPicPr>
          <p:cNvPr id="8" name="Decorative - Art">
            <a:extLst>
              <a:ext uri="{FF2B5EF4-FFF2-40B4-BE49-F238E27FC236}">
                <a16:creationId xmlns:a16="http://schemas.microsoft.com/office/drawing/2014/main" id="{D8E36074-9D52-A748-AB01-7048B1BB7D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414"/>
          <a:stretch/>
        </p:blipFill>
        <p:spPr>
          <a:xfrm>
            <a:off x="3925347" y="-2554"/>
            <a:ext cx="8266653" cy="6860554"/>
          </a:xfrm>
          <a:prstGeom prst="rect">
            <a:avLst/>
          </a:prstGeom>
        </p:spPr>
      </p:pic>
      <p:sp>
        <p:nvSpPr>
          <p:cNvPr id="6" name="Decorative - Background Color">
            <a:extLst>
              <a:ext uri="{FF2B5EF4-FFF2-40B4-BE49-F238E27FC236}">
                <a16:creationId xmlns:a16="http://schemas.microsoft.com/office/drawing/2014/main" id="{03CC0F89-3ADE-48B8-956C-102D72970D82}"/>
              </a:ext>
            </a:extLst>
          </p:cNvPr>
          <p:cNvSpPr/>
          <p:nvPr userDrawn="1"/>
        </p:nvSpPr>
        <p:spPr>
          <a:xfrm>
            <a:off x="0" y="0"/>
            <a:ext cx="10132509" cy="6858000"/>
          </a:xfrm>
          <a:prstGeom prst="rect">
            <a:avLst/>
          </a:prstGeom>
          <a:gradFill>
            <a:gsLst>
              <a:gs pos="99000">
                <a:srgbClr val="E8EFFF">
                  <a:alpha val="0"/>
                </a:srgbClr>
              </a:gs>
              <a:gs pos="40000">
                <a:srgbClr val="E8E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BD3A20B5-AC25-054E-9C14-F75EA83DE701}"/>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8/15/2024</a:t>
            </a:fld>
            <a:endParaRPr lang="en-US"/>
          </a:p>
        </p:txBody>
      </p:sp>
      <p:sp>
        <p:nvSpPr>
          <p:cNvPr id="2" name="Title 1">
            <a:extLst>
              <a:ext uri="{FF2B5EF4-FFF2-40B4-BE49-F238E27FC236}">
                <a16:creationId xmlns:a16="http://schemas.microsoft.com/office/drawing/2014/main" id="{CCE2713C-AF91-0DF6-5217-0DA87C36BC26}"/>
              </a:ext>
            </a:extLst>
          </p:cNvPr>
          <p:cNvSpPr>
            <a:spLocks noGrp="1"/>
          </p:cNvSpPr>
          <p:nvPr>
            <p:ph type="title"/>
          </p:nvPr>
        </p:nvSpPr>
        <p:spPr>
          <a:xfrm>
            <a:off x="480392" y="3224905"/>
            <a:ext cx="11277600" cy="567566"/>
          </a:xfrm>
        </p:spPr>
        <p:txBody>
          <a:bodyPr>
            <a:normAutofit/>
          </a:bodyPr>
          <a:lstStyle>
            <a:lvl1pPr>
              <a:defRPr sz="2800"/>
            </a:lvl1pPr>
          </a:lstStyle>
          <a:p>
            <a:r>
              <a:rPr lang="en-US"/>
              <a:t>Click to edit Master title style</a:t>
            </a:r>
          </a:p>
        </p:txBody>
      </p:sp>
      <p:pic>
        <p:nvPicPr>
          <p:cNvPr id="3" name="Microsoft Logo">
            <a:extLst>
              <a:ext uri="{FF2B5EF4-FFF2-40B4-BE49-F238E27FC236}">
                <a16:creationId xmlns:a16="http://schemas.microsoft.com/office/drawing/2014/main" id="{AC9F4426-6AA2-DECE-C0C8-B1C1882D0FC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5" name="Text Placeholder 9">
            <a:extLst>
              <a:ext uri="{FF2B5EF4-FFF2-40B4-BE49-F238E27FC236}">
                <a16:creationId xmlns:a16="http://schemas.microsoft.com/office/drawing/2014/main" id="{4449B19B-A4FA-3080-054C-DA77D9181DF8}"/>
              </a:ext>
            </a:extLst>
          </p:cNvPr>
          <p:cNvSpPr>
            <a:spLocks noGrp="1"/>
          </p:cNvSpPr>
          <p:nvPr>
            <p:ph type="body" sz="quarter" idx="11"/>
          </p:nvPr>
        </p:nvSpPr>
        <p:spPr>
          <a:xfrm>
            <a:off x="480392" y="3905942"/>
            <a:ext cx="3716337" cy="1071562"/>
          </a:xfrm>
        </p:spPr>
        <p:txBody>
          <a:bodyPr>
            <a:normAutofit/>
          </a:bodyPr>
          <a:lstStyle>
            <a:lvl1pPr marL="0" indent="0">
              <a:buNone/>
              <a:defRPr sz="1600">
                <a:solidFill>
                  <a:srgbClr val="2A436E">
                    <a:alpha val="70000"/>
                  </a:srgb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Tree>
    <p:extLst>
      <p:ext uri="{BB962C8B-B14F-4D97-AF65-F5344CB8AC3E}">
        <p14:creationId xmlns:p14="http://schemas.microsoft.com/office/powerpoint/2010/main" val="565643150"/>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Title_Only_Light">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0A2EE187-4506-A44F-912E-34A144A3A135}"/>
              </a:ext>
            </a:extLst>
          </p:cNvPr>
          <p:cNvSpPr>
            <a:spLocks noGrp="1"/>
          </p:cNvSpPr>
          <p:nvPr>
            <p:ph type="title"/>
          </p:nvPr>
        </p:nvSpPr>
        <p:spPr>
          <a:xfrm>
            <a:off x="457200" y="1123122"/>
            <a:ext cx="11277600" cy="567566"/>
          </a:xfrm>
        </p:spPr>
        <p:txBody>
          <a:bodyPr/>
          <a:lstStyle/>
          <a:p>
            <a:r>
              <a:rPr lang="en-US"/>
              <a:t>Click to edit Master title style</a:t>
            </a:r>
          </a:p>
        </p:txBody>
      </p:sp>
      <p:sp>
        <p:nvSpPr>
          <p:cNvPr id="10" name="Date Placeholder 9">
            <a:extLst>
              <a:ext uri="{FF2B5EF4-FFF2-40B4-BE49-F238E27FC236}">
                <a16:creationId xmlns:a16="http://schemas.microsoft.com/office/drawing/2014/main" id="{AFD50A04-76D8-DA45-B68D-44E790AE3346}"/>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8/15/2024</a:t>
            </a:fld>
            <a:endParaRPr lang="en-US"/>
          </a:p>
        </p:txBody>
      </p:sp>
      <p:pic>
        <p:nvPicPr>
          <p:cNvPr id="3" name="Microsoft Logo">
            <a:extLst>
              <a:ext uri="{FF2B5EF4-FFF2-40B4-BE49-F238E27FC236}">
                <a16:creationId xmlns:a16="http://schemas.microsoft.com/office/drawing/2014/main" id="{A3089C2E-C11F-CB86-EC74-D8381B225C5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3721682828"/>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Blank_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56045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Quote Layout">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4B1D1352-916D-5784-975F-25AA83C4A909}"/>
              </a:ext>
            </a:extLst>
          </p:cNvPr>
          <p:cNvPicPr>
            <a:picLocks noChangeAspect="1"/>
          </p:cNvPicPr>
          <p:nvPr userDrawn="1"/>
        </p:nvPicPr>
        <p:blipFill>
          <a:blip r:embed="rId2" cstate="hqprint">
            <a:alphaModFix amt="70000"/>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3" name="Rectangle 2">
            <a:extLst>
              <a:ext uri="{FF2B5EF4-FFF2-40B4-BE49-F238E27FC236}">
                <a16:creationId xmlns:a16="http://schemas.microsoft.com/office/drawing/2014/main" id="{0A44AB69-D232-0177-C182-97B4D214B919}"/>
              </a:ext>
            </a:extLst>
          </p:cNvPr>
          <p:cNvSpPr/>
          <p:nvPr userDrawn="1"/>
        </p:nvSpPr>
        <p:spPr bwMode="auto">
          <a:xfrm>
            <a:off x="8128000" y="0"/>
            <a:ext cx="4064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265D7782-1AB8-FCFB-8409-2204D2ADFE3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solidFill>
                  <a:schemeClr val="tx2"/>
                </a:solidFill>
                <a:latin typeface="+mj-lt"/>
              </a:defRPr>
            </a:lvl1pPr>
          </a:lstStyle>
          <a:p>
            <a:pPr lvl="0"/>
            <a:r>
              <a:rPr lang="en-US"/>
              <a:t>Name attribute</a:t>
            </a:r>
          </a:p>
        </p:txBody>
      </p:sp>
      <p:sp>
        <p:nvSpPr>
          <p:cNvPr id="5" name="Text Placeholder 3">
            <a:extLst>
              <a:ext uri="{FF2B5EF4-FFF2-40B4-BE49-F238E27FC236}">
                <a16:creationId xmlns:a16="http://schemas.microsoft.com/office/drawing/2014/main" id="{6A5A4F5D-665D-D02C-D0B7-ACC619F9BAB6}"/>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 name="Title 1">
            <a:extLst>
              <a:ext uri="{FF2B5EF4-FFF2-40B4-BE49-F238E27FC236}">
                <a16:creationId xmlns:a16="http://schemas.microsoft.com/office/drawing/2014/main" id="{15B1EE5A-ECEF-FE95-A51D-71C6FBC4FAB3}"/>
              </a:ext>
            </a:extLst>
          </p:cNvPr>
          <p:cNvSpPr>
            <a:spLocks noGrp="1"/>
          </p:cNvSpPr>
          <p:nvPr>
            <p:ph type="title"/>
          </p:nvPr>
        </p:nvSpPr>
        <p:spPr>
          <a:xfrm>
            <a:off x="579437" y="587375"/>
            <a:ext cx="7253287" cy="5689599"/>
          </a:xfrm>
        </p:spPr>
        <p:txBody>
          <a:bodyPr/>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29369765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38D10917-80FE-95FF-6F8E-C280E1B97B8F}"/>
              </a:ext>
            </a:extLst>
          </p:cNvPr>
          <p:cNvGrpSpPr/>
          <p:nvPr userDrawn="1"/>
        </p:nvGrpSpPr>
        <p:grpSpPr>
          <a:xfrm>
            <a:off x="0" y="6345989"/>
            <a:ext cx="12192000" cy="535804"/>
            <a:chOff x="0" y="6345989"/>
            <a:chExt cx="12192000" cy="535804"/>
          </a:xfrm>
        </p:grpSpPr>
        <p:sp>
          <p:nvSpPr>
            <p:cNvPr id="6" name="Rectangle 5">
              <a:extLst>
                <a:ext uri="{FF2B5EF4-FFF2-40B4-BE49-F238E27FC236}">
                  <a16:creationId xmlns:a16="http://schemas.microsoft.com/office/drawing/2014/main" id="{049CFF91-B8CD-A979-7B6D-4A8DA9A2C375}"/>
                </a:ext>
              </a:extLst>
            </p:cNvPr>
            <p:cNvSpPr/>
            <p:nvPr/>
          </p:nvSpPr>
          <p:spPr bwMode="auto">
            <a:xfrm>
              <a:off x="0" y="6345989"/>
              <a:ext cx="12192000" cy="530352"/>
            </a:xfrm>
            <a:prstGeom prst="rect">
              <a:avLst/>
            </a:prstGeom>
            <a:solidFill>
              <a:srgbClr val="524EA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8" name="MS logo gray - EMF">
              <a:extLst>
                <a:ext uri="{FF2B5EF4-FFF2-40B4-BE49-F238E27FC236}">
                  <a16:creationId xmlns:a16="http://schemas.microsoft.com/office/drawing/2014/main" id="{C973AA3E-CA7D-0C56-3F6D-1CDAAD38F1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55388" y="6482646"/>
              <a:ext cx="1078777" cy="399147"/>
            </a:xfrm>
            <a:prstGeom prst="rect">
              <a:avLst/>
            </a:prstGeom>
          </p:spPr>
        </p:pic>
      </p:grpSp>
    </p:spTree>
    <p:extLst>
      <p:ext uri="{BB962C8B-B14F-4D97-AF65-F5344CB8AC3E}">
        <p14:creationId xmlns:p14="http://schemas.microsoft.com/office/powerpoint/2010/main" val="216244354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4581729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6497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12112CD-E118-B04B-84D9-2499378225DA}"/>
              </a:ext>
            </a:extLst>
          </p:cNvPr>
          <p:cNvSpPr>
            <a:spLocks noGrp="1"/>
          </p:cNvSpPr>
          <p:nvPr>
            <p:ph type="title"/>
          </p:nvPr>
        </p:nvSpPr>
        <p:spPr>
          <a:xfrm>
            <a:off x="155448" y="173736"/>
            <a:ext cx="11655840" cy="458633"/>
          </a:xfrm>
        </p:spPr>
        <p:txBody>
          <a:bodyPr/>
          <a:lstStyle/>
          <a:p>
            <a:r>
              <a:rPr lang="en-US"/>
              <a:t>Click to edit Master title style</a:t>
            </a:r>
          </a:p>
        </p:txBody>
      </p:sp>
    </p:spTree>
    <p:extLst>
      <p:ext uri="{BB962C8B-B14F-4D97-AF65-F5344CB8AC3E}">
        <p14:creationId xmlns:p14="http://schemas.microsoft.com/office/powerpoint/2010/main" val="153353403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35857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5EE52-9F3D-4E15-83E2-689B1DA74EEC}"/>
              </a:ext>
            </a:extLst>
          </p:cNvPr>
          <p:cNvSpPr>
            <a:spLocks noGrp="1"/>
          </p:cNvSpPr>
          <p:nvPr>
            <p:ph type="title"/>
          </p:nvPr>
        </p:nvSpPr>
        <p:spPr>
          <a:xfrm>
            <a:off x="541958" y="316355"/>
            <a:ext cx="11108084" cy="65836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59E2774-27F8-41B7-9628-BA892D48E261}"/>
              </a:ext>
            </a:extLst>
          </p:cNvPr>
          <p:cNvSpPr>
            <a:spLocks noGrp="1"/>
          </p:cNvSpPr>
          <p:nvPr>
            <p:ph idx="1"/>
          </p:nvPr>
        </p:nvSpPr>
        <p:spPr>
          <a:xfrm>
            <a:off x="541958" y="974722"/>
            <a:ext cx="11108084" cy="5117307"/>
          </a:xfrm>
          <a:prstGeom prst="rect">
            <a:avLst/>
          </a:prstGeom>
        </p:spPr>
        <p:txBody>
          <a:bodyPr lIns="0" tIns="91440" rIns="0" bIns="91440"/>
          <a:lstStyle>
            <a:lvl1pPr marL="177800" indent="-177800">
              <a:lnSpc>
                <a:spcPct val="100000"/>
              </a:lnSpc>
              <a:spcBef>
                <a:spcPts val="400"/>
              </a:spcBef>
              <a:spcAft>
                <a:spcPts val="400"/>
              </a:spcAft>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2">
            <a:extLst>
              <a:ext uri="{FF2B5EF4-FFF2-40B4-BE49-F238E27FC236}">
                <a16:creationId xmlns:a16="http://schemas.microsoft.com/office/drawing/2014/main" id="{24DC2842-A293-4356-B98C-DB84EE48CF5C}"/>
              </a:ext>
            </a:extLst>
          </p:cNvPr>
          <p:cNvSpPr>
            <a:spLocks noGrp="1"/>
          </p:cNvSpPr>
          <p:nvPr>
            <p:ph idx="15"/>
          </p:nvPr>
        </p:nvSpPr>
        <p:spPr>
          <a:xfrm>
            <a:off x="541958" y="6356350"/>
            <a:ext cx="11108084" cy="365125"/>
          </a:xfrm>
          <a:prstGeom prst="rect">
            <a:avLst/>
          </a:prstGeom>
        </p:spPr>
        <p:txBody>
          <a:bodyPr lIns="0" tIns="91440" rIns="0" bIns="91440"/>
          <a:lstStyle>
            <a:lvl1pPr marL="0" indent="0">
              <a:lnSpc>
                <a:spcPct val="100000"/>
              </a:lnSpc>
              <a:spcBef>
                <a:spcPts val="400"/>
              </a:spcBef>
              <a:spcAft>
                <a:spcPts val="400"/>
              </a:spcAft>
              <a:buNone/>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p:txBody>
      </p:sp>
      <p:sp>
        <p:nvSpPr>
          <p:cNvPr id="14" name="Text Placeholder 8">
            <a:extLst>
              <a:ext uri="{FF2B5EF4-FFF2-40B4-BE49-F238E27FC236}">
                <a16:creationId xmlns:a16="http://schemas.microsoft.com/office/drawing/2014/main" id="{F5D3196B-CF6C-4C8D-B90F-7C6015E9DC7A}"/>
              </a:ext>
            </a:extLst>
          </p:cNvPr>
          <p:cNvSpPr>
            <a:spLocks noGrp="1"/>
          </p:cNvSpPr>
          <p:nvPr>
            <p:ph type="body" sz="quarter" idx="16" hasCustomPrompt="1"/>
          </p:nvPr>
        </p:nvSpPr>
        <p:spPr>
          <a:xfrm>
            <a:off x="541958" y="67905"/>
            <a:ext cx="11109960" cy="246888"/>
          </a:xfrm>
          <a:prstGeom prst="rect">
            <a:avLst/>
          </a:prstGeom>
        </p:spPr>
        <p:txBody>
          <a:bodyPr lIns="0" rIns="0" anchor="ctr"/>
          <a:lstStyle>
            <a:lvl1pPr marL="0" indent="0">
              <a:buNone/>
              <a:defRPr sz="1400" spc="50" baseline="0">
                <a:solidFill>
                  <a:schemeClr val="tx2">
                    <a:lumMod val="20000"/>
                    <a:lumOff val="80000"/>
                  </a:schemeClr>
                </a:solidFill>
                <a:latin typeface="Segoe UI" panose="020B0502040204020203" pitchFamily="34" charset="0"/>
                <a:cs typeface="Segoe UI" panose="020B0502040204020203" pitchFamily="34" charset="0"/>
              </a:defRPr>
            </a:lvl1pPr>
            <a:lvl2pPr>
              <a:defRPr sz="1400">
                <a:latin typeface="Segoe UI Semilight" panose="020B0402040204020203" pitchFamily="34" charset="0"/>
                <a:cs typeface="Segoe UI Semilight" panose="020B0402040204020203" pitchFamily="34" charset="0"/>
              </a:defRPr>
            </a:lvl2pPr>
            <a:lvl3pPr>
              <a:defRPr sz="1400">
                <a:latin typeface="Segoe UI Semilight" panose="020B0402040204020203" pitchFamily="34" charset="0"/>
                <a:cs typeface="Segoe UI Semilight" panose="020B0402040204020203" pitchFamily="34" charset="0"/>
              </a:defRPr>
            </a:lvl3pPr>
            <a:lvl4pPr>
              <a:defRPr sz="1400">
                <a:latin typeface="Segoe UI Semilight" panose="020B0402040204020203" pitchFamily="34" charset="0"/>
                <a:cs typeface="Segoe UI Semilight" panose="020B0402040204020203" pitchFamily="34" charset="0"/>
              </a:defRPr>
            </a:lvl4pPr>
            <a:lvl5pPr>
              <a:defRPr sz="1400">
                <a:latin typeface="Segoe UI Semilight" panose="020B0402040204020203" pitchFamily="34" charset="0"/>
                <a:cs typeface="Segoe UI Semilight" panose="020B0402040204020203" pitchFamily="34" charset="0"/>
              </a:defRPr>
            </a:lvl5pPr>
          </a:lstStyle>
          <a:p>
            <a:r>
              <a:rPr lang="en-US" sz="1400">
                <a:solidFill>
                  <a:schemeClr val="accent3"/>
                </a:solidFill>
              </a:rPr>
              <a:t>Click to edit Master title style</a:t>
            </a:r>
          </a:p>
        </p:txBody>
      </p:sp>
    </p:spTree>
    <p:extLst>
      <p:ext uri="{BB962C8B-B14F-4D97-AF65-F5344CB8AC3E}">
        <p14:creationId xmlns:p14="http://schemas.microsoft.com/office/powerpoint/2010/main" val="363427645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94801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Right 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7B86C3-3070-C5B9-78CF-8959A6F56A4F}"/>
              </a:ext>
              <a:ext uri="{C183D7F6-B498-43B3-948B-1728B52AA6E4}">
                <adec:decorative xmlns:adec="http://schemas.microsoft.com/office/drawing/2017/decorative" val="1"/>
              </a:ext>
            </a:extLst>
          </p:cNvPr>
          <p:cNvSpPr/>
          <p:nvPr userDrawn="1"/>
        </p:nvSpPr>
        <p:spPr bwMode="auto">
          <a:xfrm flipH="1">
            <a:off x="4294208" y="0"/>
            <a:ext cx="7897792" cy="6858000"/>
          </a:xfrm>
          <a:prstGeom prst="rect">
            <a:avLst/>
          </a:prstGeom>
          <a:solidFill>
            <a:srgbClr val="243A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2">
            <a:extLst>
              <a:ext uri="{FF2B5EF4-FFF2-40B4-BE49-F238E27FC236}">
                <a16:creationId xmlns:a16="http://schemas.microsoft.com/office/drawing/2014/main" id="{C3994F24-62A9-E62B-141E-3F8F2C5E6DE5}"/>
              </a:ext>
            </a:extLst>
          </p:cNvPr>
          <p:cNvSpPr>
            <a:spLocks noGrp="1"/>
          </p:cNvSpPr>
          <p:nvPr>
            <p:ph type="title"/>
          </p:nvPr>
        </p:nvSpPr>
        <p:spPr>
          <a:xfrm>
            <a:off x="574816" y="2293529"/>
            <a:ext cx="3184384" cy="861774"/>
          </a:xfrm>
        </p:spPr>
        <p:txBody>
          <a:bodyPr anchor="b" anchorCtr="0"/>
          <a:lstStyle>
            <a:lvl1pPr>
              <a:defRPr>
                <a:solidFill>
                  <a:schemeClr val="tx2"/>
                </a:solidFill>
              </a:defRPr>
            </a:lvl1pPr>
          </a:lstStyle>
          <a:p>
            <a:r>
              <a:rPr lang="en-US"/>
              <a:t>Click to edit Master title style</a:t>
            </a:r>
          </a:p>
        </p:txBody>
      </p:sp>
      <p:sp>
        <p:nvSpPr>
          <p:cNvPr id="4" name="Eyebrow placeholder">
            <a:extLst>
              <a:ext uri="{FF2B5EF4-FFF2-40B4-BE49-F238E27FC236}">
                <a16:creationId xmlns:a16="http://schemas.microsoft.com/office/drawing/2014/main" id="{C22EE292-45FF-74B6-ACAD-CA4A4A14007E}"/>
              </a:ext>
            </a:extLst>
          </p:cNvPr>
          <p:cNvSpPr>
            <a:spLocks noGrp="1"/>
          </p:cNvSpPr>
          <p:nvPr>
            <p:ph type="body" sz="quarter" idx="10"/>
          </p:nvPr>
        </p:nvSpPr>
        <p:spPr>
          <a:xfrm>
            <a:off x="574816" y="3290500"/>
            <a:ext cx="3182112" cy="276999"/>
          </a:xfrm>
        </p:spPr>
        <p:txBody>
          <a:bodyPr/>
          <a:lstStyle>
            <a:lvl1pPr marL="0" indent="0">
              <a:buNone/>
              <a:defRPr sz="1800">
                <a:solidFill>
                  <a:schemeClr val="accent1"/>
                </a:solidFill>
                <a:latin typeface="+mj-lt"/>
              </a:defRPr>
            </a:lvl1pPr>
          </a:lstStyle>
          <a:p>
            <a:pPr lvl="0"/>
            <a:r>
              <a:rPr lang="en-US"/>
              <a:t>Click to edit Master text styles</a:t>
            </a:r>
          </a:p>
        </p:txBody>
      </p:sp>
    </p:spTree>
    <p:extLst>
      <p:ext uri="{BB962C8B-B14F-4D97-AF65-F5344CB8AC3E}">
        <p14:creationId xmlns:p14="http://schemas.microsoft.com/office/powerpoint/2010/main" val="310093707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Left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096B9A-39A1-41A0-6291-F08B50195A3A}"/>
              </a:ext>
              <a:ext uri="{C183D7F6-B498-43B3-948B-1728B52AA6E4}">
                <adec:decorative xmlns:adec="http://schemas.microsoft.com/office/drawing/2017/decorative" val="1"/>
              </a:ext>
            </a:extLst>
          </p:cNvPr>
          <p:cNvSpPr/>
          <p:nvPr userDrawn="1"/>
        </p:nvSpPr>
        <p:spPr bwMode="auto">
          <a:xfrm>
            <a:off x="0" y="0"/>
            <a:ext cx="4294208" cy="6858000"/>
          </a:xfrm>
          <a:prstGeom prst="rect">
            <a:avLst/>
          </a:prstGeom>
          <a:solidFill>
            <a:srgbClr val="243A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itle 2">
            <a:extLst>
              <a:ext uri="{FF2B5EF4-FFF2-40B4-BE49-F238E27FC236}">
                <a16:creationId xmlns:a16="http://schemas.microsoft.com/office/drawing/2014/main" id="{F4137BAB-C03C-A736-8E50-9B7D49E3D79F}"/>
              </a:ext>
            </a:extLst>
          </p:cNvPr>
          <p:cNvSpPr>
            <a:spLocks noGrp="1"/>
          </p:cNvSpPr>
          <p:nvPr>
            <p:ph type="title"/>
          </p:nvPr>
        </p:nvSpPr>
        <p:spPr>
          <a:xfrm>
            <a:off x="574816" y="2293529"/>
            <a:ext cx="3184384" cy="861774"/>
          </a:xfrm>
        </p:spPr>
        <p:txBody>
          <a:bodyPr anchor="b" anchorCtr="0"/>
          <a:lstStyle>
            <a:lvl1pPr>
              <a:defRPr>
                <a:solidFill>
                  <a:schemeClr val="bg1"/>
                </a:solidFill>
              </a:defRPr>
            </a:lvl1pPr>
          </a:lstStyle>
          <a:p>
            <a:r>
              <a:rPr lang="en-US"/>
              <a:t>Click to edit Master title style</a:t>
            </a:r>
          </a:p>
        </p:txBody>
      </p:sp>
      <p:sp>
        <p:nvSpPr>
          <p:cNvPr id="4" name="Eyebrow placeholder">
            <a:extLst>
              <a:ext uri="{FF2B5EF4-FFF2-40B4-BE49-F238E27FC236}">
                <a16:creationId xmlns:a16="http://schemas.microsoft.com/office/drawing/2014/main" id="{EA9E964D-8428-F835-0859-AAEB77C92080}"/>
              </a:ext>
            </a:extLst>
          </p:cNvPr>
          <p:cNvSpPr>
            <a:spLocks noGrp="1"/>
          </p:cNvSpPr>
          <p:nvPr>
            <p:ph type="body" sz="quarter" idx="10"/>
          </p:nvPr>
        </p:nvSpPr>
        <p:spPr>
          <a:xfrm>
            <a:off x="574816" y="3290500"/>
            <a:ext cx="3182112" cy="276999"/>
          </a:xfrm>
        </p:spPr>
        <p:txBody>
          <a:bodyPr/>
          <a:lstStyle>
            <a:lvl1pPr marL="0" indent="0">
              <a:buNone/>
              <a:defRPr sz="1800">
                <a:solidFill>
                  <a:schemeClr val="accent3"/>
                </a:solidFill>
                <a:latin typeface="+mj-lt"/>
              </a:defRPr>
            </a:lvl1pPr>
          </a:lstStyle>
          <a:p>
            <a:pPr lvl="0"/>
            <a:r>
              <a:rPr lang="en-US"/>
              <a:t>Click to edit Master text styles</a:t>
            </a:r>
          </a:p>
        </p:txBody>
      </p:sp>
    </p:spTree>
    <p:extLst>
      <p:ext uri="{BB962C8B-B14F-4D97-AF65-F5344CB8AC3E}">
        <p14:creationId xmlns:p14="http://schemas.microsoft.com/office/powerpoint/2010/main" val="35314435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Title and Eyebrow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5BD7-3F2C-830D-5256-48E37AFC511B}"/>
              </a:ext>
            </a:extLst>
          </p:cNvPr>
          <p:cNvSpPr>
            <a:spLocks noGrp="1"/>
          </p:cNvSpPr>
          <p:nvPr>
            <p:ph type="title"/>
          </p:nvPr>
        </p:nvSpPr>
        <p:spPr>
          <a:xfrm>
            <a:off x="574816" y="510988"/>
            <a:ext cx="11018520" cy="430887"/>
          </a:xfrm>
        </p:spPr>
        <p:txBody>
          <a:bodyPr/>
          <a:lstStyle/>
          <a:p>
            <a:r>
              <a:rPr lang="en-US"/>
              <a:t>Click to edit Master title style</a:t>
            </a:r>
          </a:p>
        </p:txBody>
      </p:sp>
      <p:sp>
        <p:nvSpPr>
          <p:cNvPr id="6" name="Eyebrow placeholder">
            <a:extLst>
              <a:ext uri="{FF2B5EF4-FFF2-40B4-BE49-F238E27FC236}">
                <a16:creationId xmlns:a16="http://schemas.microsoft.com/office/drawing/2014/main" id="{48B9C26C-7246-D5C5-B758-D000638734BF}"/>
              </a:ext>
            </a:extLst>
          </p:cNvPr>
          <p:cNvSpPr>
            <a:spLocks noGrp="1"/>
          </p:cNvSpPr>
          <p:nvPr>
            <p:ph type="body" sz="quarter" idx="10"/>
          </p:nvPr>
        </p:nvSpPr>
        <p:spPr>
          <a:xfrm>
            <a:off x="574816" y="246888"/>
            <a:ext cx="11018838" cy="246221"/>
          </a:xfrm>
        </p:spPr>
        <p:txBody>
          <a:bodyPr/>
          <a:lstStyle>
            <a:lvl1pPr marL="0" indent="0">
              <a:buNone/>
              <a:defRPr sz="1600">
                <a:solidFill>
                  <a:schemeClr val="accent1"/>
                </a:solidFill>
                <a:latin typeface="+mj-lt"/>
              </a:defRPr>
            </a:lvl1pPr>
          </a:lstStyle>
          <a:p>
            <a:pPr lvl="0"/>
            <a:r>
              <a:rPr lang="en-US"/>
              <a:t>Click to edit Master text styles</a:t>
            </a:r>
          </a:p>
        </p:txBody>
      </p:sp>
    </p:spTree>
    <p:extLst>
      <p:ext uri="{BB962C8B-B14F-4D97-AF65-F5344CB8AC3E}">
        <p14:creationId xmlns:p14="http://schemas.microsoft.com/office/powerpoint/2010/main" val="30003351"/>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F127CBF-BE27-DC09-8A55-2EAFD5193CD1}"/>
              </a:ext>
            </a:extLst>
          </p:cNvPr>
          <p:cNvSpPr>
            <a:spLocks noGrp="1"/>
          </p:cNvSpPr>
          <p:nvPr>
            <p:ph type="body" sz="quarter" idx="12" hasCustomPrompt="1"/>
          </p:nvPr>
        </p:nvSpPr>
        <p:spPr>
          <a:xfrm>
            <a:off x="574816" y="1020599"/>
            <a:ext cx="11025188" cy="249299"/>
          </a:xfrm>
        </p:spPr>
        <p:txBody>
          <a:bodyPr wrap="square" lIns="0" tIns="0" rIns="0" bIns="0">
            <a:spAutoFit/>
          </a:bodyPr>
          <a:lstStyle>
            <a:lvl1pPr marL="0" indent="0">
              <a:lnSpc>
                <a:spcPct val="90000"/>
              </a:lnSpc>
              <a:spcBef>
                <a:spcPts val="0"/>
              </a:spcBef>
              <a:spcAft>
                <a:spcPts val="1272"/>
              </a:spcAft>
              <a:buNone/>
              <a:defRPr sz="1800" b="0" i="0">
                <a:solidFill>
                  <a:srgbClr val="000000"/>
                </a:solidFill>
                <a:latin typeface="+mn-lt"/>
              </a:defRPr>
            </a:lvl1pPr>
            <a:lvl2pPr marL="224011" indent="0">
              <a:lnSpc>
                <a:spcPct val="90000"/>
              </a:lnSpc>
              <a:spcBef>
                <a:spcPts val="0"/>
              </a:spcBef>
              <a:spcAft>
                <a:spcPts val="1272"/>
              </a:spcAft>
              <a:buNone/>
              <a:defRPr sz="1961">
                <a:solidFill>
                  <a:schemeClr val="tx2"/>
                </a:solidFill>
              </a:defRPr>
            </a:lvl2pPr>
            <a:lvl3pPr marL="448021" indent="0">
              <a:spcBef>
                <a:spcPts val="0"/>
              </a:spcBef>
              <a:spcAft>
                <a:spcPts val="1272"/>
              </a:spcAft>
              <a:buNone/>
              <a:defRPr sz="1961"/>
            </a:lvl3pPr>
            <a:lvl4pPr marL="672032" indent="0">
              <a:spcBef>
                <a:spcPts val="0"/>
              </a:spcBef>
              <a:spcAft>
                <a:spcPts val="1272"/>
              </a:spcAft>
              <a:buNone/>
              <a:defRPr sz="1961"/>
            </a:lvl4pPr>
            <a:lvl5pPr marL="896042" indent="0">
              <a:buNone/>
              <a:defRPr/>
            </a:lvl5pPr>
          </a:lstStyle>
          <a:p>
            <a:pPr lvl="0"/>
            <a:r>
              <a:rPr lang="en-US"/>
              <a:t>Subtitle</a:t>
            </a:r>
          </a:p>
        </p:txBody>
      </p:sp>
      <p:sp>
        <p:nvSpPr>
          <p:cNvPr id="6" name="Title 5">
            <a:extLst>
              <a:ext uri="{FF2B5EF4-FFF2-40B4-BE49-F238E27FC236}">
                <a16:creationId xmlns:a16="http://schemas.microsoft.com/office/drawing/2014/main" id="{A60ED82A-779B-4167-4D25-FA5B90E86174}"/>
              </a:ext>
            </a:extLst>
          </p:cNvPr>
          <p:cNvSpPr>
            <a:spLocks noGrp="1"/>
          </p:cNvSpPr>
          <p:nvPr>
            <p:ph type="title"/>
          </p:nvPr>
        </p:nvSpPr>
        <p:spPr>
          <a:xfrm>
            <a:off x="574816" y="510988"/>
            <a:ext cx="11018520" cy="430887"/>
          </a:xfrm>
        </p:spPr>
        <p:txBody>
          <a:bodyPr/>
          <a:lstStyle/>
          <a:p>
            <a:r>
              <a:rPr lang="en-US"/>
              <a:t>Click to edit Master title style</a:t>
            </a:r>
          </a:p>
        </p:txBody>
      </p:sp>
    </p:spTree>
    <p:extLst>
      <p:ext uri="{BB962C8B-B14F-4D97-AF65-F5344CB8AC3E}">
        <p14:creationId xmlns:p14="http://schemas.microsoft.com/office/powerpoint/2010/main" val="3953172197"/>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D4142-DBC4-E65B-1F41-30597BE745C3}"/>
              </a:ext>
            </a:extLst>
          </p:cNvPr>
          <p:cNvSpPr>
            <a:spLocks noGrp="1"/>
          </p:cNvSpPr>
          <p:nvPr>
            <p:ph type="title" hasCustomPrompt="1"/>
          </p:nvPr>
        </p:nvSpPr>
        <p:spPr>
          <a:xfrm>
            <a:off x="588263" y="3152001"/>
            <a:ext cx="2386712" cy="553998"/>
          </a:xfrm>
        </p:spPr>
        <p:txBody>
          <a:bodyPr anchor="ctr" anchorCtr="0"/>
          <a:lstStyle>
            <a:lvl1pPr>
              <a:defRPr>
                <a:solidFill>
                  <a:srgbClr val="FFFFFF"/>
                </a:solidFill>
              </a:defRPr>
            </a:lvl1pPr>
          </a:lstStyle>
          <a:p>
            <a:r>
              <a:rPr lang="en-US"/>
              <a:t>Agenda</a:t>
            </a:r>
          </a:p>
        </p:txBody>
      </p:sp>
      <p:sp>
        <p:nvSpPr>
          <p:cNvPr id="4" name="Text Placeholder 3">
            <a:extLst>
              <a:ext uri="{FF2B5EF4-FFF2-40B4-BE49-F238E27FC236}">
                <a16:creationId xmlns:a16="http://schemas.microsoft.com/office/drawing/2014/main" id="{6E0E8775-9DC0-A022-7A80-27B9652441C3}"/>
              </a:ext>
            </a:extLst>
          </p:cNvPr>
          <p:cNvSpPr>
            <a:spLocks noGrp="1"/>
          </p:cNvSpPr>
          <p:nvPr>
            <p:ph type="body" sz="quarter" idx="10"/>
          </p:nvPr>
        </p:nvSpPr>
        <p:spPr>
          <a:xfrm>
            <a:off x="4140200" y="2622626"/>
            <a:ext cx="7469188"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4980888"/>
      </p:ext>
    </p:extLst>
  </p:cSld>
  <p:clrMapOvr>
    <a:masterClrMapping/>
  </p:clrMapOvr>
  <p:transition>
    <p:fade/>
  </p:transition>
  <p:extLst>
    <p:ext uri="{DCECCB84-F9BA-43D5-87BE-67443E8EF086}">
      <p15:sldGuideLst xmlns:p15="http://schemas.microsoft.com/office/powerpoint/2012/main">
        <p15:guide id="1" pos="2241">
          <p15:clr>
            <a:srgbClr val="FBAE40"/>
          </p15:clr>
        </p15:guide>
        <p15:guide id="2" pos="1874">
          <p15:clr>
            <a:srgbClr val="FBAE40"/>
          </p15:clr>
        </p15:guide>
        <p15:guide id="3" pos="2608">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2_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02381877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1653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553998"/>
          </a:xfrm>
        </p:spPr>
        <p:txBody>
          <a:bodyPr/>
          <a:lstStyle>
            <a:lvl1pPr>
              <a:defRPr sz="36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58723201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1_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55350084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1_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7612815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561823491"/>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1_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6941106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Updat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4009" y="1287364"/>
            <a:ext cx="4201714" cy="620349"/>
          </a:xfrm>
        </p:spPr>
        <p:txBody>
          <a:bodyPr wrap="square" rIns="0" anchor="t">
            <a:noAutofit/>
          </a:bodyPr>
          <a:lstStyle>
            <a:lvl1pPr>
              <a:lnSpc>
                <a:spcPct val="100000"/>
              </a:lnSpc>
              <a:defRPr sz="20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hasCustomPrompt="1"/>
          </p:nvPr>
        </p:nvSpPr>
        <p:spPr>
          <a:xfrm>
            <a:off x="384009" y="2067179"/>
            <a:ext cx="4201714" cy="3289256"/>
          </a:xfrm>
        </p:spPr>
        <p:txBody>
          <a:bodyPr>
            <a:noAutofit/>
          </a:bodyPr>
          <a:lstStyle>
            <a:lvl1pPr marL="0" indent="0">
              <a:buNone/>
              <a:defRPr sz="14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6" name="Rectangle 5">
            <a:extLst>
              <a:ext uri="{FF2B5EF4-FFF2-40B4-BE49-F238E27FC236}">
                <a16:creationId xmlns:a16="http://schemas.microsoft.com/office/drawing/2014/main" id="{10B7B646-5077-24A0-1EC0-D8D72CAF7AA6}"/>
              </a:ext>
              <a:ext uri="{C183D7F6-B498-43B3-948B-1728B52AA6E4}">
                <adec:decorative xmlns:adec="http://schemas.microsoft.com/office/drawing/2017/decorative" val="1"/>
              </a:ext>
            </a:extLst>
          </p:cNvPr>
          <p:cNvSpPr/>
          <p:nvPr userDrawn="1"/>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8F2A55A-54F2-9F08-283C-F966780DD624}"/>
              </a:ext>
              <a:ext uri="{C183D7F6-B498-43B3-948B-1728B52AA6E4}">
                <adec:decorative xmlns:adec="http://schemas.microsoft.com/office/drawing/2017/decorative" val="1"/>
              </a:ext>
            </a:extLst>
          </p:cNvPr>
          <p:cNvSpPr/>
          <p:nvPr userDrawn="1"/>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248540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1_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5D753A-2494-D76F-9BFE-BBE32685DD66}"/>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chemeClr val="bg1"/>
                </a:solidFill>
                <a:latin typeface="+mn-lt"/>
                <a:cs typeface="Segoe UI" panose="020B0502040204020203" pitchFamily="34" charset="0"/>
              </a:defRPr>
            </a:lvl1pPr>
            <a:lvl2pPr marL="228600" indent="0">
              <a:buNone/>
              <a:defRPr sz="1600">
                <a:solidFill>
                  <a:schemeClr val="bg1"/>
                </a:solidFill>
              </a:defRPr>
            </a:lvl2pPr>
            <a:lvl3pPr marL="457200" indent="0">
              <a:buNone/>
              <a:defRPr sz="1400">
                <a:solidFill>
                  <a:schemeClr val="bg1"/>
                </a:solidFill>
              </a:defRPr>
            </a:lvl3pPr>
            <a:lvl4pPr marL="685800" indent="0">
              <a:buNone/>
              <a:defRPr sz="1200">
                <a:solidFill>
                  <a:schemeClr val="bg1"/>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55391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5581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531915900"/>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E806-75DB-B723-33F7-35A343772B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195837-6463-1992-18F5-04AA97E063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66EE12-3D5D-292B-27F5-7BDCE89F1B5E}"/>
              </a:ext>
            </a:extLst>
          </p:cNvPr>
          <p:cNvSpPr>
            <a:spLocks noGrp="1"/>
          </p:cNvSpPr>
          <p:nvPr>
            <p:ph type="dt" sz="half" idx="10"/>
          </p:nvPr>
        </p:nvSpPr>
        <p:spPr/>
        <p:txBody>
          <a:bodyPr/>
          <a:lstStyle/>
          <a:p>
            <a:fld id="{E730E04A-C6E9-44D8-A135-52584663BCFE}" type="datetimeFigureOut">
              <a:rPr lang="en-US" smtClean="0"/>
              <a:t>8/15/2024</a:t>
            </a:fld>
            <a:endParaRPr lang="en-US"/>
          </a:p>
        </p:txBody>
      </p:sp>
      <p:sp>
        <p:nvSpPr>
          <p:cNvPr id="5" name="Footer Placeholder 4">
            <a:extLst>
              <a:ext uri="{FF2B5EF4-FFF2-40B4-BE49-F238E27FC236}">
                <a16:creationId xmlns:a16="http://schemas.microsoft.com/office/drawing/2014/main" id="{CABF230B-A790-01FB-6049-52E234A5DF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343D67-9622-BED7-EE60-1F62509A8D43}"/>
              </a:ext>
            </a:extLst>
          </p:cNvPr>
          <p:cNvSpPr>
            <a:spLocks noGrp="1"/>
          </p:cNvSpPr>
          <p:nvPr>
            <p:ph type="sldNum" sz="quarter" idx="12"/>
          </p:nvPr>
        </p:nvSpPr>
        <p:spPr/>
        <p:txBody>
          <a:bodyPr/>
          <a:lstStyle/>
          <a:p>
            <a:fld id="{97E906C4-2173-4333-A562-72FB6CD65F40}" type="slidenum">
              <a:rPr lang="en-US" smtClean="0"/>
              <a:t>‹#›</a:t>
            </a:fld>
            <a:endParaRPr lang="en-US"/>
          </a:p>
        </p:txBody>
      </p:sp>
    </p:spTree>
    <p:extLst>
      <p:ext uri="{BB962C8B-B14F-4D97-AF65-F5344CB8AC3E}">
        <p14:creationId xmlns:p14="http://schemas.microsoft.com/office/powerpoint/2010/main" val="36123588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652043"/>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Title slide graphic 2">
    <p:bg>
      <p:bgRef idx="1001">
        <a:schemeClr val="bg1"/>
      </p:bgRef>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F133469D-E90F-E540-9968-62AC2F9662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9612"/>
          <a:stretch/>
        </p:blipFill>
        <p:spPr>
          <a:xfrm>
            <a:off x="1" y="0"/>
            <a:ext cx="12204810" cy="6858001"/>
          </a:xfrm>
          <a:prstGeom prst="rect">
            <a:avLst/>
          </a:prstGeom>
        </p:spPr>
      </p:pic>
      <p:sp>
        <p:nvSpPr>
          <p:cNvPr id="7" name="Title 1">
            <a:extLst>
              <a:ext uri="{FF2B5EF4-FFF2-40B4-BE49-F238E27FC236}">
                <a16:creationId xmlns:a16="http://schemas.microsoft.com/office/drawing/2014/main" id="{03E1D4B8-39EA-5843-8010-44FC46466856}"/>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11" name="Text Placeholder 4">
            <a:extLst>
              <a:ext uri="{FF2B5EF4-FFF2-40B4-BE49-F238E27FC236}">
                <a16:creationId xmlns:a16="http://schemas.microsoft.com/office/drawing/2014/main" id="{C5E4DEFC-649C-864E-8426-F392138CA531}"/>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23398478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E75BD-3CD8-2BD5-DA09-C1BF4ECBD6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968481-8506-30B5-78F2-C934750F2A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F1553D-5CCF-5F51-0BF6-CB4E04DC9F32}"/>
              </a:ext>
            </a:extLst>
          </p:cNvPr>
          <p:cNvSpPr>
            <a:spLocks noGrp="1"/>
          </p:cNvSpPr>
          <p:nvPr>
            <p:ph type="dt" sz="half" idx="10"/>
          </p:nvPr>
        </p:nvSpPr>
        <p:spPr/>
        <p:txBody>
          <a:bodyPr/>
          <a:lstStyle/>
          <a:p>
            <a:fld id="{57403E64-2D61-43D0-872F-2FA5173434DF}" type="datetimeFigureOut">
              <a:rPr lang="en-US" smtClean="0"/>
              <a:t>8/15/2024</a:t>
            </a:fld>
            <a:endParaRPr lang="en-US"/>
          </a:p>
        </p:txBody>
      </p:sp>
      <p:sp>
        <p:nvSpPr>
          <p:cNvPr id="5" name="Footer Placeholder 4">
            <a:extLst>
              <a:ext uri="{FF2B5EF4-FFF2-40B4-BE49-F238E27FC236}">
                <a16:creationId xmlns:a16="http://schemas.microsoft.com/office/drawing/2014/main" id="{B0E88F41-0AB2-F73B-4F36-B77906918E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46626-5DEB-0C1A-61A8-A0ECDE992B51}"/>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60204016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A537F-8302-0B1F-5AAC-719DA4D9C2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398500-784B-03C0-1E04-A633E4CDE3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CDF9D4-010A-8279-A01E-7CBB36D64E31}"/>
              </a:ext>
            </a:extLst>
          </p:cNvPr>
          <p:cNvSpPr>
            <a:spLocks noGrp="1"/>
          </p:cNvSpPr>
          <p:nvPr>
            <p:ph type="dt" sz="half" idx="10"/>
          </p:nvPr>
        </p:nvSpPr>
        <p:spPr/>
        <p:txBody>
          <a:bodyPr/>
          <a:lstStyle/>
          <a:p>
            <a:fld id="{57403E64-2D61-43D0-872F-2FA5173434DF}" type="datetimeFigureOut">
              <a:rPr lang="en-US" smtClean="0"/>
              <a:t>8/15/2024</a:t>
            </a:fld>
            <a:endParaRPr lang="en-US"/>
          </a:p>
        </p:txBody>
      </p:sp>
      <p:sp>
        <p:nvSpPr>
          <p:cNvPr id="5" name="Footer Placeholder 4">
            <a:extLst>
              <a:ext uri="{FF2B5EF4-FFF2-40B4-BE49-F238E27FC236}">
                <a16:creationId xmlns:a16="http://schemas.microsoft.com/office/drawing/2014/main" id="{978182B1-F955-FEE4-A807-B804B7791B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0A2874-9B7D-FA33-1C4E-FAA37D9C1407}"/>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106044534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17C5A-2CBD-B609-839C-002686CBB8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A48E83-FF2C-803E-1C0C-A10E70E8FB9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26AD45-A83D-6EB2-B853-D82D46CCDE1E}"/>
              </a:ext>
            </a:extLst>
          </p:cNvPr>
          <p:cNvSpPr>
            <a:spLocks noGrp="1"/>
          </p:cNvSpPr>
          <p:nvPr>
            <p:ph type="dt" sz="half" idx="10"/>
          </p:nvPr>
        </p:nvSpPr>
        <p:spPr/>
        <p:txBody>
          <a:bodyPr/>
          <a:lstStyle/>
          <a:p>
            <a:fld id="{57403E64-2D61-43D0-872F-2FA5173434DF}" type="datetimeFigureOut">
              <a:rPr lang="en-US" smtClean="0"/>
              <a:t>8/15/2024</a:t>
            </a:fld>
            <a:endParaRPr lang="en-US"/>
          </a:p>
        </p:txBody>
      </p:sp>
      <p:sp>
        <p:nvSpPr>
          <p:cNvPr id="5" name="Footer Placeholder 4">
            <a:extLst>
              <a:ext uri="{FF2B5EF4-FFF2-40B4-BE49-F238E27FC236}">
                <a16:creationId xmlns:a16="http://schemas.microsoft.com/office/drawing/2014/main" id="{4BAA2F92-91CD-B340-3C60-629B6AF324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F62FD3-C5F0-6E0D-E899-648B2B5E74DC}"/>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219330283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86706-E95A-00EF-EE0E-192F444459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0CAE9B-7EBD-1069-931A-F7D8027E97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0472F5-3A87-CC1C-013E-FF71D0F048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4C31EC-A54F-BB2F-8401-0FAB78DF22D4}"/>
              </a:ext>
            </a:extLst>
          </p:cNvPr>
          <p:cNvSpPr>
            <a:spLocks noGrp="1"/>
          </p:cNvSpPr>
          <p:nvPr>
            <p:ph type="dt" sz="half" idx="10"/>
          </p:nvPr>
        </p:nvSpPr>
        <p:spPr/>
        <p:txBody>
          <a:bodyPr/>
          <a:lstStyle/>
          <a:p>
            <a:fld id="{57403E64-2D61-43D0-872F-2FA5173434DF}" type="datetimeFigureOut">
              <a:rPr lang="en-US" smtClean="0"/>
              <a:t>8/15/2024</a:t>
            </a:fld>
            <a:endParaRPr lang="en-US"/>
          </a:p>
        </p:txBody>
      </p:sp>
      <p:sp>
        <p:nvSpPr>
          <p:cNvPr id="6" name="Footer Placeholder 5">
            <a:extLst>
              <a:ext uri="{FF2B5EF4-FFF2-40B4-BE49-F238E27FC236}">
                <a16:creationId xmlns:a16="http://schemas.microsoft.com/office/drawing/2014/main" id="{8F3F9AC4-1AAB-146F-2F52-C505C92ABF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5B2D3-DF2F-5B72-942A-82D2BD2F5F8F}"/>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240869989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13694-E91F-EEB2-7940-9B6E9697DD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D9F2C9-7B3B-7A6F-94F9-F169F6644C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CB6E64-77D9-7A32-A58B-FC69B1E6B2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5A9CEF-7A15-659E-CA5E-0C9ADD459E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9B81C9-B082-5AEC-5C73-6D430348C3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84A154-21AA-E91F-2B86-1607EF1F969C}"/>
              </a:ext>
            </a:extLst>
          </p:cNvPr>
          <p:cNvSpPr>
            <a:spLocks noGrp="1"/>
          </p:cNvSpPr>
          <p:nvPr>
            <p:ph type="dt" sz="half" idx="10"/>
          </p:nvPr>
        </p:nvSpPr>
        <p:spPr/>
        <p:txBody>
          <a:bodyPr/>
          <a:lstStyle/>
          <a:p>
            <a:fld id="{57403E64-2D61-43D0-872F-2FA5173434DF}" type="datetimeFigureOut">
              <a:rPr lang="en-US" smtClean="0"/>
              <a:t>8/15/2024</a:t>
            </a:fld>
            <a:endParaRPr lang="en-US"/>
          </a:p>
        </p:txBody>
      </p:sp>
      <p:sp>
        <p:nvSpPr>
          <p:cNvPr id="8" name="Footer Placeholder 7">
            <a:extLst>
              <a:ext uri="{FF2B5EF4-FFF2-40B4-BE49-F238E27FC236}">
                <a16:creationId xmlns:a16="http://schemas.microsoft.com/office/drawing/2014/main" id="{B2AE142F-0619-52AF-DC20-F1810E727F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EB42F8-08E0-0FBC-2E6C-A763B481D212}"/>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418783556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406F5-498F-2161-36F8-F63961A195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BEAA3F-1231-BCDB-9AB2-D3226CE52229}"/>
              </a:ext>
            </a:extLst>
          </p:cNvPr>
          <p:cNvSpPr>
            <a:spLocks noGrp="1"/>
          </p:cNvSpPr>
          <p:nvPr>
            <p:ph type="dt" sz="half" idx="10"/>
          </p:nvPr>
        </p:nvSpPr>
        <p:spPr/>
        <p:txBody>
          <a:bodyPr/>
          <a:lstStyle/>
          <a:p>
            <a:fld id="{57403E64-2D61-43D0-872F-2FA5173434DF}" type="datetimeFigureOut">
              <a:rPr lang="en-US" smtClean="0"/>
              <a:t>8/15/2024</a:t>
            </a:fld>
            <a:endParaRPr lang="en-US"/>
          </a:p>
        </p:txBody>
      </p:sp>
      <p:sp>
        <p:nvSpPr>
          <p:cNvPr id="4" name="Footer Placeholder 3">
            <a:extLst>
              <a:ext uri="{FF2B5EF4-FFF2-40B4-BE49-F238E27FC236}">
                <a16:creationId xmlns:a16="http://schemas.microsoft.com/office/drawing/2014/main" id="{ADC49276-595E-E60F-49A0-E9E4F21A58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D33028-7ED3-C3FA-AC68-EFB88D1203FD}"/>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223720900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B4365D-9369-6B03-B685-650B51F431D4}"/>
              </a:ext>
            </a:extLst>
          </p:cNvPr>
          <p:cNvSpPr>
            <a:spLocks noGrp="1"/>
          </p:cNvSpPr>
          <p:nvPr>
            <p:ph type="dt" sz="half" idx="10"/>
          </p:nvPr>
        </p:nvSpPr>
        <p:spPr/>
        <p:txBody>
          <a:bodyPr/>
          <a:lstStyle/>
          <a:p>
            <a:fld id="{57403E64-2D61-43D0-872F-2FA5173434DF}" type="datetimeFigureOut">
              <a:rPr lang="en-US" smtClean="0"/>
              <a:t>8/15/2024</a:t>
            </a:fld>
            <a:endParaRPr lang="en-US"/>
          </a:p>
        </p:txBody>
      </p:sp>
      <p:sp>
        <p:nvSpPr>
          <p:cNvPr id="3" name="Footer Placeholder 2">
            <a:extLst>
              <a:ext uri="{FF2B5EF4-FFF2-40B4-BE49-F238E27FC236}">
                <a16:creationId xmlns:a16="http://schemas.microsoft.com/office/drawing/2014/main" id="{5F77ED8B-86C2-9FEF-005E-FD7F539501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8F849E-D2E8-EE11-101B-41C1EC95C54D}"/>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396808456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66154-AC05-CFAD-A960-E31E8F710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CBC8BE-E00E-B9CD-5EE1-21F2C71653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D8A651-CA01-3A3C-5430-A9F88A812A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AB5758-E247-7ABF-1E94-6FC9407B0B9B}"/>
              </a:ext>
            </a:extLst>
          </p:cNvPr>
          <p:cNvSpPr>
            <a:spLocks noGrp="1"/>
          </p:cNvSpPr>
          <p:nvPr>
            <p:ph type="dt" sz="half" idx="10"/>
          </p:nvPr>
        </p:nvSpPr>
        <p:spPr/>
        <p:txBody>
          <a:bodyPr/>
          <a:lstStyle/>
          <a:p>
            <a:fld id="{57403E64-2D61-43D0-872F-2FA5173434DF}" type="datetimeFigureOut">
              <a:rPr lang="en-US" smtClean="0"/>
              <a:t>8/15/2024</a:t>
            </a:fld>
            <a:endParaRPr lang="en-US"/>
          </a:p>
        </p:txBody>
      </p:sp>
      <p:sp>
        <p:nvSpPr>
          <p:cNvPr id="6" name="Footer Placeholder 5">
            <a:extLst>
              <a:ext uri="{FF2B5EF4-FFF2-40B4-BE49-F238E27FC236}">
                <a16:creationId xmlns:a16="http://schemas.microsoft.com/office/drawing/2014/main" id="{EADF9624-9CDC-ADB2-9C3E-EC492A1B31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743AA8-C0CD-CF9F-C7ED-BA3E24A8D235}"/>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29050633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C1154-2E4C-4AB1-247C-604E910A0E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900CB4-AD65-A8C2-5E91-3AE4806D9B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C05CA4-DB3F-1480-527D-1C30162C37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90E907-9911-21D9-E669-B9E06EB7848D}"/>
              </a:ext>
            </a:extLst>
          </p:cNvPr>
          <p:cNvSpPr>
            <a:spLocks noGrp="1"/>
          </p:cNvSpPr>
          <p:nvPr>
            <p:ph type="dt" sz="half" idx="10"/>
          </p:nvPr>
        </p:nvSpPr>
        <p:spPr/>
        <p:txBody>
          <a:bodyPr/>
          <a:lstStyle/>
          <a:p>
            <a:fld id="{57403E64-2D61-43D0-872F-2FA5173434DF}" type="datetimeFigureOut">
              <a:rPr lang="en-US" smtClean="0"/>
              <a:t>8/15/2024</a:t>
            </a:fld>
            <a:endParaRPr lang="en-US"/>
          </a:p>
        </p:txBody>
      </p:sp>
      <p:sp>
        <p:nvSpPr>
          <p:cNvPr id="6" name="Footer Placeholder 5">
            <a:extLst>
              <a:ext uri="{FF2B5EF4-FFF2-40B4-BE49-F238E27FC236}">
                <a16:creationId xmlns:a16="http://schemas.microsoft.com/office/drawing/2014/main" id="{E1806A29-B4E3-32D4-013F-53F1493976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E1D14B-1C56-8FDB-5BFA-7914931F5696}"/>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656655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45204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61CA-2DA7-ED31-7901-47C1DC50BD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C66016-20E4-6D56-C5BC-1FE832D1C8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E6D9C-26D3-09BF-9A7A-A89B36C4F714}"/>
              </a:ext>
            </a:extLst>
          </p:cNvPr>
          <p:cNvSpPr>
            <a:spLocks noGrp="1"/>
          </p:cNvSpPr>
          <p:nvPr>
            <p:ph type="dt" sz="half" idx="10"/>
          </p:nvPr>
        </p:nvSpPr>
        <p:spPr/>
        <p:txBody>
          <a:bodyPr/>
          <a:lstStyle/>
          <a:p>
            <a:fld id="{57403E64-2D61-43D0-872F-2FA5173434DF}" type="datetimeFigureOut">
              <a:rPr lang="en-US" smtClean="0"/>
              <a:t>8/15/2024</a:t>
            </a:fld>
            <a:endParaRPr lang="en-US"/>
          </a:p>
        </p:txBody>
      </p:sp>
      <p:sp>
        <p:nvSpPr>
          <p:cNvPr id="5" name="Footer Placeholder 4">
            <a:extLst>
              <a:ext uri="{FF2B5EF4-FFF2-40B4-BE49-F238E27FC236}">
                <a16:creationId xmlns:a16="http://schemas.microsoft.com/office/drawing/2014/main" id="{5040AAEE-6734-9C46-BFDC-F20FCBF061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3C526B-28CB-E269-233E-802FFADFF563}"/>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361288748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DD6E9F-C2A9-522F-DBCB-4B9716E84D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4EF71D-F0F8-16C9-CB72-AE8EA021FD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6D970B-261F-0187-6811-BCEBE59766FB}"/>
              </a:ext>
            </a:extLst>
          </p:cNvPr>
          <p:cNvSpPr>
            <a:spLocks noGrp="1"/>
          </p:cNvSpPr>
          <p:nvPr>
            <p:ph type="dt" sz="half" idx="10"/>
          </p:nvPr>
        </p:nvSpPr>
        <p:spPr/>
        <p:txBody>
          <a:bodyPr/>
          <a:lstStyle/>
          <a:p>
            <a:fld id="{57403E64-2D61-43D0-872F-2FA5173434DF}" type="datetimeFigureOut">
              <a:rPr lang="en-US" smtClean="0"/>
              <a:t>8/15/2024</a:t>
            </a:fld>
            <a:endParaRPr lang="en-US"/>
          </a:p>
        </p:txBody>
      </p:sp>
      <p:sp>
        <p:nvSpPr>
          <p:cNvPr id="5" name="Footer Placeholder 4">
            <a:extLst>
              <a:ext uri="{FF2B5EF4-FFF2-40B4-BE49-F238E27FC236}">
                <a16:creationId xmlns:a16="http://schemas.microsoft.com/office/drawing/2014/main" id="{B252B701-E6F1-05D6-B2EA-1F53A5EC1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2D9E7-59C5-3684-1EDD-2D54F58E338E}"/>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344543008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E08FE-4C51-B2FA-ECF2-D7CFE94C0D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B82AE3-9146-67FC-8585-FEC01BBC33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3EBE57-C197-C7A5-458D-F5499E82D3EF}"/>
              </a:ext>
            </a:extLst>
          </p:cNvPr>
          <p:cNvSpPr>
            <a:spLocks noGrp="1"/>
          </p:cNvSpPr>
          <p:nvPr>
            <p:ph type="dt" sz="half" idx="10"/>
          </p:nvPr>
        </p:nvSpPr>
        <p:spPr/>
        <p:txBody>
          <a:bodyPr/>
          <a:lstStyle/>
          <a:p>
            <a:fld id="{5A9E22E4-1DDE-4866-92EC-873D8193CB1F}" type="datetimeFigureOut">
              <a:rPr lang="en-US" smtClean="0"/>
              <a:t>8/15/2024</a:t>
            </a:fld>
            <a:endParaRPr lang="en-US"/>
          </a:p>
        </p:txBody>
      </p:sp>
      <p:sp>
        <p:nvSpPr>
          <p:cNvPr id="5" name="Footer Placeholder 4">
            <a:extLst>
              <a:ext uri="{FF2B5EF4-FFF2-40B4-BE49-F238E27FC236}">
                <a16:creationId xmlns:a16="http://schemas.microsoft.com/office/drawing/2014/main" id="{3D675AF8-91AB-C0CF-DDF9-6575C2370A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3C12EC-038F-3747-BB31-D3872ACF5908}"/>
              </a:ext>
            </a:extLst>
          </p:cNvPr>
          <p:cNvSpPr>
            <a:spLocks noGrp="1"/>
          </p:cNvSpPr>
          <p:nvPr>
            <p:ph type="sldNum" sz="quarter" idx="12"/>
          </p:nvPr>
        </p:nvSpPr>
        <p:spPr/>
        <p:txBody>
          <a:bodyPr/>
          <a:lstStyle/>
          <a:p>
            <a:fld id="{D019CC7C-C9CC-40E7-ADB8-68828CEE1D99}" type="slidenum">
              <a:rPr lang="en-US" smtClean="0"/>
              <a:t>‹#›</a:t>
            </a:fld>
            <a:endParaRPr lang="en-US"/>
          </a:p>
        </p:txBody>
      </p:sp>
    </p:spTree>
    <p:extLst>
      <p:ext uri="{BB962C8B-B14F-4D97-AF65-F5344CB8AC3E}">
        <p14:creationId xmlns:p14="http://schemas.microsoft.com/office/powerpoint/2010/main" val="414752113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60AE7-D823-B630-7B09-FADAE69F5F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33B365-6499-3461-C67B-2074317493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7E24FD-F8A2-58C7-E0A6-A8B6F3AECD08}"/>
              </a:ext>
            </a:extLst>
          </p:cNvPr>
          <p:cNvSpPr>
            <a:spLocks noGrp="1"/>
          </p:cNvSpPr>
          <p:nvPr>
            <p:ph type="dt" sz="half" idx="10"/>
          </p:nvPr>
        </p:nvSpPr>
        <p:spPr/>
        <p:txBody>
          <a:bodyPr/>
          <a:lstStyle/>
          <a:p>
            <a:fld id="{5A9E22E4-1DDE-4866-92EC-873D8193CB1F}" type="datetimeFigureOut">
              <a:rPr lang="en-US" smtClean="0"/>
              <a:t>8/15/2024</a:t>
            </a:fld>
            <a:endParaRPr lang="en-US"/>
          </a:p>
        </p:txBody>
      </p:sp>
      <p:sp>
        <p:nvSpPr>
          <p:cNvPr id="5" name="Footer Placeholder 4">
            <a:extLst>
              <a:ext uri="{FF2B5EF4-FFF2-40B4-BE49-F238E27FC236}">
                <a16:creationId xmlns:a16="http://schemas.microsoft.com/office/drawing/2014/main" id="{22B025B1-74BF-A9AA-C981-294BCD983E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DBB8C6-BB23-C401-20D7-2C5BB563C9E3}"/>
              </a:ext>
            </a:extLst>
          </p:cNvPr>
          <p:cNvSpPr>
            <a:spLocks noGrp="1"/>
          </p:cNvSpPr>
          <p:nvPr>
            <p:ph type="sldNum" sz="quarter" idx="12"/>
          </p:nvPr>
        </p:nvSpPr>
        <p:spPr/>
        <p:txBody>
          <a:bodyPr/>
          <a:lstStyle/>
          <a:p>
            <a:fld id="{D019CC7C-C9CC-40E7-ADB8-68828CEE1D99}" type="slidenum">
              <a:rPr lang="en-US" smtClean="0"/>
              <a:t>‹#›</a:t>
            </a:fld>
            <a:endParaRPr lang="en-US"/>
          </a:p>
        </p:txBody>
      </p:sp>
    </p:spTree>
    <p:extLst>
      <p:ext uri="{BB962C8B-B14F-4D97-AF65-F5344CB8AC3E}">
        <p14:creationId xmlns:p14="http://schemas.microsoft.com/office/powerpoint/2010/main" val="229175319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CD827-7A39-AE68-A21D-6AC1A1A4D2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CDDF86-5ED3-0F8C-FBA4-22F74D5B50E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90E44C-7191-E778-30D2-C1043ECC9A25}"/>
              </a:ext>
            </a:extLst>
          </p:cNvPr>
          <p:cNvSpPr>
            <a:spLocks noGrp="1"/>
          </p:cNvSpPr>
          <p:nvPr>
            <p:ph type="dt" sz="half" idx="10"/>
          </p:nvPr>
        </p:nvSpPr>
        <p:spPr/>
        <p:txBody>
          <a:bodyPr/>
          <a:lstStyle/>
          <a:p>
            <a:fld id="{5A9E22E4-1DDE-4866-92EC-873D8193CB1F}" type="datetimeFigureOut">
              <a:rPr lang="en-US" smtClean="0"/>
              <a:t>8/15/2024</a:t>
            </a:fld>
            <a:endParaRPr lang="en-US"/>
          </a:p>
        </p:txBody>
      </p:sp>
      <p:sp>
        <p:nvSpPr>
          <p:cNvPr id="5" name="Footer Placeholder 4">
            <a:extLst>
              <a:ext uri="{FF2B5EF4-FFF2-40B4-BE49-F238E27FC236}">
                <a16:creationId xmlns:a16="http://schemas.microsoft.com/office/drawing/2014/main" id="{203F6D73-6788-FEB6-0BD8-D515C4187D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7FA6D5-485E-6459-554F-16904AEA64DE}"/>
              </a:ext>
            </a:extLst>
          </p:cNvPr>
          <p:cNvSpPr>
            <a:spLocks noGrp="1"/>
          </p:cNvSpPr>
          <p:nvPr>
            <p:ph type="sldNum" sz="quarter" idx="12"/>
          </p:nvPr>
        </p:nvSpPr>
        <p:spPr/>
        <p:txBody>
          <a:bodyPr/>
          <a:lstStyle/>
          <a:p>
            <a:fld id="{D019CC7C-C9CC-40E7-ADB8-68828CEE1D99}" type="slidenum">
              <a:rPr lang="en-US" smtClean="0"/>
              <a:t>‹#›</a:t>
            </a:fld>
            <a:endParaRPr lang="en-US"/>
          </a:p>
        </p:txBody>
      </p:sp>
    </p:spTree>
    <p:extLst>
      <p:ext uri="{BB962C8B-B14F-4D97-AF65-F5344CB8AC3E}">
        <p14:creationId xmlns:p14="http://schemas.microsoft.com/office/powerpoint/2010/main" val="418826890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5A088-6D39-1A4D-379F-C8D48AE93A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312327-1A0F-821C-2CC0-ED2479F30A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25A666-4530-AE89-52F7-7719805510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355F3A-084A-D62E-43A8-69619BAD310B}"/>
              </a:ext>
            </a:extLst>
          </p:cNvPr>
          <p:cNvSpPr>
            <a:spLocks noGrp="1"/>
          </p:cNvSpPr>
          <p:nvPr>
            <p:ph type="dt" sz="half" idx="10"/>
          </p:nvPr>
        </p:nvSpPr>
        <p:spPr/>
        <p:txBody>
          <a:bodyPr/>
          <a:lstStyle/>
          <a:p>
            <a:fld id="{5A9E22E4-1DDE-4866-92EC-873D8193CB1F}" type="datetimeFigureOut">
              <a:rPr lang="en-US" smtClean="0"/>
              <a:t>8/15/2024</a:t>
            </a:fld>
            <a:endParaRPr lang="en-US"/>
          </a:p>
        </p:txBody>
      </p:sp>
      <p:sp>
        <p:nvSpPr>
          <p:cNvPr id="6" name="Footer Placeholder 5">
            <a:extLst>
              <a:ext uri="{FF2B5EF4-FFF2-40B4-BE49-F238E27FC236}">
                <a16:creationId xmlns:a16="http://schemas.microsoft.com/office/drawing/2014/main" id="{BC13A1EA-22D6-A1CE-11CB-EF6C9486A4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306A3A-CF0C-1E58-AFAB-B9196F302EBB}"/>
              </a:ext>
            </a:extLst>
          </p:cNvPr>
          <p:cNvSpPr>
            <a:spLocks noGrp="1"/>
          </p:cNvSpPr>
          <p:nvPr>
            <p:ph type="sldNum" sz="quarter" idx="12"/>
          </p:nvPr>
        </p:nvSpPr>
        <p:spPr/>
        <p:txBody>
          <a:bodyPr/>
          <a:lstStyle/>
          <a:p>
            <a:fld id="{D019CC7C-C9CC-40E7-ADB8-68828CEE1D99}" type="slidenum">
              <a:rPr lang="en-US" smtClean="0"/>
              <a:t>‹#›</a:t>
            </a:fld>
            <a:endParaRPr lang="en-US"/>
          </a:p>
        </p:txBody>
      </p:sp>
    </p:spTree>
    <p:extLst>
      <p:ext uri="{BB962C8B-B14F-4D97-AF65-F5344CB8AC3E}">
        <p14:creationId xmlns:p14="http://schemas.microsoft.com/office/powerpoint/2010/main" val="345993611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51935-2FBC-9FBB-571A-61E95F4A11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D3ACF9-1200-A03D-FF8C-B5D9CD8D77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FF3F2A-776F-9703-48D2-A4CF02CBAF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8B03E1-518F-D5F9-708F-EDFAD01D0A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3C33C4-5F07-A50B-2C1B-2E2A06EB4B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36BC30-367B-4AE6-4813-67A7A8C8C72A}"/>
              </a:ext>
            </a:extLst>
          </p:cNvPr>
          <p:cNvSpPr>
            <a:spLocks noGrp="1"/>
          </p:cNvSpPr>
          <p:nvPr>
            <p:ph type="dt" sz="half" idx="10"/>
          </p:nvPr>
        </p:nvSpPr>
        <p:spPr/>
        <p:txBody>
          <a:bodyPr/>
          <a:lstStyle/>
          <a:p>
            <a:fld id="{5A9E22E4-1DDE-4866-92EC-873D8193CB1F}" type="datetimeFigureOut">
              <a:rPr lang="en-US" smtClean="0"/>
              <a:t>8/15/2024</a:t>
            </a:fld>
            <a:endParaRPr lang="en-US"/>
          </a:p>
        </p:txBody>
      </p:sp>
      <p:sp>
        <p:nvSpPr>
          <p:cNvPr id="8" name="Footer Placeholder 7">
            <a:extLst>
              <a:ext uri="{FF2B5EF4-FFF2-40B4-BE49-F238E27FC236}">
                <a16:creationId xmlns:a16="http://schemas.microsoft.com/office/drawing/2014/main" id="{E6E843B3-C40C-BE9B-BF00-B7F5CCD748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653342-5482-C1BC-7006-F69099F563D1}"/>
              </a:ext>
            </a:extLst>
          </p:cNvPr>
          <p:cNvSpPr>
            <a:spLocks noGrp="1"/>
          </p:cNvSpPr>
          <p:nvPr>
            <p:ph type="sldNum" sz="quarter" idx="12"/>
          </p:nvPr>
        </p:nvSpPr>
        <p:spPr/>
        <p:txBody>
          <a:bodyPr/>
          <a:lstStyle/>
          <a:p>
            <a:fld id="{D019CC7C-C9CC-40E7-ADB8-68828CEE1D99}" type="slidenum">
              <a:rPr lang="en-US" smtClean="0"/>
              <a:t>‹#›</a:t>
            </a:fld>
            <a:endParaRPr lang="en-US"/>
          </a:p>
        </p:txBody>
      </p:sp>
    </p:spTree>
    <p:extLst>
      <p:ext uri="{BB962C8B-B14F-4D97-AF65-F5344CB8AC3E}">
        <p14:creationId xmlns:p14="http://schemas.microsoft.com/office/powerpoint/2010/main" val="15902160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BACD8-73FE-EB6F-A936-9489F62B12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83B5AD-02BB-1D69-5A1D-65DB8CF8BEDA}"/>
              </a:ext>
            </a:extLst>
          </p:cNvPr>
          <p:cNvSpPr>
            <a:spLocks noGrp="1"/>
          </p:cNvSpPr>
          <p:nvPr>
            <p:ph type="dt" sz="half" idx="10"/>
          </p:nvPr>
        </p:nvSpPr>
        <p:spPr/>
        <p:txBody>
          <a:bodyPr/>
          <a:lstStyle/>
          <a:p>
            <a:fld id="{5A9E22E4-1DDE-4866-92EC-873D8193CB1F}" type="datetimeFigureOut">
              <a:rPr lang="en-US" smtClean="0"/>
              <a:t>8/15/2024</a:t>
            </a:fld>
            <a:endParaRPr lang="en-US"/>
          </a:p>
        </p:txBody>
      </p:sp>
      <p:sp>
        <p:nvSpPr>
          <p:cNvPr id="4" name="Footer Placeholder 3">
            <a:extLst>
              <a:ext uri="{FF2B5EF4-FFF2-40B4-BE49-F238E27FC236}">
                <a16:creationId xmlns:a16="http://schemas.microsoft.com/office/drawing/2014/main" id="{AE7DB44D-C0FB-A7C7-8EE9-E7208FC71E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81CD5A-329E-BCE0-2A62-52917184979D}"/>
              </a:ext>
            </a:extLst>
          </p:cNvPr>
          <p:cNvSpPr>
            <a:spLocks noGrp="1"/>
          </p:cNvSpPr>
          <p:nvPr>
            <p:ph type="sldNum" sz="quarter" idx="12"/>
          </p:nvPr>
        </p:nvSpPr>
        <p:spPr/>
        <p:txBody>
          <a:bodyPr/>
          <a:lstStyle/>
          <a:p>
            <a:fld id="{D019CC7C-C9CC-40E7-ADB8-68828CEE1D99}" type="slidenum">
              <a:rPr lang="en-US" smtClean="0"/>
              <a:t>‹#›</a:t>
            </a:fld>
            <a:endParaRPr lang="en-US"/>
          </a:p>
        </p:txBody>
      </p:sp>
    </p:spTree>
    <p:extLst>
      <p:ext uri="{BB962C8B-B14F-4D97-AF65-F5344CB8AC3E}">
        <p14:creationId xmlns:p14="http://schemas.microsoft.com/office/powerpoint/2010/main" val="342546561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B58CB8-4FA8-7374-ECA5-8FB31F71A962}"/>
              </a:ext>
            </a:extLst>
          </p:cNvPr>
          <p:cNvSpPr>
            <a:spLocks noGrp="1"/>
          </p:cNvSpPr>
          <p:nvPr>
            <p:ph type="dt" sz="half" idx="10"/>
          </p:nvPr>
        </p:nvSpPr>
        <p:spPr/>
        <p:txBody>
          <a:bodyPr/>
          <a:lstStyle/>
          <a:p>
            <a:fld id="{5A9E22E4-1DDE-4866-92EC-873D8193CB1F}" type="datetimeFigureOut">
              <a:rPr lang="en-US" smtClean="0"/>
              <a:t>8/15/2024</a:t>
            </a:fld>
            <a:endParaRPr lang="en-US"/>
          </a:p>
        </p:txBody>
      </p:sp>
      <p:sp>
        <p:nvSpPr>
          <p:cNvPr id="3" name="Footer Placeholder 2">
            <a:extLst>
              <a:ext uri="{FF2B5EF4-FFF2-40B4-BE49-F238E27FC236}">
                <a16:creationId xmlns:a16="http://schemas.microsoft.com/office/drawing/2014/main" id="{A24B90CD-8F2B-7C6D-8FF3-582C1C99EA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D343B8-FAAB-9429-65A4-B464156E5E05}"/>
              </a:ext>
            </a:extLst>
          </p:cNvPr>
          <p:cNvSpPr>
            <a:spLocks noGrp="1"/>
          </p:cNvSpPr>
          <p:nvPr>
            <p:ph type="sldNum" sz="quarter" idx="12"/>
          </p:nvPr>
        </p:nvSpPr>
        <p:spPr/>
        <p:txBody>
          <a:bodyPr/>
          <a:lstStyle/>
          <a:p>
            <a:fld id="{D019CC7C-C9CC-40E7-ADB8-68828CEE1D99}" type="slidenum">
              <a:rPr lang="en-US" smtClean="0"/>
              <a:t>‹#›</a:t>
            </a:fld>
            <a:endParaRPr lang="en-US"/>
          </a:p>
        </p:txBody>
      </p:sp>
    </p:spTree>
    <p:extLst>
      <p:ext uri="{BB962C8B-B14F-4D97-AF65-F5344CB8AC3E}">
        <p14:creationId xmlns:p14="http://schemas.microsoft.com/office/powerpoint/2010/main" val="241350113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B0A03-E536-D509-C93E-65A9ADCED1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C3B49E-8303-E090-C63C-9DE053B30D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04EFF2-5404-20E8-5F54-3E2CA7F5D5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4C2DA4-5DC3-5893-42FA-C51F643A49FE}"/>
              </a:ext>
            </a:extLst>
          </p:cNvPr>
          <p:cNvSpPr>
            <a:spLocks noGrp="1"/>
          </p:cNvSpPr>
          <p:nvPr>
            <p:ph type="dt" sz="half" idx="10"/>
          </p:nvPr>
        </p:nvSpPr>
        <p:spPr/>
        <p:txBody>
          <a:bodyPr/>
          <a:lstStyle/>
          <a:p>
            <a:fld id="{5A9E22E4-1DDE-4866-92EC-873D8193CB1F}" type="datetimeFigureOut">
              <a:rPr lang="en-US" smtClean="0"/>
              <a:t>8/15/2024</a:t>
            </a:fld>
            <a:endParaRPr lang="en-US"/>
          </a:p>
        </p:txBody>
      </p:sp>
      <p:sp>
        <p:nvSpPr>
          <p:cNvPr id="6" name="Footer Placeholder 5">
            <a:extLst>
              <a:ext uri="{FF2B5EF4-FFF2-40B4-BE49-F238E27FC236}">
                <a16:creationId xmlns:a16="http://schemas.microsoft.com/office/drawing/2014/main" id="{69E0BBF7-982C-E0D7-4F08-C124355D10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87158-DD2C-7FA4-6841-8DC123293AE7}"/>
              </a:ext>
            </a:extLst>
          </p:cNvPr>
          <p:cNvSpPr>
            <a:spLocks noGrp="1"/>
          </p:cNvSpPr>
          <p:nvPr>
            <p:ph type="sldNum" sz="quarter" idx="12"/>
          </p:nvPr>
        </p:nvSpPr>
        <p:spPr/>
        <p:txBody>
          <a:bodyPr/>
          <a:lstStyle/>
          <a:p>
            <a:fld id="{D019CC7C-C9CC-40E7-ADB8-68828CEE1D99}" type="slidenum">
              <a:rPr lang="en-US" smtClean="0"/>
              <a:t>‹#›</a:t>
            </a:fld>
            <a:endParaRPr lang="en-US"/>
          </a:p>
        </p:txBody>
      </p:sp>
    </p:spTree>
    <p:extLst>
      <p:ext uri="{BB962C8B-B14F-4D97-AF65-F5344CB8AC3E}">
        <p14:creationId xmlns:p14="http://schemas.microsoft.com/office/powerpoint/2010/main" val="31213316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828857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491BB-1EF6-21E2-4095-3A4354E42D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B370DE-0966-9E37-6CE3-F0E719CC08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944C85-938F-951E-CDB4-020E0EE906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B9160F-B7A7-659A-6E00-62446BE21A25}"/>
              </a:ext>
            </a:extLst>
          </p:cNvPr>
          <p:cNvSpPr>
            <a:spLocks noGrp="1"/>
          </p:cNvSpPr>
          <p:nvPr>
            <p:ph type="dt" sz="half" idx="10"/>
          </p:nvPr>
        </p:nvSpPr>
        <p:spPr/>
        <p:txBody>
          <a:bodyPr/>
          <a:lstStyle/>
          <a:p>
            <a:fld id="{5A9E22E4-1DDE-4866-92EC-873D8193CB1F}" type="datetimeFigureOut">
              <a:rPr lang="en-US" smtClean="0"/>
              <a:t>8/15/2024</a:t>
            </a:fld>
            <a:endParaRPr lang="en-US"/>
          </a:p>
        </p:txBody>
      </p:sp>
      <p:sp>
        <p:nvSpPr>
          <p:cNvPr id="6" name="Footer Placeholder 5">
            <a:extLst>
              <a:ext uri="{FF2B5EF4-FFF2-40B4-BE49-F238E27FC236}">
                <a16:creationId xmlns:a16="http://schemas.microsoft.com/office/drawing/2014/main" id="{B7985FB9-4AD9-3076-8E77-8DD6408D3C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F85EEC-D7F3-DE1F-2F6D-2BCF284087DA}"/>
              </a:ext>
            </a:extLst>
          </p:cNvPr>
          <p:cNvSpPr>
            <a:spLocks noGrp="1"/>
          </p:cNvSpPr>
          <p:nvPr>
            <p:ph type="sldNum" sz="quarter" idx="12"/>
          </p:nvPr>
        </p:nvSpPr>
        <p:spPr/>
        <p:txBody>
          <a:bodyPr/>
          <a:lstStyle/>
          <a:p>
            <a:fld id="{D019CC7C-C9CC-40E7-ADB8-68828CEE1D99}" type="slidenum">
              <a:rPr lang="en-US" smtClean="0"/>
              <a:t>‹#›</a:t>
            </a:fld>
            <a:endParaRPr lang="en-US"/>
          </a:p>
        </p:txBody>
      </p:sp>
    </p:spTree>
    <p:extLst>
      <p:ext uri="{BB962C8B-B14F-4D97-AF65-F5344CB8AC3E}">
        <p14:creationId xmlns:p14="http://schemas.microsoft.com/office/powerpoint/2010/main" val="307264133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95FD9-03C8-9BF8-EF7C-F3A40ECA96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403948-C531-EA34-9DFD-05A0439AF9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4152F5-263F-6531-3AAC-B5206403C22F}"/>
              </a:ext>
            </a:extLst>
          </p:cNvPr>
          <p:cNvSpPr>
            <a:spLocks noGrp="1"/>
          </p:cNvSpPr>
          <p:nvPr>
            <p:ph type="dt" sz="half" idx="10"/>
          </p:nvPr>
        </p:nvSpPr>
        <p:spPr/>
        <p:txBody>
          <a:bodyPr/>
          <a:lstStyle/>
          <a:p>
            <a:fld id="{5A9E22E4-1DDE-4866-92EC-873D8193CB1F}" type="datetimeFigureOut">
              <a:rPr lang="en-US" smtClean="0"/>
              <a:t>8/15/2024</a:t>
            </a:fld>
            <a:endParaRPr lang="en-US"/>
          </a:p>
        </p:txBody>
      </p:sp>
      <p:sp>
        <p:nvSpPr>
          <p:cNvPr id="5" name="Footer Placeholder 4">
            <a:extLst>
              <a:ext uri="{FF2B5EF4-FFF2-40B4-BE49-F238E27FC236}">
                <a16:creationId xmlns:a16="http://schemas.microsoft.com/office/drawing/2014/main" id="{85C42402-A407-2C08-4F15-022304D210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384CD-2830-9C2C-3280-C4B2D45D6622}"/>
              </a:ext>
            </a:extLst>
          </p:cNvPr>
          <p:cNvSpPr>
            <a:spLocks noGrp="1"/>
          </p:cNvSpPr>
          <p:nvPr>
            <p:ph type="sldNum" sz="quarter" idx="12"/>
          </p:nvPr>
        </p:nvSpPr>
        <p:spPr/>
        <p:txBody>
          <a:bodyPr/>
          <a:lstStyle/>
          <a:p>
            <a:fld id="{D019CC7C-C9CC-40E7-ADB8-68828CEE1D99}" type="slidenum">
              <a:rPr lang="en-US" smtClean="0"/>
              <a:t>‹#›</a:t>
            </a:fld>
            <a:endParaRPr lang="en-US"/>
          </a:p>
        </p:txBody>
      </p:sp>
    </p:spTree>
    <p:extLst>
      <p:ext uri="{BB962C8B-B14F-4D97-AF65-F5344CB8AC3E}">
        <p14:creationId xmlns:p14="http://schemas.microsoft.com/office/powerpoint/2010/main" val="156492766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BBED14-C209-63E8-8909-32D2CE5E2E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6A2453-CFF1-B3CD-4DB3-5E12B5B1B6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DFFF2D-F51A-7103-8514-16FE802562D1}"/>
              </a:ext>
            </a:extLst>
          </p:cNvPr>
          <p:cNvSpPr>
            <a:spLocks noGrp="1"/>
          </p:cNvSpPr>
          <p:nvPr>
            <p:ph type="dt" sz="half" idx="10"/>
          </p:nvPr>
        </p:nvSpPr>
        <p:spPr/>
        <p:txBody>
          <a:bodyPr/>
          <a:lstStyle/>
          <a:p>
            <a:fld id="{5A9E22E4-1DDE-4866-92EC-873D8193CB1F}" type="datetimeFigureOut">
              <a:rPr lang="en-US" smtClean="0"/>
              <a:t>8/15/2024</a:t>
            </a:fld>
            <a:endParaRPr lang="en-US"/>
          </a:p>
        </p:txBody>
      </p:sp>
      <p:sp>
        <p:nvSpPr>
          <p:cNvPr id="5" name="Footer Placeholder 4">
            <a:extLst>
              <a:ext uri="{FF2B5EF4-FFF2-40B4-BE49-F238E27FC236}">
                <a16:creationId xmlns:a16="http://schemas.microsoft.com/office/drawing/2014/main" id="{AD077F3E-4813-528F-0AF9-57BE3E4AC9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1EC794-40F7-8DD8-DDF3-501A5724B0F3}"/>
              </a:ext>
            </a:extLst>
          </p:cNvPr>
          <p:cNvSpPr>
            <a:spLocks noGrp="1"/>
          </p:cNvSpPr>
          <p:nvPr>
            <p:ph type="sldNum" sz="quarter" idx="12"/>
          </p:nvPr>
        </p:nvSpPr>
        <p:spPr/>
        <p:txBody>
          <a:bodyPr/>
          <a:lstStyle/>
          <a:p>
            <a:fld id="{D019CC7C-C9CC-40E7-ADB8-68828CEE1D99}" type="slidenum">
              <a:rPr lang="en-US" smtClean="0"/>
              <a:t>‹#›</a:t>
            </a:fld>
            <a:endParaRPr lang="en-US"/>
          </a:p>
        </p:txBody>
      </p:sp>
    </p:spTree>
    <p:extLst>
      <p:ext uri="{BB962C8B-B14F-4D97-AF65-F5344CB8AC3E}">
        <p14:creationId xmlns:p14="http://schemas.microsoft.com/office/powerpoint/2010/main" val="140381711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01060C"/>
        </a:solidFill>
        <a:effectLst/>
      </p:bgPr>
    </p:bg>
    <p:spTree>
      <p:nvGrpSpPr>
        <p:cNvPr id="1" name=""/>
        <p:cNvGrpSpPr/>
        <p:nvPr/>
      </p:nvGrpSpPr>
      <p:grpSpPr>
        <a:xfrm>
          <a:off x="0" y="0"/>
          <a:ext cx="0" cy="0"/>
          <a:chOff x="0" y="0"/>
          <a:chExt cx="0" cy="0"/>
        </a:xfrm>
      </p:grpSpPr>
      <p:pic>
        <p:nvPicPr>
          <p:cNvPr id="6" name="Picture 5" descr="Circles pattern abstract background">
            <a:extLst>
              <a:ext uri="{FF2B5EF4-FFF2-40B4-BE49-F238E27FC236}">
                <a16:creationId xmlns:a16="http://schemas.microsoft.com/office/drawing/2014/main" id="{913C6B68-99F1-45F2-D622-2C9A8C8227FB}"/>
              </a:ext>
            </a:extLst>
          </p:cNvPr>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b="4284"/>
          <a:stretch/>
        </p:blipFill>
        <p:spPr>
          <a:xfrm>
            <a:off x="3526971" y="1014549"/>
            <a:ext cx="8634549" cy="5843452"/>
          </a:xfrm>
          <a:prstGeom prst="rect">
            <a:avLst/>
          </a:prstGeom>
        </p:spPr>
      </p:pic>
    </p:spTree>
    <p:extLst>
      <p:ext uri="{BB962C8B-B14F-4D97-AF65-F5344CB8AC3E}">
        <p14:creationId xmlns:p14="http://schemas.microsoft.com/office/powerpoint/2010/main" val="190992256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89F6F-AB6D-80AE-D998-8DBDD11BAB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9E224C-AF86-E6E7-F698-B97757277C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869D82-061C-9BFC-2C8B-E9F9925057F8}"/>
              </a:ext>
            </a:extLst>
          </p:cNvPr>
          <p:cNvSpPr>
            <a:spLocks noGrp="1"/>
          </p:cNvSpPr>
          <p:nvPr>
            <p:ph type="dt" sz="half" idx="10"/>
          </p:nvPr>
        </p:nvSpPr>
        <p:spPr/>
        <p:txBody>
          <a:bodyPr/>
          <a:lstStyle/>
          <a:p>
            <a:fld id="{23FCEA23-F800-4AE1-B471-6FC524D05CC4}" type="datetimeFigureOut">
              <a:rPr lang="en-US" smtClean="0"/>
              <a:t>8/15/2024</a:t>
            </a:fld>
            <a:endParaRPr lang="en-US"/>
          </a:p>
        </p:txBody>
      </p:sp>
      <p:sp>
        <p:nvSpPr>
          <p:cNvPr id="5" name="Footer Placeholder 4">
            <a:extLst>
              <a:ext uri="{FF2B5EF4-FFF2-40B4-BE49-F238E27FC236}">
                <a16:creationId xmlns:a16="http://schemas.microsoft.com/office/drawing/2014/main" id="{D3EB57FB-7329-FD28-39A8-8DD7791E8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FA4BEC-DF32-18FE-B860-4F96F900D7A9}"/>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716432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2D67D-C7C5-FAAF-ACED-3856D6D80E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7FD1DA-4998-1A7A-1168-9AEB87DCB7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BFAD19-7C21-38B8-10CF-8E990D6E6EBF}"/>
              </a:ext>
            </a:extLst>
          </p:cNvPr>
          <p:cNvSpPr>
            <a:spLocks noGrp="1"/>
          </p:cNvSpPr>
          <p:nvPr>
            <p:ph type="dt" sz="half" idx="10"/>
          </p:nvPr>
        </p:nvSpPr>
        <p:spPr/>
        <p:txBody>
          <a:bodyPr/>
          <a:lstStyle/>
          <a:p>
            <a:fld id="{23FCEA23-F800-4AE1-B471-6FC524D05CC4}" type="datetimeFigureOut">
              <a:rPr lang="en-US" smtClean="0"/>
              <a:t>8/15/2024</a:t>
            </a:fld>
            <a:endParaRPr lang="en-US"/>
          </a:p>
        </p:txBody>
      </p:sp>
      <p:sp>
        <p:nvSpPr>
          <p:cNvPr id="5" name="Footer Placeholder 4">
            <a:extLst>
              <a:ext uri="{FF2B5EF4-FFF2-40B4-BE49-F238E27FC236}">
                <a16:creationId xmlns:a16="http://schemas.microsoft.com/office/drawing/2014/main" id="{4D230EE9-980F-EF8C-0589-558A0DBC6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9F66D1-0784-331C-DEBB-57686E402DAB}"/>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37458018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20891-EF40-61A8-CA7A-08009EC792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78E58A-F1A1-3BB1-261A-762E352941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426AB1-0887-51DC-F1C8-4B13CCBF437A}"/>
              </a:ext>
            </a:extLst>
          </p:cNvPr>
          <p:cNvSpPr>
            <a:spLocks noGrp="1"/>
          </p:cNvSpPr>
          <p:nvPr>
            <p:ph type="dt" sz="half" idx="10"/>
          </p:nvPr>
        </p:nvSpPr>
        <p:spPr/>
        <p:txBody>
          <a:bodyPr/>
          <a:lstStyle/>
          <a:p>
            <a:fld id="{23FCEA23-F800-4AE1-B471-6FC524D05CC4}" type="datetimeFigureOut">
              <a:rPr lang="en-US" smtClean="0"/>
              <a:t>8/15/2024</a:t>
            </a:fld>
            <a:endParaRPr lang="en-US"/>
          </a:p>
        </p:txBody>
      </p:sp>
      <p:sp>
        <p:nvSpPr>
          <p:cNvPr id="5" name="Footer Placeholder 4">
            <a:extLst>
              <a:ext uri="{FF2B5EF4-FFF2-40B4-BE49-F238E27FC236}">
                <a16:creationId xmlns:a16="http://schemas.microsoft.com/office/drawing/2014/main" id="{BDA4A35B-EEA4-A8AE-7219-B8F0F71025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6A5DB-3D4A-434C-0A49-44E9A8976CFE}"/>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354922101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56F24-6BA6-B2E4-4BAF-3248298017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EC2EF3-D646-381A-24C3-E135269929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427AC1-C062-D8BC-51D1-4FFA5F27BD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490453-7A22-990B-B6A3-1B9E519FA19D}"/>
              </a:ext>
            </a:extLst>
          </p:cNvPr>
          <p:cNvSpPr>
            <a:spLocks noGrp="1"/>
          </p:cNvSpPr>
          <p:nvPr>
            <p:ph type="dt" sz="half" idx="10"/>
          </p:nvPr>
        </p:nvSpPr>
        <p:spPr/>
        <p:txBody>
          <a:bodyPr/>
          <a:lstStyle/>
          <a:p>
            <a:fld id="{23FCEA23-F800-4AE1-B471-6FC524D05CC4}" type="datetimeFigureOut">
              <a:rPr lang="en-US" smtClean="0"/>
              <a:t>8/15/2024</a:t>
            </a:fld>
            <a:endParaRPr lang="en-US"/>
          </a:p>
        </p:txBody>
      </p:sp>
      <p:sp>
        <p:nvSpPr>
          <p:cNvPr id="6" name="Footer Placeholder 5">
            <a:extLst>
              <a:ext uri="{FF2B5EF4-FFF2-40B4-BE49-F238E27FC236}">
                <a16:creationId xmlns:a16="http://schemas.microsoft.com/office/drawing/2014/main" id="{5E8D076F-27D5-2E20-E312-710E7F1FC6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71FF2-6BEA-0935-310A-51C7964363EB}"/>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51928531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54869-F15F-28A1-031E-A7EC907123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CEA259-E475-BA72-7DFE-7FCE490229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3EFA32-1A72-77F5-1BD6-714A77AF1A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2025B5-3BA4-C316-836C-F3E4D5F4FA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04EDB0-3C35-26D3-30DA-D1AB96C137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F15B7D-91D2-07B3-AC96-EBD947F0B7CF}"/>
              </a:ext>
            </a:extLst>
          </p:cNvPr>
          <p:cNvSpPr>
            <a:spLocks noGrp="1"/>
          </p:cNvSpPr>
          <p:nvPr>
            <p:ph type="dt" sz="half" idx="10"/>
          </p:nvPr>
        </p:nvSpPr>
        <p:spPr/>
        <p:txBody>
          <a:bodyPr/>
          <a:lstStyle/>
          <a:p>
            <a:fld id="{23FCEA23-F800-4AE1-B471-6FC524D05CC4}" type="datetimeFigureOut">
              <a:rPr lang="en-US" smtClean="0"/>
              <a:t>8/15/2024</a:t>
            </a:fld>
            <a:endParaRPr lang="en-US"/>
          </a:p>
        </p:txBody>
      </p:sp>
      <p:sp>
        <p:nvSpPr>
          <p:cNvPr id="8" name="Footer Placeholder 7">
            <a:extLst>
              <a:ext uri="{FF2B5EF4-FFF2-40B4-BE49-F238E27FC236}">
                <a16:creationId xmlns:a16="http://schemas.microsoft.com/office/drawing/2014/main" id="{C910F10A-5FDB-0F58-B42F-6F7432AF2F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91EC10-F294-BA2B-0150-968DBAB2B64A}"/>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236980577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4C385-FCE8-2E66-17F2-C6882C510A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4F53F2-99BC-9FF8-82EA-2F293C6F8A3D}"/>
              </a:ext>
            </a:extLst>
          </p:cNvPr>
          <p:cNvSpPr>
            <a:spLocks noGrp="1"/>
          </p:cNvSpPr>
          <p:nvPr>
            <p:ph type="dt" sz="half" idx="10"/>
          </p:nvPr>
        </p:nvSpPr>
        <p:spPr/>
        <p:txBody>
          <a:bodyPr/>
          <a:lstStyle/>
          <a:p>
            <a:fld id="{23FCEA23-F800-4AE1-B471-6FC524D05CC4}" type="datetimeFigureOut">
              <a:rPr lang="en-US" smtClean="0"/>
              <a:t>8/15/2024</a:t>
            </a:fld>
            <a:endParaRPr lang="en-US"/>
          </a:p>
        </p:txBody>
      </p:sp>
      <p:sp>
        <p:nvSpPr>
          <p:cNvPr id="4" name="Footer Placeholder 3">
            <a:extLst>
              <a:ext uri="{FF2B5EF4-FFF2-40B4-BE49-F238E27FC236}">
                <a16:creationId xmlns:a16="http://schemas.microsoft.com/office/drawing/2014/main" id="{6F0CB7F6-E629-AB6F-270A-C29FB7486C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A0E594-2622-A4E5-1642-5EC4961D7183}"/>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535783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graphic 2">
    <p:bg>
      <p:bgRef idx="1001">
        <a:schemeClr val="bg1"/>
      </p:bgRef>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F133469D-E90F-E540-9968-62AC2F96625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39612"/>
          <a:stretch/>
        </p:blipFill>
        <p:spPr>
          <a:xfrm>
            <a:off x="1" y="0"/>
            <a:ext cx="12204810" cy="6858001"/>
          </a:xfrm>
          <a:prstGeom prst="rect">
            <a:avLst/>
          </a:prstGeom>
        </p:spPr>
      </p:pic>
      <p:sp>
        <p:nvSpPr>
          <p:cNvPr id="7" name="Title 1">
            <a:extLst>
              <a:ext uri="{FF2B5EF4-FFF2-40B4-BE49-F238E27FC236}">
                <a16:creationId xmlns:a16="http://schemas.microsoft.com/office/drawing/2014/main" id="{03E1D4B8-39EA-5843-8010-44FC46466856}"/>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11" name="Text Placeholder 4">
            <a:extLst>
              <a:ext uri="{FF2B5EF4-FFF2-40B4-BE49-F238E27FC236}">
                <a16:creationId xmlns:a16="http://schemas.microsoft.com/office/drawing/2014/main" id="{C5E4DEFC-649C-864E-8426-F392138CA531}"/>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11745657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78171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89E5F6-71EA-823C-5481-9137C1C479FA}"/>
              </a:ext>
            </a:extLst>
          </p:cNvPr>
          <p:cNvSpPr>
            <a:spLocks noGrp="1"/>
          </p:cNvSpPr>
          <p:nvPr>
            <p:ph type="dt" sz="half" idx="10"/>
          </p:nvPr>
        </p:nvSpPr>
        <p:spPr/>
        <p:txBody>
          <a:bodyPr/>
          <a:lstStyle/>
          <a:p>
            <a:fld id="{23FCEA23-F800-4AE1-B471-6FC524D05CC4}" type="datetimeFigureOut">
              <a:rPr lang="en-US" smtClean="0"/>
              <a:t>8/15/2024</a:t>
            </a:fld>
            <a:endParaRPr lang="en-US"/>
          </a:p>
        </p:txBody>
      </p:sp>
      <p:sp>
        <p:nvSpPr>
          <p:cNvPr id="3" name="Footer Placeholder 2">
            <a:extLst>
              <a:ext uri="{FF2B5EF4-FFF2-40B4-BE49-F238E27FC236}">
                <a16:creationId xmlns:a16="http://schemas.microsoft.com/office/drawing/2014/main" id="{54EE0DE5-0164-5E90-0D0D-F5575EF2A7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CA36B8-8345-091C-D2CA-BBC53FB5BAFD}"/>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371527523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A6C6C-1030-4276-153D-D2F299C106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F88CC5-D699-FB26-E157-85408BA6EF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1424CA-63E0-64FB-7B68-CC9603C511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62DE67-273B-F362-D217-A01F3C487157}"/>
              </a:ext>
            </a:extLst>
          </p:cNvPr>
          <p:cNvSpPr>
            <a:spLocks noGrp="1"/>
          </p:cNvSpPr>
          <p:nvPr>
            <p:ph type="dt" sz="half" idx="10"/>
          </p:nvPr>
        </p:nvSpPr>
        <p:spPr/>
        <p:txBody>
          <a:bodyPr/>
          <a:lstStyle/>
          <a:p>
            <a:fld id="{23FCEA23-F800-4AE1-B471-6FC524D05CC4}" type="datetimeFigureOut">
              <a:rPr lang="en-US" smtClean="0"/>
              <a:t>8/15/2024</a:t>
            </a:fld>
            <a:endParaRPr lang="en-US"/>
          </a:p>
        </p:txBody>
      </p:sp>
      <p:sp>
        <p:nvSpPr>
          <p:cNvPr id="6" name="Footer Placeholder 5">
            <a:extLst>
              <a:ext uri="{FF2B5EF4-FFF2-40B4-BE49-F238E27FC236}">
                <a16:creationId xmlns:a16="http://schemas.microsoft.com/office/drawing/2014/main" id="{D3A6E8F9-1CB1-B337-28C2-7448778BE3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234618-B822-63F8-2FC1-F7BC246D2080}"/>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363937621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0F38-54A9-8F9C-16E6-C975A6302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826AE9-ACF9-07DA-D5A1-FF40F3578A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7BE3C9-0C20-B1E2-7B4A-17BE05C26A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11BDF4-7C05-315B-34CF-8B0707F37440}"/>
              </a:ext>
            </a:extLst>
          </p:cNvPr>
          <p:cNvSpPr>
            <a:spLocks noGrp="1"/>
          </p:cNvSpPr>
          <p:nvPr>
            <p:ph type="dt" sz="half" idx="10"/>
          </p:nvPr>
        </p:nvSpPr>
        <p:spPr/>
        <p:txBody>
          <a:bodyPr/>
          <a:lstStyle/>
          <a:p>
            <a:fld id="{23FCEA23-F800-4AE1-B471-6FC524D05CC4}" type="datetimeFigureOut">
              <a:rPr lang="en-US" smtClean="0"/>
              <a:t>8/15/2024</a:t>
            </a:fld>
            <a:endParaRPr lang="en-US"/>
          </a:p>
        </p:txBody>
      </p:sp>
      <p:sp>
        <p:nvSpPr>
          <p:cNvPr id="6" name="Footer Placeholder 5">
            <a:extLst>
              <a:ext uri="{FF2B5EF4-FFF2-40B4-BE49-F238E27FC236}">
                <a16:creationId xmlns:a16="http://schemas.microsoft.com/office/drawing/2014/main" id="{3D88BCAF-8B07-DFD7-DF81-69704A9C7F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AD82AB-ABB2-5D9E-4E43-3989AEBAC16A}"/>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256256245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DEE3D-3851-94A9-FC4B-376432054C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03D5E6-5CB0-E03B-A5BC-E438A53BDE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636D3E-F75B-45B0-2E50-0D4D7A0C21E4}"/>
              </a:ext>
            </a:extLst>
          </p:cNvPr>
          <p:cNvSpPr>
            <a:spLocks noGrp="1"/>
          </p:cNvSpPr>
          <p:nvPr>
            <p:ph type="dt" sz="half" idx="10"/>
          </p:nvPr>
        </p:nvSpPr>
        <p:spPr/>
        <p:txBody>
          <a:bodyPr/>
          <a:lstStyle/>
          <a:p>
            <a:fld id="{23FCEA23-F800-4AE1-B471-6FC524D05CC4}" type="datetimeFigureOut">
              <a:rPr lang="en-US" smtClean="0"/>
              <a:t>8/15/2024</a:t>
            </a:fld>
            <a:endParaRPr lang="en-US"/>
          </a:p>
        </p:txBody>
      </p:sp>
      <p:sp>
        <p:nvSpPr>
          <p:cNvPr id="5" name="Footer Placeholder 4">
            <a:extLst>
              <a:ext uri="{FF2B5EF4-FFF2-40B4-BE49-F238E27FC236}">
                <a16:creationId xmlns:a16="http://schemas.microsoft.com/office/drawing/2014/main" id="{024970F8-9B2A-A043-DE4E-4B0E963862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7A1FF-E47D-7C7A-FD7C-FF4E15440B16}"/>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87185639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BFC8E1-FA5E-6F4F-5EBC-205A7A848C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F79A60-FCC7-A49C-AAA5-223C3082EF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27692-DA4A-9D7F-DD2A-321FD9E51C35}"/>
              </a:ext>
            </a:extLst>
          </p:cNvPr>
          <p:cNvSpPr>
            <a:spLocks noGrp="1"/>
          </p:cNvSpPr>
          <p:nvPr>
            <p:ph type="dt" sz="half" idx="10"/>
          </p:nvPr>
        </p:nvSpPr>
        <p:spPr/>
        <p:txBody>
          <a:bodyPr/>
          <a:lstStyle/>
          <a:p>
            <a:fld id="{23FCEA23-F800-4AE1-B471-6FC524D05CC4}" type="datetimeFigureOut">
              <a:rPr lang="en-US" smtClean="0"/>
              <a:t>8/15/2024</a:t>
            </a:fld>
            <a:endParaRPr lang="en-US"/>
          </a:p>
        </p:txBody>
      </p:sp>
      <p:sp>
        <p:nvSpPr>
          <p:cNvPr id="5" name="Footer Placeholder 4">
            <a:extLst>
              <a:ext uri="{FF2B5EF4-FFF2-40B4-BE49-F238E27FC236}">
                <a16:creationId xmlns:a16="http://schemas.microsoft.com/office/drawing/2014/main" id="{BD4D8E58-7446-B717-C943-0F95320D0F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6A261B-4645-15CD-C2A1-0BE3149ABBF3}"/>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292838150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1504283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6002357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0093579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8/15/2024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7433228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8/15/2024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01652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5815525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8/15/2024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5848173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9211553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9620040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405286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0729455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115495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6869" t="4813" r="352" b="16979"/>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375289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987497635"/>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51799079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26272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1701730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9868361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4173284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8/15/2024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3350684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8/15/2024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3968141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8/15/2024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8629354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2324383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6914506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0733018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3446242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965040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s photo">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30907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Content Placeholder 4">
            <a:extLst>
              <a:ext uri="{FF2B5EF4-FFF2-40B4-BE49-F238E27FC236}">
                <a16:creationId xmlns:a16="http://schemas.microsoft.com/office/drawing/2014/main" id="{32C4CD77-6F12-0D4B-9249-0CA3D240592B}"/>
              </a:ext>
            </a:extLst>
          </p:cNvPr>
          <p:cNvSpPr>
            <a:spLocks noGrp="1"/>
          </p:cNvSpPr>
          <p:nvPr>
            <p:ph sz="quarter" idx="12" hasCustomPrompt="1"/>
          </p:nvPr>
        </p:nvSpPr>
        <p:spPr>
          <a:xfrm>
            <a:off x="5081314" y="1588081"/>
            <a:ext cx="6553634" cy="3681838"/>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65176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Tree>
    <p:extLst>
      <p:ext uri="{BB962C8B-B14F-4D97-AF65-F5344CB8AC3E}">
        <p14:creationId xmlns:p14="http://schemas.microsoft.com/office/powerpoint/2010/main" val="996437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21980188-BE7C-4EE9-87D9-6B410A8BE147}" type="datetime1">
              <a:rPr lang="en-US" smtClean="0"/>
              <a:t>8/15/2024</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r>
              <a:rPr lang="en-US"/>
              <a:t>NTC Tech Website: www.consultntctech.com | Ananse Tech on Linkedin: /company/ananse-tech-community/ </a:t>
            </a:r>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409993303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8C1BD0D-9D62-4029-B629-BA3AF4D8BA04}" type="datetime1">
              <a:rPr lang="en-US" smtClean="0"/>
              <a:t>8/15/2024</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r>
              <a:rPr lang="en-US"/>
              <a:t>NTC Tech Website: www.consultntctech.com | Ananse Tech on Linkedin: /company/ananse-tech-community/ </a:t>
            </a:r>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29833482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3B697A81-009A-44AE-BD1D-427330FC87CC}" type="datetime1">
              <a:rPr lang="en-US" smtClean="0"/>
              <a:t>8/15/2024</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r>
              <a:rPr lang="en-US"/>
              <a:t>NTC Tech Website: www.consultntctech.com | Ananse Tech on Linkedin: /company/ananse-tech-community/ </a:t>
            </a:r>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39863813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0AD4C111-3946-43DE-9930-6B6E1971B808}" type="datetime1">
              <a:rPr lang="en-US" smtClean="0"/>
              <a:t>8/15/2024</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r>
              <a:rPr lang="en-US"/>
              <a:t>NTC Tech Website: www.consultntctech.com | Ananse Tech on Linkedin: /company/ananse-tech-community/ </a:t>
            </a:r>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9063053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117D7531-9F54-43F3-8526-A9A02D42AD53}" type="datetime1">
              <a:rPr lang="en-US" smtClean="0"/>
              <a:t>8/15/2024</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r>
              <a:rPr lang="en-US"/>
              <a:t>NTC Tech Website: www.consultntctech.com | Ananse Tech on Linkedin: /company/ananse-tech-community/ </a:t>
            </a:r>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5188739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A5F06D0B-4993-49EF-9C4B-EFCF94D19010}" type="datetime1">
              <a:rPr lang="en-US" smtClean="0"/>
              <a:t>8/15/2024</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r>
              <a:rPr lang="en-US"/>
              <a:t>NTC Tech Website: www.consultntctech.com | Ananse Tech on Linkedin: /company/ananse-tech-community/ </a:t>
            </a:r>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10584793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040B327E-BBDE-4CAB-8C47-95EE2E6A18A5}" type="datetime1">
              <a:rPr lang="en-US" smtClean="0"/>
              <a:t>8/15/2024</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r>
              <a:rPr lang="en-US"/>
              <a:t>NTC Tech Website: www.consultntctech.com | Ananse Tech on Linkedin: /company/ananse-tech-community/ </a:t>
            </a:r>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422311253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BB823C1A-48A7-4BE8-9ED1-E475F3394E5A}" type="datetime1">
              <a:rPr lang="en-US" smtClean="0"/>
              <a:t>8/15/2024</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r>
              <a:rPr lang="en-US"/>
              <a:t>NTC Tech Website: www.consultntctech.com | Ananse Tech on Linkedin: /company/ananse-tech-community/ </a:t>
            </a:r>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56323673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2AF379C5-755A-4616-8ECE-67ABEF1CA304}" type="datetime1">
              <a:rPr lang="en-US" smtClean="0"/>
              <a:t>8/15/2024</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r>
              <a:rPr lang="en-US"/>
              <a:t>NTC Tech Website: www.consultntctech.com | Ananse Tech on Linkedin: /company/ananse-tech-community/ </a:t>
            </a:r>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53001905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CBD95CDC-FF0B-4B64-93B6-0AD12AC2BA87}" type="datetime1">
              <a:rPr lang="en-US" smtClean="0"/>
              <a:t>8/15/2024</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r>
              <a:rPr lang="en-US"/>
              <a:t>NTC Tech Website: www.consultntctech.com | Ananse Tech on Linkedin: /company/ananse-tech-community/ </a:t>
            </a:r>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130239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s photo + phon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023637"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
        <p:nvSpPr>
          <p:cNvPr id="11" name="Content Placeholder 4">
            <a:extLst>
              <a:ext uri="{FF2B5EF4-FFF2-40B4-BE49-F238E27FC236}">
                <a16:creationId xmlns:a16="http://schemas.microsoft.com/office/drawing/2014/main" id="{38A04320-DCC6-0B47-8DBD-C5AD49DFC65B}"/>
              </a:ext>
            </a:extLst>
          </p:cNvPr>
          <p:cNvSpPr>
            <a:spLocks noGrp="1"/>
          </p:cNvSpPr>
          <p:nvPr>
            <p:ph sz="quarter" idx="12" hasCustomPrompt="1"/>
          </p:nvPr>
        </p:nvSpPr>
        <p:spPr>
          <a:xfrm>
            <a:off x="4906862" y="1371691"/>
            <a:ext cx="6343444" cy="3568707"/>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46888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2" name="Content Placeholder 4">
            <a:extLst>
              <a:ext uri="{FF2B5EF4-FFF2-40B4-BE49-F238E27FC236}">
                <a16:creationId xmlns:a16="http://schemas.microsoft.com/office/drawing/2014/main" id="{A3E8EFB4-9443-754C-827B-DB6C17DCE940}"/>
              </a:ext>
            </a:extLst>
          </p:cNvPr>
          <p:cNvSpPr>
            <a:spLocks noGrp="1"/>
          </p:cNvSpPr>
          <p:nvPr>
            <p:ph sz="quarter" idx="13" hasCustomPrompt="1"/>
          </p:nvPr>
        </p:nvSpPr>
        <p:spPr>
          <a:xfrm>
            <a:off x="10124563" y="1936793"/>
            <a:ext cx="1739891" cy="3768420"/>
          </a:xfrm>
          <a:prstGeom prst="roundRect">
            <a:avLst>
              <a:gd name="adj" fmla="val 8222"/>
            </a:avLst>
          </a:prstGeom>
          <a:blipFill>
            <a:blip r:embed="rId3"/>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920240" bIns="0" anchor="ctr" anchorCtr="0">
            <a:noAutofit/>
          </a:bodyPr>
          <a:lstStyle>
            <a:lvl1pPr marL="0" indent="0" algn="l">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a:t>
            </a:r>
            <a:br>
              <a:rPr lang="en-US"/>
            </a:br>
            <a:r>
              <a:rPr lang="en-US"/>
              <a:t>photo here </a:t>
            </a:r>
            <a:br>
              <a:rPr lang="en-US"/>
            </a:br>
            <a:r>
              <a:rPr lang="en-US"/>
              <a:t>or click or tap icon below 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6278549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D3BB7D79-0B4E-4ED8-A749-E0A190A64AAC}" type="datetime1">
              <a:rPr lang="en-US" smtClean="0"/>
              <a:t>8/15/2024</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r>
              <a:rPr lang="en-US"/>
              <a:t>NTC Tech Website: www.consultntctech.com | Ananse Tech on Linkedin: /company/ananse-tech-community/ </a:t>
            </a:r>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50349209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CEDDB5A-92B7-4CE3-AEA0-0590A65B1AC2}" type="datetime1">
              <a:rPr lang="en-US" smtClean="0"/>
              <a:t>8/15/2024</a:t>
            </a:fld>
            <a:endParaRPr lang="en-US"/>
          </a:p>
        </p:txBody>
      </p:sp>
      <p:sp>
        <p:nvSpPr>
          <p:cNvPr id="5" name="Footer Placeholder 4"/>
          <p:cNvSpPr>
            <a:spLocks noGrp="1"/>
          </p:cNvSpPr>
          <p:nvPr>
            <p:ph type="ftr" sz="quarter" idx="11"/>
          </p:nvPr>
        </p:nvSpPr>
        <p:spPr/>
        <p:txBody>
          <a:bodyPr/>
          <a:lstStyle/>
          <a:p>
            <a:r>
              <a:rPr lang="en-US"/>
              <a:t>NTC Tech Website: www.consultntctech.com | Ananse Tech on Linkedin: /company/ananse-tech-community/ </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995847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CE97EF-357F-413F-BF25-9705508CC1BA}" type="datetime1">
              <a:rPr lang="en-US" smtClean="0"/>
              <a:t>8/15/2024</a:t>
            </a:fld>
            <a:endParaRPr lang="en-US"/>
          </a:p>
        </p:txBody>
      </p:sp>
      <p:sp>
        <p:nvSpPr>
          <p:cNvPr id="5" name="Footer Placeholder 4"/>
          <p:cNvSpPr>
            <a:spLocks noGrp="1"/>
          </p:cNvSpPr>
          <p:nvPr>
            <p:ph type="ftr" sz="quarter" idx="11"/>
          </p:nvPr>
        </p:nvSpPr>
        <p:spPr/>
        <p:txBody>
          <a:bodyPr/>
          <a:lstStyle/>
          <a:p>
            <a:r>
              <a:rPr lang="en-US"/>
              <a:t>NTC Tech Website: www.consultntctech.com | Ananse Tech on Linkedin: /company/ananse-tech-community/ </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316254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CC7A20-925E-4A19-95AC-4913DE93200A}" type="datetime1">
              <a:rPr lang="en-US" smtClean="0"/>
              <a:t>8/15/2024</a:t>
            </a:fld>
            <a:endParaRPr lang="en-US"/>
          </a:p>
        </p:txBody>
      </p:sp>
      <p:sp>
        <p:nvSpPr>
          <p:cNvPr id="5" name="Footer Placeholder 4"/>
          <p:cNvSpPr>
            <a:spLocks noGrp="1"/>
          </p:cNvSpPr>
          <p:nvPr>
            <p:ph type="ftr" sz="quarter" idx="11"/>
          </p:nvPr>
        </p:nvSpPr>
        <p:spPr/>
        <p:txBody>
          <a:bodyPr/>
          <a:lstStyle/>
          <a:p>
            <a:r>
              <a:rPr lang="en-US"/>
              <a:t>NTC Tech Website: www.consultntctech.com | Ananse Tech on Linkedin: /company/ananse-tech-community/ </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960998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63470A-F9CB-4BC6-B63F-B4B26B73EE8A}" type="datetime1">
              <a:rPr lang="en-US" smtClean="0"/>
              <a:t>8/15/2024</a:t>
            </a:fld>
            <a:endParaRPr lang="en-US"/>
          </a:p>
        </p:txBody>
      </p:sp>
      <p:sp>
        <p:nvSpPr>
          <p:cNvPr id="6" name="Footer Placeholder 5"/>
          <p:cNvSpPr>
            <a:spLocks noGrp="1"/>
          </p:cNvSpPr>
          <p:nvPr>
            <p:ph type="ftr" sz="quarter" idx="11"/>
          </p:nvPr>
        </p:nvSpPr>
        <p:spPr/>
        <p:txBody>
          <a:bodyPr/>
          <a:lstStyle/>
          <a:p>
            <a:r>
              <a:rPr lang="en-US"/>
              <a:t>NTC Tech Website: www.consultntctech.com | Ananse Tech on Linkedin: /company/ananse-tech-community/ </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837753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2A485C-664D-4D1F-977E-9B59E0066235}" type="datetime1">
              <a:rPr lang="en-US" smtClean="0"/>
              <a:t>8/15/2024</a:t>
            </a:fld>
            <a:endParaRPr lang="en-US"/>
          </a:p>
        </p:txBody>
      </p:sp>
      <p:sp>
        <p:nvSpPr>
          <p:cNvPr id="8" name="Footer Placeholder 7"/>
          <p:cNvSpPr>
            <a:spLocks noGrp="1"/>
          </p:cNvSpPr>
          <p:nvPr>
            <p:ph type="ftr" sz="quarter" idx="11"/>
          </p:nvPr>
        </p:nvSpPr>
        <p:spPr/>
        <p:txBody>
          <a:bodyPr/>
          <a:lstStyle/>
          <a:p>
            <a:r>
              <a:rPr lang="en-US"/>
              <a:t>NTC Tech Website: www.consultntctech.com | Ananse Tech on Linkedin: /company/ananse-tech-community/ </a:t>
            </a: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444675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41C545-6AE9-493E-A5FE-DD4FEBAC1387}" type="datetime1">
              <a:rPr lang="en-US" smtClean="0"/>
              <a:t>8/15/2024</a:t>
            </a:fld>
            <a:endParaRPr lang="en-US"/>
          </a:p>
        </p:txBody>
      </p:sp>
      <p:sp>
        <p:nvSpPr>
          <p:cNvPr id="4" name="Footer Placeholder 3"/>
          <p:cNvSpPr>
            <a:spLocks noGrp="1"/>
          </p:cNvSpPr>
          <p:nvPr>
            <p:ph type="ftr" sz="quarter" idx="11"/>
          </p:nvPr>
        </p:nvSpPr>
        <p:spPr/>
        <p:txBody>
          <a:bodyPr/>
          <a:lstStyle/>
          <a:p>
            <a:r>
              <a:rPr lang="en-US"/>
              <a:t>NTC Tech Website: www.consultntctech.com | Ananse Tech on Linkedin: /company/ananse-tech-community/ </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94315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410199-C9DC-4664-B1C7-E23C45C11ED9}" type="datetime1">
              <a:rPr lang="en-US" smtClean="0"/>
              <a:t>8/15/2024</a:t>
            </a:fld>
            <a:endParaRPr lang="en-US"/>
          </a:p>
        </p:txBody>
      </p:sp>
      <p:sp>
        <p:nvSpPr>
          <p:cNvPr id="3" name="Footer Placeholder 2"/>
          <p:cNvSpPr>
            <a:spLocks noGrp="1"/>
          </p:cNvSpPr>
          <p:nvPr>
            <p:ph type="ftr" sz="quarter" idx="11"/>
          </p:nvPr>
        </p:nvSpPr>
        <p:spPr/>
        <p:txBody>
          <a:bodyPr/>
          <a:lstStyle/>
          <a:p>
            <a:r>
              <a:rPr lang="en-US"/>
              <a:t>NTC Tech Website: www.consultntctech.com | Ananse Tech on Linkedin: /company/ananse-tech-community/ </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328929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4A14FD8E-F8C5-4F44-B177-B3AD09137807}" type="datetime1">
              <a:rPr lang="en-US" smtClean="0"/>
              <a:t>8/15/2024</a:t>
            </a:fld>
            <a:endParaRPr lang="en-US"/>
          </a:p>
        </p:txBody>
      </p:sp>
      <p:sp>
        <p:nvSpPr>
          <p:cNvPr id="6" name="Footer Placeholder 5"/>
          <p:cNvSpPr>
            <a:spLocks noGrp="1"/>
          </p:cNvSpPr>
          <p:nvPr>
            <p:ph type="ftr" sz="quarter" idx="11"/>
          </p:nvPr>
        </p:nvSpPr>
        <p:spPr/>
        <p:txBody>
          <a:bodyPr/>
          <a:lstStyle/>
          <a:p>
            <a:r>
              <a:rPr lang="en-US"/>
              <a:t>NTC Tech Website: www.consultntctech.com | Ananse Tech on Linkedin: /company/ananse-tech-community/ </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775412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A4A35038-6FD6-4730-9744-4508871B0CD0}" type="datetime1">
              <a:rPr lang="en-US" smtClean="0"/>
              <a:t>8/15/2024</a:t>
            </a:fld>
            <a:endParaRPr lang="en-US"/>
          </a:p>
        </p:txBody>
      </p:sp>
      <p:sp>
        <p:nvSpPr>
          <p:cNvPr id="6" name="Footer Placeholder 5"/>
          <p:cNvSpPr>
            <a:spLocks noGrp="1"/>
          </p:cNvSpPr>
          <p:nvPr>
            <p:ph type="ftr" sz="quarter" idx="11"/>
          </p:nvPr>
        </p:nvSpPr>
        <p:spPr/>
        <p:txBody>
          <a:bodyPr/>
          <a:lstStyle/>
          <a:p>
            <a:r>
              <a:rPr lang="en-US"/>
              <a:t>NTC Tech Website: www.consultntctech.com | Ananse Tech on Linkedin: /company/ananse-tech-community/ </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86803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s photo 2">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031693"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031693"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5906A360-8D81-A641-AC84-67059C28AFB3}"/>
              </a:ext>
            </a:extLst>
          </p:cNvPr>
          <p:cNvSpPr>
            <a:spLocks noGrp="1"/>
          </p:cNvSpPr>
          <p:nvPr>
            <p:ph sz="quarter" idx="12" hasCustomPrompt="1"/>
          </p:nvPr>
        </p:nvSpPr>
        <p:spPr>
          <a:xfrm>
            <a:off x="6584236" y="345044"/>
            <a:ext cx="5277351" cy="2968942"/>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8" name="Content Placeholder 4">
            <a:extLst>
              <a:ext uri="{FF2B5EF4-FFF2-40B4-BE49-F238E27FC236}">
                <a16:creationId xmlns:a16="http://schemas.microsoft.com/office/drawing/2014/main" id="{349BC391-BBA0-004E-B574-CD332AEA5D8B}"/>
              </a:ext>
            </a:extLst>
          </p:cNvPr>
          <p:cNvSpPr>
            <a:spLocks noGrp="1"/>
          </p:cNvSpPr>
          <p:nvPr>
            <p:ph sz="quarter" idx="13" hasCustomPrompt="1"/>
          </p:nvPr>
        </p:nvSpPr>
        <p:spPr>
          <a:xfrm>
            <a:off x="6584235" y="3601522"/>
            <a:ext cx="5277351" cy="2968942"/>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2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a:t>
            </a:r>
            <a:br>
              <a:rPr lang="en-US"/>
            </a:br>
            <a:r>
              <a:rPr lang="en-US"/>
              <a:t>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36267157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28895F-A091-4887-BC7C-8713D0A7A5DC}" type="datetime1">
              <a:rPr lang="en-US" smtClean="0"/>
              <a:t>8/15/2024</a:t>
            </a:fld>
            <a:endParaRPr lang="en-US"/>
          </a:p>
        </p:txBody>
      </p:sp>
      <p:sp>
        <p:nvSpPr>
          <p:cNvPr id="5" name="Footer Placeholder 4"/>
          <p:cNvSpPr>
            <a:spLocks noGrp="1"/>
          </p:cNvSpPr>
          <p:nvPr>
            <p:ph type="ftr" sz="quarter" idx="11"/>
          </p:nvPr>
        </p:nvSpPr>
        <p:spPr/>
        <p:txBody>
          <a:bodyPr/>
          <a:lstStyle/>
          <a:p>
            <a:r>
              <a:rPr lang="en-US"/>
              <a:t>NTC Tech Website: www.consultntctech.com | Ananse Tech on Linkedin: /company/ananse-tech-community/ </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431291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3B1F45-1B69-4C42-BB54-2D3FB8088587}" type="datetime1">
              <a:rPr lang="en-US" smtClean="0"/>
              <a:t>8/15/2024</a:t>
            </a:fld>
            <a:endParaRPr lang="en-US"/>
          </a:p>
        </p:txBody>
      </p:sp>
      <p:sp>
        <p:nvSpPr>
          <p:cNvPr id="5" name="Footer Placeholder 4"/>
          <p:cNvSpPr>
            <a:spLocks noGrp="1"/>
          </p:cNvSpPr>
          <p:nvPr>
            <p:ph type="ftr" sz="quarter" idx="11"/>
          </p:nvPr>
        </p:nvSpPr>
        <p:spPr/>
        <p:txBody>
          <a:bodyPr/>
          <a:lstStyle/>
          <a:p>
            <a:r>
              <a:rPr lang="en-US"/>
              <a:t>NTC Tech Website: www.consultntctech.com | Ananse Tech on Linkedin: /company/ananse-tech-community/ </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97696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s photo 3">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16861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168619" cy="950108"/>
          </a:xfrm>
          <a:prstGeom prst="rect">
            <a:avLst/>
          </a:prstGeom>
        </p:spPr>
        <p:txBody>
          <a:bodyPr/>
          <a:lstStyle>
            <a:lvl1pPr>
              <a:defRPr sz="2600"/>
            </a:lvl1pPr>
          </a:lstStyle>
          <a:p>
            <a:r>
              <a:rPr lang="en-US"/>
              <a:t>Click to edit Master title style</a:t>
            </a:r>
          </a:p>
        </p:txBody>
      </p:sp>
      <p:sp>
        <p:nvSpPr>
          <p:cNvPr id="9" name="Content Placeholder 4">
            <a:extLst>
              <a:ext uri="{FF2B5EF4-FFF2-40B4-BE49-F238E27FC236}">
                <a16:creationId xmlns:a16="http://schemas.microsoft.com/office/drawing/2014/main" id="{3DBECAC5-9647-EB45-BA62-C1EF56A17D71}"/>
              </a:ext>
            </a:extLst>
          </p:cNvPr>
          <p:cNvSpPr>
            <a:spLocks noGrp="1"/>
          </p:cNvSpPr>
          <p:nvPr>
            <p:ph sz="quarter" idx="13" hasCustomPrompt="1"/>
          </p:nvPr>
        </p:nvSpPr>
        <p:spPr>
          <a:xfrm>
            <a:off x="8584442" y="605499"/>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0" name="Content Placeholder 4">
            <a:extLst>
              <a:ext uri="{FF2B5EF4-FFF2-40B4-BE49-F238E27FC236}">
                <a16:creationId xmlns:a16="http://schemas.microsoft.com/office/drawing/2014/main" id="{F096AFB9-2030-0440-8E5B-E188CD4A2700}"/>
              </a:ext>
            </a:extLst>
          </p:cNvPr>
          <p:cNvSpPr>
            <a:spLocks noGrp="1"/>
          </p:cNvSpPr>
          <p:nvPr>
            <p:ph sz="quarter" idx="14" hasCustomPrompt="1"/>
          </p:nvPr>
        </p:nvSpPr>
        <p:spPr>
          <a:xfrm>
            <a:off x="8584442" y="2558346"/>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1" name="Content Placeholder 4">
            <a:extLst>
              <a:ext uri="{FF2B5EF4-FFF2-40B4-BE49-F238E27FC236}">
                <a16:creationId xmlns:a16="http://schemas.microsoft.com/office/drawing/2014/main" id="{97BB1C31-06A6-AB4D-A7EC-63EFA068AE37}"/>
              </a:ext>
            </a:extLst>
          </p:cNvPr>
          <p:cNvSpPr>
            <a:spLocks noGrp="1"/>
          </p:cNvSpPr>
          <p:nvPr>
            <p:ph sz="quarter" idx="15" hasCustomPrompt="1"/>
          </p:nvPr>
        </p:nvSpPr>
        <p:spPr>
          <a:xfrm>
            <a:off x="8584442" y="4511193"/>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22599044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445710"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445710"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FBCB2226-D1CC-534A-8F34-ED05335F143C}"/>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13844403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198616"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198616" cy="950108"/>
          </a:xfrm>
          <a:prstGeom prst="rect">
            <a:avLst/>
          </a:prstGeom>
        </p:spPr>
        <p:txBody>
          <a:bodyPr/>
          <a:lstStyle>
            <a:lvl1pPr>
              <a:defRPr sz="2600"/>
            </a:lvl1pPr>
          </a:lstStyle>
          <a:p>
            <a:r>
              <a:rPr lang="en-US"/>
              <a:t>Click to edit Master title style</a:t>
            </a:r>
          </a:p>
        </p:txBody>
      </p:sp>
      <p:sp>
        <p:nvSpPr>
          <p:cNvPr id="5" name="Content Placeholder 4">
            <a:extLst>
              <a:ext uri="{FF2B5EF4-FFF2-40B4-BE49-F238E27FC236}">
                <a16:creationId xmlns:a16="http://schemas.microsoft.com/office/drawing/2014/main" id="{20089D16-8111-6D4B-A9F1-35AF1D1AF2B3}"/>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
        <p:nvSpPr>
          <p:cNvPr id="8" name="Content Placeholder 4">
            <a:extLst>
              <a:ext uri="{FF2B5EF4-FFF2-40B4-BE49-F238E27FC236}">
                <a16:creationId xmlns:a16="http://schemas.microsoft.com/office/drawing/2014/main" id="{FDB2F18D-8957-1947-A3FC-E12746E7FFC7}"/>
              </a:ext>
            </a:extLst>
          </p:cNvPr>
          <p:cNvSpPr>
            <a:spLocks noGrp="1"/>
          </p:cNvSpPr>
          <p:nvPr>
            <p:ph sz="quarter" idx="13" hasCustomPrompt="1"/>
          </p:nvPr>
        </p:nvSpPr>
        <p:spPr>
          <a:xfrm>
            <a:off x="606934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5047532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2860201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quare photo_purpl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70DBA528-2FF8-B548-95B6-184962C4AF1F}"/>
              </a:ext>
            </a:extLst>
          </p:cNvPr>
          <p:cNvSpPr>
            <a:spLocks noGrp="1"/>
          </p:cNvSpPr>
          <p:nvPr>
            <p:ph type="pic" sz="quarter" idx="11" hasCustomPrompt="1"/>
          </p:nvPr>
        </p:nvSpPr>
        <p:spPr>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0ED29BB-504B-4391-81BE-66683AD91287}"/>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24453364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3123592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1830274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3943693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1640484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7688537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3277660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3076341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039940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8563094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8543573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2BB9A068-51D7-8F44-9B3D-FC646154DAC8}"/>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75582F2-DFDD-4CC4-AC2E-BA5BF1E4CAB7}"/>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207681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6064158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5037234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0366358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4456768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531546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2723632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241529715"/>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200478921"/>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20614685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4874141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descr="Microsoft Teams Logo">
            <a:extLst>
              <a:ext uri="{FF2B5EF4-FFF2-40B4-BE49-F238E27FC236}">
                <a16:creationId xmlns:a16="http://schemas.microsoft.com/office/drawing/2014/main" id="{5567DD40-CB92-4D5A-9AA9-9409080A9E5A}"/>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25111441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594409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52136639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1">
                    <a:lumMod val="40000"/>
                    <a:lumOff val="60000"/>
                  </a:schemeClr>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0256709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56782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graphic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5" name="Rectangle 4">
            <a:extLst>
              <a:ext uri="{FF2B5EF4-FFF2-40B4-BE49-F238E27FC236}">
                <a16:creationId xmlns:a16="http://schemas.microsoft.com/office/drawing/2014/main" id="{7F1925CC-BA9D-4D40-B695-B957CD033741}"/>
              </a:ext>
            </a:extLst>
          </p:cNvPr>
          <p:cNvSpPr/>
          <p:nvPr userDrawn="1"/>
        </p:nvSpPr>
        <p:spPr bwMode="auto">
          <a:xfrm>
            <a:off x="6395722" y="0"/>
            <a:ext cx="5796278" cy="685800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95AE0640-138F-254C-8405-5BB88675B5E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395722" y="-1"/>
            <a:ext cx="5796278" cy="6858001"/>
          </a:xfrm>
          <a:prstGeom prst="rect">
            <a:avLst/>
          </a:prstGeom>
        </p:spPr>
      </p:pic>
    </p:spTree>
    <p:extLst>
      <p:ext uri="{BB962C8B-B14F-4D97-AF65-F5344CB8AC3E}">
        <p14:creationId xmlns:p14="http://schemas.microsoft.com/office/powerpoint/2010/main" val="1064594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73013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91900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8148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losing logo slide">
    <p:bg>
      <p:bgPr>
        <a:solidFill>
          <a:schemeClr val="accent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Picture 4" descr="Microsoft Teams Logo">
            <a:extLst>
              <a:ext uri="{FF2B5EF4-FFF2-40B4-BE49-F238E27FC236}">
                <a16:creationId xmlns:a16="http://schemas.microsoft.com/office/drawing/2014/main" id="{286FD364-646F-4818-9F75-F213E270A1C1}"/>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0492805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0305127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Picture 5" descr="Microsoft Teams Logo">
            <a:extLst>
              <a:ext uri="{FF2B5EF4-FFF2-40B4-BE49-F238E27FC236}">
                <a16:creationId xmlns:a16="http://schemas.microsoft.com/office/drawing/2014/main" id="{EFFF51FB-E117-42D5-B29F-49F07B330650}"/>
              </a:ext>
            </a:extLst>
          </p:cNvPr>
          <p:cNvPicPr>
            <a:picLocks noChangeAspect="1"/>
          </p:cNvPicPr>
          <p:nvPr userDrawn="1"/>
        </p:nvPicPr>
        <p:blipFill>
          <a:blip r:embed="rId2"/>
          <a:stretch>
            <a:fillRect/>
          </a:stretch>
        </p:blipFill>
        <p:spPr>
          <a:xfrm>
            <a:off x="298039" y="305420"/>
            <a:ext cx="2659872" cy="866473"/>
          </a:xfrm>
          <a:prstGeom prst="rect">
            <a:avLst/>
          </a:prstGeom>
        </p:spPr>
      </p:pic>
    </p:spTree>
    <p:extLst>
      <p:ext uri="{BB962C8B-B14F-4D97-AF65-F5344CB8AC3E}">
        <p14:creationId xmlns:p14="http://schemas.microsoft.com/office/powerpoint/2010/main" val="36978077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Section Divider">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grpSp>
        <p:nvGrpSpPr>
          <p:cNvPr id="4" name="Group 3">
            <a:extLst>
              <a:ext uri="{FF2B5EF4-FFF2-40B4-BE49-F238E27FC236}">
                <a16:creationId xmlns:a16="http://schemas.microsoft.com/office/drawing/2014/main" id="{FF061649-EDB3-4251-A4D2-1E7E0B8AA36D}"/>
              </a:ext>
            </a:extLst>
          </p:cNvPr>
          <p:cNvGrpSpPr/>
          <p:nvPr userDrawn="1"/>
        </p:nvGrpSpPr>
        <p:grpSpPr>
          <a:xfrm>
            <a:off x="3896686" y="0"/>
            <a:ext cx="10171064" cy="6890110"/>
            <a:chOff x="3748137" y="-14787"/>
            <a:chExt cx="10171064" cy="6890110"/>
          </a:xfrm>
        </p:grpSpPr>
        <p:grpSp>
          <p:nvGrpSpPr>
            <p:cNvPr id="6" name="Group 5">
              <a:extLst>
                <a:ext uri="{FF2B5EF4-FFF2-40B4-BE49-F238E27FC236}">
                  <a16:creationId xmlns:a16="http://schemas.microsoft.com/office/drawing/2014/main" id="{CDB4260A-339A-47D8-8AD4-26884332DBBA}"/>
                </a:ext>
              </a:extLst>
            </p:cNvPr>
            <p:cNvGrpSpPr/>
            <p:nvPr userDrawn="1"/>
          </p:nvGrpSpPr>
          <p:grpSpPr>
            <a:xfrm>
              <a:off x="3748137" y="-14787"/>
              <a:ext cx="10171064" cy="6890110"/>
              <a:chOff x="4357737" y="749165"/>
              <a:chExt cx="9232014" cy="6253977"/>
            </a:xfrm>
            <a:solidFill>
              <a:srgbClr val="FFFFFF">
                <a:alpha val="5000"/>
              </a:srgbClr>
            </a:solidFill>
          </p:grpSpPr>
          <p:grpSp>
            <p:nvGrpSpPr>
              <p:cNvPr id="11" name="Group 10">
                <a:extLst>
                  <a:ext uri="{FF2B5EF4-FFF2-40B4-BE49-F238E27FC236}">
                    <a16:creationId xmlns:a16="http://schemas.microsoft.com/office/drawing/2014/main" id="{3FBDF0D5-4D63-4514-83F2-1EEB2A48CB9E}"/>
                  </a:ext>
                </a:extLst>
              </p:cNvPr>
              <p:cNvGrpSpPr/>
              <p:nvPr userDrawn="1"/>
            </p:nvGrpSpPr>
            <p:grpSpPr>
              <a:xfrm>
                <a:off x="4357737" y="1238864"/>
                <a:ext cx="9232014" cy="5764278"/>
                <a:chOff x="4241623" y="1093722"/>
                <a:chExt cx="9232014" cy="5764278"/>
              </a:xfrm>
              <a:grpFill/>
            </p:grpSpPr>
            <p:grpSp>
              <p:nvGrpSpPr>
                <p:cNvPr id="13" name="Group 12">
                  <a:extLst>
                    <a:ext uri="{FF2B5EF4-FFF2-40B4-BE49-F238E27FC236}">
                      <a16:creationId xmlns:a16="http://schemas.microsoft.com/office/drawing/2014/main" id="{D26711FA-1C9D-4B92-ABC3-BDA6D2126E89}"/>
                    </a:ext>
                  </a:extLst>
                </p:cNvPr>
                <p:cNvGrpSpPr/>
                <p:nvPr userDrawn="1"/>
              </p:nvGrpSpPr>
              <p:grpSpPr>
                <a:xfrm>
                  <a:off x="4241623" y="1093722"/>
                  <a:ext cx="9232014" cy="5737651"/>
                  <a:chOff x="2797707" y="-1512634"/>
                  <a:chExt cx="10277880" cy="6387651"/>
                </a:xfrm>
                <a:grpFill/>
              </p:grpSpPr>
              <p:sp>
                <p:nvSpPr>
                  <p:cNvPr id="19" name="Hexagon 18">
                    <a:extLst>
                      <a:ext uri="{FF2B5EF4-FFF2-40B4-BE49-F238E27FC236}">
                        <a16:creationId xmlns:a16="http://schemas.microsoft.com/office/drawing/2014/main" id="{DFD1CEDA-FF61-4337-8205-A0A631960340}"/>
                      </a:ext>
                    </a:extLst>
                  </p:cNvPr>
                  <p:cNvSpPr/>
                  <p:nvPr userDrawn="1"/>
                </p:nvSpPr>
                <p:spPr bwMode="auto">
                  <a:xfrm>
                    <a:off x="4747138" y="276663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Hexagon 19">
                    <a:extLst>
                      <a:ext uri="{FF2B5EF4-FFF2-40B4-BE49-F238E27FC236}">
                        <a16:creationId xmlns:a16="http://schemas.microsoft.com/office/drawing/2014/main" id="{8CE4D3BA-49AA-4F99-B450-1A76D50E93A4}"/>
                      </a:ext>
                    </a:extLst>
                  </p:cNvPr>
                  <p:cNvSpPr/>
                  <p:nvPr userDrawn="1"/>
                </p:nvSpPr>
                <p:spPr bwMode="auto">
                  <a:xfrm>
                    <a:off x="8677964" y="641706"/>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Hexagon 20">
                    <a:extLst>
                      <a:ext uri="{FF2B5EF4-FFF2-40B4-BE49-F238E27FC236}">
                        <a16:creationId xmlns:a16="http://schemas.microsoft.com/office/drawing/2014/main" id="{06B68EF9-3B18-4FC4-9EF6-5DB15C5ED466}"/>
                      </a:ext>
                    </a:extLst>
                  </p:cNvPr>
                  <p:cNvSpPr/>
                  <p:nvPr userDrawn="1"/>
                </p:nvSpPr>
                <p:spPr bwMode="auto">
                  <a:xfrm>
                    <a:off x="10629864" y="171801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Hexagon 21">
                    <a:extLst>
                      <a:ext uri="{FF2B5EF4-FFF2-40B4-BE49-F238E27FC236}">
                        <a16:creationId xmlns:a16="http://schemas.microsoft.com/office/drawing/2014/main" id="{62324263-64FC-4D48-9687-818C820BFF5C}"/>
                      </a:ext>
                    </a:extLst>
                  </p:cNvPr>
                  <p:cNvSpPr/>
                  <p:nvPr userDrawn="1"/>
                </p:nvSpPr>
                <p:spPr bwMode="auto">
                  <a:xfrm>
                    <a:off x="5753583" y="9166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Hexagon 22">
                    <a:extLst>
                      <a:ext uri="{FF2B5EF4-FFF2-40B4-BE49-F238E27FC236}">
                        <a16:creationId xmlns:a16="http://schemas.microsoft.com/office/drawing/2014/main" id="{907EDB80-1ED8-41F0-A77E-412A7DCA4429}"/>
                      </a:ext>
                    </a:extLst>
                  </p:cNvPr>
                  <p:cNvSpPr/>
                  <p:nvPr userDrawn="1"/>
                </p:nvSpPr>
                <p:spPr bwMode="auto">
                  <a:xfrm>
                    <a:off x="5023270" y="1681511"/>
                    <a:ext cx="1207876" cy="104127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 name="Hexagon 23">
                    <a:extLst>
                      <a:ext uri="{FF2B5EF4-FFF2-40B4-BE49-F238E27FC236}">
                        <a16:creationId xmlns:a16="http://schemas.microsoft.com/office/drawing/2014/main" id="{D6813D02-0D31-4DF8-B8FC-BBC6FC835684}"/>
                      </a:ext>
                    </a:extLst>
                  </p:cNvPr>
                  <p:cNvSpPr/>
                  <p:nvPr userDrawn="1"/>
                </p:nvSpPr>
                <p:spPr bwMode="auto">
                  <a:xfrm>
                    <a:off x="8680432" y="-1512634"/>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Hexagon 24">
                    <a:extLst>
                      <a:ext uri="{FF2B5EF4-FFF2-40B4-BE49-F238E27FC236}">
                        <a16:creationId xmlns:a16="http://schemas.microsoft.com/office/drawing/2014/main" id="{8C9BCD54-4A33-48A9-B031-848B0DF8963E}"/>
                      </a:ext>
                    </a:extLst>
                  </p:cNvPr>
                  <p:cNvSpPr/>
                  <p:nvPr userDrawn="1"/>
                </p:nvSpPr>
                <p:spPr bwMode="auto">
                  <a:xfrm>
                    <a:off x="2797707" y="1682693"/>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 name="Hexagon 25">
                    <a:extLst>
                      <a:ext uri="{FF2B5EF4-FFF2-40B4-BE49-F238E27FC236}">
                        <a16:creationId xmlns:a16="http://schemas.microsoft.com/office/drawing/2014/main" id="{AB40FC67-0317-4BFD-8462-A6F612C2D49B}"/>
                      </a:ext>
                    </a:extLst>
                  </p:cNvPr>
                  <p:cNvSpPr/>
                  <p:nvPr userDrawn="1"/>
                </p:nvSpPr>
                <p:spPr bwMode="auto">
                  <a:xfrm>
                    <a:off x="3801847" y="-98117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4" name="Hexagon 13">
                  <a:extLst>
                    <a:ext uri="{FF2B5EF4-FFF2-40B4-BE49-F238E27FC236}">
                      <a16:creationId xmlns:a16="http://schemas.microsoft.com/office/drawing/2014/main" id="{798D2309-4386-48C3-9591-FC42EDAD2B1C}"/>
                    </a:ext>
                  </a:extLst>
                </p:cNvPr>
                <p:cNvSpPr/>
                <p:nvPr userDrawn="1"/>
              </p:nvSpPr>
              <p:spPr bwMode="auto">
                <a:xfrm>
                  <a:off x="7756162" y="4474881"/>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Hexagon 14">
                  <a:extLst>
                    <a:ext uri="{FF2B5EF4-FFF2-40B4-BE49-F238E27FC236}">
                      <a16:creationId xmlns:a16="http://schemas.microsoft.com/office/drawing/2014/main" id="{BFACDDC2-952A-4F03-A7E8-14F5FDD63429}"/>
                    </a:ext>
                  </a:extLst>
                </p:cNvPr>
                <p:cNvSpPr/>
                <p:nvPr userDrawn="1"/>
              </p:nvSpPr>
              <p:spPr bwMode="auto">
                <a:xfrm>
                  <a:off x="8649204" y="3990436"/>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Hexagon 15">
                  <a:extLst>
                    <a:ext uri="{FF2B5EF4-FFF2-40B4-BE49-F238E27FC236}">
                      <a16:creationId xmlns:a16="http://schemas.microsoft.com/office/drawing/2014/main" id="{A233269A-4DA5-4C1D-9952-1737824B6D20}"/>
                    </a:ext>
                  </a:extLst>
                </p:cNvPr>
                <p:cNvSpPr/>
                <p:nvPr userDrawn="1"/>
              </p:nvSpPr>
              <p:spPr bwMode="auto">
                <a:xfrm>
                  <a:off x="8649204" y="4966244"/>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Hexagon 16">
                  <a:extLst>
                    <a:ext uri="{FF2B5EF4-FFF2-40B4-BE49-F238E27FC236}">
                      <a16:creationId xmlns:a16="http://schemas.microsoft.com/office/drawing/2014/main" id="{CC21CC0D-BAA2-4A8A-908F-DB206FE9F011}"/>
                    </a:ext>
                  </a:extLst>
                </p:cNvPr>
                <p:cNvSpPr/>
                <p:nvPr userDrawn="1"/>
              </p:nvSpPr>
              <p:spPr bwMode="auto">
                <a:xfrm>
                  <a:off x="11526490" y="5922687"/>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Hexagon 17">
                  <a:extLst>
                    <a:ext uri="{FF2B5EF4-FFF2-40B4-BE49-F238E27FC236}">
                      <a16:creationId xmlns:a16="http://schemas.microsoft.com/office/drawing/2014/main" id="{37194919-2E75-4752-87CE-DBDD488D29D3}"/>
                    </a:ext>
                  </a:extLst>
                </p:cNvPr>
                <p:cNvSpPr/>
                <p:nvPr userDrawn="1"/>
              </p:nvSpPr>
              <p:spPr bwMode="auto">
                <a:xfrm>
                  <a:off x="8649204" y="2062963"/>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2" name="Hexagon 11">
                <a:extLst>
                  <a:ext uri="{FF2B5EF4-FFF2-40B4-BE49-F238E27FC236}">
                    <a16:creationId xmlns:a16="http://schemas.microsoft.com/office/drawing/2014/main" id="{5F16BA84-484E-42AF-A15A-EEDE99E4818F}"/>
                  </a:ext>
                </a:extLst>
              </p:cNvPr>
              <p:cNvSpPr/>
              <p:nvPr userDrawn="1"/>
            </p:nvSpPr>
            <p:spPr bwMode="auto">
              <a:xfrm>
                <a:off x="6785838" y="749165"/>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7" name="Hexagon 6">
              <a:extLst>
                <a:ext uri="{FF2B5EF4-FFF2-40B4-BE49-F238E27FC236}">
                  <a16:creationId xmlns:a16="http://schemas.microsoft.com/office/drawing/2014/main" id="{741CFF70-DEB6-472C-A616-AE4F7102B909}"/>
                </a:ext>
              </a:extLst>
            </p:cNvPr>
            <p:cNvSpPr/>
            <p:nvPr userDrawn="1"/>
          </p:nvSpPr>
          <p:spPr bwMode="auto">
            <a:xfrm>
              <a:off x="5697294" y="4199610"/>
              <a:ext cx="1195323" cy="1030450"/>
            </a:xfrm>
            <a:prstGeom prst="hexagon">
              <a:avLst/>
            </a:prstGeom>
            <a:noFill/>
            <a:ln w="38100" cap="flat" cmpd="sng" algn="ctr">
              <a:solidFill>
                <a:srgbClr val="0078D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Hexagon 7">
              <a:extLst>
                <a:ext uri="{FF2B5EF4-FFF2-40B4-BE49-F238E27FC236}">
                  <a16:creationId xmlns:a16="http://schemas.microsoft.com/office/drawing/2014/main" id="{20DC5D02-606F-4442-9080-8695A2D6D202}"/>
                </a:ext>
              </a:extLst>
            </p:cNvPr>
            <p:cNvSpPr/>
            <p:nvPr userDrawn="1"/>
          </p:nvSpPr>
          <p:spPr bwMode="auto">
            <a:xfrm>
              <a:off x="8940942" y="3723909"/>
              <a:ext cx="2420305" cy="2086470"/>
            </a:xfrm>
            <a:prstGeom prst="hexagon">
              <a:avLst/>
            </a:prstGeom>
            <a:noFill/>
            <a:ln w="38100"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9" name="Picture 8">
              <a:extLst>
                <a:ext uri="{FF2B5EF4-FFF2-40B4-BE49-F238E27FC236}">
                  <a16:creationId xmlns:a16="http://schemas.microsoft.com/office/drawing/2014/main" id="{F4D04335-F614-4583-99D9-A43CBAA0345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923413" y="5320056"/>
              <a:ext cx="1157305" cy="1009659"/>
            </a:xfrm>
            <a:prstGeom prst="hexagon">
              <a:avLst/>
            </a:prstGeom>
            <a:ln w="38100">
              <a:solidFill>
                <a:srgbClr val="50E6FF"/>
              </a:solidFill>
            </a:ln>
          </p:spPr>
        </p:pic>
      </p:grpSp>
      <p:pic>
        <p:nvPicPr>
          <p:cNvPr id="28" name="Picture 27" descr="A person holding a phone&#10;&#10;Description automatically generated with medium confidence">
            <a:extLst>
              <a:ext uri="{FF2B5EF4-FFF2-40B4-BE49-F238E27FC236}">
                <a16:creationId xmlns:a16="http://schemas.microsoft.com/office/drawing/2014/main" id="{CDE8D7F2-C8FB-4B1D-81A5-1196A6BA9E4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1"/>
          <a:stretch/>
        </p:blipFill>
        <p:spPr>
          <a:xfrm>
            <a:off x="6853027" y="1081656"/>
            <a:ext cx="2429318" cy="2064231"/>
          </a:xfrm>
          <a:prstGeom prst="hexagon">
            <a:avLst/>
          </a:prstGeom>
          <a:ln w="38100">
            <a:solidFill>
              <a:srgbClr val="50E6FF"/>
            </a:solidFill>
          </a:ln>
        </p:spPr>
      </p:pic>
    </p:spTree>
    <p:extLst>
      <p:ext uri="{BB962C8B-B14F-4D97-AF65-F5344CB8AC3E}">
        <p14:creationId xmlns:p14="http://schemas.microsoft.com/office/powerpoint/2010/main" val="35033213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Photo full bleed lower titl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9C4891A6-B964-47F0-8B92-8EE40632F9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Oval 1">
            <a:extLst>
              <a:ext uri="{FF2B5EF4-FFF2-40B4-BE49-F238E27FC236}">
                <a16:creationId xmlns:a16="http://schemas.microsoft.com/office/drawing/2014/main" id="{A85858A1-71F3-413A-9DB7-A6B676CE507A}"/>
              </a:ext>
            </a:extLst>
          </p:cNvPr>
          <p:cNvSpPr/>
          <p:nvPr userDrawn="1"/>
        </p:nvSpPr>
        <p:spPr bwMode="auto">
          <a:xfrm>
            <a:off x="6629400" y="685800"/>
            <a:ext cx="5486400" cy="5486400"/>
          </a:xfrm>
          <a:prstGeom prst="ellipse">
            <a:avLst/>
          </a:prstGeom>
          <a:gradFill flip="none" rotWithShape="1">
            <a:gsLst>
              <a:gs pos="36000">
                <a:srgbClr val="011128"/>
              </a:gs>
              <a:gs pos="81000">
                <a:srgbClr val="011128">
                  <a:alpha val="0"/>
                </a:srgbClr>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7" name="Graphic 6">
            <a:extLst>
              <a:ext uri="{FF2B5EF4-FFF2-40B4-BE49-F238E27FC236}">
                <a16:creationId xmlns:a16="http://schemas.microsoft.com/office/drawing/2014/main" id="{2CB82F55-3B81-4613-BD39-D678B360466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99064" y="1377809"/>
            <a:ext cx="4134118" cy="4114800"/>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85603684-D24B-4C19-A4C0-1EF77D305E6A}"/>
              </a:ext>
            </a:extLst>
          </p:cNvPr>
          <p:cNvPicPr>
            <a:picLocks noChangeAspect="1"/>
          </p:cNvPicPr>
          <p:nvPr userDrawn="1"/>
        </p:nvPicPr>
        <p:blipFill>
          <a:blip r:embed="rId5"/>
          <a:stretch>
            <a:fillRect/>
          </a:stretch>
        </p:blipFill>
        <p:spPr>
          <a:xfrm>
            <a:off x="584201" y="585788"/>
            <a:ext cx="1517162" cy="323661"/>
          </a:xfrm>
          <a:prstGeom prst="rect">
            <a:avLst/>
          </a:prstGeom>
        </p:spPr>
      </p:pic>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2935517"/>
            <a:ext cx="7953829" cy="968829"/>
          </a:xfrm>
          <a:noFill/>
        </p:spPr>
        <p:txBody>
          <a:bodyPr lIns="585216" tIns="585216" rIns="585216" bIns="585216" anchor="b" anchorCtr="0">
            <a:noAutofit/>
          </a:bodyPr>
          <a:lstStyle>
            <a:lvl1pPr>
              <a:defRPr sz="40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15956130"/>
      </p:ext>
    </p:extLst>
  </p:cSld>
  <p:clrMapOvr>
    <a:masterClrMapping/>
  </p:clrMapOvr>
  <p:transition>
    <p:fade/>
  </p:transition>
  <p:extLst>
    <p:ext uri="{DCECCB84-F9BA-43D5-87BE-67443E8EF086}">
      <p15:sldGuideLst xmlns:p15="http://schemas.microsoft.com/office/powerpoint/2012/main">
        <p15:guide id="1" orient="horz" pos="2160">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Photo full bleed lower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5D287B-5326-434C-B7F7-B810C3B49409}"/>
              </a:ext>
            </a:extLst>
          </p:cNvPr>
          <p:cNvSpPr/>
          <p:nvPr userDrawn="1"/>
        </p:nvSpPr>
        <p:spPr bwMode="auto">
          <a:xfrm>
            <a:off x="0" y="0"/>
            <a:ext cx="12192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1" name="Graphic 10">
            <a:extLst>
              <a:ext uri="{FF2B5EF4-FFF2-40B4-BE49-F238E27FC236}">
                <a16:creationId xmlns:a16="http://schemas.microsoft.com/office/drawing/2014/main" id="{0D9B1DB1-C316-4AC7-9A06-EC070AAC79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26992" y="1211701"/>
            <a:ext cx="4459843" cy="4433136"/>
          </a:xfrm>
          <a:prstGeom prst="rect">
            <a:avLst/>
          </a:prstGeom>
        </p:spPr>
      </p:pic>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2935517"/>
            <a:ext cx="7953829" cy="968829"/>
          </a:xfrm>
          <a:noFill/>
        </p:spPr>
        <p:txBody>
          <a:bodyPr lIns="585216" tIns="585216" rIns="585216" bIns="585216" anchor="b" anchorCtr="0">
            <a:noAutofit/>
          </a:bodyPr>
          <a:lstStyle>
            <a:lvl1pPr>
              <a:defRPr sz="40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7" name="Picture 6" descr="A picture containing text, clipart&#10;&#10;Description automatically generated">
            <a:extLst>
              <a:ext uri="{FF2B5EF4-FFF2-40B4-BE49-F238E27FC236}">
                <a16:creationId xmlns:a16="http://schemas.microsoft.com/office/drawing/2014/main" id="{52407738-1272-47EC-ABB9-B1A48029A4CD}"/>
              </a:ext>
            </a:extLst>
          </p:cNvPr>
          <p:cNvPicPr>
            <a:picLocks noChangeAspect="1"/>
          </p:cNvPicPr>
          <p:nvPr userDrawn="1"/>
        </p:nvPicPr>
        <p:blipFill>
          <a:blip r:embed="rId4"/>
          <a:stretch>
            <a:fillRect/>
          </a:stretch>
        </p:blipFill>
        <p:spPr>
          <a:xfrm>
            <a:off x="584201" y="585788"/>
            <a:ext cx="1517162" cy="323661"/>
          </a:xfrm>
          <a:prstGeom prst="rect">
            <a:avLst/>
          </a:prstGeom>
        </p:spPr>
      </p:pic>
    </p:spTree>
    <p:extLst>
      <p:ext uri="{BB962C8B-B14F-4D97-AF65-F5344CB8AC3E}">
        <p14:creationId xmlns:p14="http://schemas.microsoft.com/office/powerpoint/2010/main" val="1765019023"/>
      </p:ext>
    </p:extLst>
  </p:cSld>
  <p:clrMapOvr>
    <a:masterClrMapping/>
  </p:clrMapOvr>
  <p:transition>
    <p:fade/>
  </p:transition>
  <p:extLst>
    <p:ext uri="{DCECCB84-F9BA-43D5-87BE-67443E8EF086}">
      <p15:sldGuideLst xmlns:p15="http://schemas.microsoft.com/office/powerpoint/2012/main">
        <p15:guide id="1" orient="horz" pos="2160">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rgbClr val="0078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25349117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15246318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1839157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0831252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6958275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212100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059754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6876D24-870A-4C04-9294-3311C48026DE}"/>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3658893831"/>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097461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50804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296484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1102903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9786475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1629150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42774423"/>
      </p:ext>
    </p:extLst>
  </p:cSld>
  <p:clrMapOvr>
    <a:masterClrMapping/>
  </p:clrMapOvr>
  <p:transition>
    <p:fade/>
  </p:transition>
  <p:extLst>
    <p:ext uri="{DCECCB84-F9BA-43D5-87BE-67443E8EF086}">
      <p15:sldGuideLst xmlns:p15="http://schemas.microsoft.com/office/powerpoint/2012/main">
        <p15:guide id="1" orient="horz" pos="2160">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0795070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6788029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2005616"/>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E8E2107F-D756-284E-A18C-EC19015DFDD3}"/>
              </a:ext>
            </a:extLst>
          </p:cNvPr>
          <p:cNvSpPr>
            <a:spLocks noGrp="1"/>
          </p:cNvSpPr>
          <p:nvPr>
            <p:ph type="body" sz="quarter" idx="16" hasCustomPrompt="1"/>
          </p:nvPr>
        </p:nvSpPr>
        <p:spPr>
          <a:xfrm>
            <a:off x="584201" y="166618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12" name="Text Placeholder 7">
            <a:extLst>
              <a:ext uri="{FF2B5EF4-FFF2-40B4-BE49-F238E27FC236}">
                <a16:creationId xmlns:a16="http://schemas.microsoft.com/office/drawing/2014/main" id="{EEDCCC92-5800-7840-A07F-7142E9682A16}"/>
              </a:ext>
            </a:extLst>
          </p:cNvPr>
          <p:cNvSpPr>
            <a:spLocks noGrp="1"/>
          </p:cNvSpPr>
          <p:nvPr>
            <p:ph type="body" sz="quarter" idx="14" hasCustomPrompt="1"/>
          </p:nvPr>
        </p:nvSpPr>
        <p:spPr>
          <a:xfrm>
            <a:off x="1052948" y="166618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3" name="Text Placeholder 11">
            <a:extLst>
              <a:ext uri="{FF2B5EF4-FFF2-40B4-BE49-F238E27FC236}">
                <a16:creationId xmlns:a16="http://schemas.microsoft.com/office/drawing/2014/main" id="{B59C73EE-192A-DC41-998B-295E17CA6792}"/>
              </a:ext>
            </a:extLst>
          </p:cNvPr>
          <p:cNvSpPr>
            <a:spLocks noGrp="1"/>
          </p:cNvSpPr>
          <p:nvPr>
            <p:ph type="body" sz="quarter" idx="17" hasCustomPrompt="1"/>
          </p:nvPr>
        </p:nvSpPr>
        <p:spPr>
          <a:xfrm>
            <a:off x="584201" y="204196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2" name="Text Placeholder 7">
            <a:extLst>
              <a:ext uri="{FF2B5EF4-FFF2-40B4-BE49-F238E27FC236}">
                <a16:creationId xmlns:a16="http://schemas.microsoft.com/office/drawing/2014/main" id="{78C925AD-00CE-2349-8207-C79406FC49D5}"/>
              </a:ext>
            </a:extLst>
          </p:cNvPr>
          <p:cNvSpPr>
            <a:spLocks noGrp="1"/>
          </p:cNvSpPr>
          <p:nvPr>
            <p:ph type="body" sz="quarter" idx="18" hasCustomPrompt="1"/>
          </p:nvPr>
        </p:nvSpPr>
        <p:spPr>
          <a:xfrm>
            <a:off x="1052948" y="204196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3" name="Text Placeholder 11">
            <a:extLst>
              <a:ext uri="{FF2B5EF4-FFF2-40B4-BE49-F238E27FC236}">
                <a16:creationId xmlns:a16="http://schemas.microsoft.com/office/drawing/2014/main" id="{31D50A13-4F84-9246-AAE0-27B2B8351740}"/>
              </a:ext>
            </a:extLst>
          </p:cNvPr>
          <p:cNvSpPr>
            <a:spLocks noGrp="1"/>
          </p:cNvSpPr>
          <p:nvPr>
            <p:ph type="body" sz="quarter" idx="19" hasCustomPrompt="1"/>
          </p:nvPr>
        </p:nvSpPr>
        <p:spPr>
          <a:xfrm>
            <a:off x="584201" y="241774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4" name="Text Placeholder 7">
            <a:extLst>
              <a:ext uri="{FF2B5EF4-FFF2-40B4-BE49-F238E27FC236}">
                <a16:creationId xmlns:a16="http://schemas.microsoft.com/office/drawing/2014/main" id="{804F4C3E-9FC0-DB4D-8D21-6D56432FE1C2}"/>
              </a:ext>
            </a:extLst>
          </p:cNvPr>
          <p:cNvSpPr>
            <a:spLocks noGrp="1"/>
          </p:cNvSpPr>
          <p:nvPr>
            <p:ph type="body" sz="quarter" idx="20" hasCustomPrompt="1"/>
          </p:nvPr>
        </p:nvSpPr>
        <p:spPr>
          <a:xfrm>
            <a:off x="1052948" y="2417749"/>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5" name="Text Placeholder 11">
            <a:extLst>
              <a:ext uri="{FF2B5EF4-FFF2-40B4-BE49-F238E27FC236}">
                <a16:creationId xmlns:a16="http://schemas.microsoft.com/office/drawing/2014/main" id="{63B61F84-ABD5-8648-B558-796006AA0455}"/>
              </a:ext>
            </a:extLst>
          </p:cNvPr>
          <p:cNvSpPr>
            <a:spLocks noGrp="1"/>
          </p:cNvSpPr>
          <p:nvPr>
            <p:ph type="body" sz="quarter" idx="21" hasCustomPrompt="1"/>
          </p:nvPr>
        </p:nvSpPr>
        <p:spPr>
          <a:xfrm>
            <a:off x="584201" y="280605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6" name="Text Placeholder 7">
            <a:extLst>
              <a:ext uri="{FF2B5EF4-FFF2-40B4-BE49-F238E27FC236}">
                <a16:creationId xmlns:a16="http://schemas.microsoft.com/office/drawing/2014/main" id="{26D69D38-758C-7B49-B3A5-187966E71965}"/>
              </a:ext>
            </a:extLst>
          </p:cNvPr>
          <p:cNvSpPr>
            <a:spLocks noGrp="1"/>
          </p:cNvSpPr>
          <p:nvPr>
            <p:ph type="body" sz="quarter" idx="22" hasCustomPrompt="1"/>
          </p:nvPr>
        </p:nvSpPr>
        <p:spPr>
          <a:xfrm>
            <a:off x="1052948" y="280605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7" name="Text Placeholder 11">
            <a:extLst>
              <a:ext uri="{FF2B5EF4-FFF2-40B4-BE49-F238E27FC236}">
                <a16:creationId xmlns:a16="http://schemas.microsoft.com/office/drawing/2014/main" id="{384E171F-B0E2-AA4E-9E98-C2FBBB1E35DF}"/>
              </a:ext>
            </a:extLst>
          </p:cNvPr>
          <p:cNvSpPr>
            <a:spLocks noGrp="1"/>
          </p:cNvSpPr>
          <p:nvPr>
            <p:ph type="body" sz="quarter" idx="23" hasCustomPrompt="1"/>
          </p:nvPr>
        </p:nvSpPr>
        <p:spPr>
          <a:xfrm>
            <a:off x="584201" y="318183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8" name="Text Placeholder 7">
            <a:extLst>
              <a:ext uri="{FF2B5EF4-FFF2-40B4-BE49-F238E27FC236}">
                <a16:creationId xmlns:a16="http://schemas.microsoft.com/office/drawing/2014/main" id="{EB5D655A-3EEA-3F46-8DF9-C02C9731BC5F}"/>
              </a:ext>
            </a:extLst>
          </p:cNvPr>
          <p:cNvSpPr>
            <a:spLocks noGrp="1"/>
          </p:cNvSpPr>
          <p:nvPr>
            <p:ph type="body" sz="quarter" idx="24" hasCustomPrompt="1"/>
          </p:nvPr>
        </p:nvSpPr>
        <p:spPr>
          <a:xfrm>
            <a:off x="1052948" y="318183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9" name="Text Placeholder 11">
            <a:extLst>
              <a:ext uri="{FF2B5EF4-FFF2-40B4-BE49-F238E27FC236}">
                <a16:creationId xmlns:a16="http://schemas.microsoft.com/office/drawing/2014/main" id="{6D3E8F46-A884-8546-8FB0-7E986E7FF094}"/>
              </a:ext>
            </a:extLst>
          </p:cNvPr>
          <p:cNvSpPr>
            <a:spLocks noGrp="1"/>
          </p:cNvSpPr>
          <p:nvPr>
            <p:ph type="body" sz="quarter" idx="25" hasCustomPrompt="1"/>
          </p:nvPr>
        </p:nvSpPr>
        <p:spPr>
          <a:xfrm>
            <a:off x="584201" y="355761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30" name="Text Placeholder 7">
            <a:extLst>
              <a:ext uri="{FF2B5EF4-FFF2-40B4-BE49-F238E27FC236}">
                <a16:creationId xmlns:a16="http://schemas.microsoft.com/office/drawing/2014/main" id="{2DC88330-CF4F-8042-AC6A-DE435746CEEF}"/>
              </a:ext>
            </a:extLst>
          </p:cNvPr>
          <p:cNvSpPr>
            <a:spLocks noGrp="1"/>
          </p:cNvSpPr>
          <p:nvPr>
            <p:ph type="body" sz="quarter" idx="26" hasCustomPrompt="1"/>
          </p:nvPr>
        </p:nvSpPr>
        <p:spPr>
          <a:xfrm>
            <a:off x="1052948" y="355761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5" name="Title 1">
            <a:extLst>
              <a:ext uri="{FF2B5EF4-FFF2-40B4-BE49-F238E27FC236}">
                <a16:creationId xmlns:a16="http://schemas.microsoft.com/office/drawing/2014/main" id="{E7F93F86-C8E9-4C2B-8A89-9651C91CBE8A}"/>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4036592254"/>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089439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5336340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564062"/>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446212"/>
            <a:ext cx="3474720" cy="2765425"/>
          </a:xfrm>
          <a:blipFill>
            <a:blip r:embed="rId2"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5" name="Text Placeholder 3">
            <a:extLst>
              <a:ext uri="{FF2B5EF4-FFF2-40B4-BE49-F238E27FC236}">
                <a16:creationId xmlns:a16="http://schemas.microsoft.com/office/drawing/2014/main" id="{1427286A-C8CF-4BF2-9615-253DBCF24748}"/>
              </a:ext>
            </a:extLst>
          </p:cNvPr>
          <p:cNvSpPr>
            <a:spLocks noGrp="1"/>
          </p:cNvSpPr>
          <p:nvPr>
            <p:ph type="body" sz="quarter" idx="17"/>
          </p:nvPr>
        </p:nvSpPr>
        <p:spPr>
          <a:xfrm>
            <a:off x="4356101" y="4564062"/>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DAB9C9BA-7F20-48D3-8E36-FEB164FD2351}"/>
              </a:ext>
            </a:extLst>
          </p:cNvPr>
          <p:cNvSpPr>
            <a:spLocks noGrp="1"/>
          </p:cNvSpPr>
          <p:nvPr>
            <p:ph type="pic" sz="quarter" idx="18" hasCustomPrompt="1"/>
          </p:nvPr>
        </p:nvSpPr>
        <p:spPr bwMode="ltGray">
          <a:xfrm>
            <a:off x="4356100" y="1446212"/>
            <a:ext cx="3474720" cy="2765425"/>
          </a:xfrm>
          <a:blipFill>
            <a:blip r:embed="rId2"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7" name="Text Placeholder 3">
            <a:extLst>
              <a:ext uri="{FF2B5EF4-FFF2-40B4-BE49-F238E27FC236}">
                <a16:creationId xmlns:a16="http://schemas.microsoft.com/office/drawing/2014/main" id="{48BCE855-2968-408F-BC75-A67C79C37C92}"/>
              </a:ext>
            </a:extLst>
          </p:cNvPr>
          <p:cNvSpPr>
            <a:spLocks noGrp="1"/>
          </p:cNvSpPr>
          <p:nvPr>
            <p:ph type="body" sz="quarter" idx="19"/>
          </p:nvPr>
        </p:nvSpPr>
        <p:spPr>
          <a:xfrm>
            <a:off x="8134669" y="4564062"/>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02BEACB5-FA0C-4826-A5F6-82364A06FD46}"/>
              </a:ext>
            </a:extLst>
          </p:cNvPr>
          <p:cNvSpPr>
            <a:spLocks noGrp="1"/>
          </p:cNvSpPr>
          <p:nvPr>
            <p:ph type="pic" sz="quarter" idx="20" hasCustomPrompt="1"/>
          </p:nvPr>
        </p:nvSpPr>
        <p:spPr bwMode="ltGray">
          <a:xfrm>
            <a:off x="8134668" y="1446212"/>
            <a:ext cx="3474720" cy="2765425"/>
          </a:xfrm>
          <a:blipFill>
            <a:blip r:embed="rId2"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8207355"/>
      </p:ext>
    </p:extLst>
  </p:cSld>
  <p:clrMapOvr>
    <a:masterClrMapping/>
  </p:clrMapOvr>
  <p:transition>
    <p:fade/>
  </p:transition>
  <p:extLst>
    <p:ext uri="{DCECCB84-F9BA-43D5-87BE-67443E8EF086}">
      <p15:sldGuideLst xmlns:p15="http://schemas.microsoft.com/office/powerpoint/2012/main">
        <p15:guide id="3" orient="horz" pos="2880">
          <p15:clr>
            <a:srgbClr val="5ACBF0"/>
          </p15:clr>
        </p15:guide>
        <p15:guide id="4" orient="horz" pos="912">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6178445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57150">
            <a:solidFill>
              <a:srgbClr val="D83B0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57150">
            <a:solidFill>
              <a:srgbClr val="D2D2D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226083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7" y="1705432"/>
            <a:ext cx="3072384" cy="491445"/>
          </a:xfrm>
        </p:spPr>
        <p:txBody>
          <a:bodyPr anchor="t"/>
          <a:lstStyle>
            <a:lvl1pPr>
              <a:defRPr>
                <a:solidFill>
                  <a:schemeClr val="tx1"/>
                </a:solidFill>
              </a:defRPr>
            </a:lvl1pPr>
          </a:lstStyle>
          <a:p>
            <a:r>
              <a:rPr lang="en-US"/>
              <a:t>Title</a:t>
            </a:r>
          </a:p>
        </p:txBody>
      </p: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7167A558-F125-447E-B726-FE165910A8A8}"/>
              </a:ext>
            </a:extLst>
          </p:cNvPr>
          <p:cNvSpPr>
            <a:spLocks noGrp="1"/>
          </p:cNvSpPr>
          <p:nvPr>
            <p:ph type="pic" sz="quarter" idx="12" hasCustomPrompt="1"/>
          </p:nvPr>
        </p:nvSpPr>
        <p:spPr bwMode="ltGray">
          <a:xfrm>
            <a:off x="6110514" y="0"/>
            <a:ext cx="6081486" cy="6858000"/>
          </a:xfrm>
          <a:blipFill>
            <a:blip r:embed="rId2" cstate="screen">
              <a:extLst>
                <a:ext uri="{28A0092B-C50C-407E-A947-70E740481C1C}">
                  <a14:useLocalDpi xmlns:a14="http://schemas.microsoft.com/office/drawing/2010/main"/>
                </a:ext>
              </a:extLst>
            </a:blip>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cxnSp>
        <p:nvCxnSpPr>
          <p:cNvPr id="9" name="Straight Connector 8">
            <a:extLst>
              <a:ext uri="{FF2B5EF4-FFF2-40B4-BE49-F238E27FC236}">
                <a16:creationId xmlns:a16="http://schemas.microsoft.com/office/drawing/2014/main" id="{7A0F862D-B1CC-48A7-B4E2-9251CB5E9811}"/>
              </a:ext>
              <a:ext uri="{C183D7F6-B498-43B3-948B-1728B52AA6E4}">
                <adec:decorative xmlns:adec="http://schemas.microsoft.com/office/drawing/2017/decorative" val="1"/>
              </a:ext>
            </a:extLst>
          </p:cNvPr>
          <p:cNvCxnSpPr>
            <a:cxnSpLocks/>
          </p:cNvCxnSpPr>
          <p:nvPr userDrawn="1"/>
        </p:nvCxnSpPr>
        <p:spPr>
          <a:xfrm>
            <a:off x="585216" y="2556331"/>
            <a:ext cx="3182112" cy="0"/>
          </a:xfrm>
          <a:prstGeom prst="line">
            <a:avLst/>
          </a:prstGeom>
          <a:ln w="57150">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9FC3B758-1A7F-44C9-BE93-0D76BB7FCA59}"/>
              </a:ext>
            </a:extLst>
          </p:cNvPr>
          <p:cNvSpPr>
            <a:spLocks noGrp="1"/>
          </p:cNvSpPr>
          <p:nvPr>
            <p:ph type="body" sz="quarter" idx="13"/>
          </p:nvPr>
        </p:nvSpPr>
        <p:spPr>
          <a:xfrm>
            <a:off x="584200" y="2953656"/>
            <a:ext cx="5090886" cy="2518229"/>
          </a:xfrm>
        </p:spPr>
        <p:txBody>
          <a:bodyPr/>
          <a:lstStyle>
            <a:lvl1pPr marL="274320" indent="-274320">
              <a:spcBef>
                <a:spcPts val="1200"/>
              </a:spcBef>
              <a:defRPr sz="2400"/>
            </a:lvl1pPr>
            <a:lvl2pPr marL="274320" indent="-274320">
              <a:spcBef>
                <a:spcPts val="1200"/>
              </a:spcBef>
              <a:defRPr sz="2400"/>
            </a:lvl2pPr>
            <a:lvl3pPr marL="274320" indent="-274320">
              <a:spcBef>
                <a:spcPts val="1200"/>
              </a:spcBef>
              <a:defRPr sz="2400"/>
            </a:lvl3pPr>
            <a:lvl4pPr marL="274320" indent="-274320">
              <a:spcBef>
                <a:spcPts val="1200"/>
              </a:spcBef>
              <a:defRPr sz="2400"/>
            </a:lvl4pPr>
            <a:lvl5pPr marL="274320" indent="-274320">
              <a:spcBef>
                <a:spcPts val="1200"/>
              </a:spcBef>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799811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816">
          <p15:clr>
            <a:srgbClr val="5ACBF0"/>
          </p15:clr>
        </p15:guide>
        <p15:guide id="30" pos="2376">
          <p15:clr>
            <a:srgbClr val="5ACBF0"/>
          </p15:clr>
        </p15:guide>
        <p15:guide id="32" orient="horz" pos="1056">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8633474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168E9297-A1A1-40D0-BB8A-0A2FE30C0E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rgbClr val="50E6FF"/>
                </a:solidFill>
                <a:latin typeface="+mn-lt"/>
              </a:defRPr>
            </a:lvl1pPr>
          </a:lstStyle>
          <a:p>
            <a:pPr lvl="0"/>
            <a:r>
              <a:rPr lang="en-US"/>
              <a:t>Speaker name</a:t>
            </a:r>
          </a:p>
        </p:txBody>
      </p:sp>
    </p:spTree>
    <p:extLst>
      <p:ext uri="{BB962C8B-B14F-4D97-AF65-F5344CB8AC3E}">
        <p14:creationId xmlns:p14="http://schemas.microsoft.com/office/powerpoint/2010/main" val="16074186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5215686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9D85C28-1565-4369-98E7-F3AFB1E2CD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1366306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7B9D4545-0309-F242-9ECB-265B5CCA5DD2}"/>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24010915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chemeClr val="tx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9D85C28-1565-4369-98E7-F3AFB1E2CD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8700" y="0"/>
            <a:ext cx="6083300" cy="6858000"/>
          </a:xfrm>
          <a:prstGeom prst="rect">
            <a:avLst/>
          </a:prstGeom>
        </p:spPr>
      </p:pic>
      <p:sp>
        <p:nvSpPr>
          <p:cNvPr id="2" name="Title 1"/>
          <p:cNvSpPr>
            <a:spLocks noGrp="1"/>
          </p:cNvSpPr>
          <p:nvPr>
            <p:ph type="title" hasCustomPrompt="1"/>
          </p:nvPr>
        </p:nvSpPr>
        <p:spPr>
          <a:xfrm>
            <a:off x="585216" y="3035808"/>
            <a:ext cx="4456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78D4"/>
                </a:solidFill>
                <a:effectLst/>
                <a:latin typeface="+mj-lt"/>
                <a:ea typeface="+mn-ea"/>
                <a:cs typeface="Segoe UI" pitchFamily="34" charset="0"/>
              </a:defRPr>
            </a:lvl1pPr>
          </a:lstStyle>
          <a:p>
            <a:r>
              <a:rPr lang="en-US"/>
              <a:t>Section title</a:t>
            </a:r>
          </a:p>
        </p:txBody>
      </p:sp>
      <p:sp>
        <p:nvSpPr>
          <p:cNvPr id="4" name="Oval 3">
            <a:extLst>
              <a:ext uri="{FF2B5EF4-FFF2-40B4-BE49-F238E27FC236}">
                <a16:creationId xmlns:a16="http://schemas.microsoft.com/office/drawing/2014/main" id="{BC03996A-9794-4437-8500-374F1994E4CC}"/>
              </a:ext>
            </a:extLst>
          </p:cNvPr>
          <p:cNvSpPr/>
          <p:nvPr userDrawn="1"/>
        </p:nvSpPr>
        <p:spPr bwMode="auto">
          <a:xfrm>
            <a:off x="6629400" y="685800"/>
            <a:ext cx="5486400" cy="5486400"/>
          </a:xfrm>
          <a:prstGeom prst="ellipse">
            <a:avLst/>
          </a:prstGeom>
          <a:gradFill flip="none" rotWithShape="1">
            <a:gsLst>
              <a:gs pos="36000">
                <a:srgbClr val="011128"/>
              </a:gs>
              <a:gs pos="81000">
                <a:srgbClr val="011128">
                  <a:alpha val="0"/>
                </a:srgbClr>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5" name="Graphic 4">
            <a:extLst>
              <a:ext uri="{FF2B5EF4-FFF2-40B4-BE49-F238E27FC236}">
                <a16:creationId xmlns:a16="http://schemas.microsoft.com/office/drawing/2014/main" id="{EB19C10F-F8D6-43E0-A82F-9F1C728F223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99064" y="1377809"/>
            <a:ext cx="4134118" cy="4114800"/>
          </a:xfrm>
          <a:prstGeom prst="rect">
            <a:avLst/>
          </a:prstGeom>
        </p:spPr>
      </p:pic>
    </p:spTree>
    <p:extLst>
      <p:ext uri="{BB962C8B-B14F-4D97-AF65-F5344CB8AC3E}">
        <p14:creationId xmlns:p14="http://schemas.microsoft.com/office/powerpoint/2010/main" val="8165455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16850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7185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0621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416795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0078D4"/>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783521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Closing logo slide">
    <p:bg>
      <p:bgPr>
        <a:solidFill>
          <a:srgbClr val="0078D4"/>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B23611B6-62AD-45F8-BE9A-F41F8534F5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9764979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03310509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1398821329"/>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61387748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9" Type="http://schemas.openxmlformats.org/officeDocument/2006/relationships/slideLayout" Target="../slideLayouts/slideLayout99.xml"/><Relationship Id="rId21" Type="http://schemas.openxmlformats.org/officeDocument/2006/relationships/slideLayout" Target="../slideLayouts/slideLayout81.xml"/><Relationship Id="rId34" Type="http://schemas.openxmlformats.org/officeDocument/2006/relationships/slideLayout" Target="../slideLayouts/slideLayout94.xml"/><Relationship Id="rId42" Type="http://schemas.openxmlformats.org/officeDocument/2006/relationships/slideLayout" Target="../slideLayouts/slideLayout102.xml"/><Relationship Id="rId47" Type="http://schemas.openxmlformats.org/officeDocument/2006/relationships/theme" Target="../theme/theme2.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37" Type="http://schemas.openxmlformats.org/officeDocument/2006/relationships/slideLayout" Target="../slideLayouts/slideLayout97.xml"/><Relationship Id="rId40" Type="http://schemas.openxmlformats.org/officeDocument/2006/relationships/slideLayout" Target="../slideLayouts/slideLayout100.xml"/><Relationship Id="rId45" Type="http://schemas.openxmlformats.org/officeDocument/2006/relationships/slideLayout" Target="../slideLayouts/slideLayout105.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36" Type="http://schemas.openxmlformats.org/officeDocument/2006/relationships/slideLayout" Target="../slideLayouts/slideLayout96.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4" Type="http://schemas.openxmlformats.org/officeDocument/2006/relationships/slideLayout" Target="../slideLayouts/slideLayout104.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slideLayout" Target="../slideLayouts/slideLayout95.xml"/><Relationship Id="rId43" Type="http://schemas.openxmlformats.org/officeDocument/2006/relationships/slideLayout" Target="../slideLayouts/slideLayout103.xml"/><Relationship Id="rId48" Type="http://schemas.openxmlformats.org/officeDocument/2006/relationships/image" Target="../media/image1.emf"/><Relationship Id="rId8" Type="http://schemas.openxmlformats.org/officeDocument/2006/relationships/slideLayout" Target="../slideLayouts/slideLayout68.xml"/><Relationship Id="rId3" Type="http://schemas.openxmlformats.org/officeDocument/2006/relationships/slideLayout" Target="../slideLayouts/slideLayout63.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slideLayout" Target="../slideLayouts/slideLayout93.xml"/><Relationship Id="rId38" Type="http://schemas.openxmlformats.org/officeDocument/2006/relationships/slideLayout" Target="../slideLayouts/slideLayout98.xml"/><Relationship Id="rId46" Type="http://schemas.openxmlformats.org/officeDocument/2006/relationships/slideLayout" Target="../slideLayouts/slideLayout106.xml"/><Relationship Id="rId20" Type="http://schemas.openxmlformats.org/officeDocument/2006/relationships/slideLayout" Target="../slideLayouts/slideLayout80.xml"/><Relationship Id="rId41" Type="http://schemas.openxmlformats.org/officeDocument/2006/relationships/slideLayout" Target="../slideLayouts/slideLayout101.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32.xml"/><Relationship Id="rId21" Type="http://schemas.openxmlformats.org/officeDocument/2006/relationships/slideLayout" Target="../slideLayouts/slideLayout127.xml"/><Relationship Id="rId34" Type="http://schemas.openxmlformats.org/officeDocument/2006/relationships/slideLayout" Target="../slideLayouts/slideLayout140.xml"/><Relationship Id="rId42" Type="http://schemas.openxmlformats.org/officeDocument/2006/relationships/slideLayout" Target="../slideLayouts/slideLayout148.xml"/><Relationship Id="rId47" Type="http://schemas.openxmlformats.org/officeDocument/2006/relationships/slideLayout" Target="../slideLayouts/slideLayout153.xml"/><Relationship Id="rId50" Type="http://schemas.openxmlformats.org/officeDocument/2006/relationships/slideLayout" Target="../slideLayouts/slideLayout156.xml"/><Relationship Id="rId55" Type="http://schemas.openxmlformats.org/officeDocument/2006/relationships/slideLayout" Target="../slideLayouts/slideLayout161.xml"/><Relationship Id="rId63" Type="http://schemas.openxmlformats.org/officeDocument/2006/relationships/slideLayout" Target="../slideLayouts/slideLayout169.xml"/><Relationship Id="rId7" Type="http://schemas.openxmlformats.org/officeDocument/2006/relationships/slideLayout" Target="../slideLayouts/slideLayout11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9" Type="http://schemas.openxmlformats.org/officeDocument/2006/relationships/slideLayout" Target="../slideLayouts/slideLayout135.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32" Type="http://schemas.openxmlformats.org/officeDocument/2006/relationships/slideLayout" Target="../slideLayouts/slideLayout138.xml"/><Relationship Id="rId37" Type="http://schemas.openxmlformats.org/officeDocument/2006/relationships/slideLayout" Target="../slideLayouts/slideLayout143.xml"/><Relationship Id="rId40" Type="http://schemas.openxmlformats.org/officeDocument/2006/relationships/slideLayout" Target="../slideLayouts/slideLayout146.xml"/><Relationship Id="rId45" Type="http://schemas.openxmlformats.org/officeDocument/2006/relationships/slideLayout" Target="../slideLayouts/slideLayout151.xml"/><Relationship Id="rId53" Type="http://schemas.openxmlformats.org/officeDocument/2006/relationships/slideLayout" Target="../slideLayouts/slideLayout159.xml"/><Relationship Id="rId58" Type="http://schemas.openxmlformats.org/officeDocument/2006/relationships/slideLayout" Target="../slideLayouts/slideLayout164.xml"/><Relationship Id="rId66" Type="http://schemas.openxmlformats.org/officeDocument/2006/relationships/image" Target="../media/image52.emf"/><Relationship Id="rId5" Type="http://schemas.openxmlformats.org/officeDocument/2006/relationships/slideLayout" Target="../slideLayouts/slideLayout111.xml"/><Relationship Id="rId61" Type="http://schemas.openxmlformats.org/officeDocument/2006/relationships/slideLayout" Target="../slideLayouts/slideLayout167.xml"/><Relationship Id="rId19" Type="http://schemas.openxmlformats.org/officeDocument/2006/relationships/slideLayout" Target="../slideLayouts/slideLayout12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 Id="rId30" Type="http://schemas.openxmlformats.org/officeDocument/2006/relationships/slideLayout" Target="../slideLayouts/slideLayout136.xml"/><Relationship Id="rId35" Type="http://schemas.openxmlformats.org/officeDocument/2006/relationships/slideLayout" Target="../slideLayouts/slideLayout141.xml"/><Relationship Id="rId43" Type="http://schemas.openxmlformats.org/officeDocument/2006/relationships/slideLayout" Target="../slideLayouts/slideLayout149.xml"/><Relationship Id="rId48" Type="http://schemas.openxmlformats.org/officeDocument/2006/relationships/slideLayout" Target="../slideLayouts/slideLayout154.xml"/><Relationship Id="rId56" Type="http://schemas.openxmlformats.org/officeDocument/2006/relationships/slideLayout" Target="../slideLayouts/slideLayout162.xml"/><Relationship Id="rId64" Type="http://schemas.openxmlformats.org/officeDocument/2006/relationships/slideLayout" Target="../slideLayouts/slideLayout170.xml"/><Relationship Id="rId8" Type="http://schemas.openxmlformats.org/officeDocument/2006/relationships/slideLayout" Target="../slideLayouts/slideLayout114.xml"/><Relationship Id="rId51" Type="http://schemas.openxmlformats.org/officeDocument/2006/relationships/slideLayout" Target="../slideLayouts/slideLayout157.xml"/><Relationship Id="rId3" Type="http://schemas.openxmlformats.org/officeDocument/2006/relationships/slideLayout" Target="../slideLayouts/slideLayout109.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33" Type="http://schemas.openxmlformats.org/officeDocument/2006/relationships/slideLayout" Target="../slideLayouts/slideLayout139.xml"/><Relationship Id="rId38" Type="http://schemas.openxmlformats.org/officeDocument/2006/relationships/slideLayout" Target="../slideLayouts/slideLayout144.xml"/><Relationship Id="rId46" Type="http://schemas.openxmlformats.org/officeDocument/2006/relationships/slideLayout" Target="../slideLayouts/slideLayout152.xml"/><Relationship Id="rId59" Type="http://schemas.openxmlformats.org/officeDocument/2006/relationships/slideLayout" Target="../slideLayouts/slideLayout165.xml"/><Relationship Id="rId20" Type="http://schemas.openxmlformats.org/officeDocument/2006/relationships/slideLayout" Target="../slideLayouts/slideLayout126.xml"/><Relationship Id="rId41" Type="http://schemas.openxmlformats.org/officeDocument/2006/relationships/slideLayout" Target="../slideLayouts/slideLayout147.xml"/><Relationship Id="rId54" Type="http://schemas.openxmlformats.org/officeDocument/2006/relationships/slideLayout" Target="../slideLayouts/slideLayout160.xml"/><Relationship Id="rId62" Type="http://schemas.openxmlformats.org/officeDocument/2006/relationships/slideLayout" Target="../slideLayouts/slideLayout16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slideLayout" Target="../slideLayouts/slideLayout134.xml"/><Relationship Id="rId36" Type="http://schemas.openxmlformats.org/officeDocument/2006/relationships/slideLayout" Target="../slideLayouts/slideLayout142.xml"/><Relationship Id="rId49" Type="http://schemas.openxmlformats.org/officeDocument/2006/relationships/slideLayout" Target="../slideLayouts/slideLayout155.xml"/><Relationship Id="rId57" Type="http://schemas.openxmlformats.org/officeDocument/2006/relationships/slideLayout" Target="../slideLayouts/slideLayout163.xml"/><Relationship Id="rId10" Type="http://schemas.openxmlformats.org/officeDocument/2006/relationships/slideLayout" Target="../slideLayouts/slideLayout116.xml"/><Relationship Id="rId31" Type="http://schemas.openxmlformats.org/officeDocument/2006/relationships/slideLayout" Target="../slideLayouts/slideLayout137.xml"/><Relationship Id="rId44" Type="http://schemas.openxmlformats.org/officeDocument/2006/relationships/slideLayout" Target="../slideLayouts/slideLayout150.xml"/><Relationship Id="rId52" Type="http://schemas.openxmlformats.org/officeDocument/2006/relationships/slideLayout" Target="../slideLayouts/slideLayout158.xml"/><Relationship Id="rId60" Type="http://schemas.openxmlformats.org/officeDocument/2006/relationships/slideLayout" Target="../slideLayouts/slideLayout166.xml"/><Relationship Id="rId65" Type="http://schemas.openxmlformats.org/officeDocument/2006/relationships/theme" Target="../theme/theme3.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39" Type="http://schemas.openxmlformats.org/officeDocument/2006/relationships/slideLayout" Target="../slideLayouts/slideLayout1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18" Type="http://schemas.openxmlformats.org/officeDocument/2006/relationships/slideLayout" Target="../slideLayouts/slideLayout188.xml"/><Relationship Id="rId3" Type="http://schemas.openxmlformats.org/officeDocument/2006/relationships/slideLayout" Target="../slideLayouts/slideLayout173.xml"/><Relationship Id="rId21" Type="http://schemas.openxmlformats.org/officeDocument/2006/relationships/slideLayout" Target="../slideLayouts/slideLayout191.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17" Type="http://schemas.openxmlformats.org/officeDocument/2006/relationships/slideLayout" Target="../slideLayouts/slideLayout187.xml"/><Relationship Id="rId2" Type="http://schemas.openxmlformats.org/officeDocument/2006/relationships/slideLayout" Target="../slideLayouts/slideLayout172.xml"/><Relationship Id="rId16" Type="http://schemas.openxmlformats.org/officeDocument/2006/relationships/slideLayout" Target="../slideLayouts/slideLayout186.xml"/><Relationship Id="rId20" Type="http://schemas.openxmlformats.org/officeDocument/2006/relationships/slideLayout" Target="../slideLayouts/slideLayout190.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5" Type="http://schemas.openxmlformats.org/officeDocument/2006/relationships/slideLayout" Target="../slideLayouts/slideLayout185.xml"/><Relationship Id="rId23" Type="http://schemas.openxmlformats.org/officeDocument/2006/relationships/theme" Target="../theme/theme4.xml"/><Relationship Id="rId10" Type="http://schemas.openxmlformats.org/officeDocument/2006/relationships/slideLayout" Target="../slideLayouts/slideLayout180.xml"/><Relationship Id="rId19" Type="http://schemas.openxmlformats.org/officeDocument/2006/relationships/slideLayout" Target="../slideLayouts/slideLayout189.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 Id="rId22" Type="http://schemas.openxmlformats.org/officeDocument/2006/relationships/slideLayout" Target="../slideLayouts/slideLayout19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theme" Target="../theme/theme5.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18" Type="http://schemas.openxmlformats.org/officeDocument/2006/relationships/slideLayout" Target="../slideLayouts/slideLayout222.xml"/><Relationship Id="rId26" Type="http://schemas.openxmlformats.org/officeDocument/2006/relationships/theme" Target="../theme/theme6.xml"/><Relationship Id="rId3" Type="http://schemas.openxmlformats.org/officeDocument/2006/relationships/slideLayout" Target="../slideLayouts/slideLayout207.xml"/><Relationship Id="rId21" Type="http://schemas.openxmlformats.org/officeDocument/2006/relationships/slideLayout" Target="../slideLayouts/slideLayout225.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17" Type="http://schemas.openxmlformats.org/officeDocument/2006/relationships/slideLayout" Target="../slideLayouts/slideLayout221.xml"/><Relationship Id="rId25" Type="http://schemas.openxmlformats.org/officeDocument/2006/relationships/slideLayout" Target="../slideLayouts/slideLayout229.xml"/><Relationship Id="rId2" Type="http://schemas.openxmlformats.org/officeDocument/2006/relationships/slideLayout" Target="../slideLayouts/slideLayout206.xml"/><Relationship Id="rId16" Type="http://schemas.openxmlformats.org/officeDocument/2006/relationships/slideLayout" Target="../slideLayouts/slideLayout220.xml"/><Relationship Id="rId20" Type="http://schemas.openxmlformats.org/officeDocument/2006/relationships/slideLayout" Target="../slideLayouts/slideLayout224.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24" Type="http://schemas.openxmlformats.org/officeDocument/2006/relationships/slideLayout" Target="../slideLayouts/slideLayout228.xml"/><Relationship Id="rId5" Type="http://schemas.openxmlformats.org/officeDocument/2006/relationships/slideLayout" Target="../slideLayouts/slideLayout209.xml"/><Relationship Id="rId15" Type="http://schemas.openxmlformats.org/officeDocument/2006/relationships/slideLayout" Target="../slideLayouts/slideLayout219.xml"/><Relationship Id="rId23" Type="http://schemas.openxmlformats.org/officeDocument/2006/relationships/slideLayout" Target="../slideLayouts/slideLayout227.xml"/><Relationship Id="rId10" Type="http://schemas.openxmlformats.org/officeDocument/2006/relationships/slideLayout" Target="../slideLayouts/slideLayout214.xml"/><Relationship Id="rId19" Type="http://schemas.openxmlformats.org/officeDocument/2006/relationships/slideLayout" Target="../slideLayouts/slideLayout223.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slideLayout" Target="../slideLayouts/slideLayout218.xml"/><Relationship Id="rId22" Type="http://schemas.openxmlformats.org/officeDocument/2006/relationships/slideLayout" Target="../slideLayouts/slideLayout22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37.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7.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8.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62"/>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7185219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 id="2147483742" r:id="rId31"/>
    <p:sldLayoutId id="2147483743" r:id="rId32"/>
    <p:sldLayoutId id="2147483744" r:id="rId33"/>
    <p:sldLayoutId id="2147483745" r:id="rId34"/>
    <p:sldLayoutId id="2147483746" r:id="rId35"/>
    <p:sldLayoutId id="2147483747" r:id="rId36"/>
    <p:sldLayoutId id="2147483748" r:id="rId37"/>
    <p:sldLayoutId id="2147483749" r:id="rId38"/>
    <p:sldLayoutId id="2147483750" r:id="rId39"/>
    <p:sldLayoutId id="2147483751" r:id="rId40"/>
    <p:sldLayoutId id="2147483752" r:id="rId41"/>
    <p:sldLayoutId id="2147483753" r:id="rId42"/>
    <p:sldLayoutId id="2147483754" r:id="rId43"/>
    <p:sldLayoutId id="2147483755" r:id="rId44"/>
    <p:sldLayoutId id="2147483756" r:id="rId45"/>
    <p:sldLayoutId id="2147483757" r:id="rId46"/>
    <p:sldLayoutId id="2147483758" r:id="rId47"/>
    <p:sldLayoutId id="2147483759" r:id="rId48"/>
    <p:sldLayoutId id="2147483760" r:id="rId49"/>
    <p:sldLayoutId id="2147483761" r:id="rId50"/>
    <p:sldLayoutId id="2147483762" r:id="rId51"/>
    <p:sldLayoutId id="2147483763" r:id="rId52"/>
    <p:sldLayoutId id="2147483764" r:id="rId53"/>
    <p:sldLayoutId id="2147483766" r:id="rId54"/>
    <p:sldLayoutId id="2147483767" r:id="rId55"/>
    <p:sldLayoutId id="2147483768" r:id="rId56"/>
    <p:sldLayoutId id="2147483769" r:id="rId57"/>
    <p:sldLayoutId id="2147483770" r:id="rId58"/>
    <p:sldLayoutId id="2147483771" r:id="rId59"/>
    <p:sldLayoutId id="2147483772" r:id="rId6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8" cstate="screen">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2025446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796" r:id="rId23"/>
    <p:sldLayoutId id="2147483797" r:id="rId24"/>
    <p:sldLayoutId id="2147483798" r:id="rId25"/>
    <p:sldLayoutId id="2147483799" r:id="rId26"/>
    <p:sldLayoutId id="2147483800" r:id="rId27"/>
    <p:sldLayoutId id="2147483801" r:id="rId28"/>
    <p:sldLayoutId id="2147483802" r:id="rId29"/>
    <p:sldLayoutId id="2147483803" r:id="rId30"/>
    <p:sldLayoutId id="2147483804" r:id="rId31"/>
    <p:sldLayoutId id="2147483805" r:id="rId32"/>
    <p:sldLayoutId id="2147483806" r:id="rId33"/>
    <p:sldLayoutId id="2147483807" r:id="rId34"/>
    <p:sldLayoutId id="2147483808" r:id="rId35"/>
    <p:sldLayoutId id="2147483809" r:id="rId36"/>
    <p:sldLayoutId id="2147483810" r:id="rId37"/>
    <p:sldLayoutId id="2147483811" r:id="rId38"/>
    <p:sldLayoutId id="2147483812" r:id="rId39"/>
    <p:sldLayoutId id="2147483813" r:id="rId40"/>
    <p:sldLayoutId id="2147483814" r:id="rId41"/>
    <p:sldLayoutId id="2147483815" r:id="rId42"/>
    <p:sldLayoutId id="2147483855" r:id="rId43"/>
    <p:sldLayoutId id="2147483858" r:id="rId44"/>
    <p:sldLayoutId id="2147483859" r:id="rId45"/>
    <p:sldLayoutId id="2147483860" r:id="rId4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66"/>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950514954"/>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 id="2147483879" r:id="rId18"/>
    <p:sldLayoutId id="2147483880" r:id="rId19"/>
    <p:sldLayoutId id="2147483881" r:id="rId20"/>
    <p:sldLayoutId id="2147483882" r:id="rId21"/>
    <p:sldLayoutId id="2147483883" r:id="rId22"/>
    <p:sldLayoutId id="2147483884" r:id="rId23"/>
    <p:sldLayoutId id="2147483885" r:id="rId24"/>
    <p:sldLayoutId id="2147483886" r:id="rId25"/>
    <p:sldLayoutId id="2147483887" r:id="rId26"/>
    <p:sldLayoutId id="2147483888" r:id="rId27"/>
    <p:sldLayoutId id="2147483889" r:id="rId28"/>
    <p:sldLayoutId id="2147483890" r:id="rId29"/>
    <p:sldLayoutId id="2147483891" r:id="rId30"/>
    <p:sldLayoutId id="2147483892" r:id="rId31"/>
    <p:sldLayoutId id="2147483893" r:id="rId32"/>
    <p:sldLayoutId id="2147483894" r:id="rId33"/>
    <p:sldLayoutId id="2147483895" r:id="rId34"/>
    <p:sldLayoutId id="2147483896" r:id="rId35"/>
    <p:sldLayoutId id="2147483897" r:id="rId36"/>
    <p:sldLayoutId id="2147483898" r:id="rId37"/>
    <p:sldLayoutId id="2147483899" r:id="rId38"/>
    <p:sldLayoutId id="2147483900" r:id="rId39"/>
    <p:sldLayoutId id="2147483901" r:id="rId40"/>
    <p:sldLayoutId id="2147483902" r:id="rId41"/>
    <p:sldLayoutId id="2147483903" r:id="rId42"/>
    <p:sldLayoutId id="2147483904" r:id="rId43"/>
    <p:sldLayoutId id="2147483905" r:id="rId44"/>
    <p:sldLayoutId id="2147483906" r:id="rId45"/>
    <p:sldLayoutId id="2147483907" r:id="rId46"/>
    <p:sldLayoutId id="2147483908" r:id="rId47"/>
    <p:sldLayoutId id="2147483909" r:id="rId48"/>
    <p:sldLayoutId id="2147483910" r:id="rId49"/>
    <p:sldLayoutId id="2147483911" r:id="rId50"/>
    <p:sldLayoutId id="2147483912" r:id="rId51"/>
    <p:sldLayoutId id="2147483913" r:id="rId52"/>
    <p:sldLayoutId id="2147483922" r:id="rId53"/>
    <p:sldLayoutId id="2147483923" r:id="rId54"/>
    <p:sldLayoutId id="2147483924" r:id="rId55"/>
    <p:sldLayoutId id="2147483925" r:id="rId56"/>
    <p:sldLayoutId id="2147483926" r:id="rId57"/>
    <p:sldLayoutId id="2147483927" r:id="rId58"/>
    <p:sldLayoutId id="2147483929" r:id="rId59"/>
    <p:sldLayoutId id="2147483930" r:id="rId60"/>
    <p:sldLayoutId id="2147483946" r:id="rId61"/>
    <p:sldLayoutId id="2147483947" r:id="rId62"/>
    <p:sldLayoutId id="2147483948" r:id="rId63"/>
    <p:sldLayoutId id="2147483949" r:id="rId64"/>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8B2D6F-BCB5-3856-FD90-8EF47F1604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E602AC-700F-A266-2585-67961B9F48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73B8B2-0672-07E9-8219-165CE2E191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7403E64-2D61-43D0-872F-2FA5173434DF}" type="datetimeFigureOut">
              <a:rPr lang="en-US" smtClean="0"/>
              <a:t>8/15/2024</a:t>
            </a:fld>
            <a:endParaRPr lang="en-US"/>
          </a:p>
        </p:txBody>
      </p:sp>
      <p:sp>
        <p:nvSpPr>
          <p:cNvPr id="5" name="Footer Placeholder 4">
            <a:extLst>
              <a:ext uri="{FF2B5EF4-FFF2-40B4-BE49-F238E27FC236}">
                <a16:creationId xmlns:a16="http://schemas.microsoft.com/office/drawing/2014/main" id="{AC89E2C0-9434-8168-D07D-E9B772DB71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E91225C-905E-DD68-CD69-EE3C4C1644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F62074C-8A87-4E25-8FD6-FAE4F64CB71B}" type="slidenum">
              <a:rPr lang="en-US" smtClean="0"/>
              <a:t>‹#›</a:t>
            </a:fld>
            <a:endParaRPr lang="en-US"/>
          </a:p>
        </p:txBody>
      </p:sp>
    </p:spTree>
    <p:extLst>
      <p:ext uri="{BB962C8B-B14F-4D97-AF65-F5344CB8AC3E}">
        <p14:creationId xmlns:p14="http://schemas.microsoft.com/office/powerpoint/2010/main" val="1297934424"/>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 id="2147483963" r:id="rId13"/>
    <p:sldLayoutId id="2147483964" r:id="rId14"/>
    <p:sldLayoutId id="2147483965" r:id="rId15"/>
    <p:sldLayoutId id="2147483966" r:id="rId16"/>
    <p:sldLayoutId id="2147483967" r:id="rId17"/>
    <p:sldLayoutId id="2147483968" r:id="rId18"/>
    <p:sldLayoutId id="2147483969" r:id="rId19"/>
    <p:sldLayoutId id="2147483970" r:id="rId20"/>
    <p:sldLayoutId id="2147483971" r:id="rId21"/>
    <p:sldLayoutId id="2147483972"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092C4A-FFC4-FFDC-7593-3868EA5B07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193424-71AD-4182-F814-C717CF8D44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59D14A-C8DB-39D6-75B3-8FFE546B50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FCEA23-F800-4AE1-B471-6FC524D05CC4}" type="datetimeFigureOut">
              <a:rPr lang="en-US" smtClean="0"/>
              <a:t>8/15/2024</a:t>
            </a:fld>
            <a:endParaRPr lang="en-US"/>
          </a:p>
        </p:txBody>
      </p:sp>
      <p:sp>
        <p:nvSpPr>
          <p:cNvPr id="5" name="Footer Placeholder 4">
            <a:extLst>
              <a:ext uri="{FF2B5EF4-FFF2-40B4-BE49-F238E27FC236}">
                <a16:creationId xmlns:a16="http://schemas.microsoft.com/office/drawing/2014/main" id="{6FA7C914-16F7-1247-A6A6-BFA81C9095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A37757-3635-5707-3791-557B8E8BAB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EB5F38-3EC1-4F76-A136-CD9821235946}" type="slidenum">
              <a:rPr lang="en-US" smtClean="0"/>
              <a:t>‹#›</a:t>
            </a:fld>
            <a:endParaRPr lang="en-US"/>
          </a:p>
        </p:txBody>
      </p:sp>
    </p:spTree>
    <p:extLst>
      <p:ext uri="{BB962C8B-B14F-4D97-AF65-F5344CB8AC3E}">
        <p14:creationId xmlns:p14="http://schemas.microsoft.com/office/powerpoint/2010/main" val="884215557"/>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088597633"/>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 id="2147483999" r:id="rId13"/>
    <p:sldLayoutId id="2147484000" r:id="rId14"/>
    <p:sldLayoutId id="2147484001" r:id="rId15"/>
    <p:sldLayoutId id="2147484002" r:id="rId16"/>
    <p:sldLayoutId id="2147484003" r:id="rId17"/>
    <p:sldLayoutId id="2147484004" r:id="rId18"/>
    <p:sldLayoutId id="2147484005" r:id="rId19"/>
    <p:sldLayoutId id="2147484006" r:id="rId20"/>
    <p:sldLayoutId id="2147484007" r:id="rId21"/>
    <p:sldLayoutId id="2147484008" r:id="rId22"/>
    <p:sldLayoutId id="2147484009" r:id="rId23"/>
    <p:sldLayoutId id="2147484010" r:id="rId24"/>
    <p:sldLayoutId id="2147484011"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4FFA8590-8CEC-469A-A7E9-354ECA39B746}" type="datetime1">
              <a:rPr lang="en-US" smtClean="0"/>
              <a:t>8/15/2024</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r>
              <a:rPr lang="en-US"/>
              <a:t>NTC Tech Website: www.consultntctech.com | Ananse Tech on Linkedin: /company/ananse-tech-community/ </a:t>
            </a:r>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6027771"/>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hf hd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175B9B7-4C92-4F93-8D1F-20465DFE6E94}" type="datetime1">
              <a:rPr lang="en-US" smtClean="0"/>
              <a:t>8/15/2024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en-US"/>
              <a:t>NTC Tech Website: www.consultntctech.com | Ananse Tech on Linkedin: /company/ananse-tech-community/ </a:t>
            </a: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80247439"/>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hf hd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18.xml"/></Relationships>
</file>

<file path=ppt/slides/_rels/slide1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xml"/><Relationship Id="rId1" Type="http://schemas.openxmlformats.org/officeDocument/2006/relationships/slideLayout" Target="../slideLayouts/slideLayout233.xml"/></Relationships>
</file>

<file path=ppt/slides/_rels/slide1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xml"/><Relationship Id="rId1" Type="http://schemas.openxmlformats.org/officeDocument/2006/relationships/slideLayout" Target="../slideLayouts/slideLayout233.xml"/></Relationships>
</file>

<file path=ppt/slides/_rels/slide1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xml"/><Relationship Id="rId1" Type="http://schemas.openxmlformats.org/officeDocument/2006/relationships/slideLayout" Target="../slideLayouts/slideLayout233.xml"/></Relationships>
</file>

<file path=ppt/slides/_rels/slide1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xml"/><Relationship Id="rId1" Type="http://schemas.openxmlformats.org/officeDocument/2006/relationships/slideLayout" Target="../slideLayouts/slideLayout233.xml"/><Relationship Id="rId5" Type="http://schemas.openxmlformats.org/officeDocument/2006/relationships/hyperlink" Target="https://consultntctech.sharepoint.com/:p:/s/NTCTechTeamSite/ESZPkc2Z91NEmLOmPupk7O4BBOOIBlGL9qoSO433zl9vnw?e=DFARtB" TargetMode="External"/><Relationship Id="rId4" Type="http://schemas.openxmlformats.org/officeDocument/2006/relationships/hyperlink" Target="https://consultntctech.sharepoint.com/:p:/s/NTCTechTeamSite/ET8rl4F2hAZBqIMXx_ZgKf4B-b8HdRByth16TYqFMHdgFA?e=0lMSh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1.xml"/><Relationship Id="rId1" Type="http://schemas.openxmlformats.org/officeDocument/2006/relationships/slideLayout" Target="../slideLayouts/slideLayout233.xml"/></Relationships>
</file>

<file path=ppt/slides/_rels/slide1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2.xml"/><Relationship Id="rId1" Type="http://schemas.openxmlformats.org/officeDocument/2006/relationships/slideLayout" Target="../slideLayouts/slideLayout233.xml"/></Relationships>
</file>

<file path=ppt/slides/_rels/slide1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3.xml"/><Relationship Id="rId1" Type="http://schemas.openxmlformats.org/officeDocument/2006/relationships/slideLayout" Target="../slideLayouts/slideLayout233.xml"/></Relationships>
</file>

<file path=ppt/slides/_rels/slide1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3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1.jpeg"/><Relationship Id="rId1" Type="http://schemas.openxmlformats.org/officeDocument/2006/relationships/slideLayout" Target="../slideLayouts/slideLayout193.xml"/></Relationships>
</file>

<file path=ppt/slides/_rels/slide20.xml.rels><?xml version="1.0" encoding="UTF-8" standalone="yes"?>
<Relationships xmlns="http://schemas.openxmlformats.org/package/2006/relationships"><Relationship Id="rId3" Type="http://schemas.openxmlformats.org/officeDocument/2006/relationships/hyperlink" Target="https://teams.microsoft.com/l/channel/19%3a2274cc06cffa4df28c9ed35b90ddb2ed%40thread.tacv2/Event%2520and%2520Sponsors%2520Workstream?groupId=3146bda9-fabc-4f14-b513-f02023b21b1a&amp;tenantId=b4c9f32e-da17-4ded-9c95-ce9da38f25d9" TargetMode="External"/><Relationship Id="rId2" Type="http://schemas.openxmlformats.org/officeDocument/2006/relationships/notesSlide" Target="../notesSlides/notesSlide14.xml"/><Relationship Id="rId1" Type="http://schemas.openxmlformats.org/officeDocument/2006/relationships/slideLayout" Target="../slideLayouts/slideLayout9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22.xml.rels><?xml version="1.0" encoding="UTF-8" standalone="yes"?>
<Relationships xmlns="http://schemas.openxmlformats.org/package/2006/relationships"><Relationship Id="rId8" Type="http://schemas.openxmlformats.org/officeDocument/2006/relationships/hyperlink" Target="https://www.expertslive.ke/" TargetMode="External"/><Relationship Id="rId3" Type="http://schemas.openxmlformats.org/officeDocument/2006/relationships/hyperlink" Target="https://ndcoslo.com/" TargetMode="External"/><Relationship Id="rId7" Type="http://schemas.openxmlformats.org/officeDocument/2006/relationships/hyperlink" Target="https://bizapps.summitna.com/" TargetMode="External"/><Relationship Id="rId2" Type="http://schemas.openxmlformats.org/officeDocument/2006/relationships/hyperlink" Target="https://techcon365.com/Seattle" TargetMode="External"/><Relationship Id="rId1" Type="http://schemas.openxmlformats.org/officeDocument/2006/relationships/slideLayout" Target="../slideLayouts/slideLayout172.xml"/><Relationship Id="rId6" Type="http://schemas.openxmlformats.org/officeDocument/2006/relationships/hyperlink" Target="https://performance.updatedays.cz/" TargetMode="External"/><Relationship Id="rId5" Type="http://schemas.openxmlformats.org/officeDocument/2006/relationships/hyperlink" Target="https://dotnetconfspain.com/" TargetMode="External"/><Relationship Id="rId10" Type="http://schemas.openxmlformats.org/officeDocument/2006/relationships/hyperlink" Target="https://www.techbayanihan.org/" TargetMode="External"/><Relationship Id="rId4" Type="http://schemas.openxmlformats.org/officeDocument/2006/relationships/hyperlink" Target="https://bit.ly/3uNhOqA" TargetMode="External"/><Relationship Id="rId9" Type="http://schemas.openxmlformats.org/officeDocument/2006/relationships/hyperlink" Target="https://www.dwcau.com.au/"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vslive.com/Events/MicrosoftHQ-2024/Home.aspx" TargetMode="External"/><Relationship Id="rId2" Type="http://schemas.openxmlformats.org/officeDocument/2006/relationships/notesSlide" Target="../notesSlides/notesSlide15.xml"/><Relationship Id="rId1" Type="http://schemas.openxmlformats.org/officeDocument/2006/relationships/slideLayout" Target="../slideLayouts/slideLayout171.xml"/><Relationship Id="rId5" Type="http://schemas.openxmlformats.org/officeDocument/2006/relationships/hyperlink" Target="https://cphdevfest.com/" TargetMode="External"/><Relationship Id="rId4" Type="http://schemas.openxmlformats.org/officeDocument/2006/relationships/hyperlink" Target="https://techcon365.com/DC/"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dynamicscommunities.com/" TargetMode="External"/><Relationship Id="rId13" Type="http://schemas.openxmlformats.org/officeDocument/2006/relationships/hyperlink" Target="https://m365chicago.com/" TargetMode="External"/><Relationship Id="rId3" Type="http://schemas.openxmlformats.org/officeDocument/2006/relationships/hyperlink" Target="https://communitydays.org/" TargetMode="External"/><Relationship Id="rId7" Type="http://schemas.openxmlformats.org/officeDocument/2006/relationships/hyperlink" Target="https://event.intrateam.com/" TargetMode="External"/><Relationship Id="rId12" Type="http://schemas.openxmlformats.org/officeDocument/2006/relationships/hyperlink" Target="https://www.gravityunion.com/events/2024/ai-community-event" TargetMode="External"/><Relationship Id="rId2" Type="http://schemas.openxmlformats.org/officeDocument/2006/relationships/notesSlide" Target="../notesSlides/notesSlide16.xml"/><Relationship Id="rId1" Type="http://schemas.openxmlformats.org/officeDocument/2006/relationships/slideLayout" Target="../slideLayouts/slideLayout172.xml"/><Relationship Id="rId6" Type="http://schemas.openxmlformats.org/officeDocument/2006/relationships/hyperlink" Target="https://communitydays.org/event/2024-06-14/m365-community-days-mtl-2024" TargetMode="External"/><Relationship Id="rId11" Type="http://schemas.openxmlformats.org/officeDocument/2006/relationships/hyperlink" Target="https://wpninjas.uk/" TargetMode="External"/><Relationship Id="rId5" Type="http://schemas.openxmlformats.org/officeDocument/2006/relationships/hyperlink" Target="https://www.collabdays.org/2024-madrid/" TargetMode="External"/><Relationship Id="rId15" Type="http://schemas.openxmlformats.org/officeDocument/2006/relationships/hyperlink" Target="https://www.communitydays.org/" TargetMode="External"/><Relationship Id="rId10" Type="http://schemas.openxmlformats.org/officeDocument/2006/relationships/hyperlink" Target="https://ams.community/ams-brazzaville-25-05-2024/" TargetMode="External"/><Relationship Id="rId4" Type="http://schemas.openxmlformats.org/officeDocument/2006/relationships/hyperlink" Target="https://ams.community/ams-aix-marseille-11-juin-2024/" TargetMode="External"/><Relationship Id="rId9" Type="http://schemas.openxmlformats.org/officeDocument/2006/relationships/hyperlink" Target="https://sessionize.com/AICommConference-NYC2024/" TargetMode="External"/><Relationship Id="rId14" Type="http://schemas.openxmlformats.org/officeDocument/2006/relationships/hyperlink" Target="https://dynamicscommunities.com/event/summit-na-roadshow-seattle/"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eventbrite.com/e/dynamics-user-group-ohio-regional-meetup-tickets-873999495017" TargetMode="External"/><Relationship Id="rId3" Type="http://schemas.openxmlformats.org/officeDocument/2006/relationships/hyperlink" Target="https://communitydays.org/event/2024-07-26/m365-community-days-nyc-2024" TargetMode="External"/><Relationship Id="rId7" Type="http://schemas.openxmlformats.org/officeDocument/2006/relationships/hyperlink" Target="https://ams.community/amp-salem-27th-august-2024/" TargetMode="External"/><Relationship Id="rId2" Type="http://schemas.openxmlformats.org/officeDocument/2006/relationships/notesSlide" Target="../notesSlides/notesSlide17.xml"/><Relationship Id="rId1" Type="http://schemas.openxmlformats.org/officeDocument/2006/relationships/slideLayout" Target="../slideLayouts/slideLayout172.xml"/><Relationship Id="rId6" Type="http://schemas.openxmlformats.org/officeDocument/2006/relationships/hyperlink" Target="https://dynamicscommunities.com/event/summit-na-roadshow-seattle/" TargetMode="External"/><Relationship Id="rId5" Type="http://schemas.openxmlformats.org/officeDocument/2006/relationships/hyperlink" Target="https://www.thetechplatform.com/events-1/ai-community-dc" TargetMode="External"/><Relationship Id="rId10" Type="http://schemas.openxmlformats.org/officeDocument/2006/relationships/hyperlink" Target="https://www.communitydays.org/" TargetMode="External"/><Relationship Id="rId4" Type="http://schemas.openxmlformats.org/officeDocument/2006/relationships/hyperlink" Target="https://ams.community/amp-colombo-1st-august-2024/" TargetMode="External"/><Relationship Id="rId9" Type="http://schemas.openxmlformats.org/officeDocument/2006/relationships/hyperlink" Target="https://www.collabdays.org/2024-hamburg/"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71.xml"/></Relationships>
</file>

<file path=ppt/slides/_rels/slide27.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92.xml"/><Relationship Id="rId5" Type="http://schemas.openxmlformats.org/officeDocument/2006/relationships/image" Target="../media/image98.png"/><Relationship Id="rId4" Type="http://schemas.openxmlformats.org/officeDocument/2006/relationships/image" Target="../media/image97.jpeg"/></Relationships>
</file>

<file path=ppt/slides/_rels/slide28.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hyperlink" Target="https://aka.ms/microsoftcommunitylinkedin" TargetMode="External"/><Relationship Id="rId2" Type="http://schemas.openxmlformats.org/officeDocument/2006/relationships/notesSlide" Target="../notesSlides/notesSlide18.xml"/><Relationship Id="rId1" Type="http://schemas.openxmlformats.org/officeDocument/2006/relationships/slideLayout" Target="../slideLayouts/slideLayout102.xml"/><Relationship Id="rId6" Type="http://schemas.openxmlformats.org/officeDocument/2006/relationships/image" Target="../media/image102.png"/><Relationship Id="rId5" Type="http://schemas.openxmlformats.org/officeDocument/2006/relationships/image" Target="../media/image101.jpeg"/><Relationship Id="rId4" Type="http://schemas.openxmlformats.org/officeDocument/2006/relationships/image" Target="../media/image100.png"/></Relationships>
</file>

<file path=ppt/slides/_rels/slide29.xml.rels><?xml version="1.0" encoding="UTF-8" standalone="yes"?>
<Relationships xmlns="http://schemas.openxmlformats.org/package/2006/relationships"><Relationship Id="rId3" Type="http://schemas.openxmlformats.org/officeDocument/2006/relationships/hyperlink" Target="https://aka.ms/3PEventProducers" TargetMode="External"/><Relationship Id="rId2" Type="http://schemas.openxmlformats.org/officeDocument/2006/relationships/hyperlink" Target="mailto:mgci@msftcommunity.com" TargetMode="External"/><Relationship Id="rId1" Type="http://schemas.openxmlformats.org/officeDocument/2006/relationships/slideLayout" Target="../slideLayouts/slideLayout92.xml"/></Relationships>
</file>

<file path=ppt/slides/_rels/slide3.xml.rels><?xml version="1.0" encoding="UTF-8" standalone="yes"?>
<Relationships xmlns="http://schemas.openxmlformats.org/package/2006/relationships"><Relationship Id="rId2" Type="http://schemas.openxmlformats.org/officeDocument/2006/relationships/hyperlink" Target="mailto:buscond@microsoft.com" TargetMode="External"/><Relationship Id="rId1" Type="http://schemas.openxmlformats.org/officeDocument/2006/relationships/slideLayout" Target="../slideLayouts/slideLayout194.xml"/></Relationships>
</file>

<file path=ppt/slides/_rels/slide3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s://aka.ms/MGCIFeedbackJune2024" TargetMode="External"/><Relationship Id="rId1" Type="http://schemas.openxmlformats.org/officeDocument/2006/relationships/slideLayout" Target="../slideLayouts/slideLayout106.xml"/></Relationships>
</file>

<file path=ppt/slides/_rels/slide31.xml.rels><?xml version="1.0" encoding="UTF-8" standalone="yes"?>
<Relationships xmlns="http://schemas.openxmlformats.org/package/2006/relationships"><Relationship Id="rId3" Type="http://schemas.openxmlformats.org/officeDocument/2006/relationships/hyperlink" Target="https://communitydays.org/" TargetMode="External"/><Relationship Id="rId2" Type="http://schemas.openxmlformats.org/officeDocument/2006/relationships/hyperlink" Target="https://aka.ms/MGCIFeedbackJune2024" TargetMode="External"/><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xml"/><Relationship Id="rId1" Type="http://schemas.openxmlformats.org/officeDocument/2006/relationships/slideLayout" Target="../slideLayouts/slideLayout230.xml"/></Relationships>
</file>

<file path=ppt/slides/_rels/slide5.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hyperlink" Target="http://www.nikkiatcarter.me/" TargetMode="External"/><Relationship Id="rId7" Type="http://schemas.openxmlformats.org/officeDocument/2006/relationships/hyperlink" Target="https://www.linkedin.com/company/ananse-tech-community/" TargetMode="External"/><Relationship Id="rId12" Type="http://schemas.openxmlformats.org/officeDocument/2006/relationships/image" Target="../media/image79.png"/><Relationship Id="rId2" Type="http://schemas.openxmlformats.org/officeDocument/2006/relationships/notesSlide" Target="../notesSlides/notesSlide2.xml"/><Relationship Id="rId1" Type="http://schemas.openxmlformats.org/officeDocument/2006/relationships/slideLayout" Target="../slideLayouts/slideLayout248.xml"/><Relationship Id="rId6" Type="http://schemas.openxmlformats.org/officeDocument/2006/relationships/hyperlink" Target="https://adoption.microsoft.com/en-us/microsoft-global-community-initiative/advisors/" TargetMode="External"/><Relationship Id="rId11" Type="http://schemas.openxmlformats.org/officeDocument/2006/relationships/image" Target="../media/image78.png"/><Relationship Id="rId5" Type="http://schemas.openxmlformats.org/officeDocument/2006/relationships/hyperlink" Target="https://bcpalliance.com/" TargetMode="External"/><Relationship Id="rId10" Type="http://schemas.openxmlformats.org/officeDocument/2006/relationships/image" Target="../media/image77.png"/><Relationship Id="rId4" Type="http://schemas.openxmlformats.org/officeDocument/2006/relationships/hyperlink" Target="http://www.consultntctech.com/" TargetMode="External"/><Relationship Id="rId9" Type="http://schemas.openxmlformats.org/officeDocument/2006/relationships/image" Target="../media/image76.png"/><Relationship Id="rId1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xml"/><Relationship Id="rId1" Type="http://schemas.openxmlformats.org/officeDocument/2006/relationships/slideLayout" Target="../slideLayouts/slideLayout233.xml"/></Relationships>
</file>

<file path=ppt/slides/_rels/slide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xml"/><Relationship Id="rId1" Type="http://schemas.openxmlformats.org/officeDocument/2006/relationships/slideLayout" Target="../slideLayouts/slideLayout233.xml"/></Relationships>
</file>

<file path=ppt/slides/_rels/slide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xml"/><Relationship Id="rId1" Type="http://schemas.openxmlformats.org/officeDocument/2006/relationships/slideLayout" Target="../slideLayouts/slideLayout233.xml"/><Relationship Id="rId4" Type="http://schemas.openxmlformats.org/officeDocument/2006/relationships/hyperlink" Target="https://forms.office.com/Pages/ResponsePage.aspx?id=eAALoIcFqUaYJz87oQDSsrujgMo66lhOr7do5IJ4fRlUM05FNzAyU09PNzEyNjFTRjEzQjVKRkxKRS4u"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xml"/><Relationship Id="rId1" Type="http://schemas.openxmlformats.org/officeDocument/2006/relationships/slideLayout" Target="../slideLayouts/slideLayout2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FFE39-9F49-CA45-AB77-955AEC2E8742}"/>
              </a:ext>
            </a:extLst>
          </p:cNvPr>
          <p:cNvSpPr>
            <a:spLocks noGrp="1"/>
          </p:cNvSpPr>
          <p:nvPr>
            <p:ph type="title"/>
          </p:nvPr>
        </p:nvSpPr>
        <p:spPr>
          <a:xfrm>
            <a:off x="5580452" y="516181"/>
            <a:ext cx="5212080" cy="430887"/>
          </a:xfrm>
        </p:spPr>
        <p:txBody>
          <a:bodyPr>
            <a:noAutofit/>
          </a:bodyPr>
          <a:lstStyle/>
          <a:p>
            <a:r>
              <a:rPr lang="en-US" sz="3600">
                <a:solidFill>
                  <a:srgbClr val="1A1A1A"/>
                </a:solidFill>
                <a:latin typeface="Segoe UI Semibold" panose="020B0702040204020203" pitchFamily="34" charset="0"/>
                <a:cs typeface="Segoe UI Semibold" panose="020B0702040204020203" pitchFamily="34" charset="0"/>
              </a:rPr>
              <a:t>Agenda</a:t>
            </a:r>
          </a:p>
        </p:txBody>
      </p:sp>
      <p:sp>
        <p:nvSpPr>
          <p:cNvPr id="4" name="Text Placeholder 3">
            <a:extLst>
              <a:ext uri="{FF2B5EF4-FFF2-40B4-BE49-F238E27FC236}">
                <a16:creationId xmlns:a16="http://schemas.microsoft.com/office/drawing/2014/main" id="{C92F00AA-CA86-AD4C-8F6C-E492BF085A71}"/>
              </a:ext>
            </a:extLst>
          </p:cNvPr>
          <p:cNvSpPr>
            <a:spLocks noGrp="1"/>
          </p:cNvSpPr>
          <p:nvPr>
            <p:ph type="body" sz="quarter" idx="12"/>
          </p:nvPr>
        </p:nvSpPr>
        <p:spPr>
          <a:xfrm>
            <a:off x="5628640" y="1439070"/>
            <a:ext cx="6034442" cy="2000548"/>
          </a:xfrm>
        </p:spPr>
        <p:txBody>
          <a:bodyPr vert="horz" wrap="square" lIns="91440" tIns="45720" rIns="91440" bIns="45720" rtlCol="0" anchor="t">
            <a:spAutoFit/>
          </a:bodyPr>
          <a:lstStyle/>
          <a:p>
            <a:pPr marL="914400" indent="-914400">
              <a:lnSpc>
                <a:spcPct val="100000"/>
              </a:lnSpc>
              <a:spcBef>
                <a:spcPts val="1200"/>
              </a:spcBef>
            </a:pPr>
            <a:r>
              <a:rPr lang="en-US" sz="1400">
                <a:solidFill>
                  <a:srgbClr val="1A1A1A"/>
                </a:solidFill>
                <a:latin typeface="Segoe UI Semibold"/>
                <a:cs typeface="Segoe UI Semibold"/>
              </a:rPr>
              <a:t>Intro </a:t>
            </a:r>
            <a:endParaRPr lang="en-US" sz="1400">
              <a:solidFill>
                <a:schemeClr val="tx1"/>
              </a:solidFill>
              <a:latin typeface="Segoe UI" panose="020B0502040204020203" pitchFamily="34" charset="0"/>
              <a:cs typeface="Segoe UI" panose="020B0502040204020203" pitchFamily="34" charset="0"/>
            </a:endParaRPr>
          </a:p>
          <a:p>
            <a:pPr marL="914400" indent="-914400">
              <a:lnSpc>
                <a:spcPct val="100000"/>
              </a:lnSpc>
              <a:spcBef>
                <a:spcPts val="1200"/>
              </a:spcBef>
            </a:pPr>
            <a:r>
              <a:rPr lang="en-US" sz="1400">
                <a:solidFill>
                  <a:schemeClr val="tx1"/>
                </a:solidFill>
                <a:latin typeface="Segoe UI Semibold"/>
                <a:cs typeface="Segoe UI Semibold"/>
              </a:rPr>
              <a:t>Guest Speaker: Nikkia </a:t>
            </a:r>
            <a:r>
              <a:rPr lang="en-US" sz="1400">
                <a:solidFill>
                  <a:schemeClr val="tx1"/>
                </a:solidFill>
                <a:latin typeface="Segoe UI Semibold" panose="020B0702040204020203" pitchFamily="34" charset="0"/>
                <a:cs typeface="Segoe UI Semibold" panose="020B0702040204020203" pitchFamily="34" charset="0"/>
              </a:rPr>
              <a:t>Carter- </a:t>
            </a:r>
            <a:r>
              <a:rPr lang="en-US" sz="1400" b="0" i="0">
                <a:solidFill>
                  <a:srgbClr val="000000"/>
                </a:solidFill>
                <a:effectLst/>
                <a:highlight>
                  <a:srgbClr val="FFFFFF"/>
                </a:highlight>
                <a:latin typeface="Segoe UI Semibold" panose="020B0702040204020203" pitchFamily="34" charset="0"/>
                <a:cs typeface="Segoe UI Semibold" panose="020B0702040204020203" pitchFamily="34" charset="0"/>
              </a:rPr>
              <a:t>How to </a:t>
            </a:r>
            <a:r>
              <a:rPr lang="en-US" sz="1400">
                <a:highlight>
                  <a:srgbClr val="FFFFFF"/>
                </a:highlight>
                <a:latin typeface="Segoe UI Semibold" panose="020B0702040204020203" pitchFamily="34" charset="0"/>
                <a:cs typeface="Segoe UI Semibold" panose="020B0702040204020203" pitchFamily="34" charset="0"/>
              </a:rPr>
              <a:t>Start a Tech </a:t>
            </a:r>
            <a:r>
              <a:rPr lang="en-US" sz="1400" b="0" i="0">
                <a:solidFill>
                  <a:srgbClr val="000000"/>
                </a:solidFill>
                <a:effectLst/>
                <a:highlight>
                  <a:srgbClr val="FFFFFF"/>
                </a:highlight>
                <a:latin typeface="Segoe UI Semibold" panose="020B0702040204020203" pitchFamily="34" charset="0"/>
                <a:cs typeface="Segoe UI Semibold" panose="020B0702040204020203" pitchFamily="34" charset="0"/>
              </a:rPr>
              <a:t>Community/User Group </a:t>
            </a:r>
            <a:endParaRPr lang="en-US" sz="1400">
              <a:solidFill>
                <a:schemeClr val="tx1"/>
              </a:solidFill>
              <a:latin typeface="Segoe UI Semibold" panose="020B0702040204020203" pitchFamily="34" charset="0"/>
              <a:cs typeface="Segoe UI Semibold" panose="020B0702040204020203" pitchFamily="34" charset="0"/>
            </a:endParaRPr>
          </a:p>
          <a:p>
            <a:pPr marL="914400" indent="-914400">
              <a:lnSpc>
                <a:spcPct val="100000"/>
              </a:lnSpc>
              <a:spcBef>
                <a:spcPts val="1200"/>
              </a:spcBef>
            </a:pPr>
            <a:r>
              <a:rPr lang="en-US" sz="1400">
                <a:solidFill>
                  <a:schemeClr val="tx1"/>
                </a:solidFill>
                <a:latin typeface="Segoe UI Semibold"/>
                <a:cs typeface="Segoe UI Semibold"/>
              </a:rPr>
              <a:t>Announcements | Newest releases in community</a:t>
            </a:r>
            <a:endParaRPr lang="en-US" sz="1400">
              <a:solidFill>
                <a:schemeClr val="tx1"/>
              </a:solidFill>
              <a:latin typeface="Segoe UI"/>
              <a:cs typeface="Segoe UI"/>
            </a:endParaRPr>
          </a:p>
          <a:p>
            <a:pPr marL="914400" indent="-914400">
              <a:lnSpc>
                <a:spcPct val="100000"/>
              </a:lnSpc>
              <a:spcBef>
                <a:spcPts val="1200"/>
              </a:spcBef>
            </a:pPr>
            <a:r>
              <a:rPr lang="en-US" sz="1400">
                <a:solidFill>
                  <a:srgbClr val="1A1A1A"/>
                </a:solidFill>
                <a:latin typeface="Segoe UI Semibold"/>
                <a:cs typeface="Segoe UI Semibold"/>
              </a:rPr>
              <a:t>Community events &amp; updates</a:t>
            </a:r>
          </a:p>
          <a:p>
            <a:pPr marL="914400" indent="-914400">
              <a:lnSpc>
                <a:spcPct val="100000"/>
              </a:lnSpc>
              <a:spcBef>
                <a:spcPts val="1200"/>
              </a:spcBef>
            </a:pPr>
            <a:r>
              <a:rPr lang="en-US" sz="1400">
                <a:solidFill>
                  <a:srgbClr val="1A1A1A"/>
                </a:solidFill>
                <a:latin typeface="Segoe UI Semibold"/>
                <a:cs typeface="Segoe UI Semibold"/>
              </a:rPr>
              <a:t>Open discussion forum</a:t>
            </a:r>
          </a:p>
        </p:txBody>
      </p:sp>
      <p:pic>
        <p:nvPicPr>
          <p:cNvPr id="11" name="Picture 10" descr="A person writing on a whiteboard&#10;&#10;Description automatically generated with low confidence">
            <a:extLst>
              <a:ext uri="{FF2B5EF4-FFF2-40B4-BE49-F238E27FC236}">
                <a16:creationId xmlns:a16="http://schemas.microsoft.com/office/drawing/2014/main" id="{70155FED-4B6C-9B51-E65E-654329C5E8CC}"/>
              </a:ext>
            </a:extLst>
          </p:cNvPr>
          <p:cNvPicPr>
            <a:picLocks noChangeAspect="1"/>
          </p:cNvPicPr>
          <p:nvPr/>
        </p:nvPicPr>
        <p:blipFill rotWithShape="1">
          <a:blip r:embed="rId2"/>
          <a:srcRect r="11856"/>
          <a:stretch/>
        </p:blipFill>
        <p:spPr>
          <a:xfrm>
            <a:off x="-4093028" y="0"/>
            <a:ext cx="9074331" cy="6858000"/>
          </a:xfrm>
          <a:prstGeom prst="rect">
            <a:avLst/>
          </a:prstGeom>
        </p:spPr>
      </p:pic>
    </p:spTree>
    <p:extLst>
      <p:ext uri="{BB962C8B-B14F-4D97-AF65-F5344CB8AC3E}">
        <p14:creationId xmlns:p14="http://schemas.microsoft.com/office/powerpoint/2010/main" val="286557359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sto MT"/>
              <a:ea typeface="+mn-ea"/>
              <a:cs typeface="+mn-cs"/>
            </a:endParaRPr>
          </a:p>
        </p:txBody>
      </p:sp>
      <p:pic>
        <p:nvPicPr>
          <p:cNvPr id="5" name="Content Placeholder 4" descr="Team working together in the office">
            <a:extLst>
              <a:ext uri="{FF2B5EF4-FFF2-40B4-BE49-F238E27FC236}">
                <a16:creationId xmlns:a16="http://schemas.microsoft.com/office/drawing/2014/main" id="{8F64B80C-CD52-40F9-AA26-1F452BEDDBD4}"/>
              </a:ext>
            </a:extLst>
          </p:cNvPr>
          <p:cNvPicPr>
            <a:picLocks noGrp="1" noChangeAspect="1"/>
          </p:cNvPicPr>
          <p:nvPr>
            <p:ph sz="half" idx="1"/>
          </p:nvPr>
        </p:nvPicPr>
        <p:blipFill rotWithShape="1">
          <a:blip r:embed="rId3"/>
          <a:srcRect l="30096" r="1971" b="-3"/>
          <a:stretch/>
        </p:blipFill>
        <p:spPr>
          <a:xfrm>
            <a:off x="804673" y="3044952"/>
            <a:ext cx="3024378" cy="2971800"/>
          </a:xfrm>
          <a:prstGeom prst="rect">
            <a:avLst/>
          </a:prstGeom>
        </p:spPr>
      </p:pic>
      <p:sp>
        <p:nvSpPr>
          <p:cNvPr id="2" name="Title 1">
            <a:extLst>
              <a:ext uri="{FF2B5EF4-FFF2-40B4-BE49-F238E27FC236}">
                <a16:creationId xmlns:a16="http://schemas.microsoft.com/office/drawing/2014/main" id="{8C86C14A-B555-FE55-CC6F-5373999A3F98}"/>
              </a:ext>
            </a:extLst>
          </p:cNvPr>
          <p:cNvSpPr>
            <a:spLocks noGrp="1"/>
          </p:cNvSpPr>
          <p:nvPr>
            <p:ph type="title"/>
          </p:nvPr>
        </p:nvSpPr>
        <p:spPr>
          <a:xfrm>
            <a:off x="704087" y="914400"/>
            <a:ext cx="3095616" cy="1928741"/>
          </a:xfrm>
        </p:spPr>
        <p:txBody>
          <a:bodyPr vert="horz" lIns="91440" tIns="45720" rIns="91440" bIns="45720" rtlCol="0" anchor="t">
            <a:normAutofit/>
          </a:bodyPr>
          <a:lstStyle/>
          <a:p>
            <a:r>
              <a:rPr lang="en-US" sz="2800"/>
              <a:t>Roles and Responsibilities</a:t>
            </a:r>
          </a:p>
        </p:txBody>
      </p:sp>
      <p:sp>
        <p:nvSpPr>
          <p:cNvPr id="4" name="Content Placeholder 3">
            <a:extLst>
              <a:ext uri="{FF2B5EF4-FFF2-40B4-BE49-F238E27FC236}">
                <a16:creationId xmlns:a16="http://schemas.microsoft.com/office/drawing/2014/main" id="{12F57E96-87EB-812F-1395-DEC41B5ED60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86116" y="934651"/>
            <a:ext cx="7201797" cy="5199446"/>
          </a:xfrm>
        </p:spPr>
        <p:txBody>
          <a:bodyPr>
            <a:normAutofit fontScale="85000" lnSpcReduction="20000"/>
          </a:bodyPr>
          <a:lstStyle/>
          <a:p>
            <a:pPr marL="0" indent="0">
              <a:lnSpc>
                <a:spcPct val="100000"/>
              </a:lnSpc>
              <a:spcBef>
                <a:spcPts val="2500"/>
              </a:spcBef>
              <a:buNone/>
            </a:pPr>
            <a:r>
              <a:rPr lang="en-US" sz="1200" b="1"/>
              <a:t>Team Leader</a:t>
            </a:r>
          </a:p>
          <a:p>
            <a:pPr marL="0" lvl="1" indent="0">
              <a:lnSpc>
                <a:spcPct val="100000"/>
              </a:lnSpc>
              <a:buNone/>
            </a:pPr>
            <a:r>
              <a:rPr lang="en-US" sz="1200"/>
              <a:t>The team leader is responsible for overseeing the user group team and ensuring that tasks are distributed effectively. They are also responsible for guiding the team and making executive decisions.</a:t>
            </a:r>
          </a:p>
          <a:p>
            <a:pPr marL="0" indent="0">
              <a:lnSpc>
                <a:spcPct val="100000"/>
              </a:lnSpc>
              <a:spcBef>
                <a:spcPts val="2500"/>
              </a:spcBef>
              <a:buNone/>
            </a:pPr>
            <a:r>
              <a:rPr lang="en-US" sz="1200" b="1"/>
              <a:t>Co-Leader</a:t>
            </a:r>
          </a:p>
          <a:p>
            <a:pPr marL="0" lvl="1" indent="0">
              <a:lnSpc>
                <a:spcPct val="100000"/>
              </a:lnSpc>
              <a:buNone/>
            </a:pPr>
            <a:r>
              <a:rPr lang="en-US" sz="1200"/>
              <a:t>The co-leader works closely with the team leader and takes on some of the leader's responsibilities, such as making executive decisions and guiding the team. They also act as a backup for the leader when they are not available.</a:t>
            </a:r>
          </a:p>
          <a:p>
            <a:pPr marL="0" indent="0">
              <a:lnSpc>
                <a:spcPct val="100000"/>
              </a:lnSpc>
              <a:spcBef>
                <a:spcPts val="2500"/>
              </a:spcBef>
              <a:buNone/>
            </a:pPr>
            <a:r>
              <a:rPr lang="en-US" sz="1200" b="1"/>
              <a:t>Event Coordinator</a:t>
            </a:r>
          </a:p>
          <a:p>
            <a:pPr marL="0" lvl="1" indent="0">
              <a:lnSpc>
                <a:spcPct val="100000"/>
              </a:lnSpc>
              <a:buNone/>
            </a:pPr>
            <a:r>
              <a:rPr lang="en-US" sz="1200"/>
              <a:t>The event coordinator is responsible for planning and organizing user group events, such as meetings and conferences. They work closely with the marketing coordinator to ensure that events are well-attended and successful.</a:t>
            </a:r>
          </a:p>
          <a:p>
            <a:pPr marL="0" indent="0">
              <a:lnSpc>
                <a:spcPct val="100000"/>
              </a:lnSpc>
              <a:spcBef>
                <a:spcPts val="2500"/>
              </a:spcBef>
              <a:buNone/>
            </a:pPr>
            <a:r>
              <a:rPr lang="en-US" sz="1200" b="1"/>
              <a:t>Marketing Coordinator</a:t>
            </a:r>
          </a:p>
          <a:p>
            <a:pPr marL="0" lvl="1" indent="0">
              <a:lnSpc>
                <a:spcPct val="100000"/>
              </a:lnSpc>
              <a:buNone/>
            </a:pPr>
            <a:r>
              <a:rPr lang="en-US" sz="1200"/>
              <a:t>The marketing coordinator is responsible for promoting user group events and activities and ensuring that they are well-attended. They work closely with the event coordinator to ensure that events are successful.</a:t>
            </a:r>
          </a:p>
          <a:p>
            <a:pPr marL="0" lvl="1" indent="0">
              <a:lnSpc>
                <a:spcPct val="100000"/>
              </a:lnSpc>
              <a:buNone/>
            </a:pPr>
            <a:endParaRPr lang="en-US" sz="1200"/>
          </a:p>
          <a:p>
            <a:pPr marL="0" lvl="1" indent="0">
              <a:lnSpc>
                <a:spcPct val="100000"/>
              </a:lnSpc>
              <a:buNone/>
            </a:pPr>
            <a:r>
              <a:rPr lang="en-US" sz="1200" b="1"/>
              <a:t>Sponsor Coordinator</a:t>
            </a:r>
          </a:p>
          <a:p>
            <a:pPr marL="0" lvl="1" indent="0">
              <a:lnSpc>
                <a:spcPct val="100000"/>
              </a:lnSpc>
              <a:buNone/>
            </a:pPr>
            <a:r>
              <a:rPr lang="en-US" sz="1200"/>
              <a:t>The sponsor coordinator will coordinate all sponsorships, whether they be in-kind donations for food or space accommodations, swag/prizes, money, etc. They work closely with the event coordinator to ensure that events are successful. </a:t>
            </a:r>
          </a:p>
          <a:p>
            <a:pPr marL="0" lvl="1" indent="0">
              <a:lnSpc>
                <a:spcPct val="100000"/>
              </a:lnSpc>
              <a:buNone/>
            </a:pPr>
            <a:endParaRPr lang="en-US" sz="1200"/>
          </a:p>
          <a:p>
            <a:pPr marL="0" lvl="1" indent="0">
              <a:lnSpc>
                <a:spcPct val="100000"/>
              </a:lnSpc>
              <a:buNone/>
            </a:pPr>
            <a:r>
              <a:rPr lang="en-US" sz="1200" b="1"/>
              <a:t>Speaker Coordinator</a:t>
            </a:r>
          </a:p>
          <a:p>
            <a:pPr marL="0" lvl="1" indent="0">
              <a:lnSpc>
                <a:spcPct val="100000"/>
              </a:lnSpc>
              <a:buNone/>
            </a:pPr>
            <a:r>
              <a:rPr lang="en-US" sz="1200"/>
              <a:t>The speaker coordinator will find and coordinate speakers. They work closely with the event coordinator to ensure that events are successful.</a:t>
            </a:r>
          </a:p>
          <a:p>
            <a:pPr marL="0" indent="0">
              <a:lnSpc>
                <a:spcPct val="100000"/>
              </a:lnSpc>
              <a:spcBef>
                <a:spcPts val="2500"/>
              </a:spcBef>
              <a:buNone/>
            </a:pPr>
            <a:r>
              <a:rPr lang="en-US" sz="1200" b="1"/>
              <a:t>Technical Expert</a:t>
            </a:r>
          </a:p>
          <a:p>
            <a:pPr marL="0" lvl="1" indent="0">
              <a:lnSpc>
                <a:spcPct val="100000"/>
              </a:lnSpc>
              <a:buNone/>
            </a:pPr>
            <a:r>
              <a:rPr lang="en-US" sz="1200"/>
              <a:t>If the Leader or Co-Leader is not technical, you will need this person. The technical expert is responsible for providing technical expertise and guidance to the team. They work closely with the team leader and co-leader to ensure that tasks are distributed effectively and that the team is working efficiently.</a:t>
            </a:r>
          </a:p>
          <a:p>
            <a:pPr marL="0" lvl="1" indent="0">
              <a:lnSpc>
                <a:spcPct val="100000"/>
              </a:lnSpc>
              <a:buNone/>
            </a:pPr>
            <a:endParaRPr lang="en-US" sz="1200"/>
          </a:p>
        </p:txBody>
      </p:sp>
      <p:cxnSp>
        <p:nvCxnSpPr>
          <p:cNvPr id="16" name="Straight Connector 15">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3900"/>
            <a:ext cx="10588752"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E0104E4-99BC-494F-8342-F250828E57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9065" y="6145599"/>
            <a:ext cx="105828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1AC838B2-701A-CB78-501E-6AD2CA9D0618}"/>
              </a:ext>
            </a:extLst>
          </p:cNvPr>
          <p:cNvSpPr>
            <a:spLocks noGrp="1"/>
          </p:cNvSpPr>
          <p:nvPr>
            <p:ph type="ftr" sz="quarter" idx="11"/>
          </p:nvPr>
        </p:nvSpPr>
        <p:spPr>
          <a:xfrm>
            <a:off x="2615184" y="6356350"/>
            <a:ext cx="61081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Univers Condensed"/>
                <a:ea typeface="+mn-ea"/>
                <a:cs typeface="+mn-cs"/>
              </a:rPr>
              <a:t>NTC Tech Website: www.consultntctech.com | Ananse Tech on </a:t>
            </a:r>
            <a:r>
              <a:rPr kumimoji="0" lang="en-US" sz="1050" b="0" i="0" u="none" strike="noStrike" kern="1200" cap="none" spc="0" normalizeH="0" baseline="0" noProof="0" err="1">
                <a:ln>
                  <a:noFill/>
                </a:ln>
                <a:solidFill>
                  <a:prstClr val="black"/>
                </a:solidFill>
                <a:effectLst/>
                <a:uLnTx/>
                <a:uFillTx/>
                <a:latin typeface="Univers Condensed"/>
                <a:ea typeface="+mn-ea"/>
                <a:cs typeface="+mn-cs"/>
              </a:rPr>
              <a:t>Linkedin</a:t>
            </a:r>
            <a:r>
              <a:rPr kumimoji="0" lang="en-US" sz="1050" b="0" i="0" u="none" strike="noStrike" kern="1200" cap="none" spc="0" normalizeH="0" baseline="0" noProof="0">
                <a:ln>
                  <a:noFill/>
                </a:ln>
                <a:solidFill>
                  <a:prstClr val="black"/>
                </a:solidFill>
                <a:effectLst/>
                <a:uLnTx/>
                <a:uFillTx/>
                <a:latin typeface="Univers Condensed"/>
                <a:ea typeface="+mn-ea"/>
                <a:cs typeface="+mn-cs"/>
              </a:rPr>
              <a:t>: /company/</a:t>
            </a:r>
            <a:r>
              <a:rPr kumimoji="0" lang="en-US" sz="1050" b="0" i="0" u="none" strike="noStrike" kern="1200" cap="none" spc="0" normalizeH="0" baseline="0" noProof="0" err="1">
                <a:ln>
                  <a:noFill/>
                </a:ln>
                <a:solidFill>
                  <a:prstClr val="black"/>
                </a:solidFill>
                <a:effectLst/>
                <a:uLnTx/>
                <a:uFillTx/>
                <a:latin typeface="Univers Condensed"/>
                <a:ea typeface="+mn-ea"/>
                <a:cs typeface="+mn-cs"/>
              </a:rPr>
              <a:t>ananse</a:t>
            </a:r>
            <a:r>
              <a:rPr kumimoji="0" lang="en-US" sz="1050" b="0" i="0" u="none" strike="noStrike" kern="1200" cap="none" spc="0" normalizeH="0" baseline="0" noProof="0">
                <a:ln>
                  <a:noFill/>
                </a:ln>
                <a:solidFill>
                  <a:prstClr val="black"/>
                </a:solidFill>
                <a:effectLst/>
                <a:uLnTx/>
                <a:uFillTx/>
                <a:latin typeface="Univers Condensed"/>
                <a:ea typeface="+mn-ea"/>
                <a:cs typeface="+mn-cs"/>
              </a:rPr>
              <a:t>-tech-community/ </a:t>
            </a:r>
          </a:p>
        </p:txBody>
      </p:sp>
      <p:sp>
        <p:nvSpPr>
          <p:cNvPr id="6" name="Slide Number Placeholder 5">
            <a:extLst>
              <a:ext uri="{FF2B5EF4-FFF2-40B4-BE49-F238E27FC236}">
                <a16:creationId xmlns:a16="http://schemas.microsoft.com/office/drawing/2014/main" id="{BFDAE433-9171-4CAB-AD5F-27DD95D8EC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E7843D-FF13-4365-9478-9625B70A2705}" type="slidenum">
              <a:rPr kumimoji="0" lang="en-US" sz="1800" b="0" i="0" u="none" strike="noStrike" kern="1200" cap="none" spc="0" normalizeH="0" baseline="0" noProof="0" smtClean="0">
                <a:ln>
                  <a:noFill/>
                </a:ln>
                <a:solidFill>
                  <a:prstClr val="black"/>
                </a:solidFill>
                <a:effectLst/>
                <a:uLnTx/>
                <a:uFillTx/>
                <a:latin typeface="Calisto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black"/>
              </a:solidFill>
              <a:effectLst/>
              <a:uLnTx/>
              <a:uFillTx/>
              <a:latin typeface="Calisto MT"/>
              <a:ea typeface="+mn-ea"/>
              <a:cs typeface="+mn-cs"/>
            </a:endParaRPr>
          </a:p>
        </p:txBody>
      </p:sp>
    </p:spTree>
    <p:extLst>
      <p:ext uri="{BB962C8B-B14F-4D97-AF65-F5344CB8AC3E}">
        <p14:creationId xmlns:p14="http://schemas.microsoft.com/office/powerpoint/2010/main" val="3645195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3d winner podium with gold silver bronze award people shape on white background">
            <a:extLst>
              <a:ext uri="{FF2B5EF4-FFF2-40B4-BE49-F238E27FC236}">
                <a16:creationId xmlns:a16="http://schemas.microsoft.com/office/drawing/2014/main" id="{F5380CB3-8177-429E-9B63-CCD3BAB4AA04}"/>
              </a:ext>
            </a:extLst>
          </p:cNvPr>
          <p:cNvPicPr>
            <a:picLocks noGrp="1" noChangeAspect="1"/>
          </p:cNvPicPr>
          <p:nvPr>
            <p:ph sz="half" idx="1"/>
          </p:nvPr>
        </p:nvPicPr>
        <p:blipFill rotWithShape="1">
          <a:blip r:embed="rId3"/>
          <a:srcRect l="6230" r="10223" b="1"/>
          <a:stretch/>
        </p:blipFill>
        <p:spPr>
          <a:xfrm>
            <a:off x="804672" y="3044952"/>
            <a:ext cx="3941064" cy="2971800"/>
          </a:xfrm>
          <a:prstGeom prst="rect">
            <a:avLst/>
          </a:prstGeom>
        </p:spPr>
      </p:pic>
      <p:sp>
        <p:nvSpPr>
          <p:cNvPr id="2" name="Title 1">
            <a:extLst>
              <a:ext uri="{FF2B5EF4-FFF2-40B4-BE49-F238E27FC236}">
                <a16:creationId xmlns:a16="http://schemas.microsoft.com/office/drawing/2014/main" id="{7CC46F98-413C-1953-B2D7-AAEF95F9E7C0}"/>
              </a:ext>
            </a:extLst>
          </p:cNvPr>
          <p:cNvSpPr>
            <a:spLocks noGrp="1"/>
          </p:cNvSpPr>
          <p:nvPr>
            <p:ph type="title"/>
          </p:nvPr>
        </p:nvSpPr>
        <p:spPr>
          <a:xfrm>
            <a:off x="704087" y="914400"/>
            <a:ext cx="4041648" cy="1928741"/>
          </a:xfrm>
        </p:spPr>
        <p:txBody>
          <a:bodyPr vert="horz" lIns="91440" tIns="45720" rIns="91440" bIns="45720" rtlCol="0" anchor="t">
            <a:normAutofit/>
          </a:bodyPr>
          <a:lstStyle/>
          <a:p>
            <a:r>
              <a:rPr lang="en-US"/>
              <a:t>Retaining Team Members</a:t>
            </a:r>
          </a:p>
        </p:txBody>
      </p:sp>
      <p:sp>
        <p:nvSpPr>
          <p:cNvPr id="4" name="Content Placeholder 3">
            <a:extLst>
              <a:ext uri="{FF2B5EF4-FFF2-40B4-BE49-F238E27FC236}">
                <a16:creationId xmlns:a16="http://schemas.microsoft.com/office/drawing/2014/main" id="{B754B9DB-7EBF-5B1C-F64F-22A09C435BD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30952" y="968377"/>
            <a:ext cx="6144768" cy="5006436"/>
          </a:xfrm>
        </p:spPr>
        <p:txBody>
          <a:bodyPr>
            <a:normAutofit/>
          </a:bodyPr>
          <a:lstStyle/>
          <a:p>
            <a:pPr marL="0" indent="0">
              <a:spcBef>
                <a:spcPts val="2500"/>
              </a:spcBef>
              <a:buNone/>
            </a:pPr>
            <a:r>
              <a:rPr lang="en-US" sz="1400" b="1"/>
              <a:t>Engagement</a:t>
            </a:r>
          </a:p>
          <a:p>
            <a:pPr marL="0" lvl="1" indent="0">
              <a:buNone/>
            </a:pPr>
            <a:r>
              <a:rPr lang="en-US" sz="1400"/>
              <a:t>Engaging team members in decision-making and problem-solving can help foster a sense of ownership and increase job satisfaction. It also provides opportunities for team members to develop new skills and take on new challenges.</a:t>
            </a:r>
          </a:p>
          <a:p>
            <a:pPr marL="0" indent="0">
              <a:spcBef>
                <a:spcPts val="2500"/>
              </a:spcBef>
              <a:buNone/>
            </a:pPr>
            <a:r>
              <a:rPr lang="en-US" sz="1400" b="1"/>
              <a:t>Recognition and Feedback</a:t>
            </a:r>
          </a:p>
          <a:p>
            <a:pPr marL="0" lvl="1" indent="0">
              <a:buNone/>
            </a:pPr>
            <a:r>
              <a:rPr lang="en-US" sz="1400"/>
              <a:t>Recognizing and providing feedback to your team members is crucial in retaining them. Positive feedback and recognition can boost employee morale and foster a sense of belonging, which can lead to increased loyalty and retention. </a:t>
            </a:r>
            <a:r>
              <a:rPr lang="en-US" sz="1400" i="1"/>
              <a:t>TIP: Recognize them during community events.</a:t>
            </a:r>
          </a:p>
          <a:p>
            <a:pPr marL="0" indent="0">
              <a:spcBef>
                <a:spcPts val="2500"/>
              </a:spcBef>
              <a:buNone/>
            </a:pPr>
            <a:r>
              <a:rPr lang="en-US" sz="1400" b="1"/>
              <a:t>Provide Opportunities for Growth</a:t>
            </a:r>
          </a:p>
          <a:p>
            <a:pPr marL="0" lvl="1" indent="0">
              <a:buNone/>
            </a:pPr>
            <a:r>
              <a:rPr lang="en-US" sz="1400"/>
              <a:t>Providing opportunities for professional growth and development is an important factor in retaining team members. Offering training programs, mentorship, and career advancement can help employees feel valued and encouraged to stay with the company.</a:t>
            </a:r>
          </a:p>
          <a:p>
            <a:pPr marL="0" lvl="1" indent="0">
              <a:buNone/>
            </a:pPr>
            <a:endParaRPr lang="en-US" sz="1400"/>
          </a:p>
        </p:txBody>
      </p:sp>
      <p:sp>
        <p:nvSpPr>
          <p:cNvPr id="3" name="Footer Placeholder 2">
            <a:extLst>
              <a:ext uri="{FF2B5EF4-FFF2-40B4-BE49-F238E27FC236}">
                <a16:creationId xmlns:a16="http://schemas.microsoft.com/office/drawing/2014/main" id="{BFDECFE6-BECB-041F-460E-77684B1E8181}"/>
              </a:ext>
            </a:extLst>
          </p:cNvPr>
          <p:cNvSpPr>
            <a:spLocks noGrp="1"/>
          </p:cNvSpPr>
          <p:nvPr>
            <p:ph type="ftr" sz="quarter" idx="11"/>
          </p:nvPr>
        </p:nvSpPr>
        <p:spPr>
          <a:xfrm>
            <a:off x="2304288" y="6283126"/>
            <a:ext cx="6053328" cy="365125"/>
          </a:xfrm>
        </p:spPr>
        <p:txBody>
          <a:bodyPr/>
          <a:lstStyle/>
          <a:p>
            <a:r>
              <a:rPr lang="en-US"/>
              <a:t>NTC Tech Website: www.consultntctech.com | Ananse Tech on </a:t>
            </a:r>
            <a:r>
              <a:rPr lang="en-US" err="1"/>
              <a:t>Linkedin</a:t>
            </a:r>
            <a:r>
              <a:rPr lang="en-US"/>
              <a:t>: /company/</a:t>
            </a:r>
            <a:r>
              <a:rPr lang="en-US" err="1"/>
              <a:t>ananse</a:t>
            </a:r>
            <a:r>
              <a:rPr lang="en-US"/>
              <a:t>-tech-community/ </a:t>
            </a:r>
          </a:p>
        </p:txBody>
      </p:sp>
      <p:sp>
        <p:nvSpPr>
          <p:cNvPr id="6" name="Slide Number Placeholder 5">
            <a:extLst>
              <a:ext uri="{FF2B5EF4-FFF2-40B4-BE49-F238E27FC236}">
                <a16:creationId xmlns:a16="http://schemas.microsoft.com/office/drawing/2014/main" id="{2FFA59E9-954C-9F0E-1B34-438BFA97798C}"/>
              </a:ext>
            </a:extLst>
          </p:cNvPr>
          <p:cNvSpPr>
            <a:spLocks noGrp="1"/>
          </p:cNvSpPr>
          <p:nvPr>
            <p:ph type="sldNum" sz="quarter" idx="12"/>
          </p:nvPr>
        </p:nvSpPr>
        <p:spPr/>
        <p:txBody>
          <a:bodyPr/>
          <a:lstStyle/>
          <a:p>
            <a:fld id="{87E7843D-FF13-4365-9478-9625B70A2705}" type="slidenum">
              <a:rPr lang="en-US" smtClean="0"/>
              <a:t>11</a:t>
            </a:fld>
            <a:endParaRPr lang="en-US"/>
          </a:p>
        </p:txBody>
      </p:sp>
      <p:sp>
        <p:nvSpPr>
          <p:cNvPr id="8" name="TextBox 7">
            <a:extLst>
              <a:ext uri="{FF2B5EF4-FFF2-40B4-BE49-F238E27FC236}">
                <a16:creationId xmlns:a16="http://schemas.microsoft.com/office/drawing/2014/main" id="{A06E6B82-4CCC-A31D-098E-A9B996222060}"/>
              </a:ext>
            </a:extLst>
          </p:cNvPr>
          <p:cNvSpPr txBox="1"/>
          <p:nvPr/>
        </p:nvSpPr>
        <p:spPr>
          <a:xfrm>
            <a:off x="1362456" y="5637866"/>
            <a:ext cx="9556556" cy="307777"/>
          </a:xfrm>
          <a:prstGeom prst="rect">
            <a:avLst/>
          </a:prstGeom>
          <a:noFill/>
        </p:spPr>
        <p:txBody>
          <a:bodyPr wrap="square">
            <a:spAutoFit/>
          </a:bodyPr>
          <a:lstStyle/>
          <a:p>
            <a:r>
              <a:rPr kumimoji="0" lang="en-US" sz="1400" b="0" i="1" u="none" strike="noStrike" kern="1200" cap="none" spc="0" normalizeH="0" baseline="0" noProof="0">
                <a:ln>
                  <a:noFill/>
                </a:ln>
                <a:solidFill>
                  <a:prstClr val="black"/>
                </a:solidFill>
                <a:effectLst/>
                <a:uLnTx/>
                <a:uFillTx/>
                <a:latin typeface="Calisto MT"/>
                <a:ea typeface="+mn-ea"/>
                <a:cs typeface="+mn-cs"/>
              </a:rPr>
              <a:t>TIP: If you have a budget, treat them quarterly. Also, remind them that helping running a tech community looks good on a resume. </a:t>
            </a:r>
            <a:endParaRPr lang="en-US"/>
          </a:p>
        </p:txBody>
      </p:sp>
    </p:spTree>
    <p:extLst>
      <p:ext uri="{BB962C8B-B14F-4D97-AF65-F5344CB8AC3E}">
        <p14:creationId xmlns:p14="http://schemas.microsoft.com/office/powerpoint/2010/main" val="36448573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hinking progress, searching for idea. Businessman in a black suite with gears (progress symbol) instead of head. From small to medium and big. Arrow pointing from one to another.">
            <a:extLst>
              <a:ext uri="{FF2B5EF4-FFF2-40B4-BE49-F238E27FC236}">
                <a16:creationId xmlns:a16="http://schemas.microsoft.com/office/drawing/2014/main" id="{F8B09427-C620-4B94-BC17-E48F02CE59DE}"/>
              </a:ext>
            </a:extLst>
          </p:cNvPr>
          <p:cNvPicPr>
            <a:picLocks noGrp="1" noChangeAspect="1"/>
          </p:cNvPicPr>
          <p:nvPr>
            <p:ph sz="half" idx="1"/>
          </p:nvPr>
        </p:nvPicPr>
        <p:blipFill rotWithShape="1">
          <a:blip r:embed="rId3"/>
          <a:srcRect l="8968" r="2508" b="-3"/>
          <a:stretch/>
        </p:blipFill>
        <p:spPr>
          <a:xfrm>
            <a:off x="804672" y="3044952"/>
            <a:ext cx="3941064" cy="2971800"/>
          </a:xfrm>
          <a:prstGeom prst="rect">
            <a:avLst/>
          </a:prstGeom>
        </p:spPr>
      </p:pic>
      <p:sp>
        <p:nvSpPr>
          <p:cNvPr id="2" name="Title 1">
            <a:extLst>
              <a:ext uri="{FF2B5EF4-FFF2-40B4-BE49-F238E27FC236}">
                <a16:creationId xmlns:a16="http://schemas.microsoft.com/office/drawing/2014/main" id="{46F7EEAE-64A0-F2F2-C83D-559528EDB01A}"/>
              </a:ext>
            </a:extLst>
          </p:cNvPr>
          <p:cNvSpPr>
            <a:spLocks noGrp="1"/>
          </p:cNvSpPr>
          <p:nvPr>
            <p:ph type="title"/>
          </p:nvPr>
        </p:nvSpPr>
        <p:spPr>
          <a:xfrm>
            <a:off x="704087" y="914400"/>
            <a:ext cx="4041648" cy="1928741"/>
          </a:xfrm>
        </p:spPr>
        <p:txBody>
          <a:bodyPr vert="horz" lIns="91440" tIns="45720" rIns="91440" bIns="45720" rtlCol="0" anchor="t">
            <a:normAutofit/>
          </a:bodyPr>
          <a:lstStyle/>
          <a:p>
            <a:pPr>
              <a:lnSpc>
                <a:spcPct val="90000"/>
              </a:lnSpc>
            </a:pPr>
            <a:r>
              <a:rPr lang="en-US" sz="3100"/>
              <a:t>Logistics of Running a Technical User Group</a:t>
            </a:r>
          </a:p>
        </p:txBody>
      </p:sp>
      <p:sp>
        <p:nvSpPr>
          <p:cNvPr id="4" name="Content Placeholder 3">
            <a:extLst>
              <a:ext uri="{FF2B5EF4-FFF2-40B4-BE49-F238E27FC236}">
                <a16:creationId xmlns:a16="http://schemas.microsoft.com/office/drawing/2014/main" id="{907A9DB8-E2D5-7877-D82A-91EDC3C2C25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30952" y="968377"/>
            <a:ext cx="6144768" cy="5006436"/>
          </a:xfrm>
        </p:spPr>
        <p:txBody>
          <a:bodyPr>
            <a:normAutofit/>
          </a:bodyPr>
          <a:lstStyle/>
          <a:p>
            <a:pPr marL="0" indent="0">
              <a:spcBef>
                <a:spcPts val="2500"/>
              </a:spcBef>
              <a:buNone/>
            </a:pPr>
            <a:r>
              <a:rPr lang="en-US" sz="1400" b="1"/>
              <a:t>Organizing Events</a:t>
            </a:r>
          </a:p>
          <a:p>
            <a:pPr marL="0" lvl="1" indent="0">
              <a:buNone/>
            </a:pPr>
            <a:r>
              <a:rPr lang="en-US" sz="1400"/>
              <a:t>Organizing events is a critical part of running a technical user group. You need to find a suitable venue, select a date and time, and plan the event content and agenda to ensure that it meets the needs of the attendees. </a:t>
            </a:r>
            <a:r>
              <a:rPr lang="en-US" sz="1400" i="1"/>
              <a:t>TIP: Try to survey on social or your initial audience for the best day/time for most. Once a day/time is chosen stay consistent for at least 6 months.</a:t>
            </a:r>
          </a:p>
          <a:p>
            <a:pPr marL="0" indent="0">
              <a:spcBef>
                <a:spcPts val="2500"/>
              </a:spcBef>
              <a:buNone/>
            </a:pPr>
            <a:r>
              <a:rPr lang="en-US" sz="1400" b="1"/>
              <a:t>Managing Finances</a:t>
            </a:r>
          </a:p>
          <a:p>
            <a:pPr marL="0" lvl="1" indent="0">
              <a:buNone/>
            </a:pPr>
            <a:r>
              <a:rPr lang="en-US" sz="1400"/>
              <a:t>Managing finances is essential for the smooth operation of a technical user group. You need to keep track of expenses, collect dues or donations, and ensure that the group's finances are transparent and well-managed. </a:t>
            </a:r>
          </a:p>
          <a:p>
            <a:pPr marL="0" lvl="1" indent="0">
              <a:buNone/>
            </a:pPr>
            <a:endParaRPr lang="en-US" sz="1400" b="1"/>
          </a:p>
          <a:p>
            <a:pPr marL="0" lvl="1" indent="0">
              <a:buNone/>
            </a:pPr>
            <a:r>
              <a:rPr lang="en-US" sz="1400" b="1"/>
              <a:t>Promoting Your Group</a:t>
            </a:r>
          </a:p>
          <a:p>
            <a:pPr marL="0" lvl="1" indent="0">
              <a:buNone/>
            </a:pPr>
            <a:r>
              <a:rPr lang="en-US" sz="1400"/>
              <a:t>Promoting your group is essential to attract new members and keep the existing ones engaged. You need to use various channels such as social media, email marketing, and word-of-mouth to reach out to the target audience and promote your group's mission and activities.</a:t>
            </a:r>
          </a:p>
        </p:txBody>
      </p:sp>
      <p:sp>
        <p:nvSpPr>
          <p:cNvPr id="3" name="Footer Placeholder 2">
            <a:extLst>
              <a:ext uri="{FF2B5EF4-FFF2-40B4-BE49-F238E27FC236}">
                <a16:creationId xmlns:a16="http://schemas.microsoft.com/office/drawing/2014/main" id="{1E0EE089-369F-F419-8804-636F46CE64F3}"/>
              </a:ext>
            </a:extLst>
          </p:cNvPr>
          <p:cNvSpPr>
            <a:spLocks noGrp="1"/>
          </p:cNvSpPr>
          <p:nvPr>
            <p:ph type="ftr" sz="quarter" idx="11"/>
          </p:nvPr>
        </p:nvSpPr>
        <p:spPr>
          <a:xfrm>
            <a:off x="2487168" y="6356349"/>
            <a:ext cx="6144768" cy="365125"/>
          </a:xfrm>
        </p:spPr>
        <p:txBody>
          <a:bodyPr/>
          <a:lstStyle/>
          <a:p>
            <a:r>
              <a:rPr lang="en-US"/>
              <a:t>NTC Tech Website: www.consultntctech.com | Ananse Tech on </a:t>
            </a:r>
            <a:r>
              <a:rPr lang="en-US" err="1"/>
              <a:t>Linkedin</a:t>
            </a:r>
            <a:r>
              <a:rPr lang="en-US"/>
              <a:t>: /company/</a:t>
            </a:r>
            <a:r>
              <a:rPr lang="en-US" err="1"/>
              <a:t>ananse</a:t>
            </a:r>
            <a:r>
              <a:rPr lang="en-US"/>
              <a:t>-tech-community/ </a:t>
            </a:r>
          </a:p>
        </p:txBody>
      </p:sp>
      <p:sp>
        <p:nvSpPr>
          <p:cNvPr id="6" name="Slide Number Placeholder 5">
            <a:extLst>
              <a:ext uri="{FF2B5EF4-FFF2-40B4-BE49-F238E27FC236}">
                <a16:creationId xmlns:a16="http://schemas.microsoft.com/office/drawing/2014/main" id="{D270ED08-DC93-950A-9474-C4AC8DB355EC}"/>
              </a:ext>
            </a:extLst>
          </p:cNvPr>
          <p:cNvSpPr>
            <a:spLocks noGrp="1"/>
          </p:cNvSpPr>
          <p:nvPr>
            <p:ph type="sldNum" sz="quarter" idx="12"/>
          </p:nvPr>
        </p:nvSpPr>
        <p:spPr/>
        <p:txBody>
          <a:bodyPr/>
          <a:lstStyle/>
          <a:p>
            <a:fld id="{87E7843D-FF13-4365-9478-9625B70A2705}" type="slidenum">
              <a:rPr lang="en-US" smtClean="0"/>
              <a:t>12</a:t>
            </a:fld>
            <a:endParaRPr lang="en-US"/>
          </a:p>
        </p:txBody>
      </p:sp>
    </p:spTree>
    <p:extLst>
      <p:ext uri="{BB962C8B-B14F-4D97-AF65-F5344CB8AC3E}">
        <p14:creationId xmlns:p14="http://schemas.microsoft.com/office/powerpoint/2010/main" val="9414717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usiness people clapping">
            <a:extLst>
              <a:ext uri="{FF2B5EF4-FFF2-40B4-BE49-F238E27FC236}">
                <a16:creationId xmlns:a16="http://schemas.microsoft.com/office/drawing/2014/main" id="{52D37CC9-7CEE-4CF0-A72C-EE5D0D8F75E2}"/>
              </a:ext>
            </a:extLst>
          </p:cNvPr>
          <p:cNvPicPr>
            <a:picLocks noGrp="1" noChangeAspect="1"/>
          </p:cNvPicPr>
          <p:nvPr>
            <p:ph sz="half" idx="1"/>
          </p:nvPr>
        </p:nvPicPr>
        <p:blipFill rotWithShape="1">
          <a:blip r:embed="rId3"/>
          <a:srcRect l="5047" r="6429" b="-3"/>
          <a:stretch/>
        </p:blipFill>
        <p:spPr>
          <a:xfrm>
            <a:off x="804672" y="3044952"/>
            <a:ext cx="3941064" cy="2971800"/>
          </a:xfrm>
          <a:prstGeom prst="rect">
            <a:avLst/>
          </a:prstGeom>
        </p:spPr>
      </p:pic>
      <p:sp>
        <p:nvSpPr>
          <p:cNvPr id="2" name="Title 1">
            <a:extLst>
              <a:ext uri="{FF2B5EF4-FFF2-40B4-BE49-F238E27FC236}">
                <a16:creationId xmlns:a16="http://schemas.microsoft.com/office/drawing/2014/main" id="{AB2CE676-FE2F-13F7-21F0-206CE7F9A85F}"/>
              </a:ext>
            </a:extLst>
          </p:cNvPr>
          <p:cNvSpPr>
            <a:spLocks noGrp="1"/>
          </p:cNvSpPr>
          <p:nvPr>
            <p:ph type="title"/>
          </p:nvPr>
        </p:nvSpPr>
        <p:spPr>
          <a:xfrm>
            <a:off x="704087" y="914400"/>
            <a:ext cx="4041648" cy="1928741"/>
          </a:xfrm>
        </p:spPr>
        <p:txBody>
          <a:bodyPr vert="horz" lIns="91440" tIns="45720" rIns="91440" bIns="45720" rtlCol="0" anchor="t">
            <a:normAutofit/>
          </a:bodyPr>
          <a:lstStyle/>
          <a:p>
            <a:r>
              <a:rPr lang="en-US"/>
              <a:t>Organizing Events</a:t>
            </a:r>
          </a:p>
        </p:txBody>
      </p:sp>
      <p:sp>
        <p:nvSpPr>
          <p:cNvPr id="4" name="Content Placeholder 3">
            <a:extLst>
              <a:ext uri="{FF2B5EF4-FFF2-40B4-BE49-F238E27FC236}">
                <a16:creationId xmlns:a16="http://schemas.microsoft.com/office/drawing/2014/main" id="{427434A4-4E89-1134-EA83-F2476A1B218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30952" y="968377"/>
            <a:ext cx="6144768" cy="5006436"/>
          </a:xfrm>
        </p:spPr>
        <p:txBody>
          <a:bodyPr>
            <a:normAutofit fontScale="85000" lnSpcReduction="20000"/>
          </a:bodyPr>
          <a:lstStyle/>
          <a:p>
            <a:pPr marL="0" indent="0">
              <a:lnSpc>
                <a:spcPct val="100000"/>
              </a:lnSpc>
              <a:spcBef>
                <a:spcPts val="2500"/>
              </a:spcBef>
              <a:buNone/>
            </a:pPr>
            <a:r>
              <a:rPr lang="en-US" sz="1400" b="1"/>
              <a:t>Event Venue</a:t>
            </a:r>
          </a:p>
          <a:p>
            <a:pPr marL="0" lvl="1" indent="0">
              <a:lnSpc>
                <a:spcPct val="100000"/>
              </a:lnSpc>
              <a:buNone/>
            </a:pPr>
            <a:r>
              <a:rPr lang="en-US" sz="1400"/>
              <a:t>Choosing the right venue is crucial when organizing events. Consider the size, location, and amenities of the venue to ensure that it meets the needs of your attendees. </a:t>
            </a:r>
            <a:r>
              <a:rPr lang="en-US" sz="1400" i="1"/>
              <a:t>TIP: You may want to start off online then switch to in person after you get a location or go hybrid.</a:t>
            </a:r>
          </a:p>
          <a:p>
            <a:pPr marL="0" indent="0">
              <a:lnSpc>
                <a:spcPct val="100000"/>
              </a:lnSpc>
              <a:spcBef>
                <a:spcPts val="2500"/>
              </a:spcBef>
              <a:buNone/>
            </a:pPr>
            <a:r>
              <a:rPr lang="en-US" sz="1400" b="1"/>
              <a:t>Speaker Selection</a:t>
            </a:r>
          </a:p>
          <a:p>
            <a:pPr marL="0" lvl="1" indent="0">
              <a:lnSpc>
                <a:spcPct val="100000"/>
              </a:lnSpc>
              <a:buNone/>
            </a:pPr>
            <a:r>
              <a:rPr lang="en-US" sz="1400"/>
              <a:t>Selecting the right speakers is essential for the success of your event. Choose speakers who are knowledgeable, engaging, and can connect with your audience. </a:t>
            </a:r>
            <a:r>
              <a:rPr lang="en-US" sz="1400" i="1"/>
              <a:t>TIP: Don’t forget to maintain communication with speaker so they know all of the logistics and show up to your meeting prepared.</a:t>
            </a:r>
          </a:p>
          <a:p>
            <a:pPr marL="0" indent="0">
              <a:lnSpc>
                <a:spcPct val="100000"/>
              </a:lnSpc>
              <a:spcBef>
                <a:spcPts val="2500"/>
              </a:spcBef>
              <a:buNone/>
            </a:pPr>
            <a:r>
              <a:rPr lang="en-US" sz="1400" b="1"/>
              <a:t>Agenda Planning</a:t>
            </a:r>
          </a:p>
          <a:p>
            <a:pPr marL="0" lvl="1" indent="0">
              <a:lnSpc>
                <a:spcPct val="100000"/>
              </a:lnSpc>
              <a:buNone/>
            </a:pPr>
            <a:r>
              <a:rPr lang="en-US" sz="1400"/>
              <a:t>Having a clear and concise agenda is important for the success of your event. Plan your agenda to include key topics, guest speakers, and interactive sessions that engage your attendees. </a:t>
            </a:r>
            <a:r>
              <a:rPr lang="en-US" sz="1400" i="1"/>
              <a:t>TIP: Create a deck that includes all of your community info such as greeting, meet the team, call for speaker, sponsor, and volunteer. Feel free to use our deck for Ananse Tech as well as our </a:t>
            </a:r>
            <a:r>
              <a:rPr lang="en-US" sz="1400" i="1" err="1"/>
              <a:t>roating</a:t>
            </a:r>
            <a:r>
              <a:rPr lang="en-US" sz="1400" i="1"/>
              <a:t> slides for premeeting as examples: </a:t>
            </a:r>
            <a:r>
              <a:rPr lang="en-US" sz="1400" err="1">
                <a:hlinkClick r:id="rId4"/>
              </a:rPr>
              <a:t>AnanseSlides</a:t>
            </a:r>
            <a:r>
              <a:rPr lang="en-US" sz="1400">
                <a:hlinkClick r:id="rId4"/>
              </a:rPr>
              <a:t> Jan2024.pptx</a:t>
            </a:r>
            <a:r>
              <a:rPr lang="en-US" sz="1400"/>
              <a:t> and</a:t>
            </a:r>
            <a:r>
              <a:rPr lang="en-US" sz="1400">
                <a:hlinkClick r:id="rId5"/>
              </a:rPr>
              <a:t> AnanseRotatingStarterSlides.pptx</a:t>
            </a:r>
            <a:r>
              <a:rPr lang="en-US" sz="1400"/>
              <a:t>. </a:t>
            </a:r>
            <a:r>
              <a:rPr lang="en-US" sz="1400" i="1"/>
              <a:t>Also, if you can schedule out in advance, do so but don’t slack on getting the next sessions so you stay ahead.</a:t>
            </a:r>
          </a:p>
          <a:p>
            <a:pPr marL="0" indent="0">
              <a:lnSpc>
                <a:spcPct val="100000"/>
              </a:lnSpc>
              <a:spcBef>
                <a:spcPts val="2500"/>
              </a:spcBef>
              <a:buNone/>
            </a:pPr>
            <a:r>
              <a:rPr lang="en-US" sz="1400" b="1"/>
              <a:t>Logistics Management</a:t>
            </a:r>
          </a:p>
          <a:p>
            <a:pPr marL="0" lvl="1" indent="0">
              <a:lnSpc>
                <a:spcPct val="100000"/>
              </a:lnSpc>
              <a:buNone/>
            </a:pPr>
            <a:r>
              <a:rPr lang="en-US" sz="1400"/>
              <a:t>Managing logistics such as registration, accommodations, and transportation is important to ensure a smooth and successful event. Plan ahead and communicate effectively with your attendees to avoid any issues. </a:t>
            </a:r>
            <a:r>
              <a:rPr lang="en-US" sz="1400" i="1"/>
              <a:t>TIP: Don’t forget to send out reminders! If using LinkedIn for posting your events, keep an eye on the attendee link to ensure it is still there before meeting time. Consider adding the meeting info into each event description as well as the reminder emails or use a Microsoft Forms or other method to gather registrants.</a:t>
            </a:r>
          </a:p>
        </p:txBody>
      </p:sp>
      <p:sp>
        <p:nvSpPr>
          <p:cNvPr id="3" name="Footer Placeholder 2">
            <a:extLst>
              <a:ext uri="{FF2B5EF4-FFF2-40B4-BE49-F238E27FC236}">
                <a16:creationId xmlns:a16="http://schemas.microsoft.com/office/drawing/2014/main" id="{CFC78B28-1FBB-F3BC-2854-E5B10EF2B3E1}"/>
              </a:ext>
            </a:extLst>
          </p:cNvPr>
          <p:cNvSpPr>
            <a:spLocks noGrp="1"/>
          </p:cNvSpPr>
          <p:nvPr>
            <p:ph type="ftr" sz="quarter" idx="11"/>
          </p:nvPr>
        </p:nvSpPr>
        <p:spPr>
          <a:xfrm>
            <a:off x="3499839" y="6348686"/>
            <a:ext cx="6096105" cy="365125"/>
          </a:xfrm>
        </p:spPr>
        <p:txBody>
          <a:bodyPr/>
          <a:lstStyle/>
          <a:p>
            <a:r>
              <a:rPr lang="en-US"/>
              <a:t>NTC Tech Website: www.consultntctech.com | Ananse Tech on </a:t>
            </a:r>
            <a:r>
              <a:rPr lang="en-US" err="1"/>
              <a:t>Linkedin</a:t>
            </a:r>
            <a:r>
              <a:rPr lang="en-US"/>
              <a:t>: /company/</a:t>
            </a:r>
            <a:r>
              <a:rPr lang="en-US" err="1"/>
              <a:t>ananse</a:t>
            </a:r>
            <a:r>
              <a:rPr lang="en-US"/>
              <a:t>-tech-community/ </a:t>
            </a:r>
          </a:p>
        </p:txBody>
      </p:sp>
      <p:sp>
        <p:nvSpPr>
          <p:cNvPr id="6" name="Slide Number Placeholder 5">
            <a:extLst>
              <a:ext uri="{FF2B5EF4-FFF2-40B4-BE49-F238E27FC236}">
                <a16:creationId xmlns:a16="http://schemas.microsoft.com/office/drawing/2014/main" id="{C25E0258-59AC-07D4-C660-A502962F8249}"/>
              </a:ext>
            </a:extLst>
          </p:cNvPr>
          <p:cNvSpPr>
            <a:spLocks noGrp="1"/>
          </p:cNvSpPr>
          <p:nvPr>
            <p:ph type="sldNum" sz="quarter" idx="12"/>
          </p:nvPr>
        </p:nvSpPr>
        <p:spPr/>
        <p:txBody>
          <a:bodyPr/>
          <a:lstStyle/>
          <a:p>
            <a:fld id="{87E7843D-FF13-4365-9478-9625B70A2705}" type="slidenum">
              <a:rPr lang="en-US" smtClean="0"/>
              <a:t>13</a:t>
            </a:fld>
            <a:endParaRPr lang="en-US"/>
          </a:p>
        </p:txBody>
      </p:sp>
    </p:spTree>
    <p:extLst>
      <p:ext uri="{BB962C8B-B14F-4D97-AF65-F5344CB8AC3E}">
        <p14:creationId xmlns:p14="http://schemas.microsoft.com/office/powerpoint/2010/main" val="2823160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financial results">
            <a:extLst>
              <a:ext uri="{FF2B5EF4-FFF2-40B4-BE49-F238E27FC236}">
                <a16:creationId xmlns:a16="http://schemas.microsoft.com/office/drawing/2014/main" id="{084D308A-86DC-4D0E-9629-770477C5C34F}"/>
              </a:ext>
            </a:extLst>
          </p:cNvPr>
          <p:cNvPicPr>
            <a:picLocks noGrp="1" noChangeAspect="1"/>
          </p:cNvPicPr>
          <p:nvPr>
            <p:ph sz="half" idx="1"/>
          </p:nvPr>
        </p:nvPicPr>
        <p:blipFill rotWithShape="1">
          <a:blip r:embed="rId3"/>
          <a:srcRect l="9695" r="1782" b="-3"/>
          <a:stretch/>
        </p:blipFill>
        <p:spPr>
          <a:xfrm>
            <a:off x="804672" y="3044952"/>
            <a:ext cx="3941064" cy="2971800"/>
          </a:xfrm>
          <a:prstGeom prst="rect">
            <a:avLst/>
          </a:prstGeom>
        </p:spPr>
      </p:pic>
      <p:sp>
        <p:nvSpPr>
          <p:cNvPr id="2" name="Title 1">
            <a:extLst>
              <a:ext uri="{FF2B5EF4-FFF2-40B4-BE49-F238E27FC236}">
                <a16:creationId xmlns:a16="http://schemas.microsoft.com/office/drawing/2014/main" id="{F336B785-0DDD-9EAD-6E60-88133F71737B}"/>
              </a:ext>
            </a:extLst>
          </p:cNvPr>
          <p:cNvSpPr>
            <a:spLocks noGrp="1"/>
          </p:cNvSpPr>
          <p:nvPr>
            <p:ph type="title"/>
          </p:nvPr>
        </p:nvSpPr>
        <p:spPr>
          <a:xfrm>
            <a:off x="704087" y="914400"/>
            <a:ext cx="4041648" cy="1928741"/>
          </a:xfrm>
        </p:spPr>
        <p:txBody>
          <a:bodyPr vert="horz" lIns="91440" tIns="45720" rIns="91440" bIns="45720" rtlCol="0" anchor="t">
            <a:normAutofit/>
          </a:bodyPr>
          <a:lstStyle/>
          <a:p>
            <a:r>
              <a:rPr lang="en-US"/>
              <a:t>Managing Finances</a:t>
            </a:r>
          </a:p>
        </p:txBody>
      </p:sp>
      <p:sp>
        <p:nvSpPr>
          <p:cNvPr id="4" name="Content Placeholder 3">
            <a:extLst>
              <a:ext uri="{FF2B5EF4-FFF2-40B4-BE49-F238E27FC236}">
                <a16:creationId xmlns:a16="http://schemas.microsoft.com/office/drawing/2014/main" id="{EFE435D5-50EA-77A4-057E-A383E1C9D06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30952" y="968377"/>
            <a:ext cx="6144768" cy="5006436"/>
          </a:xfrm>
        </p:spPr>
        <p:txBody>
          <a:bodyPr>
            <a:normAutofit/>
          </a:bodyPr>
          <a:lstStyle/>
          <a:p>
            <a:pPr marL="0" indent="0">
              <a:spcBef>
                <a:spcPts val="2500"/>
              </a:spcBef>
              <a:buNone/>
            </a:pPr>
            <a:r>
              <a:rPr lang="en-US" sz="1400" b="1"/>
              <a:t>Effective Budgeting</a:t>
            </a:r>
          </a:p>
          <a:p>
            <a:pPr marL="0" lvl="1" indent="0">
              <a:buNone/>
            </a:pPr>
            <a:r>
              <a:rPr lang="en-US" sz="1400"/>
              <a:t>Budgeting is an essential component of financial management. Effective budgeting involves creating a detailed plan for income and expenses, tracking spending, and making adjustments when necessary.</a:t>
            </a:r>
          </a:p>
          <a:p>
            <a:pPr marL="0" indent="0">
              <a:spcBef>
                <a:spcPts val="2500"/>
              </a:spcBef>
              <a:buNone/>
            </a:pPr>
            <a:r>
              <a:rPr lang="en-US" sz="1400" b="1"/>
              <a:t>Fundraising Strategies</a:t>
            </a:r>
          </a:p>
          <a:p>
            <a:pPr marL="0" lvl="1" indent="0">
              <a:buNone/>
            </a:pPr>
            <a:r>
              <a:rPr lang="en-US" sz="1400"/>
              <a:t>Fundraising is an important aspect of financial management for technical user groups. Successful fundraising strategies include identifying potential donors, creating compelling fundraising campaigns, and leveraging social media to increase visibility.</a:t>
            </a:r>
          </a:p>
          <a:p>
            <a:pPr marL="0" indent="0">
              <a:spcBef>
                <a:spcPts val="2500"/>
              </a:spcBef>
              <a:buNone/>
            </a:pPr>
            <a:r>
              <a:rPr lang="en-US" sz="1400" b="1"/>
              <a:t>Expense Management</a:t>
            </a:r>
          </a:p>
          <a:p>
            <a:pPr marL="0" lvl="1" indent="0">
              <a:buNone/>
            </a:pPr>
            <a:r>
              <a:rPr lang="en-US" sz="1400"/>
              <a:t>Effective expense management involves tracking expenses, prioritizing spending, and seeking cost-saving opportunities. This helps ensure that your technical user group stays within budget and avoids financial strain.</a:t>
            </a:r>
          </a:p>
        </p:txBody>
      </p:sp>
      <p:sp>
        <p:nvSpPr>
          <p:cNvPr id="3" name="Footer Placeholder 2">
            <a:extLst>
              <a:ext uri="{FF2B5EF4-FFF2-40B4-BE49-F238E27FC236}">
                <a16:creationId xmlns:a16="http://schemas.microsoft.com/office/drawing/2014/main" id="{EC267C8F-907A-3194-AD6E-DEE5AB30566B}"/>
              </a:ext>
            </a:extLst>
          </p:cNvPr>
          <p:cNvSpPr>
            <a:spLocks noGrp="1"/>
          </p:cNvSpPr>
          <p:nvPr>
            <p:ph type="ftr" sz="quarter" idx="11"/>
          </p:nvPr>
        </p:nvSpPr>
        <p:spPr>
          <a:xfrm>
            <a:off x="3061085" y="6356349"/>
            <a:ext cx="6069829" cy="365125"/>
          </a:xfrm>
        </p:spPr>
        <p:txBody>
          <a:bodyPr/>
          <a:lstStyle/>
          <a:p>
            <a:r>
              <a:rPr lang="en-US"/>
              <a:t>NTC Tech Website: www.consultntctech.com | Ananse Tech on </a:t>
            </a:r>
            <a:r>
              <a:rPr lang="en-US" err="1"/>
              <a:t>Linkedin</a:t>
            </a:r>
            <a:r>
              <a:rPr lang="en-US"/>
              <a:t>: /company/</a:t>
            </a:r>
            <a:r>
              <a:rPr lang="en-US" err="1"/>
              <a:t>ananse</a:t>
            </a:r>
            <a:r>
              <a:rPr lang="en-US"/>
              <a:t>-tech-community/ </a:t>
            </a:r>
          </a:p>
        </p:txBody>
      </p:sp>
      <p:sp>
        <p:nvSpPr>
          <p:cNvPr id="6" name="Slide Number Placeholder 5">
            <a:extLst>
              <a:ext uri="{FF2B5EF4-FFF2-40B4-BE49-F238E27FC236}">
                <a16:creationId xmlns:a16="http://schemas.microsoft.com/office/drawing/2014/main" id="{8BCCB7D3-4EDB-687E-49BA-D4C6BDDFE3BE}"/>
              </a:ext>
            </a:extLst>
          </p:cNvPr>
          <p:cNvSpPr>
            <a:spLocks noGrp="1"/>
          </p:cNvSpPr>
          <p:nvPr>
            <p:ph type="sldNum" sz="quarter" idx="12"/>
          </p:nvPr>
        </p:nvSpPr>
        <p:spPr/>
        <p:txBody>
          <a:bodyPr/>
          <a:lstStyle/>
          <a:p>
            <a:fld id="{87E7843D-FF13-4365-9478-9625B70A2705}" type="slidenum">
              <a:rPr lang="en-US" smtClean="0"/>
              <a:t>14</a:t>
            </a:fld>
            <a:endParaRPr lang="en-US"/>
          </a:p>
        </p:txBody>
      </p:sp>
      <p:sp>
        <p:nvSpPr>
          <p:cNvPr id="8" name="TextBox 7">
            <a:extLst>
              <a:ext uri="{FF2B5EF4-FFF2-40B4-BE49-F238E27FC236}">
                <a16:creationId xmlns:a16="http://schemas.microsoft.com/office/drawing/2014/main" id="{FBE7F3D7-A591-31E8-463E-9E045327D7E3}"/>
              </a:ext>
            </a:extLst>
          </p:cNvPr>
          <p:cNvSpPr txBox="1"/>
          <p:nvPr/>
        </p:nvSpPr>
        <p:spPr>
          <a:xfrm>
            <a:off x="5330952" y="5357093"/>
            <a:ext cx="6096000" cy="552972"/>
          </a:xfrm>
          <a:prstGeom prst="rect">
            <a:avLst/>
          </a:prstGeom>
          <a:noFill/>
        </p:spPr>
        <p:txBody>
          <a:bodyPr wrap="square">
            <a:spAutoFit/>
          </a:bodyPr>
          <a:lstStyle/>
          <a:p>
            <a:pPr marL="0" marR="0" lvl="1" indent="0" algn="l" defTabSz="914400" rtl="0" eaLnBrk="1" fontAlgn="auto" latinLnBrk="0" hangingPunct="1">
              <a:lnSpc>
                <a:spcPct val="110000"/>
              </a:lnSpc>
              <a:spcBef>
                <a:spcPts val="500"/>
              </a:spcBef>
              <a:spcAft>
                <a:spcPts val="0"/>
              </a:spcAft>
              <a:buClrTx/>
              <a:buSzTx/>
              <a:buFont typeface="Arial" panose="020B0604020202020204" pitchFamily="34" charset="0"/>
              <a:buNone/>
              <a:tabLst/>
              <a:defRPr/>
            </a:pPr>
            <a:r>
              <a:rPr kumimoji="0" lang="en-US" sz="1400" b="0" i="1" u="none" strike="noStrike" kern="1200" cap="none" spc="0" normalizeH="0" baseline="0" noProof="0">
                <a:ln>
                  <a:noFill/>
                </a:ln>
                <a:solidFill>
                  <a:prstClr val="black"/>
                </a:solidFill>
                <a:effectLst/>
                <a:uLnTx/>
                <a:uFillTx/>
                <a:latin typeface="Calisto MT"/>
                <a:ea typeface="+mn-ea"/>
                <a:cs typeface="+mn-cs"/>
              </a:rPr>
              <a:t>TIP: To mitigate the risk of handling money, set up a nonprofit with a bank account or have the sponsors pay directly for specific things.</a:t>
            </a:r>
            <a:r>
              <a:rPr kumimoji="0" lang="en-US" sz="1400" b="0" i="0" u="none" strike="noStrike" kern="1200" cap="none" spc="0" normalizeH="0" baseline="0" noProof="0">
                <a:ln>
                  <a:noFill/>
                </a:ln>
                <a:solidFill>
                  <a:prstClr val="black"/>
                </a:solidFill>
                <a:effectLst/>
                <a:uLnTx/>
                <a:uFillTx/>
                <a:latin typeface="Calisto MT"/>
                <a:ea typeface="+mn-ea"/>
                <a:cs typeface="+mn-cs"/>
              </a:rPr>
              <a:t> </a:t>
            </a:r>
          </a:p>
        </p:txBody>
      </p:sp>
    </p:spTree>
    <p:extLst>
      <p:ext uri="{BB962C8B-B14F-4D97-AF65-F5344CB8AC3E}">
        <p14:creationId xmlns:p14="http://schemas.microsoft.com/office/powerpoint/2010/main" val="2760236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usinessman touching virtual screen.">
            <a:extLst>
              <a:ext uri="{FF2B5EF4-FFF2-40B4-BE49-F238E27FC236}">
                <a16:creationId xmlns:a16="http://schemas.microsoft.com/office/drawing/2014/main" id="{D471BB7F-C275-4AA9-B83E-38875795E2C4}"/>
              </a:ext>
            </a:extLst>
          </p:cNvPr>
          <p:cNvPicPr>
            <a:picLocks noGrp="1" noChangeAspect="1"/>
          </p:cNvPicPr>
          <p:nvPr>
            <p:ph sz="half" idx="1"/>
          </p:nvPr>
        </p:nvPicPr>
        <p:blipFill rotWithShape="1">
          <a:blip r:embed="rId3"/>
          <a:srcRect l="2649" r="8828" b="-3"/>
          <a:stretch/>
        </p:blipFill>
        <p:spPr>
          <a:xfrm>
            <a:off x="804672" y="3044952"/>
            <a:ext cx="3941064" cy="2971800"/>
          </a:xfrm>
          <a:prstGeom prst="rect">
            <a:avLst/>
          </a:prstGeom>
        </p:spPr>
      </p:pic>
      <p:sp>
        <p:nvSpPr>
          <p:cNvPr id="2" name="Title 1">
            <a:extLst>
              <a:ext uri="{FF2B5EF4-FFF2-40B4-BE49-F238E27FC236}">
                <a16:creationId xmlns:a16="http://schemas.microsoft.com/office/drawing/2014/main" id="{347A7FB4-1D74-DF28-8080-94921B8A7D34}"/>
              </a:ext>
            </a:extLst>
          </p:cNvPr>
          <p:cNvSpPr>
            <a:spLocks noGrp="1"/>
          </p:cNvSpPr>
          <p:nvPr>
            <p:ph type="title"/>
          </p:nvPr>
        </p:nvSpPr>
        <p:spPr>
          <a:xfrm>
            <a:off x="704087" y="914400"/>
            <a:ext cx="4041648" cy="1928741"/>
          </a:xfrm>
        </p:spPr>
        <p:txBody>
          <a:bodyPr vert="horz" lIns="91440" tIns="45720" rIns="91440" bIns="45720" rtlCol="0" anchor="t">
            <a:normAutofit/>
          </a:bodyPr>
          <a:lstStyle/>
          <a:p>
            <a:r>
              <a:rPr lang="en-US"/>
              <a:t>Promoting Your Group</a:t>
            </a:r>
          </a:p>
        </p:txBody>
      </p:sp>
      <p:sp>
        <p:nvSpPr>
          <p:cNvPr id="4" name="Content Placeholder 3">
            <a:extLst>
              <a:ext uri="{FF2B5EF4-FFF2-40B4-BE49-F238E27FC236}">
                <a16:creationId xmlns:a16="http://schemas.microsoft.com/office/drawing/2014/main" id="{ACB46A62-1067-01D2-D65B-B768CCF6E5E5}"/>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30952" y="968377"/>
            <a:ext cx="6144768" cy="5006436"/>
          </a:xfrm>
        </p:spPr>
        <p:txBody>
          <a:bodyPr>
            <a:normAutofit/>
          </a:bodyPr>
          <a:lstStyle/>
          <a:p>
            <a:pPr marL="0" indent="0">
              <a:spcBef>
                <a:spcPts val="2500"/>
              </a:spcBef>
              <a:buNone/>
            </a:pPr>
            <a:r>
              <a:rPr lang="en-US" sz="1400" b="1"/>
              <a:t>Social Media</a:t>
            </a:r>
          </a:p>
          <a:p>
            <a:pPr marL="0" lvl="1" indent="0">
              <a:buNone/>
            </a:pPr>
            <a:r>
              <a:rPr lang="en-US" sz="1400"/>
              <a:t>Social media is a powerful tool for promoting your technical user group. You can use platforms like Twitter, LinkedIn, and Facebook to share updates, engage with members, and attract new followers. </a:t>
            </a:r>
            <a:r>
              <a:rPr lang="en-US" sz="1400" i="1"/>
              <a:t>TIP: You may also want to try WhatsApp Business if it is big in your market.</a:t>
            </a:r>
          </a:p>
          <a:p>
            <a:pPr marL="0" indent="0">
              <a:spcBef>
                <a:spcPts val="2500"/>
              </a:spcBef>
              <a:buNone/>
            </a:pPr>
            <a:r>
              <a:rPr lang="en-US" sz="1400" b="1"/>
              <a:t>Newsletters</a:t>
            </a:r>
          </a:p>
          <a:p>
            <a:pPr marL="0" lvl="1" indent="0">
              <a:buNone/>
            </a:pPr>
            <a:r>
              <a:rPr lang="en-US" sz="1400"/>
              <a:t>Newsletters are a great way to keep your members informed about the latest news and events happening in your group. Consider sending out regular newsletters with updates and relevant information to keep your members engaged and informed.</a:t>
            </a:r>
          </a:p>
          <a:p>
            <a:pPr marL="0" indent="0">
              <a:spcBef>
                <a:spcPts val="2500"/>
              </a:spcBef>
              <a:buNone/>
            </a:pPr>
            <a:r>
              <a:rPr lang="en-US" sz="1400" b="1"/>
              <a:t>Other Channels</a:t>
            </a:r>
          </a:p>
          <a:p>
            <a:pPr marL="0" lvl="1" indent="0">
              <a:buNone/>
            </a:pPr>
            <a:r>
              <a:rPr lang="en-US" sz="1400"/>
              <a:t>There are many other channels you can use to promote your technical user group, including community events, online forums, and word-of-mouth. Consider reaching out to other groups or organizations in your industry to see if you can collaborate or cross-promote your events. </a:t>
            </a:r>
            <a:r>
              <a:rPr lang="en-US" sz="1400" i="1"/>
              <a:t>TIP: You may want to set up a separate website for the community, just be sure that it is its own brand.</a:t>
            </a:r>
          </a:p>
        </p:txBody>
      </p:sp>
      <p:sp>
        <p:nvSpPr>
          <p:cNvPr id="3" name="Footer Placeholder 2">
            <a:extLst>
              <a:ext uri="{FF2B5EF4-FFF2-40B4-BE49-F238E27FC236}">
                <a16:creationId xmlns:a16="http://schemas.microsoft.com/office/drawing/2014/main" id="{09C90EFA-A674-6A55-F1AD-994FD7755859}"/>
              </a:ext>
            </a:extLst>
          </p:cNvPr>
          <p:cNvSpPr>
            <a:spLocks noGrp="1"/>
          </p:cNvSpPr>
          <p:nvPr>
            <p:ph type="ftr" sz="quarter" idx="11"/>
          </p:nvPr>
        </p:nvSpPr>
        <p:spPr>
          <a:xfrm>
            <a:off x="2240280" y="6310750"/>
            <a:ext cx="6181344" cy="365125"/>
          </a:xfrm>
        </p:spPr>
        <p:txBody>
          <a:bodyPr/>
          <a:lstStyle/>
          <a:p>
            <a:r>
              <a:rPr lang="en-US"/>
              <a:t>NTC Tech Website: www.consultntctech.com | Ananse Tech on </a:t>
            </a:r>
            <a:r>
              <a:rPr lang="en-US" err="1"/>
              <a:t>Linkedin</a:t>
            </a:r>
            <a:r>
              <a:rPr lang="en-US"/>
              <a:t>: /company/</a:t>
            </a:r>
            <a:r>
              <a:rPr lang="en-US" err="1"/>
              <a:t>ananse</a:t>
            </a:r>
            <a:r>
              <a:rPr lang="en-US"/>
              <a:t>-tech-community/ </a:t>
            </a:r>
          </a:p>
        </p:txBody>
      </p:sp>
      <p:sp>
        <p:nvSpPr>
          <p:cNvPr id="6" name="Slide Number Placeholder 5">
            <a:extLst>
              <a:ext uri="{FF2B5EF4-FFF2-40B4-BE49-F238E27FC236}">
                <a16:creationId xmlns:a16="http://schemas.microsoft.com/office/drawing/2014/main" id="{5A5DC7FC-F47D-C04E-ACDD-40C631239746}"/>
              </a:ext>
            </a:extLst>
          </p:cNvPr>
          <p:cNvSpPr>
            <a:spLocks noGrp="1"/>
          </p:cNvSpPr>
          <p:nvPr>
            <p:ph type="sldNum" sz="quarter" idx="12"/>
          </p:nvPr>
        </p:nvSpPr>
        <p:spPr/>
        <p:txBody>
          <a:bodyPr/>
          <a:lstStyle/>
          <a:p>
            <a:fld id="{87E7843D-FF13-4365-9478-9625B70A2705}" type="slidenum">
              <a:rPr lang="en-US" smtClean="0"/>
              <a:t>15</a:t>
            </a:fld>
            <a:endParaRPr lang="en-US"/>
          </a:p>
        </p:txBody>
      </p:sp>
    </p:spTree>
    <p:extLst>
      <p:ext uri="{BB962C8B-B14F-4D97-AF65-F5344CB8AC3E}">
        <p14:creationId xmlns:p14="http://schemas.microsoft.com/office/powerpoint/2010/main" val="24170458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eople talking">
            <a:extLst>
              <a:ext uri="{FF2B5EF4-FFF2-40B4-BE49-F238E27FC236}">
                <a16:creationId xmlns:a16="http://schemas.microsoft.com/office/drawing/2014/main" id="{271FC675-A4B1-43B3-AB96-31B324D3AFCE}"/>
              </a:ext>
            </a:extLst>
          </p:cNvPr>
          <p:cNvPicPr>
            <a:picLocks noGrp="1" noChangeAspect="1"/>
          </p:cNvPicPr>
          <p:nvPr>
            <p:ph sz="half" idx="1"/>
          </p:nvPr>
        </p:nvPicPr>
        <p:blipFill rotWithShape="1">
          <a:blip r:embed="rId3"/>
          <a:srcRect l="11141" r="3397"/>
          <a:stretch/>
        </p:blipFill>
        <p:spPr>
          <a:xfrm>
            <a:off x="-1" y="10"/>
            <a:ext cx="8056345" cy="6857990"/>
          </a:xfrm>
          <a:prstGeom prst="rect">
            <a:avLst/>
          </a:prstGeom>
        </p:spPr>
      </p:pic>
      <p:sp>
        <p:nvSpPr>
          <p:cNvPr id="2" name="Title 1">
            <a:extLst>
              <a:ext uri="{FF2B5EF4-FFF2-40B4-BE49-F238E27FC236}">
                <a16:creationId xmlns:a16="http://schemas.microsoft.com/office/drawing/2014/main" id="{50CA9D41-486E-323E-F412-12D6CF6721C8}"/>
              </a:ext>
            </a:extLst>
          </p:cNvPr>
          <p:cNvSpPr>
            <a:spLocks noGrp="1"/>
          </p:cNvSpPr>
          <p:nvPr>
            <p:ph type="title"/>
          </p:nvPr>
        </p:nvSpPr>
        <p:spPr>
          <a:xfrm>
            <a:off x="8652507" y="1358671"/>
            <a:ext cx="2843711" cy="1493327"/>
          </a:xfrm>
        </p:spPr>
        <p:txBody>
          <a:bodyPr vert="horz" lIns="91440" tIns="45720" rIns="91440" bIns="45720" rtlCol="0" anchor="ctr">
            <a:normAutofit/>
          </a:bodyPr>
          <a:lstStyle/>
          <a:p>
            <a:r>
              <a:rPr lang="en-US" sz="3600"/>
              <a:t>Conclusion</a:t>
            </a:r>
          </a:p>
        </p:txBody>
      </p:sp>
      <p:sp>
        <p:nvSpPr>
          <p:cNvPr id="4" name="Content Placeholder 3">
            <a:extLst>
              <a:ext uri="{FF2B5EF4-FFF2-40B4-BE49-F238E27FC236}">
                <a16:creationId xmlns:a16="http://schemas.microsoft.com/office/drawing/2014/main" id="{07A041B9-4AF2-097B-1CB6-FC458594D88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652509" y="3359338"/>
            <a:ext cx="2843711" cy="2862072"/>
          </a:xfrm>
        </p:spPr>
        <p:txBody>
          <a:bodyPr>
            <a:normAutofit/>
          </a:bodyPr>
          <a:lstStyle/>
          <a:p>
            <a:pPr marL="0" indent="0">
              <a:spcBef>
                <a:spcPts val="2500"/>
              </a:spcBef>
              <a:buNone/>
            </a:pPr>
            <a:endParaRPr lang="en-US" sz="1400" b="1"/>
          </a:p>
          <a:p>
            <a:pPr marL="0" lvl="1" indent="0">
              <a:buNone/>
            </a:pPr>
            <a:r>
              <a:rPr lang="en-US" sz="1400"/>
              <a:t>Creating and running a technical user group is a challenging but rewarding experience. By following the steps outlined in this presentation, you will be well on your way to building a thriving community of like-minded individuals.</a:t>
            </a:r>
          </a:p>
        </p:txBody>
      </p:sp>
      <p:sp>
        <p:nvSpPr>
          <p:cNvPr id="3" name="Footer Placeholder 2">
            <a:extLst>
              <a:ext uri="{FF2B5EF4-FFF2-40B4-BE49-F238E27FC236}">
                <a16:creationId xmlns:a16="http://schemas.microsoft.com/office/drawing/2014/main" id="{4E751375-5D20-876E-E491-7D6E1119A2C5}"/>
              </a:ext>
            </a:extLst>
          </p:cNvPr>
          <p:cNvSpPr>
            <a:spLocks noGrp="1"/>
          </p:cNvSpPr>
          <p:nvPr>
            <p:ph type="ftr" sz="quarter" idx="11"/>
          </p:nvPr>
        </p:nvSpPr>
        <p:spPr/>
        <p:txBody>
          <a:bodyPr/>
          <a:lstStyle/>
          <a:p>
            <a:r>
              <a:rPr lang="en-US"/>
              <a:t>NTC Tech Website: www.consultntctech.com | Ananse Tech on Linkedin: /company/ananse-tech-community/ </a:t>
            </a:r>
          </a:p>
        </p:txBody>
      </p:sp>
      <p:sp>
        <p:nvSpPr>
          <p:cNvPr id="6" name="Slide Number Placeholder 5">
            <a:extLst>
              <a:ext uri="{FF2B5EF4-FFF2-40B4-BE49-F238E27FC236}">
                <a16:creationId xmlns:a16="http://schemas.microsoft.com/office/drawing/2014/main" id="{23397CAB-8B9E-8377-6349-C4D40025878E}"/>
              </a:ext>
            </a:extLst>
          </p:cNvPr>
          <p:cNvSpPr>
            <a:spLocks noGrp="1"/>
          </p:cNvSpPr>
          <p:nvPr>
            <p:ph type="sldNum" sz="quarter" idx="12"/>
          </p:nvPr>
        </p:nvSpPr>
        <p:spPr/>
        <p:txBody>
          <a:bodyPr/>
          <a:lstStyle/>
          <a:p>
            <a:fld id="{87E7843D-FF13-4365-9478-9625B70A2705}" type="slidenum">
              <a:rPr lang="en-US" smtClean="0"/>
              <a:t>16</a:t>
            </a:fld>
            <a:endParaRPr lang="en-US"/>
          </a:p>
        </p:txBody>
      </p:sp>
    </p:spTree>
    <p:extLst>
      <p:ext uri="{BB962C8B-B14F-4D97-AF65-F5344CB8AC3E}">
        <p14:creationId xmlns:p14="http://schemas.microsoft.com/office/powerpoint/2010/main" val="585340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5A2A794-20DF-8E1B-82C6-751F7B7CA9A5}"/>
              </a:ext>
            </a:extLst>
          </p:cNvPr>
          <p:cNvSpPr>
            <a:spLocks noGrp="1"/>
          </p:cNvSpPr>
          <p:nvPr>
            <p:ph type="ftr" sz="quarter" idx="11"/>
          </p:nvPr>
        </p:nvSpPr>
        <p:spPr>
          <a:xfrm>
            <a:off x="3352038" y="6359525"/>
            <a:ext cx="6163437" cy="365125"/>
          </a:xfrm>
        </p:spPr>
        <p:txBody>
          <a:bodyPr/>
          <a:lstStyle/>
          <a:p>
            <a:r>
              <a:rPr lang="en-US"/>
              <a:t>NTC Tech Website: www.consultntctech.com | Ananse Tech on </a:t>
            </a:r>
            <a:r>
              <a:rPr lang="en-US" err="1"/>
              <a:t>Linkedin</a:t>
            </a:r>
            <a:r>
              <a:rPr lang="en-US"/>
              <a:t>: /company/</a:t>
            </a:r>
            <a:r>
              <a:rPr lang="en-US" err="1"/>
              <a:t>ananse</a:t>
            </a:r>
            <a:r>
              <a:rPr lang="en-US"/>
              <a:t>-tech-community/ </a:t>
            </a:r>
          </a:p>
        </p:txBody>
      </p:sp>
      <p:sp>
        <p:nvSpPr>
          <p:cNvPr id="6" name="Slide Number Placeholder 5">
            <a:extLst>
              <a:ext uri="{FF2B5EF4-FFF2-40B4-BE49-F238E27FC236}">
                <a16:creationId xmlns:a16="http://schemas.microsoft.com/office/drawing/2014/main" id="{AC0A3675-F3A1-6B02-32BF-6CC3062F2A8C}"/>
              </a:ext>
            </a:extLst>
          </p:cNvPr>
          <p:cNvSpPr>
            <a:spLocks noGrp="1"/>
          </p:cNvSpPr>
          <p:nvPr>
            <p:ph type="sldNum" sz="quarter" idx="12"/>
          </p:nvPr>
        </p:nvSpPr>
        <p:spPr/>
        <p:txBody>
          <a:bodyPr/>
          <a:lstStyle/>
          <a:p>
            <a:fld id="{87E7843D-FF13-4365-9478-9625B70A2705}" type="slidenum">
              <a:rPr lang="en-US" smtClean="0"/>
              <a:t>17</a:t>
            </a:fld>
            <a:endParaRPr lang="en-US"/>
          </a:p>
        </p:txBody>
      </p:sp>
      <p:grpSp>
        <p:nvGrpSpPr>
          <p:cNvPr id="4" name="Group 3">
            <a:extLst>
              <a:ext uri="{FF2B5EF4-FFF2-40B4-BE49-F238E27FC236}">
                <a16:creationId xmlns:a16="http://schemas.microsoft.com/office/drawing/2014/main" id="{E29A9679-BB79-4DA2-C390-56B3BBDD5504}"/>
              </a:ext>
            </a:extLst>
          </p:cNvPr>
          <p:cNvGrpSpPr/>
          <p:nvPr/>
        </p:nvGrpSpPr>
        <p:grpSpPr>
          <a:xfrm>
            <a:off x="0" y="704193"/>
            <a:ext cx="12192000" cy="5596594"/>
            <a:chOff x="0" y="704193"/>
            <a:chExt cx="12192000" cy="5596594"/>
          </a:xfrm>
        </p:grpSpPr>
        <p:pic>
          <p:nvPicPr>
            <p:cNvPr id="1026" name="Picture 2">
              <a:extLst>
                <a:ext uri="{FF2B5EF4-FFF2-40B4-BE49-F238E27FC236}">
                  <a16:creationId xmlns:a16="http://schemas.microsoft.com/office/drawing/2014/main" id="{936B5A73-706D-6639-619D-D399A55476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4193"/>
              <a:ext cx="12192000" cy="559659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97DC9CD-958D-ED64-6A5B-302F490986D7}"/>
                </a:ext>
              </a:extLst>
            </p:cNvPr>
            <p:cNvSpPr txBox="1"/>
            <p:nvPr/>
          </p:nvSpPr>
          <p:spPr>
            <a:xfrm>
              <a:off x="1711833" y="4047876"/>
              <a:ext cx="2704719" cy="276999"/>
            </a:xfrm>
            <a:prstGeom prst="rect">
              <a:avLst/>
            </a:prstGeom>
            <a:noFill/>
          </p:spPr>
          <p:txBody>
            <a:bodyPr wrap="square" rtlCol="0">
              <a:spAutoFit/>
            </a:bodyPr>
            <a:lstStyle/>
            <a:p>
              <a:r>
                <a:rPr lang="en-US" sz="1200">
                  <a:solidFill>
                    <a:schemeClr val="bg1"/>
                  </a:solidFill>
                  <a:effectLst/>
                  <a:latin typeface="Calibri" panose="020F0502020204030204" pitchFamily="34" charset="0"/>
                </a:rPr>
                <a:t>(2:30 pm -5 pm ET / 11:30 am - 2 pm PT)</a:t>
              </a:r>
              <a:endParaRPr lang="en-US" sz="1200">
                <a:solidFill>
                  <a:schemeClr val="bg1"/>
                </a:solidFill>
              </a:endParaRPr>
            </a:p>
          </p:txBody>
        </p:sp>
        <p:sp>
          <p:nvSpPr>
            <p:cNvPr id="8" name="TextBox 7">
              <a:extLst>
                <a:ext uri="{FF2B5EF4-FFF2-40B4-BE49-F238E27FC236}">
                  <a16:creationId xmlns:a16="http://schemas.microsoft.com/office/drawing/2014/main" id="{180ACF64-B7A5-D563-1721-EA3E47349256}"/>
                </a:ext>
              </a:extLst>
            </p:cNvPr>
            <p:cNvSpPr txBox="1"/>
            <p:nvPr/>
          </p:nvSpPr>
          <p:spPr>
            <a:xfrm>
              <a:off x="4683633" y="3872800"/>
              <a:ext cx="619887" cy="276999"/>
            </a:xfrm>
            <a:prstGeom prst="rect">
              <a:avLst/>
            </a:prstGeom>
            <a:noFill/>
          </p:spPr>
          <p:txBody>
            <a:bodyPr wrap="square" rtlCol="0">
              <a:spAutoFit/>
            </a:bodyPr>
            <a:lstStyle/>
            <a:p>
              <a:r>
                <a:rPr lang="en-US" sz="1200">
                  <a:solidFill>
                    <a:schemeClr val="bg1"/>
                  </a:solidFill>
                  <a:effectLst/>
                  <a:latin typeface="Calibri" panose="020F0502020204030204" pitchFamily="34" charset="0"/>
                </a:rPr>
                <a:t>GMT</a:t>
              </a:r>
              <a:endParaRPr lang="en-US" sz="1200">
                <a:solidFill>
                  <a:schemeClr val="bg1"/>
                </a:solidFill>
              </a:endParaRPr>
            </a:p>
          </p:txBody>
        </p:sp>
      </p:grpSp>
      <p:sp>
        <p:nvSpPr>
          <p:cNvPr id="2" name="TextBox 1">
            <a:extLst>
              <a:ext uri="{FF2B5EF4-FFF2-40B4-BE49-F238E27FC236}">
                <a16:creationId xmlns:a16="http://schemas.microsoft.com/office/drawing/2014/main" id="{D94F78ED-EDCB-E52E-CC85-B9F2F5D4A86A}"/>
              </a:ext>
            </a:extLst>
          </p:cNvPr>
          <p:cNvSpPr txBox="1"/>
          <p:nvPr/>
        </p:nvSpPr>
        <p:spPr>
          <a:xfrm>
            <a:off x="78827" y="-24"/>
            <a:ext cx="3731172" cy="769441"/>
          </a:xfrm>
          <a:prstGeom prst="rect">
            <a:avLst/>
          </a:prstGeom>
          <a:noFill/>
        </p:spPr>
        <p:txBody>
          <a:bodyPr wrap="square" rtlCol="0">
            <a:spAutoFit/>
          </a:bodyPr>
          <a:lstStyle/>
          <a:p>
            <a:r>
              <a:rPr lang="en-US" sz="4400"/>
              <a:t>Thank You! </a:t>
            </a:r>
          </a:p>
        </p:txBody>
      </p:sp>
      <p:sp>
        <p:nvSpPr>
          <p:cNvPr id="3" name="TextBox 2">
            <a:extLst>
              <a:ext uri="{FF2B5EF4-FFF2-40B4-BE49-F238E27FC236}">
                <a16:creationId xmlns:a16="http://schemas.microsoft.com/office/drawing/2014/main" id="{63284192-BFB9-E014-73D6-25F07F158A4C}"/>
              </a:ext>
            </a:extLst>
          </p:cNvPr>
          <p:cNvSpPr txBox="1"/>
          <p:nvPr/>
        </p:nvSpPr>
        <p:spPr>
          <a:xfrm>
            <a:off x="437205" y="834641"/>
            <a:ext cx="8827664" cy="40011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r>
              <a:rPr lang="en-US" sz="2000">
                <a:solidFill>
                  <a:schemeClr val="bg1"/>
                </a:solidFill>
                <a:effectLst>
                  <a:outerShdw blurRad="38100" dist="38100" dir="2700000" algn="tl">
                    <a:srgbClr val="000000">
                      <a:alpha val="43137"/>
                    </a:srgbClr>
                  </a:outerShdw>
                </a:effectLst>
              </a:rPr>
              <a:t>Feel free to check out my new Ghana based tech community, Ananse Tech!</a:t>
            </a:r>
          </a:p>
        </p:txBody>
      </p:sp>
    </p:spTree>
    <p:extLst>
      <p:ext uri="{BB962C8B-B14F-4D97-AF65-F5344CB8AC3E}">
        <p14:creationId xmlns:p14="http://schemas.microsoft.com/office/powerpoint/2010/main" val="4185990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4981F52-D20B-5265-928F-5463CAF60107}"/>
              </a:ext>
            </a:extLst>
          </p:cNvPr>
          <p:cNvSpPr/>
          <p:nvPr/>
        </p:nvSpPr>
        <p:spPr bwMode="auto">
          <a:xfrm>
            <a:off x="55347" y="110170"/>
            <a:ext cx="12074487" cy="958467"/>
          </a:xfrm>
          <a:prstGeom prst="round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 name="TextBox 6">
            <a:extLst>
              <a:ext uri="{FF2B5EF4-FFF2-40B4-BE49-F238E27FC236}">
                <a16:creationId xmlns:a16="http://schemas.microsoft.com/office/drawing/2014/main" id="{3607E64B-D637-C646-6384-38771AE552A0}"/>
              </a:ext>
            </a:extLst>
          </p:cNvPr>
          <p:cNvSpPr txBox="1"/>
          <p:nvPr/>
        </p:nvSpPr>
        <p:spPr>
          <a:xfrm>
            <a:off x="180109" y="277648"/>
            <a:ext cx="9328067" cy="55399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Aptos"/>
                <a:ea typeface="+mn-ea"/>
                <a:cs typeface="+mn-cs"/>
              </a:rPr>
              <a:t>Communitydays.org Event Statistics</a:t>
            </a:r>
            <a:endParaRPr kumimoji="0" lang="en-US" sz="36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graphicFrame>
        <p:nvGraphicFramePr>
          <p:cNvPr id="2" name="Table 1">
            <a:extLst>
              <a:ext uri="{FF2B5EF4-FFF2-40B4-BE49-F238E27FC236}">
                <a16:creationId xmlns:a16="http://schemas.microsoft.com/office/drawing/2014/main" id="{7AAD2ABC-D2BD-32F5-B5F3-B770AD1B2746}"/>
              </a:ext>
            </a:extLst>
          </p:cNvPr>
          <p:cNvGraphicFramePr>
            <a:graphicFrameLocks noGrp="1"/>
          </p:cNvGraphicFramePr>
          <p:nvPr/>
        </p:nvGraphicFramePr>
        <p:xfrm>
          <a:off x="918498" y="1765168"/>
          <a:ext cx="10109720" cy="3582685"/>
        </p:xfrm>
        <a:graphic>
          <a:graphicData uri="http://schemas.openxmlformats.org/drawingml/2006/table">
            <a:tbl>
              <a:tblPr firstRow="1" bandRow="1"/>
              <a:tblGrid>
                <a:gridCol w="5054860">
                  <a:extLst>
                    <a:ext uri="{9D8B030D-6E8A-4147-A177-3AD203B41FA5}">
                      <a16:colId xmlns:a16="http://schemas.microsoft.com/office/drawing/2014/main" val="1142169986"/>
                    </a:ext>
                  </a:extLst>
                </a:gridCol>
                <a:gridCol w="5054860">
                  <a:extLst>
                    <a:ext uri="{9D8B030D-6E8A-4147-A177-3AD203B41FA5}">
                      <a16:colId xmlns:a16="http://schemas.microsoft.com/office/drawing/2014/main" val="2424222148"/>
                    </a:ext>
                  </a:extLst>
                </a:gridCol>
              </a:tblGrid>
              <a:tr h="716537">
                <a:tc gridSpan="2">
                  <a:txBody>
                    <a:bodyPr/>
                    <a:lstStyle>
                      <a:lvl1pPr marL="0" algn="l" defTabSz="914400" rtl="0" eaLnBrk="1" latinLnBrk="0" hangingPunct="1">
                        <a:defRPr sz="1800" b="1" kern="1200">
                          <a:solidFill>
                            <a:schemeClr val="lt1"/>
                          </a:solidFill>
                          <a:latin typeface="Segoe UI"/>
                        </a:defRPr>
                      </a:lvl1pPr>
                      <a:lvl2pPr marL="457200" algn="l" defTabSz="914400" rtl="0" eaLnBrk="1" latinLnBrk="0" hangingPunct="1">
                        <a:defRPr sz="1800" b="1" kern="1200">
                          <a:solidFill>
                            <a:schemeClr val="lt1"/>
                          </a:solidFill>
                          <a:latin typeface="Segoe UI"/>
                        </a:defRPr>
                      </a:lvl2pPr>
                      <a:lvl3pPr marL="914400" algn="l" defTabSz="914400" rtl="0" eaLnBrk="1" latinLnBrk="0" hangingPunct="1">
                        <a:defRPr sz="1800" b="1" kern="1200">
                          <a:solidFill>
                            <a:schemeClr val="lt1"/>
                          </a:solidFill>
                          <a:latin typeface="Segoe UI"/>
                        </a:defRPr>
                      </a:lvl3pPr>
                      <a:lvl4pPr marL="1371600" algn="l" defTabSz="914400" rtl="0" eaLnBrk="1" latinLnBrk="0" hangingPunct="1">
                        <a:defRPr sz="1800" b="1" kern="1200">
                          <a:solidFill>
                            <a:schemeClr val="lt1"/>
                          </a:solidFill>
                          <a:latin typeface="Segoe UI"/>
                        </a:defRPr>
                      </a:lvl4pPr>
                      <a:lvl5pPr marL="1828800" algn="l" defTabSz="914400" rtl="0" eaLnBrk="1" latinLnBrk="0" hangingPunct="1">
                        <a:defRPr sz="1800" b="1" kern="1200">
                          <a:solidFill>
                            <a:schemeClr val="lt1"/>
                          </a:solidFill>
                          <a:latin typeface="Segoe UI"/>
                        </a:defRPr>
                      </a:lvl5pPr>
                      <a:lvl6pPr marL="2286000" algn="l" defTabSz="914400" rtl="0" eaLnBrk="1" latinLnBrk="0" hangingPunct="1">
                        <a:defRPr sz="1800" b="1" kern="1200">
                          <a:solidFill>
                            <a:schemeClr val="lt1"/>
                          </a:solidFill>
                          <a:latin typeface="Segoe UI"/>
                        </a:defRPr>
                      </a:lvl6pPr>
                      <a:lvl7pPr marL="2743200" algn="l" defTabSz="914400" rtl="0" eaLnBrk="1" latinLnBrk="0" hangingPunct="1">
                        <a:defRPr sz="1800" b="1" kern="1200">
                          <a:solidFill>
                            <a:schemeClr val="lt1"/>
                          </a:solidFill>
                          <a:latin typeface="Segoe UI"/>
                        </a:defRPr>
                      </a:lvl7pPr>
                      <a:lvl8pPr marL="3200400" algn="l" defTabSz="914400" rtl="0" eaLnBrk="1" latinLnBrk="0" hangingPunct="1">
                        <a:defRPr sz="1800" b="1" kern="1200">
                          <a:solidFill>
                            <a:schemeClr val="lt1"/>
                          </a:solidFill>
                          <a:latin typeface="Segoe UI"/>
                        </a:defRPr>
                      </a:lvl8pPr>
                      <a:lvl9pPr marL="3657600" algn="l" defTabSz="914400" rtl="0" eaLnBrk="1" latinLnBrk="0" hangingPunct="1">
                        <a:defRPr sz="1800" b="1" kern="1200">
                          <a:solidFill>
                            <a:schemeClr val="lt1"/>
                          </a:solidFill>
                          <a:latin typeface="Segoe UI"/>
                        </a:defRPr>
                      </a:lvl9pPr>
                    </a:lstStyle>
                    <a:p>
                      <a:pPr lvl="0">
                        <a:buNone/>
                      </a:pPr>
                      <a:r>
                        <a:rPr lang="en-US" sz="3200" b="0" i="0" u="none" strike="noStrike" noProof="0">
                          <a:solidFill>
                            <a:schemeClr val="bg1"/>
                          </a:solidFill>
                          <a:latin typeface="Aptos"/>
                        </a:rPr>
                        <a:t>Total in tool: 240</a:t>
                      </a:r>
                      <a:endParaRPr lang="en-US" sz="2000">
                        <a:solidFill>
                          <a:schemeClr val="bg1"/>
                        </a:solidFill>
                        <a:latin typeface="Aptos"/>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78D4"/>
                    </a:solidFill>
                  </a:tcPr>
                </a:tc>
                <a:tc hMerge="1">
                  <a:txBody>
                    <a:bodyPr/>
                    <a:lstStyle/>
                    <a:p>
                      <a:endParaRPr lang="en-US"/>
                    </a:p>
                  </a:txBody>
                  <a:tcPr/>
                </a:tc>
                <a:extLst>
                  <a:ext uri="{0D108BD9-81ED-4DB2-BD59-A6C34878D82A}">
                    <a16:rowId xmlns:a16="http://schemas.microsoft.com/office/drawing/2014/main" val="570925840"/>
                  </a:ext>
                </a:extLst>
              </a:tr>
              <a:tr h="716537">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lvl="0">
                        <a:buNone/>
                      </a:pPr>
                      <a:r>
                        <a:rPr lang="en-US" sz="3200" b="0" i="0" u="none" strike="noStrike" noProof="0">
                          <a:solidFill>
                            <a:srgbClr val="000000"/>
                          </a:solidFill>
                          <a:latin typeface="Aptos"/>
                        </a:rPr>
                        <a:t>CY22 Events: 21</a:t>
                      </a:r>
                      <a:endParaRPr lang="en-US" sz="2000">
                        <a:latin typeface="Aptos" panose="020B0004020202020204" pitchFamily="34" charset="0"/>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78D4">
                        <a:tint val="40000"/>
                      </a:srgbClr>
                    </a:solidFill>
                  </a:tcP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r>
                        <a:rPr lang="en-US" sz="3200">
                          <a:latin typeface="Aptos"/>
                        </a:rPr>
                        <a:t>FY23 </a:t>
                      </a:r>
                      <a:r>
                        <a:rPr lang="en-US" sz="3200" b="0" i="0" u="none" strike="noStrike" noProof="0">
                          <a:solidFill>
                            <a:srgbClr val="000000"/>
                          </a:solidFill>
                        </a:rPr>
                        <a:t>Events</a:t>
                      </a:r>
                      <a:r>
                        <a:rPr lang="en-US" sz="3200">
                          <a:latin typeface="Aptos"/>
                        </a:rPr>
                        <a:t>: 65</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78D4">
                        <a:tint val="40000"/>
                      </a:srgbClr>
                    </a:solidFill>
                  </a:tcPr>
                </a:tc>
                <a:extLst>
                  <a:ext uri="{0D108BD9-81ED-4DB2-BD59-A6C34878D82A}">
                    <a16:rowId xmlns:a16="http://schemas.microsoft.com/office/drawing/2014/main" val="2218417064"/>
                  </a:ext>
                </a:extLst>
              </a:tr>
              <a:tr h="716537">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lvl="0">
                        <a:buNone/>
                      </a:pPr>
                      <a:r>
                        <a:rPr lang="en-US" sz="3200" b="0" i="0" u="none" strike="noStrike" noProof="0">
                          <a:solidFill>
                            <a:srgbClr val="000000"/>
                          </a:solidFill>
                          <a:latin typeface="Aptos"/>
                        </a:rPr>
                        <a:t>CY23 Events: 101</a:t>
                      </a:r>
                      <a:endParaRPr lang="en-US" sz="2000">
                        <a:latin typeface="Aptos" panose="020B000402020202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8D4">
                        <a:tint val="20000"/>
                      </a:srgbClr>
                    </a:solidFill>
                  </a:tcP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r>
                        <a:rPr lang="en-US" sz="3200">
                          <a:latin typeface="Aptos"/>
                        </a:rPr>
                        <a:t>FY24 </a:t>
                      </a:r>
                      <a:r>
                        <a:rPr lang="en-US" sz="3200" b="0" i="0" u="none" strike="noStrike" noProof="0">
                          <a:solidFill>
                            <a:srgbClr val="000000"/>
                          </a:solidFill>
                        </a:rPr>
                        <a:t>Events</a:t>
                      </a:r>
                      <a:r>
                        <a:rPr lang="en-US" sz="3200">
                          <a:latin typeface="Aptos"/>
                        </a:rPr>
                        <a:t>: 124</a:t>
                      </a:r>
                      <a:endParaRPr lang="en-US" sz="3200">
                        <a:latin typeface="Aptos" panose="020B000402020202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8D4">
                        <a:tint val="20000"/>
                      </a:srgbClr>
                    </a:solidFill>
                  </a:tcPr>
                </a:tc>
                <a:extLst>
                  <a:ext uri="{0D108BD9-81ED-4DB2-BD59-A6C34878D82A}">
                    <a16:rowId xmlns:a16="http://schemas.microsoft.com/office/drawing/2014/main" val="1414803372"/>
                  </a:ext>
                </a:extLst>
              </a:tr>
              <a:tr h="716537">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lvl="0">
                        <a:buNone/>
                      </a:pPr>
                      <a:r>
                        <a:rPr lang="en-US" sz="3200" b="0" i="0" u="none" strike="noStrike" noProof="0">
                          <a:solidFill>
                            <a:srgbClr val="000000"/>
                          </a:solidFill>
                          <a:latin typeface="Aptos"/>
                        </a:rPr>
                        <a:t>CY24 Events: 114</a:t>
                      </a:r>
                      <a:endParaRPr lang="en-US" sz="2000">
                        <a:latin typeface="Aptos" panose="020B000402020202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8D4">
                        <a:tint val="40000"/>
                      </a:srgbClr>
                    </a:solidFill>
                  </a:tcP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r>
                        <a:rPr lang="en-US" sz="3200">
                          <a:latin typeface="Aptos"/>
                        </a:rPr>
                        <a:t>FY25 </a:t>
                      </a:r>
                      <a:r>
                        <a:rPr lang="en-US" sz="3200" b="0" i="0" u="none" strike="noStrike" noProof="0">
                          <a:solidFill>
                            <a:srgbClr val="000000"/>
                          </a:solidFill>
                        </a:rPr>
                        <a:t>Events</a:t>
                      </a:r>
                      <a:r>
                        <a:rPr lang="en-US" sz="3200">
                          <a:latin typeface="Aptos"/>
                        </a:rPr>
                        <a:t>: 51</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8D4">
                        <a:tint val="40000"/>
                      </a:srgbClr>
                    </a:solidFill>
                  </a:tcPr>
                </a:tc>
                <a:extLst>
                  <a:ext uri="{0D108BD9-81ED-4DB2-BD59-A6C34878D82A}">
                    <a16:rowId xmlns:a16="http://schemas.microsoft.com/office/drawing/2014/main" val="3484834830"/>
                  </a:ext>
                </a:extLst>
              </a:tr>
              <a:tr h="716537">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lvl="0">
                        <a:buNone/>
                      </a:pPr>
                      <a:r>
                        <a:rPr lang="en-US" sz="3200" b="0" i="0" u="none" strike="noStrike" noProof="0">
                          <a:solidFill>
                            <a:srgbClr val="000000"/>
                          </a:solidFill>
                          <a:latin typeface="Aptos"/>
                        </a:rPr>
                        <a:t>CY25 Events: 4</a:t>
                      </a:r>
                      <a:endParaRPr lang="en-US" sz="2000">
                        <a:latin typeface="Aptos"/>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8D4">
                        <a:tint val="20000"/>
                      </a:srgbClr>
                    </a:solidFill>
                  </a:tcP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lvl="0">
                        <a:buNone/>
                      </a:pPr>
                      <a:endParaRPr lang="en-US" sz="2000">
                        <a:latin typeface="Aptos" panose="020B000402020202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8D4">
                        <a:tint val="20000"/>
                      </a:srgbClr>
                    </a:solidFill>
                  </a:tcPr>
                </a:tc>
                <a:extLst>
                  <a:ext uri="{0D108BD9-81ED-4DB2-BD59-A6C34878D82A}">
                    <a16:rowId xmlns:a16="http://schemas.microsoft.com/office/drawing/2014/main" val="1322534288"/>
                  </a:ext>
                </a:extLst>
              </a:tr>
            </a:tbl>
          </a:graphicData>
        </a:graphic>
      </p:graphicFrame>
      <p:sp>
        <p:nvSpPr>
          <p:cNvPr id="3" name="TextBox 2">
            <a:extLst>
              <a:ext uri="{FF2B5EF4-FFF2-40B4-BE49-F238E27FC236}">
                <a16:creationId xmlns:a16="http://schemas.microsoft.com/office/drawing/2014/main" id="{2C9B998B-4578-1C44-0FB0-BB79421F2A8F}"/>
              </a:ext>
            </a:extLst>
          </p:cNvPr>
          <p:cNvSpPr txBox="1"/>
          <p:nvPr/>
        </p:nvSpPr>
        <p:spPr>
          <a:xfrm>
            <a:off x="8470083" y="409293"/>
            <a:ext cx="325289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Calibri" panose="020F0502020204030204"/>
                <a:ea typeface="+mn-ea"/>
                <a:cs typeface="Calibri"/>
              </a:rPr>
              <a:t>As of July 10, 2024 9:34 am PDT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panose="020F0502020204030204"/>
            </a:endParaRPr>
          </a:p>
        </p:txBody>
      </p:sp>
    </p:spTree>
    <p:extLst>
      <p:ext uri="{BB962C8B-B14F-4D97-AF65-F5344CB8AC3E}">
        <p14:creationId xmlns:p14="http://schemas.microsoft.com/office/powerpoint/2010/main" val="1170640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4981F52-D20B-5265-928F-5463CAF60107}"/>
              </a:ext>
            </a:extLst>
          </p:cNvPr>
          <p:cNvSpPr/>
          <p:nvPr/>
        </p:nvSpPr>
        <p:spPr bwMode="auto">
          <a:xfrm>
            <a:off x="55347" y="110170"/>
            <a:ext cx="12074487" cy="958467"/>
          </a:xfrm>
          <a:prstGeom prst="round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 name="TextBox 6">
            <a:extLst>
              <a:ext uri="{FF2B5EF4-FFF2-40B4-BE49-F238E27FC236}">
                <a16:creationId xmlns:a16="http://schemas.microsoft.com/office/drawing/2014/main" id="{3607E64B-D637-C646-6384-38771AE552A0}"/>
              </a:ext>
            </a:extLst>
          </p:cNvPr>
          <p:cNvSpPr txBox="1"/>
          <p:nvPr/>
        </p:nvSpPr>
        <p:spPr>
          <a:xfrm>
            <a:off x="180109" y="277648"/>
            <a:ext cx="9328067" cy="55399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Aptos" panose="020B0004020202020204" pitchFamily="34" charset="0"/>
                <a:ea typeface="+mn-ea"/>
                <a:cs typeface="+mn-cs"/>
              </a:rPr>
              <a:t>Communitydays.org feature updates</a:t>
            </a:r>
          </a:p>
        </p:txBody>
      </p:sp>
      <p:sp>
        <p:nvSpPr>
          <p:cNvPr id="3" name="Text Placeholder 2">
            <a:extLst>
              <a:ext uri="{FF2B5EF4-FFF2-40B4-BE49-F238E27FC236}">
                <a16:creationId xmlns:a16="http://schemas.microsoft.com/office/drawing/2014/main" id="{21CB6212-A776-756A-85FA-F829F43893C2}"/>
              </a:ext>
            </a:extLst>
          </p:cNvPr>
          <p:cNvSpPr txBox="1">
            <a:spLocks/>
          </p:cNvSpPr>
          <p:nvPr/>
        </p:nvSpPr>
        <p:spPr>
          <a:xfrm>
            <a:off x="360397" y="1029731"/>
            <a:ext cx="7371496" cy="5761577"/>
          </a:xfrm>
          <a:prstGeom prst="rect">
            <a:avLst/>
          </a:prstGeom>
        </p:spPr>
        <p:txBody>
          <a:bodyPr vert="horz" wrap="square" lIns="0" tIns="0" rIns="0" bIns="0" rtlCol="0" anchor="ctr" anchorCtr="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400" b="1" i="0" u="none" strike="noStrike" kern="1200" cap="none" spc="0" normalizeH="0" baseline="0" noProof="0">
                <a:ln>
                  <a:noFill/>
                </a:ln>
                <a:solidFill>
                  <a:srgbClr val="000000"/>
                </a:solidFill>
                <a:effectLst/>
                <a:uLnTx/>
                <a:uFillTx/>
                <a:latin typeface="Aptos"/>
                <a:ea typeface="+mn-ea"/>
                <a:cs typeface="Segoe UI"/>
              </a:rPr>
              <a:t>Complete / Rolling Out</a:t>
            </a:r>
            <a:r>
              <a:rPr kumimoji="0" lang="en-US" sz="2400" b="1" i="0" u="none" strike="noStrike" kern="1200" cap="none" spc="0" normalizeH="0" baseline="0" noProof="0">
                <a:ln>
                  <a:noFill/>
                </a:ln>
                <a:solidFill>
                  <a:srgbClr val="808080"/>
                </a:solidFill>
                <a:effectLst/>
                <a:uLnTx/>
                <a:uFillTx/>
                <a:latin typeface="Aptos"/>
                <a:ea typeface="+mn-ea"/>
                <a:cs typeface="Segoe UI"/>
              </a:rPr>
              <a:t>​</a:t>
            </a:r>
            <a:endParaRPr kumimoji="0" lang="en-US" sz="2400" b="1" i="0" u="none" strike="noStrike" kern="1200" cap="none" spc="0" normalizeH="0" baseline="0" noProof="0">
              <a:ln>
                <a:noFill/>
              </a:ln>
              <a:solidFill>
                <a:srgbClr val="000000"/>
              </a:solidFill>
              <a:effectLst/>
              <a:uLnTx/>
              <a:uFillTx/>
              <a:latin typeface="Aptos"/>
              <a:ea typeface="+mn-ea"/>
              <a:cs typeface="Segoe UI"/>
            </a:endParaRP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800" b="0" i="0" u="none" strike="noStrike" kern="1200" cap="none" spc="0" normalizeH="0" baseline="0" noProof="0">
                <a:ln>
                  <a:noFill/>
                </a:ln>
                <a:solidFill>
                  <a:srgbClr val="000000"/>
                </a:solidFill>
                <a:effectLst/>
                <a:uLnTx/>
                <a:uFillTx/>
                <a:latin typeface="Aptos"/>
                <a:ea typeface="+mn-ea"/>
                <a:cs typeface="Segoe UI"/>
              </a:rPr>
              <a:t>Community Calendar - Ability to Add/Manage Calls</a:t>
            </a:r>
            <a:endParaRPr kumimoji="0" lang="en-US" sz="1800" b="0" i="0" u="none" strike="noStrike" kern="1200" cap="none" spc="0" normalizeH="0" baseline="0" noProof="0">
              <a:ln>
                <a:noFill/>
              </a:ln>
              <a:solidFill>
                <a:prstClr val="black"/>
              </a:solidFill>
              <a:effectLst/>
              <a:uLnTx/>
              <a:uFillTx/>
              <a:latin typeface="Calibri" panose="020F0502020204030204"/>
              <a:ea typeface="Calibri"/>
              <a:cs typeface="Segoe UI" panose="020B0502040204020203" pitchFamily="34" charset="0"/>
            </a:endParaRP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800" b="0" i="0" u="none" strike="noStrike" kern="1200" cap="none" spc="0" normalizeH="0" baseline="0" noProof="0">
                <a:ln>
                  <a:noFill/>
                </a:ln>
                <a:solidFill>
                  <a:srgbClr val="000000"/>
                </a:solidFill>
                <a:effectLst/>
                <a:uLnTx/>
                <a:uFillTx/>
                <a:latin typeface="Aptos"/>
                <a:ea typeface="+mn-ea"/>
                <a:cs typeface="Segoe UI"/>
              </a:rPr>
              <a:t>Fixes</a:t>
            </a:r>
          </a:p>
          <a:p>
            <a:pPr marL="457200" marR="0" lvl="1" indent="-228600" algn="l" defTabSz="932742" rtl="0" eaLnBrk="1" fontAlgn="auto" latinLnBrk="0" hangingPunct="1">
              <a:lnSpc>
                <a:spcPct val="100000"/>
              </a:lnSpc>
              <a:spcBef>
                <a:spcPct val="20000"/>
              </a:spcBef>
              <a:spcAft>
                <a:spcPts val="0"/>
              </a:spcAft>
              <a:buClrTx/>
              <a:buSzPct val="90000"/>
              <a:buFont typeface="Courier New" panose="05000000000000000000" pitchFamily="2" charset="2"/>
              <a:buChar char="o"/>
              <a:tabLst/>
              <a:defRPr/>
            </a:pPr>
            <a:r>
              <a:rPr kumimoji="0" lang="en-US" sz="1600" b="0" i="0" u="none" strike="noStrike" kern="1200" cap="none" spc="0" normalizeH="0" baseline="0" noProof="0">
                <a:ln>
                  <a:noFill/>
                </a:ln>
                <a:solidFill>
                  <a:srgbClr val="000000"/>
                </a:solidFill>
                <a:effectLst/>
                <a:uLnTx/>
                <a:uFillTx/>
                <a:latin typeface="Aptos"/>
                <a:ea typeface="+mn-ea"/>
                <a:cs typeface="Segoe UI"/>
              </a:rPr>
              <a:t>Image Cropper Updates</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Segoe UI"/>
            </a:endParaRPr>
          </a:p>
          <a:p>
            <a:pPr marL="657225" marR="0" lvl="2"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200" b="0" i="0" u="none" strike="noStrike" kern="1200" cap="none" spc="0" normalizeH="0" baseline="0" noProof="0">
                <a:ln>
                  <a:noFill/>
                </a:ln>
                <a:solidFill>
                  <a:srgbClr val="000000"/>
                </a:solidFill>
                <a:effectLst/>
                <a:uLnTx/>
                <a:uFillTx/>
                <a:latin typeface="Aptos"/>
                <a:ea typeface="+mn-ea"/>
                <a:cs typeface="Segoe UI"/>
              </a:rPr>
              <a:t>Fix transparent images background going black on save</a:t>
            </a:r>
          </a:p>
          <a:p>
            <a:pPr marL="657225" marR="0" lvl="2"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200" b="0" i="0" u="none" strike="noStrike" kern="1200" cap="none" spc="0" normalizeH="0" baseline="0" noProof="0">
                <a:ln>
                  <a:noFill/>
                </a:ln>
                <a:solidFill>
                  <a:srgbClr val="000000"/>
                </a:solidFill>
                <a:effectLst/>
                <a:uLnTx/>
                <a:uFillTx/>
                <a:latin typeface="Aptos"/>
                <a:ea typeface="+mn-ea"/>
                <a:cs typeface="Segoe UI"/>
              </a:rPr>
              <a:t>Fix sizing issue</a:t>
            </a:r>
          </a:p>
          <a:p>
            <a:pPr marL="457200" marR="0" lvl="1" indent="-228600" algn="l" defTabSz="932742" rtl="0" eaLnBrk="1" fontAlgn="auto" latinLnBrk="0" hangingPunct="1">
              <a:lnSpc>
                <a:spcPct val="100000"/>
              </a:lnSpc>
              <a:spcBef>
                <a:spcPct val="20000"/>
              </a:spcBef>
              <a:spcAft>
                <a:spcPts val="0"/>
              </a:spcAft>
              <a:buClrTx/>
              <a:buSzPct val="90000"/>
              <a:buFont typeface="Courier New" panose="05000000000000000000" pitchFamily="2" charset="2"/>
              <a:buChar char="o"/>
              <a:tabLst/>
              <a:defRPr/>
            </a:pPr>
            <a:r>
              <a:rPr kumimoji="0" lang="en-US" sz="1600" b="0" i="0" u="none" strike="noStrike" kern="1200" cap="none" spc="0" normalizeH="0" baseline="0" noProof="0">
                <a:ln>
                  <a:noFill/>
                </a:ln>
                <a:solidFill>
                  <a:prstClr val="black"/>
                </a:solidFill>
                <a:effectLst/>
                <a:uLnTx/>
                <a:uFillTx/>
                <a:latin typeface="Aptos"/>
                <a:ea typeface="+mn-ea"/>
                <a:cs typeface="Segoe UI"/>
              </a:rPr>
              <a:t>Typo on Contact page</a:t>
            </a:r>
          </a:p>
          <a:p>
            <a:pPr marL="457200" marR="0" lvl="1" indent="-228600" algn="l" defTabSz="932742" rtl="0" eaLnBrk="1" fontAlgn="auto" latinLnBrk="0" hangingPunct="1">
              <a:lnSpc>
                <a:spcPct val="100000"/>
              </a:lnSpc>
              <a:spcBef>
                <a:spcPct val="20000"/>
              </a:spcBef>
              <a:spcAft>
                <a:spcPts val="0"/>
              </a:spcAft>
              <a:buClrTx/>
              <a:buSzPct val="90000"/>
              <a:buFont typeface="Courier New" panose="05000000000000000000" pitchFamily="2" charset="2"/>
              <a:buChar char="o"/>
              <a:tabLst/>
              <a:defRPr/>
            </a:pPr>
            <a:r>
              <a:rPr kumimoji="0" lang="en-US" sz="1600" b="0" i="0" u="none" strike="noStrike" kern="1200" cap="none" spc="0" normalizeH="0" baseline="0" noProof="0">
                <a:ln>
                  <a:noFill/>
                </a:ln>
                <a:solidFill>
                  <a:srgbClr val="000000"/>
                </a:solidFill>
                <a:effectLst/>
                <a:uLnTx/>
                <a:uFillTx/>
                <a:latin typeface="Aptos"/>
                <a:ea typeface="+mn-ea"/>
                <a:cs typeface="Segoe UI"/>
              </a:rPr>
              <a:t>Event Form refreshing when navigate away from tab</a:t>
            </a:r>
            <a:endParaRPr kumimoji="0" lang="en-US" sz="1600" b="0" i="0" u="none" strike="noStrike" kern="1200" cap="none" spc="0" normalizeH="0" baseline="0" noProof="0">
              <a:ln>
                <a:noFill/>
              </a:ln>
              <a:solidFill>
                <a:srgbClr val="000000"/>
              </a:solidFill>
              <a:effectLst/>
              <a:uLnTx/>
              <a:uFillTx/>
              <a:latin typeface="Aptos" panose="020B0004020202020204" pitchFamily="34" charset="0"/>
              <a:ea typeface="+mn-ea"/>
              <a:cs typeface="Segoe UI"/>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400" b="0" i="0" u="none" strike="noStrike" kern="1200" cap="none" spc="0" normalizeH="0" baseline="0" noProof="0">
              <a:ln>
                <a:noFill/>
              </a:ln>
              <a:solidFill>
                <a:srgbClr val="808080"/>
              </a:solidFill>
              <a:effectLst/>
              <a:uLnTx/>
              <a:uFillTx/>
              <a:latin typeface="Aptos" panose="020B0004020202020204" pitchFamily="34" charset="0"/>
              <a:ea typeface="+mn-ea"/>
              <a:cs typeface="Segoe UI"/>
            </a:endParaRPr>
          </a:p>
          <a:p>
            <a:pPr marL="0" marR="0" lvl="0" indent="0" algn="l" defTabSz="932742" rtl="0" eaLnBrk="1" fontAlgn="base"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400" b="1" i="0" u="none" strike="noStrike" kern="1200" cap="none" spc="0" normalizeH="0" baseline="0" noProof="0">
                <a:ln>
                  <a:noFill/>
                </a:ln>
                <a:solidFill>
                  <a:srgbClr val="000000"/>
                </a:solidFill>
                <a:effectLst/>
                <a:uLnTx/>
                <a:uFillTx/>
                <a:latin typeface="Aptos"/>
                <a:ea typeface="+mn-ea"/>
                <a:cs typeface="Segoe UI"/>
              </a:rPr>
              <a:t>Working on it</a:t>
            </a:r>
            <a:r>
              <a:rPr kumimoji="0" lang="en-US" sz="2400" b="1" i="0" u="none" strike="noStrike" kern="1200" cap="none" spc="0" normalizeH="0" baseline="0" noProof="0">
                <a:ln>
                  <a:noFill/>
                </a:ln>
                <a:solidFill>
                  <a:srgbClr val="808080"/>
                </a:solidFill>
                <a:effectLst/>
                <a:uLnTx/>
                <a:uFillTx/>
                <a:latin typeface="Aptos"/>
                <a:ea typeface="+mn-ea"/>
                <a:cs typeface="Segoe UI"/>
              </a:rPr>
              <a:t>​</a:t>
            </a:r>
            <a:endParaRPr kumimoji="0" lang="en-US" sz="2400" b="1" i="0" u="none" strike="noStrike" kern="1200" cap="none" spc="0" normalizeH="0" baseline="0" noProof="0">
              <a:ln>
                <a:noFill/>
              </a:ln>
              <a:solidFill>
                <a:srgbClr val="000000"/>
              </a:solidFill>
              <a:effectLst/>
              <a:uLnTx/>
              <a:uFillTx/>
              <a:latin typeface="Aptos"/>
              <a:ea typeface="+mn-ea"/>
              <a:cs typeface="Segoe UI"/>
            </a:endParaRP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a:ln>
                  <a:noFill/>
                </a:ln>
                <a:solidFill>
                  <a:prstClr val="black"/>
                </a:solidFill>
                <a:effectLst/>
                <a:uLnTx/>
                <a:uFillTx/>
                <a:latin typeface="Aptos"/>
                <a:ea typeface="+mn-ea"/>
                <a:cs typeface="Segoe UI"/>
              </a:rPr>
              <a:t>Organizer/Co-organizer Tab on Event Page</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a:ln>
                  <a:noFill/>
                </a:ln>
                <a:solidFill>
                  <a:srgbClr val="000000"/>
                </a:solidFill>
                <a:effectLst/>
                <a:uLnTx/>
                <a:uFillTx/>
                <a:latin typeface="Aptos"/>
                <a:ea typeface="+mn-ea"/>
                <a:cs typeface="Segoe UI"/>
              </a:rPr>
              <a:t>Integration of </a:t>
            </a:r>
            <a:r>
              <a:rPr kumimoji="0" lang="en-US" sz="1600" b="0" i="0" u="none" strike="noStrike" kern="1200" cap="none" spc="0" normalizeH="0" baseline="0" noProof="0" err="1">
                <a:ln>
                  <a:noFill/>
                </a:ln>
                <a:solidFill>
                  <a:srgbClr val="000000"/>
                </a:solidFill>
                <a:effectLst/>
                <a:uLnTx/>
                <a:uFillTx/>
                <a:latin typeface="Aptos"/>
                <a:ea typeface="+mn-ea"/>
                <a:cs typeface="Segoe UI"/>
              </a:rPr>
              <a:t>Run.Events</a:t>
            </a:r>
            <a:r>
              <a:rPr kumimoji="0" lang="en-US" sz="1600" b="0" i="0" u="none" strike="noStrike" kern="1200" cap="none" spc="0" normalizeH="0" baseline="0" noProof="0">
                <a:ln>
                  <a:noFill/>
                </a:ln>
                <a:solidFill>
                  <a:srgbClr val="000000"/>
                </a:solidFill>
                <a:effectLst/>
                <a:uLnTx/>
                <a:uFillTx/>
                <a:latin typeface="Aptos"/>
                <a:ea typeface="+mn-ea"/>
                <a:cs typeface="Segoe UI"/>
              </a:rPr>
              <a:t> to </a:t>
            </a:r>
            <a:r>
              <a:rPr kumimoji="0" lang="en-US" sz="1600" b="0" i="0" u="none" strike="noStrike" kern="1200" cap="none" spc="0" normalizeH="0" baseline="0" noProof="0" err="1">
                <a:ln>
                  <a:noFill/>
                </a:ln>
                <a:solidFill>
                  <a:srgbClr val="000000"/>
                </a:solidFill>
                <a:effectLst/>
                <a:uLnTx/>
                <a:uFillTx/>
                <a:latin typeface="Aptos"/>
                <a:ea typeface="+mn-ea"/>
                <a:cs typeface="Segoe UI"/>
              </a:rPr>
              <a:t>Speakerboard</a:t>
            </a:r>
            <a:endParaRPr kumimoji="0" lang="en-US" sz="1600" b="0" i="0" u="none" strike="noStrike" kern="1200" cap="none" spc="0" normalizeH="0" baseline="0" noProof="0">
              <a:ln>
                <a:noFill/>
              </a:ln>
              <a:solidFill>
                <a:srgbClr val="000000"/>
              </a:solidFill>
              <a:effectLst/>
              <a:uLnTx/>
              <a:uFillTx/>
              <a:latin typeface="Aptos"/>
              <a:ea typeface="+mn-ea"/>
              <a:cs typeface="Segoe UI"/>
            </a:endParaRP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a:ln>
                  <a:noFill/>
                </a:ln>
                <a:solidFill>
                  <a:srgbClr val="000000"/>
                </a:solidFill>
                <a:effectLst/>
                <a:uLnTx/>
                <a:uFillTx/>
                <a:latin typeface="Aptos"/>
                <a:ea typeface="+mn-ea"/>
                <a:cs typeface="Segoe UI"/>
              </a:rPr>
              <a:t>Internet calendar subscription for Calls</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endParaRPr kumimoji="0" lang="en-US" sz="2400" b="0" i="0" u="none" strike="noStrike" kern="1200" cap="none" spc="0" normalizeH="0" baseline="0" noProof="0">
              <a:ln>
                <a:noFill/>
              </a:ln>
              <a:solidFill>
                <a:srgbClr val="000000"/>
              </a:solidFill>
              <a:effectLst/>
              <a:uLnTx/>
              <a:uFillTx/>
              <a:latin typeface="Aptos"/>
              <a:ea typeface="+mn-ea"/>
              <a:cs typeface="Segoe UI"/>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400" b="1" i="0" u="none" strike="noStrike" kern="1200" cap="none" spc="0" normalizeH="0" baseline="0" noProof="0">
                <a:ln>
                  <a:noFill/>
                </a:ln>
                <a:solidFill>
                  <a:srgbClr val="000000"/>
                </a:solidFill>
                <a:effectLst/>
                <a:uLnTx/>
                <a:uFillTx/>
                <a:latin typeface="Aptos"/>
                <a:ea typeface="+mn-ea"/>
                <a:cs typeface="Segoe UI"/>
              </a:rPr>
              <a:t>Up Next</a:t>
            </a:r>
            <a:r>
              <a:rPr kumimoji="0" lang="en-US" sz="2400" b="1" i="0" u="none" strike="noStrike" kern="1200" cap="none" spc="0" normalizeH="0" baseline="0" noProof="0">
                <a:ln>
                  <a:noFill/>
                </a:ln>
                <a:solidFill>
                  <a:srgbClr val="808080"/>
                </a:solidFill>
                <a:effectLst/>
                <a:uLnTx/>
                <a:uFillTx/>
                <a:latin typeface="Aptos"/>
                <a:ea typeface="+mn-ea"/>
                <a:cs typeface="Segoe UI"/>
              </a:rPr>
              <a:t>​</a:t>
            </a:r>
            <a:endParaRPr kumimoji="0" lang="en-US" sz="2400" b="0" i="0" u="none" strike="noStrike" kern="1200" cap="none" spc="0" normalizeH="0" baseline="0" noProof="0">
              <a:ln>
                <a:noFill/>
              </a:ln>
              <a:solidFill>
                <a:srgbClr val="000000"/>
              </a:solidFill>
              <a:effectLst/>
              <a:uLnTx/>
              <a:uFillTx/>
              <a:latin typeface="Aptos"/>
              <a:ea typeface="+mn-ea"/>
              <a:cs typeface="Segoe UI" panose="020B0502040204020203" pitchFamily="34" charset="0"/>
            </a:endParaRPr>
          </a:p>
          <a:p>
            <a:pPr marL="285750" marR="0" lvl="0" indent="-2857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800" b="0" i="0" u="none" strike="noStrike" kern="1200" cap="none" spc="0" normalizeH="0" baseline="0" noProof="0">
                <a:ln>
                  <a:noFill/>
                </a:ln>
                <a:solidFill>
                  <a:prstClr val="black"/>
                </a:solidFill>
                <a:effectLst/>
                <a:uLnTx/>
                <a:uFillTx/>
                <a:latin typeface="Aptos"/>
                <a:ea typeface="+mn-ea"/>
                <a:cs typeface="Segoe UI"/>
              </a:rPr>
              <a:t>Show Events as a Calendar / List</a:t>
            </a:r>
          </a:p>
          <a:p>
            <a:pPr marL="285750" marR="0" lvl="0" indent="-2857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800" b="0" i="0" u="none" strike="noStrike" kern="1200" cap="none" spc="0" normalizeH="0" baseline="0" noProof="0">
                <a:ln>
                  <a:noFill/>
                </a:ln>
                <a:solidFill>
                  <a:prstClr val="black"/>
                </a:solidFill>
                <a:effectLst/>
                <a:uLnTx/>
                <a:uFillTx/>
                <a:latin typeface="Aptos"/>
                <a:ea typeface="+mn-ea"/>
                <a:cs typeface="Segoe UI"/>
              </a:rPr>
              <a:t>Show Calls as Cards/List</a:t>
            </a:r>
          </a:p>
        </p:txBody>
      </p:sp>
    </p:spTree>
    <p:extLst>
      <p:ext uri="{BB962C8B-B14F-4D97-AF65-F5344CB8AC3E}">
        <p14:creationId xmlns:p14="http://schemas.microsoft.com/office/powerpoint/2010/main" val="2293117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1060C"/>
        </a:solidFill>
        <a:effectLst/>
      </p:bgPr>
    </p:bg>
    <p:spTree>
      <p:nvGrpSpPr>
        <p:cNvPr id="1" name=""/>
        <p:cNvGrpSpPr/>
        <p:nvPr/>
      </p:nvGrpSpPr>
      <p:grpSpPr>
        <a:xfrm>
          <a:off x="0" y="0"/>
          <a:ext cx="0" cy="0"/>
          <a:chOff x="0" y="0"/>
          <a:chExt cx="0" cy="0"/>
        </a:xfrm>
      </p:grpSpPr>
      <p:pic>
        <p:nvPicPr>
          <p:cNvPr id="5" name="Picture 4" descr="Circles pattern abstract background">
            <a:extLst>
              <a:ext uri="{FF2B5EF4-FFF2-40B4-BE49-F238E27FC236}">
                <a16:creationId xmlns:a16="http://schemas.microsoft.com/office/drawing/2014/main" id="{12E0D044-DBFB-B9C8-0D1F-6D891CCBB3A7}"/>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b="4284"/>
          <a:stretch/>
        </p:blipFill>
        <p:spPr>
          <a:xfrm>
            <a:off x="3555457" y="-431115"/>
            <a:ext cx="8634549" cy="5843452"/>
          </a:xfrm>
          <a:prstGeom prst="rect">
            <a:avLst/>
          </a:prstGeom>
        </p:spPr>
      </p:pic>
      <p:sp>
        <p:nvSpPr>
          <p:cNvPr id="4" name="Text Placeholder 3">
            <a:extLst>
              <a:ext uri="{FF2B5EF4-FFF2-40B4-BE49-F238E27FC236}">
                <a16:creationId xmlns:a16="http://schemas.microsoft.com/office/drawing/2014/main" id="{DDB09282-12DE-5673-8128-11B0FC7036F4}"/>
              </a:ext>
            </a:extLst>
          </p:cNvPr>
          <p:cNvSpPr>
            <a:spLocks noGrp="1"/>
          </p:cNvSpPr>
          <p:nvPr>
            <p:ph type="body" idx="4294967295"/>
          </p:nvPr>
        </p:nvSpPr>
        <p:spPr>
          <a:xfrm>
            <a:off x="1346172" y="5414162"/>
            <a:ext cx="3087688" cy="813602"/>
          </a:xfrm>
        </p:spPr>
        <p:txBody>
          <a:bodyPr vert="horz" lIns="91440" tIns="45720" rIns="91440" bIns="45720" rtlCol="0" anchor="t">
            <a:normAutofit/>
          </a:bodyPr>
          <a:lstStyle/>
          <a:p>
            <a:pPr marL="0" indent="0">
              <a:spcBef>
                <a:spcPts val="600"/>
              </a:spcBef>
              <a:buNone/>
            </a:pPr>
            <a:r>
              <a:rPr lang="en-US" sz="2000">
                <a:solidFill>
                  <a:schemeClr val="bg1"/>
                </a:solidFill>
                <a:latin typeface="Segoe UI Semibold"/>
                <a:cs typeface="Segoe UI Semibold"/>
              </a:rPr>
              <a:t>General Session</a:t>
            </a:r>
            <a:endParaRPr lang="en-US" sz="2000">
              <a:solidFill>
                <a:schemeClr val="bg1"/>
              </a:solidFill>
              <a:latin typeface="Segoe UI Semibold" panose="020B0702040204020203" pitchFamily="34" charset="0"/>
              <a:cs typeface="Segoe UI Semibold" panose="020B0702040204020203" pitchFamily="34" charset="0"/>
            </a:endParaRPr>
          </a:p>
          <a:p>
            <a:pPr marL="0" indent="0">
              <a:spcBef>
                <a:spcPts val="600"/>
              </a:spcBef>
              <a:buNone/>
            </a:pPr>
            <a:r>
              <a:rPr lang="en-US" sz="2000">
                <a:solidFill>
                  <a:schemeClr val="bg1"/>
                </a:solidFill>
                <a:latin typeface="Segoe UI Semibold"/>
                <a:cs typeface="Segoe UI Semibold"/>
              </a:rPr>
              <a:t>July 16, 2024</a:t>
            </a:r>
          </a:p>
        </p:txBody>
      </p:sp>
      <p:pic>
        <p:nvPicPr>
          <p:cNvPr id="3" name="Picture 2">
            <a:extLst>
              <a:ext uri="{FF2B5EF4-FFF2-40B4-BE49-F238E27FC236}">
                <a16:creationId xmlns:a16="http://schemas.microsoft.com/office/drawing/2014/main" id="{CB104B3C-29DA-ABFD-3AA0-BBC1FC6E3B38}"/>
              </a:ext>
            </a:extLst>
          </p:cNvPr>
          <p:cNvPicPr>
            <a:picLocks noChangeAspect="1"/>
          </p:cNvPicPr>
          <p:nvPr/>
        </p:nvPicPr>
        <p:blipFill>
          <a:blip r:embed="rId3"/>
          <a:stretch>
            <a:fillRect/>
          </a:stretch>
        </p:blipFill>
        <p:spPr>
          <a:xfrm>
            <a:off x="348550" y="454911"/>
            <a:ext cx="5395378" cy="3421670"/>
          </a:xfrm>
          <a:prstGeom prst="rect">
            <a:avLst/>
          </a:prstGeom>
        </p:spPr>
      </p:pic>
      <p:sp>
        <p:nvSpPr>
          <p:cNvPr id="2" name="TextBox 1">
            <a:extLst>
              <a:ext uri="{FF2B5EF4-FFF2-40B4-BE49-F238E27FC236}">
                <a16:creationId xmlns:a16="http://schemas.microsoft.com/office/drawing/2014/main" id="{EA02B893-4507-5D2A-886D-E7D41D397509}"/>
              </a:ext>
            </a:extLst>
          </p:cNvPr>
          <p:cNvSpPr txBox="1"/>
          <p:nvPr/>
        </p:nvSpPr>
        <p:spPr>
          <a:xfrm>
            <a:off x="7073461" y="2732689"/>
            <a:ext cx="4109545"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We will get started at 10 min after the hour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Grab a refreshment!</a:t>
            </a:r>
          </a:p>
        </p:txBody>
      </p:sp>
    </p:spTree>
    <p:extLst>
      <p:ext uri="{BB962C8B-B14F-4D97-AF65-F5344CB8AC3E}">
        <p14:creationId xmlns:p14="http://schemas.microsoft.com/office/powerpoint/2010/main" val="3386514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95B6C5-EB09-10F4-6E53-C2B2853A8988}"/>
              </a:ext>
            </a:extLst>
          </p:cNvPr>
          <p:cNvSpPr/>
          <p:nvPr/>
        </p:nvSpPr>
        <p:spPr bwMode="auto">
          <a:xfrm>
            <a:off x="5627984" y="0"/>
            <a:ext cx="6617110" cy="6858000"/>
          </a:xfrm>
          <a:prstGeom prst="rect">
            <a:avLst/>
          </a:prstGeom>
          <a:solidFill>
            <a:srgbClr val="1A5D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extBox 1">
            <a:extLst>
              <a:ext uri="{FF2B5EF4-FFF2-40B4-BE49-F238E27FC236}">
                <a16:creationId xmlns:a16="http://schemas.microsoft.com/office/drawing/2014/main" id="{F63C46C0-8EAE-71B0-553E-228BFF19C619}"/>
              </a:ext>
            </a:extLst>
          </p:cNvPr>
          <p:cNvSpPr txBox="1"/>
          <p:nvPr/>
        </p:nvSpPr>
        <p:spPr>
          <a:xfrm>
            <a:off x="163707" y="150433"/>
            <a:ext cx="5684520" cy="98488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Segoe UI"/>
                <a:ea typeface="+mn-lt"/>
                <a:cs typeface="Segoe UI"/>
              </a:rPr>
              <a:t>Community Event Organizer Training and Office Hours </a:t>
            </a: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
        <p:nvSpPr>
          <p:cNvPr id="5" name="TextBox 4">
            <a:extLst>
              <a:ext uri="{FF2B5EF4-FFF2-40B4-BE49-F238E27FC236}">
                <a16:creationId xmlns:a16="http://schemas.microsoft.com/office/drawing/2014/main" id="{99994C2D-C671-4FD6-E9CB-1C67568FFD0B}"/>
              </a:ext>
            </a:extLst>
          </p:cNvPr>
          <p:cNvSpPr txBox="1"/>
          <p:nvPr/>
        </p:nvSpPr>
        <p:spPr>
          <a:xfrm>
            <a:off x="5857634" y="843666"/>
            <a:ext cx="6176623" cy="523220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FFFFFF"/>
                </a:solidFill>
                <a:effectLst/>
                <a:uLnTx/>
                <a:uFillTx/>
                <a:latin typeface="Segoe UI"/>
                <a:ea typeface="+mn-ea"/>
                <a:cs typeface="+mn-cs"/>
              </a:rPr>
              <a:t>WHEN: </a:t>
            </a:r>
            <a:endParaRPr kumimoji="0" lang="en-US" sz="2000" b="1" i="0" u="sng"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Segoe UI"/>
              </a:rPr>
              <a:t>The last Thursday of each month, 8:10am 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July 25 at 8:10am PDT </a:t>
            </a:r>
            <a:endParaRPr kumimoji="0" lang="en-US" sz="2000" b="0" i="1"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FFFFFF"/>
                </a:solidFill>
                <a:effectLst/>
                <a:uLnTx/>
                <a:uFillTx/>
                <a:latin typeface="Segoe UI"/>
                <a:ea typeface="+mn-ea"/>
                <a:cs typeface="+mn-cs"/>
              </a:rPr>
              <a:t>WHERE: </a:t>
            </a:r>
            <a:endParaRPr kumimoji="0" lang="en-US" sz="2000" b="1" i="0" u="sng"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Community Tenant, </a:t>
            </a:r>
            <a:endParaRPr kumimoji="0" lang="en-US" sz="20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invite sent from </a:t>
            </a:r>
            <a:r>
              <a:rPr kumimoji="0" lang="en-US" sz="2000" b="0" i="0" u="none" strike="noStrike" kern="1200" cap="none" spc="0" normalizeH="0" baseline="0" noProof="0">
                <a:ln>
                  <a:noFill/>
                </a:ln>
                <a:solidFill>
                  <a:srgbClr val="FFFFFF"/>
                </a:solidFill>
                <a:effectLst/>
                <a:uLnTx/>
                <a:uFillTx/>
                <a:latin typeface="Segoe UI"/>
                <a:ea typeface="+mn-ea"/>
                <a:cs typeface="Segoe UI"/>
              </a:rPr>
              <a:t>mgci@msftcommunity.com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FFFFFF"/>
                </a:solidFill>
                <a:effectLst/>
                <a:uLnTx/>
                <a:uFillTx/>
                <a:latin typeface="Segoe UI"/>
                <a:ea typeface="+mn-ea"/>
                <a:cs typeface="Segoe UI"/>
              </a:rPr>
              <a:t>WHO: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Segoe UI"/>
              </a:rPr>
              <a:t>Organizers of Community Led Events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a:endParaRPr>
          </a:p>
        </p:txBody>
      </p:sp>
      <p:sp>
        <p:nvSpPr>
          <p:cNvPr id="3" name="TextBox 2">
            <a:extLst>
              <a:ext uri="{FF2B5EF4-FFF2-40B4-BE49-F238E27FC236}">
                <a16:creationId xmlns:a16="http://schemas.microsoft.com/office/drawing/2014/main" id="{445539BF-62E8-C729-5352-9951EBBC3204}"/>
              </a:ext>
            </a:extLst>
          </p:cNvPr>
          <p:cNvSpPr txBox="1"/>
          <p:nvPr/>
        </p:nvSpPr>
        <p:spPr>
          <a:xfrm>
            <a:off x="105076" y="2292782"/>
            <a:ext cx="5336948" cy="295465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rPr>
              <a:t>Join us for Community Event Organizer Training &amp; Office Hours where you’ll be able to get all the help you need with our tools, training and support to do a fun and impactful event.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rPr>
              <a:t>Ask questions in our </a:t>
            </a:r>
            <a:r>
              <a:rPr kumimoji="0" lang="en-US" sz="2400" b="0" i="0" u="none" strike="noStrike" kern="1200" cap="none" spc="0" normalizeH="0" baseline="0" noProof="0">
                <a:ln>
                  <a:noFill/>
                </a:ln>
                <a:solidFill>
                  <a:srgbClr val="000000"/>
                </a:solidFill>
                <a:effectLst/>
                <a:uLnTx/>
                <a:uFillTx/>
                <a:latin typeface="Segoe UI"/>
                <a:ea typeface="+mn-ea"/>
                <a:cs typeface="+mn-cs"/>
                <a:hlinkClick r:id="rId3"/>
              </a:rPr>
              <a:t>Events &amp; Sponsor </a:t>
            </a:r>
            <a:r>
              <a:rPr kumimoji="0" lang="en-US" sz="2400" b="0" i="0" u="none" strike="noStrike" kern="1200" cap="none" spc="0" normalizeH="0" baseline="0" noProof="0">
                <a:ln>
                  <a:noFill/>
                </a:ln>
                <a:solidFill>
                  <a:srgbClr val="000000"/>
                </a:solidFill>
                <a:effectLst/>
                <a:uLnTx/>
                <a:uFillTx/>
                <a:latin typeface="Segoe UI"/>
                <a:ea typeface="+mn-ea"/>
                <a:cs typeface="+mn-cs"/>
              </a:rPr>
              <a:t>channel</a:t>
            </a:r>
          </a:p>
        </p:txBody>
      </p:sp>
    </p:spTree>
    <p:extLst>
      <p:ext uri="{BB962C8B-B14F-4D97-AF65-F5344CB8AC3E}">
        <p14:creationId xmlns:p14="http://schemas.microsoft.com/office/powerpoint/2010/main" val="388109909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4981F52-D20B-5265-928F-5463CAF60107}"/>
              </a:ext>
            </a:extLst>
          </p:cNvPr>
          <p:cNvSpPr/>
          <p:nvPr/>
        </p:nvSpPr>
        <p:spPr bwMode="auto">
          <a:xfrm>
            <a:off x="55347" y="110170"/>
            <a:ext cx="12074487" cy="958467"/>
          </a:xfrm>
          <a:prstGeom prst="round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 name="TextBox 6">
            <a:extLst>
              <a:ext uri="{FF2B5EF4-FFF2-40B4-BE49-F238E27FC236}">
                <a16:creationId xmlns:a16="http://schemas.microsoft.com/office/drawing/2014/main" id="{3607E64B-D637-C646-6384-38771AE552A0}"/>
              </a:ext>
            </a:extLst>
          </p:cNvPr>
          <p:cNvSpPr txBox="1"/>
          <p:nvPr/>
        </p:nvSpPr>
        <p:spPr>
          <a:xfrm>
            <a:off x="180109" y="277648"/>
            <a:ext cx="9328067" cy="55399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Aptos" panose="020B0004020202020204" pitchFamily="34" charset="0"/>
                <a:ea typeface="+mn-ea"/>
                <a:cs typeface="+mn-cs"/>
              </a:rPr>
              <a:t>Event training upcoming dates</a:t>
            </a:r>
          </a:p>
        </p:txBody>
      </p:sp>
      <p:sp>
        <p:nvSpPr>
          <p:cNvPr id="8" name="Rectangle 1">
            <a:extLst>
              <a:ext uri="{FF2B5EF4-FFF2-40B4-BE49-F238E27FC236}">
                <a16:creationId xmlns:a16="http://schemas.microsoft.com/office/drawing/2014/main" id="{0CC16F2F-7F4F-51CE-5D59-025D1913983B}"/>
              </a:ext>
            </a:extLst>
          </p:cNvPr>
          <p:cNvSpPr>
            <a:spLocks noChangeArrowheads="1"/>
          </p:cNvSpPr>
          <p:nvPr/>
        </p:nvSpPr>
        <p:spPr bwMode="auto">
          <a:xfrm>
            <a:off x="3292475" y="1825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aphicFrame>
        <p:nvGraphicFramePr>
          <p:cNvPr id="3" name="Table 2">
            <a:extLst>
              <a:ext uri="{FF2B5EF4-FFF2-40B4-BE49-F238E27FC236}">
                <a16:creationId xmlns:a16="http://schemas.microsoft.com/office/drawing/2014/main" id="{0018DA65-EEFB-240C-A36A-D679DF0B7CF4}"/>
              </a:ext>
            </a:extLst>
          </p:cNvPr>
          <p:cNvGraphicFramePr>
            <a:graphicFrameLocks noGrp="1"/>
          </p:cNvGraphicFramePr>
          <p:nvPr>
            <p:extLst>
              <p:ext uri="{D42A27DB-BD31-4B8C-83A1-F6EECF244321}">
                <p14:modId xmlns:p14="http://schemas.microsoft.com/office/powerpoint/2010/main" val="3008638432"/>
              </p:ext>
            </p:extLst>
          </p:nvPr>
        </p:nvGraphicFramePr>
        <p:xfrm>
          <a:off x="368709" y="1782096"/>
          <a:ext cx="11428676" cy="3054481"/>
        </p:xfrm>
        <a:graphic>
          <a:graphicData uri="http://schemas.openxmlformats.org/drawingml/2006/table">
            <a:tbl>
              <a:tblPr bandRow="1">
                <a:tableStyleId>{5C22544A-7EE6-4342-B048-85BDC9FD1C3A}</a:tableStyleId>
              </a:tblPr>
              <a:tblGrid>
                <a:gridCol w="2519469">
                  <a:extLst>
                    <a:ext uri="{9D8B030D-6E8A-4147-A177-3AD203B41FA5}">
                      <a16:colId xmlns:a16="http://schemas.microsoft.com/office/drawing/2014/main" val="525883757"/>
                    </a:ext>
                  </a:extLst>
                </a:gridCol>
                <a:gridCol w="2473936">
                  <a:extLst>
                    <a:ext uri="{9D8B030D-6E8A-4147-A177-3AD203B41FA5}">
                      <a16:colId xmlns:a16="http://schemas.microsoft.com/office/drawing/2014/main" val="3304941496"/>
                    </a:ext>
                  </a:extLst>
                </a:gridCol>
                <a:gridCol w="6435271">
                  <a:extLst>
                    <a:ext uri="{9D8B030D-6E8A-4147-A177-3AD203B41FA5}">
                      <a16:colId xmlns:a16="http://schemas.microsoft.com/office/drawing/2014/main" val="1741782755"/>
                    </a:ext>
                  </a:extLst>
                </a:gridCol>
              </a:tblGrid>
              <a:tr h="276225">
                <a:tc>
                  <a:txBody>
                    <a:bodyPr/>
                    <a:lstStyle/>
                    <a:p>
                      <a:pPr fontAlgn="base"/>
                      <a:r>
                        <a:rPr lang="en-US" sz="1400" b="1">
                          <a:solidFill>
                            <a:srgbClr val="FFFFFF"/>
                          </a:solidFill>
                          <a:effectLst/>
                          <a:highlight>
                            <a:srgbClr val="4472C4"/>
                          </a:highlight>
                          <a:latin typeface="Segoe UI"/>
                        </a:rPr>
                        <a:t>Date</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solidFill>
                      <a:srgbClr val="4472C4"/>
                    </a:solidFill>
                  </a:tcPr>
                </a:tc>
                <a:tc>
                  <a:txBody>
                    <a:bodyPr/>
                    <a:lstStyle/>
                    <a:p>
                      <a:pPr fontAlgn="base"/>
                      <a:r>
                        <a:rPr lang="en-US" sz="1400" b="1">
                          <a:solidFill>
                            <a:srgbClr val="FFFFFF"/>
                          </a:solidFill>
                          <a:effectLst/>
                          <a:highlight>
                            <a:srgbClr val="4472C4"/>
                          </a:highlight>
                          <a:latin typeface="Segoe UI"/>
                        </a:rPr>
                        <a:t>Host</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solidFill>
                      <a:srgbClr val="4472C4"/>
                    </a:solidFill>
                  </a:tcPr>
                </a:tc>
                <a:tc>
                  <a:txBody>
                    <a:bodyPr/>
                    <a:lstStyle/>
                    <a:p>
                      <a:pPr fontAlgn="base"/>
                      <a:r>
                        <a:rPr lang="en-US" sz="1400" b="1">
                          <a:solidFill>
                            <a:srgbClr val="FFFFFF"/>
                          </a:solidFill>
                          <a:effectLst/>
                          <a:highlight>
                            <a:srgbClr val="4472C4"/>
                          </a:highlight>
                          <a:latin typeface="Segoe UI"/>
                        </a:rPr>
                        <a:t>Topic</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1872013037"/>
                  </a:ext>
                </a:extLst>
              </a:tr>
              <a:tr h="504825">
                <a:tc>
                  <a:txBody>
                    <a:bodyPr/>
                    <a:lstStyle/>
                    <a:p>
                      <a:pPr fontAlgn="base"/>
                      <a:r>
                        <a:rPr lang="en-US" sz="1400">
                          <a:effectLst/>
                          <a:highlight>
                            <a:srgbClr val="E9EBF5"/>
                          </a:highlight>
                          <a:latin typeface="Segoe UI"/>
                        </a:rPr>
                        <a:t>July 25</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7002"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tc>
                  <a:txBody>
                    <a:bodyPr/>
                    <a:lstStyle/>
                    <a:p>
                      <a:pPr fontAlgn="base"/>
                      <a:r>
                        <a:rPr lang="en-US" sz="1400">
                          <a:effectLst/>
                          <a:highlight>
                            <a:srgbClr val="E9EBF5"/>
                          </a:highlight>
                          <a:latin typeface="Segoe UI"/>
                        </a:rPr>
                        <a:t>Dave Leveille</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7002"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tc>
                  <a:txBody>
                    <a:bodyPr/>
                    <a:lstStyle/>
                    <a:p>
                      <a:pPr fontAlgn="base"/>
                      <a:r>
                        <a:rPr lang="en-US" sz="1400">
                          <a:effectLst/>
                          <a:highlight>
                            <a:srgbClr val="E9EBF5"/>
                          </a:highlight>
                          <a:latin typeface="Segoe UI"/>
                        </a:rPr>
                        <a:t>Demo: </a:t>
                      </a:r>
                      <a:endParaRPr lang="en-US">
                        <a:effectLst/>
                        <a:latin typeface="Segoe UI"/>
                      </a:endParaRPr>
                    </a:p>
                    <a:p>
                      <a:pPr fontAlgn="base"/>
                      <a:r>
                        <a:rPr lang="en-US" sz="1400">
                          <a:effectLst/>
                          <a:highlight>
                            <a:srgbClr val="E9EBF5"/>
                          </a:highlight>
                          <a:latin typeface="Segoe UI"/>
                        </a:rPr>
                        <a:t>Lessons Learned: TBA</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7002"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581338062"/>
                  </a:ext>
                </a:extLst>
              </a:tr>
              <a:tr h="276225">
                <a:tc>
                  <a:txBody>
                    <a:bodyPr/>
                    <a:lstStyle/>
                    <a:p>
                      <a:pPr fontAlgn="base"/>
                      <a:r>
                        <a:rPr lang="en-US" sz="1400">
                          <a:effectLst/>
                          <a:highlight>
                            <a:srgbClr val="CFD5EA"/>
                          </a:highlight>
                          <a:latin typeface="Segoe UI"/>
                        </a:rPr>
                        <a:t>August</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tc>
                  <a:txBody>
                    <a:bodyPr/>
                    <a:lstStyle/>
                    <a:p>
                      <a:pPr fontAlgn="base"/>
                      <a:r>
                        <a:rPr lang="en-US" sz="1400">
                          <a:effectLst/>
                          <a:highlight>
                            <a:srgbClr val="CFD5EA"/>
                          </a:highlight>
                          <a:latin typeface="Segoe UI"/>
                        </a:rPr>
                        <a:t>N/A</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tc>
                  <a:txBody>
                    <a:bodyPr/>
                    <a:lstStyle/>
                    <a:p>
                      <a:pPr fontAlgn="base"/>
                      <a:r>
                        <a:rPr lang="en-US" sz="1400">
                          <a:effectLst/>
                          <a:latin typeface="Segoe UI"/>
                        </a:rPr>
                        <a:t>Community Break – No meeting</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4282856163"/>
                  </a:ext>
                </a:extLst>
              </a:tr>
              <a:tr h="504825">
                <a:tc>
                  <a:txBody>
                    <a:bodyPr/>
                    <a:lstStyle/>
                    <a:p>
                      <a:pPr fontAlgn="base"/>
                      <a:r>
                        <a:rPr lang="en-US" sz="1400">
                          <a:effectLst/>
                          <a:highlight>
                            <a:srgbClr val="E9EBF5"/>
                          </a:highlight>
                          <a:latin typeface="Segoe UI"/>
                        </a:rPr>
                        <a:t>September 26</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tc>
                  <a:txBody>
                    <a:bodyPr/>
                    <a:lstStyle/>
                    <a:p>
                      <a:pPr fontAlgn="base"/>
                      <a:r>
                        <a:rPr lang="en-US" sz="1400">
                          <a:effectLst/>
                          <a:highlight>
                            <a:srgbClr val="E9EBF5"/>
                          </a:highlight>
                          <a:latin typeface="Segoe UI"/>
                        </a:rPr>
                        <a:t>TBA</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tc>
                  <a:txBody>
                    <a:bodyPr/>
                    <a:lstStyle/>
                    <a:p>
                      <a:pPr fontAlgn="base"/>
                      <a:r>
                        <a:rPr lang="en-US" sz="1400">
                          <a:effectLst/>
                          <a:latin typeface="Segoe UI"/>
                        </a:rPr>
                        <a:t>Demo: </a:t>
                      </a:r>
                      <a:r>
                        <a:rPr lang="en-US" sz="1400" err="1">
                          <a:effectLst/>
                          <a:highlight>
                            <a:srgbClr val="E9EBF5"/>
                          </a:highlight>
                          <a:latin typeface="Segoe UI"/>
                        </a:rPr>
                        <a:t>Run.event</a:t>
                      </a:r>
                      <a:r>
                        <a:rPr lang="en-US" sz="1400">
                          <a:effectLst/>
                          <a:highlight>
                            <a:srgbClr val="E9EBF5"/>
                          </a:highlight>
                          <a:latin typeface="Segoe UI"/>
                        </a:rPr>
                        <a:t> Event App - TBA</a:t>
                      </a:r>
                      <a:endParaRPr lang="en-US">
                        <a:effectLst/>
                        <a:latin typeface="Segoe UI"/>
                      </a:endParaRPr>
                    </a:p>
                    <a:p>
                      <a:pPr fontAlgn="base"/>
                      <a:r>
                        <a:rPr lang="en-US" sz="1400">
                          <a:effectLst/>
                          <a:latin typeface="Segoe UI"/>
                        </a:rPr>
                        <a:t>Lessons Learned: Montreal Event - </a:t>
                      </a:r>
                      <a:r>
                        <a:rPr lang="en-US" sz="1400">
                          <a:effectLst/>
                          <a:highlight>
                            <a:srgbClr val="E9EBF5"/>
                          </a:highlight>
                          <a:latin typeface="Segoe UI"/>
                        </a:rPr>
                        <a:t>Nicolas </a:t>
                      </a:r>
                      <a:r>
                        <a:rPr lang="en-US" sz="1400" err="1">
                          <a:effectLst/>
                          <a:highlight>
                            <a:srgbClr val="E9EBF5"/>
                          </a:highlight>
                          <a:latin typeface="Segoe UI"/>
                        </a:rPr>
                        <a:t>Georgeault</a:t>
                      </a:r>
                      <a:endParaRPr lang="en-US" err="1">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4123944448"/>
                  </a:ext>
                </a:extLst>
              </a:tr>
              <a:tr h="714375">
                <a:tc>
                  <a:txBody>
                    <a:bodyPr/>
                    <a:lstStyle/>
                    <a:p>
                      <a:pPr fontAlgn="base"/>
                      <a:r>
                        <a:rPr lang="en-US" sz="1400">
                          <a:effectLst/>
                          <a:latin typeface="Segoe UI"/>
                        </a:rPr>
                        <a:t>October 24</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tc>
                  <a:txBody>
                    <a:bodyPr/>
                    <a:lstStyle/>
                    <a:p>
                      <a:pPr fontAlgn="base"/>
                      <a:r>
                        <a:rPr lang="en-US" sz="1400">
                          <a:effectLst/>
                          <a:highlight>
                            <a:srgbClr val="CFD5EA"/>
                          </a:highlight>
                          <a:latin typeface="Segoe UI"/>
                        </a:rPr>
                        <a:t>TBA</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tc>
                  <a:txBody>
                    <a:bodyPr/>
                    <a:lstStyle/>
                    <a:p>
                      <a:pPr fontAlgn="base"/>
                      <a:r>
                        <a:rPr lang="en-US" sz="1400">
                          <a:effectLst/>
                          <a:highlight>
                            <a:srgbClr val="CFD5EA"/>
                          </a:highlight>
                          <a:latin typeface="Segoe UI"/>
                        </a:rPr>
                        <a:t>Demo: Whova Event App – David Wilhelm</a:t>
                      </a:r>
                      <a:endParaRPr lang="en-US">
                        <a:effectLst/>
                        <a:latin typeface="Segoe UI"/>
                      </a:endParaRPr>
                    </a:p>
                    <a:p>
                      <a:pPr fontAlgn="base"/>
                      <a:r>
                        <a:rPr lang="en-US" sz="1400">
                          <a:effectLst/>
                          <a:highlight>
                            <a:srgbClr val="CFD5EA"/>
                          </a:highlight>
                          <a:latin typeface="Segoe UI"/>
                        </a:rPr>
                        <a:t>Lessons Learned: Ben Rupp</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328245327"/>
                  </a:ext>
                </a:extLst>
              </a:tr>
              <a:tr h="276225">
                <a:tc>
                  <a:txBody>
                    <a:bodyPr/>
                    <a:lstStyle/>
                    <a:p>
                      <a:pPr fontAlgn="base"/>
                      <a:r>
                        <a:rPr lang="en-US" sz="1400">
                          <a:effectLst/>
                          <a:highlight>
                            <a:srgbClr val="E9EBF5"/>
                          </a:highlight>
                          <a:latin typeface="Segoe UI"/>
                        </a:rPr>
                        <a:t>November 28</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tc>
                  <a:txBody>
                    <a:bodyPr/>
                    <a:lstStyle/>
                    <a:p>
                      <a:pPr fontAlgn="base"/>
                      <a:r>
                        <a:rPr lang="en-US" sz="1400">
                          <a:effectLst/>
                          <a:highlight>
                            <a:srgbClr val="E9EBF5"/>
                          </a:highlight>
                          <a:latin typeface="Segoe UI"/>
                        </a:rPr>
                        <a:t>TBA</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tc>
                  <a:txBody>
                    <a:bodyPr/>
                    <a:lstStyle/>
                    <a:p>
                      <a:pPr fontAlgn="base"/>
                      <a:r>
                        <a:rPr lang="en-US" sz="1400">
                          <a:effectLst/>
                          <a:highlight>
                            <a:srgbClr val="E9EBF5"/>
                          </a:highlight>
                          <a:latin typeface="Segoe UI"/>
                        </a:rPr>
                        <a:t>Demo: Just attend demo - TBC</a:t>
                      </a:r>
                      <a:endParaRPr lang="en-US">
                        <a:effectLst/>
                        <a:latin typeface="Segoe UI"/>
                      </a:endParaRPr>
                    </a:p>
                    <a:p>
                      <a:pPr fontAlgn="base"/>
                      <a:r>
                        <a:rPr lang="en-US" sz="1400">
                          <a:effectLst/>
                          <a:latin typeface="Segoe UI"/>
                        </a:rPr>
                        <a:t>Lessons Learned: </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645795771"/>
                  </a:ext>
                </a:extLst>
              </a:tr>
              <a:tr h="276225">
                <a:tc>
                  <a:txBody>
                    <a:bodyPr/>
                    <a:lstStyle/>
                    <a:p>
                      <a:pPr fontAlgn="base"/>
                      <a:r>
                        <a:rPr lang="en-US" sz="1400">
                          <a:effectLst/>
                          <a:highlight>
                            <a:srgbClr val="CFD5EA"/>
                          </a:highlight>
                          <a:latin typeface="Segoe UI"/>
                        </a:rPr>
                        <a:t>December </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tc>
                  <a:txBody>
                    <a:bodyPr/>
                    <a:lstStyle/>
                    <a:p>
                      <a:pPr fontAlgn="auto"/>
                      <a:endParaRPr lang="en-US" sz="1400">
                        <a:effectLst/>
                        <a:highlight>
                          <a:srgbClr val="CFD5EA"/>
                        </a:highlight>
                        <a:latin typeface="Segoe UI" panose="020B0502040204020203" pitchFamily="34" charset="0"/>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tc>
                  <a:txBody>
                    <a:bodyPr/>
                    <a:lstStyle/>
                    <a:p>
                      <a:pPr fontAlgn="base"/>
                      <a:r>
                        <a:rPr lang="en-US" sz="1400">
                          <a:effectLst/>
                          <a:highlight>
                            <a:srgbClr val="CFD5EA"/>
                          </a:highlight>
                          <a:latin typeface="Segoe UI"/>
                        </a:rPr>
                        <a:t>Community Break – No meeting</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067437003"/>
                  </a:ext>
                </a:extLst>
              </a:tr>
            </a:tbl>
          </a:graphicData>
        </a:graphic>
      </p:graphicFrame>
    </p:spTree>
    <p:extLst>
      <p:ext uri="{BB962C8B-B14F-4D97-AF65-F5344CB8AC3E}">
        <p14:creationId xmlns:p14="http://schemas.microsoft.com/office/powerpoint/2010/main" val="1593507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CDED99-7869-8B1E-693F-521AB33C4846}"/>
              </a:ext>
            </a:extLst>
          </p:cNvPr>
          <p:cNvSpPr/>
          <p:nvPr/>
        </p:nvSpPr>
        <p:spPr>
          <a:xfrm>
            <a:off x="0" y="69011"/>
            <a:ext cx="12192000" cy="6295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5" name="TextBox 4">
            <a:extLst>
              <a:ext uri="{FF2B5EF4-FFF2-40B4-BE49-F238E27FC236}">
                <a16:creationId xmlns:a16="http://schemas.microsoft.com/office/drawing/2014/main" id="{13619395-CCAD-62D9-C154-CAC387B898F1}"/>
              </a:ext>
            </a:extLst>
          </p:cNvPr>
          <p:cNvSpPr txBox="1"/>
          <p:nvPr/>
        </p:nvSpPr>
        <p:spPr>
          <a:xfrm>
            <a:off x="104775" y="113752"/>
            <a:ext cx="116430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Upcoming Community Produced Events – June thru August</a:t>
            </a:r>
          </a:p>
        </p:txBody>
      </p:sp>
      <p:graphicFrame>
        <p:nvGraphicFramePr>
          <p:cNvPr id="6" name="Table 5">
            <a:extLst>
              <a:ext uri="{FF2B5EF4-FFF2-40B4-BE49-F238E27FC236}">
                <a16:creationId xmlns:a16="http://schemas.microsoft.com/office/drawing/2014/main" id="{EF9604C2-E1F7-AF8D-EC8F-2DC11BD9CAC7}"/>
              </a:ext>
            </a:extLst>
          </p:cNvPr>
          <p:cNvGraphicFramePr>
            <a:graphicFrameLocks noGrp="1"/>
          </p:cNvGraphicFramePr>
          <p:nvPr>
            <p:extLst>
              <p:ext uri="{D42A27DB-BD31-4B8C-83A1-F6EECF244321}">
                <p14:modId xmlns:p14="http://schemas.microsoft.com/office/powerpoint/2010/main" val="2999556165"/>
              </p:ext>
            </p:extLst>
          </p:nvPr>
        </p:nvGraphicFramePr>
        <p:xfrm>
          <a:off x="217377" y="1333405"/>
          <a:ext cx="11757245" cy="3935782"/>
        </p:xfrm>
        <a:graphic>
          <a:graphicData uri="http://schemas.openxmlformats.org/drawingml/2006/table">
            <a:tbl>
              <a:tblPr>
                <a:tableStyleId>{5C22544A-7EE6-4342-B048-85BDC9FD1C3A}</a:tableStyleId>
              </a:tblPr>
              <a:tblGrid>
                <a:gridCol w="2831074">
                  <a:extLst>
                    <a:ext uri="{9D8B030D-6E8A-4147-A177-3AD203B41FA5}">
                      <a16:colId xmlns:a16="http://schemas.microsoft.com/office/drawing/2014/main" val="1110461019"/>
                    </a:ext>
                  </a:extLst>
                </a:gridCol>
                <a:gridCol w="1005570">
                  <a:extLst>
                    <a:ext uri="{9D8B030D-6E8A-4147-A177-3AD203B41FA5}">
                      <a16:colId xmlns:a16="http://schemas.microsoft.com/office/drawing/2014/main" val="781369651"/>
                    </a:ext>
                  </a:extLst>
                </a:gridCol>
                <a:gridCol w="1093361">
                  <a:extLst>
                    <a:ext uri="{9D8B030D-6E8A-4147-A177-3AD203B41FA5}">
                      <a16:colId xmlns:a16="http://schemas.microsoft.com/office/drawing/2014/main" val="829565744"/>
                    </a:ext>
                  </a:extLst>
                </a:gridCol>
                <a:gridCol w="1357277">
                  <a:extLst>
                    <a:ext uri="{9D8B030D-6E8A-4147-A177-3AD203B41FA5}">
                      <a16:colId xmlns:a16="http://schemas.microsoft.com/office/drawing/2014/main" val="2239221120"/>
                    </a:ext>
                  </a:extLst>
                </a:gridCol>
                <a:gridCol w="1558366">
                  <a:extLst>
                    <a:ext uri="{9D8B030D-6E8A-4147-A177-3AD203B41FA5}">
                      <a16:colId xmlns:a16="http://schemas.microsoft.com/office/drawing/2014/main" val="3214051375"/>
                    </a:ext>
                  </a:extLst>
                </a:gridCol>
                <a:gridCol w="1254918">
                  <a:extLst>
                    <a:ext uri="{9D8B030D-6E8A-4147-A177-3AD203B41FA5}">
                      <a16:colId xmlns:a16="http://schemas.microsoft.com/office/drawing/2014/main" val="3736445841"/>
                    </a:ext>
                  </a:extLst>
                </a:gridCol>
                <a:gridCol w="2656679">
                  <a:extLst>
                    <a:ext uri="{9D8B030D-6E8A-4147-A177-3AD203B41FA5}">
                      <a16:colId xmlns:a16="http://schemas.microsoft.com/office/drawing/2014/main" val="3340472835"/>
                    </a:ext>
                  </a:extLst>
                </a:gridCol>
              </a:tblGrid>
              <a:tr h="178403">
                <a:tc>
                  <a:txBody>
                    <a:bodyPr/>
                    <a:lstStyle/>
                    <a:p>
                      <a:pPr algn="l" fontAlgn="b"/>
                      <a:r>
                        <a:rPr lang="en-US" sz="1100" b="1" i="0" u="none" strike="noStrike" dirty="0">
                          <a:solidFill>
                            <a:srgbClr val="FFFFFF"/>
                          </a:solidFill>
                          <a:effectLst/>
                          <a:latin typeface="Segoe UI"/>
                          <a:cs typeface="Segoe UI"/>
                        </a:rPr>
                        <a:t>Event 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fontAlgn="b"/>
                      <a:r>
                        <a:rPr lang="en-US" sz="1100" b="1" i="0" u="none" strike="noStrike" dirty="0">
                          <a:solidFill>
                            <a:srgbClr val="FFFFFF"/>
                          </a:solidFill>
                          <a:effectLst/>
                          <a:latin typeface="Segoe UI"/>
                          <a:cs typeface="Segoe UI"/>
                        </a:rPr>
                        <a:t>Start 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fontAlgn="b"/>
                      <a:r>
                        <a:rPr lang="en-US" sz="1100" b="1" i="0" u="none" strike="noStrike" dirty="0">
                          <a:solidFill>
                            <a:srgbClr val="FFFFFF"/>
                          </a:solidFill>
                          <a:effectLst/>
                          <a:latin typeface="Segoe UI"/>
                          <a:cs typeface="Segoe UI"/>
                        </a:rPr>
                        <a:t>End 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dirty="0">
                          <a:solidFill>
                            <a:srgbClr val="FFFFFF"/>
                          </a:solidFill>
                          <a:effectLst/>
                          <a:latin typeface="Segoe UI"/>
                          <a:cs typeface="Segoe UI"/>
                        </a:rPr>
                        <a:t>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lvl="0" algn="l">
                        <a:buNone/>
                      </a:pPr>
                      <a:r>
                        <a:rPr lang="en-US" sz="1100" b="1" i="0" u="none" strike="noStrike" noProof="0" dirty="0">
                          <a:solidFill>
                            <a:srgbClr val="FFFFFF"/>
                          </a:solidFill>
                          <a:effectLst/>
                          <a:latin typeface="Segoe UI"/>
                          <a:cs typeface="Segoe UI"/>
                        </a:rPr>
                        <a:t>State/Province</a:t>
                      </a:r>
                      <a:endParaRPr lang="en-US" sz="1100" b="1" i="0" u="none" strike="noStrike" dirty="0">
                        <a:solidFill>
                          <a:srgbClr val="FFFFFF"/>
                        </a:solidFill>
                        <a:effectLst/>
                        <a:latin typeface="Segoe UI"/>
                        <a:cs typeface="Segoe U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dirty="0">
                          <a:solidFill>
                            <a:srgbClr val="FFFFFF"/>
                          </a:solidFill>
                          <a:effectLst/>
                          <a:latin typeface="Segoe UI"/>
                          <a:cs typeface="Segoe UI"/>
                        </a:rPr>
                        <a:t>Country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dirty="0">
                          <a:solidFill>
                            <a:srgbClr val="FFFFFF"/>
                          </a:solidFill>
                          <a:effectLst/>
                          <a:latin typeface="Segoe UI"/>
                          <a:cs typeface="Segoe UI"/>
                        </a:rPr>
                        <a:t>Products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3535580787"/>
                  </a:ext>
                </a:extLst>
              </a:tr>
              <a:tr h="319795">
                <a:tc>
                  <a:txBody>
                    <a:bodyPr/>
                    <a:lstStyle/>
                    <a:p>
                      <a:pPr algn="l" fontAlgn="b"/>
                      <a:r>
                        <a:rPr lang="en-US" sz="1100" b="0" i="0" u="none" strike="noStrike" dirty="0">
                          <a:solidFill>
                            <a:srgbClr val="000000"/>
                          </a:solidFill>
                          <a:effectLst/>
                          <a:latin typeface="Segoe UI"/>
                          <a:cs typeface="Segoe UI"/>
                          <a:hlinkClick r:id="rId2"/>
                        </a:rPr>
                        <a:t>TechCon365 and PWRCON - A Microsoft 365 and Power Platform Conference</a:t>
                      </a:r>
                      <a:endParaRPr lang="en-US" sz="1100" b="0" i="0" u="none" strike="noStrike" dirty="0">
                        <a:solidFill>
                          <a:srgbClr val="000000"/>
                        </a:solidFill>
                        <a:effectLst/>
                        <a:latin typeface="Segoe UI"/>
                        <a:cs typeface="Segoe U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Segoe UI"/>
                          <a:cs typeface="Segoe UI"/>
                        </a:rPr>
                        <a:t>6/3/2024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Segoe UI"/>
                          <a:cs typeface="Segoe UI"/>
                        </a:rPr>
                        <a:t>6/7/2024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Segoe UI"/>
                          <a:cs typeface="Segoe UI"/>
                        </a:rPr>
                        <a:t>Seattle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en-US" sz="1100" b="0" i="0" u="none" strike="noStrike" kern="1200" dirty="0">
                          <a:solidFill>
                            <a:srgbClr val="000000"/>
                          </a:solidFill>
                          <a:effectLst/>
                          <a:latin typeface="Segoe UI"/>
                          <a:ea typeface="+mn-ea"/>
                          <a:cs typeface="Segoe UI"/>
                        </a:rPr>
                        <a:t>Washington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en-US" sz="1100" b="0" i="0" u="none" strike="noStrike" kern="1200" dirty="0">
                          <a:solidFill>
                            <a:srgbClr val="000000"/>
                          </a:solidFill>
                          <a:effectLst/>
                          <a:latin typeface="Segoe UI"/>
                          <a:ea typeface="+mn-ea"/>
                          <a:cs typeface="Segoe UI"/>
                        </a:rPr>
                        <a:t>United States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i="0" u="none" strike="noStrike" kern="1200" dirty="0">
                          <a:solidFill>
                            <a:srgbClr val="000000"/>
                          </a:solidFill>
                          <a:effectLst/>
                          <a:latin typeface="Segoe UI"/>
                          <a:ea typeface="+mn-ea"/>
                          <a:cs typeface="Segoe UI"/>
                        </a:rPr>
                        <a:t>Microsoft 365; Power Platform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3737984"/>
                  </a:ext>
                </a:extLst>
              </a:tr>
              <a:tr h="0">
                <a:tc>
                  <a:txBody>
                    <a:bodyPr/>
                    <a:lstStyle/>
                    <a:p>
                      <a:pPr algn="l" fontAlgn="b"/>
                      <a:r>
                        <a:rPr lang="en-US" sz="1100" b="0" i="0" u="none" strike="noStrike" dirty="0">
                          <a:solidFill>
                            <a:srgbClr val="000000"/>
                          </a:solidFill>
                          <a:effectLst/>
                          <a:latin typeface="Segoe UI"/>
                          <a:cs typeface="Segoe UI"/>
                          <a:hlinkClick r:id="rId3"/>
                        </a:rPr>
                        <a:t>NDC Oslo</a:t>
                      </a:r>
                      <a:endParaRPr lang="en-US" sz="1100" b="0" i="0" u="none" strike="noStrike" dirty="0">
                        <a:solidFill>
                          <a:srgbClr val="000000"/>
                        </a:solidFill>
                        <a:effectLst/>
                        <a:latin typeface="Segoe UI"/>
                        <a:cs typeface="Segoe UI"/>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r>
                        <a:rPr lang="en-US" sz="1100" b="0" i="0" u="none" strike="noStrike" kern="1200" dirty="0">
                          <a:solidFill>
                            <a:srgbClr val="000000"/>
                          </a:solidFill>
                          <a:effectLst/>
                          <a:latin typeface="Segoe UI"/>
                          <a:ea typeface="+mn-ea"/>
                          <a:cs typeface="Segoe UI"/>
                        </a:rPr>
                        <a:t>6/10/2024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r>
                        <a:rPr lang="en-US" sz="1100" b="0" i="0" u="none" strike="noStrike" kern="1200" dirty="0">
                          <a:solidFill>
                            <a:srgbClr val="000000"/>
                          </a:solidFill>
                          <a:effectLst/>
                          <a:latin typeface="Segoe UI"/>
                          <a:ea typeface="+mn-ea"/>
                          <a:cs typeface="Segoe UI"/>
                        </a:rPr>
                        <a:t>6/14/2024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en-US" sz="1100" b="0" i="0" u="none" strike="noStrike" kern="1200" dirty="0">
                          <a:solidFill>
                            <a:srgbClr val="000000"/>
                          </a:solidFill>
                          <a:effectLst/>
                          <a:latin typeface="Segoe UI"/>
                          <a:ea typeface="+mn-ea"/>
                          <a:cs typeface="Segoe UI"/>
                        </a:rPr>
                        <a:t>Oslo</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endParaRPr lang="en-US" sz="1100" b="0" i="0" u="none" strike="noStrike" kern="1200">
                        <a:solidFill>
                          <a:srgbClr val="000000"/>
                        </a:solidFill>
                        <a:effectLst/>
                        <a:latin typeface="Segoe UI" panose="020B0502040204020203" pitchFamily="34" charset="0"/>
                        <a:ea typeface="+mn-ea"/>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en-US" sz="1100" b="0" i="0" u="none" strike="noStrike" kern="1200" dirty="0">
                          <a:solidFill>
                            <a:srgbClr val="000000"/>
                          </a:solidFill>
                          <a:effectLst/>
                          <a:latin typeface="Segoe UI"/>
                          <a:ea typeface="+mn-ea"/>
                          <a:cs typeface="Segoe UI"/>
                        </a:rPr>
                        <a:t>Norway</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i="0" u="none" strike="noStrike" kern="1200" dirty="0">
                          <a:solidFill>
                            <a:srgbClr val="000000"/>
                          </a:solidFill>
                          <a:effectLst/>
                          <a:latin typeface="Segoe UI"/>
                          <a:ea typeface="+mn-ea"/>
                          <a:cs typeface="Segoe UI"/>
                        </a:rPr>
                        <a:t>.NET, AI / ML, Azure / Cloud, Containers / Kubernetes, Data, Developer tools + DevOps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9072431"/>
                  </a:ext>
                </a:extLst>
              </a:tr>
              <a:tr h="0">
                <a:tc>
                  <a:txBody>
                    <a:bodyPr/>
                    <a:lstStyle/>
                    <a:p>
                      <a:pPr algn="l" fontAlgn="b"/>
                      <a:r>
                        <a:rPr lang="en-US" sz="1100" b="0" i="0" u="none" strike="noStrike" dirty="0">
                          <a:solidFill>
                            <a:srgbClr val="000000"/>
                          </a:solidFill>
                          <a:effectLst/>
                          <a:latin typeface="Segoe UI"/>
                          <a:cs typeface="Segoe UI"/>
                          <a:hlinkClick r:id="rId4"/>
                        </a:rPr>
                        <a:t>European Power Platform Conference </a:t>
                      </a:r>
                      <a:endParaRPr lang="en-US" sz="1100" b="0" i="0" u="none" strike="noStrike" dirty="0">
                        <a:solidFill>
                          <a:srgbClr val="000000"/>
                        </a:solidFill>
                        <a:effectLst/>
                        <a:latin typeface="Segoe UI"/>
                        <a:cs typeface="Segoe U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Segoe UI"/>
                          <a:cs typeface="Segoe UI"/>
                        </a:rPr>
                        <a:t>6/11/2024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Segoe UI"/>
                          <a:cs typeface="Segoe UI"/>
                        </a:rPr>
                        <a:t>6/13/2024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Segoe UI"/>
                          <a:cs typeface="Segoe UI"/>
                        </a:rPr>
                        <a:t>Brussels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Segoe UI"/>
                          <a:cs typeface="Segoe UI"/>
                        </a:rPr>
                        <a:t>Belgium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Segoe UI"/>
                          <a:cs typeface="Segoe UI"/>
                        </a:rPr>
                        <a:t>Microsoft 365; Power Platform</a:t>
                      </a:r>
                      <a:endParaRPr lang="en-US" sz="1100" b="0" i="0" u="none" strike="noStrike" kern="1200" dirty="0">
                        <a:solidFill>
                          <a:srgbClr val="000000"/>
                        </a:solidFill>
                        <a:effectLst/>
                        <a:latin typeface="Segoe UI"/>
                        <a:ea typeface="+mn-ea"/>
                        <a:cs typeface="Segoe U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5769688"/>
                  </a:ext>
                </a:extLst>
              </a:tr>
              <a:tr h="0">
                <a:tc>
                  <a:txBody>
                    <a:bodyPr/>
                    <a:lstStyle/>
                    <a:p>
                      <a:pPr algn="l" fontAlgn="b"/>
                      <a:r>
                        <a:rPr lang="en-US" sz="1100" b="0" i="0" u="none" strike="noStrike" dirty="0">
                          <a:solidFill>
                            <a:srgbClr val="000000"/>
                          </a:solidFill>
                          <a:effectLst/>
                          <a:latin typeface="Segoe UI"/>
                          <a:cs typeface="Segoe UI"/>
                          <a:hlinkClick r:id="rId5"/>
                        </a:rPr>
                        <a:t>dotNET 2024</a:t>
                      </a:r>
                      <a:endParaRPr lang="en-US" sz="1100" b="0" i="0" u="none" strike="noStrike" dirty="0">
                        <a:solidFill>
                          <a:srgbClr val="000000"/>
                        </a:solidFill>
                        <a:effectLst/>
                        <a:latin typeface="Segoe UI"/>
                        <a:cs typeface="Segoe UI"/>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Segoe UI"/>
                          <a:cs typeface="Segoe UI"/>
                        </a:rPr>
                        <a:t>6/25/2024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Segoe UI"/>
                          <a:cs typeface="Segoe UI"/>
                        </a:rPr>
                        <a:t>6/25/2024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Segoe UI"/>
                          <a:cs typeface="Segoe UI"/>
                        </a:rPr>
                        <a:t>Madrid</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Segoe UI"/>
                          <a:cs typeface="Segoe UI"/>
                        </a:rPr>
                        <a:t>Spain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Segoe UI"/>
                          <a:cs typeface="Segoe UI"/>
                        </a:rPr>
                        <a:t>[".NET"]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507276"/>
                  </a:ext>
                </a:extLst>
              </a:tr>
              <a:tr h="0">
                <a:tc>
                  <a:txBody>
                    <a:bodyPr/>
                    <a:lstStyle/>
                    <a:p>
                      <a:pPr algn="l" fontAlgn="b"/>
                      <a:r>
                        <a:rPr lang="en-US" sz="1100" b="0" i="0" u="none" strike="noStrike" dirty="0">
                          <a:solidFill>
                            <a:srgbClr val="000000"/>
                          </a:solidFill>
                          <a:effectLst/>
                          <a:latin typeface="Segoe UI"/>
                          <a:cs typeface="Segoe UI"/>
                          <a:hlinkClick r:id="rId6"/>
                        </a:rPr>
                        <a:t>Update Days: .NET Performance</a:t>
                      </a:r>
                      <a:endParaRPr lang="en-US" sz="1100" b="0" i="0" u="none" strike="noStrike" dirty="0">
                        <a:solidFill>
                          <a:srgbClr val="000000"/>
                        </a:solidFill>
                        <a:effectLst/>
                        <a:latin typeface="Segoe UI"/>
                        <a:cs typeface="Segoe UI"/>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Segoe UI"/>
                          <a:cs typeface="Segoe UI"/>
                        </a:rPr>
                        <a:t>6/26/2024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Segoe UI"/>
                          <a:cs typeface="Segoe UI"/>
                        </a:rPr>
                        <a:t>6/27/2024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Segoe UI"/>
                          <a:cs typeface="Segoe UI"/>
                        </a:rPr>
                        <a:t>Krakow</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Segoe UI"/>
                          <a:cs typeface="Segoe UI"/>
                        </a:rPr>
                        <a:t>Poland</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Segoe UI"/>
                          <a:cs typeface="Segoe UI"/>
                        </a:rPr>
                        <a:t>NET, Developer tools + DevOps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8406177"/>
                  </a:ext>
                </a:extLst>
              </a:tr>
              <a:tr h="430582">
                <a:tc>
                  <a:txBody>
                    <a:bodyPr/>
                    <a:lstStyle/>
                    <a:p>
                      <a:pPr algn="l" fontAlgn="b"/>
                      <a:r>
                        <a:rPr lang="en-US" sz="1100" b="0" i="0" u="none" strike="noStrike" dirty="0">
                          <a:solidFill>
                            <a:srgbClr val="000000"/>
                          </a:solidFill>
                          <a:effectLst/>
                          <a:latin typeface="Segoe UI"/>
                          <a:cs typeface="Segoe UI"/>
                          <a:hlinkClick r:id="rId7"/>
                        </a:rPr>
                        <a:t>Biz Apps Partner Summit</a:t>
                      </a:r>
                      <a:endParaRPr lang="en-US" sz="1100" b="0" i="0" u="none" strike="noStrike" dirty="0">
                        <a:solidFill>
                          <a:srgbClr val="000000"/>
                        </a:solidFill>
                        <a:effectLst/>
                        <a:latin typeface="Segoe UI"/>
                        <a:cs typeface="Segoe UI"/>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Segoe UI"/>
                          <a:cs typeface="Segoe UI"/>
                        </a:rPr>
                        <a:t>7/24/2024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Segoe UI"/>
                          <a:cs typeface="Segoe UI"/>
                        </a:rPr>
                        <a:t>7/25/2024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Segoe UI"/>
                          <a:cs typeface="Segoe UI"/>
                        </a:rPr>
                        <a:t>Bellevue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Segoe UI"/>
                          <a:cs typeface="Segoe UI"/>
                        </a:rPr>
                        <a:t>Washington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Segoe UI"/>
                          <a:cs typeface="Segoe UI"/>
                        </a:rPr>
                        <a:t>United States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Segoe UI"/>
                          <a:cs typeface="Segoe UI"/>
                        </a:rPr>
                        <a:t>Azure / Cloud, Dynamics 365, Power Platform</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8360206"/>
                  </a:ext>
                </a:extLst>
              </a:tr>
              <a:tr h="0">
                <a:tc>
                  <a:txBody>
                    <a:bodyPr/>
                    <a:lstStyle/>
                    <a:p>
                      <a:pPr algn="l" fontAlgn="b"/>
                      <a:r>
                        <a:rPr lang="en-US" sz="1100" b="0" i="0" u="none" strike="noStrike" dirty="0">
                          <a:solidFill>
                            <a:srgbClr val="000000"/>
                          </a:solidFill>
                          <a:effectLst/>
                          <a:latin typeface="Segoe UI"/>
                          <a:cs typeface="Segoe UI"/>
                          <a:hlinkClick r:id="rId8"/>
                        </a:rPr>
                        <a:t>Experts Live Kenya 2024</a:t>
                      </a:r>
                      <a:endParaRPr lang="en-US" sz="1100" b="0" i="0" u="none" strike="noStrike" dirty="0">
                        <a:solidFill>
                          <a:srgbClr val="000000"/>
                        </a:solidFill>
                        <a:effectLst/>
                        <a:latin typeface="Segoe UI"/>
                        <a:cs typeface="Segoe UI"/>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Segoe UI"/>
                          <a:cs typeface="Segoe UI"/>
                        </a:rPr>
                        <a:t>7/26/2024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Segoe UI"/>
                          <a:cs typeface="Segoe UI"/>
                        </a:rPr>
                        <a:t>7/26/2024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Segoe UI"/>
                          <a:cs typeface="Segoe UI"/>
                        </a:rPr>
                        <a:t>Nairobi</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Segoe UI"/>
                          <a:cs typeface="Segoe UI"/>
                        </a:rPr>
                        <a:t>Nairobi</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Segoe UI"/>
                          <a:cs typeface="Segoe UI"/>
                        </a:rPr>
                        <a:t>Kenya</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Segoe UI"/>
                          <a:cs typeface="Segoe UI"/>
                        </a:rPr>
                        <a:t>AI / ML, Azure / Cloud, Containers / Kubernetes, Data, Developer tools + DevOps, Dynamics 365, Microsoft 365, Power Platform, Security / Compliance, Python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94834798"/>
                  </a:ext>
                </a:extLst>
              </a:tr>
              <a:tr h="0">
                <a:tc>
                  <a:txBody>
                    <a:bodyPr/>
                    <a:lstStyle/>
                    <a:p>
                      <a:pPr algn="l" fontAlgn="b"/>
                      <a:r>
                        <a:rPr lang="en-US" sz="1100" b="0" i="0" u="none" strike="noStrike" dirty="0">
                          <a:solidFill>
                            <a:srgbClr val="000000"/>
                          </a:solidFill>
                          <a:effectLst/>
                          <a:latin typeface="Segoe UI"/>
                          <a:cs typeface="Segoe UI"/>
                          <a:hlinkClick r:id="rId9"/>
                        </a:rPr>
                        <a:t>Digital Workplace Conference Australia</a:t>
                      </a:r>
                      <a:endParaRPr lang="en-US" sz="1100" b="0" i="0" u="none" strike="noStrike" dirty="0">
                        <a:solidFill>
                          <a:srgbClr val="000000"/>
                        </a:solidFill>
                        <a:effectLst/>
                        <a:latin typeface="Segoe UI"/>
                        <a:cs typeface="Segoe UI"/>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Segoe UI"/>
                          <a:cs typeface="Segoe UI"/>
                        </a:rPr>
                        <a:t>7/31/2024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Segoe UI"/>
                          <a:cs typeface="Segoe UI"/>
                        </a:rPr>
                        <a:t>8/1/2024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Segoe UI"/>
                          <a:cs typeface="Segoe UI"/>
                        </a:rPr>
                        <a:t>Sydney</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Segoe UI"/>
                          <a:cs typeface="Segoe UI"/>
                        </a:rPr>
                        <a:t>Australia</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Segoe UI"/>
                          <a:cs typeface="Segoe UI"/>
                        </a:rPr>
                        <a:t>Microsoft 365; Power Platform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8573894"/>
                  </a:ext>
                </a:extLst>
              </a:tr>
              <a:tr h="0">
                <a:tc>
                  <a:txBody>
                    <a:bodyPr/>
                    <a:lstStyle/>
                    <a:p>
                      <a:pPr algn="l" fontAlgn="b"/>
                      <a:r>
                        <a:rPr lang="en-US" sz="1100" b="0" i="0" u="none" strike="noStrike" dirty="0">
                          <a:solidFill>
                            <a:srgbClr val="000000"/>
                          </a:solidFill>
                          <a:effectLst/>
                          <a:latin typeface="Segoe UI"/>
                          <a:cs typeface="Segoe UI"/>
                          <a:hlinkClick r:id="rId10"/>
                        </a:rPr>
                        <a:t>Techbayanihan 2024 Copilot para sa bayan</a:t>
                      </a:r>
                      <a:endParaRPr lang="en-US" sz="1100" b="0" i="0" u="none" strike="noStrike" dirty="0">
                        <a:solidFill>
                          <a:srgbClr val="000000"/>
                        </a:solidFill>
                        <a:effectLst/>
                        <a:latin typeface="Segoe UI"/>
                        <a:cs typeface="Segoe UI"/>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Segoe UI"/>
                          <a:cs typeface="Segoe UI"/>
                        </a:rPr>
                        <a:t>8/2/2024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Segoe UI"/>
                          <a:cs typeface="Segoe UI"/>
                        </a:rPr>
                        <a:t>8/3/2024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Segoe UI"/>
                          <a:cs typeface="Segoe UI"/>
                        </a:rPr>
                        <a:t>Pasay City</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Segoe UI"/>
                          <a:cs typeface="Segoe UI"/>
                        </a:rPr>
                        <a:t>Metro Manila</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Segoe UI"/>
                          <a:cs typeface="Segoe UI"/>
                        </a:rPr>
                        <a:t>Philippines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Segoe UI"/>
                          <a:cs typeface="Segoe UI"/>
                        </a:rPr>
                        <a:t>AI / ML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4975803"/>
                  </a:ext>
                </a:extLst>
              </a:tr>
            </a:tbl>
          </a:graphicData>
        </a:graphic>
      </p:graphicFrame>
      <p:sp>
        <p:nvSpPr>
          <p:cNvPr id="8" name="TextBox 7">
            <a:extLst>
              <a:ext uri="{FF2B5EF4-FFF2-40B4-BE49-F238E27FC236}">
                <a16:creationId xmlns:a16="http://schemas.microsoft.com/office/drawing/2014/main" id="{B426AC7F-6BC3-B441-A01C-66C8129A08B7}"/>
              </a:ext>
            </a:extLst>
          </p:cNvPr>
          <p:cNvSpPr txBox="1"/>
          <p:nvPr/>
        </p:nvSpPr>
        <p:spPr>
          <a:xfrm>
            <a:off x="104774" y="743268"/>
            <a:ext cx="1198359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Professionally produced community events draw from 1k-5k attendees (in-person). Attendance fees are charged, and pre/post event workshops delivered by Microsoft MVPs are often part of the event. Event organizers ask for our help in driving attendance and providing MSFT corporate speakers.  </a:t>
            </a:r>
            <a:endParaRPr kumimoji="0" lang="en-US" sz="1200" b="0" i="1"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019165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10DD5-7894-5CDB-4B93-6A81360F8C6F}"/>
              </a:ext>
            </a:extLst>
          </p:cNvPr>
          <p:cNvSpPr/>
          <p:nvPr/>
        </p:nvSpPr>
        <p:spPr>
          <a:xfrm>
            <a:off x="0" y="69011"/>
            <a:ext cx="12192000" cy="6295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6" name="TextBox 5">
            <a:extLst>
              <a:ext uri="{FF2B5EF4-FFF2-40B4-BE49-F238E27FC236}">
                <a16:creationId xmlns:a16="http://schemas.microsoft.com/office/drawing/2014/main" id="{B025DC63-3241-8952-085D-4E9C7D05BB2A}"/>
              </a:ext>
            </a:extLst>
          </p:cNvPr>
          <p:cNvSpPr txBox="1"/>
          <p:nvPr/>
        </p:nvSpPr>
        <p:spPr>
          <a:xfrm>
            <a:off x="104775" y="113752"/>
            <a:ext cx="116430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Upcoming Community Produced Events: Continued</a:t>
            </a:r>
          </a:p>
        </p:txBody>
      </p:sp>
      <p:sp>
        <p:nvSpPr>
          <p:cNvPr id="7" name="TextBox 6">
            <a:extLst>
              <a:ext uri="{FF2B5EF4-FFF2-40B4-BE49-F238E27FC236}">
                <a16:creationId xmlns:a16="http://schemas.microsoft.com/office/drawing/2014/main" id="{0715BB2B-5CE3-2DDE-CDBB-E81D68819570}"/>
              </a:ext>
            </a:extLst>
          </p:cNvPr>
          <p:cNvSpPr txBox="1"/>
          <p:nvPr/>
        </p:nvSpPr>
        <p:spPr>
          <a:xfrm>
            <a:off x="101271" y="816357"/>
            <a:ext cx="11989458"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Professionally produced community events draw from 1k-5k attendees (in-person). Attendance fees are charged, and pre/post event workshops delivered by Microsoft MVPs are often part of the event. Event organizers ask for our help in driving attendance and providing MSFT corporate speakers.  </a:t>
            </a:r>
            <a:endParaRPr kumimoji="0" lang="en-US" sz="1200" b="0" i="1"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aphicFrame>
        <p:nvGraphicFramePr>
          <p:cNvPr id="2" name="Table 1">
            <a:extLst>
              <a:ext uri="{FF2B5EF4-FFF2-40B4-BE49-F238E27FC236}">
                <a16:creationId xmlns:a16="http://schemas.microsoft.com/office/drawing/2014/main" id="{835A28F7-10E7-2817-4B78-51A6EAF93484}"/>
              </a:ext>
            </a:extLst>
          </p:cNvPr>
          <p:cNvGraphicFramePr>
            <a:graphicFrameLocks noGrp="1"/>
          </p:cNvGraphicFramePr>
          <p:nvPr/>
        </p:nvGraphicFramePr>
        <p:xfrm>
          <a:off x="101271" y="1395852"/>
          <a:ext cx="11989458" cy="1738034"/>
        </p:xfrm>
        <a:graphic>
          <a:graphicData uri="http://schemas.openxmlformats.org/drawingml/2006/table">
            <a:tbl>
              <a:tblPr>
                <a:tableStyleId>{5C22544A-7EE6-4342-B048-85BDC9FD1C3A}</a:tableStyleId>
              </a:tblPr>
              <a:tblGrid>
                <a:gridCol w="2895014">
                  <a:extLst>
                    <a:ext uri="{9D8B030D-6E8A-4147-A177-3AD203B41FA5}">
                      <a16:colId xmlns:a16="http://schemas.microsoft.com/office/drawing/2014/main" val="4146282587"/>
                    </a:ext>
                  </a:extLst>
                </a:gridCol>
                <a:gridCol w="1028281">
                  <a:extLst>
                    <a:ext uri="{9D8B030D-6E8A-4147-A177-3AD203B41FA5}">
                      <a16:colId xmlns:a16="http://schemas.microsoft.com/office/drawing/2014/main" val="4007042762"/>
                    </a:ext>
                  </a:extLst>
                </a:gridCol>
                <a:gridCol w="1118055">
                  <a:extLst>
                    <a:ext uri="{9D8B030D-6E8A-4147-A177-3AD203B41FA5}">
                      <a16:colId xmlns:a16="http://schemas.microsoft.com/office/drawing/2014/main" val="3734121735"/>
                    </a:ext>
                  </a:extLst>
                </a:gridCol>
                <a:gridCol w="1387931">
                  <a:extLst>
                    <a:ext uri="{9D8B030D-6E8A-4147-A177-3AD203B41FA5}">
                      <a16:colId xmlns:a16="http://schemas.microsoft.com/office/drawing/2014/main" val="2848151415"/>
                    </a:ext>
                  </a:extLst>
                </a:gridCol>
                <a:gridCol w="1560235">
                  <a:extLst>
                    <a:ext uri="{9D8B030D-6E8A-4147-A177-3AD203B41FA5}">
                      <a16:colId xmlns:a16="http://schemas.microsoft.com/office/drawing/2014/main" val="3757953096"/>
                    </a:ext>
                  </a:extLst>
                </a:gridCol>
                <a:gridCol w="1283261">
                  <a:extLst>
                    <a:ext uri="{9D8B030D-6E8A-4147-A177-3AD203B41FA5}">
                      <a16:colId xmlns:a16="http://schemas.microsoft.com/office/drawing/2014/main" val="2694635445"/>
                    </a:ext>
                  </a:extLst>
                </a:gridCol>
                <a:gridCol w="2716681">
                  <a:extLst>
                    <a:ext uri="{9D8B030D-6E8A-4147-A177-3AD203B41FA5}">
                      <a16:colId xmlns:a16="http://schemas.microsoft.com/office/drawing/2014/main" val="550151467"/>
                    </a:ext>
                  </a:extLst>
                </a:gridCol>
              </a:tblGrid>
              <a:tr h="274657">
                <a:tc>
                  <a:txBody>
                    <a:bodyPr/>
                    <a:lstStyle/>
                    <a:p>
                      <a:pPr algn="l" fontAlgn="b"/>
                      <a:r>
                        <a:rPr lang="en-US" sz="1100" b="1" i="0" u="none" strike="noStrike">
                          <a:solidFill>
                            <a:srgbClr val="FFFFFF"/>
                          </a:solidFill>
                          <a:effectLst/>
                          <a:latin typeface="Segoe UI"/>
                          <a:cs typeface="Segoe UI"/>
                        </a:rPr>
                        <a:t>Event 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fontAlgn="b"/>
                      <a:r>
                        <a:rPr lang="en-US" sz="1100" b="1" i="0" u="none" strike="noStrike">
                          <a:solidFill>
                            <a:srgbClr val="FFFFFF"/>
                          </a:solidFill>
                          <a:effectLst/>
                          <a:latin typeface="Segoe UI"/>
                          <a:cs typeface="Segoe UI"/>
                        </a:rPr>
                        <a:t>Start 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fontAlgn="b"/>
                      <a:r>
                        <a:rPr lang="en-US" sz="1100" b="1" i="0" u="none" strike="noStrike">
                          <a:solidFill>
                            <a:srgbClr val="FFFFFF"/>
                          </a:solidFill>
                          <a:effectLst/>
                          <a:latin typeface="Segoe UI"/>
                          <a:cs typeface="Segoe UI"/>
                        </a:rPr>
                        <a:t>End 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a:cs typeface="Segoe UI"/>
                        </a:rPr>
                        <a:t>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lvl="0" algn="l">
                        <a:buNone/>
                      </a:pPr>
                      <a:r>
                        <a:rPr lang="en-US" sz="1100" b="1" i="0" u="none" strike="noStrike" noProof="0">
                          <a:solidFill>
                            <a:srgbClr val="FFFFFF"/>
                          </a:solidFill>
                          <a:effectLst/>
                          <a:latin typeface="Segoe UI"/>
                        </a:rPr>
                        <a:t>State/Province</a:t>
                      </a:r>
                      <a:endParaRPr lang="en-US" sz="1100" b="1" i="0" u="none" strike="noStrike">
                        <a:solidFill>
                          <a:srgbClr val="FFFFFF"/>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a:cs typeface="Segoe UI"/>
                        </a:rPr>
                        <a:t>Country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Products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442911026"/>
                  </a:ext>
                </a:extLst>
              </a:tr>
              <a:tr h="274657">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3"/>
                        </a:rPr>
                        <a:t>VSLive</a:t>
                      </a:r>
                      <a:r>
                        <a:rPr lang="en-US" sz="1100" b="0" i="0" u="none" strike="noStrike">
                          <a:solidFill>
                            <a:srgbClr val="000000"/>
                          </a:solidFill>
                          <a:effectLst/>
                          <a:latin typeface="Segoe UI" panose="020B0502040204020203" pitchFamily="34" charset="0"/>
                          <a:cs typeface="Segoe UI" panose="020B0502040204020203" pitchFamily="34" charset="0"/>
                          <a:hlinkClick r:id="rId3"/>
                        </a:rPr>
                        <a:t>! @ Microsoft HQ</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8/5/2024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8/9/2024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Redmond</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Washington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.NET, AI / ML, Azure / Cloud, Containers / Kubernetes, Data, Developer tools + DevOps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2502729"/>
                  </a:ext>
                </a:extLst>
              </a:tr>
              <a:tr h="274657">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4"/>
                        </a:rPr>
                        <a:t>TechCon365 Washington DC</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8/12/2024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8/16/2024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Washington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DC</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Microsoft 365</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9015654"/>
                  </a:ext>
                </a:extLst>
              </a:tr>
              <a:tr h="274657">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5"/>
                        </a:rPr>
                        <a:t>Copenhagen Developers Festival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8/26/2024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8/30/2024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Copenhagen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Denmark</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AI / ML, .NET, Azure / Cloud, Containers / Kubernetes, Data, Developer tools + DevOps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7024607"/>
                  </a:ext>
                </a:extLst>
              </a:tr>
            </a:tbl>
          </a:graphicData>
        </a:graphic>
      </p:graphicFrame>
    </p:spTree>
    <p:extLst>
      <p:ext uri="{BB962C8B-B14F-4D97-AF65-F5344CB8AC3E}">
        <p14:creationId xmlns:p14="http://schemas.microsoft.com/office/powerpoint/2010/main" val="602264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27ECD1-7985-3EDE-7E46-4955231EB648}"/>
              </a:ext>
            </a:extLst>
          </p:cNvPr>
          <p:cNvSpPr/>
          <p:nvPr/>
        </p:nvSpPr>
        <p:spPr>
          <a:xfrm>
            <a:off x="0" y="69011"/>
            <a:ext cx="12192000" cy="6295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A97E1C3-42E5-95A2-6C24-6AA99EF8996E}"/>
              </a:ext>
            </a:extLst>
          </p:cNvPr>
          <p:cNvSpPr txBox="1"/>
          <p:nvPr/>
        </p:nvSpPr>
        <p:spPr>
          <a:xfrm>
            <a:off x="104775" y="104111"/>
            <a:ext cx="111091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Upcoming Community Led Events : June thru August</a:t>
            </a:r>
          </a:p>
        </p:txBody>
      </p:sp>
      <p:graphicFrame>
        <p:nvGraphicFramePr>
          <p:cNvPr id="2" name="Table 1">
            <a:extLst>
              <a:ext uri="{FF2B5EF4-FFF2-40B4-BE49-F238E27FC236}">
                <a16:creationId xmlns:a16="http://schemas.microsoft.com/office/drawing/2014/main" id="{45522CD2-E0A6-9C66-37F5-3758077AE94C}"/>
              </a:ext>
            </a:extLst>
          </p:cNvPr>
          <p:cNvGraphicFramePr>
            <a:graphicFrameLocks noGrp="1"/>
          </p:cNvGraphicFramePr>
          <p:nvPr/>
        </p:nvGraphicFramePr>
        <p:xfrm>
          <a:off x="259881" y="1542145"/>
          <a:ext cx="11532728" cy="3491373"/>
        </p:xfrm>
        <a:graphic>
          <a:graphicData uri="http://schemas.openxmlformats.org/drawingml/2006/table">
            <a:tbl>
              <a:tblPr/>
              <a:tblGrid>
                <a:gridCol w="4158115">
                  <a:extLst>
                    <a:ext uri="{9D8B030D-6E8A-4147-A177-3AD203B41FA5}">
                      <a16:colId xmlns:a16="http://schemas.microsoft.com/office/drawing/2014/main" val="3277035106"/>
                    </a:ext>
                  </a:extLst>
                </a:gridCol>
                <a:gridCol w="1256097">
                  <a:extLst>
                    <a:ext uri="{9D8B030D-6E8A-4147-A177-3AD203B41FA5}">
                      <a16:colId xmlns:a16="http://schemas.microsoft.com/office/drawing/2014/main" val="4167593692"/>
                    </a:ext>
                  </a:extLst>
                </a:gridCol>
                <a:gridCol w="1164656">
                  <a:extLst>
                    <a:ext uri="{9D8B030D-6E8A-4147-A177-3AD203B41FA5}">
                      <a16:colId xmlns:a16="http://schemas.microsoft.com/office/drawing/2014/main" val="816304547"/>
                    </a:ext>
                  </a:extLst>
                </a:gridCol>
                <a:gridCol w="1715755">
                  <a:extLst>
                    <a:ext uri="{9D8B030D-6E8A-4147-A177-3AD203B41FA5}">
                      <a16:colId xmlns:a16="http://schemas.microsoft.com/office/drawing/2014/main" val="4197022154"/>
                    </a:ext>
                  </a:extLst>
                </a:gridCol>
                <a:gridCol w="1552512">
                  <a:extLst>
                    <a:ext uri="{9D8B030D-6E8A-4147-A177-3AD203B41FA5}">
                      <a16:colId xmlns:a16="http://schemas.microsoft.com/office/drawing/2014/main" val="471724707"/>
                    </a:ext>
                  </a:extLst>
                </a:gridCol>
                <a:gridCol w="1685593">
                  <a:extLst>
                    <a:ext uri="{9D8B030D-6E8A-4147-A177-3AD203B41FA5}">
                      <a16:colId xmlns:a16="http://schemas.microsoft.com/office/drawing/2014/main" val="2124249135"/>
                    </a:ext>
                  </a:extLst>
                </a:gridCol>
              </a:tblGrid>
              <a:tr h="367043">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Event name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100" b="1" i="0" u="none" strike="noStrike">
                          <a:solidFill>
                            <a:srgbClr val="FFFFFF"/>
                          </a:solidFill>
                          <a:effectLst/>
                          <a:latin typeface="Segoe UI" panose="020B0502040204020203" pitchFamily="34" charset="0"/>
                          <a:cs typeface="Segoe UI" panose="020B0502040204020203" pitchFamily="34" charset="0"/>
                        </a:rPr>
                        <a:t>Start date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100" b="1" i="0" u="none" strike="noStrike">
                          <a:solidFill>
                            <a:srgbClr val="FFFFFF"/>
                          </a:solidFill>
                          <a:effectLst/>
                          <a:latin typeface="Segoe UI" panose="020B0502040204020203" pitchFamily="34" charset="0"/>
                          <a:cs typeface="Segoe UI" panose="020B0502040204020203" pitchFamily="34" charset="0"/>
                        </a:rPr>
                        <a:t>End date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City</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State/Province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Country</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616007387"/>
                  </a:ext>
                </a:extLst>
              </a:tr>
              <a:tr h="184150">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3"/>
                        </a:rPr>
                        <a:t>CollabDays</a:t>
                      </a:r>
                      <a:r>
                        <a:rPr lang="en-US" sz="1100" b="0" i="0" u="none" strike="noStrike">
                          <a:solidFill>
                            <a:srgbClr val="000000"/>
                          </a:solidFill>
                          <a:effectLst/>
                          <a:latin typeface="Segoe UI" panose="020B0502040204020203" pitchFamily="34" charset="0"/>
                          <a:cs typeface="Segoe UI" panose="020B0502040204020203" pitchFamily="34" charset="0"/>
                          <a:hlinkClick r:id="rId3"/>
                        </a:rPr>
                        <a:t> Netherlands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6/1/2024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6/1/2024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rPr>
                        <a:t>Vianen</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Utrecht</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Netherlands</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8060644"/>
                  </a:ext>
                </a:extLst>
              </a:tr>
              <a:tr h="184150">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4"/>
                        </a:rPr>
                        <a:t>aMS</a:t>
                      </a:r>
                      <a:r>
                        <a:rPr lang="en-US" sz="1100" b="0" i="0" u="none" strike="noStrike">
                          <a:solidFill>
                            <a:srgbClr val="000000"/>
                          </a:solidFill>
                          <a:effectLst/>
                          <a:latin typeface="Segoe UI" panose="020B0502040204020203" pitchFamily="34" charset="0"/>
                          <a:cs typeface="Segoe UI" panose="020B0502040204020203" pitchFamily="34" charset="0"/>
                          <a:hlinkClick r:id="rId4"/>
                        </a:rPr>
                        <a:t> Aix-Marseille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6/11/2024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6/11/2024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Marseille</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France</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6929944"/>
                  </a:ext>
                </a:extLst>
              </a:tr>
              <a:tr h="184150">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5"/>
                        </a:rPr>
                        <a:t>CollabDays</a:t>
                      </a:r>
                      <a:r>
                        <a:rPr lang="en-US" sz="1100" b="0" i="0" u="none" strike="noStrike">
                          <a:solidFill>
                            <a:srgbClr val="000000"/>
                          </a:solidFill>
                          <a:effectLst/>
                          <a:latin typeface="Segoe UI" panose="020B0502040204020203" pitchFamily="34" charset="0"/>
                          <a:cs typeface="Segoe UI" panose="020B0502040204020203" pitchFamily="34" charset="0"/>
                          <a:hlinkClick r:id="rId5"/>
                        </a:rPr>
                        <a:t> Madrid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6/14/2024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6/14/2024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Madrid</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	</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Spain</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2360823"/>
                  </a:ext>
                </a:extLst>
              </a:tr>
              <a:tr h="18415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6"/>
                        </a:rPr>
                        <a:t>M365 COMMUNITY DAYS MTL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6/14/2024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6/14/2024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Montreal</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Quebec</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Canada</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141114"/>
                  </a:ext>
                </a:extLst>
              </a:tr>
              <a:tr h="18415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7"/>
                        </a:rPr>
                        <a:t>Intranets and AI on Microsoft 365 </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6/19/2024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6/20/2024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Virtual</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8171843"/>
                  </a:ext>
                </a:extLst>
              </a:tr>
              <a:tr h="18415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8"/>
                        </a:rPr>
                        <a:t>Summit NA Roadshow - Chicago</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6/19/2024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6/19/2024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Lisle</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Illinois</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3219367"/>
                  </a:ext>
                </a:extLst>
              </a:tr>
              <a:tr h="18415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9"/>
                        </a:rPr>
                        <a:t>AI Community Event - NYC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6/21/2024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6/21/2024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New York</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New York</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0464499"/>
                  </a:ext>
                </a:extLst>
              </a:tr>
              <a:tr h="184150">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10"/>
                        </a:rPr>
                        <a:t>aMS</a:t>
                      </a:r>
                      <a:r>
                        <a:rPr lang="en-US" sz="1100" b="0" i="0" u="none" strike="noStrike">
                          <a:solidFill>
                            <a:srgbClr val="000000"/>
                          </a:solidFill>
                          <a:effectLst/>
                          <a:latin typeface="Segoe UI" panose="020B0502040204020203" pitchFamily="34" charset="0"/>
                          <a:cs typeface="Segoe UI" panose="020B0502040204020203" pitchFamily="34" charset="0"/>
                          <a:hlinkClick r:id="rId10"/>
                        </a:rPr>
                        <a:t> Brazzaville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6/25/2024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6/25/2024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Brazzaville</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Republic du Congo</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Congo</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5903905"/>
                  </a:ext>
                </a:extLst>
              </a:tr>
              <a:tr h="18415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11"/>
                        </a:rPr>
                        <a:t>Workplace Ninjas UK – Manchester</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7/2/2024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7/2/2024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Manchester</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Greater Manchester</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Great Britain</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1126008"/>
                  </a:ext>
                </a:extLst>
              </a:tr>
              <a:tr h="27445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12"/>
                        </a:rPr>
                        <a:t>AI Community Event - Toronto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7/12/2024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7/12/2024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Toronto</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Ontario</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Canada</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3969375"/>
                  </a:ext>
                </a:extLst>
              </a:tr>
              <a:tr h="18415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13"/>
                        </a:rPr>
                        <a:t>Microsoft Community Days Chicago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7/20/2024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7/20/2024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Chicago</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Illinois</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1853070"/>
                  </a:ext>
                </a:extLst>
              </a:tr>
              <a:tr h="18415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14"/>
                        </a:rPr>
                        <a:t>Summit NA Roadshow - Seattle</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7/23/2024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7/23/2024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Bellevue</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Washington</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5504414"/>
                  </a:ext>
                </a:extLst>
              </a:tr>
            </a:tbl>
          </a:graphicData>
        </a:graphic>
      </p:graphicFrame>
      <p:sp>
        <p:nvSpPr>
          <p:cNvPr id="5" name="TextBox 4">
            <a:extLst>
              <a:ext uri="{FF2B5EF4-FFF2-40B4-BE49-F238E27FC236}">
                <a16:creationId xmlns:a16="http://schemas.microsoft.com/office/drawing/2014/main" id="{CAD76178-FF76-A192-3092-529359496F43}"/>
              </a:ext>
            </a:extLst>
          </p:cNvPr>
          <p:cNvSpPr txBox="1"/>
          <p:nvPr/>
        </p:nvSpPr>
        <p:spPr>
          <a:xfrm>
            <a:off x="82645" y="733627"/>
            <a:ext cx="11887199"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These events often serve underrepresented or emerging markets. They are organized by volunteers and are free to attendees. Newly branded “Community Days” events may cover any part of the Microsoft technical stack and/or cater to roles or industries. These are a vibrant opportunity for recruiting, career development and technical skilling. A full list of community led events can be found at </a:t>
            </a:r>
            <a:r>
              <a:rPr kumimoji="0" lang="en-US" sz="1200" b="0" i="0" u="none" strike="noStrike" kern="1200" cap="none" spc="0" normalizeH="0" baseline="0" noProof="0">
                <a:ln>
                  <a:noFill/>
                </a:ln>
                <a:solidFill>
                  <a:prstClr val="black"/>
                </a:solidFill>
                <a:effectLst/>
                <a:uLnTx/>
                <a:uFillTx/>
                <a:latin typeface="Segoe UI"/>
                <a:ea typeface="+mn-ea"/>
                <a:cs typeface="Segoe UI"/>
                <a:hlinkClick r:id="rId15">
                  <a:extLst>
                    <a:ext uri="{A12FA001-AC4F-418D-AE19-62706E023703}">
                      <ahyp:hlinkClr xmlns:ahyp="http://schemas.microsoft.com/office/drawing/2018/hyperlinkcolor" val="tx"/>
                    </a:ext>
                  </a:extLst>
                </a:hlinkClick>
              </a:rPr>
              <a:t>CommunityDays.org</a:t>
            </a:r>
            <a:r>
              <a:rPr kumimoji="0" lang="en-US" sz="1200" b="0" i="0" u="none" strike="noStrike" kern="1200" cap="none" spc="0" normalizeH="0" baseline="0" noProof="0">
                <a:ln>
                  <a:noFill/>
                </a:ln>
                <a:solidFill>
                  <a:prstClr val="black"/>
                </a:solidFill>
                <a:effectLst/>
                <a:uLnTx/>
                <a:uFillTx/>
                <a:latin typeface="Segoe UI"/>
                <a:ea typeface="+mn-ea"/>
                <a:cs typeface="Segoe UI"/>
              </a:rPr>
              <a:t>.  </a:t>
            </a:r>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9621380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27ECD1-7985-3EDE-7E46-4955231EB648}"/>
              </a:ext>
            </a:extLst>
          </p:cNvPr>
          <p:cNvSpPr/>
          <p:nvPr/>
        </p:nvSpPr>
        <p:spPr>
          <a:xfrm>
            <a:off x="0" y="69011"/>
            <a:ext cx="12192000" cy="6295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A97E1C3-42E5-95A2-6C24-6AA99EF8996E}"/>
              </a:ext>
            </a:extLst>
          </p:cNvPr>
          <p:cNvSpPr txBox="1"/>
          <p:nvPr/>
        </p:nvSpPr>
        <p:spPr>
          <a:xfrm>
            <a:off x="104775" y="104111"/>
            <a:ext cx="98583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Upcoming Community Led Events: Continued</a:t>
            </a:r>
          </a:p>
        </p:txBody>
      </p:sp>
      <p:graphicFrame>
        <p:nvGraphicFramePr>
          <p:cNvPr id="2" name="Table 1">
            <a:extLst>
              <a:ext uri="{FF2B5EF4-FFF2-40B4-BE49-F238E27FC236}">
                <a16:creationId xmlns:a16="http://schemas.microsoft.com/office/drawing/2014/main" id="{45522CD2-E0A6-9C66-37F5-3758077AE94C}"/>
              </a:ext>
            </a:extLst>
          </p:cNvPr>
          <p:cNvGraphicFramePr>
            <a:graphicFrameLocks noGrp="1"/>
          </p:cNvGraphicFramePr>
          <p:nvPr/>
        </p:nvGraphicFramePr>
        <p:xfrm>
          <a:off x="132271" y="1572289"/>
          <a:ext cx="11590478" cy="2305701"/>
        </p:xfrm>
        <a:graphic>
          <a:graphicData uri="http://schemas.openxmlformats.org/drawingml/2006/table">
            <a:tbl>
              <a:tblPr/>
              <a:tblGrid>
                <a:gridCol w="4485210">
                  <a:extLst>
                    <a:ext uri="{9D8B030D-6E8A-4147-A177-3AD203B41FA5}">
                      <a16:colId xmlns:a16="http://schemas.microsoft.com/office/drawing/2014/main" val="3277035106"/>
                    </a:ext>
                  </a:extLst>
                </a:gridCol>
                <a:gridCol w="1178818">
                  <a:extLst>
                    <a:ext uri="{9D8B030D-6E8A-4147-A177-3AD203B41FA5}">
                      <a16:colId xmlns:a16="http://schemas.microsoft.com/office/drawing/2014/main" val="4167593692"/>
                    </a:ext>
                  </a:extLst>
                </a:gridCol>
                <a:gridCol w="1178818">
                  <a:extLst>
                    <a:ext uri="{9D8B030D-6E8A-4147-A177-3AD203B41FA5}">
                      <a16:colId xmlns:a16="http://schemas.microsoft.com/office/drawing/2014/main" val="816304547"/>
                    </a:ext>
                  </a:extLst>
                </a:gridCol>
                <a:gridCol w="1493312">
                  <a:extLst>
                    <a:ext uri="{9D8B030D-6E8A-4147-A177-3AD203B41FA5}">
                      <a16:colId xmlns:a16="http://schemas.microsoft.com/office/drawing/2014/main" val="4197022154"/>
                    </a:ext>
                  </a:extLst>
                </a:gridCol>
                <a:gridCol w="1560286">
                  <a:extLst>
                    <a:ext uri="{9D8B030D-6E8A-4147-A177-3AD203B41FA5}">
                      <a16:colId xmlns:a16="http://schemas.microsoft.com/office/drawing/2014/main" val="471724707"/>
                    </a:ext>
                  </a:extLst>
                </a:gridCol>
                <a:gridCol w="1694034">
                  <a:extLst>
                    <a:ext uri="{9D8B030D-6E8A-4147-A177-3AD203B41FA5}">
                      <a16:colId xmlns:a16="http://schemas.microsoft.com/office/drawing/2014/main" val="2124249135"/>
                    </a:ext>
                  </a:extLst>
                </a:gridCol>
              </a:tblGrid>
              <a:tr h="460138">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Event name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100" b="1" i="0" u="none" strike="noStrike">
                          <a:solidFill>
                            <a:srgbClr val="FFFFFF"/>
                          </a:solidFill>
                          <a:effectLst/>
                          <a:latin typeface="Segoe UI" panose="020B0502040204020203" pitchFamily="34" charset="0"/>
                          <a:cs typeface="Segoe UI" panose="020B0502040204020203" pitchFamily="34" charset="0"/>
                        </a:rPr>
                        <a:t>Start date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100" b="1" i="0" u="none" strike="noStrike">
                          <a:solidFill>
                            <a:srgbClr val="FFFFFF"/>
                          </a:solidFill>
                          <a:effectLst/>
                          <a:latin typeface="Segoe UI" panose="020B0502040204020203" pitchFamily="34" charset="0"/>
                          <a:cs typeface="Segoe UI" panose="020B0502040204020203" pitchFamily="34" charset="0"/>
                        </a:rPr>
                        <a:t>End date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City</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State/Province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Country</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616007387"/>
                  </a:ext>
                </a:extLst>
              </a:tr>
              <a:tr h="291083">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3"/>
                        </a:rPr>
                        <a:t>M365 Community Days NYC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7/26/2024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7/26/2024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New York</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New York</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1187005"/>
                  </a:ext>
                </a:extLst>
              </a:tr>
              <a:tr h="195482">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4"/>
                        </a:rPr>
                        <a:t>aMP</a:t>
                      </a:r>
                      <a:r>
                        <a:rPr lang="en-US" sz="1100" b="0" i="0" u="none" strike="noStrike">
                          <a:solidFill>
                            <a:srgbClr val="000000"/>
                          </a:solidFill>
                          <a:effectLst/>
                          <a:latin typeface="Segoe UI" panose="020B0502040204020203" pitchFamily="34" charset="0"/>
                          <a:cs typeface="Segoe UI" panose="020B0502040204020203" pitchFamily="34" charset="0"/>
                          <a:hlinkClick r:id="rId4"/>
                        </a:rPr>
                        <a:t> Colombo</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8/1/2024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8/1/2024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Colombo</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Sri Lanka</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Sri Lanka</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2079787"/>
                  </a:ext>
                </a:extLst>
              </a:tr>
              <a:tr h="195482">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5"/>
                        </a:rPr>
                        <a:t>AI Community Conference - DC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8/2/2024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8/2/2024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Washington</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DC</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9103454"/>
                  </a:ext>
                </a:extLst>
              </a:tr>
              <a:tr h="195482">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6"/>
                        </a:rPr>
                        <a:t>Summit NA Roadshow - New York</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8/14/2024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8/22/2024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New York</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New York</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0285362"/>
                  </a:ext>
                </a:extLst>
              </a:tr>
              <a:tr h="195482">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7"/>
                        </a:rPr>
                        <a:t>aMP</a:t>
                      </a:r>
                      <a:r>
                        <a:rPr lang="en-US" sz="1100" b="0" i="0" u="none" strike="noStrike">
                          <a:solidFill>
                            <a:srgbClr val="000000"/>
                          </a:solidFill>
                          <a:effectLst/>
                          <a:latin typeface="Segoe UI" panose="020B0502040204020203" pitchFamily="34" charset="0"/>
                          <a:cs typeface="Segoe UI" panose="020B0502040204020203" pitchFamily="34" charset="0"/>
                          <a:hlinkClick r:id="rId7"/>
                        </a:rPr>
                        <a:t> Salem</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8/27/2024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8/27/2024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Salem</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Tamil Nadu</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India</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7222228"/>
                  </a:ext>
                </a:extLst>
              </a:tr>
              <a:tr h="195482">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8"/>
                        </a:rPr>
                        <a:t>Dynamics User Group Ohio Regional Meetup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8/27/2024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8/28/2024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Dublin</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OH</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0072393"/>
                  </a:ext>
                </a:extLst>
              </a:tr>
              <a:tr h="195482">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9"/>
                        </a:rPr>
                        <a:t>CollabDays</a:t>
                      </a:r>
                      <a:r>
                        <a:rPr lang="en-US" sz="1100" b="0" i="0" u="none" strike="noStrike">
                          <a:solidFill>
                            <a:srgbClr val="000000"/>
                          </a:solidFill>
                          <a:effectLst/>
                          <a:latin typeface="Segoe UI" panose="020B0502040204020203" pitchFamily="34" charset="0"/>
                          <a:cs typeface="Segoe UI" panose="020B0502040204020203" pitchFamily="34" charset="0"/>
                          <a:hlinkClick r:id="rId9"/>
                        </a:rPr>
                        <a:t> Hamburg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8/31/2024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8/31/2024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Hamburg</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Hamburg</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Germany</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4275351"/>
                  </a:ext>
                </a:extLst>
              </a:tr>
            </a:tbl>
          </a:graphicData>
        </a:graphic>
      </p:graphicFrame>
      <p:sp>
        <p:nvSpPr>
          <p:cNvPr id="5" name="TextBox 4">
            <a:extLst>
              <a:ext uri="{FF2B5EF4-FFF2-40B4-BE49-F238E27FC236}">
                <a16:creationId xmlns:a16="http://schemas.microsoft.com/office/drawing/2014/main" id="{CAD76178-FF76-A192-3092-529359496F43}"/>
              </a:ext>
            </a:extLst>
          </p:cNvPr>
          <p:cNvSpPr txBox="1"/>
          <p:nvPr/>
        </p:nvSpPr>
        <p:spPr>
          <a:xfrm>
            <a:off x="104775" y="812242"/>
            <a:ext cx="11887199"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These events often serve underrepresented or emerging markets. They are organized by volunteers and are free to attendees. Newly branded “Community Days” events may cover any part of the Microsoft technical stack and/or cater to roles or industries. These are a vibrant opportunity for recruiting, career development and technical skilling. A full list of community led events can be found at </a:t>
            </a:r>
            <a:r>
              <a:rPr kumimoji="0" lang="en-US" sz="1200" b="0" i="0" u="none" strike="noStrike" kern="1200" cap="none" spc="0" normalizeH="0" baseline="0" noProof="0">
                <a:ln>
                  <a:noFill/>
                </a:ln>
                <a:solidFill>
                  <a:prstClr val="black"/>
                </a:solidFill>
                <a:effectLst/>
                <a:uLnTx/>
                <a:uFillTx/>
                <a:latin typeface="Segoe UI"/>
                <a:ea typeface="+mn-ea"/>
                <a:cs typeface="Segoe UI"/>
                <a:hlinkClick r:id="rId10">
                  <a:extLst>
                    <a:ext uri="{A12FA001-AC4F-418D-AE19-62706E023703}">
                      <ahyp:hlinkClr xmlns:ahyp="http://schemas.microsoft.com/office/drawing/2018/hyperlinkcolor" val="tx"/>
                    </a:ext>
                  </a:extLst>
                </a:hlinkClick>
              </a:rPr>
              <a:t>CommunityDays.org</a:t>
            </a:r>
            <a:r>
              <a:rPr kumimoji="0" lang="en-US" sz="1200" b="0" i="0" u="none" strike="noStrike" kern="1200" cap="none" spc="0" normalizeH="0" baseline="0" noProof="0">
                <a:ln>
                  <a:noFill/>
                </a:ln>
                <a:solidFill>
                  <a:prstClr val="black"/>
                </a:solidFill>
                <a:effectLst/>
                <a:uLnTx/>
                <a:uFillTx/>
                <a:latin typeface="Segoe UI"/>
                <a:ea typeface="+mn-ea"/>
                <a:cs typeface="Segoe UI"/>
              </a:rPr>
              <a:t>.  </a:t>
            </a:r>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308103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EC833E-53C5-AA4E-1800-A5F37122DA64}"/>
              </a:ext>
            </a:extLst>
          </p:cNvPr>
          <p:cNvPicPr>
            <a:picLocks noChangeAspect="1"/>
          </p:cNvPicPr>
          <p:nvPr/>
        </p:nvPicPr>
        <p:blipFill>
          <a:blip r:embed="rId2"/>
          <a:stretch>
            <a:fillRect/>
          </a:stretch>
        </p:blipFill>
        <p:spPr>
          <a:xfrm>
            <a:off x="0" y="7096"/>
            <a:ext cx="12192000" cy="6843807"/>
          </a:xfrm>
          <a:prstGeom prst="rect">
            <a:avLst/>
          </a:prstGeom>
        </p:spPr>
      </p:pic>
    </p:spTree>
    <p:extLst>
      <p:ext uri="{BB962C8B-B14F-4D97-AF65-F5344CB8AC3E}">
        <p14:creationId xmlns:p14="http://schemas.microsoft.com/office/powerpoint/2010/main" val="17473857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5800" y="5817752"/>
            <a:ext cx="354448" cy="354448"/>
          </a:xfrm>
          <a:custGeom>
            <a:avLst/>
            <a:gdLst/>
            <a:ahLst/>
            <a:cxnLst/>
            <a:rect l="l" t="t" r="r" b="b"/>
            <a:pathLst>
              <a:path w="531672" h="531672">
                <a:moveTo>
                  <a:pt x="0" y="0"/>
                </a:moveTo>
                <a:lnTo>
                  <a:pt x="531672" y="0"/>
                </a:lnTo>
                <a:lnTo>
                  <a:pt x="531672" y="531672"/>
                </a:lnTo>
                <a:lnTo>
                  <a:pt x="0" y="5316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3" name="Group 3"/>
          <p:cNvGrpSpPr/>
          <p:nvPr/>
        </p:nvGrpSpPr>
        <p:grpSpPr>
          <a:xfrm>
            <a:off x="7485196" y="0"/>
            <a:ext cx="4706804" cy="6858000"/>
            <a:chOff x="0" y="0"/>
            <a:chExt cx="7095071" cy="10337800"/>
          </a:xfrm>
        </p:grpSpPr>
        <p:sp>
          <p:nvSpPr>
            <p:cNvPr id="4" name="Freeform 4"/>
            <p:cNvSpPr/>
            <p:nvPr/>
          </p:nvSpPr>
          <p:spPr>
            <a:xfrm>
              <a:off x="0" y="0"/>
              <a:ext cx="7095109" cy="10337800"/>
            </a:xfrm>
            <a:custGeom>
              <a:avLst/>
              <a:gdLst/>
              <a:ahLst/>
              <a:cxnLst/>
              <a:rect l="l" t="t" r="r" b="b"/>
              <a:pathLst>
                <a:path w="7095109" h="10337800">
                  <a:moveTo>
                    <a:pt x="2370709" y="0"/>
                  </a:moveTo>
                  <a:lnTo>
                    <a:pt x="0" y="4292600"/>
                  </a:lnTo>
                  <a:lnTo>
                    <a:pt x="3776091" y="9084691"/>
                  </a:lnTo>
                  <a:lnTo>
                    <a:pt x="2590800" y="10337800"/>
                  </a:lnTo>
                  <a:lnTo>
                    <a:pt x="7095109" y="10337800"/>
                  </a:lnTo>
                  <a:lnTo>
                    <a:pt x="7095109" y="0"/>
                  </a:lnTo>
                  <a:close/>
                </a:path>
              </a:pathLst>
            </a:custGeom>
            <a:blipFill>
              <a:blip r:embed="rId4"/>
              <a:stretch>
                <a:fillRect l="-42908" r="-7564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5" name="Group 5"/>
          <p:cNvGrpSpPr/>
          <p:nvPr/>
        </p:nvGrpSpPr>
        <p:grpSpPr>
          <a:xfrm rot="19307509">
            <a:off x="7981010" y="2239277"/>
            <a:ext cx="708325" cy="4489892"/>
            <a:chOff x="0" y="0"/>
            <a:chExt cx="279832" cy="1773784"/>
          </a:xfrm>
        </p:grpSpPr>
        <p:sp>
          <p:nvSpPr>
            <p:cNvPr id="6" name="Freeform 6"/>
            <p:cNvSpPr/>
            <p:nvPr/>
          </p:nvSpPr>
          <p:spPr>
            <a:xfrm>
              <a:off x="0" y="0"/>
              <a:ext cx="279832" cy="1773784"/>
            </a:xfrm>
            <a:custGeom>
              <a:avLst/>
              <a:gdLst/>
              <a:ahLst/>
              <a:cxnLst/>
              <a:rect l="l" t="t" r="r" b="b"/>
              <a:pathLst>
                <a:path w="279832" h="1773784">
                  <a:moveTo>
                    <a:pt x="0" y="0"/>
                  </a:moveTo>
                  <a:lnTo>
                    <a:pt x="279832" y="0"/>
                  </a:lnTo>
                  <a:lnTo>
                    <a:pt x="279832" y="1773784"/>
                  </a:lnTo>
                  <a:lnTo>
                    <a:pt x="0" y="1773784"/>
                  </a:lnTo>
                  <a:close/>
                </a:path>
              </a:pathLst>
            </a:custGeom>
            <a:solidFill>
              <a:srgbClr val="008BD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 name="TextBox 7"/>
            <p:cNvSpPr txBox="1"/>
            <p:nvPr/>
          </p:nvSpPr>
          <p:spPr>
            <a:xfrm>
              <a:off x="0" y="-66675"/>
              <a:ext cx="279832" cy="1840459"/>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867"/>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8" name="Group 8"/>
          <p:cNvGrpSpPr/>
          <p:nvPr/>
        </p:nvGrpSpPr>
        <p:grpSpPr>
          <a:xfrm rot="7221385">
            <a:off x="8734354" y="6267360"/>
            <a:ext cx="1682635" cy="635372"/>
            <a:chOff x="0" y="0"/>
            <a:chExt cx="1614384" cy="609600"/>
          </a:xfrm>
        </p:grpSpPr>
        <p:sp>
          <p:nvSpPr>
            <p:cNvPr id="9" name="Freeform 9"/>
            <p:cNvSpPr/>
            <p:nvPr/>
          </p:nvSpPr>
          <p:spPr>
            <a:xfrm>
              <a:off x="0" y="0"/>
              <a:ext cx="1614384" cy="609600"/>
            </a:xfrm>
            <a:custGeom>
              <a:avLst/>
              <a:gdLst/>
              <a:ahLst/>
              <a:cxnLst/>
              <a:rect l="l" t="t" r="r" b="b"/>
              <a:pathLst>
                <a:path w="1614384" h="609600">
                  <a:moveTo>
                    <a:pt x="203200" y="0"/>
                  </a:moveTo>
                  <a:lnTo>
                    <a:pt x="1614384" y="0"/>
                  </a:lnTo>
                  <a:lnTo>
                    <a:pt x="1411184" y="609600"/>
                  </a:lnTo>
                  <a:lnTo>
                    <a:pt x="0" y="609600"/>
                  </a:lnTo>
                  <a:lnTo>
                    <a:pt x="203200" y="0"/>
                  </a:lnTo>
                  <a:close/>
                </a:path>
              </a:pathLst>
            </a:custGeom>
            <a:solidFill>
              <a:srgbClr val="008BD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TextBox 10"/>
            <p:cNvSpPr txBox="1"/>
            <p:nvPr/>
          </p:nvSpPr>
          <p:spPr>
            <a:xfrm>
              <a:off x="101600" y="-66675"/>
              <a:ext cx="1411184" cy="67627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867"/>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1" name="Group 11"/>
          <p:cNvGrpSpPr/>
          <p:nvPr/>
        </p:nvGrpSpPr>
        <p:grpSpPr>
          <a:xfrm rot="7221385">
            <a:off x="7536195" y="6388448"/>
            <a:ext cx="2558444" cy="393197"/>
            <a:chOff x="0" y="0"/>
            <a:chExt cx="2454669" cy="377249"/>
          </a:xfrm>
        </p:grpSpPr>
        <p:sp>
          <p:nvSpPr>
            <p:cNvPr id="12" name="Freeform 12"/>
            <p:cNvSpPr/>
            <p:nvPr/>
          </p:nvSpPr>
          <p:spPr>
            <a:xfrm>
              <a:off x="0" y="0"/>
              <a:ext cx="2454669" cy="377249"/>
            </a:xfrm>
            <a:custGeom>
              <a:avLst/>
              <a:gdLst/>
              <a:ahLst/>
              <a:cxnLst/>
              <a:rect l="l" t="t" r="r" b="b"/>
              <a:pathLst>
                <a:path w="2454669" h="377249">
                  <a:moveTo>
                    <a:pt x="203200" y="0"/>
                  </a:moveTo>
                  <a:lnTo>
                    <a:pt x="2454669" y="0"/>
                  </a:lnTo>
                  <a:lnTo>
                    <a:pt x="2251469" y="377249"/>
                  </a:lnTo>
                  <a:lnTo>
                    <a:pt x="0" y="377249"/>
                  </a:lnTo>
                  <a:lnTo>
                    <a:pt x="203200" y="0"/>
                  </a:lnTo>
                  <a:close/>
                </a:path>
              </a:pathLst>
            </a:custGeom>
            <a:solidFill>
              <a:srgbClr val="008BD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TextBox 13"/>
            <p:cNvSpPr txBox="1"/>
            <p:nvPr/>
          </p:nvSpPr>
          <p:spPr>
            <a:xfrm>
              <a:off x="101600" y="-66675"/>
              <a:ext cx="2251469" cy="443924"/>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867"/>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4" name="Group 14"/>
          <p:cNvGrpSpPr/>
          <p:nvPr/>
        </p:nvGrpSpPr>
        <p:grpSpPr>
          <a:xfrm rot="7091654">
            <a:off x="6057797" y="637261"/>
            <a:ext cx="2758724" cy="393197"/>
            <a:chOff x="0" y="0"/>
            <a:chExt cx="2646825" cy="377249"/>
          </a:xfrm>
        </p:grpSpPr>
        <p:sp>
          <p:nvSpPr>
            <p:cNvPr id="15" name="Freeform 15"/>
            <p:cNvSpPr/>
            <p:nvPr/>
          </p:nvSpPr>
          <p:spPr>
            <a:xfrm>
              <a:off x="0" y="0"/>
              <a:ext cx="2646825" cy="377249"/>
            </a:xfrm>
            <a:custGeom>
              <a:avLst/>
              <a:gdLst/>
              <a:ahLst/>
              <a:cxnLst/>
              <a:rect l="l" t="t" r="r" b="b"/>
              <a:pathLst>
                <a:path w="2646825" h="377249">
                  <a:moveTo>
                    <a:pt x="203200" y="0"/>
                  </a:moveTo>
                  <a:lnTo>
                    <a:pt x="2646825" y="0"/>
                  </a:lnTo>
                  <a:lnTo>
                    <a:pt x="2443625" y="377249"/>
                  </a:lnTo>
                  <a:lnTo>
                    <a:pt x="0" y="377249"/>
                  </a:lnTo>
                  <a:lnTo>
                    <a:pt x="203200" y="0"/>
                  </a:lnTo>
                  <a:close/>
                </a:path>
              </a:pathLst>
            </a:custGeom>
            <a:solidFill>
              <a:srgbClr val="008BD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TextBox 16"/>
            <p:cNvSpPr txBox="1"/>
            <p:nvPr/>
          </p:nvSpPr>
          <p:spPr>
            <a:xfrm>
              <a:off x="101600" y="-66675"/>
              <a:ext cx="2443625" cy="443924"/>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867"/>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7" name="Group 17"/>
          <p:cNvGrpSpPr/>
          <p:nvPr/>
        </p:nvGrpSpPr>
        <p:grpSpPr>
          <a:xfrm rot="1710481">
            <a:off x="7689184" y="-1078178"/>
            <a:ext cx="708325" cy="4457700"/>
            <a:chOff x="0" y="0"/>
            <a:chExt cx="279832" cy="1761067"/>
          </a:xfrm>
        </p:grpSpPr>
        <p:sp>
          <p:nvSpPr>
            <p:cNvPr id="18" name="Freeform 18"/>
            <p:cNvSpPr/>
            <p:nvPr/>
          </p:nvSpPr>
          <p:spPr>
            <a:xfrm>
              <a:off x="0" y="0"/>
              <a:ext cx="279832" cy="1761067"/>
            </a:xfrm>
            <a:custGeom>
              <a:avLst/>
              <a:gdLst/>
              <a:ahLst/>
              <a:cxnLst/>
              <a:rect l="l" t="t" r="r" b="b"/>
              <a:pathLst>
                <a:path w="279832" h="1761067">
                  <a:moveTo>
                    <a:pt x="0" y="0"/>
                  </a:moveTo>
                  <a:lnTo>
                    <a:pt x="279832" y="0"/>
                  </a:lnTo>
                  <a:lnTo>
                    <a:pt x="279832" y="1761067"/>
                  </a:lnTo>
                  <a:lnTo>
                    <a:pt x="0" y="1761067"/>
                  </a:lnTo>
                  <a:close/>
                </a:path>
              </a:pathLst>
            </a:custGeom>
            <a:solidFill>
              <a:srgbClr val="008BD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TextBox 19"/>
            <p:cNvSpPr txBox="1"/>
            <p:nvPr/>
          </p:nvSpPr>
          <p:spPr>
            <a:xfrm>
              <a:off x="0" y="-66675"/>
              <a:ext cx="279832" cy="1827742"/>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867"/>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20" name="Group 20"/>
          <p:cNvGrpSpPr/>
          <p:nvPr/>
        </p:nvGrpSpPr>
        <p:grpSpPr>
          <a:xfrm rot="1744249">
            <a:off x="11455764" y="1484491"/>
            <a:ext cx="1472473" cy="9725343"/>
            <a:chOff x="0" y="0"/>
            <a:chExt cx="581718" cy="3842111"/>
          </a:xfrm>
        </p:grpSpPr>
        <p:sp>
          <p:nvSpPr>
            <p:cNvPr id="21" name="Freeform 21"/>
            <p:cNvSpPr/>
            <p:nvPr/>
          </p:nvSpPr>
          <p:spPr>
            <a:xfrm>
              <a:off x="0" y="0"/>
              <a:ext cx="581718" cy="3842111"/>
            </a:xfrm>
            <a:custGeom>
              <a:avLst/>
              <a:gdLst/>
              <a:ahLst/>
              <a:cxnLst/>
              <a:rect l="l" t="t" r="r" b="b"/>
              <a:pathLst>
                <a:path w="581718" h="3842111">
                  <a:moveTo>
                    <a:pt x="0" y="0"/>
                  </a:moveTo>
                  <a:lnTo>
                    <a:pt x="581718" y="0"/>
                  </a:lnTo>
                  <a:lnTo>
                    <a:pt x="581718" y="3842111"/>
                  </a:lnTo>
                  <a:lnTo>
                    <a:pt x="0" y="3842111"/>
                  </a:lnTo>
                  <a:close/>
                </a:path>
              </a:pathLst>
            </a:custGeom>
            <a:solidFill>
              <a:srgbClr val="008BD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TextBox 22"/>
            <p:cNvSpPr txBox="1"/>
            <p:nvPr/>
          </p:nvSpPr>
          <p:spPr>
            <a:xfrm>
              <a:off x="0" y="-66675"/>
              <a:ext cx="581718" cy="3908786"/>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867"/>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3" name="Freeform 23"/>
          <p:cNvSpPr/>
          <p:nvPr/>
        </p:nvSpPr>
        <p:spPr>
          <a:xfrm>
            <a:off x="8223121" y="5353415"/>
            <a:ext cx="2705100" cy="1082040"/>
          </a:xfrm>
          <a:custGeom>
            <a:avLst/>
            <a:gdLst/>
            <a:ahLst/>
            <a:cxnLst/>
            <a:rect l="l" t="t" r="r" b="b"/>
            <a:pathLst>
              <a:path w="4057650" h="1623060">
                <a:moveTo>
                  <a:pt x="0" y="0"/>
                </a:moveTo>
                <a:lnTo>
                  <a:pt x="4057650" y="0"/>
                </a:lnTo>
                <a:lnTo>
                  <a:pt x="4057650" y="1623060"/>
                </a:lnTo>
                <a:lnTo>
                  <a:pt x="0" y="162306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TextBox 24"/>
          <p:cNvSpPr txBox="1"/>
          <p:nvPr/>
        </p:nvSpPr>
        <p:spPr>
          <a:xfrm>
            <a:off x="685800" y="2199597"/>
            <a:ext cx="5410200" cy="178858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6966"/>
              </a:lnSpc>
              <a:spcBef>
                <a:spcPts val="0"/>
              </a:spcBef>
              <a:spcAft>
                <a:spcPts val="0"/>
              </a:spcAft>
              <a:buClrTx/>
              <a:buSzTx/>
              <a:buFontTx/>
              <a:buNone/>
              <a:tabLst/>
              <a:defRPr/>
            </a:pPr>
            <a:r>
              <a:rPr kumimoji="0" lang="en-US" sz="6333" b="0" i="0" u="none" strike="noStrike" kern="1200" cap="none" spc="0" normalizeH="0" baseline="0" noProof="0">
                <a:ln>
                  <a:noFill/>
                </a:ln>
                <a:solidFill>
                  <a:srgbClr val="1D3380"/>
                </a:solidFill>
                <a:effectLst/>
                <a:uLnTx/>
                <a:uFillTx/>
                <a:latin typeface="Open Sans Bold"/>
                <a:ea typeface="+mn-ea"/>
                <a:cs typeface="+mn-cs"/>
              </a:rPr>
              <a:t>Experts Live</a:t>
            </a:r>
          </a:p>
          <a:p>
            <a:pPr marL="0" marR="0" lvl="0" indent="0" algn="l" defTabSz="609539" rtl="0" eaLnBrk="1" fontAlgn="auto" latinLnBrk="0" hangingPunct="1">
              <a:lnSpc>
                <a:spcPts val="6966"/>
              </a:lnSpc>
              <a:spcBef>
                <a:spcPts val="0"/>
              </a:spcBef>
              <a:spcAft>
                <a:spcPts val="0"/>
              </a:spcAft>
              <a:buClrTx/>
              <a:buSzTx/>
              <a:buFontTx/>
              <a:buNone/>
              <a:tabLst/>
              <a:defRPr/>
            </a:pPr>
            <a:r>
              <a:rPr kumimoji="0" lang="en-US" sz="6333" b="0" i="0" u="none" strike="noStrike" kern="1200" cap="none" spc="0" normalizeH="0" baseline="0" noProof="0">
                <a:ln>
                  <a:noFill/>
                </a:ln>
                <a:solidFill>
                  <a:srgbClr val="1D3380"/>
                </a:solidFill>
                <a:effectLst/>
                <a:uLnTx/>
                <a:uFillTx/>
                <a:latin typeface="Open Sans Bold"/>
                <a:ea typeface="+mn-ea"/>
                <a:cs typeface="+mn-cs"/>
              </a:rPr>
              <a:t>Europe 2024</a:t>
            </a:r>
          </a:p>
        </p:txBody>
      </p:sp>
      <p:sp>
        <p:nvSpPr>
          <p:cNvPr id="25" name="TextBox 25"/>
          <p:cNvSpPr txBox="1"/>
          <p:nvPr/>
        </p:nvSpPr>
        <p:spPr>
          <a:xfrm>
            <a:off x="1141440" y="5856335"/>
            <a:ext cx="2249461" cy="2988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427"/>
              </a:lnSpc>
              <a:spcBef>
                <a:spcPct val="0"/>
              </a:spcBef>
              <a:spcAft>
                <a:spcPts val="0"/>
              </a:spcAft>
              <a:buClrTx/>
              <a:buSzTx/>
              <a:buFontTx/>
              <a:buNone/>
              <a:tabLst/>
              <a:defRPr/>
            </a:pPr>
            <a:r>
              <a:rPr kumimoji="0" lang="en-US" sz="1733" b="0" i="0" u="none" strike="noStrike" kern="1200" cap="none" spc="0" normalizeH="0" baseline="0" noProof="0">
                <a:ln>
                  <a:noFill/>
                </a:ln>
                <a:solidFill>
                  <a:srgbClr val="1D3380"/>
                </a:solidFill>
                <a:effectLst/>
                <a:uLnTx/>
                <a:uFillTx/>
                <a:latin typeface="Open Sans Bold"/>
                <a:ea typeface="+mn-ea"/>
                <a:cs typeface="+mn-cs"/>
              </a:rPr>
              <a:t>www.expertslive.eu</a:t>
            </a:r>
          </a:p>
        </p:txBody>
      </p:sp>
      <p:sp>
        <p:nvSpPr>
          <p:cNvPr id="26" name="TextBox 26"/>
          <p:cNvSpPr txBox="1"/>
          <p:nvPr/>
        </p:nvSpPr>
        <p:spPr>
          <a:xfrm>
            <a:off x="748426" y="4245040"/>
            <a:ext cx="4993697" cy="30324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520"/>
              </a:lnSpc>
              <a:spcBef>
                <a:spcPct val="0"/>
              </a:spcBef>
              <a:spcAft>
                <a:spcPts val="0"/>
              </a:spcAft>
              <a:buClrTx/>
              <a:buSzTx/>
              <a:buFontTx/>
              <a:buNone/>
              <a:tabLst/>
              <a:defRPr/>
            </a:pPr>
            <a:r>
              <a:rPr kumimoji="0" lang="en-US" sz="1800" b="0" i="0" u="none" strike="noStrike" kern="1200" cap="none" spc="0" normalizeH="0" baseline="0" noProof="0">
                <a:ln>
                  <a:noFill/>
                </a:ln>
                <a:solidFill>
                  <a:srgbClr val="1F87C9"/>
                </a:solidFill>
                <a:effectLst/>
                <a:uLnTx/>
                <a:uFillTx/>
                <a:latin typeface="Open Sans Bold"/>
                <a:ea typeface="+mn-ea"/>
                <a:cs typeface="+mn-cs"/>
              </a:rPr>
              <a:t>Where the </a:t>
            </a:r>
            <a:r>
              <a:rPr kumimoji="0" lang="en-US" sz="1800" b="0" i="0" u="none" strike="noStrike" kern="1200" cap="none" spc="0" normalizeH="0" baseline="0" noProof="0" err="1">
                <a:ln>
                  <a:noFill/>
                </a:ln>
                <a:solidFill>
                  <a:srgbClr val="1F87C9"/>
                </a:solidFill>
                <a:effectLst/>
                <a:uLnTx/>
                <a:uFillTx/>
                <a:latin typeface="Open Sans Bold"/>
                <a:ea typeface="+mn-ea"/>
                <a:cs typeface="+mn-cs"/>
              </a:rPr>
              <a:t>Microso</a:t>
            </a:r>
            <a:r>
              <a:rPr kumimoji="0" lang="en-CH" sz="1800" b="0" i="0" u="none" strike="noStrike" kern="1200" cap="none" spc="0" normalizeH="0" baseline="0" noProof="0">
                <a:ln>
                  <a:noFill/>
                </a:ln>
                <a:solidFill>
                  <a:srgbClr val="1F87C9"/>
                </a:solidFill>
                <a:effectLst/>
                <a:uLnTx/>
                <a:uFillTx/>
                <a:latin typeface="Open Sans Bold"/>
                <a:ea typeface="+mn-ea"/>
                <a:cs typeface="+mn-cs"/>
              </a:rPr>
              <a:t>f</a:t>
            </a:r>
            <a:r>
              <a:rPr kumimoji="0" lang="en-US" sz="1800" b="0" i="0" u="none" strike="noStrike" kern="1200" cap="none" spc="0" normalizeH="0" baseline="0" noProof="0">
                <a:ln>
                  <a:noFill/>
                </a:ln>
                <a:solidFill>
                  <a:srgbClr val="1F87C9"/>
                </a:solidFill>
                <a:effectLst/>
                <a:uLnTx/>
                <a:uFillTx/>
                <a:latin typeface="Open Sans Bold"/>
                <a:ea typeface="+mn-ea"/>
                <a:cs typeface="+mn-cs"/>
              </a:rPr>
              <a:t>t community connects.</a:t>
            </a:r>
          </a:p>
        </p:txBody>
      </p:sp>
    </p:spTree>
    <p:extLst>
      <p:ext uri="{BB962C8B-B14F-4D97-AF65-F5344CB8AC3E}">
        <p14:creationId xmlns:p14="http://schemas.microsoft.com/office/powerpoint/2010/main" val="3037125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C6D8BA-EB52-5D97-629E-1C861F606E7F}"/>
              </a:ext>
            </a:extLst>
          </p:cNvPr>
          <p:cNvSpPr/>
          <p:nvPr/>
        </p:nvSpPr>
        <p:spPr>
          <a:xfrm>
            <a:off x="0" y="0"/>
            <a:ext cx="12192000" cy="6858000"/>
          </a:xfrm>
          <a:prstGeom prst="rect">
            <a:avLst/>
          </a:prstGeom>
          <a:gradFill flip="none" rotWithShape="1">
            <a:gsLst>
              <a:gs pos="33000">
                <a:srgbClr val="463668"/>
              </a:gs>
              <a:gs pos="100000">
                <a:srgbClr val="B243B6"/>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3A677113-F4E9-A6EB-D829-F5942FF6B2A4}"/>
              </a:ext>
            </a:extLst>
          </p:cNvPr>
          <p:cNvPicPr>
            <a:picLocks noChangeAspect="1"/>
          </p:cNvPicPr>
          <p:nvPr/>
        </p:nvPicPr>
        <p:blipFill>
          <a:blip r:embed="rId3"/>
          <a:stretch>
            <a:fillRect/>
          </a:stretch>
        </p:blipFill>
        <p:spPr>
          <a:xfrm>
            <a:off x="8707030" y="3315743"/>
            <a:ext cx="2951552" cy="2951552"/>
          </a:xfrm>
          <a:prstGeom prst="rect">
            <a:avLst/>
          </a:prstGeom>
        </p:spPr>
      </p:pic>
      <p:pic>
        <p:nvPicPr>
          <p:cNvPr id="3" name="Picture 2" descr="A person smiling for a selfie&#10;&#10;Description automatically generated with low confidence">
            <a:extLst>
              <a:ext uri="{FF2B5EF4-FFF2-40B4-BE49-F238E27FC236}">
                <a16:creationId xmlns:a16="http://schemas.microsoft.com/office/drawing/2014/main" id="{6430D0FC-3F77-18A6-0FF9-0C205CCBBE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4652" y="3482554"/>
            <a:ext cx="2060441" cy="1995646"/>
          </a:xfrm>
          <a:prstGeom prst="rect">
            <a:avLst/>
          </a:prstGeom>
        </p:spPr>
      </p:pic>
      <p:sp>
        <p:nvSpPr>
          <p:cNvPr id="7" name="Title 9">
            <a:extLst>
              <a:ext uri="{FF2B5EF4-FFF2-40B4-BE49-F238E27FC236}">
                <a16:creationId xmlns:a16="http://schemas.microsoft.com/office/drawing/2014/main" id="{0EDCAE57-262E-4AEA-FE29-6928EC3141E0}"/>
              </a:ext>
            </a:extLst>
          </p:cNvPr>
          <p:cNvSpPr txBox="1">
            <a:spLocks/>
          </p:cNvSpPr>
          <p:nvPr/>
        </p:nvSpPr>
        <p:spPr>
          <a:xfrm>
            <a:off x="568917" y="2791465"/>
            <a:ext cx="3323072" cy="772189"/>
          </a:xfrm>
          <a:prstGeom prst="rect">
            <a:avLst/>
          </a:prstGeom>
        </p:spPr>
        <p:txBody>
          <a:bodyPr vert="horz" lIns="91440" tIns="45720" rIns="91440" bIns="45720" rtlCol="0" anchor="t">
            <a:norm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t>Karuana Gatimu</a:t>
            </a:r>
            <a:br>
              <a:rPr kumimoji="0" lang="en-US" sz="2400" b="0" i="0"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br>
            <a:endParaRPr kumimoji="0" lang="en-US" sz="2400" b="0" i="1"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endParaRPr>
          </a:p>
        </p:txBody>
      </p:sp>
      <p:sp>
        <p:nvSpPr>
          <p:cNvPr id="8" name="Title 9">
            <a:extLst>
              <a:ext uri="{FF2B5EF4-FFF2-40B4-BE49-F238E27FC236}">
                <a16:creationId xmlns:a16="http://schemas.microsoft.com/office/drawing/2014/main" id="{C852F22D-FA05-7657-9F3A-3EDF2CA2629F}"/>
              </a:ext>
            </a:extLst>
          </p:cNvPr>
          <p:cNvSpPr txBox="1">
            <a:spLocks/>
          </p:cNvSpPr>
          <p:nvPr/>
        </p:nvSpPr>
        <p:spPr>
          <a:xfrm>
            <a:off x="603187" y="5477483"/>
            <a:ext cx="3323072" cy="772189"/>
          </a:xfrm>
          <a:prstGeom prst="rect">
            <a:avLst/>
          </a:prstGeom>
        </p:spPr>
        <p:txBody>
          <a:bodyPr vert="horz" lIns="91440" tIns="45720" rIns="91440" bIns="45720" rtlCol="0" anchor="t">
            <a:norm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t>Heather Cook</a:t>
            </a:r>
            <a:br>
              <a:rPr kumimoji="0" lang="en-US" sz="2400" b="0" i="0"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br>
            <a:endParaRPr kumimoji="0" lang="en-US" sz="2400" b="0" i="1"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endParaRPr>
          </a:p>
        </p:txBody>
      </p:sp>
      <p:sp>
        <p:nvSpPr>
          <p:cNvPr id="9" name="Title 9">
            <a:extLst>
              <a:ext uri="{FF2B5EF4-FFF2-40B4-BE49-F238E27FC236}">
                <a16:creationId xmlns:a16="http://schemas.microsoft.com/office/drawing/2014/main" id="{D78AB2E7-BED0-F74D-9A9F-E0DC6A134B13}"/>
              </a:ext>
            </a:extLst>
          </p:cNvPr>
          <p:cNvSpPr txBox="1">
            <a:spLocks/>
          </p:cNvSpPr>
          <p:nvPr/>
        </p:nvSpPr>
        <p:spPr>
          <a:xfrm>
            <a:off x="4199257" y="1383075"/>
            <a:ext cx="7259637" cy="140176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t>Monday’s at Microsoft</a:t>
            </a:r>
            <a:br>
              <a:rPr kumimoji="0" lang="en-US" sz="5600" b="0" i="0"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br>
            <a:r>
              <a:rPr kumimoji="0" lang="en-US" sz="3600" b="0" i="1"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t>with Karuana &amp; Heather</a:t>
            </a:r>
            <a:endParaRPr kumimoji="0" lang="en-US" sz="5600" b="0" i="1"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endParaRPr>
          </a:p>
        </p:txBody>
      </p:sp>
      <p:sp>
        <p:nvSpPr>
          <p:cNvPr id="11" name="Rectangle 10">
            <a:extLst>
              <a:ext uri="{FF2B5EF4-FFF2-40B4-BE49-F238E27FC236}">
                <a16:creationId xmlns:a16="http://schemas.microsoft.com/office/drawing/2014/main" id="{B7796CF9-E8F6-39B9-0F43-883055E28BC4}"/>
              </a:ext>
            </a:extLst>
          </p:cNvPr>
          <p:cNvSpPr/>
          <p:nvPr/>
        </p:nvSpPr>
        <p:spPr>
          <a:xfrm>
            <a:off x="0" y="0"/>
            <a:ext cx="12192000" cy="876919"/>
          </a:xfrm>
          <a:prstGeom prst="rect">
            <a:avLst/>
          </a:prstGeom>
          <a:solidFill>
            <a:srgbClr val="DF5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0B828C28-45FE-BCCA-B75B-E491C22DECDE}"/>
              </a:ext>
            </a:extLst>
          </p:cNvPr>
          <p:cNvSpPr txBox="1"/>
          <p:nvPr/>
        </p:nvSpPr>
        <p:spPr>
          <a:xfrm>
            <a:off x="4199257" y="2975894"/>
            <a:ext cx="606507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Learn - Explore – Connect In the Microsoft Community</a:t>
            </a:r>
          </a:p>
        </p:txBody>
      </p:sp>
      <p:sp>
        <p:nvSpPr>
          <p:cNvPr id="12" name="Rectangle 11">
            <a:extLst>
              <a:ext uri="{FF2B5EF4-FFF2-40B4-BE49-F238E27FC236}">
                <a16:creationId xmlns:a16="http://schemas.microsoft.com/office/drawing/2014/main" id="{91CA66E1-5ADC-A28E-C6E3-6C089CB15033}"/>
              </a:ext>
            </a:extLst>
          </p:cNvPr>
          <p:cNvSpPr/>
          <p:nvPr/>
        </p:nvSpPr>
        <p:spPr>
          <a:xfrm>
            <a:off x="0" y="5981081"/>
            <a:ext cx="12192000" cy="876919"/>
          </a:xfrm>
          <a:prstGeom prst="rect">
            <a:avLst/>
          </a:prstGeom>
          <a:solidFill>
            <a:srgbClr val="DF5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descr="A person with braids smiling&#10;&#10;Description automatically generated with low confidence">
            <a:extLst>
              <a:ext uri="{FF2B5EF4-FFF2-40B4-BE49-F238E27FC236}">
                <a16:creationId xmlns:a16="http://schemas.microsoft.com/office/drawing/2014/main" id="{493D55CC-9B78-49EF-FE28-C58B8C5842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9068" y="608328"/>
            <a:ext cx="2151611" cy="2037125"/>
          </a:xfrm>
          <a:prstGeom prst="ellipse">
            <a:avLst/>
          </a:prstGeom>
        </p:spPr>
      </p:pic>
      <p:sp>
        <p:nvSpPr>
          <p:cNvPr id="13" name="TextBox 12">
            <a:extLst>
              <a:ext uri="{FF2B5EF4-FFF2-40B4-BE49-F238E27FC236}">
                <a16:creationId xmlns:a16="http://schemas.microsoft.com/office/drawing/2014/main" id="{838EB6BF-4639-4BB0-9DE5-E60040523974}"/>
              </a:ext>
            </a:extLst>
          </p:cNvPr>
          <p:cNvSpPr txBox="1"/>
          <p:nvPr/>
        </p:nvSpPr>
        <p:spPr>
          <a:xfrm>
            <a:off x="4199257" y="3575801"/>
            <a:ext cx="3739330" cy="200054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Bi-weekly @ 8am PT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Watch 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Community Linked</a:t>
            </a:r>
          </a:p>
        </p:txBody>
      </p:sp>
      <p:pic>
        <p:nvPicPr>
          <p:cNvPr id="14" name="Picture 13">
            <a:extLst>
              <a:ext uri="{FF2B5EF4-FFF2-40B4-BE49-F238E27FC236}">
                <a16:creationId xmlns:a16="http://schemas.microsoft.com/office/drawing/2014/main" id="{1A9E2E1F-E642-B87A-1ADA-5FD8D6DDB3B2}"/>
              </a:ext>
            </a:extLst>
          </p:cNvPr>
          <p:cNvPicPr>
            <a:picLocks noChangeAspect="1"/>
          </p:cNvPicPr>
          <p:nvPr/>
        </p:nvPicPr>
        <p:blipFill>
          <a:blip r:embed="rId6"/>
          <a:stretch>
            <a:fillRect/>
          </a:stretch>
        </p:blipFill>
        <p:spPr>
          <a:xfrm>
            <a:off x="5236841" y="5056301"/>
            <a:ext cx="744220" cy="418624"/>
          </a:xfrm>
          <a:prstGeom prst="rect">
            <a:avLst/>
          </a:prstGeom>
        </p:spPr>
      </p:pic>
      <p:sp>
        <p:nvSpPr>
          <p:cNvPr id="4" name="TextBox 3">
            <a:extLst>
              <a:ext uri="{FF2B5EF4-FFF2-40B4-BE49-F238E27FC236}">
                <a16:creationId xmlns:a16="http://schemas.microsoft.com/office/drawing/2014/main" id="{6BEC4A09-8C56-A2C1-B3A2-60E3EE59680B}"/>
              </a:ext>
            </a:extLst>
          </p:cNvPr>
          <p:cNvSpPr txBox="1"/>
          <p:nvPr/>
        </p:nvSpPr>
        <p:spPr>
          <a:xfrm>
            <a:off x="4199257" y="5576349"/>
            <a:ext cx="49876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hlinkClick r:id="rId7">
                  <a:extLst>
                    <a:ext uri="{A12FA001-AC4F-418D-AE19-62706E023703}">
                      <ahyp:hlinkClr xmlns:ahyp="http://schemas.microsoft.com/office/drawing/2018/hyperlinkcolor" val="tx"/>
                    </a:ext>
                  </a:extLst>
                </a:hlinkClick>
              </a:rPr>
              <a:t>https://aka.ms/microsoftcommunitylinkedin</a:t>
            </a:r>
            <a:r>
              <a:rPr kumimoji="0" lang="en-US" sz="1800" b="0" i="0" u="none" strike="noStrike" kern="1200" cap="none" spc="0" normalizeH="0" baseline="0" noProof="0">
                <a:ln>
                  <a:noFill/>
                </a:ln>
                <a:solidFill>
                  <a:srgbClr val="FFFFFF"/>
                </a:solidFill>
                <a:effectLst/>
                <a:uLnTx/>
                <a:uFillTx/>
                <a:latin typeface="Segoe UI"/>
                <a:ea typeface="+mn-ea"/>
                <a:cs typeface="+mn-cs"/>
              </a:rPr>
              <a:t> </a:t>
            </a:r>
          </a:p>
        </p:txBody>
      </p:sp>
    </p:spTree>
    <p:extLst>
      <p:ext uri="{BB962C8B-B14F-4D97-AF65-F5344CB8AC3E}">
        <p14:creationId xmlns:p14="http://schemas.microsoft.com/office/powerpoint/2010/main" val="2326954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95B6C5-EB09-10F4-6E53-C2B2853A8988}"/>
              </a:ext>
            </a:extLst>
          </p:cNvPr>
          <p:cNvSpPr/>
          <p:nvPr/>
        </p:nvSpPr>
        <p:spPr bwMode="auto">
          <a:xfrm>
            <a:off x="5627984" y="0"/>
            <a:ext cx="6617110" cy="6858000"/>
          </a:xfrm>
          <a:prstGeom prst="rect">
            <a:avLst/>
          </a:prstGeom>
          <a:solidFill>
            <a:srgbClr val="FF793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extBox 1">
            <a:extLst>
              <a:ext uri="{FF2B5EF4-FFF2-40B4-BE49-F238E27FC236}">
                <a16:creationId xmlns:a16="http://schemas.microsoft.com/office/drawing/2014/main" id="{F63C46C0-8EAE-71B0-553E-228BFF19C619}"/>
              </a:ext>
            </a:extLst>
          </p:cNvPr>
          <p:cNvSpPr txBox="1"/>
          <p:nvPr/>
        </p:nvSpPr>
        <p:spPr>
          <a:xfrm>
            <a:off x="132080" y="274320"/>
            <a:ext cx="11653520" cy="123110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Segoe UI"/>
                <a:ea typeface="+mn-ea"/>
                <a:cs typeface="+mn-cs"/>
              </a:rPr>
              <a:t>Community Event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Segoe UI"/>
                <a:ea typeface="+mn-ea"/>
                <a:cs typeface="+mn-cs"/>
              </a:rPr>
              <a:t>Producer Roundtables</a:t>
            </a:r>
          </a:p>
        </p:txBody>
      </p:sp>
      <p:sp>
        <p:nvSpPr>
          <p:cNvPr id="4" name="TextBox 3">
            <a:extLst>
              <a:ext uri="{FF2B5EF4-FFF2-40B4-BE49-F238E27FC236}">
                <a16:creationId xmlns:a16="http://schemas.microsoft.com/office/drawing/2014/main" id="{F8926FE3-2A78-7E1D-52ED-5E12C89C91B2}"/>
              </a:ext>
            </a:extLst>
          </p:cNvPr>
          <p:cNvSpPr txBox="1"/>
          <p:nvPr/>
        </p:nvSpPr>
        <p:spPr>
          <a:xfrm>
            <a:off x="232113" y="1789113"/>
            <a:ext cx="5116543" cy="353943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a:ea typeface="Calibri" panose="020F0502020204030204" pitchFamily="34" charset="0"/>
                <a:cs typeface="Times New Roman"/>
              </a:rPr>
              <a:t>As a part of the Microsoft Global Community Initiative, we have put together a series of Community Event Producer monthly roundtables. The roundtables will require a signed non-disclosure agreement (NDA) specific to this set of meetings as we will share information, flagship event dates and upcoming strategies and planning with you regarding Microsoft events. As we discuss many topics together, we want to have a safe, private space for all of us to have these discussions. </a:t>
            </a:r>
            <a:b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1600" b="0" i="0" u="none" strike="noStrike" kern="1200" cap="none" spc="0" normalizeH="0" baseline="0" noProof="0">
                <a:ln>
                  <a:noFill/>
                </a:ln>
                <a:solidFill>
                  <a:srgbClr val="000000"/>
                </a:solidFill>
                <a:effectLst/>
                <a:uLnTx/>
                <a:uFillTx/>
                <a:latin typeface="Calibri"/>
                <a:ea typeface="Calibri" panose="020F0502020204030204" pitchFamily="34" charset="0"/>
                <a:cs typeface="Times New Roman"/>
              </a:rPr>
              <a:t>The goal of these roundtables is to both inform you of internal initiatives and to listen to your feedback on how Microsoft can continue to support community efforts and events in the future. </a:t>
            </a:r>
            <a:endParaRPr kumimoji="0" lang="en-US" sz="1600" b="0" i="0" u="none" strike="noStrike" kern="1200" cap="none" spc="0" normalizeH="0" baseline="0" noProof="0">
              <a:ln>
                <a:noFill/>
              </a:ln>
              <a:solidFill>
                <a:srgbClr val="000000"/>
              </a:solidFill>
              <a:effectLst/>
              <a:uLnTx/>
              <a:uFillTx/>
              <a:latin typeface="Calibri"/>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99994C2D-C671-4FD6-E9CB-1C67568FFD0B}"/>
              </a:ext>
            </a:extLst>
          </p:cNvPr>
          <p:cNvSpPr txBox="1"/>
          <p:nvPr/>
        </p:nvSpPr>
        <p:spPr>
          <a:xfrm>
            <a:off x="5730566" y="1083013"/>
            <a:ext cx="6411946" cy="492442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FFFFFF"/>
                </a:solidFill>
                <a:effectLst/>
                <a:uLnTx/>
                <a:uFillTx/>
                <a:latin typeface="Segoe UI"/>
                <a:ea typeface="+mn-ea"/>
                <a:cs typeface="+mn-cs"/>
              </a:rPr>
              <a:t>WHEN: </a:t>
            </a:r>
            <a:endParaRPr kumimoji="0" lang="en-US" sz="1600" b="1" i="0" u="sng"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Quarterly, the fourth Tuesday.  8:10am &amp; 5:10pm PT</a:t>
            </a:r>
            <a:endParaRPr kumimoji="0" lang="en-US" sz="16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Segoe UI"/>
              </a:rPr>
              <a:t>8:10am &amp; 5:10pm PDT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FFFFFF"/>
                </a:solidFill>
                <a:effectLst/>
                <a:uLnTx/>
                <a:uFillTx/>
                <a:latin typeface="Segoe UI"/>
                <a:ea typeface="+mn-ea"/>
                <a:cs typeface="+mn-cs"/>
              </a:rPr>
              <a:t>WHERE: </a:t>
            </a:r>
            <a:endParaRPr kumimoji="0" lang="en-US" sz="1600" b="1" i="0" u="sng"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Community Tenant, </a:t>
            </a:r>
            <a:endParaRPr kumimoji="0" lang="en-US" sz="1800" b="0" i="0" u="none" strike="noStrike" kern="1200" cap="none" spc="0" normalizeH="0" baseline="0" noProof="0">
              <a:ln>
                <a:noFill/>
              </a:ln>
              <a:solidFill>
                <a:srgbClr val="FFFFFF"/>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invite sent from </a:t>
            </a:r>
            <a:r>
              <a:rPr kumimoji="0" lang="en-US" sz="1600" b="0" i="0" u="none" strike="noStrike" kern="1200" cap="none" spc="0" normalizeH="0" baseline="0" noProof="0">
                <a:ln>
                  <a:noFill/>
                </a:ln>
                <a:solidFill>
                  <a:srgbClr val="FFFFFF"/>
                </a:solidFill>
                <a:effectLst/>
                <a:uLnTx/>
                <a:uFillTx/>
                <a:latin typeface="Segoe UI"/>
                <a:ea typeface="+mn-ea"/>
                <a:cs typeface="+mn-cs"/>
                <a:hlinkClick r:id="rId2">
                  <a:extLst>
                    <a:ext uri="{A12FA001-AC4F-418D-AE19-62706E023703}">
                      <ahyp:hlinkClr xmlns:ahyp="http://schemas.microsoft.com/office/drawing/2018/hyperlinkcolor" val="tx"/>
                    </a:ext>
                  </a:extLst>
                </a:hlinkClick>
              </a:rPr>
              <a:t>mgci@msftcommunity.com</a:t>
            </a:r>
            <a:r>
              <a:rPr kumimoji="0" lang="en-US" sz="1600" b="0" i="0" u="sng" strike="noStrike" kern="1200" cap="none" spc="0" normalizeH="0" baseline="0" noProof="0">
                <a:ln>
                  <a:noFill/>
                </a:ln>
                <a:solidFill>
                  <a:srgbClr val="FFFFFF"/>
                </a:solidFill>
                <a:effectLst/>
                <a:uLnTx/>
                <a:uFillTx/>
                <a:latin typeface="Segoe UI"/>
                <a:ea typeface="+mn-ea"/>
                <a:cs typeface="+mn-cs"/>
                <a:hlinkClick r:id="rId2">
                  <a:extLst>
                    <a:ext uri="{A12FA001-AC4F-418D-AE19-62706E023703}">
                      <ahyp:hlinkClr xmlns:ahyp="http://schemas.microsoft.com/office/drawing/2018/hyperlinkcolor" val="tx"/>
                    </a:ext>
                  </a:extLst>
                </a:hlinkClick>
              </a:rPr>
              <a:t>**</a:t>
            </a:r>
            <a:endParaRPr kumimoji="0" lang="en-US" sz="1800" b="0" i="0" u="sng"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FFFFFF"/>
                </a:solidFill>
                <a:effectLst/>
                <a:uLnTx/>
                <a:uFillTx/>
                <a:latin typeface="Segoe UI"/>
                <a:ea typeface="+mn-ea"/>
                <a:cs typeface="Segoe UI"/>
              </a:rPr>
              <a:t>WHO: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Segoe UI"/>
              </a:rPr>
              <a:t>Organizers of Community Produced Events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FFFFFF"/>
                </a:solidFill>
                <a:effectLst/>
                <a:uLnTx/>
                <a:uFillTx/>
                <a:latin typeface="Segoe UI"/>
                <a:ea typeface="+mn-ea"/>
                <a:cs typeface="+mn-cs"/>
              </a:rPr>
              <a:t>INTERESTED?  </a:t>
            </a:r>
            <a:endParaRPr kumimoji="0" lang="en-US" sz="1600" b="1" i="0" u="sng"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Let us know at </a:t>
            </a:r>
            <a:r>
              <a:rPr kumimoji="0" lang="en-US" sz="1600" b="0" i="0" u="none" strike="noStrike" kern="1200" cap="none" spc="0" normalizeH="0" baseline="0" noProof="0">
                <a:ln>
                  <a:noFill/>
                </a:ln>
                <a:solidFill>
                  <a:srgbClr val="FFFFFF"/>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https://aka.ms/3PEventProducers</a:t>
            </a:r>
            <a:r>
              <a:rPr kumimoji="0" lang="en-US" sz="1600" b="0" i="0" u="none" strike="noStrike" kern="1200" cap="none" spc="0" normalizeH="0" baseline="0" noProof="0">
                <a:ln>
                  <a:noFill/>
                </a:ln>
                <a:solidFill>
                  <a:srgbClr val="FFFFFF"/>
                </a:solidFill>
                <a:effectLst/>
                <a:uLnTx/>
                <a:uFillTx/>
                <a:latin typeface="Segoe UI"/>
                <a:ea typeface="+mn-ea"/>
                <a:cs typeface="Segoe U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FFFFFF"/>
                </a:solidFill>
                <a:effectLst/>
                <a:uLnTx/>
                <a:uFillTx/>
                <a:latin typeface="Segoe UI"/>
                <a:ea typeface="+mn-ea"/>
                <a:cs typeface="+mn-cs"/>
              </a:rPr>
              <a:t>Please share this sign-up link with your co-organizers or others that you know are also producers, all are welcome.</a:t>
            </a:r>
            <a:endParaRPr kumimoji="0" lang="en-US" sz="1600" b="0" i="1"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**Once a non-disclosure agreement (NDA) is complete, you will be added to the private channel and a meeting invitation will be sent. A separate NDA is required for this set of meetings even if you have another via a different Microsoft program. </a:t>
            </a:r>
            <a:endParaRPr kumimoji="0" lang="en-US" sz="1600" b="0" i="0" u="none" strike="noStrike" kern="1200" cap="none" spc="0" normalizeH="0" baseline="0" noProof="0">
              <a:ln>
                <a:noFill/>
              </a:ln>
              <a:solidFill>
                <a:srgbClr val="FFFFFF"/>
              </a:solidFill>
              <a:effectLst/>
              <a:uLnTx/>
              <a:uFillTx/>
              <a:latin typeface="Segoe UI"/>
              <a:ea typeface="+mn-ea"/>
              <a:cs typeface="Segoe UI"/>
            </a:endParaRPr>
          </a:p>
        </p:txBody>
      </p:sp>
    </p:spTree>
    <p:extLst>
      <p:ext uri="{BB962C8B-B14F-4D97-AF65-F5344CB8AC3E}">
        <p14:creationId xmlns:p14="http://schemas.microsoft.com/office/powerpoint/2010/main" val="354776040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7A90E1A-5BCB-902A-6571-2E9A199B2C78}"/>
              </a:ext>
            </a:extLst>
          </p:cNvPr>
          <p:cNvSpPr txBox="1"/>
          <p:nvPr/>
        </p:nvSpPr>
        <p:spPr>
          <a:xfrm>
            <a:off x="218440" y="181957"/>
            <a:ext cx="11755120" cy="64633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Microsoft Event Code of Conduct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Microsoft’s mission is to empower every person and every organization on the planet to achieve more. This includes all Microsoft events and gatherings, including on digital platforms and in person, where we seek to create a respectful, friendly, enjoyable, and inclusive experience for all 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We expect all event participants to uphold the principles of this Code of Conduct. The Code of Conduct applies to all aspects of the main event and any related activities, whether digital or in person. Microsoft does not tolerate the following in any aspect of the event program, including business and social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Behavior that is disruptive, disrespectful, or degrading to others, including any messages, images, or interactions by anyone, in any form, regardless of location.​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Harassment or discrimination based on age, ancestry, color, gender identity or expression, national origin, physical or mental disability, religion, sexual orientation, or any other characteristic protected by applicable local laws, regulations, and ordinances.​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We encourage everyone to assist in creating a welcoming and safe environment. Please report any concerns, harassing behavior, or suspicious or disruptive activity to venue staff, the event host or owner, or the nearest event staff.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We also encourage everyone to contact Microsoft’s Business Conduct Hotline at any time if you feel anything or anyone is not following this Code of Conduct or is inconsistent with Microsoft’s culture. The Hotline is available regardless of whether you are a Microsoft employee and can be reached at </a:t>
            </a:r>
            <a:r>
              <a:rPr kumimoji="0" lang="en-US" sz="1600" b="1" i="0" u="sng"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hlinkClick r:id="rId2"/>
              </a:rPr>
              <a:t>buscond@microsoft.com</a:t>
            </a: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 or +1 (877) 320-MSFT, or call collect outside the United States at +1 (720)-904-6844.  Microsoft employees can also report any concerns to their Microsoft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Microsoft reserves the right to refuse admittance to or remove any person from a Microsoft event at any time at its sole discretion.</a:t>
            </a:r>
            <a:endPar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1718039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1060C"/>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8946AA3-3D68-D604-216C-4BEF466741F9}"/>
              </a:ext>
            </a:extLst>
          </p:cNvPr>
          <p:cNvSpPr txBox="1"/>
          <p:nvPr/>
        </p:nvSpPr>
        <p:spPr>
          <a:xfrm>
            <a:off x="620486" y="426193"/>
            <a:ext cx="10951028" cy="193899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Segoe UI"/>
                <a:ea typeface="+mn-ea"/>
                <a:cs typeface="Segoe UI"/>
              </a:rPr>
              <a:t>We want your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a:solidFill>
                  <a:srgbClr val="FFFFFF"/>
                </a:solidFill>
                <a:latin typeface="Segoe UI"/>
                <a:cs typeface="Segoe UI"/>
                <a:hlinkClick r:id="rId2">
                  <a:extLst>
                    <a:ext uri="{A12FA001-AC4F-418D-AE19-62706E023703}">
                      <ahyp:hlinkClr xmlns:ahyp="http://schemas.microsoft.com/office/drawing/2018/hyperlinkcolor" val="tx"/>
                    </a:ext>
                  </a:extLst>
                </a:hlinkClick>
              </a:rPr>
              <a:t>https://aka.ms/</a:t>
            </a:r>
            <a:r>
              <a:rPr kumimoji="0" lang="en-US" sz="4000" b="0" i="0" u="none" strike="noStrike" kern="1200" cap="none" spc="0" normalizeH="0" baseline="0" noProof="0">
                <a:ln>
                  <a:noFill/>
                </a:ln>
                <a:solidFill>
                  <a:srgbClr val="FFFFFF"/>
                </a:solidFill>
                <a:effectLst/>
                <a:uLnTx/>
                <a:uFillTx/>
                <a:latin typeface="Segoe UI"/>
                <a:ea typeface="+mn-ea"/>
                <a:cs typeface="Segoe UI"/>
                <a:hlinkClick r:id="rId2">
                  <a:extLst>
                    <a:ext uri="{A12FA001-AC4F-418D-AE19-62706E023703}">
                      <ahyp:hlinkClr xmlns:ahyp="http://schemas.microsoft.com/office/drawing/2018/hyperlinkcolor" val="tx"/>
                    </a:ext>
                  </a:extLst>
                </a:hlinkClick>
              </a:rPr>
              <a:t>MGCIFeedbackJuly2024</a:t>
            </a:r>
            <a:endParaRPr kumimoji="0" lang="en-US" sz="40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pic>
        <p:nvPicPr>
          <p:cNvPr id="2" name="Picture 1" descr="A qr code with a few squares&#10;&#10;Description automatically generated">
            <a:extLst>
              <a:ext uri="{FF2B5EF4-FFF2-40B4-BE49-F238E27FC236}">
                <a16:creationId xmlns:a16="http://schemas.microsoft.com/office/drawing/2014/main" id="{81091B1E-F01B-1CDC-A4F5-9E6418AF521F}"/>
              </a:ext>
            </a:extLst>
          </p:cNvPr>
          <p:cNvPicPr>
            <a:picLocks noChangeAspect="1"/>
          </p:cNvPicPr>
          <p:nvPr/>
        </p:nvPicPr>
        <p:blipFill>
          <a:blip r:embed="rId3"/>
          <a:stretch>
            <a:fillRect/>
          </a:stretch>
        </p:blipFill>
        <p:spPr>
          <a:xfrm>
            <a:off x="749477" y="2908712"/>
            <a:ext cx="1266825" cy="1228725"/>
          </a:xfrm>
          <a:prstGeom prst="rect">
            <a:avLst/>
          </a:prstGeom>
        </p:spPr>
      </p:pic>
    </p:spTree>
    <p:extLst>
      <p:ext uri="{BB962C8B-B14F-4D97-AF65-F5344CB8AC3E}">
        <p14:creationId xmlns:p14="http://schemas.microsoft.com/office/powerpoint/2010/main" val="28268091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7A541E-2EBB-445D-96A8-DD21BDA03342}"/>
              </a:ext>
            </a:extLst>
          </p:cNvPr>
          <p:cNvSpPr>
            <a:spLocks noGrp="1"/>
          </p:cNvSpPr>
          <p:nvPr>
            <p:ph type="title"/>
          </p:nvPr>
        </p:nvSpPr>
        <p:spPr/>
        <p:txBody>
          <a:bodyPr/>
          <a:lstStyle/>
          <a:p>
            <a:r>
              <a:rPr lang="en-US"/>
              <a:t>Microsoft Global Community Initiative </a:t>
            </a:r>
          </a:p>
        </p:txBody>
      </p:sp>
      <p:sp>
        <p:nvSpPr>
          <p:cNvPr id="8" name="Text Placeholder 6">
            <a:extLst>
              <a:ext uri="{FF2B5EF4-FFF2-40B4-BE49-F238E27FC236}">
                <a16:creationId xmlns:a16="http://schemas.microsoft.com/office/drawing/2014/main" id="{193A4C49-58BC-4551-866A-7E97E1E1E5DC}"/>
              </a:ext>
            </a:extLst>
          </p:cNvPr>
          <p:cNvSpPr txBox="1">
            <a:spLocks/>
          </p:cNvSpPr>
          <p:nvPr/>
        </p:nvSpPr>
        <p:spPr>
          <a:xfrm>
            <a:off x="6039023" y="1538468"/>
            <a:ext cx="5515509" cy="4691379"/>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1A1A1A"/>
                </a:solidFill>
                <a:effectLst/>
                <a:uLnTx/>
                <a:uFillTx/>
                <a:latin typeface="Segoe UI"/>
                <a:ea typeface="+mn-ea"/>
                <a:cs typeface="Segoe UI"/>
              </a:rPr>
              <a:t>Top asks:</a:t>
            </a: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a:rPr>
              <a:t>Complete our monthly survey</a:t>
            </a:r>
            <a:r>
              <a:rPr kumimoji="0" lang="en-US" sz="1100" b="0" i="0" u="none" strike="noStrike" kern="1200" cap="none" spc="0" normalizeH="0" baseline="0" noProof="0">
                <a:ln>
                  <a:noFill/>
                </a:ln>
                <a:solidFill>
                  <a:srgbClr val="000000"/>
                </a:solidFill>
                <a:effectLst/>
                <a:uLnTx/>
                <a:uFillTx/>
                <a:latin typeface="Segoe UI"/>
                <a:ea typeface="+mn-ea"/>
                <a:cs typeface="Segoe UI"/>
              </a:rPr>
              <a:t>: </a:t>
            </a:r>
            <a:r>
              <a:rPr kumimoji="0" lang="en-US" sz="2000" b="0" i="0" u="none" strike="noStrike" kern="1200" cap="none" spc="0" normalizeH="0" baseline="0" noProof="0">
                <a:ln>
                  <a:noFill/>
                </a:ln>
                <a:solidFill>
                  <a:srgbClr val="000000"/>
                </a:solidFill>
                <a:effectLst/>
                <a:uLnTx/>
                <a:uFillTx/>
                <a:latin typeface="Segoe UI"/>
                <a:ea typeface="+mn-ea"/>
                <a:cs typeface="Segoe UI"/>
                <a:hlinkClick r:id="rId2"/>
              </a:rPr>
              <a:t>https://aka.ms/MGCIFeedbackJune2024 </a:t>
            </a:r>
            <a:endParaRPr kumimoji="0" lang="en-US" sz="2000" b="0" i="0" u="none" strike="noStrike" kern="1200" cap="none" spc="0" normalizeH="0" baseline="0" noProof="0">
              <a:ln>
                <a:noFill/>
              </a:ln>
              <a:solidFill>
                <a:srgbClr val="000000"/>
              </a:solidFill>
              <a:effectLst/>
              <a:uLnTx/>
              <a:uFillTx/>
              <a:latin typeface="Segoe UI"/>
              <a:ea typeface="+mn-ea"/>
              <a:cs typeface="Segoe UI"/>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a:rPr>
              <a:t>Invite colleagues to hold a community day event at </a:t>
            </a:r>
            <a:r>
              <a:rPr kumimoji="0" lang="en-US" sz="2000" b="0" i="0" u="none" strike="noStrike" kern="1200" cap="none" spc="0" normalizeH="0" baseline="0" noProof="0">
                <a:ln>
                  <a:noFill/>
                </a:ln>
                <a:solidFill>
                  <a:srgbClr val="000000"/>
                </a:solidFill>
                <a:effectLst/>
                <a:uLnTx/>
                <a:uFillTx/>
                <a:latin typeface="Segoe UI"/>
                <a:ea typeface="+mn-ea"/>
                <a:cs typeface="Segoe UI"/>
                <a:hlinkClick r:id="rId3"/>
              </a:rPr>
              <a:t>communitydays.org</a:t>
            </a:r>
            <a:endParaRPr kumimoji="0" lang="en-US" sz="2000" b="0" i="0" u="none" strike="noStrike" kern="1200" cap="none" spc="0" normalizeH="0" baseline="0" noProof="0">
              <a:ln>
                <a:noFill/>
              </a:ln>
              <a:solidFill>
                <a:srgbClr val="000000"/>
              </a:solidFill>
              <a:effectLst/>
              <a:uLnTx/>
              <a:uFillTx/>
              <a:latin typeface="Segoe UI"/>
              <a:ea typeface="+mn-ea"/>
              <a:cs typeface="Segoe UI"/>
            </a:endParaRPr>
          </a:p>
        </p:txBody>
      </p:sp>
      <p:cxnSp>
        <p:nvCxnSpPr>
          <p:cNvPr id="10" name="Straight Connector 9">
            <a:extLst>
              <a:ext uri="{FF2B5EF4-FFF2-40B4-BE49-F238E27FC236}">
                <a16:creationId xmlns:a16="http://schemas.microsoft.com/office/drawing/2014/main" id="{6C52F4C4-E84A-40B9-B6C0-101D30DE8A71}"/>
              </a:ext>
            </a:extLst>
          </p:cNvPr>
          <p:cNvCxnSpPr>
            <a:cxnSpLocks/>
          </p:cNvCxnSpPr>
          <p:nvPr/>
        </p:nvCxnSpPr>
        <p:spPr>
          <a:xfrm>
            <a:off x="5767302" y="1371600"/>
            <a:ext cx="55419" cy="5029200"/>
          </a:xfrm>
          <a:prstGeom prst="line">
            <a:avLst/>
          </a:prstGeom>
          <a:ln>
            <a:solidFill>
              <a:schemeClr val="bg2">
                <a:lumMod val="1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DD239FB-D762-C556-0752-BF10AB147729}"/>
              </a:ext>
            </a:extLst>
          </p:cNvPr>
          <p:cNvSpPr txBox="1"/>
          <p:nvPr/>
        </p:nvSpPr>
        <p:spPr>
          <a:xfrm>
            <a:off x="415807" y="1507067"/>
            <a:ext cx="5038607" cy="175432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See you at our next general session September 17 at 8:10am and 5:10pm PDT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gradFill>
                  <a:gsLst>
                    <a:gs pos="2917">
                      <a:srgbClr val="000000"/>
                    </a:gs>
                    <a:gs pos="30000">
                      <a:srgbClr val="000000"/>
                    </a:gs>
                  </a:gsLst>
                  <a:lin ang="5400000" scaled="0"/>
                </a:gradFill>
                <a:latin typeface="Segoe UI"/>
              </a:rPr>
              <a:t>Community Break- No community call in August</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188559808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cxnSp>
        <p:nvCxnSpPr>
          <p:cNvPr id="11" name="Straight Connector 10">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instant team going to work together as  perfect machine they could be unkown to each other but the know their role and their job and work together like a well oiled machine. in which each member is a essential gear">
            <a:extLst>
              <a:ext uri="{FF2B5EF4-FFF2-40B4-BE49-F238E27FC236}">
                <a16:creationId xmlns:a16="http://schemas.microsoft.com/office/drawing/2014/main" id="{DEB2AC41-4A60-42A3-B237-0F27540A4353}"/>
              </a:ext>
            </a:extLst>
          </p:cNvPr>
          <p:cNvPicPr>
            <a:picLocks noChangeAspect="1"/>
          </p:cNvPicPr>
          <p:nvPr/>
        </p:nvPicPr>
        <p:blipFill rotWithShape="1">
          <a:blip r:embed="rId3"/>
          <a:srcRect l="9091" t="25372" b="25025"/>
          <a:stretch/>
        </p:blipFill>
        <p:spPr>
          <a:xfrm>
            <a:off x="20" y="10"/>
            <a:ext cx="12191979" cy="6857990"/>
          </a:xfrm>
          <a:prstGeom prst="rect">
            <a:avLst/>
          </a:prstGeom>
        </p:spPr>
      </p:pic>
      <p:sp>
        <p:nvSpPr>
          <p:cNvPr id="13" name="Rectangle 12">
            <a:extLst>
              <a:ext uri="{FF2B5EF4-FFF2-40B4-BE49-F238E27FC236}">
                <a16:creationId xmlns:a16="http://schemas.microsoft.com/office/drawing/2014/main" id="{EFBAAD93-7DE6-47D1-3609-446AE138A2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507179" y="173181"/>
            <a:ext cx="6858002" cy="6511640"/>
          </a:xfrm>
          <a:prstGeom prst="rect">
            <a:avLst/>
          </a:prstGeom>
          <a:gradFill>
            <a:gsLst>
              <a:gs pos="0">
                <a:schemeClr val="bg1">
                  <a:alpha val="0"/>
                </a:schemeClr>
              </a:gs>
              <a:gs pos="46000">
                <a:schemeClr val="bg1">
                  <a:alpha val="30000"/>
                </a:schemeClr>
              </a:gs>
              <a:gs pos="26000">
                <a:schemeClr val="bg1">
                  <a:alpha val="17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CA57F851-2A41-C4DB-1787-977D7E8D0B31}"/>
              </a:ext>
            </a:extLst>
          </p:cNvPr>
          <p:cNvSpPr>
            <a:spLocks noGrp="1"/>
          </p:cNvSpPr>
          <p:nvPr>
            <p:ph type="ctrTitle"/>
          </p:nvPr>
        </p:nvSpPr>
        <p:spPr>
          <a:xfrm>
            <a:off x="7145736" y="908651"/>
            <a:ext cx="4754880" cy="4171779"/>
          </a:xfrm>
        </p:spPr>
        <p:txBody>
          <a:bodyPr anchor="t">
            <a:normAutofit/>
          </a:bodyPr>
          <a:lstStyle/>
          <a:p>
            <a:pPr>
              <a:lnSpc>
                <a:spcPct val="90000"/>
              </a:lnSpc>
            </a:pPr>
            <a:r>
              <a:rPr lang="en-US" sz="4700"/>
              <a:t>Creating and Running Your First Technical User Group Community</a:t>
            </a:r>
          </a:p>
        </p:txBody>
      </p:sp>
      <p:sp>
        <p:nvSpPr>
          <p:cNvPr id="3" name="Subtitle 2">
            <a:extLst>
              <a:ext uri="{FF2B5EF4-FFF2-40B4-BE49-F238E27FC236}">
                <a16:creationId xmlns:a16="http://schemas.microsoft.com/office/drawing/2014/main" id="{5CB662DD-9D8A-1AB3-E19C-82D59F494F3F}"/>
              </a:ext>
            </a:extLst>
          </p:cNvPr>
          <p:cNvSpPr>
            <a:spLocks noGrp="1"/>
          </p:cNvSpPr>
          <p:nvPr>
            <p:ph type="subTitle" idx="1"/>
          </p:nvPr>
        </p:nvSpPr>
        <p:spPr>
          <a:xfrm>
            <a:off x="7145736" y="5216955"/>
            <a:ext cx="4754880" cy="1003638"/>
          </a:xfrm>
        </p:spPr>
        <p:txBody>
          <a:bodyPr anchor="b">
            <a:normAutofit/>
          </a:bodyPr>
          <a:lstStyle/>
          <a:p>
            <a:r>
              <a:rPr lang="en-US" sz="2200"/>
              <a:t>Fostering Knowledge Sharing and Professional Networking</a:t>
            </a:r>
          </a:p>
        </p:txBody>
      </p:sp>
      <p:cxnSp>
        <p:nvCxnSpPr>
          <p:cNvPr id="15" name="Straight Connector 14">
            <a:extLst>
              <a:ext uri="{FF2B5EF4-FFF2-40B4-BE49-F238E27FC236}">
                <a16:creationId xmlns:a16="http://schemas.microsoft.com/office/drawing/2014/main" id="{90236859-7780-1451-40B8-74A77E2715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62326" y="727509"/>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CD4085E4-A6C1-4423-E8DB-5239DBDBEC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E7843D-FF13-4365-9478-9625B70A2705}" type="slidenum">
              <a:rPr kumimoji="0" lang="en-US" sz="1800" b="0" i="0" u="none" strike="noStrike" kern="1200" cap="none" spc="0" normalizeH="0" baseline="0" noProof="0" smtClean="0">
                <a:ln>
                  <a:noFill/>
                </a:ln>
                <a:solidFill>
                  <a:prstClr val="white"/>
                </a:solidFill>
                <a:effectLst/>
                <a:uLnTx/>
                <a:uFillTx/>
                <a:latin typeface="Calisto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prstClr val="white"/>
              </a:solidFill>
              <a:effectLst/>
              <a:uLnTx/>
              <a:uFillTx/>
              <a:latin typeface="Calisto MT"/>
              <a:ea typeface="+mn-ea"/>
              <a:cs typeface="+mn-cs"/>
            </a:endParaRPr>
          </a:p>
        </p:txBody>
      </p:sp>
    </p:spTree>
    <p:extLst>
      <p:ext uri="{BB962C8B-B14F-4D97-AF65-F5344CB8AC3E}">
        <p14:creationId xmlns:p14="http://schemas.microsoft.com/office/powerpoint/2010/main" val="422115322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10" presetClass="entr" presetSubtype="0" fill="hold" grpId="1" nodeType="withEffect">
                                  <p:stCondLst>
                                    <p:cond delay="250"/>
                                  </p:stCondLst>
                                  <p:iterate type="lt">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354C3C-BEB5-4C9D-83F8-3A0DDACA27B2}"/>
              </a:ext>
            </a:extLst>
          </p:cNvPr>
          <p:cNvSpPr>
            <a:spLocks noGrp="1"/>
          </p:cNvSpPr>
          <p:nvPr>
            <p:ph type="title"/>
          </p:nvPr>
        </p:nvSpPr>
        <p:spPr>
          <a:xfrm>
            <a:off x="0" y="349420"/>
            <a:ext cx="12192000" cy="507831"/>
          </a:xfrm>
          <a:solidFill>
            <a:schemeClr val="accent1"/>
          </a:solidFill>
        </p:spPr>
        <p:txBody>
          <a:bodyPr anchor="ctr">
            <a:normAutofit fontScale="90000"/>
          </a:bodyPr>
          <a:lstStyle/>
          <a:p>
            <a:r>
              <a:rPr lang="en-US" sz="3300"/>
              <a:t> </a:t>
            </a:r>
            <a:r>
              <a:rPr lang="en-US" sz="3300">
                <a:solidFill>
                  <a:schemeClr val="bg1"/>
                </a:solidFill>
              </a:rPr>
              <a:t>Introducing Nikkia T. Carter, MGCI Regional Lead MEA!</a:t>
            </a:r>
            <a:endParaRPr lang="en-US" b="1">
              <a:solidFill>
                <a:schemeClr val="bg1"/>
              </a:solidFill>
            </a:endParaRPr>
          </a:p>
        </p:txBody>
      </p:sp>
      <p:sp>
        <p:nvSpPr>
          <p:cNvPr id="11" name="Text Placeholder 10">
            <a:extLst>
              <a:ext uri="{FF2B5EF4-FFF2-40B4-BE49-F238E27FC236}">
                <a16:creationId xmlns:a16="http://schemas.microsoft.com/office/drawing/2014/main" id="{A0342A17-A94B-43FD-B553-86C41CE35D70}"/>
              </a:ext>
            </a:extLst>
          </p:cNvPr>
          <p:cNvSpPr>
            <a:spLocks noGrp="1"/>
          </p:cNvSpPr>
          <p:nvPr>
            <p:ph type="body" sz="half" idx="2"/>
          </p:nvPr>
        </p:nvSpPr>
        <p:spPr>
          <a:xfrm>
            <a:off x="0" y="911925"/>
            <a:ext cx="5912303" cy="5646928"/>
          </a:xfrm>
        </p:spPr>
        <p:txBody>
          <a:bodyPr>
            <a:normAutofit fontScale="92500" lnSpcReduction="10000"/>
          </a:bodyPr>
          <a:lstStyle/>
          <a:p>
            <a:pPr marL="214324" indent="-214324">
              <a:buFont typeface="Wingdings" panose="05000000000000000000" pitchFamily="2" charset="2"/>
              <a:buChar char="Ø"/>
            </a:pPr>
            <a:r>
              <a:rPr lang="en-US" sz="2400" b="1">
                <a:hlinkClick r:id="rId3"/>
              </a:rPr>
              <a:t>Nikkia T. Carter</a:t>
            </a:r>
            <a:endParaRPr lang="en-US" sz="2400" b="1"/>
          </a:p>
          <a:p>
            <a:pPr marL="519139" lvl="1" indent="-214324">
              <a:buFont typeface="Wingdings" panose="05000000000000000000" pitchFamily="2" charset="2"/>
              <a:buChar char="Ø"/>
            </a:pPr>
            <a:r>
              <a:rPr lang="en-US" sz="1800" i="1"/>
              <a:t>Current</a:t>
            </a:r>
            <a:endParaRPr lang="en-US" sz="1400" i="1"/>
          </a:p>
          <a:p>
            <a:pPr marL="823954" lvl="2" indent="-214324">
              <a:buFont typeface="Wingdings" panose="05000000000000000000" pitchFamily="2" charset="2"/>
              <a:buChar char="Ø"/>
            </a:pPr>
            <a:r>
              <a:rPr lang="en-US" sz="1400" i="1"/>
              <a:t>2023-Present</a:t>
            </a:r>
            <a:r>
              <a:rPr lang="en-US" sz="1400"/>
              <a:t> Co-CEO</a:t>
            </a:r>
            <a:r>
              <a:rPr lang="en-US" sz="1400" b="1"/>
              <a:t>, </a:t>
            </a:r>
            <a:r>
              <a:rPr lang="en-US" sz="1400">
                <a:hlinkClick r:id="rId4"/>
              </a:rPr>
              <a:t>NTC Tech Consultancy, LLC</a:t>
            </a:r>
            <a:endParaRPr lang="en-US" sz="1400"/>
          </a:p>
          <a:p>
            <a:pPr marL="1166872" lvl="3" indent="-214324">
              <a:buFont typeface="Wingdings" panose="05000000000000000000" pitchFamily="2" charset="2"/>
              <a:buChar char="Ø"/>
            </a:pPr>
            <a:r>
              <a:rPr lang="en-US" sz="1400"/>
              <a:t>Microsoft Cloud Solution Partner</a:t>
            </a:r>
          </a:p>
          <a:p>
            <a:pPr marL="1166872" lvl="3" indent="-214324">
              <a:buFont typeface="Wingdings" panose="05000000000000000000" pitchFamily="2" charset="2"/>
              <a:buChar char="Ø"/>
            </a:pPr>
            <a:r>
              <a:rPr lang="en-US" sz="1400"/>
              <a:t>Location: Washington (state), US</a:t>
            </a:r>
          </a:p>
          <a:p>
            <a:pPr marL="1166872" lvl="3" indent="-214324">
              <a:buFont typeface="Wingdings" panose="05000000000000000000" pitchFamily="2" charset="2"/>
              <a:buChar char="Ø"/>
            </a:pPr>
            <a:r>
              <a:rPr lang="en-US" sz="1400"/>
              <a:t>Tech: Microsoft/Office 365, Power Platform, CoPilot, Wix, WordPress</a:t>
            </a:r>
          </a:p>
          <a:p>
            <a:pPr marL="1166872" lvl="3" indent="-214324">
              <a:buFont typeface="Wingdings" panose="05000000000000000000" pitchFamily="2" charset="2"/>
              <a:buChar char="Ø"/>
            </a:pPr>
            <a:r>
              <a:rPr lang="en-US" sz="1400"/>
              <a:t>Services: consulting/strategy, organization IT transformation, collaboration solutions, AI, automated business process, modernized online forms, data visualization, documentation, migration, governance, adoption, training</a:t>
            </a:r>
          </a:p>
          <a:p>
            <a:pPr marL="862056" lvl="2" indent="-214324">
              <a:buFont typeface="Wingdings" panose="05000000000000000000" pitchFamily="2" charset="2"/>
              <a:buChar char="Ø"/>
            </a:pPr>
            <a:r>
              <a:rPr lang="en-US" sz="1400" i="1"/>
              <a:t>2023- Present </a:t>
            </a:r>
            <a:r>
              <a:rPr lang="en-US" sz="1400"/>
              <a:t>Current Member of </a:t>
            </a:r>
            <a:r>
              <a:rPr lang="en-US" sz="1400">
                <a:hlinkClick r:id="rId5"/>
              </a:rPr>
              <a:t>Black Channel Partner Alliance (BCPA)</a:t>
            </a:r>
            <a:r>
              <a:rPr lang="en-US" sz="1400"/>
              <a:t> </a:t>
            </a:r>
          </a:p>
          <a:p>
            <a:pPr marL="862056" lvl="2" indent="-214324">
              <a:buFont typeface="Wingdings" panose="05000000000000000000" pitchFamily="2" charset="2"/>
              <a:buChar char="Ø"/>
            </a:pPr>
            <a:r>
              <a:rPr lang="en-US" sz="1400" i="1"/>
              <a:t>2024 – Present </a:t>
            </a:r>
            <a:r>
              <a:rPr lang="en-US" sz="1400">
                <a:hlinkClick r:id="rId6"/>
              </a:rPr>
              <a:t>Microsoft Global Community Initiative </a:t>
            </a:r>
            <a:r>
              <a:rPr lang="en-US" sz="1400"/>
              <a:t>Regional Lead – MEA</a:t>
            </a:r>
          </a:p>
          <a:p>
            <a:pPr marL="862056" lvl="2" indent="-214324">
              <a:buFont typeface="Wingdings" panose="05000000000000000000" pitchFamily="2" charset="2"/>
              <a:buChar char="Ø"/>
            </a:pPr>
            <a:r>
              <a:rPr lang="en-US" sz="1400" i="1"/>
              <a:t>2024 – Present </a:t>
            </a:r>
            <a:r>
              <a:rPr lang="en-US" sz="1400">
                <a:hlinkClick r:id="rId7"/>
              </a:rPr>
              <a:t>Ananse Tech Community </a:t>
            </a:r>
            <a:r>
              <a:rPr lang="en-US" sz="1400"/>
              <a:t>Founder and Sponsor Chair</a:t>
            </a:r>
          </a:p>
          <a:p>
            <a:pPr marL="557241" lvl="1" indent="-214324">
              <a:buFont typeface="Wingdings" panose="05000000000000000000" pitchFamily="2" charset="2"/>
              <a:buChar char="Ø"/>
            </a:pPr>
            <a:r>
              <a:rPr lang="en-US" sz="1700" i="1"/>
              <a:t>Past</a:t>
            </a:r>
            <a:endParaRPr lang="en-US" sz="1400" i="1"/>
          </a:p>
          <a:p>
            <a:pPr marL="862056" lvl="2" indent="-214324">
              <a:buFont typeface="Wingdings" panose="05000000000000000000" pitchFamily="2" charset="2"/>
              <a:buChar char="Ø"/>
            </a:pPr>
            <a:r>
              <a:rPr lang="en-US" sz="1400" i="1"/>
              <a:t>2019-2023</a:t>
            </a:r>
            <a:r>
              <a:rPr lang="en-US" sz="1400"/>
              <a:t> Former Microsoft Employee - Microsoft HQ</a:t>
            </a:r>
          </a:p>
          <a:p>
            <a:pPr marL="1166872" lvl="3" indent="-214324">
              <a:buFont typeface="Wingdings" panose="05000000000000000000" pitchFamily="2" charset="2"/>
              <a:buChar char="Ø"/>
            </a:pPr>
            <a:r>
              <a:rPr lang="en-US" sz="1400">
                <a:solidFill>
                  <a:srgbClr val="000000"/>
                </a:solidFill>
                <a:ea typeface="Times New Roman" panose="02020603050405020304" pitchFamily="18" charset="0"/>
              </a:rPr>
              <a:t>Worldwide Modern Work &amp; Security Tech Strategy Lead</a:t>
            </a:r>
          </a:p>
          <a:p>
            <a:pPr marL="1166872" lvl="3" indent="-214324">
              <a:buFont typeface="Wingdings" panose="05000000000000000000" pitchFamily="2" charset="2"/>
              <a:buChar char="Ø"/>
            </a:pPr>
            <a:r>
              <a:rPr lang="en-US" sz="1400">
                <a:solidFill>
                  <a:srgbClr val="000000"/>
                </a:solidFill>
                <a:ea typeface="Times New Roman" panose="02020603050405020304" pitchFamily="18" charset="0"/>
              </a:rPr>
              <a:t>Global CSA Role Lead</a:t>
            </a:r>
            <a:endParaRPr lang="en-US" sz="1400" i="1"/>
          </a:p>
          <a:p>
            <a:pPr marL="862056" lvl="2" indent="-214324">
              <a:buFont typeface="Wingdings" panose="05000000000000000000" pitchFamily="2" charset="2"/>
              <a:buChar char="Ø"/>
            </a:pPr>
            <a:r>
              <a:rPr lang="en-US" sz="1400" i="1"/>
              <a:t>2012-2019</a:t>
            </a:r>
            <a:r>
              <a:rPr lang="en-US" sz="1400"/>
              <a:t> Previous Microsoft Partner Company Owner – Carter-McGowan Services, LLC</a:t>
            </a:r>
          </a:p>
          <a:p>
            <a:pPr marL="862056" lvl="2" indent="-214324">
              <a:buFont typeface="Wingdings" panose="05000000000000000000" pitchFamily="2" charset="2"/>
              <a:buChar char="Ø"/>
            </a:pPr>
            <a:r>
              <a:rPr lang="en-US" sz="1400"/>
              <a:t>2010-~2019 User Group Membership and Leadership</a:t>
            </a:r>
          </a:p>
          <a:p>
            <a:pPr marL="1166872" lvl="3" indent="-214324">
              <a:buFont typeface="Wingdings" panose="05000000000000000000" pitchFamily="2" charset="2"/>
              <a:buChar char="Ø"/>
            </a:pPr>
            <a:r>
              <a:rPr lang="en-US" sz="1400"/>
              <a:t>Federal SharePoint User Group &amp; Women in SharePoint DC (FEDSPUG/WSPDC), Member &amp; Board Member </a:t>
            </a:r>
          </a:p>
          <a:p>
            <a:pPr marL="1166872" lvl="3" indent="-214324">
              <a:buFont typeface="Wingdings" panose="05000000000000000000" pitchFamily="2" charset="2"/>
              <a:buChar char="Ø"/>
            </a:pPr>
            <a:r>
              <a:rPr lang="en-US" sz="1400"/>
              <a:t>SharePoint User Group of DC (SUGDC), Speaker Chair &gt; President</a:t>
            </a:r>
          </a:p>
        </p:txBody>
      </p:sp>
      <p:sp>
        <p:nvSpPr>
          <p:cNvPr id="3" name="Slide Number Placeholder 2"/>
          <p:cNvSpPr>
            <a:spLocks noGrp="1"/>
          </p:cNvSpPr>
          <p:nvPr>
            <p:ph type="sldNum" sz="quarter" idx="12"/>
          </p:nvPr>
        </p:nvSpPr>
        <p:spPr>
          <a:xfrm>
            <a:off x="8134558" y="6515975"/>
            <a:ext cx="2133600" cy="329175"/>
          </a:xfrm>
          <a:prstGeom prst="rect">
            <a:avLst/>
          </a:prstGeom>
        </p:spPr>
        <p:txBody>
          <a:bodyPr vert="horz" lIns="0" tIns="0" rIns="0" bIns="0" rtlCol="0" anchor="ctr"/>
          <a:lstStyle>
            <a:defPPr>
              <a:defRPr lang="en-US"/>
            </a:defPPr>
            <a:lvl1pPr marL="0" algn="l" defTabSz="685834" rtl="0" eaLnBrk="1" latinLnBrk="0" hangingPunct="1">
              <a:defRPr lang="en-GB" sz="900" kern="1200" smtClean="0">
                <a:solidFill>
                  <a:schemeClr val="tx1"/>
                </a:solidFill>
                <a:latin typeface="+mn-lt"/>
                <a:ea typeface="+mn-ea"/>
                <a:cs typeface="+mn-cs"/>
              </a:defRPr>
            </a:lvl1pPr>
            <a:lvl2pPr marL="342917" algn="l" defTabSz="685834" rtl="0" eaLnBrk="1" latinLnBrk="0" hangingPunct="1">
              <a:defRPr sz="1350" kern="1200">
                <a:solidFill>
                  <a:schemeClr val="tx1"/>
                </a:solidFill>
                <a:latin typeface="+mn-lt"/>
                <a:ea typeface="+mn-ea"/>
                <a:cs typeface="+mn-cs"/>
              </a:defRPr>
            </a:lvl2pPr>
            <a:lvl3pPr marL="685834" algn="l" defTabSz="685834" rtl="0" eaLnBrk="1" latinLnBrk="0" hangingPunct="1">
              <a:defRPr sz="1350" kern="1200">
                <a:solidFill>
                  <a:schemeClr val="tx1"/>
                </a:solidFill>
                <a:latin typeface="+mn-lt"/>
                <a:ea typeface="+mn-ea"/>
                <a:cs typeface="+mn-cs"/>
              </a:defRPr>
            </a:lvl3pPr>
            <a:lvl4pPr marL="1028751" algn="l" defTabSz="685834" rtl="0" eaLnBrk="1" latinLnBrk="0" hangingPunct="1">
              <a:defRPr sz="1350" kern="1200">
                <a:solidFill>
                  <a:schemeClr val="tx1"/>
                </a:solidFill>
                <a:latin typeface="+mn-lt"/>
                <a:ea typeface="+mn-ea"/>
                <a:cs typeface="+mn-cs"/>
              </a:defRPr>
            </a:lvl4pPr>
            <a:lvl5pPr marL="1371669" algn="l" defTabSz="685834" rtl="0" eaLnBrk="1" latinLnBrk="0" hangingPunct="1">
              <a:defRPr sz="1350" kern="1200">
                <a:solidFill>
                  <a:schemeClr val="tx1"/>
                </a:solidFill>
                <a:latin typeface="+mn-lt"/>
                <a:ea typeface="+mn-ea"/>
                <a:cs typeface="+mn-cs"/>
              </a:defRPr>
            </a:lvl5pPr>
            <a:lvl6pPr marL="1714586" algn="l" defTabSz="685834" rtl="0" eaLnBrk="1" latinLnBrk="0" hangingPunct="1">
              <a:defRPr sz="1350" kern="1200">
                <a:solidFill>
                  <a:schemeClr val="tx1"/>
                </a:solidFill>
                <a:latin typeface="+mn-lt"/>
                <a:ea typeface="+mn-ea"/>
                <a:cs typeface="+mn-cs"/>
              </a:defRPr>
            </a:lvl6pPr>
            <a:lvl7pPr marL="2057503" algn="l" defTabSz="685834" rtl="0" eaLnBrk="1" latinLnBrk="0" hangingPunct="1">
              <a:defRPr sz="1350" kern="1200">
                <a:solidFill>
                  <a:schemeClr val="tx1"/>
                </a:solidFill>
                <a:latin typeface="+mn-lt"/>
                <a:ea typeface="+mn-ea"/>
                <a:cs typeface="+mn-cs"/>
              </a:defRPr>
            </a:lvl7pPr>
            <a:lvl8pPr marL="2400420" algn="l" defTabSz="685834" rtl="0" eaLnBrk="1" latinLnBrk="0" hangingPunct="1">
              <a:defRPr sz="1350" kern="1200">
                <a:solidFill>
                  <a:schemeClr val="tx1"/>
                </a:solidFill>
                <a:latin typeface="+mn-lt"/>
                <a:ea typeface="+mn-ea"/>
                <a:cs typeface="+mn-cs"/>
              </a:defRPr>
            </a:lvl8pPr>
            <a:lvl9pPr marL="2743337" algn="l" defTabSz="685834" rtl="0" eaLnBrk="1" latinLnBrk="0" hangingPunct="1">
              <a:defRPr sz="1350" kern="1200">
                <a:solidFill>
                  <a:schemeClr val="tx1"/>
                </a:solidFill>
                <a:latin typeface="+mn-lt"/>
                <a:ea typeface="+mn-ea"/>
                <a:cs typeface="+mn-cs"/>
              </a:defRPr>
            </a:lvl9pPr>
          </a:lstStyle>
          <a:p>
            <a:pPr marL="0" marR="0" lvl="0" indent="0" algn="ctr" defTabSz="685834" rtl="0" eaLnBrk="1" fontAlgn="auto" latinLnBrk="0" hangingPunct="1">
              <a:lnSpc>
                <a:spcPct val="100000"/>
              </a:lnSpc>
              <a:spcBef>
                <a:spcPts val="0"/>
              </a:spcBef>
              <a:spcAft>
                <a:spcPts val="0"/>
              </a:spcAft>
              <a:buClrTx/>
              <a:buSzTx/>
              <a:buFontTx/>
              <a:buNone/>
              <a:tabLst/>
              <a:defRPr/>
            </a:pPr>
            <a:fld id="{817179DE-9BF3-494C-804F-0C7C90AC8700}" type="slidenum">
              <a:rPr kumimoji="0" lang="en-US" sz="900" b="0" i="0" u="none" strike="noStrike" kern="1200" cap="none" spc="0" normalizeH="0" baseline="0" noProof="0">
                <a:ln>
                  <a:noFill/>
                </a:ln>
                <a:solidFill>
                  <a:prstClr val="black"/>
                </a:solidFill>
                <a:effectLst/>
                <a:uLnTx/>
                <a:uFillTx/>
                <a:latin typeface="Calibri"/>
                <a:ea typeface="+mn-ea"/>
                <a:cs typeface="+mn-cs"/>
              </a:rPr>
              <a:pPr marL="0" marR="0" lvl="0" indent="0" algn="ctr" defTabSz="685834"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pic>
        <p:nvPicPr>
          <p:cNvPr id="34" name="Picture 33">
            <a:extLst>
              <a:ext uri="{FF2B5EF4-FFF2-40B4-BE49-F238E27FC236}">
                <a16:creationId xmlns:a16="http://schemas.microsoft.com/office/drawing/2014/main" id="{7FD66816-6A5B-4BBD-8375-1523B238AF53}"/>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11065273" y="893300"/>
            <a:ext cx="879971" cy="844731"/>
          </a:xfrm>
          <a:prstGeom prst="rect">
            <a:avLst/>
          </a:prstGeom>
          <a:noFill/>
          <a:ln>
            <a:noFill/>
          </a:ln>
        </p:spPr>
      </p:pic>
      <p:pic>
        <p:nvPicPr>
          <p:cNvPr id="12" name="Picture 11" descr="A person with curly hair wearing glasses&#10;&#10;Description automatically generated">
            <a:extLst>
              <a:ext uri="{FF2B5EF4-FFF2-40B4-BE49-F238E27FC236}">
                <a16:creationId xmlns:a16="http://schemas.microsoft.com/office/drawing/2014/main" id="{B8C2EC57-2F8C-551F-BF0C-AAC4892F98D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1374" y="843576"/>
            <a:ext cx="4588988" cy="4816225"/>
          </a:xfrm>
          <a:prstGeom prst="rect">
            <a:avLst/>
          </a:prstGeom>
        </p:spPr>
      </p:pic>
      <p:pic>
        <p:nvPicPr>
          <p:cNvPr id="14" name="Picture 13" descr="A picture containing icon&#10;&#10;Description automatically generated">
            <a:extLst>
              <a:ext uri="{FF2B5EF4-FFF2-40B4-BE49-F238E27FC236}">
                <a16:creationId xmlns:a16="http://schemas.microsoft.com/office/drawing/2014/main" id="{D074FCDD-B623-267A-13E7-6EC89088E4BB}"/>
              </a:ext>
            </a:extLst>
          </p:cNvPr>
          <p:cNvPicPr>
            <a:picLocks noChangeAspect="1"/>
          </p:cNvPicPr>
          <p:nvPr/>
        </p:nvPicPr>
        <p:blipFill>
          <a:blip r:embed="rId10"/>
          <a:stretch>
            <a:fillRect/>
          </a:stretch>
        </p:blipFill>
        <p:spPr>
          <a:xfrm>
            <a:off x="11065273" y="1973499"/>
            <a:ext cx="879971" cy="561828"/>
          </a:xfrm>
          <a:prstGeom prst="rect">
            <a:avLst/>
          </a:prstGeom>
        </p:spPr>
      </p:pic>
      <p:pic>
        <p:nvPicPr>
          <p:cNvPr id="18" name="Picture 17">
            <a:extLst>
              <a:ext uri="{FF2B5EF4-FFF2-40B4-BE49-F238E27FC236}">
                <a16:creationId xmlns:a16="http://schemas.microsoft.com/office/drawing/2014/main" id="{2DB841C0-B876-6C8C-3D79-4D841869D51E}"/>
              </a:ext>
            </a:extLst>
          </p:cNvPr>
          <p:cNvPicPr>
            <a:picLocks noChangeAspect="1"/>
          </p:cNvPicPr>
          <p:nvPr/>
        </p:nvPicPr>
        <p:blipFill>
          <a:blip r:embed="rId11">
            <a:extLst>
              <a:ext uri="{28A0092B-C50C-407E-A947-70E740481C1C}">
                <a14:useLocalDpi xmlns:a14="http://schemas.microsoft.com/office/drawing/2010/main" val="0"/>
              </a:ext>
            </a:extLst>
          </a:blip>
          <a:srcRect l="167" r="167"/>
          <a:stretch/>
        </p:blipFill>
        <p:spPr>
          <a:xfrm>
            <a:off x="6210716" y="5065862"/>
            <a:ext cx="2989810" cy="1733653"/>
          </a:xfrm>
          <a:prstGeom prst="rect">
            <a:avLst/>
          </a:prstGeom>
        </p:spPr>
      </p:pic>
      <p:pic>
        <p:nvPicPr>
          <p:cNvPr id="20" name="Picture 19" descr="A logo of a company&#10;&#10;Description automatically generated">
            <a:extLst>
              <a:ext uri="{FF2B5EF4-FFF2-40B4-BE49-F238E27FC236}">
                <a16:creationId xmlns:a16="http://schemas.microsoft.com/office/drawing/2014/main" id="{26AB822D-2DD4-6C5A-514E-C56F14BD1F0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5414" t="14313" r="13220" b="14322"/>
          <a:stretch/>
        </p:blipFill>
        <p:spPr>
          <a:xfrm>
            <a:off x="11017027" y="3968052"/>
            <a:ext cx="1135181" cy="1135182"/>
          </a:xfrm>
          <a:prstGeom prst="rect">
            <a:avLst/>
          </a:prstGeom>
        </p:spPr>
      </p:pic>
      <p:pic>
        <p:nvPicPr>
          <p:cNvPr id="22" name="Picture 21" descr="A logo of microsoft alumni&#10;&#10;Description automatically generated">
            <a:extLst>
              <a:ext uri="{FF2B5EF4-FFF2-40B4-BE49-F238E27FC236}">
                <a16:creationId xmlns:a16="http://schemas.microsoft.com/office/drawing/2014/main" id="{D9CB282E-A25E-1EA4-6C45-45967973516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040376" y="2786806"/>
            <a:ext cx="929767" cy="929767"/>
          </a:xfrm>
          <a:prstGeom prst="rect">
            <a:avLst/>
          </a:prstGeom>
        </p:spPr>
      </p:pic>
      <p:pic>
        <p:nvPicPr>
          <p:cNvPr id="4" name="Picture 3" descr="A spider on a web&#10;&#10;Description automatically generated">
            <a:extLst>
              <a:ext uri="{FF2B5EF4-FFF2-40B4-BE49-F238E27FC236}">
                <a16:creationId xmlns:a16="http://schemas.microsoft.com/office/drawing/2014/main" id="{A8E5635B-55EA-63F4-8270-C46073BC7DC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605570" y="4805389"/>
            <a:ext cx="2120172" cy="2112256"/>
          </a:xfrm>
          <a:prstGeom prst="rect">
            <a:avLst/>
          </a:prstGeom>
        </p:spPr>
      </p:pic>
      <p:sp>
        <p:nvSpPr>
          <p:cNvPr id="5" name="Footer Placeholder 4">
            <a:extLst>
              <a:ext uri="{FF2B5EF4-FFF2-40B4-BE49-F238E27FC236}">
                <a16:creationId xmlns:a16="http://schemas.microsoft.com/office/drawing/2014/main" id="{DA975880-4225-F778-EB67-11CD3A697399}"/>
              </a:ext>
            </a:extLst>
          </p:cNvPr>
          <p:cNvSpPr>
            <a:spLocks noGrp="1"/>
          </p:cNvSpPr>
          <p:nvPr>
            <p:ph type="ftr" sz="quarter" idx="11"/>
          </p:nvPr>
        </p:nvSpPr>
        <p:spPr>
          <a:xfrm>
            <a:off x="205251" y="6558854"/>
            <a:ext cx="5912302" cy="24066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NTC Tech Website: www.consultntctech.com | Ananse Tech on </a:t>
            </a:r>
            <a:r>
              <a:rPr kumimoji="0" lang="en-US" sz="1000" b="0" i="0" u="none" strike="noStrike" kern="1200" cap="none" spc="0" normalizeH="0" baseline="0" noProof="0" err="1">
                <a:ln>
                  <a:noFill/>
                </a:ln>
                <a:solidFill>
                  <a:prstClr val="black"/>
                </a:solidFill>
                <a:effectLst/>
                <a:uLnTx/>
                <a:uFillTx/>
                <a:latin typeface="Calibri"/>
                <a:ea typeface="+mn-ea"/>
                <a:cs typeface="+mn-cs"/>
              </a:rPr>
              <a:t>Linkedin</a:t>
            </a:r>
            <a:r>
              <a:rPr kumimoji="0" lang="en-US" sz="1000" b="0" i="0" u="none" strike="noStrike" kern="1200" cap="none" spc="0" normalizeH="0" baseline="0" noProof="0">
                <a:ln>
                  <a:noFill/>
                </a:ln>
                <a:solidFill>
                  <a:prstClr val="black"/>
                </a:solidFill>
                <a:effectLst/>
                <a:uLnTx/>
                <a:uFillTx/>
                <a:latin typeface="Calibri"/>
                <a:ea typeface="+mn-ea"/>
                <a:cs typeface="+mn-cs"/>
              </a:rPr>
              <a:t>: /company/</a:t>
            </a:r>
            <a:r>
              <a:rPr kumimoji="0" lang="en-US" sz="1000" b="0" i="0" u="none" strike="noStrike" kern="1200" cap="none" spc="0" normalizeH="0" baseline="0" noProof="0" err="1">
                <a:ln>
                  <a:noFill/>
                </a:ln>
                <a:solidFill>
                  <a:prstClr val="black"/>
                </a:solidFill>
                <a:effectLst/>
                <a:uLnTx/>
                <a:uFillTx/>
                <a:latin typeface="Calibri"/>
                <a:ea typeface="+mn-ea"/>
                <a:cs typeface="+mn-cs"/>
              </a:rPr>
              <a:t>ananse</a:t>
            </a:r>
            <a:r>
              <a:rPr kumimoji="0" lang="en-US" sz="1000" b="0" i="0" u="none" strike="noStrike" kern="1200" cap="none" spc="0" normalizeH="0" baseline="0" noProof="0">
                <a:ln>
                  <a:noFill/>
                </a:ln>
                <a:solidFill>
                  <a:prstClr val="black"/>
                </a:solidFill>
                <a:effectLst/>
                <a:uLnTx/>
                <a:uFillTx/>
                <a:latin typeface="Calibri"/>
                <a:ea typeface="+mn-ea"/>
                <a:cs typeface="+mn-cs"/>
              </a:rPr>
              <a:t>-tech-community/ </a:t>
            </a:r>
          </a:p>
        </p:txBody>
      </p:sp>
    </p:spTree>
    <p:extLst>
      <p:ext uri="{BB962C8B-B14F-4D97-AF65-F5344CB8AC3E}">
        <p14:creationId xmlns:p14="http://schemas.microsoft.com/office/powerpoint/2010/main" val="3605281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sto MT"/>
              <a:ea typeface="+mn-ea"/>
              <a:cs typeface="+mn-cs"/>
            </a:endParaRPr>
          </a:p>
        </p:txBody>
      </p:sp>
      <p:pic>
        <p:nvPicPr>
          <p:cNvPr id="5" name="Content Placeholder 4" descr="Women and man planning in workplace">
            <a:extLst>
              <a:ext uri="{FF2B5EF4-FFF2-40B4-BE49-F238E27FC236}">
                <a16:creationId xmlns:a16="http://schemas.microsoft.com/office/drawing/2014/main" id="{8E2B6B94-D27E-4928-8429-C1F1948D7B54}"/>
              </a:ext>
            </a:extLst>
          </p:cNvPr>
          <p:cNvPicPr>
            <a:picLocks noGrp="1" noChangeAspect="1"/>
          </p:cNvPicPr>
          <p:nvPr>
            <p:ph sz="half" idx="1"/>
          </p:nvPr>
        </p:nvPicPr>
        <p:blipFill rotWithShape="1">
          <a:blip r:embed="rId3"/>
          <a:srcRect l="12938" r="19129" b="-3"/>
          <a:stretch/>
        </p:blipFill>
        <p:spPr>
          <a:xfrm>
            <a:off x="804673" y="3044952"/>
            <a:ext cx="3024378" cy="2971800"/>
          </a:xfrm>
          <a:prstGeom prst="rect">
            <a:avLst/>
          </a:prstGeom>
        </p:spPr>
      </p:pic>
      <p:sp>
        <p:nvSpPr>
          <p:cNvPr id="2" name="Title 1">
            <a:extLst>
              <a:ext uri="{FF2B5EF4-FFF2-40B4-BE49-F238E27FC236}">
                <a16:creationId xmlns:a16="http://schemas.microsoft.com/office/drawing/2014/main" id="{C754330E-835B-561C-D6F1-C1A38166FCBA}"/>
              </a:ext>
            </a:extLst>
          </p:cNvPr>
          <p:cNvSpPr>
            <a:spLocks noGrp="1"/>
          </p:cNvSpPr>
          <p:nvPr>
            <p:ph type="title"/>
          </p:nvPr>
        </p:nvSpPr>
        <p:spPr>
          <a:xfrm>
            <a:off x="704087" y="914400"/>
            <a:ext cx="3095616" cy="1928741"/>
          </a:xfrm>
        </p:spPr>
        <p:txBody>
          <a:bodyPr vert="horz" lIns="91440" tIns="45720" rIns="91440" bIns="45720" rtlCol="0" anchor="t">
            <a:normAutofit/>
          </a:bodyPr>
          <a:lstStyle/>
          <a:p>
            <a:r>
              <a:rPr lang="en-US" sz="3400"/>
              <a:t>Presentation Overview</a:t>
            </a:r>
          </a:p>
        </p:txBody>
      </p:sp>
      <p:sp>
        <p:nvSpPr>
          <p:cNvPr id="4" name="Content Placeholder 3">
            <a:extLst>
              <a:ext uri="{FF2B5EF4-FFF2-40B4-BE49-F238E27FC236}">
                <a16:creationId xmlns:a16="http://schemas.microsoft.com/office/drawing/2014/main" id="{563E51A7-408F-32D2-3193-7C9CCAB4C86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74820" y="968377"/>
            <a:ext cx="7201797" cy="5006436"/>
          </a:xfrm>
        </p:spPr>
        <p:txBody>
          <a:bodyPr>
            <a:normAutofit/>
          </a:bodyPr>
          <a:lstStyle/>
          <a:p>
            <a:pPr marL="0" indent="0">
              <a:lnSpc>
                <a:spcPct val="100000"/>
              </a:lnSpc>
              <a:spcBef>
                <a:spcPts val="2500"/>
              </a:spcBef>
              <a:buNone/>
            </a:pPr>
            <a:r>
              <a:rPr lang="en-US" sz="1400" b="1"/>
              <a:t>Selecting a Name for Your Group</a:t>
            </a:r>
          </a:p>
          <a:p>
            <a:pPr marL="0" lvl="1" indent="0">
              <a:lnSpc>
                <a:spcPct val="100000"/>
              </a:lnSpc>
              <a:buNone/>
            </a:pPr>
            <a:r>
              <a:rPr lang="en-US" sz="1400"/>
              <a:t>The name of your technical user group is important as it should accurately represent your community and be easy to remember. A good name can help attract more members and sponsors to your group.</a:t>
            </a:r>
          </a:p>
          <a:p>
            <a:pPr marL="0" indent="0">
              <a:lnSpc>
                <a:spcPct val="100000"/>
              </a:lnSpc>
              <a:spcBef>
                <a:spcPts val="2500"/>
              </a:spcBef>
              <a:buNone/>
            </a:pPr>
            <a:r>
              <a:rPr lang="en-US" sz="1400" b="1"/>
              <a:t>Topics for Your Group</a:t>
            </a:r>
          </a:p>
          <a:p>
            <a:pPr marL="0" lvl="1" indent="0">
              <a:lnSpc>
                <a:spcPct val="100000"/>
              </a:lnSpc>
              <a:buNone/>
            </a:pPr>
            <a:r>
              <a:rPr lang="en-US" sz="1400"/>
              <a:t>Choosing the right topics is critical to the success of your technical user group. You should select topics that are relevant and interesting to your members and align with the goals of your group.</a:t>
            </a:r>
          </a:p>
          <a:p>
            <a:pPr marL="0" indent="0">
              <a:lnSpc>
                <a:spcPct val="100000"/>
              </a:lnSpc>
              <a:spcBef>
                <a:spcPts val="2500"/>
              </a:spcBef>
              <a:buNone/>
            </a:pPr>
            <a:r>
              <a:rPr lang="en-US" sz="1400" b="1"/>
              <a:t>Forming a Team</a:t>
            </a:r>
          </a:p>
          <a:p>
            <a:pPr marL="0" lvl="1" indent="0">
              <a:lnSpc>
                <a:spcPct val="100000"/>
              </a:lnSpc>
              <a:buNone/>
            </a:pPr>
            <a:r>
              <a:rPr lang="en-US" sz="1400"/>
              <a:t>To ensure the success of your group, it is important to form a team of dedicated volunteers who can take on different roles. This will help you to manage your group more effectively and ensure that all tasks are completed on time.</a:t>
            </a:r>
          </a:p>
          <a:p>
            <a:pPr marL="0" indent="0">
              <a:lnSpc>
                <a:spcPct val="100000"/>
              </a:lnSpc>
              <a:spcBef>
                <a:spcPts val="2500"/>
              </a:spcBef>
              <a:buNone/>
            </a:pPr>
            <a:r>
              <a:rPr lang="en-US" sz="1400" b="1"/>
              <a:t>Logistical Operations of Your Group</a:t>
            </a:r>
          </a:p>
          <a:p>
            <a:pPr marL="0" lvl="1" indent="0">
              <a:lnSpc>
                <a:spcPct val="100000"/>
              </a:lnSpc>
              <a:buNone/>
            </a:pPr>
            <a:r>
              <a:rPr lang="en-US" sz="1400"/>
              <a:t>To ensure that your group runs smoothly, you need to have good logistical operations. You should establish standard operating procedures for tasks such as event planning and member management.</a:t>
            </a:r>
          </a:p>
        </p:txBody>
      </p:sp>
      <p:cxnSp>
        <p:nvCxnSpPr>
          <p:cNvPr id="16" name="Straight Connector 15">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3900"/>
            <a:ext cx="10588752"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E0104E4-99BC-494F-8342-F250828E57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9065" y="6145599"/>
            <a:ext cx="105828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1E1D4192-5F16-0D7F-7EDB-0E35C80EA046}"/>
              </a:ext>
            </a:extLst>
          </p:cNvPr>
          <p:cNvSpPr>
            <a:spLocks noGrp="1"/>
          </p:cNvSpPr>
          <p:nvPr>
            <p:ph type="ftr" sz="quarter" idx="11"/>
          </p:nvPr>
        </p:nvSpPr>
        <p:spPr>
          <a:xfrm>
            <a:off x="2671661" y="6356350"/>
            <a:ext cx="6547104"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Univers Condensed"/>
                <a:ea typeface="+mn-ea"/>
                <a:cs typeface="+mn-cs"/>
              </a:rPr>
              <a:t>NTC Tech Website: www.consultntctech.com | Ananse Tech on </a:t>
            </a:r>
            <a:r>
              <a:rPr kumimoji="0" lang="en-US" sz="1050" b="0" i="0" u="none" strike="noStrike" kern="1200" cap="none" spc="0" normalizeH="0" baseline="0" noProof="0" err="1">
                <a:ln>
                  <a:noFill/>
                </a:ln>
                <a:solidFill>
                  <a:prstClr val="black"/>
                </a:solidFill>
                <a:effectLst/>
                <a:uLnTx/>
                <a:uFillTx/>
                <a:latin typeface="Univers Condensed"/>
                <a:ea typeface="+mn-ea"/>
                <a:cs typeface="+mn-cs"/>
              </a:rPr>
              <a:t>Linkedin</a:t>
            </a:r>
            <a:r>
              <a:rPr kumimoji="0" lang="en-US" sz="1050" b="0" i="0" u="none" strike="noStrike" kern="1200" cap="none" spc="0" normalizeH="0" baseline="0" noProof="0">
                <a:ln>
                  <a:noFill/>
                </a:ln>
                <a:solidFill>
                  <a:prstClr val="black"/>
                </a:solidFill>
                <a:effectLst/>
                <a:uLnTx/>
                <a:uFillTx/>
                <a:latin typeface="Univers Condensed"/>
                <a:ea typeface="+mn-ea"/>
                <a:cs typeface="+mn-cs"/>
              </a:rPr>
              <a:t>: /company/</a:t>
            </a:r>
            <a:r>
              <a:rPr kumimoji="0" lang="en-US" sz="1050" b="0" i="0" u="none" strike="noStrike" kern="1200" cap="none" spc="0" normalizeH="0" baseline="0" noProof="0" err="1">
                <a:ln>
                  <a:noFill/>
                </a:ln>
                <a:solidFill>
                  <a:prstClr val="black"/>
                </a:solidFill>
                <a:effectLst/>
                <a:uLnTx/>
                <a:uFillTx/>
                <a:latin typeface="Univers Condensed"/>
                <a:ea typeface="+mn-ea"/>
                <a:cs typeface="+mn-cs"/>
              </a:rPr>
              <a:t>ananse</a:t>
            </a:r>
            <a:r>
              <a:rPr kumimoji="0" lang="en-US" sz="1050" b="0" i="0" u="none" strike="noStrike" kern="1200" cap="none" spc="0" normalizeH="0" baseline="0" noProof="0">
                <a:ln>
                  <a:noFill/>
                </a:ln>
                <a:solidFill>
                  <a:prstClr val="black"/>
                </a:solidFill>
                <a:effectLst/>
                <a:uLnTx/>
                <a:uFillTx/>
                <a:latin typeface="Univers Condensed"/>
                <a:ea typeface="+mn-ea"/>
                <a:cs typeface="+mn-cs"/>
              </a:rPr>
              <a:t>-tech-community/ </a:t>
            </a:r>
          </a:p>
        </p:txBody>
      </p:sp>
      <p:sp>
        <p:nvSpPr>
          <p:cNvPr id="6" name="Slide Number Placeholder 5">
            <a:extLst>
              <a:ext uri="{FF2B5EF4-FFF2-40B4-BE49-F238E27FC236}">
                <a16:creationId xmlns:a16="http://schemas.microsoft.com/office/drawing/2014/main" id="{A9E2EB63-368D-EB56-B386-131AEA68A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E7843D-FF13-4365-9478-9625B70A2705}" type="slidenum">
              <a:rPr kumimoji="0" lang="en-US" sz="1800" b="0" i="0" u="none" strike="noStrike" kern="1200" cap="none" spc="0" normalizeH="0" baseline="0" noProof="0" smtClean="0">
                <a:ln>
                  <a:noFill/>
                </a:ln>
                <a:solidFill>
                  <a:prstClr val="black"/>
                </a:solidFill>
                <a:effectLst/>
                <a:uLnTx/>
                <a:uFillTx/>
                <a:latin typeface="Calisto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a:ln>
                <a:noFill/>
              </a:ln>
              <a:solidFill>
                <a:prstClr val="black"/>
              </a:solidFill>
              <a:effectLst/>
              <a:uLnTx/>
              <a:uFillTx/>
              <a:latin typeface="Calisto MT"/>
              <a:ea typeface="+mn-ea"/>
              <a:cs typeface="+mn-cs"/>
            </a:endParaRPr>
          </a:p>
        </p:txBody>
      </p:sp>
    </p:spTree>
    <p:extLst>
      <p:ext uri="{BB962C8B-B14F-4D97-AF65-F5344CB8AC3E}">
        <p14:creationId xmlns:p14="http://schemas.microsoft.com/office/powerpoint/2010/main" val="14269244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sto MT"/>
              <a:ea typeface="+mn-ea"/>
              <a:cs typeface="+mn-cs"/>
            </a:endParaRPr>
          </a:p>
        </p:txBody>
      </p:sp>
      <p:pic>
        <p:nvPicPr>
          <p:cNvPr id="5" name="Content Placeholder 4" descr="Shot of a group of businesspeople brainstorming around a placardhttp://195.154.178.81/DATA/i_collage/pu/shoots/804768.jpg">
            <a:extLst>
              <a:ext uri="{FF2B5EF4-FFF2-40B4-BE49-F238E27FC236}">
                <a16:creationId xmlns:a16="http://schemas.microsoft.com/office/drawing/2014/main" id="{69E910FB-E231-458B-A9AF-E4068F1E4E93}"/>
              </a:ext>
            </a:extLst>
          </p:cNvPr>
          <p:cNvPicPr>
            <a:picLocks noGrp="1" noChangeAspect="1"/>
          </p:cNvPicPr>
          <p:nvPr>
            <p:ph sz="half" idx="1"/>
          </p:nvPr>
        </p:nvPicPr>
        <p:blipFill rotWithShape="1">
          <a:blip r:embed="rId3"/>
          <a:srcRect l="18375" r="40793" b="2"/>
          <a:stretch/>
        </p:blipFill>
        <p:spPr>
          <a:xfrm>
            <a:off x="20" y="-17929"/>
            <a:ext cx="4206220" cy="6875929"/>
          </a:xfrm>
          <a:prstGeom prst="rect">
            <a:avLst/>
          </a:prstGeom>
        </p:spPr>
      </p:pic>
      <p:sp>
        <p:nvSpPr>
          <p:cNvPr id="2" name="Title 1">
            <a:extLst>
              <a:ext uri="{FF2B5EF4-FFF2-40B4-BE49-F238E27FC236}">
                <a16:creationId xmlns:a16="http://schemas.microsoft.com/office/drawing/2014/main" id="{57C60B2A-D094-1D1E-FDE3-896129C41772}"/>
              </a:ext>
            </a:extLst>
          </p:cNvPr>
          <p:cNvSpPr>
            <a:spLocks noGrp="1"/>
          </p:cNvSpPr>
          <p:nvPr>
            <p:ph type="title"/>
          </p:nvPr>
        </p:nvSpPr>
        <p:spPr>
          <a:xfrm>
            <a:off x="4866968" y="914400"/>
            <a:ext cx="6627924" cy="1307592"/>
          </a:xfrm>
        </p:spPr>
        <p:txBody>
          <a:bodyPr vert="horz" lIns="91440" tIns="45720" rIns="91440" bIns="45720" rtlCol="0" anchor="t">
            <a:normAutofit/>
          </a:bodyPr>
          <a:lstStyle/>
          <a:p>
            <a:r>
              <a:rPr lang="en-US"/>
              <a:t>Naming Your Group</a:t>
            </a:r>
          </a:p>
        </p:txBody>
      </p:sp>
      <p:sp>
        <p:nvSpPr>
          <p:cNvPr id="4" name="Content Placeholder 3">
            <a:extLst>
              <a:ext uri="{FF2B5EF4-FFF2-40B4-BE49-F238E27FC236}">
                <a16:creationId xmlns:a16="http://schemas.microsoft.com/office/drawing/2014/main" id="{9CCDEF8F-7565-6632-F70F-D9CE6F1FB52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917665" y="1636777"/>
            <a:ext cx="6627924" cy="3739896"/>
          </a:xfrm>
        </p:spPr>
        <p:txBody>
          <a:bodyPr>
            <a:normAutofit/>
          </a:bodyPr>
          <a:lstStyle/>
          <a:p>
            <a:pPr marL="0" indent="0">
              <a:spcBef>
                <a:spcPts val="2500"/>
              </a:spcBef>
              <a:buNone/>
            </a:pPr>
            <a:r>
              <a:rPr lang="en-US" sz="1400" b="1"/>
              <a:t>Relevance</a:t>
            </a:r>
          </a:p>
          <a:p>
            <a:pPr marL="0" lvl="1" indent="0">
              <a:buNone/>
            </a:pPr>
            <a:r>
              <a:rPr lang="en-US" sz="1400"/>
              <a:t>The name of your group should be relevant to the purpose and objective of your group. It should reflect the type of technical expertise and interests that your group aims to promote.</a:t>
            </a:r>
          </a:p>
          <a:p>
            <a:pPr marL="0" indent="0">
              <a:spcBef>
                <a:spcPts val="2500"/>
              </a:spcBef>
              <a:buNone/>
            </a:pPr>
            <a:r>
              <a:rPr lang="en-US" sz="1400" b="1"/>
              <a:t>Memorability</a:t>
            </a:r>
          </a:p>
          <a:p>
            <a:pPr marL="0" lvl="1" indent="0">
              <a:buNone/>
            </a:pPr>
            <a:r>
              <a:rPr lang="en-US" sz="1400"/>
              <a:t>The name of your group should be catchy and memorable. It should leave a lasting impression on people and make them want to learn more about your group.</a:t>
            </a:r>
          </a:p>
          <a:p>
            <a:pPr marL="0" indent="0">
              <a:spcBef>
                <a:spcPts val="2500"/>
              </a:spcBef>
              <a:buNone/>
            </a:pPr>
            <a:r>
              <a:rPr lang="en-US" sz="1400" b="1"/>
              <a:t>Uniqueness</a:t>
            </a:r>
          </a:p>
          <a:p>
            <a:pPr marL="0" lvl="1" indent="0">
              <a:buNone/>
            </a:pPr>
            <a:r>
              <a:rPr lang="en-US" sz="1400"/>
              <a:t>The name of your group should be unique and stand out from the crowd. It should not be similar to any other technical user group's name.</a:t>
            </a:r>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B1833E10-634A-4539-6BF2-A5410D55D374}"/>
              </a:ext>
            </a:extLst>
          </p:cNvPr>
          <p:cNvSpPr>
            <a:spLocks noGrp="1"/>
          </p:cNvSpPr>
          <p:nvPr>
            <p:ph type="ftr" sz="quarter" idx="11"/>
          </p:nvPr>
        </p:nvSpPr>
        <p:spPr>
          <a:xfrm>
            <a:off x="5154908" y="6357220"/>
            <a:ext cx="6052044"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Univers Condensed"/>
                <a:ea typeface="+mn-ea"/>
                <a:cs typeface="+mn-cs"/>
              </a:rPr>
              <a:t>NTC Tech Website: www.consultntctech.com | Ananse Tech on </a:t>
            </a:r>
            <a:r>
              <a:rPr kumimoji="0" lang="en-US" sz="1050" b="0" i="0" u="none" strike="noStrike" kern="1200" cap="none" spc="0" normalizeH="0" baseline="0" noProof="0" err="1">
                <a:ln>
                  <a:noFill/>
                </a:ln>
                <a:solidFill>
                  <a:prstClr val="black"/>
                </a:solidFill>
                <a:effectLst/>
                <a:uLnTx/>
                <a:uFillTx/>
                <a:latin typeface="Univers Condensed"/>
                <a:ea typeface="+mn-ea"/>
                <a:cs typeface="+mn-cs"/>
              </a:rPr>
              <a:t>Linkedin</a:t>
            </a:r>
            <a:r>
              <a:rPr kumimoji="0" lang="en-US" sz="1050" b="0" i="0" u="none" strike="noStrike" kern="1200" cap="none" spc="0" normalizeH="0" baseline="0" noProof="0">
                <a:ln>
                  <a:noFill/>
                </a:ln>
                <a:solidFill>
                  <a:prstClr val="black"/>
                </a:solidFill>
                <a:effectLst/>
                <a:uLnTx/>
                <a:uFillTx/>
                <a:latin typeface="Univers Condensed"/>
                <a:ea typeface="+mn-ea"/>
                <a:cs typeface="+mn-cs"/>
              </a:rPr>
              <a:t>: /company/</a:t>
            </a:r>
            <a:r>
              <a:rPr kumimoji="0" lang="en-US" sz="1050" b="0" i="0" u="none" strike="noStrike" kern="1200" cap="none" spc="0" normalizeH="0" baseline="0" noProof="0" err="1">
                <a:ln>
                  <a:noFill/>
                </a:ln>
                <a:solidFill>
                  <a:prstClr val="black"/>
                </a:solidFill>
                <a:effectLst/>
                <a:uLnTx/>
                <a:uFillTx/>
                <a:latin typeface="Univers Condensed"/>
                <a:ea typeface="+mn-ea"/>
                <a:cs typeface="+mn-cs"/>
              </a:rPr>
              <a:t>ananse</a:t>
            </a:r>
            <a:r>
              <a:rPr kumimoji="0" lang="en-US" sz="1050" b="0" i="0" u="none" strike="noStrike" kern="1200" cap="none" spc="0" normalizeH="0" baseline="0" noProof="0">
                <a:ln>
                  <a:noFill/>
                </a:ln>
                <a:solidFill>
                  <a:prstClr val="black"/>
                </a:solidFill>
                <a:effectLst/>
                <a:uLnTx/>
                <a:uFillTx/>
                <a:latin typeface="Univers Condensed"/>
                <a:ea typeface="+mn-ea"/>
                <a:cs typeface="+mn-cs"/>
              </a:rPr>
              <a:t>-tech-community/ </a:t>
            </a:r>
          </a:p>
        </p:txBody>
      </p:sp>
      <p:sp>
        <p:nvSpPr>
          <p:cNvPr id="6" name="Slide Number Placeholder 5">
            <a:extLst>
              <a:ext uri="{FF2B5EF4-FFF2-40B4-BE49-F238E27FC236}">
                <a16:creationId xmlns:a16="http://schemas.microsoft.com/office/drawing/2014/main" id="{CE8B6AAC-4B93-81F0-BC84-62E26F0A8BD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E7843D-FF13-4365-9478-9625B70A2705}" type="slidenum">
              <a:rPr kumimoji="0" lang="en-US" sz="1800" b="0" i="0" u="none" strike="noStrike" kern="1200" cap="none" spc="0" normalizeH="0" baseline="0" noProof="0" smtClean="0">
                <a:ln>
                  <a:noFill/>
                </a:ln>
                <a:solidFill>
                  <a:prstClr val="black"/>
                </a:solidFill>
                <a:effectLst/>
                <a:uLnTx/>
                <a:uFillTx/>
                <a:latin typeface="Calisto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a:ln>
                <a:noFill/>
              </a:ln>
              <a:solidFill>
                <a:prstClr val="black"/>
              </a:solidFill>
              <a:effectLst/>
              <a:uLnTx/>
              <a:uFillTx/>
              <a:latin typeface="Calisto MT"/>
              <a:ea typeface="+mn-ea"/>
              <a:cs typeface="+mn-cs"/>
            </a:endParaRPr>
          </a:p>
        </p:txBody>
      </p:sp>
    </p:spTree>
    <p:extLst>
      <p:ext uri="{BB962C8B-B14F-4D97-AF65-F5344CB8AC3E}">
        <p14:creationId xmlns:p14="http://schemas.microsoft.com/office/powerpoint/2010/main" val="20094442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sto MT"/>
              <a:ea typeface="+mn-ea"/>
              <a:cs typeface="+mn-cs"/>
            </a:endParaRPr>
          </a:p>
        </p:txBody>
      </p:sp>
      <p:pic>
        <p:nvPicPr>
          <p:cNvPr id="5" name="Content Placeholder 4" descr="Social media people communication message speech bubble&#10;&#10;++The World map texture derived from public domain NASA: http://visibleearth.nasa.gov.&#10;Traced in Illustrator. File created on November 29 2018++">
            <a:extLst>
              <a:ext uri="{FF2B5EF4-FFF2-40B4-BE49-F238E27FC236}">
                <a16:creationId xmlns:a16="http://schemas.microsoft.com/office/drawing/2014/main" id="{0C79F25D-FC35-449F-B3CB-1E5643D3A46C}"/>
              </a:ext>
            </a:extLst>
          </p:cNvPr>
          <p:cNvPicPr>
            <a:picLocks noGrp="1" noChangeAspect="1"/>
          </p:cNvPicPr>
          <p:nvPr>
            <p:ph sz="half" idx="1"/>
          </p:nvPr>
        </p:nvPicPr>
        <p:blipFill rotWithShape="1">
          <a:blip r:embed="rId3"/>
          <a:srcRect l="18335" r="20492" b="1"/>
          <a:stretch/>
        </p:blipFill>
        <p:spPr>
          <a:xfrm>
            <a:off x="20" y="-17929"/>
            <a:ext cx="4206220" cy="6875929"/>
          </a:xfrm>
          <a:prstGeom prst="rect">
            <a:avLst/>
          </a:prstGeom>
        </p:spPr>
      </p:pic>
      <p:sp>
        <p:nvSpPr>
          <p:cNvPr id="2" name="Title 1">
            <a:extLst>
              <a:ext uri="{FF2B5EF4-FFF2-40B4-BE49-F238E27FC236}">
                <a16:creationId xmlns:a16="http://schemas.microsoft.com/office/drawing/2014/main" id="{927ED8C7-C345-ABC1-F3B7-0F8811BC38CC}"/>
              </a:ext>
            </a:extLst>
          </p:cNvPr>
          <p:cNvSpPr>
            <a:spLocks noGrp="1"/>
          </p:cNvSpPr>
          <p:nvPr>
            <p:ph type="title"/>
          </p:nvPr>
        </p:nvSpPr>
        <p:spPr>
          <a:xfrm>
            <a:off x="4866968" y="914400"/>
            <a:ext cx="6627924" cy="1307592"/>
          </a:xfrm>
        </p:spPr>
        <p:txBody>
          <a:bodyPr vert="horz" lIns="91440" tIns="45720" rIns="91440" bIns="45720" rtlCol="0" anchor="t">
            <a:normAutofit/>
          </a:bodyPr>
          <a:lstStyle/>
          <a:p>
            <a:pPr>
              <a:lnSpc>
                <a:spcPct val="90000"/>
              </a:lnSpc>
            </a:pPr>
            <a:r>
              <a:rPr lang="en-US"/>
              <a:t>Topics To Cover</a:t>
            </a:r>
          </a:p>
        </p:txBody>
      </p:sp>
      <p:sp>
        <p:nvSpPr>
          <p:cNvPr id="4" name="Content Placeholder 3">
            <a:extLst>
              <a:ext uri="{FF2B5EF4-FFF2-40B4-BE49-F238E27FC236}">
                <a16:creationId xmlns:a16="http://schemas.microsoft.com/office/drawing/2014/main" id="{02F38D4A-FF98-AAA1-4C55-594AAD40AC3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917665" y="1571012"/>
            <a:ext cx="6627924" cy="4360187"/>
          </a:xfrm>
        </p:spPr>
        <p:txBody>
          <a:bodyPr>
            <a:normAutofit fontScale="92500" lnSpcReduction="10000"/>
          </a:bodyPr>
          <a:lstStyle/>
          <a:p>
            <a:pPr marL="0" indent="0">
              <a:spcBef>
                <a:spcPts val="2500"/>
              </a:spcBef>
              <a:buNone/>
            </a:pPr>
            <a:r>
              <a:rPr lang="en-US" sz="1400" b="1"/>
              <a:t>General Technical Topics</a:t>
            </a:r>
          </a:p>
          <a:p>
            <a:pPr marL="0" lvl="1" indent="0">
              <a:buNone/>
            </a:pPr>
            <a:r>
              <a:rPr lang="en-US" sz="1400"/>
              <a:t>Technical user groups often cover topics related to programming languages, software development, data science, and cybersecurity, among others. </a:t>
            </a:r>
            <a:r>
              <a:rPr lang="en-US" sz="1400" i="1"/>
              <a:t>TIP: Choose tech you know or are interested in. </a:t>
            </a:r>
          </a:p>
          <a:p>
            <a:pPr marL="0" indent="0">
              <a:spcBef>
                <a:spcPts val="2500"/>
              </a:spcBef>
              <a:buNone/>
            </a:pPr>
            <a:r>
              <a:rPr lang="en-US" sz="1400" b="1"/>
              <a:t>Choosing Relevant Topics</a:t>
            </a:r>
          </a:p>
          <a:p>
            <a:pPr marL="0" lvl="1" indent="0">
              <a:buNone/>
            </a:pPr>
            <a:r>
              <a:rPr lang="en-US" sz="1400"/>
              <a:t>Choosing relevant topics is essential to attracting members and creating a community of shared interests. It is important to consider the interests and needs of your group when selecting topics. </a:t>
            </a:r>
            <a:r>
              <a:rPr lang="en-US" sz="1400" i="1"/>
              <a:t>TIP: If you can, list out as many session ideas you have on the topics from intro to advanced. Also, try surveying for topics.</a:t>
            </a:r>
          </a:p>
          <a:p>
            <a:pPr marL="0" indent="0">
              <a:spcBef>
                <a:spcPts val="2500"/>
              </a:spcBef>
              <a:buNone/>
            </a:pPr>
            <a:r>
              <a:rPr lang="en-US" sz="1400" b="1"/>
              <a:t>Guest Speakers</a:t>
            </a:r>
          </a:p>
          <a:p>
            <a:pPr marL="0" lvl="1" indent="0">
              <a:buNone/>
            </a:pPr>
            <a:r>
              <a:rPr lang="en-US" sz="1400"/>
              <a:t>Inviting guest speakers is an excellent way to bring fresh perspectives and new insights to your group. Guest speakers can also help attract new members and expand your network. </a:t>
            </a:r>
            <a:r>
              <a:rPr lang="en-US" sz="1400" i="1"/>
              <a:t>TIP: Create a signup sheet in Microsoft Forms and promote socially and in relevant presentations. This is what we use: </a:t>
            </a:r>
            <a:r>
              <a:rPr lang="en-US" sz="1400">
                <a:hlinkClick r:id="rId4"/>
              </a:rPr>
              <a:t>https://forms.office.com/Pages/ResponsePage.aspx?id=eAALoIcFqUaYJz87oQDSsrujgMo66lhOr7do5IJ4fRlUM05FNzAyU09PNzEyNjFTRjEzQjVKRkxKRS4u</a:t>
            </a:r>
            <a:r>
              <a:rPr lang="en-US" sz="1400"/>
              <a:t>.</a:t>
            </a:r>
            <a:endParaRPr lang="x-none" sz="1400"/>
          </a:p>
          <a:p>
            <a:pPr marL="0" lvl="1" indent="0">
              <a:buNone/>
            </a:pPr>
            <a:endParaRPr lang="en-US" sz="1400" i="1"/>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7E523563-EB82-246E-796B-5C4BEF72DC47}"/>
              </a:ext>
            </a:extLst>
          </p:cNvPr>
          <p:cNvSpPr>
            <a:spLocks noGrp="1"/>
          </p:cNvSpPr>
          <p:nvPr>
            <p:ph type="ftr" sz="quarter" idx="11"/>
          </p:nvPr>
        </p:nvSpPr>
        <p:spPr>
          <a:xfrm>
            <a:off x="5167982" y="6354363"/>
            <a:ext cx="602589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Univers Condensed"/>
                <a:ea typeface="+mn-ea"/>
                <a:cs typeface="+mn-cs"/>
              </a:rPr>
              <a:t>NTC Tech Website: www.consultntctech.com | Ananse Tech on </a:t>
            </a:r>
            <a:r>
              <a:rPr kumimoji="0" lang="en-US" sz="1050" b="0" i="0" u="none" strike="noStrike" kern="1200" cap="none" spc="0" normalizeH="0" baseline="0" noProof="0" err="1">
                <a:ln>
                  <a:noFill/>
                </a:ln>
                <a:solidFill>
                  <a:prstClr val="black"/>
                </a:solidFill>
                <a:effectLst/>
                <a:uLnTx/>
                <a:uFillTx/>
                <a:latin typeface="Univers Condensed"/>
                <a:ea typeface="+mn-ea"/>
                <a:cs typeface="+mn-cs"/>
              </a:rPr>
              <a:t>Linkedin</a:t>
            </a:r>
            <a:r>
              <a:rPr kumimoji="0" lang="en-US" sz="1050" b="0" i="0" u="none" strike="noStrike" kern="1200" cap="none" spc="0" normalizeH="0" baseline="0" noProof="0">
                <a:ln>
                  <a:noFill/>
                </a:ln>
                <a:solidFill>
                  <a:prstClr val="black"/>
                </a:solidFill>
                <a:effectLst/>
                <a:uLnTx/>
                <a:uFillTx/>
                <a:latin typeface="Univers Condensed"/>
                <a:ea typeface="+mn-ea"/>
                <a:cs typeface="+mn-cs"/>
              </a:rPr>
              <a:t>: /company/</a:t>
            </a:r>
            <a:r>
              <a:rPr kumimoji="0" lang="en-US" sz="1050" b="0" i="0" u="none" strike="noStrike" kern="1200" cap="none" spc="0" normalizeH="0" baseline="0" noProof="0" err="1">
                <a:ln>
                  <a:noFill/>
                </a:ln>
                <a:solidFill>
                  <a:prstClr val="black"/>
                </a:solidFill>
                <a:effectLst/>
                <a:uLnTx/>
                <a:uFillTx/>
                <a:latin typeface="Univers Condensed"/>
                <a:ea typeface="+mn-ea"/>
                <a:cs typeface="+mn-cs"/>
              </a:rPr>
              <a:t>ananse</a:t>
            </a:r>
            <a:r>
              <a:rPr kumimoji="0" lang="en-US" sz="1050" b="0" i="0" u="none" strike="noStrike" kern="1200" cap="none" spc="0" normalizeH="0" baseline="0" noProof="0">
                <a:ln>
                  <a:noFill/>
                </a:ln>
                <a:solidFill>
                  <a:prstClr val="black"/>
                </a:solidFill>
                <a:effectLst/>
                <a:uLnTx/>
                <a:uFillTx/>
                <a:latin typeface="Univers Condensed"/>
                <a:ea typeface="+mn-ea"/>
                <a:cs typeface="+mn-cs"/>
              </a:rPr>
              <a:t>-tech-community/ </a:t>
            </a:r>
          </a:p>
        </p:txBody>
      </p:sp>
      <p:sp>
        <p:nvSpPr>
          <p:cNvPr id="6" name="Slide Number Placeholder 5">
            <a:extLst>
              <a:ext uri="{FF2B5EF4-FFF2-40B4-BE49-F238E27FC236}">
                <a16:creationId xmlns:a16="http://schemas.microsoft.com/office/drawing/2014/main" id="{E092496E-46FA-C011-C5A5-78FC1649E19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E7843D-FF13-4365-9478-9625B70A2705}" type="slidenum">
              <a:rPr kumimoji="0" lang="en-US" sz="1800" b="0" i="0" u="none" strike="noStrike" kern="1200" cap="none" spc="0" normalizeH="0" baseline="0" noProof="0" smtClean="0">
                <a:ln>
                  <a:noFill/>
                </a:ln>
                <a:solidFill>
                  <a:prstClr val="black"/>
                </a:solidFill>
                <a:effectLst/>
                <a:uLnTx/>
                <a:uFillTx/>
                <a:latin typeface="Calisto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a:ln>
                <a:noFill/>
              </a:ln>
              <a:solidFill>
                <a:prstClr val="black"/>
              </a:solidFill>
              <a:effectLst/>
              <a:uLnTx/>
              <a:uFillTx/>
              <a:latin typeface="Calisto MT"/>
              <a:ea typeface="+mn-ea"/>
              <a:cs typeface="+mn-cs"/>
            </a:endParaRPr>
          </a:p>
        </p:txBody>
      </p:sp>
    </p:spTree>
    <p:extLst>
      <p:ext uri="{BB962C8B-B14F-4D97-AF65-F5344CB8AC3E}">
        <p14:creationId xmlns:p14="http://schemas.microsoft.com/office/powerpoint/2010/main" val="2476924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sto MT"/>
              <a:ea typeface="+mn-ea"/>
              <a:cs typeface="+mn-cs"/>
            </a:endParaRPr>
          </a:p>
        </p:txBody>
      </p:sp>
      <p:pic>
        <p:nvPicPr>
          <p:cNvPr id="5" name="Content Placeholder 4" descr="A group of people working behind a desk filled with office supplies, documents, laptops and other devices.">
            <a:extLst>
              <a:ext uri="{FF2B5EF4-FFF2-40B4-BE49-F238E27FC236}">
                <a16:creationId xmlns:a16="http://schemas.microsoft.com/office/drawing/2014/main" id="{598ACFEF-4E33-48A9-9575-9CF7419E063B}"/>
              </a:ext>
            </a:extLst>
          </p:cNvPr>
          <p:cNvPicPr>
            <a:picLocks noGrp="1" noChangeAspect="1"/>
          </p:cNvPicPr>
          <p:nvPr>
            <p:ph sz="half" idx="1"/>
          </p:nvPr>
        </p:nvPicPr>
        <p:blipFill rotWithShape="1">
          <a:blip r:embed="rId3"/>
          <a:srcRect l="51708" r="7460" b="2"/>
          <a:stretch/>
        </p:blipFill>
        <p:spPr>
          <a:xfrm>
            <a:off x="20" y="-17929"/>
            <a:ext cx="4206220" cy="6875929"/>
          </a:xfrm>
          <a:prstGeom prst="rect">
            <a:avLst/>
          </a:prstGeom>
        </p:spPr>
      </p:pic>
      <p:sp>
        <p:nvSpPr>
          <p:cNvPr id="2" name="Title 1">
            <a:extLst>
              <a:ext uri="{FF2B5EF4-FFF2-40B4-BE49-F238E27FC236}">
                <a16:creationId xmlns:a16="http://schemas.microsoft.com/office/drawing/2014/main" id="{6E8B321C-8158-E147-8194-05EC946C95FF}"/>
              </a:ext>
            </a:extLst>
          </p:cNvPr>
          <p:cNvSpPr>
            <a:spLocks noGrp="1"/>
          </p:cNvSpPr>
          <p:nvPr>
            <p:ph type="title"/>
          </p:nvPr>
        </p:nvSpPr>
        <p:spPr>
          <a:xfrm>
            <a:off x="4866968" y="914400"/>
            <a:ext cx="6627924" cy="1307592"/>
          </a:xfrm>
        </p:spPr>
        <p:txBody>
          <a:bodyPr vert="horz" lIns="91440" tIns="45720" rIns="91440" bIns="45720" rtlCol="0" anchor="t">
            <a:normAutofit/>
          </a:bodyPr>
          <a:lstStyle/>
          <a:p>
            <a:r>
              <a:rPr lang="en-US"/>
              <a:t>Forming a Team</a:t>
            </a:r>
          </a:p>
        </p:txBody>
      </p:sp>
      <p:sp>
        <p:nvSpPr>
          <p:cNvPr id="4" name="Content Placeholder 3">
            <a:extLst>
              <a:ext uri="{FF2B5EF4-FFF2-40B4-BE49-F238E27FC236}">
                <a16:creationId xmlns:a16="http://schemas.microsoft.com/office/drawing/2014/main" id="{6AB506C7-D115-D9B7-4CF6-AD3729BBFB5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917665" y="1636777"/>
            <a:ext cx="6627924" cy="3739896"/>
          </a:xfrm>
        </p:spPr>
        <p:txBody>
          <a:bodyPr>
            <a:normAutofit fontScale="92500" lnSpcReduction="10000"/>
          </a:bodyPr>
          <a:lstStyle/>
          <a:p>
            <a:pPr marL="0" indent="0">
              <a:spcBef>
                <a:spcPts val="2500"/>
              </a:spcBef>
              <a:buNone/>
            </a:pPr>
            <a:r>
              <a:rPr lang="en-US" sz="1400" b="1"/>
              <a:t>Roles and Responsibilities</a:t>
            </a:r>
          </a:p>
          <a:p>
            <a:pPr marL="0" lvl="1" indent="0">
              <a:buNone/>
            </a:pPr>
            <a:r>
              <a:rPr lang="en-US" sz="1400"/>
              <a:t>Creating a well-functioning team requires defining roles and responsibilities for each team member. This ensures everyone knows what is expected of them and prevents confusion and overlap. </a:t>
            </a:r>
            <a:r>
              <a:rPr lang="en-US" sz="1400" i="1"/>
              <a:t>TIP: Consider the positions on the next slide.</a:t>
            </a:r>
          </a:p>
          <a:p>
            <a:pPr marL="0" indent="0">
              <a:spcBef>
                <a:spcPts val="2500"/>
              </a:spcBef>
              <a:buNone/>
            </a:pPr>
            <a:r>
              <a:rPr lang="en-US" sz="1400" b="1"/>
              <a:t>Recruiting Team Members</a:t>
            </a:r>
          </a:p>
          <a:p>
            <a:pPr marL="0" lvl="1" indent="0">
              <a:buNone/>
            </a:pPr>
            <a:r>
              <a:rPr lang="en-US" sz="1400"/>
              <a:t>Recruiting the right people for your team is critical to its success. You want to find team members who are passionate about the group's goals and have the skills and experience needed to fulfill their roles. </a:t>
            </a:r>
            <a:r>
              <a:rPr lang="en-US" sz="1400" i="1"/>
              <a:t>TIP: Find people who are passionate and give them ways to shine! Remind them that this looks good on a resume. If you find people who are not being helpful, try to find out the why as life happens. If not, find someone else. </a:t>
            </a:r>
          </a:p>
          <a:p>
            <a:pPr marL="0" indent="0">
              <a:spcBef>
                <a:spcPts val="2500"/>
              </a:spcBef>
              <a:buNone/>
            </a:pPr>
            <a:r>
              <a:rPr lang="en-US" sz="1400" b="1"/>
              <a:t>Retaining Team Members</a:t>
            </a:r>
          </a:p>
          <a:p>
            <a:pPr marL="0" lvl="1" indent="0">
              <a:buNone/>
            </a:pPr>
            <a:r>
              <a:rPr lang="en-US" sz="1400"/>
              <a:t>Retaining team members is just as important as recruiting them. You want to create a positive and inclusive team environment that values everyone's contributions and provides opportunities for growth and development. </a:t>
            </a:r>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32A68682-2C89-5891-1F0B-C89F9B06A872}"/>
              </a:ext>
            </a:extLst>
          </p:cNvPr>
          <p:cNvSpPr>
            <a:spLocks noGrp="1"/>
          </p:cNvSpPr>
          <p:nvPr>
            <p:ph type="ftr" sz="quarter" idx="11"/>
          </p:nvPr>
        </p:nvSpPr>
        <p:spPr>
          <a:xfrm>
            <a:off x="5129179" y="6311074"/>
            <a:ext cx="605332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Univers Condensed"/>
                <a:ea typeface="+mn-ea"/>
                <a:cs typeface="+mn-cs"/>
              </a:rPr>
              <a:t>NTC Tech Website: www.consultntctech.com | Ananse Tech on </a:t>
            </a:r>
            <a:r>
              <a:rPr kumimoji="0" lang="en-US" sz="1050" b="0" i="0" u="none" strike="noStrike" kern="1200" cap="none" spc="0" normalizeH="0" baseline="0" noProof="0" err="1">
                <a:ln>
                  <a:noFill/>
                </a:ln>
                <a:solidFill>
                  <a:prstClr val="black"/>
                </a:solidFill>
                <a:effectLst/>
                <a:uLnTx/>
                <a:uFillTx/>
                <a:latin typeface="Univers Condensed"/>
                <a:ea typeface="+mn-ea"/>
                <a:cs typeface="+mn-cs"/>
              </a:rPr>
              <a:t>Linkedin</a:t>
            </a:r>
            <a:r>
              <a:rPr kumimoji="0" lang="en-US" sz="1050" b="0" i="0" u="none" strike="noStrike" kern="1200" cap="none" spc="0" normalizeH="0" baseline="0" noProof="0">
                <a:ln>
                  <a:noFill/>
                </a:ln>
                <a:solidFill>
                  <a:prstClr val="black"/>
                </a:solidFill>
                <a:effectLst/>
                <a:uLnTx/>
                <a:uFillTx/>
                <a:latin typeface="Univers Condensed"/>
                <a:ea typeface="+mn-ea"/>
                <a:cs typeface="+mn-cs"/>
              </a:rPr>
              <a:t>: /company/</a:t>
            </a:r>
            <a:r>
              <a:rPr kumimoji="0" lang="en-US" sz="1050" b="0" i="0" u="none" strike="noStrike" kern="1200" cap="none" spc="0" normalizeH="0" baseline="0" noProof="0" err="1">
                <a:ln>
                  <a:noFill/>
                </a:ln>
                <a:solidFill>
                  <a:prstClr val="black"/>
                </a:solidFill>
                <a:effectLst/>
                <a:uLnTx/>
                <a:uFillTx/>
                <a:latin typeface="Univers Condensed"/>
                <a:ea typeface="+mn-ea"/>
                <a:cs typeface="+mn-cs"/>
              </a:rPr>
              <a:t>ananse</a:t>
            </a:r>
            <a:r>
              <a:rPr kumimoji="0" lang="en-US" sz="1050" b="0" i="0" u="none" strike="noStrike" kern="1200" cap="none" spc="0" normalizeH="0" baseline="0" noProof="0">
                <a:ln>
                  <a:noFill/>
                </a:ln>
                <a:solidFill>
                  <a:prstClr val="black"/>
                </a:solidFill>
                <a:effectLst/>
                <a:uLnTx/>
                <a:uFillTx/>
                <a:latin typeface="Univers Condensed"/>
                <a:ea typeface="+mn-ea"/>
                <a:cs typeface="+mn-cs"/>
              </a:rPr>
              <a:t>-tech-community/ </a:t>
            </a:r>
          </a:p>
        </p:txBody>
      </p:sp>
      <p:sp>
        <p:nvSpPr>
          <p:cNvPr id="6" name="Slide Number Placeholder 5">
            <a:extLst>
              <a:ext uri="{FF2B5EF4-FFF2-40B4-BE49-F238E27FC236}">
                <a16:creationId xmlns:a16="http://schemas.microsoft.com/office/drawing/2014/main" id="{8888EC16-0A13-4265-9C70-96A1C946CD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E7843D-FF13-4365-9478-9625B70A2705}" type="slidenum">
              <a:rPr kumimoji="0" lang="en-US" sz="1800" b="0" i="0" u="none" strike="noStrike" kern="1200" cap="none" spc="0" normalizeH="0" baseline="0" noProof="0" smtClean="0">
                <a:ln>
                  <a:noFill/>
                </a:ln>
                <a:solidFill>
                  <a:prstClr val="black"/>
                </a:solidFill>
                <a:effectLst/>
                <a:uLnTx/>
                <a:uFillTx/>
                <a:latin typeface="Calisto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prstClr val="black"/>
              </a:solidFill>
              <a:effectLst/>
              <a:uLnTx/>
              <a:uFillTx/>
              <a:latin typeface="Calisto MT"/>
              <a:ea typeface="+mn-ea"/>
              <a:cs typeface="+mn-cs"/>
            </a:endParaRPr>
          </a:p>
        </p:txBody>
      </p:sp>
    </p:spTree>
    <p:extLst>
      <p:ext uri="{BB962C8B-B14F-4D97-AF65-F5344CB8AC3E}">
        <p14:creationId xmlns:p14="http://schemas.microsoft.com/office/powerpoint/2010/main" val="2974841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g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QBAQEBAQEBAQEBAQEBAQIAAAAAAAAAAwAAAAMAAAAA/////wQAPwwAAAAAAAAAAAAAIAD///////////////8AAAD///////////////8DAAAAAgD///////8DAAAAAgD///////////////////////////////////////////////////////////////////////////////////////////////////////////////////////////////////////////////////////////////////////////////////////////////////////////////////////////////////////////////////////////////////////////////////////////////////////////////////////////////////////////////////////////////////////////////////////////////////////////////////////////////////////////////////////////////////////////////////////////////8BACAA////////////////AAAO////////AwAAAAMA////////////////////////////////////////////////////////////////////////////////////////////////////////////////////////////////////////////////////////////////////////////////////////////////////////////////////////////////////////////////////////////////////////////////////////////////////////////////////////////////////////////////////////////////////////////////////////////////////////////////////////////////////////////////////////////////////////////////////////////////////////////////////////AgACAP///////wQAAAACABAAC01uMEwc/wFAqX7ShCMdEf8FAAAAAAADAAAAAAADAAAAAwADAAAAAAD///////8DAAEA////////BAAAAAMAEAAL+at5sTBTDEq9/J36uGBl6AUAAAABAAMAAAACAAMAA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EAAgMAAAAAAAAAAAAACAB////////////////AAAA////////////////BAAAAAMA////////BAAAAAMA////////BAAAAAMA////////BAAAAAMA////////////////////////////////////////////////////////////////////////////////////////////////////////////////////////////////////////////////////////////////////////////////////////////////////////////////////////////////////////////////////////////////////////////////////////////////////////////////////////////////////////////////////////////////////////////////////////////////////////////////////////////////////////////////////////////////AQAgAf///////////////wAADv///////wQAAAACAP///////////////////////////////////////////////////////////////////////////////////////////////////////////////////////////////////////////////////////////////////////////////////////////////////////////////////////////////////////////////////////////////////////////////////////////////////////////////////////////////////////////////////////////////////////////////////////////////////////////////////////////////////////////////////////////////////////////////////////////////////////////////////////wIAAQEDAAAAAgD///////8aAAZMaW5rZWRTaGFwZXNEYXRhUHJvcGVydHlfMAUAAAAAAAQAAAADAAQAAAABAAMABAEDAAAAAwD///////8lAAZMaW5rZWRTaGFwZVByZXNlbnRhdGlvblNldHRpbmdzRGF0YV8wBQAAAAEABAAAAAAABAAAAAIABAAAAAAA////////BAAAAA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gC3DgAAAAAAAAAAAAD/////gwCDAAAABV9pZAAQAAAABE1uMEwc/wFAqX7ShCMdEf8DRGF0YQAbAAAABExpbmtlZFNoYXBlRGF0YQAFAAAAAAACTmFtZQAZAAAATGlua2VkU2hhcGVzRGF0YVByb3BlcnR5ABBWZXJzaW9uAAAAAAAJTGFzdFdyaXRlAFnPjgyRAQAAAAEA/////50AnQAAAAVfaWQAEAAAAAT5q3mxMFMMSr38nfq4YGXoA0RhdGEAKgAAAAhQcmVzZW50YXRpb25TY2FubmVkRm9yTGlua2VkU2hhcGVzAAEAAk5hbWUAJAAAAExpbmtlZFNoYXBlUHJlc2VudGF0aW9uU2V0dGluZ3NEYXRhABBWZXJzaW9uAAAAAAAJTGFzdFdyaXRlAHzPjgyR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B_LENGTH" val="24576"/>
</p:tagLst>
</file>

<file path=ppt/theme/theme1.xml><?xml version="1.0" encoding="utf-8"?>
<a:theme xmlns:a="http://schemas.openxmlformats.org/drawingml/2006/main" name="14_White template">
  <a:themeElements>
    <a:clrScheme name="Custom 17">
      <a:dk1>
        <a:srgbClr val="000000"/>
      </a:dk1>
      <a:lt1>
        <a:srgbClr val="FFFFFF"/>
      </a:lt1>
      <a:dk2>
        <a:srgbClr val="34258E"/>
      </a:dk2>
      <a:lt2>
        <a:srgbClr val="F1F2F1"/>
      </a:lt2>
      <a:accent1>
        <a:srgbClr val="5C5AD4"/>
      </a:accent1>
      <a:accent2>
        <a:srgbClr val="34258E"/>
      </a:accent2>
      <a:accent3>
        <a:srgbClr val="9EA1FC"/>
      </a:accent3>
      <a:accent4>
        <a:srgbClr val="D1D2D1"/>
      </a:accent4>
      <a:accent5>
        <a:srgbClr val="727372"/>
      </a:accent5>
      <a:accent6>
        <a:srgbClr val="000000"/>
      </a:accent6>
      <a:hlink>
        <a:srgbClr val="5C5AD4"/>
      </a:hlink>
      <a:folHlink>
        <a:srgbClr val="5C5A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Teams_Template.potx" id="{9B9D4552-29B2-48DE-8EE1-B9D652F0E989}" vid="{096EBCCE-1335-4D44-80C4-E6BBB310624C}"/>
    </a:ext>
  </a:extLst>
</a:theme>
</file>

<file path=ppt/theme/theme2.xml><?xml version="1.0" encoding="utf-8"?>
<a:theme xmlns:a="http://schemas.openxmlformats.org/drawingml/2006/main" name="2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3.xml><?xml version="1.0" encoding="utf-8"?>
<a:theme xmlns:a="http://schemas.openxmlformats.org/drawingml/2006/main" name="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hronicleVTI">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5F7E1CF81D4474482883740FD559BFA" ma:contentTypeVersion="17" ma:contentTypeDescription="Create a new document." ma:contentTypeScope="" ma:versionID="8416050e5f0c8310121ace2eff051a13">
  <xsd:schema xmlns:xsd="http://www.w3.org/2001/XMLSchema" xmlns:xs="http://www.w3.org/2001/XMLSchema" xmlns:p="http://schemas.microsoft.com/office/2006/metadata/properties" xmlns:ns1="http://schemas.microsoft.com/sharepoint/v3" xmlns:ns2="69c30713-af12-44e2-9e41-c108ae8adae4" xmlns:ns3="287f6557-18c0-4370-ae54-94b6b987281a" targetNamespace="http://schemas.microsoft.com/office/2006/metadata/properties" ma:root="true" ma:fieldsID="9482b2394f6a8ad54bdc97ca3a376140" ns1:_="" ns2:_="" ns3:_="">
    <xsd:import namespace="http://schemas.microsoft.com/sharepoint/v3"/>
    <xsd:import namespace="69c30713-af12-44e2-9e41-c108ae8adae4"/>
    <xsd:import namespace="287f6557-18c0-4370-ae54-94b6b987281a"/>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SearchProperties" minOccurs="0"/>
                <xsd:element ref="ns1:PublishingStartDate" minOccurs="0"/>
                <xsd:element ref="ns1:PublishingExpirationDate" minOccurs="0"/>
                <xsd:element ref="ns2:MediaServiceObjectDetectorVersions" minOccurs="0"/>
                <xsd:element ref="ns2:Meeting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2"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23"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9c30713-af12-44e2-9e41-c108ae8adae4"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9a67c07f-dccb-43db-a12a-df4e5df68473"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etingDate" ma:index="25" nillable="true" ma:displayName="Meeting Date" ma:format="DateOnly" ma:internalName="Meeting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87f6557-18c0-4370-ae54-94b6b987281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d8502372-ea9a-4a82-a456-77cd451784c1}" ma:internalName="TaxCatchAll" ma:showField="CatchAllData" ma:web="287f6557-18c0-4370-ae54-94b6b987281a">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lcf76f155ced4ddcb4097134ff3c332f xmlns="69c30713-af12-44e2-9e41-c108ae8adae4">
      <Terms xmlns="http://schemas.microsoft.com/office/infopath/2007/PartnerControls"/>
    </lcf76f155ced4ddcb4097134ff3c332f>
    <PublishingStartDate xmlns="http://schemas.microsoft.com/sharepoint/v3" xsi:nil="true"/>
    <MeetingDate xmlns="69c30713-af12-44e2-9e41-c108ae8adae4" xsi:nil="true"/>
    <TaxCatchAll xmlns="287f6557-18c0-4370-ae54-94b6b987281a" xsi:nil="true"/>
  </documentManagement>
</p:properties>
</file>

<file path=customXml/itemProps1.xml><?xml version="1.0" encoding="utf-8"?>
<ds:datastoreItem xmlns:ds="http://schemas.openxmlformats.org/officeDocument/2006/customXml" ds:itemID="{C335C493-7175-4994-BBDF-DCDB2F58F31F}">
  <ds:schemaRefs>
    <ds:schemaRef ds:uri="http://schemas.microsoft.com/sharepoint/v3/contenttype/forms"/>
  </ds:schemaRefs>
</ds:datastoreItem>
</file>

<file path=customXml/itemProps2.xml><?xml version="1.0" encoding="utf-8"?>
<ds:datastoreItem xmlns:ds="http://schemas.openxmlformats.org/officeDocument/2006/customXml" ds:itemID="{A2C5D0B2-477B-45B4-98B3-AB54130D81CD}"/>
</file>

<file path=customXml/itemProps3.xml><?xml version="1.0" encoding="utf-8"?>
<ds:datastoreItem xmlns:ds="http://schemas.openxmlformats.org/officeDocument/2006/customXml" ds:itemID="{62F0D514-1EC9-494D-BB5D-E7C77D15FFFC}"/>
</file>

<file path=docProps/app.xml><?xml version="1.0" encoding="utf-8"?>
<Properties xmlns="http://schemas.openxmlformats.org/officeDocument/2006/extended-properties" xmlns:vt="http://schemas.openxmlformats.org/officeDocument/2006/docPropsVTypes">
  <Template>office theme</Template>
  <TotalTime>0</TotalTime>
  <Words>4790</Words>
  <Application>Microsoft Office PowerPoint</Application>
  <PresentationFormat>Widescreen</PresentationFormat>
  <Paragraphs>539</Paragraphs>
  <Slides>31</Slides>
  <Notes>18</Notes>
  <HiddenSlides>0</HiddenSlides>
  <MMClips>0</MMClips>
  <ScaleCrop>false</ScaleCrop>
  <HeadingPairs>
    <vt:vector size="4" baseType="variant">
      <vt:variant>
        <vt:lpstr>Theme</vt:lpstr>
      </vt:variant>
      <vt:variant>
        <vt:i4>8</vt:i4>
      </vt:variant>
      <vt:variant>
        <vt:lpstr>Slide Titles</vt:lpstr>
      </vt:variant>
      <vt:variant>
        <vt:i4>31</vt:i4>
      </vt:variant>
    </vt:vector>
  </HeadingPairs>
  <TitlesOfParts>
    <vt:vector size="39" baseType="lpstr">
      <vt:lpstr>14_White template</vt:lpstr>
      <vt:lpstr>2_White Template</vt:lpstr>
      <vt:lpstr>LIGHT GRAY TEMPLATE</vt:lpstr>
      <vt:lpstr>5_Office Theme</vt:lpstr>
      <vt:lpstr>2_Office Theme</vt:lpstr>
      <vt:lpstr>1_office theme</vt:lpstr>
      <vt:lpstr>ChronicleVTI</vt:lpstr>
      <vt:lpstr>Office Theme</vt:lpstr>
      <vt:lpstr>Agenda</vt:lpstr>
      <vt:lpstr>PowerPoint Presentation</vt:lpstr>
      <vt:lpstr>PowerPoint Presentation</vt:lpstr>
      <vt:lpstr>Creating and Running Your First Technical User Group Community</vt:lpstr>
      <vt:lpstr> Introducing Nikkia T. Carter, MGCI Regional Lead MEA!</vt:lpstr>
      <vt:lpstr>Presentation Overview</vt:lpstr>
      <vt:lpstr>Naming Your Group</vt:lpstr>
      <vt:lpstr>Topics To Cover</vt:lpstr>
      <vt:lpstr>Forming a Team</vt:lpstr>
      <vt:lpstr>Roles and Responsibilities</vt:lpstr>
      <vt:lpstr>Retaining Team Members</vt:lpstr>
      <vt:lpstr>Logistics of Running a Technical User Group</vt:lpstr>
      <vt:lpstr>Organizing Events</vt:lpstr>
      <vt:lpstr>Managing Finances</vt:lpstr>
      <vt:lpstr>Promoting Your Group</vt:lpstr>
      <vt:lpstr>Conclusion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Microsoft Global Community Initiative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Aschersleben, Tejas</cp:lastModifiedBy>
  <cp:revision>4</cp:revision>
  <dcterms:created xsi:type="dcterms:W3CDTF">2024-07-09T20:56:40Z</dcterms:created>
  <dcterms:modified xsi:type="dcterms:W3CDTF">2024-08-16T05:58:31Z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0x01010005F7E1CF81D4474482883740FD559BFA</vt:lpwstr>
  </property>
</Properties>
</file>