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theme/theme3.xml" ContentType="application/vnd.openxmlformats-officedocument.theme+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theme/theme4.xml" ContentType="application/vnd.openxmlformats-officedocument.theme+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theme/theme5.xml" ContentType="application/vnd.openxmlformats-officedocument.theme+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theme/theme6.xml" ContentType="application/vnd.openxmlformats-officedocument.theme+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theme/theme7.xml" ContentType="application/vnd.openxmlformats-officedocument.theme+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theme/theme8.xml" ContentType="application/vnd.openxmlformats-officedocument.theme+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theme/theme9.xml" ContentType="application/vnd.openxmlformats-officedocument.theme+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theme/theme10.xml" ContentType="application/vnd.openxmlformats-officedocument.theme+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theme/theme11.xml" ContentType="application/vnd.openxmlformats-officedocument.theme+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theme/theme12.xml" ContentType="application/vnd.openxmlformats-officedocument.theme+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606" r:id="rId4"/>
    <p:sldMasterId id="2147485610" r:id="rId5"/>
    <p:sldMasterId id="2147485304" r:id="rId6"/>
    <p:sldMasterId id="2147485184" r:id="rId7"/>
    <p:sldMasterId id="2147484675" r:id="rId8"/>
    <p:sldMasterId id="2147485551" r:id="rId9"/>
    <p:sldMasterId id="2147483672" r:id="rId10"/>
    <p:sldMasterId id="2147495181" r:id="rId11"/>
    <p:sldMasterId id="2147483742" r:id="rId12"/>
    <p:sldMasterId id="2147495273" r:id="rId13"/>
    <p:sldMasterId id="2147495310" r:id="rId14"/>
    <p:sldMasterId id="2147495358" r:id="rId15"/>
    <p:sldMasterId id="2147495406" r:id="rId16"/>
  </p:sldMasterIdLst>
  <p:notesMasterIdLst>
    <p:notesMasterId r:id="rId63"/>
  </p:notesMasterIdLst>
  <p:sldIdLst>
    <p:sldId id="279" r:id="rId17"/>
    <p:sldId id="2147483598" r:id="rId18"/>
    <p:sldId id="2147482557" r:id="rId19"/>
    <p:sldId id="2147483638" r:id="rId20"/>
    <p:sldId id="2147483642" r:id="rId21"/>
    <p:sldId id="264" r:id="rId22"/>
    <p:sldId id="2147483647" r:id="rId23"/>
    <p:sldId id="265" r:id="rId24"/>
    <p:sldId id="268" r:id="rId25"/>
    <p:sldId id="256" r:id="rId26"/>
    <p:sldId id="2147481593" r:id="rId27"/>
    <p:sldId id="257" r:id="rId28"/>
    <p:sldId id="258" r:id="rId29"/>
    <p:sldId id="2147481595" r:id="rId30"/>
    <p:sldId id="260" r:id="rId31"/>
    <p:sldId id="2147483620" r:id="rId32"/>
    <p:sldId id="267" r:id="rId33"/>
    <p:sldId id="2147483608" r:id="rId34"/>
    <p:sldId id="263" r:id="rId35"/>
    <p:sldId id="2147480158" r:id="rId36"/>
    <p:sldId id="2147483611" r:id="rId37"/>
    <p:sldId id="2147483640" r:id="rId38"/>
    <p:sldId id="262" r:id="rId39"/>
    <p:sldId id="2147483623" r:id="rId40"/>
    <p:sldId id="2147483637" r:id="rId41"/>
    <p:sldId id="270" r:id="rId42"/>
    <p:sldId id="2147483629" r:id="rId43"/>
    <p:sldId id="269" r:id="rId44"/>
    <p:sldId id="2147482556" r:id="rId45"/>
    <p:sldId id="272" r:id="rId46"/>
    <p:sldId id="266" r:id="rId47"/>
    <p:sldId id="2147480149" r:id="rId48"/>
    <p:sldId id="271" r:id="rId49"/>
    <p:sldId id="2147471446" r:id="rId50"/>
    <p:sldId id="2147483630" r:id="rId51"/>
    <p:sldId id="2147483604" r:id="rId52"/>
    <p:sldId id="2147481277" r:id="rId53"/>
    <p:sldId id="2147480180" r:id="rId54"/>
    <p:sldId id="2147483594" r:id="rId55"/>
    <p:sldId id="2147483639" r:id="rId56"/>
    <p:sldId id="2147483592" r:id="rId57"/>
    <p:sldId id="2147483595" r:id="rId58"/>
    <p:sldId id="2147483596" r:id="rId59"/>
    <p:sldId id="2147483600" r:id="rId60"/>
    <p:sldId id="259" r:id="rId61"/>
    <p:sldId id="2147483610"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62B99DA-513E-400D-B99A-8F4259ECCDDD}">
          <p14:sldIdLst>
            <p14:sldId id="279"/>
            <p14:sldId id="2147483598"/>
            <p14:sldId id="2147482557"/>
            <p14:sldId id="2147483638"/>
          </p14:sldIdLst>
        </p14:section>
        <p14:section name="Agenda" id="{37175567-B8E5-4899-8A74-F9CCC2736EE6}">
          <p14:sldIdLst>
            <p14:sldId id="2147483642"/>
            <p14:sldId id="264"/>
            <p14:sldId id="2147483647"/>
            <p14:sldId id="265"/>
            <p14:sldId id="268"/>
            <p14:sldId id="256"/>
            <p14:sldId id="2147481593"/>
            <p14:sldId id="257"/>
            <p14:sldId id="258"/>
            <p14:sldId id="2147481595"/>
            <p14:sldId id="260"/>
          </p14:sldIdLst>
        </p14:section>
        <p14:section name="Top of Mind" id="{5A60D70E-8BE6-4053-941A-72A9E50074C6}">
          <p14:sldIdLst/>
        </p14:section>
        <p14:section name="MGCI Web Updates" id="{BD1D4687-05DF-4D9E-8B20-E90A96C490DE}">
          <p14:sldIdLst>
            <p14:sldId id="2147483620"/>
          </p14:sldIdLst>
        </p14:section>
        <p14:section name="Subcommittees" id="{40B3B1AD-74DB-4BB2-984A-99E0F57CCE3C}">
          <p14:sldIdLst>
            <p14:sldId id="267"/>
            <p14:sldId id="2147483608"/>
          </p14:sldIdLst>
        </p14:section>
        <p14:section name="Tech and Tools Workstream" id="{19734B2B-1023-45BA-B69A-372E2A25E15C}">
          <p14:sldIdLst>
            <p14:sldId id="263"/>
            <p14:sldId id="2147480158"/>
            <p14:sldId id="2147483611"/>
            <p14:sldId id="2147483640"/>
            <p14:sldId id="262"/>
            <p14:sldId id="2147483623"/>
            <p14:sldId id="2147483637"/>
          </p14:sldIdLst>
        </p14:section>
        <p14:section name="Training Workstream" id="{37A9EFB9-7E61-4CCF-B85C-904815EA6DE6}">
          <p14:sldIdLst>
            <p14:sldId id="270"/>
            <p14:sldId id="2147483629"/>
          </p14:sldIdLst>
        </p14:section>
        <p14:section name="General Session Signup" id="{725852E1-7685-44E6-AF9D-9382A42CF69F}">
          <p14:sldIdLst>
            <p14:sldId id="269"/>
            <p14:sldId id="2147482556"/>
            <p14:sldId id="272"/>
          </p14:sldIdLst>
        </p14:section>
        <p14:section name="Upcoming Events" id="{EEB9B16D-CF5A-4C05-B17B-8673A5E46D17}">
          <p14:sldIdLst>
            <p14:sldId id="266"/>
            <p14:sldId id="2147480149"/>
            <p14:sldId id="271"/>
          </p14:sldIdLst>
        </p14:section>
        <p14:section name="Board Member and ROB" id="{FBE228BE-CD99-4AB6-9AB1-E3EFDE276F51}">
          <p14:sldIdLst>
            <p14:sldId id="2147471446"/>
            <p14:sldId id="2147483630"/>
            <p14:sldId id="2147483604"/>
          </p14:sldIdLst>
        </p14:section>
        <p14:section name="Closing" id="{E9866E23-1444-44F8-9561-D227B0362CDC}">
          <p14:sldIdLst>
            <p14:sldId id="2147481277"/>
            <p14:sldId id="2147480180"/>
          </p14:sldIdLst>
        </p14:section>
        <p14:section name="Appendix" id="{4E9C564D-E1BB-4053-B739-429FAC0D50B8}">
          <p14:sldIdLst>
            <p14:sldId id="2147483594"/>
            <p14:sldId id="2147483639"/>
            <p14:sldId id="2147483592"/>
            <p14:sldId id="2147483595"/>
            <p14:sldId id="2147483596"/>
            <p14:sldId id="2147483600"/>
            <p14:sldId id="259"/>
            <p14:sldId id="2147483610"/>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DB7580D-F167-E524-AF9B-4B3ADAE8EBBC}" name="Sharon Sumner" initials="SS" userId="S::ssumner_businesscloudintegration.co.uk#ext#@msftcommunity.onmicrosoft.com::3a08528c-4351-4f27-ba20-5af2196c9788" providerId="AD"/>
  <p188:author id="{ECA6DC15-A353-70ED-7558-176E25103E5F}" name="Tom Daly" initials="" userId="S::Tom.Daly@msftcommunity.com::ba888ad2-2092-4f1c-9110-cb57566804b0" providerId="AD"/>
  <p188:author id="{B9F2A025-444C-56DF-645C-ABD5E2281225}" name="Sharon Sumner" initials="" userId="S::Sharon.Sumner@msftcommunity.com::7eba5123-91f4-4c73-84fd-29160f6cb1ec" providerId="AD"/>
  <p188:author id="{97A7BC27-2F00-3DB2-8BF3-5060B73E820F}" name="Jegadesh Sankar Selvasrinivasan" initials="JS" userId="S::Jegadesh.Selvasrinivasan@msftcommunity.com::a060d3d0-e49e-4bc3-a6f8-804865ee2b27" providerId="AD"/>
  <p188:author id="{7565A32E-8395-A358-CFF8-24FAAFDD6E12}" name="Mark Rackley" initials="" userId="S::Mark.Rackley@msftcommunity.com::fecb9a92-ab62-4864-98d1-7d860200d9f7" providerId="AD"/>
  <p188:author id="{E4F9263A-5C8D-3F16-F691-8FC63D1D9BF9}" name="Sharon Weaver" initials="" userId="S::Sharon.Weaver@msftcommunity.com::c2b1e4cc-2310-40db-aebf-52a7c3fa7c78" providerId="AD"/>
  <p188:author id="{878F3C44-5142-8893-7295-9466E1944D7E}" name="Jegadesh Sankar Selvasrinivasan (LTIMindtree Limited)" initials="JS" userId="S::v-jselvasrin@microsoft.com::c29dd642-ee52-4635-881d-b823f00e596d" providerId="AD"/>
  <p188:author id="{F19F5F47-F106-2476-2487-3418C970089A}" name="Wes Preston" initials="WP" userId="S::wes_trecstone.com#ext#@msftcommunity.onmicrosoft.com::5897d9c0-0499-4cd2-84a3-e9489ba21eb0" providerId="AD"/>
  <p188:author id="{7DC1B14C-FD7B-BDE5-31CA-42B08BC45C82}" name="Heather Cook" initials="HC" userId="S::henewman@microsoft.com::d1eb30f2-355b-4c6f-9309-2798410e6011" providerId="AD"/>
  <p188:author id="{A1C6214E-9205-F80D-4FB8-EF7A3CD042EF}" name="Heather Newman" initials="HN" userId="S::heather.newman@msftcommunity.com::7f6a0c67-470c-404b-901d-efae19d6ffa5" providerId="AD"/>
  <p188:author id="{2ECB5E4E-2920-6623-98A7-696E1167BA65}" name="Heather Cook" initials="HC" userId="S::Heather.Cook@msftcommunity.com::7f6a0c67-470c-404b-901d-efae19d6ffa5" providerId="AD"/>
  <p188:author id="{42082A75-06A6-F54D-F935-43BB02A1C541}" name="Bryan Hart" initials="" userId="S::bryan.hart@msftcommunity.com::245b7a97-9294-4bc5-bc6e-4da1033d0726" providerId="AD"/>
  <p188:author id="{06DEA380-FABF-1FD5-EC37-FBB6C5353A11}" name="David Leveille" initials="DL" userId="S::david_crushnetworks.com#ext#@msftcommunity.onmicrosoft.com::0faf5112-f04e-4160-84fc-c1e17afcef17" providerId="AD"/>
  <p188:author id="{8C6B3388-2508-ADAB-F2C1-9AF86F0202E8}" name="Jegadesh Sankar Selvasrinivasan" initials="JS" userId="S::jegadesh.selvasrinivasan@msftcommunity.com::a060d3d0-e49e-4bc3-a6f8-804865ee2b27" providerId="AD"/>
  <p188:author id="{0FB78EA1-2E88-30CD-C1B6-E07F7C7B0BE1}" name="Tom Daly" initials="TD" userId="S::tom.daly@msftcommunity.com::ba888ad2-2092-4f1c-9110-cb57566804b0" providerId="AD"/>
  <p188:author id="{F72066A5-E0E1-B058-3336-504DCA5E7E51}" name="Heather Cook" initials="HC" userId="S::heather.cook@msftcommunity.com::7f6a0c67-470c-404b-901d-efae19d6ffa5" providerId="AD"/>
  <p188:author id="{61F34CAC-7AF3-BE60-18FA-C2339447C02D}" name="Bryan Hart" initials="BH" userId="S::bryanhart@microsoft.com::d478e64b-e9d2-4610-9776-dd5b59bcfd0c" providerId="AD"/>
  <p188:author id="{EB67DDAF-32FD-3662-DDB7-DF22DA61B4F7}" name="Emily Hove" initials="" userId="S::Emily.Hove@msftcommunity.com::f77d7dd7-39dc-432e-a519-0b2b201db43d" providerId="AD"/>
  <p188:author id="{B0BC14CC-C08B-B28D-A051-84112DC79C51}" name="Sharon Sumner" initials="SS" userId="S::ssumner@businesscloudintegration.co.uk::24ea6d0d-1ca5-4129-9b9c-fc917af21503" providerId="AD"/>
  <p188:author id="{904771F2-8112-EA7F-04EB-A3856DAAB82E}" name="Emily Hove" initials="EH" userId="S::emily.hove@msftcommunity.com::f77d7dd7-39dc-432e-a519-0b2b201db43d" providerId="AD"/>
  <p188:author id="{63D82CF4-F578-81F5-D4FD-052BE04F0A00}" name="Tiffany Lee" initials="TL" userId="S::Tiffany.Lee@msftcommunity.com::2f085014-14f7-4c93-95ee-48bce069891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2630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EE1C64-A922-DEF2-E11E-F5BEE3A3D6A3}" v="12" dt="2026-05-12T14:31:21.364"/>
    <p1510:client id="{89047DE9-11D7-8865-33F0-DB911BAD0AED}" v="2" dt="2026-05-12T17:31:34.321"/>
    <p1510:client id="{E2ACB8C5-AD61-30B1-E555-023A2C93F8B7}" v="168" dt="2026-05-12T13:50:12.0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946"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0.xml"/><Relationship Id="rId21" Type="http://schemas.openxmlformats.org/officeDocument/2006/relationships/slide" Target="slides/slide5.xml"/><Relationship Id="rId42" Type="http://schemas.openxmlformats.org/officeDocument/2006/relationships/slide" Target="slides/slide26.xml"/><Relationship Id="rId47" Type="http://schemas.openxmlformats.org/officeDocument/2006/relationships/slide" Target="slides/slide31.xml"/><Relationship Id="rId63" Type="http://schemas.openxmlformats.org/officeDocument/2006/relationships/notesMaster" Target="notesMasters/notesMaster1.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3.xml"/><Relationship Id="rId11" Type="http://schemas.openxmlformats.org/officeDocument/2006/relationships/slideMaster" Target="slideMasters/slideMaster8.xml"/><Relationship Id="rId24" Type="http://schemas.openxmlformats.org/officeDocument/2006/relationships/slide" Target="slides/slide8.xml"/><Relationship Id="rId32" Type="http://schemas.openxmlformats.org/officeDocument/2006/relationships/slide" Target="slides/slide16.xml"/><Relationship Id="rId37" Type="http://schemas.openxmlformats.org/officeDocument/2006/relationships/slide" Target="slides/slide21.xml"/><Relationship Id="rId40" Type="http://schemas.openxmlformats.org/officeDocument/2006/relationships/slide" Target="slides/slide24.xml"/><Relationship Id="rId45" Type="http://schemas.openxmlformats.org/officeDocument/2006/relationships/slide" Target="slides/slide29.xml"/><Relationship Id="rId53" Type="http://schemas.openxmlformats.org/officeDocument/2006/relationships/slide" Target="slides/slide37.xml"/><Relationship Id="rId58" Type="http://schemas.openxmlformats.org/officeDocument/2006/relationships/slide" Target="slides/slide42.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45.xml"/><Relationship Id="rId19" Type="http://schemas.openxmlformats.org/officeDocument/2006/relationships/slide" Target="slides/slide3.xml"/><Relationship Id="rId14" Type="http://schemas.openxmlformats.org/officeDocument/2006/relationships/slideMaster" Target="slideMasters/slideMaster11.xml"/><Relationship Id="rId22" Type="http://schemas.openxmlformats.org/officeDocument/2006/relationships/slide" Target="slides/slide6.xml"/><Relationship Id="rId27" Type="http://schemas.openxmlformats.org/officeDocument/2006/relationships/slide" Target="slides/slide11.xml"/><Relationship Id="rId30" Type="http://schemas.openxmlformats.org/officeDocument/2006/relationships/slide" Target="slides/slide14.xml"/><Relationship Id="rId35" Type="http://schemas.openxmlformats.org/officeDocument/2006/relationships/slide" Target="slides/slide19.xml"/><Relationship Id="rId43" Type="http://schemas.openxmlformats.org/officeDocument/2006/relationships/slide" Target="slides/slide27.xml"/><Relationship Id="rId48" Type="http://schemas.openxmlformats.org/officeDocument/2006/relationships/slide" Target="slides/slide32.xml"/><Relationship Id="rId56" Type="http://schemas.openxmlformats.org/officeDocument/2006/relationships/slide" Target="slides/slide40.xml"/><Relationship Id="rId64" Type="http://schemas.openxmlformats.org/officeDocument/2006/relationships/presProps" Target="presProps.xml"/><Relationship Id="rId69" Type="http://schemas.microsoft.com/office/2018/10/relationships/authors" Target="authors.xml"/><Relationship Id="rId8" Type="http://schemas.openxmlformats.org/officeDocument/2006/relationships/slideMaster" Target="slideMasters/slideMaster5.xml"/><Relationship Id="rId51" Type="http://schemas.openxmlformats.org/officeDocument/2006/relationships/slide" Target="slides/slide3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1.xml"/><Relationship Id="rId25" Type="http://schemas.openxmlformats.org/officeDocument/2006/relationships/slide" Target="slides/slide9.xml"/><Relationship Id="rId33" Type="http://schemas.openxmlformats.org/officeDocument/2006/relationships/slide" Target="slides/slide17.xml"/><Relationship Id="rId38" Type="http://schemas.openxmlformats.org/officeDocument/2006/relationships/slide" Target="slides/slide22.xml"/><Relationship Id="rId46" Type="http://schemas.openxmlformats.org/officeDocument/2006/relationships/slide" Target="slides/slide30.xml"/><Relationship Id="rId59" Type="http://schemas.openxmlformats.org/officeDocument/2006/relationships/slide" Target="slides/slide43.xml"/><Relationship Id="rId67" Type="http://schemas.openxmlformats.org/officeDocument/2006/relationships/tableStyles" Target="tableStyles.xml"/><Relationship Id="rId20" Type="http://schemas.openxmlformats.org/officeDocument/2006/relationships/slide" Target="slides/slide4.xml"/><Relationship Id="rId41" Type="http://schemas.openxmlformats.org/officeDocument/2006/relationships/slide" Target="slides/slide25.xml"/><Relationship Id="rId54" Type="http://schemas.openxmlformats.org/officeDocument/2006/relationships/slide" Target="slides/slide38.xml"/><Relationship Id="rId62" Type="http://schemas.openxmlformats.org/officeDocument/2006/relationships/slide" Target="slides/slide46.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7.xml"/><Relationship Id="rId28" Type="http://schemas.openxmlformats.org/officeDocument/2006/relationships/slide" Target="slides/slide12.xml"/><Relationship Id="rId36" Type="http://schemas.openxmlformats.org/officeDocument/2006/relationships/slide" Target="slides/slide20.xml"/><Relationship Id="rId49" Type="http://schemas.openxmlformats.org/officeDocument/2006/relationships/slide" Target="slides/slide33.xml"/><Relationship Id="rId57" Type="http://schemas.openxmlformats.org/officeDocument/2006/relationships/slide" Target="slides/slide41.xml"/><Relationship Id="rId10" Type="http://schemas.openxmlformats.org/officeDocument/2006/relationships/slideMaster" Target="slideMasters/slideMaster7.xml"/><Relationship Id="rId31" Type="http://schemas.openxmlformats.org/officeDocument/2006/relationships/slide" Target="slides/slide15.xml"/><Relationship Id="rId44" Type="http://schemas.openxmlformats.org/officeDocument/2006/relationships/slide" Target="slides/slide28.xml"/><Relationship Id="rId52" Type="http://schemas.openxmlformats.org/officeDocument/2006/relationships/slide" Target="slides/slide36.xml"/><Relationship Id="rId60" Type="http://schemas.openxmlformats.org/officeDocument/2006/relationships/slide" Target="slides/slide44.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 Target="slides/slide2.xml"/><Relationship Id="rId39" Type="http://schemas.openxmlformats.org/officeDocument/2006/relationships/slide" Target="slides/slide23.xml"/><Relationship Id="rId34" Type="http://schemas.openxmlformats.org/officeDocument/2006/relationships/slide" Target="slides/slide18.xml"/><Relationship Id="rId50" Type="http://schemas.openxmlformats.org/officeDocument/2006/relationships/slide" Target="slides/slide34.xml"/><Relationship Id="rId55" Type="http://schemas.openxmlformats.org/officeDocument/2006/relationships/slide" Target="slides/slide39.xml"/></Relationships>
</file>

<file path=ppt/diagrams/_rels/data2.xml.rels><?xml version="1.0" encoding="UTF-8" standalone="yes"?>
<Relationships xmlns="http://schemas.openxmlformats.org/package/2006/relationships"><Relationship Id="rId3" Type="http://schemas.openxmlformats.org/officeDocument/2006/relationships/image" Target="../media/image167.svg"/><Relationship Id="rId2" Type="http://schemas.openxmlformats.org/officeDocument/2006/relationships/image" Target="../media/image166.svg"/><Relationship Id="rId1" Type="http://schemas.openxmlformats.org/officeDocument/2006/relationships/image" Target="../media/image165.svg"/><Relationship Id="rId5" Type="http://schemas.openxmlformats.org/officeDocument/2006/relationships/image" Target="../media/image169.svg"/><Relationship Id="rId4" Type="http://schemas.openxmlformats.org/officeDocument/2006/relationships/image" Target="../media/image16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7.svg"/><Relationship Id="rId2" Type="http://schemas.openxmlformats.org/officeDocument/2006/relationships/image" Target="../media/image166.svg"/><Relationship Id="rId1" Type="http://schemas.openxmlformats.org/officeDocument/2006/relationships/image" Target="../media/image165.svg"/><Relationship Id="rId5" Type="http://schemas.openxmlformats.org/officeDocument/2006/relationships/image" Target="../media/image169.svg"/><Relationship Id="rId4" Type="http://schemas.openxmlformats.org/officeDocument/2006/relationships/image" Target="../media/image16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D54849-146C-4EFD-A722-8C4F596A70A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DD4B1BCC-96C5-4053-BF70-C655786A4055}">
      <dgm:prSet phldr="0" custT="1"/>
      <dgm:spPr/>
      <dgm:t>
        <a:bodyPr/>
        <a:lstStyle/>
        <a:p>
          <a:pPr rtl="0"/>
          <a:r>
            <a:rPr lang="en-US" sz="1400" b="1">
              <a:solidFill>
                <a:schemeClr val="tx1"/>
              </a:solidFill>
              <a:latin typeface="Segoe Sans Text Semibold"/>
              <a:ea typeface="Calibri"/>
              <a:cs typeface="Segoe Sans Text Semibold"/>
            </a:rPr>
            <a:t>Up Next</a:t>
          </a:r>
        </a:p>
      </dgm:t>
    </dgm:pt>
    <dgm:pt modelId="{96DBCD20-7D6D-436B-85EE-030400121051}" type="parTrans" cxnId="{598C4C15-27AE-4C78-9EC2-065345B172C4}">
      <dgm:prSet/>
      <dgm:spPr/>
    </dgm:pt>
    <dgm:pt modelId="{4BF429DA-C895-47C9-9DF1-7B2E2AD87365}" type="sibTrans" cxnId="{598C4C15-27AE-4C78-9EC2-065345B172C4}">
      <dgm:prSet/>
      <dgm:spPr/>
    </dgm:pt>
    <dgm:pt modelId="{0211DC6F-F763-4805-88EF-F8E2681152B3}">
      <dgm:prSet phldr="0" custT="1"/>
      <dgm:spPr>
        <a:solidFill>
          <a:schemeClr val="bg1">
            <a:lumMod val="95000"/>
          </a:schemeClr>
        </a:solidFill>
      </dgm:spPr>
      <dgm:t>
        <a:bodyPr/>
        <a:lstStyle/>
        <a:p>
          <a:pPr rtl="0"/>
          <a:r>
            <a:rPr lang="en-US" sz="1400" b="1">
              <a:solidFill>
                <a:schemeClr val="tx1"/>
              </a:solidFill>
              <a:latin typeface="Segoe Sans Text Semibold"/>
              <a:ea typeface="Calibri"/>
              <a:cs typeface="Segoe Sans Text Semibold"/>
            </a:rPr>
            <a:t>Own / Manager User Profile</a:t>
          </a:r>
        </a:p>
      </dgm:t>
    </dgm:pt>
    <dgm:pt modelId="{D0DAFBE3-A990-4C94-97F6-100D031BA6C2}" type="parTrans" cxnId="{A1D79AA4-0EE7-421B-83AC-B37E2483C518}">
      <dgm:prSet/>
      <dgm:spPr/>
    </dgm:pt>
    <dgm:pt modelId="{DAEC25FF-2E3C-4B3F-A1C1-A6BCA5E4C865}" type="sibTrans" cxnId="{A1D79AA4-0EE7-421B-83AC-B37E2483C518}">
      <dgm:prSet/>
      <dgm:spPr/>
    </dgm:pt>
    <dgm:pt modelId="{FD019E79-54CF-47FA-B1B7-62087E8F5C36}">
      <dgm:prSet phldr="0" custT="1"/>
      <dgm:spPr/>
      <dgm:t>
        <a:bodyPr/>
        <a:lstStyle/>
        <a:p>
          <a:pPr rtl="0"/>
          <a:r>
            <a:rPr lang="en-US" sz="1400" b="1">
              <a:solidFill>
                <a:schemeClr val="tx1"/>
              </a:solidFill>
              <a:latin typeface="Segoe Sans Text Semibold"/>
              <a:ea typeface="Calibri"/>
              <a:cs typeface="Segoe Sans Text Semibold"/>
            </a:rPr>
            <a:t>Working on It</a:t>
          </a:r>
        </a:p>
      </dgm:t>
    </dgm:pt>
    <dgm:pt modelId="{F800E6DF-9F93-4802-A5F8-1FDB4667DF9D}" type="parTrans" cxnId="{A1020ADC-F090-48C9-834C-7D81D086247B}">
      <dgm:prSet/>
      <dgm:spPr/>
    </dgm:pt>
    <dgm:pt modelId="{6A3AC448-3E36-4010-9E59-7179FB64992B}" type="sibTrans" cxnId="{A1020ADC-F090-48C9-834C-7D81D086247B}">
      <dgm:prSet/>
      <dgm:spPr/>
    </dgm:pt>
    <dgm:pt modelId="{9B5B3253-948B-4DC8-A5EB-C1CA3B723BD3}">
      <dgm:prSet phldr="0" custT="1"/>
      <dgm:spPr/>
      <dgm:t>
        <a:bodyPr/>
        <a:lstStyle/>
        <a:p>
          <a:pPr rtl="0"/>
          <a:r>
            <a:rPr lang="en-US" sz="1400" b="1">
              <a:solidFill>
                <a:schemeClr val="tx1"/>
              </a:solidFill>
              <a:latin typeface="Segoe Sans Text Semibold"/>
              <a:ea typeface="Calibri"/>
              <a:cs typeface="Segoe Sans Text Semibold"/>
            </a:rPr>
            <a:t>NL Web</a:t>
          </a:r>
        </a:p>
      </dgm:t>
    </dgm:pt>
    <dgm:pt modelId="{58B8CABD-F73D-411F-AC37-D3BED90B1A6C}" type="parTrans" cxnId="{FC099E88-44AE-48C9-9D69-793F8CA5CE75}">
      <dgm:prSet/>
      <dgm:spPr/>
    </dgm:pt>
    <dgm:pt modelId="{781EC8D3-099F-46B7-9460-152486887473}" type="sibTrans" cxnId="{FC099E88-44AE-48C9-9D69-793F8CA5CE75}">
      <dgm:prSet/>
      <dgm:spPr/>
    </dgm:pt>
    <dgm:pt modelId="{AFD0D0EE-9A83-4BAC-B309-112E0C8CCEE4}">
      <dgm:prSet phldr="0"/>
      <dgm:spPr/>
      <dgm:t>
        <a:bodyPr/>
        <a:lstStyle/>
        <a:p>
          <a:pPr rtl="0"/>
          <a:r>
            <a:rPr lang="en-US" sz="1400" b="1">
              <a:solidFill>
                <a:schemeClr val="tx1"/>
              </a:solidFill>
              <a:latin typeface="Segoe Sans Text Semibold"/>
              <a:ea typeface="Calibri"/>
              <a:cs typeface="Segoe Sans Text Semibold"/>
            </a:rPr>
            <a:t>Next.JS 14 -&gt; 16</a:t>
          </a:r>
        </a:p>
      </dgm:t>
    </dgm:pt>
    <dgm:pt modelId="{7A65B107-BD3F-48C3-8E8C-333D4C7EFF99}" type="parTrans" cxnId="{EB86FE4B-6B33-43A7-8CA3-CEA5CB812989}">
      <dgm:prSet/>
      <dgm:spPr/>
    </dgm:pt>
    <dgm:pt modelId="{C3ABEE20-EC43-426D-A6DF-712AA62603C6}" type="sibTrans" cxnId="{EB86FE4B-6B33-43A7-8CA3-CEA5CB812989}">
      <dgm:prSet/>
      <dgm:spPr/>
    </dgm:pt>
    <dgm:pt modelId="{CB2884F1-76B0-493B-93BA-1BA0157B75CE}">
      <dgm:prSet phldr="0"/>
      <dgm:spPr/>
      <dgm:t>
        <a:bodyPr/>
        <a:lstStyle/>
        <a:p>
          <a:pPr rtl="0"/>
          <a:r>
            <a:rPr lang="en-US" sz="1400" b="1">
              <a:solidFill>
                <a:schemeClr val="tx1"/>
              </a:solidFill>
              <a:latin typeface="Segoe Sans Text Semibold"/>
              <a:ea typeface="Calibri"/>
              <a:cs typeface="Segoe Sans Text Semibold"/>
            </a:rPr>
            <a:t>Region Aware Events Listing</a:t>
          </a:r>
        </a:p>
      </dgm:t>
    </dgm:pt>
    <dgm:pt modelId="{DEAFB798-D3ED-4C8B-A563-7B2A81C23953}" type="parTrans" cxnId="{BEED0836-6D5F-4D2C-9097-A542F8627840}">
      <dgm:prSet/>
      <dgm:spPr/>
    </dgm:pt>
    <dgm:pt modelId="{3F6B7CCF-3540-4C34-A49F-DE36A229A43F}" type="sibTrans" cxnId="{BEED0836-6D5F-4D2C-9097-A542F8627840}">
      <dgm:prSet/>
      <dgm:spPr/>
    </dgm:pt>
    <dgm:pt modelId="{BBFAF26A-8161-425C-8D6C-1B6D87AA3356}">
      <dgm:prSet phldr="0" custT="1"/>
      <dgm:spPr/>
      <dgm:t>
        <a:bodyPr/>
        <a:lstStyle/>
        <a:p>
          <a:pPr rtl="0"/>
          <a:r>
            <a:rPr lang="en-US" sz="1400" b="1">
              <a:solidFill>
                <a:schemeClr val="tx1"/>
              </a:solidFill>
              <a:latin typeface="Segoe Sans Text Semibold"/>
              <a:ea typeface="Calibri"/>
              <a:cs typeface="Segoe Sans Text Semibold"/>
            </a:rPr>
            <a:t>Rolled Out</a:t>
          </a:r>
        </a:p>
      </dgm:t>
    </dgm:pt>
    <dgm:pt modelId="{F22366CF-6690-4B72-9A21-61B3A1AC8180}" type="parTrans" cxnId="{695D0A3E-F8F3-4C6A-9445-B8776A8F5790}">
      <dgm:prSet/>
      <dgm:spPr/>
    </dgm:pt>
    <dgm:pt modelId="{326CD400-93A2-44F1-A8D8-8BCCBD92114B}" type="sibTrans" cxnId="{695D0A3E-F8F3-4C6A-9445-B8776A8F5790}">
      <dgm:prSet/>
      <dgm:spPr/>
    </dgm:pt>
    <dgm:pt modelId="{F76B3F1C-24F2-49A5-A31C-8681C5416BD5}">
      <dgm:prSet phldr="0"/>
      <dgm:spPr/>
      <dgm:t>
        <a:bodyPr/>
        <a:lstStyle/>
        <a:p>
          <a:pPr rtl="0"/>
          <a:r>
            <a:rPr lang="en-US" sz="1400" b="1">
              <a:solidFill>
                <a:schemeClr val="tx1"/>
              </a:solidFill>
              <a:latin typeface="Segoe Sans Text Semibold"/>
              <a:ea typeface="Calibri"/>
              <a:cs typeface="Segoe Sans Text Semibold"/>
            </a:rPr>
            <a:t>Semantic UI -&gt; </a:t>
          </a:r>
          <a:r>
            <a:rPr lang="en-US" sz="1400" b="1" err="1">
              <a:solidFill>
                <a:schemeClr val="tx1"/>
              </a:solidFill>
              <a:latin typeface="Segoe Sans Text Semibold"/>
              <a:ea typeface="Calibri"/>
              <a:cs typeface="Segoe Sans Text Semibold"/>
            </a:rPr>
            <a:t>Shadcn</a:t>
          </a:r>
          <a:r>
            <a:rPr lang="en-US" sz="1400" b="1">
              <a:solidFill>
                <a:schemeClr val="tx1"/>
              </a:solidFill>
              <a:latin typeface="Segoe Sans Text Semibold"/>
              <a:ea typeface="Calibri"/>
              <a:cs typeface="Segoe Sans Text Semibold"/>
            </a:rPr>
            <a:t>/</a:t>
          </a:r>
          <a:r>
            <a:rPr lang="en-US" sz="1400" b="1" err="1">
              <a:solidFill>
                <a:schemeClr val="tx1"/>
              </a:solidFill>
              <a:latin typeface="Segoe Sans Text Semibold"/>
              <a:ea typeface="Calibri"/>
              <a:cs typeface="Segoe Sans Text Semibold"/>
            </a:rPr>
            <a:t>ui</a:t>
          </a:r>
          <a:endParaRPr lang="en-US" sz="1400" b="1">
            <a:solidFill>
              <a:schemeClr val="tx1"/>
            </a:solidFill>
            <a:latin typeface="Segoe Sans Text Semibold"/>
            <a:ea typeface="Calibri"/>
            <a:cs typeface="Segoe Sans Text Semibold"/>
          </a:endParaRPr>
        </a:p>
      </dgm:t>
    </dgm:pt>
    <dgm:pt modelId="{0B543D59-F549-455F-B65C-E4F750DAC689}" type="parTrans" cxnId="{9FC709C9-7A12-46F4-936D-AC40B5DB2556}">
      <dgm:prSet/>
      <dgm:spPr/>
    </dgm:pt>
    <dgm:pt modelId="{FF7DFFC8-74D6-4EC2-B152-05D0FCA50A07}" type="sibTrans" cxnId="{9FC709C9-7A12-46F4-936D-AC40B5DB2556}">
      <dgm:prSet/>
      <dgm:spPr/>
    </dgm:pt>
    <dgm:pt modelId="{9C38C073-D908-44DC-B561-AF62FB090625}">
      <dgm:prSet phldr="0"/>
      <dgm:spPr/>
      <dgm:t>
        <a:bodyPr/>
        <a:lstStyle/>
        <a:p>
          <a:pPr rtl="0"/>
          <a:r>
            <a:rPr lang="en-US" sz="1400" b="1">
              <a:solidFill>
                <a:schemeClr val="tx1"/>
              </a:solidFill>
              <a:latin typeface="Segoe Sans Text Semibold"/>
              <a:ea typeface="Calibri"/>
              <a:cs typeface="Segoe Sans Text Semibold"/>
            </a:rPr>
            <a:t>Calendar on Event Page</a:t>
          </a:r>
        </a:p>
      </dgm:t>
    </dgm:pt>
    <dgm:pt modelId="{7D42D698-17C2-4A86-B89B-21EACE3F226A}" type="parTrans" cxnId="{DDC4E616-BBC7-4720-AFEA-EFAA9B2EB270}">
      <dgm:prSet/>
      <dgm:spPr/>
    </dgm:pt>
    <dgm:pt modelId="{310128C6-EE18-4C60-8B5B-396C7E957B84}" type="sibTrans" cxnId="{DDC4E616-BBC7-4720-AFEA-EFAA9B2EB270}">
      <dgm:prSet/>
      <dgm:spPr/>
    </dgm:pt>
    <dgm:pt modelId="{B83AFB47-3BCE-4441-84CF-0A433C4381CF}">
      <dgm:prSet phldr="0" custT="1"/>
      <dgm:spPr/>
      <dgm:t>
        <a:bodyPr/>
        <a:lstStyle/>
        <a:p>
          <a:pPr rtl="0"/>
          <a:r>
            <a:rPr lang="en-US" sz="1400" b="1">
              <a:solidFill>
                <a:schemeClr val="tx1"/>
              </a:solidFill>
              <a:latin typeface="Segoe Sans Text Semibold"/>
              <a:ea typeface="Calibri"/>
              <a:cs typeface="Segoe Sans Text Semibold"/>
            </a:rPr>
            <a:t>Events Page URL Query Filters</a:t>
          </a:r>
        </a:p>
      </dgm:t>
    </dgm:pt>
    <dgm:pt modelId="{DDF450D1-773C-4F4D-B683-0818022DD335}" type="parTrans" cxnId="{6C3DFF15-DA26-41AB-8195-629CA733A7D3}">
      <dgm:prSet/>
      <dgm:spPr/>
    </dgm:pt>
    <dgm:pt modelId="{2AA1BBB4-AC8C-4A37-B82C-6105420253B2}" type="sibTrans" cxnId="{6C3DFF15-DA26-41AB-8195-629CA733A7D3}">
      <dgm:prSet/>
      <dgm:spPr/>
    </dgm:pt>
    <dgm:pt modelId="{8DD9B238-5865-4C4C-B3E2-78344ED56169}">
      <dgm:prSet phldr="0"/>
      <dgm:spPr/>
      <dgm:t>
        <a:bodyPr/>
        <a:lstStyle/>
        <a:p>
          <a:pPr rtl="0"/>
          <a:r>
            <a:rPr lang="en-US" sz="1400" b="1">
              <a:solidFill>
                <a:schemeClr val="tx1"/>
              </a:solidFill>
              <a:latin typeface="Segoe Sans Text Semibold"/>
              <a:ea typeface="Calibri"/>
              <a:cs typeface="Segoe Sans Text Semibold"/>
            </a:rPr>
            <a:t>Site Speed Boost</a:t>
          </a:r>
        </a:p>
      </dgm:t>
    </dgm:pt>
    <dgm:pt modelId="{7E4C00CF-5435-4585-AFB3-C5B2D03EDD10}" type="parTrans" cxnId="{3AEA0F00-4234-437E-8179-9ABE8FFF36E5}">
      <dgm:prSet/>
      <dgm:spPr/>
    </dgm:pt>
    <dgm:pt modelId="{B2A982A1-E689-4243-8FE4-529E360357C6}" type="sibTrans" cxnId="{3AEA0F00-4234-437E-8179-9ABE8FFF36E5}">
      <dgm:prSet/>
      <dgm:spPr/>
    </dgm:pt>
    <dgm:pt modelId="{EC99B81E-ACB8-4E0A-9DCB-CFB211329C9F}">
      <dgm:prSet phldr="0"/>
      <dgm:spPr/>
      <dgm:t>
        <a:bodyPr/>
        <a:lstStyle/>
        <a:p>
          <a:r>
            <a:rPr lang="en-US" sz="1400" b="0">
              <a:latin typeface="Segoe Sans Text Semibold"/>
              <a:cs typeface="Segoe Sans Text Semibold"/>
            </a:rPr>
            <a:t>Polish — feedback email formatting, speakerboard card layout </a:t>
          </a:r>
          <a:endParaRPr lang="en-US" sz="1400" b="1">
            <a:latin typeface="Segoe Sans Text Semibold"/>
            <a:cs typeface="Segoe Sans Text Semibold"/>
          </a:endParaRPr>
        </a:p>
      </dgm:t>
    </dgm:pt>
    <dgm:pt modelId="{B65E5229-BFAF-4652-933D-FF3C5F89A041}" type="parTrans" cxnId="{B0956427-6616-4A2B-8E96-EF18BBE34784}">
      <dgm:prSet/>
      <dgm:spPr/>
    </dgm:pt>
    <dgm:pt modelId="{719FFF9F-26A5-4850-AAAF-9AE5487F02BE}" type="sibTrans" cxnId="{B0956427-6616-4A2B-8E96-EF18BBE34784}">
      <dgm:prSet/>
      <dgm:spPr/>
    </dgm:pt>
    <dgm:pt modelId="{451F8BDE-A5C9-42FE-AF5E-B773E422CA97}">
      <dgm:prSet phldr="0"/>
      <dgm:spPr/>
      <dgm:t>
        <a:bodyPr/>
        <a:lstStyle/>
        <a:p>
          <a:pPr rtl="0"/>
          <a:r>
            <a:rPr lang="en-US" sz="1400" b="0">
              <a:latin typeface="Segoe Sans Text Semibold"/>
              <a:cs typeface="Segoe Sans Text Semibold"/>
            </a:rPr>
            <a:t>Native Click links on event cards</a:t>
          </a:r>
          <a:endParaRPr lang="en-US" sz="1400" b="1">
            <a:latin typeface="Segoe Sans Text Semibold"/>
            <a:ea typeface="Calibri"/>
            <a:cs typeface="Segoe Sans Text Semibold"/>
          </a:endParaRPr>
        </a:p>
      </dgm:t>
    </dgm:pt>
    <dgm:pt modelId="{A6B64E54-D56C-44CA-9191-65D5F9D531BE}" type="parTrans" cxnId="{2CDD5C63-F898-47C2-A556-37BEADE05334}">
      <dgm:prSet/>
      <dgm:spPr/>
    </dgm:pt>
    <dgm:pt modelId="{EB60E6B2-FA61-49C9-BC5D-3A272C54B085}" type="sibTrans" cxnId="{2CDD5C63-F898-47C2-A556-37BEADE05334}">
      <dgm:prSet/>
      <dgm:spPr/>
    </dgm:pt>
    <dgm:pt modelId="{E393A263-0EEC-4CC2-998D-7347539DB82D}">
      <dgm:prSet phldr="0"/>
      <dgm:spPr/>
      <dgm:t>
        <a:bodyPr/>
        <a:lstStyle/>
        <a:p>
          <a:pPr rtl="0"/>
          <a:r>
            <a:rPr lang="en-US" sz="1400" b="0">
              <a:latin typeface="Segoe Sans Text Semibold"/>
              <a:cs typeface="Segoe Sans Text Semibold"/>
            </a:rPr>
            <a:t>Search by country name</a:t>
          </a:r>
          <a:endParaRPr lang="en-US" sz="1400" b="1">
            <a:solidFill>
              <a:schemeClr val="tx1"/>
            </a:solidFill>
            <a:latin typeface="Segoe Sans Text Semibold"/>
            <a:ea typeface="Calibri"/>
            <a:cs typeface="Segoe Sans Text Semibold"/>
          </a:endParaRPr>
        </a:p>
      </dgm:t>
    </dgm:pt>
    <dgm:pt modelId="{47FC2F7D-599D-42B9-9016-27BBC5807F99}" type="parTrans" cxnId="{42226944-AE3E-4712-A177-38518622B508}">
      <dgm:prSet/>
      <dgm:spPr/>
    </dgm:pt>
    <dgm:pt modelId="{66EDA68A-6019-4159-B8D8-6738EC96826C}" type="sibTrans" cxnId="{42226944-AE3E-4712-A177-38518622B508}">
      <dgm:prSet/>
      <dgm:spPr/>
    </dgm:pt>
    <dgm:pt modelId="{E5910B8B-1213-4159-A1A0-9595E2D019BA}" type="pres">
      <dgm:prSet presAssocID="{50D54849-146C-4EFD-A722-8C4F596A70AF}" presName="Name0" presStyleCnt="0">
        <dgm:presLayoutVars>
          <dgm:dir/>
          <dgm:animLvl val="lvl"/>
          <dgm:resizeHandles val="exact"/>
        </dgm:presLayoutVars>
      </dgm:prSet>
      <dgm:spPr/>
    </dgm:pt>
    <dgm:pt modelId="{9E4CA35F-8354-43CB-ABA4-3F5E078CA096}" type="pres">
      <dgm:prSet presAssocID="{BBFAF26A-8161-425C-8D6C-1B6D87AA3356}" presName="composite" presStyleCnt="0"/>
      <dgm:spPr/>
    </dgm:pt>
    <dgm:pt modelId="{DC100D88-4444-4BD2-AA88-5A8889398EF7}" type="pres">
      <dgm:prSet presAssocID="{BBFAF26A-8161-425C-8D6C-1B6D87AA3356}" presName="parTx" presStyleLbl="alignNode1" presStyleIdx="0" presStyleCnt="3">
        <dgm:presLayoutVars>
          <dgm:chMax val="0"/>
          <dgm:chPref val="0"/>
          <dgm:bulletEnabled val="1"/>
        </dgm:presLayoutVars>
      </dgm:prSet>
      <dgm:spPr/>
    </dgm:pt>
    <dgm:pt modelId="{3962006E-10AC-49B3-ABCD-28AF74611D1B}" type="pres">
      <dgm:prSet presAssocID="{BBFAF26A-8161-425C-8D6C-1B6D87AA3356}" presName="desTx" presStyleLbl="alignAccFollowNode1" presStyleIdx="0" presStyleCnt="3">
        <dgm:presLayoutVars>
          <dgm:bulletEnabled val="1"/>
        </dgm:presLayoutVars>
      </dgm:prSet>
      <dgm:spPr/>
    </dgm:pt>
    <dgm:pt modelId="{B6684F73-B89E-4B81-AB41-8E4D451DFCC3}" type="pres">
      <dgm:prSet presAssocID="{326CD400-93A2-44F1-A8D8-8BCCBD92114B}" presName="space" presStyleCnt="0"/>
      <dgm:spPr/>
    </dgm:pt>
    <dgm:pt modelId="{222C08BE-A24E-430D-B05C-489339D28D61}" type="pres">
      <dgm:prSet presAssocID="{FD019E79-54CF-47FA-B1B7-62087E8F5C36}" presName="composite" presStyleCnt="0"/>
      <dgm:spPr/>
    </dgm:pt>
    <dgm:pt modelId="{CEB19476-7C44-4ABA-88E5-D82320F6D9B7}" type="pres">
      <dgm:prSet presAssocID="{FD019E79-54CF-47FA-B1B7-62087E8F5C36}" presName="parTx" presStyleLbl="alignNode1" presStyleIdx="1" presStyleCnt="3">
        <dgm:presLayoutVars>
          <dgm:chMax val="0"/>
          <dgm:chPref val="0"/>
          <dgm:bulletEnabled val="1"/>
        </dgm:presLayoutVars>
      </dgm:prSet>
      <dgm:spPr/>
    </dgm:pt>
    <dgm:pt modelId="{2770F801-71FB-4AB9-B5D3-8B9DF89DCCDD}" type="pres">
      <dgm:prSet presAssocID="{FD019E79-54CF-47FA-B1B7-62087E8F5C36}" presName="desTx" presStyleLbl="alignAccFollowNode1" presStyleIdx="1" presStyleCnt="3">
        <dgm:presLayoutVars>
          <dgm:bulletEnabled val="1"/>
        </dgm:presLayoutVars>
      </dgm:prSet>
      <dgm:spPr/>
    </dgm:pt>
    <dgm:pt modelId="{64C96198-EBCD-4C13-A097-C45B9B0C15F4}" type="pres">
      <dgm:prSet presAssocID="{6A3AC448-3E36-4010-9E59-7179FB64992B}" presName="space" presStyleCnt="0"/>
      <dgm:spPr/>
    </dgm:pt>
    <dgm:pt modelId="{D700D43F-7FD9-4786-8C73-2883F55B140A}" type="pres">
      <dgm:prSet presAssocID="{DD4B1BCC-96C5-4053-BF70-C655786A4055}" presName="composite" presStyleCnt="0"/>
      <dgm:spPr/>
    </dgm:pt>
    <dgm:pt modelId="{672F18D2-46FE-40C5-8134-90D3672A1C1E}" type="pres">
      <dgm:prSet presAssocID="{DD4B1BCC-96C5-4053-BF70-C655786A4055}" presName="parTx" presStyleLbl="alignNode1" presStyleIdx="2" presStyleCnt="3">
        <dgm:presLayoutVars>
          <dgm:chMax val="0"/>
          <dgm:chPref val="0"/>
          <dgm:bulletEnabled val="1"/>
        </dgm:presLayoutVars>
      </dgm:prSet>
      <dgm:spPr/>
    </dgm:pt>
    <dgm:pt modelId="{16E354F3-E530-4BC1-9FA2-DC0AA5FA1BB4}" type="pres">
      <dgm:prSet presAssocID="{DD4B1BCC-96C5-4053-BF70-C655786A4055}" presName="desTx" presStyleLbl="alignAccFollowNode1" presStyleIdx="2" presStyleCnt="3">
        <dgm:presLayoutVars>
          <dgm:bulletEnabled val="1"/>
        </dgm:presLayoutVars>
      </dgm:prSet>
      <dgm:spPr/>
    </dgm:pt>
  </dgm:ptLst>
  <dgm:cxnLst>
    <dgm:cxn modelId="{3AEA0F00-4234-437E-8179-9ABE8FFF36E5}" srcId="{BBFAF26A-8161-425C-8D6C-1B6D87AA3356}" destId="{8DD9B238-5865-4C4C-B3E2-78344ED56169}" srcOrd="3" destOrd="0" parTransId="{7E4C00CF-5435-4585-AFB3-C5B2D03EDD10}" sibTransId="{B2A982A1-E689-4243-8FE4-529E360357C6}"/>
    <dgm:cxn modelId="{598C4C15-27AE-4C78-9EC2-065345B172C4}" srcId="{50D54849-146C-4EFD-A722-8C4F596A70AF}" destId="{DD4B1BCC-96C5-4053-BF70-C655786A4055}" srcOrd="2" destOrd="0" parTransId="{96DBCD20-7D6D-436B-85EE-030400121051}" sibTransId="{4BF429DA-C895-47C9-9DF1-7B2E2AD87365}"/>
    <dgm:cxn modelId="{6C3DFF15-DA26-41AB-8195-629CA733A7D3}" srcId="{BBFAF26A-8161-425C-8D6C-1B6D87AA3356}" destId="{B83AFB47-3BCE-4441-84CF-0A433C4381CF}" srcOrd="0" destOrd="0" parTransId="{DDF450D1-773C-4F4D-B683-0818022DD335}" sibTransId="{2AA1BBB4-AC8C-4A37-B82C-6105420253B2}"/>
    <dgm:cxn modelId="{DDC4E616-BBC7-4720-AFEA-EFAA9B2EB270}" srcId="{DD4B1BCC-96C5-4053-BF70-C655786A4055}" destId="{9C38C073-D908-44DC-B561-AF62FB090625}" srcOrd="2" destOrd="0" parTransId="{7D42D698-17C2-4A86-B89B-21EACE3F226A}" sibTransId="{310128C6-EE18-4C60-8B5B-396C7E957B84}"/>
    <dgm:cxn modelId="{C3FF7C20-BB0A-4620-A7A4-E79687B60234}" type="presOf" srcId="{EC99B81E-ACB8-4E0A-9DCB-CFB211329C9F}" destId="{3962006E-10AC-49B3-ABCD-28AF74611D1B}" srcOrd="0" destOrd="4" presId="urn:microsoft.com/office/officeart/2005/8/layout/hList1"/>
    <dgm:cxn modelId="{B0956427-6616-4A2B-8E96-EF18BBE34784}" srcId="{BBFAF26A-8161-425C-8D6C-1B6D87AA3356}" destId="{EC99B81E-ACB8-4E0A-9DCB-CFB211329C9F}" srcOrd="4" destOrd="0" parTransId="{B65E5229-BFAF-4652-933D-FF3C5F89A041}" sibTransId="{719FFF9F-26A5-4850-AAAF-9AE5487F02BE}"/>
    <dgm:cxn modelId="{C7E31229-69CA-4612-838E-C5358D78C955}" type="presOf" srcId="{50D54849-146C-4EFD-A722-8C4F596A70AF}" destId="{E5910B8B-1213-4159-A1A0-9595E2D019BA}" srcOrd="0" destOrd="0" presId="urn:microsoft.com/office/officeart/2005/8/layout/hList1"/>
    <dgm:cxn modelId="{BEED0836-6D5F-4D2C-9097-A542F8627840}" srcId="{DD4B1BCC-96C5-4053-BF70-C655786A4055}" destId="{CB2884F1-76B0-493B-93BA-1BA0157B75CE}" srcOrd="1" destOrd="0" parTransId="{DEAFB798-D3ED-4C8B-A563-7B2A81C23953}" sibTransId="{3F6B7CCF-3540-4C34-A49F-DE36A229A43F}"/>
    <dgm:cxn modelId="{695D0A3E-F8F3-4C6A-9445-B8776A8F5790}" srcId="{50D54849-146C-4EFD-A722-8C4F596A70AF}" destId="{BBFAF26A-8161-425C-8D6C-1B6D87AA3356}" srcOrd="0" destOrd="0" parTransId="{F22366CF-6690-4B72-9A21-61B3A1AC8180}" sibTransId="{326CD400-93A2-44F1-A8D8-8BCCBD92114B}"/>
    <dgm:cxn modelId="{423FC35D-C0B3-4260-ABF1-309A7567B08F}" type="presOf" srcId="{9C38C073-D908-44DC-B561-AF62FB090625}" destId="{16E354F3-E530-4BC1-9FA2-DC0AA5FA1BB4}" srcOrd="0" destOrd="2" presId="urn:microsoft.com/office/officeart/2005/8/layout/hList1"/>
    <dgm:cxn modelId="{36B67A5E-8E37-4EDE-8AC1-306575229C94}" type="presOf" srcId="{8DD9B238-5865-4C4C-B3E2-78344ED56169}" destId="{3962006E-10AC-49B3-ABCD-28AF74611D1B}" srcOrd="0" destOrd="3" presId="urn:microsoft.com/office/officeart/2005/8/layout/hList1"/>
    <dgm:cxn modelId="{2CDD5C63-F898-47C2-A556-37BEADE05334}" srcId="{BBFAF26A-8161-425C-8D6C-1B6D87AA3356}" destId="{451F8BDE-A5C9-42FE-AF5E-B773E422CA97}" srcOrd="2" destOrd="0" parTransId="{A6B64E54-D56C-44CA-9191-65D5F9D531BE}" sibTransId="{EB60E6B2-FA61-49C9-BC5D-3A272C54B085}"/>
    <dgm:cxn modelId="{42226944-AE3E-4712-A177-38518622B508}" srcId="{BBFAF26A-8161-425C-8D6C-1B6D87AA3356}" destId="{E393A263-0EEC-4CC2-998D-7347539DB82D}" srcOrd="1" destOrd="0" parTransId="{47FC2F7D-599D-42B9-9016-27BBC5807F99}" sibTransId="{66EDA68A-6019-4159-B8D8-6738EC96826C}"/>
    <dgm:cxn modelId="{AB4AB247-80B1-40EC-BC82-37A1B2705911}" type="presOf" srcId="{451F8BDE-A5C9-42FE-AF5E-B773E422CA97}" destId="{3962006E-10AC-49B3-ABCD-28AF74611D1B}" srcOrd="0" destOrd="2" presId="urn:microsoft.com/office/officeart/2005/8/layout/hList1"/>
    <dgm:cxn modelId="{EB86FE4B-6B33-43A7-8CA3-CEA5CB812989}" srcId="{FD019E79-54CF-47FA-B1B7-62087E8F5C36}" destId="{AFD0D0EE-9A83-4BAC-B309-112E0C8CCEE4}" srcOrd="1" destOrd="0" parTransId="{7A65B107-BD3F-48C3-8E8C-333D4C7EFF99}" sibTransId="{C3ABEE20-EC43-426D-A6DF-712AA62603C6}"/>
    <dgm:cxn modelId="{7409EF56-FEAC-4FF2-A4A1-E65DC955805E}" type="presOf" srcId="{B83AFB47-3BCE-4441-84CF-0A433C4381CF}" destId="{3962006E-10AC-49B3-ABCD-28AF74611D1B}" srcOrd="0" destOrd="0" presId="urn:microsoft.com/office/officeart/2005/8/layout/hList1"/>
    <dgm:cxn modelId="{779E837A-8E40-4FC2-8269-979CD83F7BFE}" type="presOf" srcId="{FD019E79-54CF-47FA-B1B7-62087E8F5C36}" destId="{CEB19476-7C44-4ABA-88E5-D82320F6D9B7}" srcOrd="0" destOrd="0" presId="urn:microsoft.com/office/officeart/2005/8/layout/hList1"/>
    <dgm:cxn modelId="{FC099E88-44AE-48C9-9D69-793F8CA5CE75}" srcId="{FD019E79-54CF-47FA-B1B7-62087E8F5C36}" destId="{9B5B3253-948B-4DC8-A5EB-C1CA3B723BD3}" srcOrd="0" destOrd="0" parTransId="{58B8CABD-F73D-411F-AC37-D3BED90B1A6C}" sibTransId="{781EC8D3-099F-46B7-9460-152486887473}"/>
    <dgm:cxn modelId="{87BCC38F-AEB2-4391-BEF8-CDAF602DD161}" type="presOf" srcId="{AFD0D0EE-9A83-4BAC-B309-112E0C8CCEE4}" destId="{2770F801-71FB-4AB9-B5D3-8B9DF89DCCDD}" srcOrd="0" destOrd="1" presId="urn:microsoft.com/office/officeart/2005/8/layout/hList1"/>
    <dgm:cxn modelId="{A1D79AA4-0EE7-421B-83AC-B37E2483C518}" srcId="{DD4B1BCC-96C5-4053-BF70-C655786A4055}" destId="{0211DC6F-F763-4805-88EF-F8E2681152B3}" srcOrd="0" destOrd="0" parTransId="{D0DAFBE3-A990-4C94-97F6-100D031BA6C2}" sibTransId="{DAEC25FF-2E3C-4B3F-A1C1-A6BCA5E4C865}"/>
    <dgm:cxn modelId="{ADDEA9AD-1C06-44F3-B390-13BF551823BA}" type="presOf" srcId="{E393A263-0EEC-4CC2-998D-7347539DB82D}" destId="{3962006E-10AC-49B3-ABCD-28AF74611D1B}" srcOrd="0" destOrd="1" presId="urn:microsoft.com/office/officeart/2005/8/layout/hList1"/>
    <dgm:cxn modelId="{14A7F2B8-E89C-4ED7-BB42-570CEBF1BA07}" type="presOf" srcId="{F76B3F1C-24F2-49A5-A31C-8681C5416BD5}" destId="{2770F801-71FB-4AB9-B5D3-8B9DF89DCCDD}" srcOrd="0" destOrd="2" presId="urn:microsoft.com/office/officeart/2005/8/layout/hList1"/>
    <dgm:cxn modelId="{9FC709C9-7A12-46F4-936D-AC40B5DB2556}" srcId="{FD019E79-54CF-47FA-B1B7-62087E8F5C36}" destId="{F76B3F1C-24F2-49A5-A31C-8681C5416BD5}" srcOrd="2" destOrd="0" parTransId="{0B543D59-F549-455F-B65C-E4F750DAC689}" sibTransId="{FF7DFFC8-74D6-4EC2-B152-05D0FCA50A07}"/>
    <dgm:cxn modelId="{B45C0ECF-5D67-456B-9F08-C5237D822A37}" type="presOf" srcId="{DD4B1BCC-96C5-4053-BF70-C655786A4055}" destId="{672F18D2-46FE-40C5-8134-90D3672A1C1E}" srcOrd="0" destOrd="0" presId="urn:microsoft.com/office/officeart/2005/8/layout/hList1"/>
    <dgm:cxn modelId="{A61E26D5-7022-45F3-A28D-C98532086829}" type="presOf" srcId="{9B5B3253-948B-4DC8-A5EB-C1CA3B723BD3}" destId="{2770F801-71FB-4AB9-B5D3-8B9DF89DCCDD}" srcOrd="0" destOrd="0" presId="urn:microsoft.com/office/officeart/2005/8/layout/hList1"/>
    <dgm:cxn modelId="{A1020ADC-F090-48C9-834C-7D81D086247B}" srcId="{50D54849-146C-4EFD-A722-8C4F596A70AF}" destId="{FD019E79-54CF-47FA-B1B7-62087E8F5C36}" srcOrd="1" destOrd="0" parTransId="{F800E6DF-9F93-4802-A5F8-1FDB4667DF9D}" sibTransId="{6A3AC448-3E36-4010-9E59-7179FB64992B}"/>
    <dgm:cxn modelId="{4B2515EB-D87E-4AEC-8CDD-FBDA30BD33E0}" type="presOf" srcId="{0211DC6F-F763-4805-88EF-F8E2681152B3}" destId="{16E354F3-E530-4BC1-9FA2-DC0AA5FA1BB4}" srcOrd="0" destOrd="0" presId="urn:microsoft.com/office/officeart/2005/8/layout/hList1"/>
    <dgm:cxn modelId="{B51E46FE-EBFB-459F-BE9C-FFB40B2FFEDB}" type="presOf" srcId="{CB2884F1-76B0-493B-93BA-1BA0157B75CE}" destId="{16E354F3-E530-4BC1-9FA2-DC0AA5FA1BB4}" srcOrd="0" destOrd="1" presId="urn:microsoft.com/office/officeart/2005/8/layout/hList1"/>
    <dgm:cxn modelId="{76946DFE-1589-405B-8413-B3A3B0E08DA4}" type="presOf" srcId="{BBFAF26A-8161-425C-8D6C-1B6D87AA3356}" destId="{DC100D88-4444-4BD2-AA88-5A8889398EF7}" srcOrd="0" destOrd="0" presId="urn:microsoft.com/office/officeart/2005/8/layout/hList1"/>
    <dgm:cxn modelId="{CEB52CCC-4C02-4E56-9B18-3A05B28DDAB1}" type="presParOf" srcId="{E5910B8B-1213-4159-A1A0-9595E2D019BA}" destId="{9E4CA35F-8354-43CB-ABA4-3F5E078CA096}" srcOrd="0" destOrd="0" presId="urn:microsoft.com/office/officeart/2005/8/layout/hList1"/>
    <dgm:cxn modelId="{A47CE43E-0AD1-4EF2-8A3F-A8DA008E80E4}" type="presParOf" srcId="{9E4CA35F-8354-43CB-ABA4-3F5E078CA096}" destId="{DC100D88-4444-4BD2-AA88-5A8889398EF7}" srcOrd="0" destOrd="0" presId="urn:microsoft.com/office/officeart/2005/8/layout/hList1"/>
    <dgm:cxn modelId="{5FC1FC5E-3558-42BC-A54D-180B3152D710}" type="presParOf" srcId="{9E4CA35F-8354-43CB-ABA4-3F5E078CA096}" destId="{3962006E-10AC-49B3-ABCD-28AF74611D1B}" srcOrd="1" destOrd="0" presId="urn:microsoft.com/office/officeart/2005/8/layout/hList1"/>
    <dgm:cxn modelId="{B6BFB5B3-4D83-44BF-B014-36272BBD35BB}" type="presParOf" srcId="{E5910B8B-1213-4159-A1A0-9595E2D019BA}" destId="{B6684F73-B89E-4B81-AB41-8E4D451DFCC3}" srcOrd="1" destOrd="0" presId="urn:microsoft.com/office/officeart/2005/8/layout/hList1"/>
    <dgm:cxn modelId="{FA4F2C3D-0DE0-433C-83D0-46484B429309}" type="presParOf" srcId="{E5910B8B-1213-4159-A1A0-9595E2D019BA}" destId="{222C08BE-A24E-430D-B05C-489339D28D61}" srcOrd="2" destOrd="0" presId="urn:microsoft.com/office/officeart/2005/8/layout/hList1"/>
    <dgm:cxn modelId="{9770A3E0-F8BB-4766-A2C4-7F11FDD59655}" type="presParOf" srcId="{222C08BE-A24E-430D-B05C-489339D28D61}" destId="{CEB19476-7C44-4ABA-88E5-D82320F6D9B7}" srcOrd="0" destOrd="0" presId="urn:microsoft.com/office/officeart/2005/8/layout/hList1"/>
    <dgm:cxn modelId="{3D92DC47-1CE3-4B90-83D2-1F90667BA972}" type="presParOf" srcId="{222C08BE-A24E-430D-B05C-489339D28D61}" destId="{2770F801-71FB-4AB9-B5D3-8B9DF89DCCDD}" srcOrd="1" destOrd="0" presId="urn:microsoft.com/office/officeart/2005/8/layout/hList1"/>
    <dgm:cxn modelId="{6309D771-585F-4CBA-BF43-2EA93A6A6E35}" type="presParOf" srcId="{E5910B8B-1213-4159-A1A0-9595E2D019BA}" destId="{64C96198-EBCD-4C13-A097-C45B9B0C15F4}" srcOrd="3" destOrd="0" presId="urn:microsoft.com/office/officeart/2005/8/layout/hList1"/>
    <dgm:cxn modelId="{096F0C9D-1DA6-481F-9CD1-997BD43151C0}" type="presParOf" srcId="{E5910B8B-1213-4159-A1A0-9595E2D019BA}" destId="{D700D43F-7FD9-4786-8C73-2883F55B140A}" srcOrd="4" destOrd="0" presId="urn:microsoft.com/office/officeart/2005/8/layout/hList1"/>
    <dgm:cxn modelId="{3D20B039-8589-4B24-BFB9-EC0A6EFFE401}" type="presParOf" srcId="{D700D43F-7FD9-4786-8C73-2883F55B140A}" destId="{672F18D2-46FE-40C5-8134-90D3672A1C1E}" srcOrd="0" destOrd="0" presId="urn:microsoft.com/office/officeart/2005/8/layout/hList1"/>
    <dgm:cxn modelId="{D4BEB6EF-F12F-4B71-A82E-702F9EA7D045}" type="presParOf" srcId="{D700D43F-7FD9-4786-8C73-2883F55B140A}" destId="{16E354F3-E530-4BC1-9FA2-DC0AA5FA1BB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37E97C-F3EF-4244-B273-60DFF89C33FD}"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6A27D40A-5CCB-494A-977C-0DFB97BC1A9E}">
      <dgm:prSet/>
      <dgm:spPr/>
      <dgm:t>
        <a:bodyPr/>
        <a:lstStyle/>
        <a:p>
          <a:pPr>
            <a:lnSpc>
              <a:spcPct val="100000"/>
            </a:lnSpc>
          </a:pPr>
          <a:r>
            <a:rPr lang="en-CH" b="0"/>
            <a:t>Monthly General Sessions</a:t>
          </a:r>
          <a:endParaRPr lang="en-US" b="0"/>
        </a:p>
      </dgm:t>
    </dgm:pt>
    <dgm:pt modelId="{E4439352-2F70-462B-99DB-81BA2D669C57}" type="parTrans" cxnId="{CF539BD8-B66F-4C25-8E9E-97D9DAC0480D}">
      <dgm:prSet/>
      <dgm:spPr/>
      <dgm:t>
        <a:bodyPr/>
        <a:lstStyle/>
        <a:p>
          <a:endParaRPr lang="en-US"/>
        </a:p>
      </dgm:t>
    </dgm:pt>
    <dgm:pt modelId="{1D10E0F3-E689-4EDF-BEA1-7DF00476E4E7}" type="sibTrans" cxnId="{CF539BD8-B66F-4C25-8E9E-97D9DAC0480D}">
      <dgm:prSet/>
      <dgm:spPr/>
      <dgm:t>
        <a:bodyPr/>
        <a:lstStyle/>
        <a:p>
          <a:pPr>
            <a:lnSpc>
              <a:spcPct val="100000"/>
            </a:lnSpc>
          </a:pPr>
          <a:endParaRPr lang="en-US"/>
        </a:p>
      </dgm:t>
    </dgm:pt>
    <dgm:pt modelId="{10CA7A09-04D8-43A8-9326-19C7C0BA5328}">
      <dgm:prSet/>
      <dgm:spPr/>
      <dgm:t>
        <a:bodyPr/>
        <a:lstStyle/>
        <a:p>
          <a:pPr>
            <a:lnSpc>
              <a:spcPct val="100000"/>
            </a:lnSpc>
          </a:pPr>
          <a:r>
            <a:rPr lang="en-CH" b="0"/>
            <a:t>Access to useful resources </a:t>
          </a:r>
          <a:endParaRPr lang="en-US" b="0"/>
        </a:p>
      </dgm:t>
    </dgm:pt>
    <dgm:pt modelId="{937AEA09-8500-48A1-980F-DDA932341AD1}" type="parTrans" cxnId="{9C56C215-8462-47C4-BC8A-42BF3527F06C}">
      <dgm:prSet/>
      <dgm:spPr/>
      <dgm:t>
        <a:bodyPr/>
        <a:lstStyle/>
        <a:p>
          <a:endParaRPr lang="en-US"/>
        </a:p>
      </dgm:t>
    </dgm:pt>
    <dgm:pt modelId="{7E32A305-8F1E-4CC8-9B6D-D54CED8370F0}" type="sibTrans" cxnId="{9C56C215-8462-47C4-BC8A-42BF3527F06C}">
      <dgm:prSet/>
      <dgm:spPr/>
      <dgm:t>
        <a:bodyPr/>
        <a:lstStyle/>
        <a:p>
          <a:pPr>
            <a:lnSpc>
              <a:spcPct val="100000"/>
            </a:lnSpc>
          </a:pPr>
          <a:endParaRPr lang="en-US"/>
        </a:p>
      </dgm:t>
    </dgm:pt>
    <dgm:pt modelId="{5448E026-E436-4C3B-94BE-CF16DEC6C7AF}">
      <dgm:prSet/>
      <dgm:spPr/>
      <dgm:t>
        <a:bodyPr/>
        <a:lstStyle/>
        <a:p>
          <a:pPr>
            <a:lnSpc>
              <a:spcPct val="100000"/>
            </a:lnSpc>
          </a:pPr>
          <a:r>
            <a:rPr lang="en-CH" b="0" i="0"/>
            <a:t>Direct contact to Microsoft via </a:t>
          </a:r>
          <a:r>
            <a:rPr lang="en-CH" b="0" i="0">
              <a:latin typeface="Segoe UI Semibold"/>
            </a:rPr>
            <a:t>monthly newsletters</a:t>
          </a:r>
          <a:endParaRPr lang="en-US" b="0" i="0">
            <a:latin typeface="Segoe UI Semibold"/>
          </a:endParaRPr>
        </a:p>
      </dgm:t>
    </dgm:pt>
    <dgm:pt modelId="{624F1986-1544-41F6-8BF8-0EA4C186EABC}" type="parTrans" cxnId="{5B4777F7-24C6-4477-A349-F10E12DF1AC7}">
      <dgm:prSet/>
      <dgm:spPr/>
      <dgm:t>
        <a:bodyPr/>
        <a:lstStyle/>
        <a:p>
          <a:endParaRPr lang="en-US"/>
        </a:p>
      </dgm:t>
    </dgm:pt>
    <dgm:pt modelId="{C67264D7-0DA1-4A21-8730-0DD5F021012A}" type="sibTrans" cxnId="{5B4777F7-24C6-4477-A349-F10E12DF1AC7}">
      <dgm:prSet/>
      <dgm:spPr/>
      <dgm:t>
        <a:bodyPr/>
        <a:lstStyle/>
        <a:p>
          <a:pPr>
            <a:lnSpc>
              <a:spcPct val="100000"/>
            </a:lnSpc>
          </a:pPr>
          <a:endParaRPr lang="en-US"/>
        </a:p>
      </dgm:t>
    </dgm:pt>
    <dgm:pt modelId="{D40E02EE-5532-4114-BA3E-3CB67C6E84C6}">
      <dgm:prSet/>
      <dgm:spPr/>
      <dgm:t>
        <a:bodyPr/>
        <a:lstStyle/>
        <a:p>
          <a:pPr rtl="0">
            <a:lnSpc>
              <a:spcPct val="100000"/>
            </a:lnSpc>
          </a:pPr>
          <a:r>
            <a:rPr lang="en-CH" b="0" i="0">
              <a:latin typeface="Segoe UI Semibold"/>
            </a:rPr>
            <a:t>Request</a:t>
          </a:r>
          <a:r>
            <a:rPr lang="en-CH" b="0" i="0"/>
            <a:t> </a:t>
          </a:r>
          <a:r>
            <a:rPr lang="en-CH" b="0" i="0">
              <a:latin typeface="Segoe UI Semibold"/>
            </a:rPr>
            <a:t>amplification for </a:t>
          </a:r>
          <a:r>
            <a:rPr lang="en-CH" b="0" i="0"/>
            <a:t>your events</a:t>
          </a:r>
          <a:endParaRPr lang="en-US" b="0"/>
        </a:p>
      </dgm:t>
    </dgm:pt>
    <dgm:pt modelId="{D6B99191-1241-4E07-A68B-A2BD0AF0D12B}" type="parTrans" cxnId="{EF97D34B-E879-4857-ACD9-F6FDA94AC890}">
      <dgm:prSet/>
      <dgm:spPr/>
      <dgm:t>
        <a:bodyPr/>
        <a:lstStyle/>
        <a:p>
          <a:endParaRPr lang="en-US"/>
        </a:p>
      </dgm:t>
    </dgm:pt>
    <dgm:pt modelId="{FE09780F-5D58-4BB0-806E-9CE1D67C5E65}" type="sibTrans" cxnId="{EF97D34B-E879-4857-ACD9-F6FDA94AC890}">
      <dgm:prSet/>
      <dgm:spPr/>
      <dgm:t>
        <a:bodyPr/>
        <a:lstStyle/>
        <a:p>
          <a:pPr>
            <a:lnSpc>
              <a:spcPct val="100000"/>
            </a:lnSpc>
          </a:pPr>
          <a:endParaRPr lang="en-US"/>
        </a:p>
      </dgm:t>
    </dgm:pt>
    <dgm:pt modelId="{37EF0C02-3C4F-4005-890A-3AF72C72E205}">
      <dgm:prSet/>
      <dgm:spPr/>
      <dgm:t>
        <a:bodyPr/>
        <a:lstStyle/>
        <a:p>
          <a:pPr>
            <a:lnSpc>
              <a:spcPct val="100000"/>
            </a:lnSpc>
          </a:pPr>
          <a:r>
            <a:rPr lang="en-CH" b="0"/>
            <a:t>Overall Microsoft &amp; Community support</a:t>
          </a:r>
          <a:endParaRPr lang="en-US" b="0"/>
        </a:p>
      </dgm:t>
    </dgm:pt>
    <dgm:pt modelId="{D22F82FB-CC59-402D-8CE9-C5FB96CAFD0A}" type="parTrans" cxnId="{78D4FB38-89E5-42D4-8B0C-B164B903697B}">
      <dgm:prSet/>
      <dgm:spPr/>
      <dgm:t>
        <a:bodyPr/>
        <a:lstStyle/>
        <a:p>
          <a:endParaRPr lang="en-US"/>
        </a:p>
      </dgm:t>
    </dgm:pt>
    <dgm:pt modelId="{32192CA0-3CF9-4A4D-8449-7D5337F9942E}" type="sibTrans" cxnId="{78D4FB38-89E5-42D4-8B0C-B164B903697B}">
      <dgm:prSet/>
      <dgm:spPr/>
      <dgm:t>
        <a:bodyPr/>
        <a:lstStyle/>
        <a:p>
          <a:endParaRPr lang="en-US"/>
        </a:p>
      </dgm:t>
    </dgm:pt>
    <dgm:pt modelId="{3CDC8EB0-804B-4B60-A6AF-AB999EF60029}">
      <dgm:prSet phldr="0"/>
      <dgm:spPr/>
      <dgm:t>
        <a:bodyPr/>
        <a:lstStyle/>
        <a:p>
          <a:pPr>
            <a:lnSpc>
              <a:spcPct val="100000"/>
            </a:lnSpc>
          </a:pPr>
          <a:r>
            <a:rPr lang="en-CH" b="0" i="0">
              <a:latin typeface="Segoe UI Semibold"/>
            </a:rPr>
            <a:t>Interactions</a:t>
          </a:r>
          <a:r>
            <a:rPr lang="en-CH" b="0"/>
            <a:t> </a:t>
          </a:r>
          <a:r>
            <a:rPr lang="en-CH" b="0" err="1"/>
            <a:t>with</a:t>
          </a:r>
          <a:r>
            <a:rPr lang="en-CH" b="0"/>
            <a:t> a global </a:t>
          </a:r>
          <a:r>
            <a:rPr lang="en-CH" b="0" err="1"/>
            <a:t>community</a:t>
          </a:r>
          <a:endParaRPr lang="de-DE" b="0"/>
        </a:p>
      </dgm:t>
    </dgm:pt>
    <dgm:pt modelId="{91D42B03-1A73-4798-9AC2-027D49175470}" type="parTrans" cxnId="{419AADF0-3F12-419E-9996-8634DE1602BD}">
      <dgm:prSet/>
      <dgm:spPr/>
      <dgm:t>
        <a:bodyPr/>
        <a:lstStyle/>
        <a:p>
          <a:endParaRPr lang="en-US"/>
        </a:p>
      </dgm:t>
    </dgm:pt>
    <dgm:pt modelId="{58440031-5151-4507-9623-0F5154239127}" type="sibTrans" cxnId="{419AADF0-3F12-419E-9996-8634DE1602BD}">
      <dgm:prSet/>
      <dgm:spPr/>
      <dgm:t>
        <a:bodyPr/>
        <a:lstStyle/>
        <a:p>
          <a:pPr>
            <a:lnSpc>
              <a:spcPct val="100000"/>
            </a:lnSpc>
          </a:pPr>
          <a:endParaRPr lang="de-DE"/>
        </a:p>
      </dgm:t>
    </dgm:pt>
    <dgm:pt modelId="{DA513414-9F06-4A02-AA9C-E5B93F70B2E5}" type="pres">
      <dgm:prSet presAssocID="{A637E97C-F3EF-4244-B273-60DFF89C33FD}" presName="root" presStyleCnt="0">
        <dgm:presLayoutVars>
          <dgm:dir/>
          <dgm:resizeHandles val="exact"/>
        </dgm:presLayoutVars>
      </dgm:prSet>
      <dgm:spPr/>
    </dgm:pt>
    <dgm:pt modelId="{AC1A924E-62BC-4E95-B588-4B9CC850806F}" type="pres">
      <dgm:prSet presAssocID="{A637E97C-F3EF-4244-B273-60DFF89C33FD}" presName="container" presStyleCnt="0">
        <dgm:presLayoutVars>
          <dgm:dir/>
          <dgm:resizeHandles val="exact"/>
        </dgm:presLayoutVars>
      </dgm:prSet>
      <dgm:spPr/>
    </dgm:pt>
    <dgm:pt modelId="{0309D970-E269-4131-97D0-6890195AD446}" type="pres">
      <dgm:prSet presAssocID="{6A27D40A-5CCB-494A-977C-0DFB97BC1A9E}" presName="compNode" presStyleCnt="0"/>
      <dgm:spPr/>
    </dgm:pt>
    <dgm:pt modelId="{8C3B0AD9-5043-4828-93CE-36886CF280FA}" type="pres">
      <dgm:prSet presAssocID="{6A27D40A-5CCB-494A-977C-0DFB97BC1A9E}" presName="iconBgRect" presStyleLbl="bgShp" presStyleIdx="0" presStyleCnt="6"/>
      <dgm:spPr/>
    </dgm:pt>
    <dgm:pt modelId="{F01D9F16-E65D-4DD9-9D66-444AE67049F9}" type="pres">
      <dgm:prSet presAssocID="{6A27D40A-5CCB-494A-977C-0DFB97BC1A9E}"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eting"/>
        </a:ext>
      </dgm:extLst>
    </dgm:pt>
    <dgm:pt modelId="{4CFD1C34-4992-4F96-843A-42E13FEDBBBE}" type="pres">
      <dgm:prSet presAssocID="{6A27D40A-5CCB-494A-977C-0DFB97BC1A9E}" presName="spaceRect" presStyleCnt="0"/>
      <dgm:spPr/>
    </dgm:pt>
    <dgm:pt modelId="{BA5FA6D9-AE58-4188-A2E6-83AD8074A8C5}" type="pres">
      <dgm:prSet presAssocID="{6A27D40A-5CCB-494A-977C-0DFB97BC1A9E}" presName="textRect" presStyleLbl="revTx" presStyleIdx="0" presStyleCnt="6">
        <dgm:presLayoutVars>
          <dgm:chMax val="1"/>
          <dgm:chPref val="1"/>
        </dgm:presLayoutVars>
      </dgm:prSet>
      <dgm:spPr/>
    </dgm:pt>
    <dgm:pt modelId="{4E10E88B-64A1-4085-9DA5-7F166100CC21}" type="pres">
      <dgm:prSet presAssocID="{1D10E0F3-E689-4EDF-BEA1-7DF00476E4E7}" presName="sibTrans" presStyleLbl="sibTrans2D1" presStyleIdx="0" presStyleCnt="0"/>
      <dgm:spPr/>
    </dgm:pt>
    <dgm:pt modelId="{A8FFCC28-3546-471E-84B0-D6A469B903BC}" type="pres">
      <dgm:prSet presAssocID="{10CA7A09-04D8-43A8-9326-19C7C0BA5328}" presName="compNode" presStyleCnt="0"/>
      <dgm:spPr/>
    </dgm:pt>
    <dgm:pt modelId="{142050A6-1BCA-47FE-BE21-600C4FAA0C15}" type="pres">
      <dgm:prSet presAssocID="{10CA7A09-04D8-43A8-9326-19C7C0BA5328}" presName="iconBgRect" presStyleLbl="bgShp" presStyleIdx="1" presStyleCnt="6"/>
      <dgm:spPr/>
    </dgm:pt>
    <dgm:pt modelId="{F80F7338-4F21-447E-B059-1A6C17DF0384}" type="pres">
      <dgm:prSet presAssocID="{10CA7A09-04D8-43A8-9326-19C7C0BA5328}"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40504ECB-A531-46C8-8CE7-E18B0C61B739}" type="pres">
      <dgm:prSet presAssocID="{10CA7A09-04D8-43A8-9326-19C7C0BA5328}" presName="spaceRect" presStyleCnt="0"/>
      <dgm:spPr/>
    </dgm:pt>
    <dgm:pt modelId="{4C118E7D-7914-4777-AC47-163D97B1C1EC}" type="pres">
      <dgm:prSet presAssocID="{10CA7A09-04D8-43A8-9326-19C7C0BA5328}" presName="textRect" presStyleLbl="revTx" presStyleIdx="1" presStyleCnt="6">
        <dgm:presLayoutVars>
          <dgm:chMax val="1"/>
          <dgm:chPref val="1"/>
        </dgm:presLayoutVars>
      </dgm:prSet>
      <dgm:spPr/>
    </dgm:pt>
    <dgm:pt modelId="{86817B29-BB6A-4BBC-8B98-8943B6A19F26}" type="pres">
      <dgm:prSet presAssocID="{7E32A305-8F1E-4CC8-9B6D-D54CED8370F0}" presName="sibTrans" presStyleLbl="sibTrans2D1" presStyleIdx="0" presStyleCnt="0"/>
      <dgm:spPr/>
    </dgm:pt>
    <dgm:pt modelId="{666DE1C3-9FAD-4B09-8009-ED31C30124A6}" type="pres">
      <dgm:prSet presAssocID="{5448E026-E436-4C3B-94BE-CF16DEC6C7AF}" presName="compNode" presStyleCnt="0"/>
      <dgm:spPr/>
    </dgm:pt>
    <dgm:pt modelId="{FE5EF1C2-D395-4DFC-AC51-EE4BD276414E}" type="pres">
      <dgm:prSet presAssocID="{5448E026-E436-4C3B-94BE-CF16DEC6C7AF}" presName="iconBgRect" presStyleLbl="bgShp" presStyleIdx="2" presStyleCnt="6"/>
      <dgm:spPr/>
    </dgm:pt>
    <dgm:pt modelId="{6DB1F1E0-1326-4E9D-A18E-D683AFE4701D}" type="pres">
      <dgm:prSet presAssocID="{5448E026-E436-4C3B-94BE-CF16DEC6C7A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mail"/>
        </a:ext>
      </dgm:extLst>
    </dgm:pt>
    <dgm:pt modelId="{159EC3DF-32B6-45F7-886B-17C9113963E7}" type="pres">
      <dgm:prSet presAssocID="{5448E026-E436-4C3B-94BE-CF16DEC6C7AF}" presName="spaceRect" presStyleCnt="0"/>
      <dgm:spPr/>
    </dgm:pt>
    <dgm:pt modelId="{AE74994E-CC53-4F2A-A980-18313614ABB7}" type="pres">
      <dgm:prSet presAssocID="{5448E026-E436-4C3B-94BE-CF16DEC6C7AF}" presName="textRect" presStyleLbl="revTx" presStyleIdx="2" presStyleCnt="6">
        <dgm:presLayoutVars>
          <dgm:chMax val="1"/>
          <dgm:chPref val="1"/>
        </dgm:presLayoutVars>
      </dgm:prSet>
      <dgm:spPr/>
    </dgm:pt>
    <dgm:pt modelId="{D435F96D-8BE9-4113-9BF1-5296D7652D62}" type="pres">
      <dgm:prSet presAssocID="{C67264D7-0DA1-4A21-8730-0DD5F021012A}" presName="sibTrans" presStyleLbl="sibTrans2D1" presStyleIdx="0" presStyleCnt="0"/>
      <dgm:spPr/>
    </dgm:pt>
    <dgm:pt modelId="{685C30C4-F7E1-4BC8-A088-8C5EAD1776DC}" type="pres">
      <dgm:prSet presAssocID="{3CDC8EB0-804B-4B60-A6AF-AB999EF60029}" presName="compNode" presStyleCnt="0"/>
      <dgm:spPr/>
    </dgm:pt>
    <dgm:pt modelId="{CCE6F657-E827-4E56-B765-6C7155AF5F74}" type="pres">
      <dgm:prSet presAssocID="{3CDC8EB0-804B-4B60-A6AF-AB999EF60029}" presName="iconBgRect" presStyleLbl="bgShp" presStyleIdx="3" presStyleCnt="6"/>
      <dgm:spPr/>
    </dgm:pt>
    <dgm:pt modelId="{7DB7E31B-38B6-4506-A749-CC76FEFBF4CB}" type="pres">
      <dgm:prSet presAssocID="{3CDC8EB0-804B-4B60-A6AF-AB999EF60029}" presName="iconRect" presStyleLbl="node1" presStyleIdx="3" presStyleCnt="6"/>
      <dgm:spPr/>
    </dgm:pt>
    <dgm:pt modelId="{A878F2F9-EBC0-46DB-B49D-4C353AA80B3E}" type="pres">
      <dgm:prSet presAssocID="{3CDC8EB0-804B-4B60-A6AF-AB999EF60029}" presName="spaceRect" presStyleCnt="0"/>
      <dgm:spPr/>
    </dgm:pt>
    <dgm:pt modelId="{E83E8B7C-FB6A-4C93-87A2-FB1353308978}" type="pres">
      <dgm:prSet presAssocID="{3CDC8EB0-804B-4B60-A6AF-AB999EF60029}" presName="textRect" presStyleLbl="revTx" presStyleIdx="3" presStyleCnt="6">
        <dgm:presLayoutVars>
          <dgm:chMax val="1"/>
          <dgm:chPref val="1"/>
        </dgm:presLayoutVars>
      </dgm:prSet>
      <dgm:spPr/>
    </dgm:pt>
    <dgm:pt modelId="{CF7019C4-D603-4D40-B2D1-2BC1A981FA07}" type="pres">
      <dgm:prSet presAssocID="{58440031-5151-4507-9623-0F5154239127}" presName="sibTrans" presStyleLbl="sibTrans2D1" presStyleIdx="0" presStyleCnt="0"/>
      <dgm:spPr/>
    </dgm:pt>
    <dgm:pt modelId="{76E1B2EF-56EE-475C-9F98-8299D1F5B0AF}" type="pres">
      <dgm:prSet presAssocID="{D40E02EE-5532-4114-BA3E-3CB67C6E84C6}" presName="compNode" presStyleCnt="0"/>
      <dgm:spPr/>
    </dgm:pt>
    <dgm:pt modelId="{EB4512B5-EEF7-4FDA-8699-91F496E6A6A6}" type="pres">
      <dgm:prSet presAssocID="{D40E02EE-5532-4114-BA3E-3CB67C6E84C6}" presName="iconBgRect" presStyleLbl="bgShp" presStyleIdx="4" presStyleCnt="6"/>
      <dgm:spPr/>
    </dgm:pt>
    <dgm:pt modelId="{3F81825A-5D15-4151-9643-0B8811E291F9}" type="pres">
      <dgm:prSet presAssocID="{D40E02EE-5532-4114-BA3E-3CB67C6E84C6}"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7FA5C68-62F8-4DB8-AA29-7B1D280DDEC5}" type="pres">
      <dgm:prSet presAssocID="{D40E02EE-5532-4114-BA3E-3CB67C6E84C6}" presName="spaceRect" presStyleCnt="0"/>
      <dgm:spPr/>
    </dgm:pt>
    <dgm:pt modelId="{C410FED5-1FF5-46CA-987B-E0C7A254D1C1}" type="pres">
      <dgm:prSet presAssocID="{D40E02EE-5532-4114-BA3E-3CB67C6E84C6}" presName="textRect" presStyleLbl="revTx" presStyleIdx="4" presStyleCnt="6">
        <dgm:presLayoutVars>
          <dgm:chMax val="1"/>
          <dgm:chPref val="1"/>
        </dgm:presLayoutVars>
      </dgm:prSet>
      <dgm:spPr/>
    </dgm:pt>
    <dgm:pt modelId="{ECEEC140-9893-4FAF-A1CD-CDF786103A43}" type="pres">
      <dgm:prSet presAssocID="{FE09780F-5D58-4BB0-806E-9CE1D67C5E65}" presName="sibTrans" presStyleLbl="sibTrans2D1" presStyleIdx="0" presStyleCnt="0"/>
      <dgm:spPr/>
    </dgm:pt>
    <dgm:pt modelId="{64FD6596-459E-443C-8D4B-20F4D65D7A8C}" type="pres">
      <dgm:prSet presAssocID="{37EF0C02-3C4F-4005-890A-3AF72C72E205}" presName="compNode" presStyleCnt="0"/>
      <dgm:spPr/>
    </dgm:pt>
    <dgm:pt modelId="{6A1314B7-D2A6-4B53-888B-BA6275640568}" type="pres">
      <dgm:prSet presAssocID="{37EF0C02-3C4F-4005-890A-3AF72C72E205}" presName="iconBgRect" presStyleLbl="bgShp" presStyleIdx="5" presStyleCnt="6"/>
      <dgm:spPr/>
    </dgm:pt>
    <dgm:pt modelId="{1BAA0B7D-372E-4096-BFE4-75FACB4CEA29}" type="pres">
      <dgm:prSet presAssocID="{37EF0C02-3C4F-4005-890A-3AF72C72E20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a:ext>
      </dgm:extLst>
    </dgm:pt>
    <dgm:pt modelId="{8F24A06A-4E7C-4F3A-ACC7-AA401ED99CDA}" type="pres">
      <dgm:prSet presAssocID="{37EF0C02-3C4F-4005-890A-3AF72C72E205}" presName="spaceRect" presStyleCnt="0"/>
      <dgm:spPr/>
    </dgm:pt>
    <dgm:pt modelId="{7586CA89-5EBE-4989-9362-56FA158CF21A}" type="pres">
      <dgm:prSet presAssocID="{37EF0C02-3C4F-4005-890A-3AF72C72E205}" presName="textRect" presStyleLbl="revTx" presStyleIdx="5" presStyleCnt="6">
        <dgm:presLayoutVars>
          <dgm:chMax val="1"/>
          <dgm:chPref val="1"/>
        </dgm:presLayoutVars>
      </dgm:prSet>
      <dgm:spPr/>
    </dgm:pt>
  </dgm:ptLst>
  <dgm:cxnLst>
    <dgm:cxn modelId="{1A028A0C-9EA6-4464-AEEF-17AECE642EAD}" type="presOf" srcId="{7E32A305-8F1E-4CC8-9B6D-D54CED8370F0}" destId="{86817B29-BB6A-4BBC-8B98-8943B6A19F26}" srcOrd="0" destOrd="0" presId="urn:microsoft.com/office/officeart/2018/2/layout/IconCircleList"/>
    <dgm:cxn modelId="{9C56C215-8462-47C4-BC8A-42BF3527F06C}" srcId="{A637E97C-F3EF-4244-B273-60DFF89C33FD}" destId="{10CA7A09-04D8-43A8-9326-19C7C0BA5328}" srcOrd="1" destOrd="0" parTransId="{937AEA09-8500-48A1-980F-DDA932341AD1}" sibTransId="{7E32A305-8F1E-4CC8-9B6D-D54CED8370F0}"/>
    <dgm:cxn modelId="{70B2D123-76AA-4810-BA05-693B3DCD8DB6}" type="presOf" srcId="{6A27D40A-5CCB-494A-977C-0DFB97BC1A9E}" destId="{BA5FA6D9-AE58-4188-A2E6-83AD8074A8C5}" srcOrd="0" destOrd="0" presId="urn:microsoft.com/office/officeart/2018/2/layout/IconCircleList"/>
    <dgm:cxn modelId="{2208AD30-EC72-49F8-88E8-A76DDC73F1C9}" type="presOf" srcId="{A637E97C-F3EF-4244-B273-60DFF89C33FD}" destId="{DA513414-9F06-4A02-AA9C-E5B93F70B2E5}" srcOrd="0" destOrd="0" presId="urn:microsoft.com/office/officeart/2018/2/layout/IconCircleList"/>
    <dgm:cxn modelId="{78D4FB38-89E5-42D4-8B0C-B164B903697B}" srcId="{A637E97C-F3EF-4244-B273-60DFF89C33FD}" destId="{37EF0C02-3C4F-4005-890A-3AF72C72E205}" srcOrd="5" destOrd="0" parTransId="{D22F82FB-CC59-402D-8CE9-C5FB96CAFD0A}" sibTransId="{32192CA0-3CF9-4A4D-8449-7D5337F9942E}"/>
    <dgm:cxn modelId="{EF97D34B-E879-4857-ACD9-F6FDA94AC890}" srcId="{A637E97C-F3EF-4244-B273-60DFF89C33FD}" destId="{D40E02EE-5532-4114-BA3E-3CB67C6E84C6}" srcOrd="4" destOrd="0" parTransId="{D6B99191-1241-4E07-A68B-A2BD0AF0D12B}" sibTransId="{FE09780F-5D58-4BB0-806E-9CE1D67C5E65}"/>
    <dgm:cxn modelId="{7DD4BA4C-4174-41AD-8ADB-A444C3ED6019}" type="presOf" srcId="{FE09780F-5D58-4BB0-806E-9CE1D67C5E65}" destId="{ECEEC140-9893-4FAF-A1CD-CDF786103A43}" srcOrd="0" destOrd="0" presId="urn:microsoft.com/office/officeart/2018/2/layout/IconCircleList"/>
    <dgm:cxn modelId="{7827FF72-D3DC-43E5-8D3C-A857C1C748C6}" type="presOf" srcId="{3CDC8EB0-804B-4B60-A6AF-AB999EF60029}" destId="{E83E8B7C-FB6A-4C93-87A2-FB1353308978}" srcOrd="0" destOrd="0" presId="urn:microsoft.com/office/officeart/2018/2/layout/IconCircleList"/>
    <dgm:cxn modelId="{5AB0B1A0-D157-464D-BEC4-7B364253642A}" type="presOf" srcId="{58440031-5151-4507-9623-0F5154239127}" destId="{CF7019C4-D603-4D40-B2D1-2BC1A981FA07}" srcOrd="0" destOrd="0" presId="urn:microsoft.com/office/officeart/2018/2/layout/IconCircleList"/>
    <dgm:cxn modelId="{B6E2C7A3-F2CB-4CE0-8075-BCD55263C9ED}" type="presOf" srcId="{5448E026-E436-4C3B-94BE-CF16DEC6C7AF}" destId="{AE74994E-CC53-4F2A-A980-18313614ABB7}" srcOrd="0" destOrd="0" presId="urn:microsoft.com/office/officeart/2018/2/layout/IconCircleList"/>
    <dgm:cxn modelId="{57A2A5B3-D929-43B1-B744-37310F8ED3BC}" type="presOf" srcId="{D40E02EE-5532-4114-BA3E-3CB67C6E84C6}" destId="{C410FED5-1FF5-46CA-987B-E0C7A254D1C1}" srcOrd="0" destOrd="0" presId="urn:microsoft.com/office/officeart/2018/2/layout/IconCircleList"/>
    <dgm:cxn modelId="{55EADFBA-CA87-4491-8D38-59B254E98AC0}" type="presOf" srcId="{10CA7A09-04D8-43A8-9326-19C7C0BA5328}" destId="{4C118E7D-7914-4777-AC47-163D97B1C1EC}" srcOrd="0" destOrd="0" presId="urn:microsoft.com/office/officeart/2018/2/layout/IconCircleList"/>
    <dgm:cxn modelId="{A1FCDAC0-F6D1-41B5-B255-D3C7E8E99BCB}" type="presOf" srcId="{37EF0C02-3C4F-4005-890A-3AF72C72E205}" destId="{7586CA89-5EBE-4989-9362-56FA158CF21A}" srcOrd="0" destOrd="0" presId="urn:microsoft.com/office/officeart/2018/2/layout/IconCircleList"/>
    <dgm:cxn modelId="{CF539BD8-B66F-4C25-8E9E-97D9DAC0480D}" srcId="{A637E97C-F3EF-4244-B273-60DFF89C33FD}" destId="{6A27D40A-5CCB-494A-977C-0DFB97BC1A9E}" srcOrd="0" destOrd="0" parTransId="{E4439352-2F70-462B-99DB-81BA2D669C57}" sibTransId="{1D10E0F3-E689-4EDF-BEA1-7DF00476E4E7}"/>
    <dgm:cxn modelId="{DD85EFE2-116D-469C-973C-28F322D4B889}" type="presOf" srcId="{1D10E0F3-E689-4EDF-BEA1-7DF00476E4E7}" destId="{4E10E88B-64A1-4085-9DA5-7F166100CC21}" srcOrd="0" destOrd="0" presId="urn:microsoft.com/office/officeart/2018/2/layout/IconCircleList"/>
    <dgm:cxn modelId="{11B819E4-7904-4752-903E-65F1EC20B0AC}" type="presOf" srcId="{C67264D7-0DA1-4A21-8730-0DD5F021012A}" destId="{D435F96D-8BE9-4113-9BF1-5296D7652D62}" srcOrd="0" destOrd="0" presId="urn:microsoft.com/office/officeart/2018/2/layout/IconCircleList"/>
    <dgm:cxn modelId="{419AADF0-3F12-419E-9996-8634DE1602BD}" srcId="{A637E97C-F3EF-4244-B273-60DFF89C33FD}" destId="{3CDC8EB0-804B-4B60-A6AF-AB999EF60029}" srcOrd="3" destOrd="0" parTransId="{91D42B03-1A73-4798-9AC2-027D49175470}" sibTransId="{58440031-5151-4507-9623-0F5154239127}"/>
    <dgm:cxn modelId="{5B4777F7-24C6-4477-A349-F10E12DF1AC7}" srcId="{A637E97C-F3EF-4244-B273-60DFF89C33FD}" destId="{5448E026-E436-4C3B-94BE-CF16DEC6C7AF}" srcOrd="2" destOrd="0" parTransId="{624F1986-1544-41F6-8BF8-0EA4C186EABC}" sibTransId="{C67264D7-0DA1-4A21-8730-0DD5F021012A}"/>
    <dgm:cxn modelId="{6B994A18-6E32-451C-B81D-B23C7F2D431A}" type="presParOf" srcId="{DA513414-9F06-4A02-AA9C-E5B93F70B2E5}" destId="{AC1A924E-62BC-4E95-B588-4B9CC850806F}" srcOrd="0" destOrd="0" presId="urn:microsoft.com/office/officeart/2018/2/layout/IconCircleList"/>
    <dgm:cxn modelId="{2EF10F2B-E92E-4BBE-A4F5-DE77BE267188}" type="presParOf" srcId="{AC1A924E-62BC-4E95-B588-4B9CC850806F}" destId="{0309D970-E269-4131-97D0-6890195AD446}" srcOrd="0" destOrd="0" presId="urn:microsoft.com/office/officeart/2018/2/layout/IconCircleList"/>
    <dgm:cxn modelId="{88A0561B-89D6-4FC7-84A1-DFFCC12B30A9}" type="presParOf" srcId="{0309D970-E269-4131-97D0-6890195AD446}" destId="{8C3B0AD9-5043-4828-93CE-36886CF280FA}" srcOrd="0" destOrd="0" presId="urn:microsoft.com/office/officeart/2018/2/layout/IconCircleList"/>
    <dgm:cxn modelId="{D048EF0B-0200-4C19-98DD-A9B032D0A885}" type="presParOf" srcId="{0309D970-E269-4131-97D0-6890195AD446}" destId="{F01D9F16-E65D-4DD9-9D66-444AE67049F9}" srcOrd="1" destOrd="0" presId="urn:microsoft.com/office/officeart/2018/2/layout/IconCircleList"/>
    <dgm:cxn modelId="{78A82294-D350-417F-89A2-55C7CD3F4BA6}" type="presParOf" srcId="{0309D970-E269-4131-97D0-6890195AD446}" destId="{4CFD1C34-4992-4F96-843A-42E13FEDBBBE}" srcOrd="2" destOrd="0" presId="urn:microsoft.com/office/officeart/2018/2/layout/IconCircleList"/>
    <dgm:cxn modelId="{B1CF74A3-A3D0-4186-B2B0-A43A1B078BE9}" type="presParOf" srcId="{0309D970-E269-4131-97D0-6890195AD446}" destId="{BA5FA6D9-AE58-4188-A2E6-83AD8074A8C5}" srcOrd="3" destOrd="0" presId="urn:microsoft.com/office/officeart/2018/2/layout/IconCircleList"/>
    <dgm:cxn modelId="{A3233F6E-A0A3-42FC-A8B6-39FD0D753B08}" type="presParOf" srcId="{AC1A924E-62BC-4E95-B588-4B9CC850806F}" destId="{4E10E88B-64A1-4085-9DA5-7F166100CC21}" srcOrd="1" destOrd="0" presId="urn:microsoft.com/office/officeart/2018/2/layout/IconCircleList"/>
    <dgm:cxn modelId="{A8FEACE0-2D0D-4CC6-BF7F-381E5C543497}" type="presParOf" srcId="{AC1A924E-62BC-4E95-B588-4B9CC850806F}" destId="{A8FFCC28-3546-471E-84B0-D6A469B903BC}" srcOrd="2" destOrd="0" presId="urn:microsoft.com/office/officeart/2018/2/layout/IconCircleList"/>
    <dgm:cxn modelId="{02F44B78-FB0D-4A88-8278-C77B1BE9783E}" type="presParOf" srcId="{A8FFCC28-3546-471E-84B0-D6A469B903BC}" destId="{142050A6-1BCA-47FE-BE21-600C4FAA0C15}" srcOrd="0" destOrd="0" presId="urn:microsoft.com/office/officeart/2018/2/layout/IconCircleList"/>
    <dgm:cxn modelId="{45A738AD-2F93-4CF2-88C9-8F9251CD7FCE}" type="presParOf" srcId="{A8FFCC28-3546-471E-84B0-D6A469B903BC}" destId="{F80F7338-4F21-447E-B059-1A6C17DF0384}" srcOrd="1" destOrd="0" presId="urn:microsoft.com/office/officeart/2018/2/layout/IconCircleList"/>
    <dgm:cxn modelId="{3EC461C7-8D86-41A2-AA2C-A8F19F2D2EAF}" type="presParOf" srcId="{A8FFCC28-3546-471E-84B0-D6A469B903BC}" destId="{40504ECB-A531-46C8-8CE7-E18B0C61B739}" srcOrd="2" destOrd="0" presId="urn:microsoft.com/office/officeart/2018/2/layout/IconCircleList"/>
    <dgm:cxn modelId="{AF4F499D-0F81-4D06-8763-60F3218C9AA7}" type="presParOf" srcId="{A8FFCC28-3546-471E-84B0-D6A469B903BC}" destId="{4C118E7D-7914-4777-AC47-163D97B1C1EC}" srcOrd="3" destOrd="0" presId="urn:microsoft.com/office/officeart/2018/2/layout/IconCircleList"/>
    <dgm:cxn modelId="{4730292A-BBD2-4A71-89DD-E596A5601758}" type="presParOf" srcId="{AC1A924E-62BC-4E95-B588-4B9CC850806F}" destId="{86817B29-BB6A-4BBC-8B98-8943B6A19F26}" srcOrd="3" destOrd="0" presId="urn:microsoft.com/office/officeart/2018/2/layout/IconCircleList"/>
    <dgm:cxn modelId="{7281989A-A557-4A8F-94A5-6046A5B3D208}" type="presParOf" srcId="{AC1A924E-62BC-4E95-B588-4B9CC850806F}" destId="{666DE1C3-9FAD-4B09-8009-ED31C30124A6}" srcOrd="4" destOrd="0" presId="urn:microsoft.com/office/officeart/2018/2/layout/IconCircleList"/>
    <dgm:cxn modelId="{3D7E2DB0-3A51-40B7-A376-C19FFA107D60}" type="presParOf" srcId="{666DE1C3-9FAD-4B09-8009-ED31C30124A6}" destId="{FE5EF1C2-D395-4DFC-AC51-EE4BD276414E}" srcOrd="0" destOrd="0" presId="urn:microsoft.com/office/officeart/2018/2/layout/IconCircleList"/>
    <dgm:cxn modelId="{1C9B87A2-DB91-46FA-9CD8-5E0EDDF27FEB}" type="presParOf" srcId="{666DE1C3-9FAD-4B09-8009-ED31C30124A6}" destId="{6DB1F1E0-1326-4E9D-A18E-D683AFE4701D}" srcOrd="1" destOrd="0" presId="urn:microsoft.com/office/officeart/2018/2/layout/IconCircleList"/>
    <dgm:cxn modelId="{58051B57-A427-46E7-BF11-F850B9FFE170}" type="presParOf" srcId="{666DE1C3-9FAD-4B09-8009-ED31C30124A6}" destId="{159EC3DF-32B6-45F7-886B-17C9113963E7}" srcOrd="2" destOrd="0" presId="urn:microsoft.com/office/officeart/2018/2/layout/IconCircleList"/>
    <dgm:cxn modelId="{EDD6ECE0-F85E-4EF3-B60C-9214CA0ADE77}" type="presParOf" srcId="{666DE1C3-9FAD-4B09-8009-ED31C30124A6}" destId="{AE74994E-CC53-4F2A-A980-18313614ABB7}" srcOrd="3" destOrd="0" presId="urn:microsoft.com/office/officeart/2018/2/layout/IconCircleList"/>
    <dgm:cxn modelId="{101D0373-D163-428A-9E05-81223CF58034}" type="presParOf" srcId="{AC1A924E-62BC-4E95-B588-4B9CC850806F}" destId="{D435F96D-8BE9-4113-9BF1-5296D7652D62}" srcOrd="5" destOrd="0" presId="urn:microsoft.com/office/officeart/2018/2/layout/IconCircleList"/>
    <dgm:cxn modelId="{A789A5F0-56E1-483E-9890-375AED702624}" type="presParOf" srcId="{AC1A924E-62BC-4E95-B588-4B9CC850806F}" destId="{685C30C4-F7E1-4BC8-A088-8C5EAD1776DC}" srcOrd="6" destOrd="0" presId="urn:microsoft.com/office/officeart/2018/2/layout/IconCircleList"/>
    <dgm:cxn modelId="{32994708-021E-466A-8102-F714284FF798}" type="presParOf" srcId="{685C30C4-F7E1-4BC8-A088-8C5EAD1776DC}" destId="{CCE6F657-E827-4E56-B765-6C7155AF5F74}" srcOrd="0" destOrd="0" presId="urn:microsoft.com/office/officeart/2018/2/layout/IconCircleList"/>
    <dgm:cxn modelId="{4F82E204-A391-438F-989B-56DC7586A07F}" type="presParOf" srcId="{685C30C4-F7E1-4BC8-A088-8C5EAD1776DC}" destId="{7DB7E31B-38B6-4506-A749-CC76FEFBF4CB}" srcOrd="1" destOrd="0" presId="urn:microsoft.com/office/officeart/2018/2/layout/IconCircleList"/>
    <dgm:cxn modelId="{44B6ABDC-60FE-4B0B-AAC1-6F8BC55208A8}" type="presParOf" srcId="{685C30C4-F7E1-4BC8-A088-8C5EAD1776DC}" destId="{A878F2F9-EBC0-46DB-B49D-4C353AA80B3E}" srcOrd="2" destOrd="0" presId="urn:microsoft.com/office/officeart/2018/2/layout/IconCircleList"/>
    <dgm:cxn modelId="{F62FA391-C0BB-407B-8D56-6672A296AEB0}" type="presParOf" srcId="{685C30C4-F7E1-4BC8-A088-8C5EAD1776DC}" destId="{E83E8B7C-FB6A-4C93-87A2-FB1353308978}" srcOrd="3" destOrd="0" presId="urn:microsoft.com/office/officeart/2018/2/layout/IconCircleList"/>
    <dgm:cxn modelId="{2D638AAE-E7BB-4B3B-95F9-24DD8C8C4021}" type="presParOf" srcId="{AC1A924E-62BC-4E95-B588-4B9CC850806F}" destId="{CF7019C4-D603-4D40-B2D1-2BC1A981FA07}" srcOrd="7" destOrd="0" presId="urn:microsoft.com/office/officeart/2018/2/layout/IconCircleList"/>
    <dgm:cxn modelId="{30E466B3-B172-44A6-ADC3-3F89428DBA7D}" type="presParOf" srcId="{AC1A924E-62BC-4E95-B588-4B9CC850806F}" destId="{76E1B2EF-56EE-475C-9F98-8299D1F5B0AF}" srcOrd="8" destOrd="0" presId="urn:microsoft.com/office/officeart/2018/2/layout/IconCircleList"/>
    <dgm:cxn modelId="{F0099EAC-EEDB-494C-BC58-2D3AB146DAB7}" type="presParOf" srcId="{76E1B2EF-56EE-475C-9F98-8299D1F5B0AF}" destId="{EB4512B5-EEF7-4FDA-8699-91F496E6A6A6}" srcOrd="0" destOrd="0" presId="urn:microsoft.com/office/officeart/2018/2/layout/IconCircleList"/>
    <dgm:cxn modelId="{96589F8B-294B-437D-BF87-2A8679A7E6BC}" type="presParOf" srcId="{76E1B2EF-56EE-475C-9F98-8299D1F5B0AF}" destId="{3F81825A-5D15-4151-9643-0B8811E291F9}" srcOrd="1" destOrd="0" presId="urn:microsoft.com/office/officeart/2018/2/layout/IconCircleList"/>
    <dgm:cxn modelId="{F6AE35BF-5C79-4A2F-B2E9-B05D86A621D2}" type="presParOf" srcId="{76E1B2EF-56EE-475C-9F98-8299D1F5B0AF}" destId="{57FA5C68-62F8-4DB8-AA29-7B1D280DDEC5}" srcOrd="2" destOrd="0" presId="urn:microsoft.com/office/officeart/2018/2/layout/IconCircleList"/>
    <dgm:cxn modelId="{522F8076-FC36-48AC-B728-50898AE982EB}" type="presParOf" srcId="{76E1B2EF-56EE-475C-9F98-8299D1F5B0AF}" destId="{C410FED5-1FF5-46CA-987B-E0C7A254D1C1}" srcOrd="3" destOrd="0" presId="urn:microsoft.com/office/officeart/2018/2/layout/IconCircleList"/>
    <dgm:cxn modelId="{670D0782-25F0-4106-B6E2-804E3D1BB19D}" type="presParOf" srcId="{AC1A924E-62BC-4E95-B588-4B9CC850806F}" destId="{ECEEC140-9893-4FAF-A1CD-CDF786103A43}" srcOrd="9" destOrd="0" presId="urn:microsoft.com/office/officeart/2018/2/layout/IconCircleList"/>
    <dgm:cxn modelId="{39D65D95-FAF6-4A8C-A158-F888555E8C20}" type="presParOf" srcId="{AC1A924E-62BC-4E95-B588-4B9CC850806F}" destId="{64FD6596-459E-443C-8D4B-20F4D65D7A8C}" srcOrd="10" destOrd="0" presId="urn:microsoft.com/office/officeart/2018/2/layout/IconCircleList"/>
    <dgm:cxn modelId="{B011174B-B6C3-46E0-8469-C9792D6BA458}" type="presParOf" srcId="{64FD6596-459E-443C-8D4B-20F4D65D7A8C}" destId="{6A1314B7-D2A6-4B53-888B-BA6275640568}" srcOrd="0" destOrd="0" presId="urn:microsoft.com/office/officeart/2018/2/layout/IconCircleList"/>
    <dgm:cxn modelId="{21BA40B7-9BD7-40C9-BE7B-FE9BFBDC3515}" type="presParOf" srcId="{64FD6596-459E-443C-8D4B-20F4D65D7A8C}" destId="{1BAA0B7D-372E-4096-BFE4-75FACB4CEA29}" srcOrd="1" destOrd="0" presId="urn:microsoft.com/office/officeart/2018/2/layout/IconCircleList"/>
    <dgm:cxn modelId="{4F91C938-C399-4B98-9050-4AE1B63E5B86}" type="presParOf" srcId="{64FD6596-459E-443C-8D4B-20F4D65D7A8C}" destId="{8F24A06A-4E7C-4F3A-ACC7-AA401ED99CDA}" srcOrd="2" destOrd="0" presId="urn:microsoft.com/office/officeart/2018/2/layout/IconCircleList"/>
    <dgm:cxn modelId="{56036B79-A9B1-495A-B238-2EE46E862279}" type="presParOf" srcId="{64FD6596-459E-443C-8D4B-20F4D65D7A8C}" destId="{7586CA89-5EBE-4989-9362-56FA158CF21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55A9C2-6D53-427A-81D9-1ED9F48D8B1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FFD2D462-B1D3-4120-A960-5A30727BC912}">
      <dgm:prSet phldrT="[Text]" custT="1"/>
      <dgm:spPr/>
      <dgm:t>
        <a:bodyPr/>
        <a:lstStyle/>
        <a:p>
          <a:pPr rtl="0"/>
          <a:r>
            <a:rPr lang="en-US" sz="900">
              <a:latin typeface="Aptos"/>
              <a:cs typeface="Segoe UI Light"/>
            </a:rPr>
            <a:t>Board Officers</a:t>
          </a:r>
        </a:p>
      </dgm:t>
    </dgm:pt>
    <dgm:pt modelId="{11EE2EB8-2C27-4DA3-A3C8-7EB5F7D76FA5}" type="parTrans" cxnId="{1A01CA60-9012-4393-B062-C80CD9144E41}">
      <dgm:prSet/>
      <dgm:spPr/>
      <dgm:t>
        <a:bodyPr/>
        <a:lstStyle/>
        <a:p>
          <a:endParaRPr lang="en-US">
            <a:latin typeface="Segoe UI Light" panose="020B0502040204020203" pitchFamily="34" charset="0"/>
            <a:cs typeface="Segoe UI Light" panose="020B0502040204020203" pitchFamily="34" charset="0"/>
          </a:endParaRPr>
        </a:p>
      </dgm:t>
    </dgm:pt>
    <dgm:pt modelId="{2901AB20-4AC6-46FB-8C53-FE430C605C1B}" type="sibTrans" cxnId="{1A01CA60-9012-4393-B062-C80CD9144E41}">
      <dgm:prSet/>
      <dgm:spPr/>
      <dgm:t>
        <a:bodyPr/>
        <a:lstStyle/>
        <a:p>
          <a:endParaRPr lang="en-US">
            <a:latin typeface="Segoe UI Light" panose="020B0502040204020203" pitchFamily="34" charset="0"/>
            <a:cs typeface="Segoe UI Light" panose="020B0502040204020203" pitchFamily="34" charset="0"/>
          </a:endParaRPr>
        </a:p>
      </dgm:t>
    </dgm:pt>
    <dgm:pt modelId="{386748B2-1329-4B91-9329-D7CF89F451CB}">
      <dgm:prSet phldrT="[Text]" custT="1"/>
      <dgm:spPr/>
      <dgm:t>
        <a:bodyPr/>
        <a:lstStyle/>
        <a:p>
          <a:r>
            <a:rPr lang="en-US" sz="1400">
              <a:latin typeface="Aptos"/>
              <a:cs typeface="Segoe UI Light"/>
            </a:rPr>
            <a:t>Appointed positions with one 18-month initial term</a:t>
          </a:r>
        </a:p>
      </dgm:t>
    </dgm:pt>
    <dgm:pt modelId="{10ABBD88-5D01-4F62-A077-882BD6CBC3EA}" type="parTrans" cxnId="{42C611D3-D618-4E84-AD26-7320D905A33C}">
      <dgm:prSet/>
      <dgm:spPr/>
      <dgm:t>
        <a:bodyPr/>
        <a:lstStyle/>
        <a:p>
          <a:endParaRPr lang="en-US">
            <a:latin typeface="Segoe UI Light" panose="020B0502040204020203" pitchFamily="34" charset="0"/>
            <a:cs typeface="Segoe UI Light" panose="020B0502040204020203" pitchFamily="34" charset="0"/>
          </a:endParaRPr>
        </a:p>
      </dgm:t>
    </dgm:pt>
    <dgm:pt modelId="{029E65AB-16F5-41C3-83E8-2C1A1FFD37EE}" type="sibTrans" cxnId="{42C611D3-D618-4E84-AD26-7320D905A33C}">
      <dgm:prSet/>
      <dgm:spPr/>
      <dgm:t>
        <a:bodyPr/>
        <a:lstStyle/>
        <a:p>
          <a:endParaRPr lang="en-US">
            <a:latin typeface="Segoe UI Light" panose="020B0502040204020203" pitchFamily="34" charset="0"/>
            <a:cs typeface="Segoe UI Light" panose="020B0502040204020203" pitchFamily="34" charset="0"/>
          </a:endParaRPr>
        </a:p>
      </dgm:t>
    </dgm:pt>
    <dgm:pt modelId="{10CCCB2A-FCEE-4C4F-A32D-281F04D3268C}">
      <dgm:prSet phldrT="[Text]" custT="1"/>
      <dgm:spPr/>
      <dgm:t>
        <a:bodyPr/>
        <a:lstStyle/>
        <a:p>
          <a:pPr rtl="0"/>
          <a:r>
            <a:rPr lang="en-US" sz="1400">
              <a:latin typeface="Aptos"/>
              <a:cs typeface="Segoe UI Light"/>
            </a:rPr>
            <a:t>Can be extended with approval</a:t>
          </a:r>
        </a:p>
      </dgm:t>
    </dgm:pt>
    <dgm:pt modelId="{31F4E24C-D13E-480A-AB56-EB17B21B93F6}" type="parTrans" cxnId="{0A4FA3EF-5FAB-4F56-9D4A-20CEDE415940}">
      <dgm:prSet/>
      <dgm:spPr/>
      <dgm:t>
        <a:bodyPr/>
        <a:lstStyle/>
        <a:p>
          <a:endParaRPr lang="en-US">
            <a:latin typeface="Segoe UI Light" panose="020B0502040204020203" pitchFamily="34" charset="0"/>
            <a:cs typeface="Segoe UI Light" panose="020B0502040204020203" pitchFamily="34" charset="0"/>
          </a:endParaRPr>
        </a:p>
      </dgm:t>
    </dgm:pt>
    <dgm:pt modelId="{FFF8FB76-7673-4DC8-84A7-3C21A7798D3C}" type="sibTrans" cxnId="{0A4FA3EF-5FAB-4F56-9D4A-20CEDE415940}">
      <dgm:prSet/>
      <dgm:spPr/>
      <dgm:t>
        <a:bodyPr/>
        <a:lstStyle/>
        <a:p>
          <a:endParaRPr lang="en-US">
            <a:latin typeface="Segoe UI Light" panose="020B0502040204020203" pitchFamily="34" charset="0"/>
            <a:cs typeface="Segoe UI Light" panose="020B0502040204020203" pitchFamily="34" charset="0"/>
          </a:endParaRPr>
        </a:p>
      </dgm:t>
    </dgm:pt>
    <dgm:pt modelId="{EE9DABAD-2DB7-4D75-8869-DC30598C6DB8}">
      <dgm:prSet phldrT="[Text]"/>
      <dgm:spPr/>
      <dgm:t>
        <a:bodyPr/>
        <a:lstStyle/>
        <a:p>
          <a:r>
            <a:rPr lang="en-US">
              <a:latin typeface="Aptos"/>
              <a:cs typeface="Segoe UI Light"/>
            </a:rPr>
            <a:t>Regional Leads</a:t>
          </a:r>
        </a:p>
      </dgm:t>
    </dgm:pt>
    <dgm:pt modelId="{2148FDE2-D0E5-41EB-BC1F-C041657EBF59}" type="parTrans" cxnId="{58E3EF6B-B1D2-435B-9B69-6128B811A7AB}">
      <dgm:prSet/>
      <dgm:spPr/>
      <dgm:t>
        <a:bodyPr/>
        <a:lstStyle/>
        <a:p>
          <a:endParaRPr lang="en-US">
            <a:latin typeface="Segoe UI Light" panose="020B0502040204020203" pitchFamily="34" charset="0"/>
            <a:cs typeface="Segoe UI Light" panose="020B0502040204020203" pitchFamily="34" charset="0"/>
          </a:endParaRPr>
        </a:p>
      </dgm:t>
    </dgm:pt>
    <dgm:pt modelId="{EC5032D7-DF98-4915-9ABE-2BE66BD90B84}" type="sibTrans" cxnId="{58E3EF6B-B1D2-435B-9B69-6128B811A7AB}">
      <dgm:prSet/>
      <dgm:spPr/>
      <dgm:t>
        <a:bodyPr/>
        <a:lstStyle/>
        <a:p>
          <a:endParaRPr lang="en-US">
            <a:latin typeface="Segoe UI Light" panose="020B0502040204020203" pitchFamily="34" charset="0"/>
            <a:cs typeface="Segoe UI Light" panose="020B0502040204020203" pitchFamily="34" charset="0"/>
          </a:endParaRPr>
        </a:p>
      </dgm:t>
    </dgm:pt>
    <dgm:pt modelId="{D2587703-54B7-4019-83C9-C9674BBCFEB0}">
      <dgm:prSet phldrT="[Text]" custT="1"/>
      <dgm:spPr/>
      <dgm:t>
        <a:bodyPr/>
        <a:lstStyle/>
        <a:p>
          <a:pPr rtl="0"/>
          <a:r>
            <a:rPr lang="en-US" sz="1400">
              <a:latin typeface="Aptos"/>
              <a:cs typeface="Segoe UI Light"/>
            </a:rPr>
            <a:t>Self-nominated, approved by board and Microsoft </a:t>
          </a:r>
        </a:p>
      </dgm:t>
    </dgm:pt>
    <dgm:pt modelId="{45DA8122-54FC-48D8-A34C-56D40E400B56}" type="parTrans" cxnId="{431675F1-A7AE-4181-BBCE-1CAF477E5335}">
      <dgm:prSet/>
      <dgm:spPr/>
      <dgm:t>
        <a:bodyPr/>
        <a:lstStyle/>
        <a:p>
          <a:endParaRPr lang="en-US">
            <a:latin typeface="Segoe UI Light" panose="020B0502040204020203" pitchFamily="34" charset="0"/>
            <a:cs typeface="Segoe UI Light" panose="020B0502040204020203" pitchFamily="34" charset="0"/>
          </a:endParaRPr>
        </a:p>
      </dgm:t>
    </dgm:pt>
    <dgm:pt modelId="{D9E64FE7-F243-4BFA-B679-1B41ED5E022F}" type="sibTrans" cxnId="{431675F1-A7AE-4181-BBCE-1CAF477E5335}">
      <dgm:prSet/>
      <dgm:spPr/>
      <dgm:t>
        <a:bodyPr/>
        <a:lstStyle/>
        <a:p>
          <a:endParaRPr lang="en-US">
            <a:latin typeface="Segoe UI Light" panose="020B0502040204020203" pitchFamily="34" charset="0"/>
            <a:cs typeface="Segoe UI Light" panose="020B0502040204020203" pitchFamily="34" charset="0"/>
          </a:endParaRPr>
        </a:p>
      </dgm:t>
    </dgm:pt>
    <dgm:pt modelId="{548068D3-6FB3-465F-9CCE-BFC0F64ED005}">
      <dgm:prSet phldrT="[Text]"/>
      <dgm:spPr/>
      <dgm:t>
        <a:bodyPr/>
        <a:lstStyle/>
        <a:p>
          <a:r>
            <a:rPr lang="en-US">
              <a:latin typeface="Aptos"/>
              <a:cs typeface="Segoe UI Light"/>
            </a:rPr>
            <a:t>General Assembly</a:t>
          </a:r>
        </a:p>
      </dgm:t>
    </dgm:pt>
    <dgm:pt modelId="{CA7DC38E-515B-4EC0-BF6B-6A1953E644F7}" type="parTrans" cxnId="{1C0469F9-C8D9-4E71-906C-698D76333128}">
      <dgm:prSet/>
      <dgm:spPr/>
      <dgm:t>
        <a:bodyPr/>
        <a:lstStyle/>
        <a:p>
          <a:endParaRPr lang="en-US">
            <a:latin typeface="Segoe UI Light" panose="020B0502040204020203" pitchFamily="34" charset="0"/>
            <a:cs typeface="Segoe UI Light" panose="020B0502040204020203" pitchFamily="34" charset="0"/>
          </a:endParaRPr>
        </a:p>
      </dgm:t>
    </dgm:pt>
    <dgm:pt modelId="{F3A46F9D-5186-4A0E-8EB1-BB845DC6B6D6}" type="sibTrans" cxnId="{1C0469F9-C8D9-4E71-906C-698D76333128}">
      <dgm:prSet/>
      <dgm:spPr/>
      <dgm:t>
        <a:bodyPr/>
        <a:lstStyle/>
        <a:p>
          <a:endParaRPr lang="en-US">
            <a:latin typeface="Segoe UI Light" panose="020B0502040204020203" pitchFamily="34" charset="0"/>
            <a:cs typeface="Segoe UI Light" panose="020B0502040204020203" pitchFamily="34" charset="0"/>
          </a:endParaRPr>
        </a:p>
      </dgm:t>
    </dgm:pt>
    <dgm:pt modelId="{908B8096-D345-4BE5-8CD7-8960CA7C914F}">
      <dgm:prSet phldrT="[Text]" custT="1"/>
      <dgm:spPr/>
      <dgm:t>
        <a:bodyPr/>
        <a:lstStyle/>
        <a:p>
          <a:r>
            <a:rPr lang="en-US" sz="1400">
              <a:latin typeface="Aptos"/>
              <a:cs typeface="Segoe UI Light"/>
            </a:rPr>
            <a:t>Broad referendum voting</a:t>
          </a:r>
        </a:p>
      </dgm:t>
    </dgm:pt>
    <dgm:pt modelId="{D68F3D90-70F1-4387-B838-C55D0DAC196C}" type="parTrans" cxnId="{43D2A42F-41C4-4E92-8386-926CC2127A8F}">
      <dgm:prSet/>
      <dgm:spPr/>
      <dgm:t>
        <a:bodyPr/>
        <a:lstStyle/>
        <a:p>
          <a:endParaRPr lang="en-US">
            <a:latin typeface="Segoe UI Light" panose="020B0502040204020203" pitchFamily="34" charset="0"/>
            <a:cs typeface="Segoe UI Light" panose="020B0502040204020203" pitchFamily="34" charset="0"/>
          </a:endParaRPr>
        </a:p>
      </dgm:t>
    </dgm:pt>
    <dgm:pt modelId="{46C5E3FC-96D3-45BF-B62D-2FEA591254C9}" type="sibTrans" cxnId="{43D2A42F-41C4-4E92-8386-926CC2127A8F}">
      <dgm:prSet/>
      <dgm:spPr/>
      <dgm:t>
        <a:bodyPr/>
        <a:lstStyle/>
        <a:p>
          <a:endParaRPr lang="en-US">
            <a:latin typeface="Segoe UI Light" panose="020B0502040204020203" pitchFamily="34" charset="0"/>
            <a:cs typeface="Segoe UI Light" panose="020B0502040204020203" pitchFamily="34" charset="0"/>
          </a:endParaRPr>
        </a:p>
      </dgm:t>
    </dgm:pt>
    <dgm:pt modelId="{7FE64EFA-DC6E-4A20-879A-6025C5A8B250}">
      <dgm:prSet phldrT="[Text]" custT="1"/>
      <dgm:spPr/>
      <dgm:t>
        <a:bodyPr/>
        <a:lstStyle/>
        <a:p>
          <a:pPr rtl="0"/>
          <a:r>
            <a:rPr lang="en-US" sz="1400">
              <a:latin typeface="Aptos"/>
              <a:cs typeface="Segoe UI Light"/>
            </a:rPr>
            <a:t>Voting member</a:t>
          </a:r>
        </a:p>
      </dgm:t>
    </dgm:pt>
    <dgm:pt modelId="{8C915250-CADC-4891-85E5-257843312061}" type="parTrans" cxnId="{84405975-1191-4930-BE54-D7A28A00CBA9}">
      <dgm:prSet/>
      <dgm:spPr/>
      <dgm:t>
        <a:bodyPr/>
        <a:lstStyle/>
        <a:p>
          <a:endParaRPr lang="en-US">
            <a:latin typeface="Segoe UI Light" panose="020B0502040204020203" pitchFamily="34" charset="0"/>
            <a:cs typeface="Segoe UI Light" panose="020B0502040204020203" pitchFamily="34" charset="0"/>
          </a:endParaRPr>
        </a:p>
      </dgm:t>
    </dgm:pt>
    <dgm:pt modelId="{9CC79391-9C42-41A1-B4B0-3A5F281AE367}" type="sibTrans" cxnId="{84405975-1191-4930-BE54-D7A28A00CBA9}">
      <dgm:prSet/>
      <dgm:spPr/>
      <dgm:t>
        <a:bodyPr/>
        <a:lstStyle/>
        <a:p>
          <a:endParaRPr lang="en-US">
            <a:latin typeface="Segoe UI Light" panose="020B0502040204020203" pitchFamily="34" charset="0"/>
            <a:cs typeface="Segoe UI Light" panose="020B0502040204020203" pitchFamily="34" charset="0"/>
          </a:endParaRPr>
        </a:p>
      </dgm:t>
    </dgm:pt>
    <dgm:pt modelId="{48708394-8EBF-477E-9D6F-06919F79B9AC}">
      <dgm:prSet phldrT="[Text]"/>
      <dgm:spPr/>
      <dgm:t>
        <a:bodyPr/>
        <a:lstStyle/>
        <a:p>
          <a:pPr rtl="0"/>
          <a:r>
            <a:rPr lang="en-US">
              <a:latin typeface="Aptos"/>
              <a:cs typeface="Segoe UI Light"/>
            </a:rPr>
            <a:t>Microsoft </a:t>
          </a:r>
        </a:p>
        <a:p>
          <a:r>
            <a:rPr lang="en-US">
              <a:latin typeface="Aptos"/>
              <a:cs typeface="Segoe UI Light"/>
            </a:rPr>
            <a:t>Full Time Employee</a:t>
          </a:r>
        </a:p>
      </dgm:t>
    </dgm:pt>
    <dgm:pt modelId="{8F35C2FC-0D38-495C-B84B-FEDE572247B6}" type="parTrans" cxnId="{ED8D17D1-9A9C-4BB1-B5B0-6166440ECC2F}">
      <dgm:prSet/>
      <dgm:spPr/>
      <dgm:t>
        <a:bodyPr/>
        <a:lstStyle/>
        <a:p>
          <a:endParaRPr lang="en-US"/>
        </a:p>
      </dgm:t>
    </dgm:pt>
    <dgm:pt modelId="{241F998F-93EF-4A92-9694-B7D9FD1C2F5E}" type="sibTrans" cxnId="{ED8D17D1-9A9C-4BB1-B5B0-6166440ECC2F}">
      <dgm:prSet/>
      <dgm:spPr/>
      <dgm:t>
        <a:bodyPr/>
        <a:lstStyle/>
        <a:p>
          <a:endParaRPr lang="en-US"/>
        </a:p>
      </dgm:t>
    </dgm:pt>
    <dgm:pt modelId="{8898D399-3ED3-49E5-9FEC-42901B3B13CD}">
      <dgm:prSet phldrT="[Text]" custT="1"/>
      <dgm:spPr/>
      <dgm:t>
        <a:bodyPr/>
        <a:lstStyle/>
        <a:p>
          <a:r>
            <a:rPr lang="en-US" sz="1400">
              <a:latin typeface="Aptos"/>
              <a:cs typeface="Segoe UI Light"/>
            </a:rPr>
            <a:t>Voting members</a:t>
          </a:r>
        </a:p>
      </dgm:t>
    </dgm:pt>
    <dgm:pt modelId="{6B78F549-5DC3-4DD2-AAF9-20621E071818}" type="parTrans" cxnId="{F8E8A053-D33D-4046-93CE-E449F340C5C7}">
      <dgm:prSet/>
      <dgm:spPr/>
      <dgm:t>
        <a:bodyPr/>
        <a:lstStyle/>
        <a:p>
          <a:endParaRPr lang="en-US"/>
        </a:p>
      </dgm:t>
    </dgm:pt>
    <dgm:pt modelId="{7E675822-F65B-4B69-810F-2BC91EAD9CB6}" type="sibTrans" cxnId="{F8E8A053-D33D-4046-93CE-E449F340C5C7}">
      <dgm:prSet/>
      <dgm:spPr/>
      <dgm:t>
        <a:bodyPr/>
        <a:lstStyle/>
        <a:p>
          <a:endParaRPr lang="en-US"/>
        </a:p>
      </dgm:t>
    </dgm:pt>
    <dgm:pt modelId="{532534F5-D855-4B3D-A04A-EE9D08AAB6DC}">
      <dgm:prSet phldrT="[Text]" custT="1"/>
      <dgm:spPr/>
      <dgm:t>
        <a:bodyPr/>
        <a:lstStyle/>
        <a:p>
          <a:r>
            <a:rPr lang="en-US" sz="1400">
              <a:latin typeface="Aptos"/>
              <a:cs typeface="Segoe UI Light"/>
            </a:rPr>
            <a:t>Duties part of core role</a:t>
          </a:r>
        </a:p>
      </dgm:t>
    </dgm:pt>
    <dgm:pt modelId="{C3FDC35D-E220-4B12-905F-5D6429DDDA54}" type="parTrans" cxnId="{233A4385-850F-4E56-8119-5CEA304FA871}">
      <dgm:prSet/>
      <dgm:spPr/>
      <dgm:t>
        <a:bodyPr/>
        <a:lstStyle/>
        <a:p>
          <a:endParaRPr lang="en-US"/>
        </a:p>
      </dgm:t>
    </dgm:pt>
    <dgm:pt modelId="{A2B79766-42FD-4A1E-B8EE-5455BDA9FF16}" type="sibTrans" cxnId="{233A4385-850F-4E56-8119-5CEA304FA871}">
      <dgm:prSet/>
      <dgm:spPr/>
      <dgm:t>
        <a:bodyPr/>
        <a:lstStyle/>
        <a:p>
          <a:endParaRPr lang="en-US"/>
        </a:p>
      </dgm:t>
    </dgm:pt>
    <dgm:pt modelId="{8D8AF8CD-137F-48FE-8255-D5B8A6347985}">
      <dgm:prSet phldrT="[Text]" custT="1"/>
      <dgm:spPr/>
      <dgm:t>
        <a:bodyPr/>
        <a:lstStyle/>
        <a:p>
          <a:pPr rtl="0"/>
          <a:r>
            <a:rPr lang="en-US" sz="1400">
              <a:latin typeface="Aptos"/>
              <a:cs typeface="Segoe UI Light"/>
            </a:rPr>
            <a:t>Active participation in one sub-committee</a:t>
          </a:r>
        </a:p>
      </dgm:t>
    </dgm:pt>
    <dgm:pt modelId="{4A8B9EE9-2F91-46DD-8BD9-703AA513F251}" type="parTrans" cxnId="{7747B85B-ED86-40CA-A795-5CD14AB69DEB}">
      <dgm:prSet/>
      <dgm:spPr/>
      <dgm:t>
        <a:bodyPr/>
        <a:lstStyle/>
        <a:p>
          <a:endParaRPr lang="en-US"/>
        </a:p>
      </dgm:t>
    </dgm:pt>
    <dgm:pt modelId="{5D62AD1A-0A11-49DA-AAB3-054B0A68DF56}" type="sibTrans" cxnId="{7747B85B-ED86-40CA-A795-5CD14AB69DEB}">
      <dgm:prSet/>
      <dgm:spPr/>
      <dgm:t>
        <a:bodyPr/>
        <a:lstStyle/>
        <a:p>
          <a:endParaRPr lang="en-US"/>
        </a:p>
      </dgm:t>
    </dgm:pt>
    <dgm:pt modelId="{CEECE73D-91CF-4B63-A155-51C16D360AB5}">
      <dgm:prSet phldrT="[Text]" custT="1"/>
      <dgm:spPr/>
      <dgm:t>
        <a:bodyPr/>
        <a:lstStyle/>
        <a:p>
          <a:r>
            <a:rPr lang="en-US" sz="1400">
              <a:latin typeface="Aptos"/>
              <a:cs typeface="Segoe UI Light"/>
            </a:rPr>
            <a:t>Succession planning for continuity</a:t>
          </a:r>
        </a:p>
      </dgm:t>
    </dgm:pt>
    <dgm:pt modelId="{38E45684-DE6B-4B22-AA38-6416F0E3857A}" type="parTrans" cxnId="{110699E2-77F3-4A41-A776-3C0F5FC7EC3B}">
      <dgm:prSet/>
      <dgm:spPr/>
      <dgm:t>
        <a:bodyPr/>
        <a:lstStyle/>
        <a:p>
          <a:endParaRPr lang="en-US"/>
        </a:p>
      </dgm:t>
    </dgm:pt>
    <dgm:pt modelId="{08BF42E3-6EE9-4453-AC03-EDA03E66EA41}" type="sibTrans" cxnId="{110699E2-77F3-4A41-A776-3C0F5FC7EC3B}">
      <dgm:prSet/>
      <dgm:spPr/>
      <dgm:t>
        <a:bodyPr/>
        <a:lstStyle/>
        <a:p>
          <a:endParaRPr lang="en-US"/>
        </a:p>
      </dgm:t>
    </dgm:pt>
    <dgm:pt modelId="{659BDAEB-F7A8-4C42-B4CB-EBF957693914}">
      <dgm:prSet phldrT="[Text]" custT="1"/>
      <dgm:spPr/>
      <dgm:t>
        <a:bodyPr/>
        <a:lstStyle/>
        <a:p>
          <a:r>
            <a:rPr lang="en-US" sz="1400">
              <a:latin typeface="Aptos"/>
              <a:cs typeface="Segoe UI Light"/>
            </a:rPr>
            <a:t>Responsible for Microsoft budget</a:t>
          </a:r>
        </a:p>
      </dgm:t>
    </dgm:pt>
    <dgm:pt modelId="{0FC637AD-92E9-472D-8A54-0AAF0C257902}" type="parTrans" cxnId="{53E39BFD-3E73-437F-8607-B83F0ED516BC}">
      <dgm:prSet/>
      <dgm:spPr/>
      <dgm:t>
        <a:bodyPr/>
        <a:lstStyle/>
        <a:p>
          <a:endParaRPr lang="en-US"/>
        </a:p>
      </dgm:t>
    </dgm:pt>
    <dgm:pt modelId="{220BEF02-AF2D-4C5A-95A0-EB6175839197}" type="sibTrans" cxnId="{53E39BFD-3E73-437F-8607-B83F0ED516BC}">
      <dgm:prSet/>
      <dgm:spPr/>
      <dgm:t>
        <a:bodyPr/>
        <a:lstStyle/>
        <a:p>
          <a:endParaRPr lang="en-US"/>
        </a:p>
      </dgm:t>
    </dgm:pt>
    <dgm:pt modelId="{9F8FC3B3-4E90-438B-BCAC-A5E43E27B5D3}">
      <dgm:prSet phldrT="[Text]" custT="1"/>
      <dgm:spPr/>
      <dgm:t>
        <a:bodyPr/>
        <a:lstStyle/>
        <a:p>
          <a:pPr rtl="0"/>
          <a:r>
            <a:rPr lang="en-US" sz="1400">
              <a:latin typeface="Aptos"/>
              <a:cs typeface="Segoe UI Light"/>
            </a:rPr>
            <a:t>Must lead one sub-committee </a:t>
          </a:r>
        </a:p>
      </dgm:t>
    </dgm:pt>
    <dgm:pt modelId="{1A1492BA-9FCE-4C4A-93AB-6D525BFECF7E}" type="parTrans" cxnId="{B370B092-3CD4-4BF2-9E28-9DCFC700DDE5}">
      <dgm:prSet/>
      <dgm:spPr/>
      <dgm:t>
        <a:bodyPr/>
        <a:lstStyle/>
        <a:p>
          <a:endParaRPr lang="en-US"/>
        </a:p>
      </dgm:t>
    </dgm:pt>
    <dgm:pt modelId="{C37C330A-8EEE-44B3-BA5F-C3C001F5EA5E}" type="sibTrans" cxnId="{B370B092-3CD4-4BF2-9E28-9DCFC700DDE5}">
      <dgm:prSet/>
      <dgm:spPr/>
      <dgm:t>
        <a:bodyPr/>
        <a:lstStyle/>
        <a:p>
          <a:endParaRPr lang="en-US"/>
        </a:p>
      </dgm:t>
    </dgm:pt>
    <dgm:pt modelId="{E1440D94-5AF3-42DF-AFE6-AD50BE677CA5}">
      <dgm:prSet phldrT="[Text]" custT="1"/>
      <dgm:spPr/>
      <dgm:t>
        <a:bodyPr/>
        <a:lstStyle/>
        <a:p>
          <a:pPr rtl="0"/>
          <a:r>
            <a:rPr lang="en-US" sz="1400">
              <a:latin typeface="Aptos"/>
              <a:cs typeface="Segoe UI Light"/>
            </a:rPr>
            <a:t>Attend general and other offered meetings</a:t>
          </a:r>
        </a:p>
      </dgm:t>
    </dgm:pt>
    <dgm:pt modelId="{90FE3AE4-CAB8-4EC6-B2C7-984D947828A6}" type="parTrans" cxnId="{D0D09E9E-3F34-4588-A6C3-95351475898D}">
      <dgm:prSet/>
      <dgm:spPr/>
      <dgm:t>
        <a:bodyPr/>
        <a:lstStyle/>
        <a:p>
          <a:endParaRPr lang="en-US"/>
        </a:p>
      </dgm:t>
    </dgm:pt>
    <dgm:pt modelId="{1FCEB79D-03AA-46CC-9E37-A5182B545AAE}" type="sibTrans" cxnId="{D0D09E9E-3F34-4588-A6C3-95351475898D}">
      <dgm:prSet/>
      <dgm:spPr/>
      <dgm:t>
        <a:bodyPr/>
        <a:lstStyle/>
        <a:p>
          <a:endParaRPr lang="en-US"/>
        </a:p>
      </dgm:t>
    </dgm:pt>
    <dgm:pt modelId="{9AD5ED2B-40D1-4174-BF42-861A01644459}">
      <dgm:prSet phldr="0" custT="1"/>
      <dgm:spPr/>
      <dgm:t>
        <a:bodyPr/>
        <a:lstStyle/>
        <a:p>
          <a:pPr rtl="0"/>
          <a:r>
            <a:rPr lang="en-US" sz="1400">
              <a:latin typeface="Aptos"/>
              <a:cs typeface="Segoe UI Light"/>
            </a:rPr>
            <a:t>1 year term</a:t>
          </a:r>
          <a:r>
            <a:rPr lang="en-US">
              <a:latin typeface="Aptos"/>
              <a:cs typeface="Segoe UI Light"/>
            </a:rPr>
            <a:t>,</a:t>
          </a:r>
          <a:r>
            <a:rPr lang="en-US" sz="1400">
              <a:latin typeface="Aptos"/>
              <a:cs typeface="Segoe UI Light"/>
            </a:rPr>
            <a:t> can be extended, with renewal and approval</a:t>
          </a:r>
          <a:endParaRPr lang="en-US" sz="1400">
            <a:latin typeface="Aptos"/>
          </a:endParaRPr>
        </a:p>
      </dgm:t>
    </dgm:pt>
    <dgm:pt modelId="{D263AB3A-D195-4DF9-BCB7-D8FA5D299B3E}" type="parTrans" cxnId="{86DC9B27-1271-4653-8167-CE2836C858DF}">
      <dgm:prSet/>
      <dgm:spPr/>
      <dgm:t>
        <a:bodyPr/>
        <a:lstStyle/>
        <a:p>
          <a:endParaRPr lang="en-US"/>
        </a:p>
      </dgm:t>
    </dgm:pt>
    <dgm:pt modelId="{5A457ABB-FFA6-4EBB-A9C6-87841CE9C754}" type="sibTrans" cxnId="{86DC9B27-1271-4653-8167-CE2836C858DF}">
      <dgm:prSet/>
      <dgm:spPr/>
      <dgm:t>
        <a:bodyPr/>
        <a:lstStyle/>
        <a:p>
          <a:endParaRPr lang="en-US"/>
        </a:p>
      </dgm:t>
    </dgm:pt>
    <dgm:pt modelId="{1FAC4CD5-0EE8-4BA9-A068-BC5AF99E5BD4}" type="pres">
      <dgm:prSet presAssocID="{2555A9C2-6D53-427A-81D9-1ED9F48D8B1B}" presName="Name0" presStyleCnt="0">
        <dgm:presLayoutVars>
          <dgm:dir/>
          <dgm:animLvl val="lvl"/>
          <dgm:resizeHandles val="exact"/>
        </dgm:presLayoutVars>
      </dgm:prSet>
      <dgm:spPr/>
    </dgm:pt>
    <dgm:pt modelId="{899BBD32-54C1-4040-950D-0DFC423EA097}" type="pres">
      <dgm:prSet presAssocID="{FFD2D462-B1D3-4120-A960-5A30727BC912}" presName="composite" presStyleCnt="0"/>
      <dgm:spPr/>
    </dgm:pt>
    <dgm:pt modelId="{762C9228-A318-429C-B528-44AE201119F1}" type="pres">
      <dgm:prSet presAssocID="{FFD2D462-B1D3-4120-A960-5A30727BC912}" presName="parTx" presStyleLbl="alignNode1" presStyleIdx="0" presStyleCnt="4">
        <dgm:presLayoutVars>
          <dgm:chMax val="0"/>
          <dgm:chPref val="0"/>
          <dgm:bulletEnabled val="1"/>
        </dgm:presLayoutVars>
      </dgm:prSet>
      <dgm:spPr/>
    </dgm:pt>
    <dgm:pt modelId="{C28E9BFD-C69A-47FB-92BB-8F791702904A}" type="pres">
      <dgm:prSet presAssocID="{FFD2D462-B1D3-4120-A960-5A30727BC912}" presName="desTx" presStyleLbl="alignAccFollowNode1" presStyleIdx="0" presStyleCnt="4">
        <dgm:presLayoutVars>
          <dgm:bulletEnabled val="1"/>
        </dgm:presLayoutVars>
      </dgm:prSet>
      <dgm:spPr/>
    </dgm:pt>
    <dgm:pt modelId="{3883F860-B504-4898-8F23-A0C380EAD3EC}" type="pres">
      <dgm:prSet presAssocID="{2901AB20-4AC6-46FB-8C53-FE430C605C1B}" presName="space" presStyleCnt="0"/>
      <dgm:spPr/>
    </dgm:pt>
    <dgm:pt modelId="{FC4C86BC-28F9-458E-A784-77A1985C8449}" type="pres">
      <dgm:prSet presAssocID="{EE9DABAD-2DB7-4D75-8869-DC30598C6DB8}" presName="composite" presStyleCnt="0"/>
      <dgm:spPr/>
    </dgm:pt>
    <dgm:pt modelId="{577BF9F0-C3C0-489E-9FAB-3780BAB247F1}" type="pres">
      <dgm:prSet presAssocID="{EE9DABAD-2DB7-4D75-8869-DC30598C6DB8}" presName="parTx" presStyleLbl="alignNode1" presStyleIdx="1" presStyleCnt="4">
        <dgm:presLayoutVars>
          <dgm:chMax val="0"/>
          <dgm:chPref val="0"/>
          <dgm:bulletEnabled val="1"/>
        </dgm:presLayoutVars>
      </dgm:prSet>
      <dgm:spPr/>
    </dgm:pt>
    <dgm:pt modelId="{836E8FC2-CE10-4782-9602-74F1540283B4}" type="pres">
      <dgm:prSet presAssocID="{EE9DABAD-2DB7-4D75-8869-DC30598C6DB8}" presName="desTx" presStyleLbl="alignAccFollowNode1" presStyleIdx="1" presStyleCnt="4">
        <dgm:presLayoutVars>
          <dgm:bulletEnabled val="1"/>
        </dgm:presLayoutVars>
      </dgm:prSet>
      <dgm:spPr/>
    </dgm:pt>
    <dgm:pt modelId="{3FD6373F-51F2-44DE-985A-4F2724E47171}" type="pres">
      <dgm:prSet presAssocID="{EC5032D7-DF98-4915-9ABE-2BE66BD90B84}" presName="space" presStyleCnt="0"/>
      <dgm:spPr/>
    </dgm:pt>
    <dgm:pt modelId="{0FECCDAB-8BAB-4BF7-9A5F-6EAFFC55A2FC}" type="pres">
      <dgm:prSet presAssocID="{548068D3-6FB3-465F-9CCE-BFC0F64ED005}" presName="composite" presStyleCnt="0"/>
      <dgm:spPr/>
    </dgm:pt>
    <dgm:pt modelId="{006FA728-9315-4A88-A173-6082B626DAF6}" type="pres">
      <dgm:prSet presAssocID="{548068D3-6FB3-465F-9CCE-BFC0F64ED005}" presName="parTx" presStyleLbl="alignNode1" presStyleIdx="2" presStyleCnt="4">
        <dgm:presLayoutVars>
          <dgm:chMax val="0"/>
          <dgm:chPref val="0"/>
          <dgm:bulletEnabled val="1"/>
        </dgm:presLayoutVars>
      </dgm:prSet>
      <dgm:spPr/>
    </dgm:pt>
    <dgm:pt modelId="{029E5D27-0995-4BF1-B5C7-1342198070D9}" type="pres">
      <dgm:prSet presAssocID="{548068D3-6FB3-465F-9CCE-BFC0F64ED005}" presName="desTx" presStyleLbl="alignAccFollowNode1" presStyleIdx="2" presStyleCnt="4">
        <dgm:presLayoutVars>
          <dgm:bulletEnabled val="1"/>
        </dgm:presLayoutVars>
      </dgm:prSet>
      <dgm:spPr/>
    </dgm:pt>
    <dgm:pt modelId="{5549ECB4-6186-441B-8850-059C41400F2C}" type="pres">
      <dgm:prSet presAssocID="{F3A46F9D-5186-4A0E-8EB1-BB845DC6B6D6}" presName="space" presStyleCnt="0"/>
      <dgm:spPr/>
    </dgm:pt>
    <dgm:pt modelId="{423CDBF9-C120-4926-BA70-2171E75AED51}" type="pres">
      <dgm:prSet presAssocID="{48708394-8EBF-477E-9D6F-06919F79B9AC}" presName="composite" presStyleCnt="0"/>
      <dgm:spPr/>
    </dgm:pt>
    <dgm:pt modelId="{DAF8E955-518C-4BE5-932F-28CFD834199E}" type="pres">
      <dgm:prSet presAssocID="{48708394-8EBF-477E-9D6F-06919F79B9AC}" presName="parTx" presStyleLbl="alignNode1" presStyleIdx="3" presStyleCnt="4">
        <dgm:presLayoutVars>
          <dgm:chMax val="0"/>
          <dgm:chPref val="0"/>
          <dgm:bulletEnabled val="1"/>
        </dgm:presLayoutVars>
      </dgm:prSet>
      <dgm:spPr/>
    </dgm:pt>
    <dgm:pt modelId="{E38E5400-28F5-4D1A-AEE2-0A58B94C2887}" type="pres">
      <dgm:prSet presAssocID="{48708394-8EBF-477E-9D6F-06919F79B9AC}" presName="desTx" presStyleLbl="alignAccFollowNode1" presStyleIdx="3" presStyleCnt="4">
        <dgm:presLayoutVars>
          <dgm:bulletEnabled val="1"/>
        </dgm:presLayoutVars>
      </dgm:prSet>
      <dgm:spPr/>
    </dgm:pt>
  </dgm:ptLst>
  <dgm:cxnLst>
    <dgm:cxn modelId="{05E1271D-3822-49D1-85CD-BE20274F008E}" type="presOf" srcId="{2555A9C2-6D53-427A-81D9-1ED9F48D8B1B}" destId="{1FAC4CD5-0EE8-4BA9-A068-BC5AF99E5BD4}" srcOrd="0" destOrd="0" presId="urn:microsoft.com/office/officeart/2005/8/layout/hList1"/>
    <dgm:cxn modelId="{86DC9B27-1271-4653-8167-CE2836C858DF}" srcId="{EE9DABAD-2DB7-4D75-8869-DC30598C6DB8}" destId="{9AD5ED2B-40D1-4174-BF42-861A01644459}" srcOrd="1" destOrd="0" parTransId="{D263AB3A-D195-4DF9-BCB7-D8FA5D299B3E}" sibTransId="{5A457ABB-FFA6-4EBB-A9C6-87841CE9C754}"/>
    <dgm:cxn modelId="{43D2A42F-41C4-4E92-8386-926CC2127A8F}" srcId="{548068D3-6FB3-465F-9CCE-BFC0F64ED005}" destId="{908B8096-D345-4BE5-8CD7-8960CA7C914F}" srcOrd="0" destOrd="0" parTransId="{D68F3D90-70F1-4387-B838-C55D0DAC196C}" sibTransId="{46C5E3FC-96D3-45BF-B62D-2FEA591254C9}"/>
    <dgm:cxn modelId="{61896A32-9E9C-4D22-AEBD-CC3785A12A2E}" type="presOf" srcId="{48708394-8EBF-477E-9D6F-06919F79B9AC}" destId="{DAF8E955-518C-4BE5-932F-28CFD834199E}" srcOrd="0" destOrd="0" presId="urn:microsoft.com/office/officeart/2005/8/layout/hList1"/>
    <dgm:cxn modelId="{7747B85B-ED86-40CA-A795-5CD14AB69DEB}" srcId="{EE9DABAD-2DB7-4D75-8869-DC30598C6DB8}" destId="{8D8AF8CD-137F-48FE-8255-D5B8A6347985}" srcOrd="2" destOrd="0" parTransId="{4A8B9EE9-2F91-46DD-8BD9-703AA513F251}" sibTransId="{5D62AD1A-0A11-49DA-AAB3-054B0A68DF56}"/>
    <dgm:cxn modelId="{AD2F945D-E194-4D53-84EF-661ADA5478A3}" type="presOf" srcId="{D2587703-54B7-4019-83C9-C9674BBCFEB0}" destId="{836E8FC2-CE10-4782-9602-74F1540283B4}" srcOrd="0" destOrd="0" presId="urn:microsoft.com/office/officeart/2005/8/layout/hList1"/>
    <dgm:cxn modelId="{85584760-0E44-4B12-B462-362DBD3D4578}" type="presOf" srcId="{9F8FC3B3-4E90-438B-BCAC-A5E43E27B5D3}" destId="{C28E9BFD-C69A-47FB-92BB-8F791702904A}" srcOrd="0" destOrd="3" presId="urn:microsoft.com/office/officeart/2005/8/layout/hList1"/>
    <dgm:cxn modelId="{1A01CA60-9012-4393-B062-C80CD9144E41}" srcId="{2555A9C2-6D53-427A-81D9-1ED9F48D8B1B}" destId="{FFD2D462-B1D3-4120-A960-5A30727BC912}" srcOrd="0" destOrd="0" parTransId="{11EE2EB8-2C27-4DA3-A3C8-7EB5F7D76FA5}" sibTransId="{2901AB20-4AC6-46FB-8C53-FE430C605C1B}"/>
    <dgm:cxn modelId="{BBA7FC48-FB95-415A-B549-9BC2A507EF1C}" type="presOf" srcId="{908B8096-D345-4BE5-8CD7-8960CA7C914F}" destId="{029E5D27-0995-4BF1-B5C7-1342198070D9}" srcOrd="0" destOrd="0" presId="urn:microsoft.com/office/officeart/2005/8/layout/hList1"/>
    <dgm:cxn modelId="{58E3EF6B-B1D2-435B-9B69-6128B811A7AB}" srcId="{2555A9C2-6D53-427A-81D9-1ED9F48D8B1B}" destId="{EE9DABAD-2DB7-4D75-8869-DC30598C6DB8}" srcOrd="1" destOrd="0" parTransId="{2148FDE2-D0E5-41EB-BC1F-C041657EBF59}" sibTransId="{EC5032D7-DF98-4915-9ABE-2BE66BD90B84}"/>
    <dgm:cxn modelId="{B02C1C53-8041-4834-B91A-2D0142548517}" type="presOf" srcId="{659BDAEB-F7A8-4C42-B4CB-EBF957693914}" destId="{E38E5400-28F5-4D1A-AEE2-0A58B94C2887}" srcOrd="0" destOrd="3" presId="urn:microsoft.com/office/officeart/2005/8/layout/hList1"/>
    <dgm:cxn modelId="{F8E8A053-D33D-4046-93CE-E449F340C5C7}" srcId="{48708394-8EBF-477E-9D6F-06919F79B9AC}" destId="{8898D399-3ED3-49E5-9FEC-42901B3B13CD}" srcOrd="0" destOrd="0" parTransId="{6B78F549-5DC3-4DD2-AAF9-20621E071818}" sibTransId="{7E675822-F65B-4B69-810F-2BC91EAD9CB6}"/>
    <dgm:cxn modelId="{84405975-1191-4930-BE54-D7A28A00CBA9}" srcId="{FFD2D462-B1D3-4120-A960-5A30727BC912}" destId="{7FE64EFA-DC6E-4A20-879A-6025C5A8B250}" srcOrd="2" destOrd="0" parTransId="{8C915250-CADC-4891-85E5-257843312061}" sibTransId="{9CC79391-9C42-41A1-B4B0-3A5F281AE367}"/>
    <dgm:cxn modelId="{233A4385-850F-4E56-8119-5CEA304FA871}" srcId="{48708394-8EBF-477E-9D6F-06919F79B9AC}" destId="{532534F5-D855-4B3D-A04A-EE9D08AAB6DC}" srcOrd="1" destOrd="0" parTransId="{C3FDC35D-E220-4B12-905F-5D6429DDDA54}" sibTransId="{A2B79766-42FD-4A1E-B8EE-5455BDA9FF16}"/>
    <dgm:cxn modelId="{C257438A-D518-4575-894B-1BA0BEAA52F7}" type="presOf" srcId="{10CCCB2A-FCEE-4C4F-A32D-281F04D3268C}" destId="{C28E9BFD-C69A-47FB-92BB-8F791702904A}" srcOrd="0" destOrd="1" presId="urn:microsoft.com/office/officeart/2005/8/layout/hList1"/>
    <dgm:cxn modelId="{BC2F038D-DBE0-437D-8745-B614CFB33E5A}" type="presOf" srcId="{FFD2D462-B1D3-4120-A960-5A30727BC912}" destId="{762C9228-A318-429C-B528-44AE201119F1}" srcOrd="0" destOrd="0" presId="urn:microsoft.com/office/officeart/2005/8/layout/hList1"/>
    <dgm:cxn modelId="{B370B092-3CD4-4BF2-9E28-9DCFC700DDE5}" srcId="{FFD2D462-B1D3-4120-A960-5A30727BC912}" destId="{9F8FC3B3-4E90-438B-BCAC-A5E43E27B5D3}" srcOrd="3" destOrd="0" parTransId="{1A1492BA-9FCE-4C4A-93AB-6D525BFECF7E}" sibTransId="{C37C330A-8EEE-44B3-BA5F-C3C001F5EA5E}"/>
    <dgm:cxn modelId="{8675219D-56A3-45F6-BE20-57E7C31342C6}" type="presOf" srcId="{532534F5-D855-4B3D-A04A-EE9D08AAB6DC}" destId="{E38E5400-28F5-4D1A-AEE2-0A58B94C2887}" srcOrd="0" destOrd="1" presId="urn:microsoft.com/office/officeart/2005/8/layout/hList1"/>
    <dgm:cxn modelId="{D0D09E9E-3F34-4588-A6C3-95351475898D}" srcId="{548068D3-6FB3-465F-9CCE-BFC0F64ED005}" destId="{E1440D94-5AF3-42DF-AFE6-AD50BE677CA5}" srcOrd="1" destOrd="0" parTransId="{90FE3AE4-CAB8-4EC6-B2C7-984D947828A6}" sibTransId="{1FCEB79D-03AA-46CC-9E37-A5182B545AAE}"/>
    <dgm:cxn modelId="{837B26B6-9452-48C2-868A-0C85F68F4864}" type="presOf" srcId="{EE9DABAD-2DB7-4D75-8869-DC30598C6DB8}" destId="{577BF9F0-C3C0-489E-9FAB-3780BAB247F1}" srcOrd="0" destOrd="0" presId="urn:microsoft.com/office/officeart/2005/8/layout/hList1"/>
    <dgm:cxn modelId="{848476BB-9A0D-4CB7-8F1B-46BFD4C95DC4}" type="presOf" srcId="{E1440D94-5AF3-42DF-AFE6-AD50BE677CA5}" destId="{029E5D27-0995-4BF1-B5C7-1342198070D9}" srcOrd="0" destOrd="1" presId="urn:microsoft.com/office/officeart/2005/8/layout/hList1"/>
    <dgm:cxn modelId="{B66493BC-7A01-4690-8AAE-420AF5DA49B8}" type="presOf" srcId="{7FE64EFA-DC6E-4A20-879A-6025C5A8B250}" destId="{C28E9BFD-C69A-47FB-92BB-8F791702904A}" srcOrd="0" destOrd="2" presId="urn:microsoft.com/office/officeart/2005/8/layout/hList1"/>
    <dgm:cxn modelId="{94A93CC9-6461-44DF-9344-F346BEE15EEF}" type="presOf" srcId="{8898D399-3ED3-49E5-9FEC-42901B3B13CD}" destId="{E38E5400-28F5-4D1A-AEE2-0A58B94C2887}" srcOrd="0" destOrd="0" presId="urn:microsoft.com/office/officeart/2005/8/layout/hList1"/>
    <dgm:cxn modelId="{ED8D17D1-9A9C-4BB1-B5B0-6166440ECC2F}" srcId="{2555A9C2-6D53-427A-81D9-1ED9F48D8B1B}" destId="{48708394-8EBF-477E-9D6F-06919F79B9AC}" srcOrd="3" destOrd="0" parTransId="{8F35C2FC-0D38-495C-B84B-FEDE572247B6}" sibTransId="{241F998F-93EF-4A92-9694-B7D9FD1C2F5E}"/>
    <dgm:cxn modelId="{707D40D2-67C6-40F1-A44F-AB682B9C125B}" type="presOf" srcId="{CEECE73D-91CF-4B63-A155-51C16D360AB5}" destId="{E38E5400-28F5-4D1A-AEE2-0A58B94C2887}" srcOrd="0" destOrd="2" presId="urn:microsoft.com/office/officeart/2005/8/layout/hList1"/>
    <dgm:cxn modelId="{42C611D3-D618-4E84-AD26-7320D905A33C}" srcId="{FFD2D462-B1D3-4120-A960-5A30727BC912}" destId="{386748B2-1329-4B91-9329-D7CF89F451CB}" srcOrd="0" destOrd="0" parTransId="{10ABBD88-5D01-4F62-A077-882BD6CBC3EA}" sibTransId="{029E65AB-16F5-41C3-83E8-2C1A1FFD37EE}"/>
    <dgm:cxn modelId="{D50106E1-1F4A-48A5-9E03-73BBA25E0295}" type="presOf" srcId="{8D8AF8CD-137F-48FE-8255-D5B8A6347985}" destId="{836E8FC2-CE10-4782-9602-74F1540283B4}" srcOrd="0" destOrd="2" presId="urn:microsoft.com/office/officeart/2005/8/layout/hList1"/>
    <dgm:cxn modelId="{110699E2-77F3-4A41-A776-3C0F5FC7EC3B}" srcId="{48708394-8EBF-477E-9D6F-06919F79B9AC}" destId="{CEECE73D-91CF-4B63-A155-51C16D360AB5}" srcOrd="2" destOrd="0" parTransId="{38E45684-DE6B-4B22-AA38-6416F0E3857A}" sibTransId="{08BF42E3-6EE9-4453-AC03-EDA03E66EA41}"/>
    <dgm:cxn modelId="{0CF44EE7-C551-4EEA-8844-134ADE9C5F7E}" type="presOf" srcId="{548068D3-6FB3-465F-9CCE-BFC0F64ED005}" destId="{006FA728-9315-4A88-A173-6082B626DAF6}" srcOrd="0" destOrd="0" presId="urn:microsoft.com/office/officeart/2005/8/layout/hList1"/>
    <dgm:cxn modelId="{247902ED-A74C-4A43-A96C-4E71B1894080}" type="presOf" srcId="{9AD5ED2B-40D1-4174-BF42-861A01644459}" destId="{836E8FC2-CE10-4782-9602-74F1540283B4}" srcOrd="0" destOrd="1" presId="urn:microsoft.com/office/officeart/2005/8/layout/hList1"/>
    <dgm:cxn modelId="{0A4FA3EF-5FAB-4F56-9D4A-20CEDE415940}" srcId="{FFD2D462-B1D3-4120-A960-5A30727BC912}" destId="{10CCCB2A-FCEE-4C4F-A32D-281F04D3268C}" srcOrd="1" destOrd="0" parTransId="{31F4E24C-D13E-480A-AB56-EB17B21B93F6}" sibTransId="{FFF8FB76-7673-4DC8-84A7-3C21A7798D3C}"/>
    <dgm:cxn modelId="{431675F1-A7AE-4181-BBCE-1CAF477E5335}" srcId="{EE9DABAD-2DB7-4D75-8869-DC30598C6DB8}" destId="{D2587703-54B7-4019-83C9-C9674BBCFEB0}" srcOrd="0" destOrd="0" parTransId="{45DA8122-54FC-48D8-A34C-56D40E400B56}" sibTransId="{D9E64FE7-F243-4BFA-B679-1B41ED5E022F}"/>
    <dgm:cxn modelId="{1C0469F9-C8D9-4E71-906C-698D76333128}" srcId="{2555A9C2-6D53-427A-81D9-1ED9F48D8B1B}" destId="{548068D3-6FB3-465F-9CCE-BFC0F64ED005}" srcOrd="2" destOrd="0" parTransId="{CA7DC38E-515B-4EC0-BF6B-6A1953E644F7}" sibTransId="{F3A46F9D-5186-4A0E-8EB1-BB845DC6B6D6}"/>
    <dgm:cxn modelId="{E22D20FA-2B8B-4865-93FB-0113B30612ED}" type="presOf" srcId="{386748B2-1329-4B91-9329-D7CF89F451CB}" destId="{C28E9BFD-C69A-47FB-92BB-8F791702904A}" srcOrd="0" destOrd="0" presId="urn:microsoft.com/office/officeart/2005/8/layout/hList1"/>
    <dgm:cxn modelId="{53E39BFD-3E73-437F-8607-B83F0ED516BC}" srcId="{48708394-8EBF-477E-9D6F-06919F79B9AC}" destId="{659BDAEB-F7A8-4C42-B4CB-EBF957693914}" srcOrd="3" destOrd="0" parTransId="{0FC637AD-92E9-472D-8A54-0AAF0C257902}" sibTransId="{220BEF02-AF2D-4C5A-95A0-EB6175839197}"/>
    <dgm:cxn modelId="{6FE4AAC8-F884-43E9-99BE-DC419EB5A714}" type="presParOf" srcId="{1FAC4CD5-0EE8-4BA9-A068-BC5AF99E5BD4}" destId="{899BBD32-54C1-4040-950D-0DFC423EA097}" srcOrd="0" destOrd="0" presId="urn:microsoft.com/office/officeart/2005/8/layout/hList1"/>
    <dgm:cxn modelId="{17002A6A-5A1D-4697-B48B-51B965A38921}" type="presParOf" srcId="{899BBD32-54C1-4040-950D-0DFC423EA097}" destId="{762C9228-A318-429C-B528-44AE201119F1}" srcOrd="0" destOrd="0" presId="urn:microsoft.com/office/officeart/2005/8/layout/hList1"/>
    <dgm:cxn modelId="{9AB05EA8-4DD1-4C2D-93C2-D041DF664174}" type="presParOf" srcId="{899BBD32-54C1-4040-950D-0DFC423EA097}" destId="{C28E9BFD-C69A-47FB-92BB-8F791702904A}" srcOrd="1" destOrd="0" presId="urn:microsoft.com/office/officeart/2005/8/layout/hList1"/>
    <dgm:cxn modelId="{693D9076-F357-4552-A204-7BB74A53118E}" type="presParOf" srcId="{1FAC4CD5-0EE8-4BA9-A068-BC5AF99E5BD4}" destId="{3883F860-B504-4898-8F23-A0C380EAD3EC}" srcOrd="1" destOrd="0" presId="urn:microsoft.com/office/officeart/2005/8/layout/hList1"/>
    <dgm:cxn modelId="{DB60F355-1FC4-46CA-BAE6-9BC5B2A0560E}" type="presParOf" srcId="{1FAC4CD5-0EE8-4BA9-A068-BC5AF99E5BD4}" destId="{FC4C86BC-28F9-458E-A784-77A1985C8449}" srcOrd="2" destOrd="0" presId="urn:microsoft.com/office/officeart/2005/8/layout/hList1"/>
    <dgm:cxn modelId="{D6F755B9-CE1C-4185-9CF5-1EE852C99725}" type="presParOf" srcId="{FC4C86BC-28F9-458E-A784-77A1985C8449}" destId="{577BF9F0-C3C0-489E-9FAB-3780BAB247F1}" srcOrd="0" destOrd="0" presId="urn:microsoft.com/office/officeart/2005/8/layout/hList1"/>
    <dgm:cxn modelId="{B30C6BFF-529A-471D-85A3-9E844F10B061}" type="presParOf" srcId="{FC4C86BC-28F9-458E-A784-77A1985C8449}" destId="{836E8FC2-CE10-4782-9602-74F1540283B4}" srcOrd="1" destOrd="0" presId="urn:microsoft.com/office/officeart/2005/8/layout/hList1"/>
    <dgm:cxn modelId="{074DDE2B-9094-4835-9D69-7B1CD7478F9F}" type="presParOf" srcId="{1FAC4CD5-0EE8-4BA9-A068-BC5AF99E5BD4}" destId="{3FD6373F-51F2-44DE-985A-4F2724E47171}" srcOrd="3" destOrd="0" presId="urn:microsoft.com/office/officeart/2005/8/layout/hList1"/>
    <dgm:cxn modelId="{3943172B-32BA-4ED0-9362-E3DE65E65142}" type="presParOf" srcId="{1FAC4CD5-0EE8-4BA9-A068-BC5AF99E5BD4}" destId="{0FECCDAB-8BAB-4BF7-9A5F-6EAFFC55A2FC}" srcOrd="4" destOrd="0" presId="urn:microsoft.com/office/officeart/2005/8/layout/hList1"/>
    <dgm:cxn modelId="{968118A1-FC1B-4AFF-9D99-DA4FE1A94D5D}" type="presParOf" srcId="{0FECCDAB-8BAB-4BF7-9A5F-6EAFFC55A2FC}" destId="{006FA728-9315-4A88-A173-6082B626DAF6}" srcOrd="0" destOrd="0" presId="urn:microsoft.com/office/officeart/2005/8/layout/hList1"/>
    <dgm:cxn modelId="{2E5CC293-2E45-4803-B35F-D496A57BC1E2}" type="presParOf" srcId="{0FECCDAB-8BAB-4BF7-9A5F-6EAFFC55A2FC}" destId="{029E5D27-0995-4BF1-B5C7-1342198070D9}" srcOrd="1" destOrd="0" presId="urn:microsoft.com/office/officeart/2005/8/layout/hList1"/>
    <dgm:cxn modelId="{94B8224F-4C82-488D-9C96-6CC8A87102A8}" type="presParOf" srcId="{1FAC4CD5-0EE8-4BA9-A068-BC5AF99E5BD4}" destId="{5549ECB4-6186-441B-8850-059C41400F2C}" srcOrd="5" destOrd="0" presId="urn:microsoft.com/office/officeart/2005/8/layout/hList1"/>
    <dgm:cxn modelId="{3B3D1882-F9F2-419F-95BE-CA5ECAF0626D}" type="presParOf" srcId="{1FAC4CD5-0EE8-4BA9-A068-BC5AF99E5BD4}" destId="{423CDBF9-C120-4926-BA70-2171E75AED51}" srcOrd="6" destOrd="0" presId="urn:microsoft.com/office/officeart/2005/8/layout/hList1"/>
    <dgm:cxn modelId="{470E3F17-6316-439C-84C2-B7B1A790A9BB}" type="presParOf" srcId="{423CDBF9-C120-4926-BA70-2171E75AED51}" destId="{DAF8E955-518C-4BE5-932F-28CFD834199E}" srcOrd="0" destOrd="0" presId="urn:microsoft.com/office/officeart/2005/8/layout/hList1"/>
    <dgm:cxn modelId="{94DE87A5-ABCC-411A-BD22-71916F6F3F14}" type="presParOf" srcId="{423CDBF9-C120-4926-BA70-2171E75AED51}" destId="{E38E5400-28F5-4D1A-AEE2-0A58B94C288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00D88-4444-4BD2-AA88-5A8889398EF7}">
      <dsp:nvSpPr>
        <dsp:cNvPr id="0" name=""/>
        <dsp:cNvSpPr/>
      </dsp:nvSpPr>
      <dsp:spPr>
        <a:xfrm>
          <a:off x="3595" y="378317"/>
          <a:ext cx="3505491" cy="140219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US" sz="1400" b="1" kern="1200">
              <a:solidFill>
                <a:schemeClr val="tx1"/>
              </a:solidFill>
              <a:latin typeface="Segoe Sans Text Semibold"/>
              <a:ea typeface="Calibri"/>
              <a:cs typeface="Segoe Sans Text Semibold"/>
            </a:rPr>
            <a:t>Rolled Out</a:t>
          </a:r>
        </a:p>
      </dsp:txBody>
      <dsp:txXfrm>
        <a:off x="3595" y="378317"/>
        <a:ext cx="3505491" cy="1402196"/>
      </dsp:txXfrm>
    </dsp:sp>
    <dsp:sp modelId="{3962006E-10AC-49B3-ABCD-28AF74611D1B}">
      <dsp:nvSpPr>
        <dsp:cNvPr id="0" name=""/>
        <dsp:cNvSpPr/>
      </dsp:nvSpPr>
      <dsp:spPr>
        <a:xfrm>
          <a:off x="3595" y="1780513"/>
          <a:ext cx="3505491" cy="285480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US" sz="1400" b="1" kern="1200">
              <a:solidFill>
                <a:schemeClr val="tx1"/>
              </a:solidFill>
              <a:latin typeface="Segoe Sans Text Semibold"/>
              <a:ea typeface="Calibri"/>
              <a:cs typeface="Segoe Sans Text Semibold"/>
            </a:rPr>
            <a:t>Events Page URL Query Filters</a:t>
          </a:r>
        </a:p>
        <a:p>
          <a:pPr marL="114300" lvl="1" indent="-114300" algn="l" defTabSz="622300" rtl="0">
            <a:lnSpc>
              <a:spcPct val="90000"/>
            </a:lnSpc>
            <a:spcBef>
              <a:spcPct val="0"/>
            </a:spcBef>
            <a:spcAft>
              <a:spcPct val="15000"/>
            </a:spcAft>
            <a:buChar char="•"/>
          </a:pPr>
          <a:r>
            <a:rPr lang="en-US" sz="1400" b="0" kern="1200">
              <a:latin typeface="Segoe Sans Text Semibold"/>
              <a:cs typeface="Segoe Sans Text Semibold"/>
            </a:rPr>
            <a:t>Search by country name</a:t>
          </a:r>
          <a:endParaRPr lang="en-US" sz="1400" b="1" kern="1200">
            <a:solidFill>
              <a:schemeClr val="tx1"/>
            </a:solidFill>
            <a:latin typeface="Segoe Sans Text Semibold"/>
            <a:ea typeface="Calibri"/>
            <a:cs typeface="Segoe Sans Text Semibold"/>
          </a:endParaRPr>
        </a:p>
        <a:p>
          <a:pPr marL="114300" lvl="1" indent="-114300" algn="l" defTabSz="622300" rtl="0">
            <a:lnSpc>
              <a:spcPct val="90000"/>
            </a:lnSpc>
            <a:spcBef>
              <a:spcPct val="0"/>
            </a:spcBef>
            <a:spcAft>
              <a:spcPct val="15000"/>
            </a:spcAft>
            <a:buChar char="•"/>
          </a:pPr>
          <a:r>
            <a:rPr lang="en-US" sz="1400" b="0" kern="1200">
              <a:latin typeface="Segoe Sans Text Semibold"/>
              <a:cs typeface="Segoe Sans Text Semibold"/>
            </a:rPr>
            <a:t>Native Click links on event cards</a:t>
          </a:r>
          <a:endParaRPr lang="en-US" sz="1400" b="1" kern="1200">
            <a:latin typeface="Segoe Sans Text Semibold"/>
            <a:ea typeface="Calibri"/>
            <a:cs typeface="Segoe Sans Text Semibold"/>
          </a:endParaRPr>
        </a:p>
        <a:p>
          <a:pPr marL="114300" lvl="1" indent="-114300" algn="l" defTabSz="622300" rtl="0">
            <a:lnSpc>
              <a:spcPct val="90000"/>
            </a:lnSpc>
            <a:spcBef>
              <a:spcPct val="0"/>
            </a:spcBef>
            <a:spcAft>
              <a:spcPct val="15000"/>
            </a:spcAft>
            <a:buChar char="•"/>
          </a:pPr>
          <a:r>
            <a:rPr lang="en-US" sz="1400" b="1" kern="1200">
              <a:solidFill>
                <a:schemeClr val="tx1"/>
              </a:solidFill>
              <a:latin typeface="Segoe Sans Text Semibold"/>
              <a:ea typeface="Calibri"/>
              <a:cs typeface="Segoe Sans Text Semibold"/>
            </a:rPr>
            <a:t>Site Speed Boost</a:t>
          </a:r>
        </a:p>
        <a:p>
          <a:pPr marL="114300" lvl="1" indent="-114300" algn="l" defTabSz="622300">
            <a:lnSpc>
              <a:spcPct val="90000"/>
            </a:lnSpc>
            <a:spcBef>
              <a:spcPct val="0"/>
            </a:spcBef>
            <a:spcAft>
              <a:spcPct val="15000"/>
            </a:spcAft>
            <a:buChar char="•"/>
          </a:pPr>
          <a:r>
            <a:rPr lang="en-US" sz="1400" b="0" kern="1200">
              <a:latin typeface="Segoe Sans Text Semibold"/>
              <a:cs typeface="Segoe Sans Text Semibold"/>
            </a:rPr>
            <a:t>Polish — feedback email formatting, speakerboard card layout </a:t>
          </a:r>
          <a:endParaRPr lang="en-US" sz="1400" b="1" kern="1200">
            <a:latin typeface="Segoe Sans Text Semibold"/>
            <a:cs typeface="Segoe Sans Text Semibold"/>
          </a:endParaRPr>
        </a:p>
      </dsp:txBody>
      <dsp:txXfrm>
        <a:off x="3595" y="1780513"/>
        <a:ext cx="3505491" cy="2854800"/>
      </dsp:txXfrm>
    </dsp:sp>
    <dsp:sp modelId="{CEB19476-7C44-4ABA-88E5-D82320F6D9B7}">
      <dsp:nvSpPr>
        <dsp:cNvPr id="0" name=""/>
        <dsp:cNvSpPr/>
      </dsp:nvSpPr>
      <dsp:spPr>
        <a:xfrm>
          <a:off x="3999856" y="378317"/>
          <a:ext cx="3505491" cy="140219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US" sz="1400" b="1" kern="1200">
              <a:solidFill>
                <a:schemeClr val="tx1"/>
              </a:solidFill>
              <a:latin typeface="Segoe Sans Text Semibold"/>
              <a:ea typeface="Calibri"/>
              <a:cs typeface="Segoe Sans Text Semibold"/>
            </a:rPr>
            <a:t>Working on It</a:t>
          </a:r>
        </a:p>
      </dsp:txBody>
      <dsp:txXfrm>
        <a:off x="3999856" y="378317"/>
        <a:ext cx="3505491" cy="1402196"/>
      </dsp:txXfrm>
    </dsp:sp>
    <dsp:sp modelId="{2770F801-71FB-4AB9-B5D3-8B9DF89DCCDD}">
      <dsp:nvSpPr>
        <dsp:cNvPr id="0" name=""/>
        <dsp:cNvSpPr/>
      </dsp:nvSpPr>
      <dsp:spPr>
        <a:xfrm>
          <a:off x="3999856" y="1780513"/>
          <a:ext cx="3505491" cy="285480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US" sz="1400" b="1" kern="1200">
              <a:solidFill>
                <a:schemeClr val="tx1"/>
              </a:solidFill>
              <a:latin typeface="Segoe Sans Text Semibold"/>
              <a:ea typeface="Calibri"/>
              <a:cs typeface="Segoe Sans Text Semibold"/>
            </a:rPr>
            <a:t>NL Web</a:t>
          </a:r>
        </a:p>
        <a:p>
          <a:pPr marL="114300" lvl="1" indent="-114300" algn="l" defTabSz="622300" rtl="0">
            <a:lnSpc>
              <a:spcPct val="90000"/>
            </a:lnSpc>
            <a:spcBef>
              <a:spcPct val="0"/>
            </a:spcBef>
            <a:spcAft>
              <a:spcPct val="15000"/>
            </a:spcAft>
            <a:buChar char="•"/>
          </a:pPr>
          <a:r>
            <a:rPr lang="en-US" sz="1400" b="1" kern="1200">
              <a:solidFill>
                <a:schemeClr val="tx1"/>
              </a:solidFill>
              <a:latin typeface="Segoe Sans Text Semibold"/>
              <a:ea typeface="Calibri"/>
              <a:cs typeface="Segoe Sans Text Semibold"/>
            </a:rPr>
            <a:t>Next.JS 14 -&gt; 16</a:t>
          </a:r>
        </a:p>
        <a:p>
          <a:pPr marL="114300" lvl="1" indent="-114300" algn="l" defTabSz="622300" rtl="0">
            <a:lnSpc>
              <a:spcPct val="90000"/>
            </a:lnSpc>
            <a:spcBef>
              <a:spcPct val="0"/>
            </a:spcBef>
            <a:spcAft>
              <a:spcPct val="15000"/>
            </a:spcAft>
            <a:buChar char="•"/>
          </a:pPr>
          <a:r>
            <a:rPr lang="en-US" sz="1400" b="1" kern="1200">
              <a:solidFill>
                <a:schemeClr val="tx1"/>
              </a:solidFill>
              <a:latin typeface="Segoe Sans Text Semibold"/>
              <a:ea typeface="Calibri"/>
              <a:cs typeface="Segoe Sans Text Semibold"/>
            </a:rPr>
            <a:t>Semantic UI -&gt; </a:t>
          </a:r>
          <a:r>
            <a:rPr lang="en-US" sz="1400" b="1" kern="1200" err="1">
              <a:solidFill>
                <a:schemeClr val="tx1"/>
              </a:solidFill>
              <a:latin typeface="Segoe Sans Text Semibold"/>
              <a:ea typeface="Calibri"/>
              <a:cs typeface="Segoe Sans Text Semibold"/>
            </a:rPr>
            <a:t>Shadcn</a:t>
          </a:r>
          <a:r>
            <a:rPr lang="en-US" sz="1400" b="1" kern="1200">
              <a:solidFill>
                <a:schemeClr val="tx1"/>
              </a:solidFill>
              <a:latin typeface="Segoe Sans Text Semibold"/>
              <a:ea typeface="Calibri"/>
              <a:cs typeface="Segoe Sans Text Semibold"/>
            </a:rPr>
            <a:t>/</a:t>
          </a:r>
          <a:r>
            <a:rPr lang="en-US" sz="1400" b="1" kern="1200" err="1">
              <a:solidFill>
                <a:schemeClr val="tx1"/>
              </a:solidFill>
              <a:latin typeface="Segoe Sans Text Semibold"/>
              <a:ea typeface="Calibri"/>
              <a:cs typeface="Segoe Sans Text Semibold"/>
            </a:rPr>
            <a:t>ui</a:t>
          </a:r>
          <a:endParaRPr lang="en-US" sz="1400" b="1" kern="1200">
            <a:solidFill>
              <a:schemeClr val="tx1"/>
            </a:solidFill>
            <a:latin typeface="Segoe Sans Text Semibold"/>
            <a:ea typeface="Calibri"/>
            <a:cs typeface="Segoe Sans Text Semibold"/>
          </a:endParaRPr>
        </a:p>
      </dsp:txBody>
      <dsp:txXfrm>
        <a:off x="3999856" y="1780513"/>
        <a:ext cx="3505491" cy="2854800"/>
      </dsp:txXfrm>
    </dsp:sp>
    <dsp:sp modelId="{672F18D2-46FE-40C5-8134-90D3672A1C1E}">
      <dsp:nvSpPr>
        <dsp:cNvPr id="0" name=""/>
        <dsp:cNvSpPr/>
      </dsp:nvSpPr>
      <dsp:spPr>
        <a:xfrm>
          <a:off x="7996116" y="378317"/>
          <a:ext cx="3505491" cy="140219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US" sz="1400" b="1" kern="1200">
              <a:solidFill>
                <a:schemeClr val="tx1"/>
              </a:solidFill>
              <a:latin typeface="Segoe Sans Text Semibold"/>
              <a:ea typeface="Calibri"/>
              <a:cs typeface="Segoe Sans Text Semibold"/>
            </a:rPr>
            <a:t>Up Next</a:t>
          </a:r>
        </a:p>
      </dsp:txBody>
      <dsp:txXfrm>
        <a:off x="7996116" y="378317"/>
        <a:ext cx="3505491" cy="1402196"/>
      </dsp:txXfrm>
    </dsp:sp>
    <dsp:sp modelId="{16E354F3-E530-4BC1-9FA2-DC0AA5FA1BB4}">
      <dsp:nvSpPr>
        <dsp:cNvPr id="0" name=""/>
        <dsp:cNvSpPr/>
      </dsp:nvSpPr>
      <dsp:spPr>
        <a:xfrm>
          <a:off x="7996116" y="1780513"/>
          <a:ext cx="3505491" cy="2854800"/>
        </a:xfrm>
        <a:prstGeom prst="rect">
          <a:avLst/>
        </a:prstGeom>
        <a:solidFill>
          <a:schemeClr val="bg1">
            <a:lumMod val="95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US" sz="1400" b="1" kern="1200">
              <a:solidFill>
                <a:schemeClr val="tx1"/>
              </a:solidFill>
              <a:latin typeface="Segoe Sans Text Semibold"/>
              <a:ea typeface="Calibri"/>
              <a:cs typeface="Segoe Sans Text Semibold"/>
            </a:rPr>
            <a:t>Own / Manager User Profile</a:t>
          </a:r>
        </a:p>
        <a:p>
          <a:pPr marL="114300" lvl="1" indent="-114300" algn="l" defTabSz="622300" rtl="0">
            <a:lnSpc>
              <a:spcPct val="90000"/>
            </a:lnSpc>
            <a:spcBef>
              <a:spcPct val="0"/>
            </a:spcBef>
            <a:spcAft>
              <a:spcPct val="15000"/>
            </a:spcAft>
            <a:buChar char="•"/>
          </a:pPr>
          <a:r>
            <a:rPr lang="en-US" sz="1400" b="1" kern="1200">
              <a:solidFill>
                <a:schemeClr val="tx1"/>
              </a:solidFill>
              <a:latin typeface="Segoe Sans Text Semibold"/>
              <a:ea typeface="Calibri"/>
              <a:cs typeface="Segoe Sans Text Semibold"/>
            </a:rPr>
            <a:t>Region Aware Events Listing</a:t>
          </a:r>
        </a:p>
        <a:p>
          <a:pPr marL="114300" lvl="1" indent="-114300" algn="l" defTabSz="622300" rtl="0">
            <a:lnSpc>
              <a:spcPct val="90000"/>
            </a:lnSpc>
            <a:spcBef>
              <a:spcPct val="0"/>
            </a:spcBef>
            <a:spcAft>
              <a:spcPct val="15000"/>
            </a:spcAft>
            <a:buChar char="•"/>
          </a:pPr>
          <a:r>
            <a:rPr lang="en-US" sz="1400" b="1" kern="1200">
              <a:solidFill>
                <a:schemeClr val="tx1"/>
              </a:solidFill>
              <a:latin typeface="Segoe Sans Text Semibold"/>
              <a:ea typeface="Calibri"/>
              <a:cs typeface="Segoe Sans Text Semibold"/>
            </a:rPr>
            <a:t>Calendar on Event Page</a:t>
          </a:r>
        </a:p>
      </dsp:txBody>
      <dsp:txXfrm>
        <a:off x="7996116" y="1780513"/>
        <a:ext cx="3505491" cy="2854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B0AD9-5043-4828-93CE-36886CF280FA}">
      <dsp:nvSpPr>
        <dsp:cNvPr id="0" name=""/>
        <dsp:cNvSpPr/>
      </dsp:nvSpPr>
      <dsp:spPr>
        <a:xfrm>
          <a:off x="1761434" y="106638"/>
          <a:ext cx="992374" cy="99237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1D9F16-E65D-4DD9-9D66-444AE67049F9}">
      <dsp:nvSpPr>
        <dsp:cNvPr id="0" name=""/>
        <dsp:cNvSpPr/>
      </dsp:nvSpPr>
      <dsp:spPr>
        <a:xfrm>
          <a:off x="1969833" y="315036"/>
          <a:ext cx="575577" cy="575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5FA6D9-AE58-4188-A2E6-83AD8074A8C5}">
      <dsp:nvSpPr>
        <dsp:cNvPr id="0" name=""/>
        <dsp:cNvSpPr/>
      </dsp:nvSpPr>
      <dsp:spPr>
        <a:xfrm>
          <a:off x="2966460" y="106638"/>
          <a:ext cx="2339167" cy="992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CH" sz="1900" b="0" kern="1200"/>
            <a:t>Monthly General Sessions</a:t>
          </a:r>
          <a:endParaRPr lang="en-US" sz="1900" b="0" kern="1200"/>
        </a:p>
      </dsp:txBody>
      <dsp:txXfrm>
        <a:off x="2966460" y="106638"/>
        <a:ext cx="2339167" cy="992374"/>
      </dsp:txXfrm>
    </dsp:sp>
    <dsp:sp modelId="{142050A6-1BCA-47FE-BE21-600C4FAA0C15}">
      <dsp:nvSpPr>
        <dsp:cNvPr id="0" name=""/>
        <dsp:cNvSpPr/>
      </dsp:nvSpPr>
      <dsp:spPr>
        <a:xfrm>
          <a:off x="5713210" y="106638"/>
          <a:ext cx="992374" cy="99237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0F7338-4F21-447E-B059-1A6C17DF0384}">
      <dsp:nvSpPr>
        <dsp:cNvPr id="0" name=""/>
        <dsp:cNvSpPr/>
      </dsp:nvSpPr>
      <dsp:spPr>
        <a:xfrm>
          <a:off x="5921608" y="315036"/>
          <a:ext cx="575577" cy="575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118E7D-7914-4777-AC47-163D97B1C1EC}">
      <dsp:nvSpPr>
        <dsp:cNvPr id="0" name=""/>
        <dsp:cNvSpPr/>
      </dsp:nvSpPr>
      <dsp:spPr>
        <a:xfrm>
          <a:off x="6918235" y="106638"/>
          <a:ext cx="2339167" cy="992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CH" sz="1900" b="0" kern="1200"/>
            <a:t>Access to useful resources </a:t>
          </a:r>
          <a:endParaRPr lang="en-US" sz="1900" b="0" kern="1200"/>
        </a:p>
      </dsp:txBody>
      <dsp:txXfrm>
        <a:off x="6918235" y="106638"/>
        <a:ext cx="2339167" cy="992374"/>
      </dsp:txXfrm>
    </dsp:sp>
    <dsp:sp modelId="{FE5EF1C2-D395-4DFC-AC51-EE4BD276414E}">
      <dsp:nvSpPr>
        <dsp:cNvPr id="0" name=""/>
        <dsp:cNvSpPr/>
      </dsp:nvSpPr>
      <dsp:spPr>
        <a:xfrm>
          <a:off x="1761434" y="1920781"/>
          <a:ext cx="992374" cy="99237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B1F1E0-1326-4E9D-A18E-D683AFE4701D}">
      <dsp:nvSpPr>
        <dsp:cNvPr id="0" name=""/>
        <dsp:cNvSpPr/>
      </dsp:nvSpPr>
      <dsp:spPr>
        <a:xfrm>
          <a:off x="1969833" y="2129180"/>
          <a:ext cx="575577" cy="575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74994E-CC53-4F2A-A980-18313614ABB7}">
      <dsp:nvSpPr>
        <dsp:cNvPr id="0" name=""/>
        <dsp:cNvSpPr/>
      </dsp:nvSpPr>
      <dsp:spPr>
        <a:xfrm>
          <a:off x="2966460" y="1920781"/>
          <a:ext cx="2339167" cy="992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CH" sz="1900" b="0" i="0" kern="1200"/>
            <a:t>Direct contact to Microsoft via </a:t>
          </a:r>
          <a:r>
            <a:rPr lang="en-CH" sz="1900" b="0" i="0" kern="1200">
              <a:latin typeface="Segoe UI Semibold"/>
            </a:rPr>
            <a:t>monthly newsletters</a:t>
          </a:r>
          <a:endParaRPr lang="en-US" sz="1900" b="0" i="0" kern="1200">
            <a:latin typeface="Segoe UI Semibold"/>
          </a:endParaRPr>
        </a:p>
      </dsp:txBody>
      <dsp:txXfrm>
        <a:off x="2966460" y="1920781"/>
        <a:ext cx="2339167" cy="992374"/>
      </dsp:txXfrm>
    </dsp:sp>
    <dsp:sp modelId="{CCE6F657-E827-4E56-B765-6C7155AF5F74}">
      <dsp:nvSpPr>
        <dsp:cNvPr id="0" name=""/>
        <dsp:cNvSpPr/>
      </dsp:nvSpPr>
      <dsp:spPr>
        <a:xfrm>
          <a:off x="5713210" y="1920781"/>
          <a:ext cx="992374" cy="99237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7E31B-38B6-4506-A749-CC76FEFBF4CB}">
      <dsp:nvSpPr>
        <dsp:cNvPr id="0" name=""/>
        <dsp:cNvSpPr/>
      </dsp:nvSpPr>
      <dsp:spPr>
        <a:xfrm>
          <a:off x="5921608" y="2129180"/>
          <a:ext cx="575577" cy="575577"/>
        </a:xfrm>
        <a:prstGeom prst="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3E8B7C-FB6A-4C93-87A2-FB1353308978}">
      <dsp:nvSpPr>
        <dsp:cNvPr id="0" name=""/>
        <dsp:cNvSpPr/>
      </dsp:nvSpPr>
      <dsp:spPr>
        <a:xfrm>
          <a:off x="6918235" y="1920781"/>
          <a:ext cx="2339167" cy="992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CH" sz="1900" b="0" i="0" kern="1200">
              <a:latin typeface="Segoe UI Semibold"/>
            </a:rPr>
            <a:t>Interactions</a:t>
          </a:r>
          <a:r>
            <a:rPr lang="en-CH" sz="1900" b="0" kern="1200"/>
            <a:t> </a:t>
          </a:r>
          <a:r>
            <a:rPr lang="en-CH" sz="1900" b="0" kern="1200" err="1"/>
            <a:t>with</a:t>
          </a:r>
          <a:r>
            <a:rPr lang="en-CH" sz="1900" b="0" kern="1200"/>
            <a:t> a global </a:t>
          </a:r>
          <a:r>
            <a:rPr lang="en-CH" sz="1900" b="0" kern="1200" err="1"/>
            <a:t>community</a:t>
          </a:r>
          <a:endParaRPr lang="de-DE" sz="1900" b="0" kern="1200"/>
        </a:p>
      </dsp:txBody>
      <dsp:txXfrm>
        <a:off x="6918235" y="1920781"/>
        <a:ext cx="2339167" cy="992374"/>
      </dsp:txXfrm>
    </dsp:sp>
    <dsp:sp modelId="{EB4512B5-EEF7-4FDA-8699-91F496E6A6A6}">
      <dsp:nvSpPr>
        <dsp:cNvPr id="0" name=""/>
        <dsp:cNvSpPr/>
      </dsp:nvSpPr>
      <dsp:spPr>
        <a:xfrm>
          <a:off x="1761434" y="3734925"/>
          <a:ext cx="992374" cy="99237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81825A-5D15-4151-9643-0B8811E291F9}">
      <dsp:nvSpPr>
        <dsp:cNvPr id="0" name=""/>
        <dsp:cNvSpPr/>
      </dsp:nvSpPr>
      <dsp:spPr>
        <a:xfrm>
          <a:off x="1969833" y="3943324"/>
          <a:ext cx="575577" cy="575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10FED5-1FF5-46CA-987B-E0C7A254D1C1}">
      <dsp:nvSpPr>
        <dsp:cNvPr id="0" name=""/>
        <dsp:cNvSpPr/>
      </dsp:nvSpPr>
      <dsp:spPr>
        <a:xfrm>
          <a:off x="2966460" y="3734925"/>
          <a:ext cx="2339167" cy="992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rtl="0">
            <a:lnSpc>
              <a:spcPct val="100000"/>
            </a:lnSpc>
            <a:spcBef>
              <a:spcPct val="0"/>
            </a:spcBef>
            <a:spcAft>
              <a:spcPct val="35000"/>
            </a:spcAft>
            <a:buNone/>
          </a:pPr>
          <a:r>
            <a:rPr lang="en-CH" sz="1900" b="0" i="0" kern="1200">
              <a:latin typeface="Segoe UI Semibold"/>
            </a:rPr>
            <a:t>Request</a:t>
          </a:r>
          <a:r>
            <a:rPr lang="en-CH" sz="1900" b="0" i="0" kern="1200"/>
            <a:t> </a:t>
          </a:r>
          <a:r>
            <a:rPr lang="en-CH" sz="1900" b="0" i="0" kern="1200">
              <a:latin typeface="Segoe UI Semibold"/>
            </a:rPr>
            <a:t>amplification for </a:t>
          </a:r>
          <a:r>
            <a:rPr lang="en-CH" sz="1900" b="0" i="0" kern="1200"/>
            <a:t>your events</a:t>
          </a:r>
          <a:endParaRPr lang="en-US" sz="1900" b="0" kern="1200"/>
        </a:p>
      </dsp:txBody>
      <dsp:txXfrm>
        <a:off x="2966460" y="3734925"/>
        <a:ext cx="2339167" cy="992374"/>
      </dsp:txXfrm>
    </dsp:sp>
    <dsp:sp modelId="{6A1314B7-D2A6-4B53-888B-BA6275640568}">
      <dsp:nvSpPr>
        <dsp:cNvPr id="0" name=""/>
        <dsp:cNvSpPr/>
      </dsp:nvSpPr>
      <dsp:spPr>
        <a:xfrm>
          <a:off x="5713210" y="3734925"/>
          <a:ext cx="992374" cy="99237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AA0B7D-372E-4096-BFE4-75FACB4CEA29}">
      <dsp:nvSpPr>
        <dsp:cNvPr id="0" name=""/>
        <dsp:cNvSpPr/>
      </dsp:nvSpPr>
      <dsp:spPr>
        <a:xfrm>
          <a:off x="5921608" y="3943324"/>
          <a:ext cx="575577" cy="575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86CA89-5EBE-4989-9362-56FA158CF21A}">
      <dsp:nvSpPr>
        <dsp:cNvPr id="0" name=""/>
        <dsp:cNvSpPr/>
      </dsp:nvSpPr>
      <dsp:spPr>
        <a:xfrm>
          <a:off x="6918235" y="3734925"/>
          <a:ext cx="2339167" cy="992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CH" sz="1900" b="0" kern="1200"/>
            <a:t>Overall Microsoft &amp; Community support</a:t>
          </a:r>
          <a:endParaRPr lang="en-US" sz="1900" b="0" kern="1200"/>
        </a:p>
      </dsp:txBody>
      <dsp:txXfrm>
        <a:off x="6918235" y="3734925"/>
        <a:ext cx="2339167" cy="9923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C9228-A318-429C-B528-44AE201119F1}">
      <dsp:nvSpPr>
        <dsp:cNvPr id="0" name=""/>
        <dsp:cNvSpPr/>
      </dsp:nvSpPr>
      <dsp:spPr>
        <a:xfrm>
          <a:off x="3055" y="44043"/>
          <a:ext cx="1837531" cy="630851"/>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6576" rIns="64008" bIns="36576" numCol="1" spcCol="1270" anchor="ctr" anchorCtr="0">
          <a:noAutofit/>
        </a:bodyPr>
        <a:lstStyle/>
        <a:p>
          <a:pPr marL="0" lvl="0" indent="0" algn="ctr" defTabSz="400050" rtl="0">
            <a:lnSpc>
              <a:spcPct val="90000"/>
            </a:lnSpc>
            <a:spcBef>
              <a:spcPct val="0"/>
            </a:spcBef>
            <a:spcAft>
              <a:spcPct val="35000"/>
            </a:spcAft>
            <a:buNone/>
          </a:pPr>
          <a:r>
            <a:rPr lang="en-US" sz="900" kern="1200">
              <a:latin typeface="Aptos"/>
              <a:cs typeface="Segoe UI Light"/>
            </a:rPr>
            <a:t>Board Officers</a:t>
          </a:r>
        </a:p>
      </dsp:txBody>
      <dsp:txXfrm>
        <a:off x="3055" y="44043"/>
        <a:ext cx="1837531" cy="630851"/>
      </dsp:txXfrm>
    </dsp:sp>
    <dsp:sp modelId="{C28E9BFD-C69A-47FB-92BB-8F791702904A}">
      <dsp:nvSpPr>
        <dsp:cNvPr id="0" name=""/>
        <dsp:cNvSpPr/>
      </dsp:nvSpPr>
      <dsp:spPr>
        <a:xfrm>
          <a:off x="3055" y="674895"/>
          <a:ext cx="1837531" cy="2316093"/>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a:latin typeface="Aptos"/>
              <a:cs typeface="Segoe UI Light"/>
            </a:rPr>
            <a:t>Appointed positions with one 18-month initial term</a:t>
          </a:r>
        </a:p>
        <a:p>
          <a:pPr marL="114300" lvl="1" indent="-114300" algn="l" defTabSz="622300" rtl="0">
            <a:lnSpc>
              <a:spcPct val="90000"/>
            </a:lnSpc>
            <a:spcBef>
              <a:spcPct val="0"/>
            </a:spcBef>
            <a:spcAft>
              <a:spcPct val="15000"/>
            </a:spcAft>
            <a:buChar char="•"/>
          </a:pPr>
          <a:r>
            <a:rPr lang="en-US" sz="1400" kern="1200">
              <a:latin typeface="Aptos"/>
              <a:cs typeface="Segoe UI Light"/>
            </a:rPr>
            <a:t>Can be extended with approval</a:t>
          </a:r>
        </a:p>
        <a:p>
          <a:pPr marL="114300" lvl="1" indent="-114300" algn="l" defTabSz="622300" rtl="0">
            <a:lnSpc>
              <a:spcPct val="90000"/>
            </a:lnSpc>
            <a:spcBef>
              <a:spcPct val="0"/>
            </a:spcBef>
            <a:spcAft>
              <a:spcPct val="15000"/>
            </a:spcAft>
            <a:buChar char="•"/>
          </a:pPr>
          <a:r>
            <a:rPr lang="en-US" sz="1400" kern="1200">
              <a:latin typeface="Aptos"/>
              <a:cs typeface="Segoe UI Light"/>
            </a:rPr>
            <a:t>Voting member</a:t>
          </a:r>
        </a:p>
        <a:p>
          <a:pPr marL="114300" lvl="1" indent="-114300" algn="l" defTabSz="622300" rtl="0">
            <a:lnSpc>
              <a:spcPct val="90000"/>
            </a:lnSpc>
            <a:spcBef>
              <a:spcPct val="0"/>
            </a:spcBef>
            <a:spcAft>
              <a:spcPct val="15000"/>
            </a:spcAft>
            <a:buChar char="•"/>
          </a:pPr>
          <a:r>
            <a:rPr lang="en-US" sz="1400" kern="1200">
              <a:latin typeface="Aptos"/>
              <a:cs typeface="Segoe UI Light"/>
            </a:rPr>
            <a:t>Must lead one sub-committee </a:t>
          </a:r>
        </a:p>
      </dsp:txBody>
      <dsp:txXfrm>
        <a:off x="3055" y="674895"/>
        <a:ext cx="1837531" cy="2316093"/>
      </dsp:txXfrm>
    </dsp:sp>
    <dsp:sp modelId="{577BF9F0-C3C0-489E-9FAB-3780BAB247F1}">
      <dsp:nvSpPr>
        <dsp:cNvPr id="0" name=""/>
        <dsp:cNvSpPr/>
      </dsp:nvSpPr>
      <dsp:spPr>
        <a:xfrm>
          <a:off x="2097841" y="44043"/>
          <a:ext cx="1837531" cy="630851"/>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US" sz="1500" kern="1200">
              <a:latin typeface="Aptos"/>
              <a:cs typeface="Segoe UI Light"/>
            </a:rPr>
            <a:t>Regional Leads</a:t>
          </a:r>
        </a:p>
      </dsp:txBody>
      <dsp:txXfrm>
        <a:off x="2097841" y="44043"/>
        <a:ext cx="1837531" cy="630851"/>
      </dsp:txXfrm>
    </dsp:sp>
    <dsp:sp modelId="{836E8FC2-CE10-4782-9602-74F1540283B4}">
      <dsp:nvSpPr>
        <dsp:cNvPr id="0" name=""/>
        <dsp:cNvSpPr/>
      </dsp:nvSpPr>
      <dsp:spPr>
        <a:xfrm>
          <a:off x="2097841" y="674895"/>
          <a:ext cx="1837531" cy="2316093"/>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US" sz="1400" kern="1200">
              <a:latin typeface="Aptos"/>
              <a:cs typeface="Segoe UI Light"/>
            </a:rPr>
            <a:t>Self-nominated, approved by board and Microsoft </a:t>
          </a:r>
        </a:p>
        <a:p>
          <a:pPr marL="114300" lvl="1" indent="-114300" algn="l" defTabSz="622300" rtl="0">
            <a:lnSpc>
              <a:spcPct val="90000"/>
            </a:lnSpc>
            <a:spcBef>
              <a:spcPct val="0"/>
            </a:spcBef>
            <a:spcAft>
              <a:spcPct val="15000"/>
            </a:spcAft>
            <a:buChar char="•"/>
          </a:pPr>
          <a:r>
            <a:rPr lang="en-US" sz="1400" kern="1200">
              <a:latin typeface="Aptos"/>
              <a:cs typeface="Segoe UI Light"/>
            </a:rPr>
            <a:t>1 year term</a:t>
          </a:r>
          <a:r>
            <a:rPr lang="en-US" kern="1200">
              <a:latin typeface="Aptos"/>
              <a:cs typeface="Segoe UI Light"/>
            </a:rPr>
            <a:t>,</a:t>
          </a:r>
          <a:r>
            <a:rPr lang="en-US" sz="1400" kern="1200">
              <a:latin typeface="Aptos"/>
              <a:cs typeface="Segoe UI Light"/>
            </a:rPr>
            <a:t> can be extended, with renewal and approval</a:t>
          </a:r>
          <a:endParaRPr lang="en-US" sz="1400" kern="1200">
            <a:latin typeface="Aptos"/>
          </a:endParaRPr>
        </a:p>
        <a:p>
          <a:pPr marL="114300" lvl="1" indent="-114300" algn="l" defTabSz="622300" rtl="0">
            <a:lnSpc>
              <a:spcPct val="90000"/>
            </a:lnSpc>
            <a:spcBef>
              <a:spcPct val="0"/>
            </a:spcBef>
            <a:spcAft>
              <a:spcPct val="15000"/>
            </a:spcAft>
            <a:buChar char="•"/>
          </a:pPr>
          <a:r>
            <a:rPr lang="en-US" sz="1400" kern="1200">
              <a:latin typeface="Aptos"/>
              <a:cs typeface="Segoe UI Light"/>
            </a:rPr>
            <a:t>Active participation in one sub-committee</a:t>
          </a:r>
        </a:p>
      </dsp:txBody>
      <dsp:txXfrm>
        <a:off x="2097841" y="674895"/>
        <a:ext cx="1837531" cy="2316093"/>
      </dsp:txXfrm>
    </dsp:sp>
    <dsp:sp modelId="{006FA728-9315-4A88-A173-6082B626DAF6}">
      <dsp:nvSpPr>
        <dsp:cNvPr id="0" name=""/>
        <dsp:cNvSpPr/>
      </dsp:nvSpPr>
      <dsp:spPr>
        <a:xfrm>
          <a:off x="4192627" y="44043"/>
          <a:ext cx="1837531" cy="630851"/>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US" sz="1500" kern="1200">
              <a:latin typeface="Aptos"/>
              <a:cs typeface="Segoe UI Light"/>
            </a:rPr>
            <a:t>General Assembly</a:t>
          </a:r>
        </a:p>
      </dsp:txBody>
      <dsp:txXfrm>
        <a:off x="4192627" y="44043"/>
        <a:ext cx="1837531" cy="630851"/>
      </dsp:txXfrm>
    </dsp:sp>
    <dsp:sp modelId="{029E5D27-0995-4BF1-B5C7-1342198070D9}">
      <dsp:nvSpPr>
        <dsp:cNvPr id="0" name=""/>
        <dsp:cNvSpPr/>
      </dsp:nvSpPr>
      <dsp:spPr>
        <a:xfrm>
          <a:off x="4192627" y="674895"/>
          <a:ext cx="1837531" cy="2316093"/>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a:latin typeface="Aptos"/>
              <a:cs typeface="Segoe UI Light"/>
            </a:rPr>
            <a:t>Broad referendum voting</a:t>
          </a:r>
        </a:p>
        <a:p>
          <a:pPr marL="114300" lvl="1" indent="-114300" algn="l" defTabSz="622300" rtl="0">
            <a:lnSpc>
              <a:spcPct val="90000"/>
            </a:lnSpc>
            <a:spcBef>
              <a:spcPct val="0"/>
            </a:spcBef>
            <a:spcAft>
              <a:spcPct val="15000"/>
            </a:spcAft>
            <a:buChar char="•"/>
          </a:pPr>
          <a:r>
            <a:rPr lang="en-US" sz="1400" kern="1200">
              <a:latin typeface="Aptos"/>
              <a:cs typeface="Segoe UI Light"/>
            </a:rPr>
            <a:t>Attend general and other offered meetings</a:t>
          </a:r>
        </a:p>
      </dsp:txBody>
      <dsp:txXfrm>
        <a:off x="4192627" y="674895"/>
        <a:ext cx="1837531" cy="2316093"/>
      </dsp:txXfrm>
    </dsp:sp>
    <dsp:sp modelId="{DAF8E955-518C-4BE5-932F-28CFD834199E}">
      <dsp:nvSpPr>
        <dsp:cNvPr id="0" name=""/>
        <dsp:cNvSpPr/>
      </dsp:nvSpPr>
      <dsp:spPr>
        <a:xfrm>
          <a:off x="6287412" y="44043"/>
          <a:ext cx="1837531" cy="630851"/>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Aptos"/>
              <a:cs typeface="Segoe UI Light"/>
            </a:rPr>
            <a:t>Microsoft </a:t>
          </a:r>
        </a:p>
        <a:p>
          <a:pPr marL="0" lvl="0" indent="0" algn="ctr" defTabSz="666750">
            <a:lnSpc>
              <a:spcPct val="90000"/>
            </a:lnSpc>
            <a:spcBef>
              <a:spcPct val="0"/>
            </a:spcBef>
            <a:spcAft>
              <a:spcPct val="35000"/>
            </a:spcAft>
            <a:buNone/>
          </a:pPr>
          <a:r>
            <a:rPr lang="en-US" sz="1500" kern="1200">
              <a:latin typeface="Aptos"/>
              <a:cs typeface="Segoe UI Light"/>
            </a:rPr>
            <a:t>Full Time Employee</a:t>
          </a:r>
        </a:p>
      </dsp:txBody>
      <dsp:txXfrm>
        <a:off x="6287412" y="44043"/>
        <a:ext cx="1837531" cy="630851"/>
      </dsp:txXfrm>
    </dsp:sp>
    <dsp:sp modelId="{E38E5400-28F5-4D1A-AEE2-0A58B94C2887}">
      <dsp:nvSpPr>
        <dsp:cNvPr id="0" name=""/>
        <dsp:cNvSpPr/>
      </dsp:nvSpPr>
      <dsp:spPr>
        <a:xfrm>
          <a:off x="6287412" y="674895"/>
          <a:ext cx="1837531" cy="2316093"/>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a:latin typeface="Aptos"/>
              <a:cs typeface="Segoe UI Light"/>
            </a:rPr>
            <a:t>Voting members</a:t>
          </a:r>
        </a:p>
        <a:p>
          <a:pPr marL="114300" lvl="1" indent="-114300" algn="l" defTabSz="622300">
            <a:lnSpc>
              <a:spcPct val="90000"/>
            </a:lnSpc>
            <a:spcBef>
              <a:spcPct val="0"/>
            </a:spcBef>
            <a:spcAft>
              <a:spcPct val="15000"/>
            </a:spcAft>
            <a:buChar char="•"/>
          </a:pPr>
          <a:r>
            <a:rPr lang="en-US" sz="1400" kern="1200">
              <a:latin typeface="Aptos"/>
              <a:cs typeface="Segoe UI Light"/>
            </a:rPr>
            <a:t>Duties part of core role</a:t>
          </a:r>
        </a:p>
        <a:p>
          <a:pPr marL="114300" lvl="1" indent="-114300" algn="l" defTabSz="622300">
            <a:lnSpc>
              <a:spcPct val="90000"/>
            </a:lnSpc>
            <a:spcBef>
              <a:spcPct val="0"/>
            </a:spcBef>
            <a:spcAft>
              <a:spcPct val="15000"/>
            </a:spcAft>
            <a:buChar char="•"/>
          </a:pPr>
          <a:r>
            <a:rPr lang="en-US" sz="1400" kern="1200">
              <a:latin typeface="Aptos"/>
              <a:cs typeface="Segoe UI Light"/>
            </a:rPr>
            <a:t>Succession planning for continuity</a:t>
          </a:r>
        </a:p>
        <a:p>
          <a:pPr marL="114300" lvl="1" indent="-114300" algn="l" defTabSz="622300">
            <a:lnSpc>
              <a:spcPct val="90000"/>
            </a:lnSpc>
            <a:spcBef>
              <a:spcPct val="0"/>
            </a:spcBef>
            <a:spcAft>
              <a:spcPct val="15000"/>
            </a:spcAft>
            <a:buChar char="•"/>
          </a:pPr>
          <a:r>
            <a:rPr lang="en-US" sz="1400" kern="1200">
              <a:latin typeface="Aptos"/>
              <a:cs typeface="Segoe UI Light"/>
            </a:rPr>
            <a:t>Responsible for Microsoft budget</a:t>
          </a:r>
        </a:p>
      </dsp:txBody>
      <dsp:txXfrm>
        <a:off x="6287412" y="674895"/>
        <a:ext cx="1837531" cy="2316093"/>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46C3C-82FB-4041-B3A8-4037EFBEAF16}" type="datetimeFigureOut">
              <a:rPr lang="en-US" smtClean="0"/>
              <a:t>5/12/2026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108E12-A185-4126-8288-3AA52BFE50F1}" type="slidenum">
              <a:rPr lang="en-US" smtClean="0"/>
              <a:t>‹#›</a:t>
            </a:fld>
            <a:endParaRPr lang="en-US"/>
          </a:p>
        </p:txBody>
      </p:sp>
    </p:spTree>
    <p:extLst>
      <p:ext uri="{BB962C8B-B14F-4D97-AF65-F5344CB8AC3E}">
        <p14:creationId xmlns:p14="http://schemas.microsoft.com/office/powerpoint/2010/main" val="217335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5/12/2026 10:31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4208193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54FC4-238B-9681-67FF-BEE847EA41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6C2B0D-0728-61D2-BF82-055CD03F6D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B310F6-F26D-4ABF-B8DD-B841406DE5DE}"/>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4E989BF9-5E40-35D0-AC48-E3825D010761}"/>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2D2016A0-4253-2344-1E3F-9FEFA2956BDC}"/>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635FCCFC-D553-A9C3-0881-AB285E053CDD}"/>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5/12/2026 10:31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72EA2922-8D24-358D-606C-0DC65F0C8ACB}"/>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843752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E102C2F-94C0-F241-B1C9-209EC2594BC4}"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5/12/2026 10:31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4292960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2CC66-2A10-19F8-16E6-E76F27DF8D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10B47C-E7E9-983D-7835-4F56407FF1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822372-40BA-2221-8AAA-8A5ACDD72E86}"/>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51F74F22-7DDA-1C45-928B-6F1286C76C50}"/>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B0CCF682-0CBC-0C54-C670-1F01D229FC7B}"/>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CA85AD92-0B8D-1C7A-DCA7-A9F86D76E180}"/>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E102C2F-94C0-F241-B1C9-209EC2594BC4}"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5/12/2026 10:31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9DFEE6FB-87F4-5386-60C7-02EAD5C89695}"/>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432816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1CCBF-C3AA-7636-47D5-99BA64D8E1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5F1580-5999-89B9-EBA0-E1FAEA7D02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CA35B2-6500-45EA-B703-1B7CFF82DBB9}"/>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B6A5D965-CA16-4382-90AA-9CA808653994}"/>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69ABEA7D-8605-7D2A-F19D-CB034EEE76E1}"/>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786133A4-F7D9-D2D6-A0CD-500B8952B833}"/>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E102C2F-94C0-F241-B1C9-209EC2594BC4}"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5/12/2026 10:31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8262F6FF-3621-7342-4994-ACC506B69E80}"/>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8023816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767D9-4998-20CD-1520-1A35B59EC1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C4ACCA-4A4B-FCA8-DD42-BF65593A33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B7EDC6-EC60-EDE1-A9F0-A8DB8AD76C1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742C13F-1296-5733-247C-B7DD5FDEF6F7}"/>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53DEC024-624A-4954-8B2C-36D8759A2030}"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549653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B108E12-A185-4126-8288-3AA52BFE50F1}" type="slidenum">
              <a:rPr lang="en-US" smtClean="0"/>
              <a:t>18</a:t>
            </a:fld>
            <a:endParaRPr lang="en-US"/>
          </a:p>
        </p:txBody>
      </p:sp>
    </p:spTree>
    <p:extLst>
      <p:ext uri="{BB962C8B-B14F-4D97-AF65-F5344CB8AC3E}">
        <p14:creationId xmlns:p14="http://schemas.microsoft.com/office/powerpoint/2010/main" val="1529626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Last Month Contributors – that have contributed to this months updates</a:t>
            </a:r>
          </a:p>
          <a:p>
            <a:endParaRPr lang="en-US">
              <a:latin typeface="Calibri"/>
              <a:ea typeface="Calibri"/>
              <a:cs typeface="Calibri"/>
            </a:endParaRPr>
          </a:p>
          <a:p>
            <a:r>
              <a:rPr lang="en-US">
                <a:latin typeface="Calibri"/>
                <a:ea typeface="Calibri"/>
                <a:cs typeface="Calibri"/>
              </a:rPr>
              <a:t>Mark Rahn – developing Email / Header Footer and testing</a:t>
            </a:r>
          </a:p>
          <a:p>
            <a:r>
              <a:rPr lang="en-US">
                <a:latin typeface="Calibri"/>
                <a:ea typeface="Calibri"/>
                <a:cs typeface="Calibri"/>
              </a:rPr>
              <a:t>Daniel Glenn – Sponsorship Form enhancements feedback </a:t>
            </a:r>
          </a:p>
          <a:p>
            <a:r>
              <a:rPr lang="en-US">
                <a:latin typeface="Calibri"/>
                <a:ea typeface="Calibri"/>
                <a:cs typeface="Calibri"/>
              </a:rPr>
              <a:t>Manpreet Singh – Home page banner drop off issue + Speakerboard filter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9229AA-753F-4F96-9A96-7E8D89E702A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45351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CB1878-4B67-D6B8-900B-D3D427CA25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5A37DF-093B-CEB4-3215-6C69ACA1C5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B985C1-6B4A-13DD-F237-19F01D04F13C}"/>
              </a:ext>
            </a:extLst>
          </p:cNvPr>
          <p:cNvSpPr>
            <a:spLocks noGrp="1"/>
          </p:cNvSpPr>
          <p:nvPr>
            <p:ph type="body" idx="1"/>
          </p:nvPr>
        </p:nvSpPr>
        <p:spPr/>
        <p:txBody>
          <a:bodyPr/>
          <a:lstStyle/>
          <a:p>
            <a:r>
              <a:rPr lang="en-US">
                <a:latin typeface="Calibri"/>
                <a:ea typeface="Calibri"/>
                <a:cs typeface="Calibri"/>
              </a:rPr>
              <a:t>Last Month Contributors – that have contributed to this months updates</a:t>
            </a:r>
          </a:p>
          <a:p>
            <a:endParaRPr lang="en-US">
              <a:latin typeface="Calibri"/>
              <a:ea typeface="Calibri"/>
              <a:cs typeface="Calibri"/>
            </a:endParaRPr>
          </a:p>
          <a:p>
            <a:r>
              <a:rPr lang="en-US">
                <a:latin typeface="Calibri"/>
                <a:ea typeface="Calibri"/>
                <a:cs typeface="Calibri"/>
              </a:rPr>
              <a:t>Mark Rahn – developing Email / Header Footer and testing</a:t>
            </a:r>
          </a:p>
          <a:p>
            <a:r>
              <a:rPr lang="en-US">
                <a:latin typeface="Calibri"/>
                <a:ea typeface="Calibri"/>
                <a:cs typeface="Calibri"/>
              </a:rPr>
              <a:t>Daniel Glenn – Sponsorship Form enhancements feedback </a:t>
            </a:r>
          </a:p>
          <a:p>
            <a:r>
              <a:rPr lang="en-US">
                <a:latin typeface="Calibri"/>
                <a:ea typeface="Calibri"/>
                <a:cs typeface="Calibri"/>
              </a:rPr>
              <a:t>Manpreet Singh – Home page banner drop off issue + Speakerboard filter</a:t>
            </a:r>
          </a:p>
        </p:txBody>
      </p:sp>
      <p:sp>
        <p:nvSpPr>
          <p:cNvPr id="4" name="Slide Number Placeholder 3">
            <a:extLst>
              <a:ext uri="{FF2B5EF4-FFF2-40B4-BE49-F238E27FC236}">
                <a16:creationId xmlns:a16="http://schemas.microsoft.com/office/drawing/2014/main" id="{866C5ACB-6DB1-4408-8EFE-2CAB24109F9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9229AA-753F-4F96-9A96-7E8D89E702A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25767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CB1878-4B67-D6B8-900B-D3D427CA25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5A37DF-093B-CEB4-3215-6C69ACA1C5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B985C1-6B4A-13DD-F237-19F01D04F13C}"/>
              </a:ext>
            </a:extLst>
          </p:cNvPr>
          <p:cNvSpPr>
            <a:spLocks noGrp="1"/>
          </p:cNvSpPr>
          <p:nvPr>
            <p:ph type="body" idx="1"/>
          </p:nvPr>
        </p:nvSpPr>
        <p:spPr/>
        <p:txBody>
          <a:bodyPr/>
          <a:lstStyle/>
          <a:p>
            <a:r>
              <a:rPr lang="en-US">
                <a:latin typeface="Calibri"/>
                <a:ea typeface="Calibri"/>
                <a:cs typeface="Calibri"/>
              </a:rPr>
              <a:t>Last Month Contributors – that have contributed to this months updates</a:t>
            </a:r>
          </a:p>
          <a:p>
            <a:endParaRPr lang="en-US">
              <a:latin typeface="Calibri"/>
              <a:ea typeface="Calibri"/>
              <a:cs typeface="Calibri"/>
            </a:endParaRPr>
          </a:p>
          <a:p>
            <a:r>
              <a:rPr lang="en-US">
                <a:latin typeface="Calibri"/>
                <a:ea typeface="Calibri"/>
                <a:cs typeface="Calibri"/>
              </a:rPr>
              <a:t>Mark Rahn – developing Email / Header Footer and testing</a:t>
            </a:r>
          </a:p>
          <a:p>
            <a:r>
              <a:rPr lang="en-US">
                <a:latin typeface="Calibri"/>
                <a:ea typeface="Calibri"/>
                <a:cs typeface="Calibri"/>
              </a:rPr>
              <a:t>Daniel Glenn – Sponsorship Form enhancements feedback </a:t>
            </a:r>
          </a:p>
          <a:p>
            <a:r>
              <a:rPr lang="en-US">
                <a:latin typeface="Calibri"/>
                <a:ea typeface="Calibri"/>
                <a:cs typeface="Calibri"/>
              </a:rPr>
              <a:t>Manpreet Singh – Home page banner drop off issue + Speakerboard filter</a:t>
            </a:r>
          </a:p>
        </p:txBody>
      </p:sp>
      <p:sp>
        <p:nvSpPr>
          <p:cNvPr id="4" name="Slide Number Placeholder 3">
            <a:extLst>
              <a:ext uri="{FF2B5EF4-FFF2-40B4-BE49-F238E27FC236}">
                <a16:creationId xmlns:a16="http://schemas.microsoft.com/office/drawing/2014/main" id="{866C5ACB-6DB1-4408-8EFE-2CAB24109F9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9229AA-753F-4F96-9A96-7E8D89E702A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25767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CA2C1E-A89D-4290-A3C3-9F39FB463180}"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286123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p:cNvSpPr>
            <a:spLocks noGrp="1"/>
          </p:cNvSpPr>
          <p:nvPr>
            <p:ph type="ftr" sz="quarter" idx="4"/>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5/12/2026 10:31 AM</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21592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Last used May 2023, Heather Cook</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F63A61-7E2D-480C-AA2C-7304CCBA860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04924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Regions will not match the MS Regions. They will be Community centric to reflect the local regions.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2CE289-E5C7-4A46-B88E-6D0192AA0F5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90536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jpe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sv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emf"/><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4.png"/><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3.xml"/><Relationship Id="rId4" Type="http://schemas.openxmlformats.org/officeDocument/2006/relationships/image" Target="../media/image40.jpeg"/></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3.xml"/><Relationship Id="rId5" Type="http://schemas.openxmlformats.org/officeDocument/2006/relationships/image" Target="../media/image41.jpeg"/><Relationship Id="rId4" Type="http://schemas.openxmlformats.org/officeDocument/2006/relationships/image" Target="../media/image40.jpeg"/></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Master" Target="../slideMasters/slideMaster3.xml"/><Relationship Id="rId4" Type="http://schemas.openxmlformats.org/officeDocument/2006/relationships/image" Target="../media/image46.jpe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Master" Target="../slideMasters/slideMaster3.xml"/><Relationship Id="rId5" Type="http://schemas.openxmlformats.org/officeDocument/2006/relationships/image" Target="../media/image50.jpeg"/><Relationship Id="rId4" Type="http://schemas.openxmlformats.org/officeDocument/2006/relationships/image" Target="../media/image49.jpeg"/></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3.xml"/><Relationship Id="rId6" Type="http://schemas.openxmlformats.org/officeDocument/2006/relationships/image" Target="../media/image51.jpeg"/><Relationship Id="rId5" Type="http://schemas.openxmlformats.org/officeDocument/2006/relationships/image" Target="../media/image41.jpeg"/><Relationship Id="rId4" Type="http://schemas.openxmlformats.org/officeDocument/2006/relationships/image" Target="../media/image40.jpeg"/></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3.xml"/><Relationship Id="rId4" Type="http://schemas.openxmlformats.org/officeDocument/2006/relationships/image" Target="../media/image40.jpeg"/></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3.xml"/><Relationship Id="rId5" Type="http://schemas.openxmlformats.org/officeDocument/2006/relationships/image" Target="../media/image41.jpeg"/><Relationship Id="rId4" Type="http://schemas.openxmlformats.org/officeDocument/2006/relationships/image" Target="../media/image40.jpeg"/></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3.xml"/><Relationship Id="rId6" Type="http://schemas.openxmlformats.org/officeDocument/2006/relationships/image" Target="../media/image51.jpeg"/><Relationship Id="rId5" Type="http://schemas.openxmlformats.org/officeDocument/2006/relationships/image" Target="../media/image41.jpeg"/><Relationship Id="rId4" Type="http://schemas.openxmlformats.org/officeDocument/2006/relationships/image" Target="../media/image40.jpeg"/></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png"/><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2.png"/><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2.svg"/><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10.emf"/><Relationship Id="rId1" Type="http://schemas.openxmlformats.org/officeDocument/2006/relationships/slideMaster" Target="../slideMasters/slideMaster4.xml"/><Relationship Id="rId4" Type="http://schemas.microsoft.com/office/2007/relationships/hdphoto" Target="../media/hdphoto1.wdp"/></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4.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4.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jpeg"/><Relationship Id="rId1" Type="http://schemas.openxmlformats.org/officeDocument/2006/relationships/slideMaster" Target="../slideMasters/slideMaster5.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jpeg"/><Relationship Id="rId1" Type="http://schemas.openxmlformats.org/officeDocument/2006/relationships/slideMaster" Target="../slideMasters/slideMaster5.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image" Target="../media/image66.jpeg"/><Relationship Id="rId1" Type="http://schemas.openxmlformats.org/officeDocument/2006/relationships/slideMaster" Target="../slideMasters/slideMaster5.xml"/><Relationship Id="rId5" Type="http://schemas.openxmlformats.org/officeDocument/2006/relationships/image" Target="../media/image69.png"/><Relationship Id="rId4" Type="http://schemas.openxmlformats.org/officeDocument/2006/relationships/image" Target="../media/image68.png"/></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70.jpeg"/><Relationship Id="rId1" Type="http://schemas.openxmlformats.org/officeDocument/2006/relationships/slideMaster" Target="../slideMasters/slideMaster5.xml"/><Relationship Id="rId4" Type="http://schemas.openxmlformats.org/officeDocument/2006/relationships/image" Target="../media/image71.png"/></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Master" Target="../slideMasters/slideMaster5.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Master" Target="../slideMasters/slideMaster5.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Master" Target="../slideMasters/slideMaster5.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Master" Target="../slideMasters/slideMaster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5.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Master" Target="../slideMasters/slideMaster5.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Master" Target="../slideMasters/slideMaster5.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Master" Target="../slideMasters/slideMaster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Master" Target="../slideMasters/slideMaster5.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Master" Target="../slideMasters/slideMaster5.xml"/></Relationships>
</file>

<file path=ppt/slideLayouts/_rels/slideLayout18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jpeg"/><Relationship Id="rId1" Type="http://schemas.openxmlformats.org/officeDocument/2006/relationships/slideMaster" Target="../slideMasters/slideMaster5.xml"/><Relationship Id="rId4" Type="http://schemas.microsoft.com/office/2007/relationships/hdphoto" Target="../media/hdphoto2.wdp"/></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Master" Target="../slideMasters/slideMaster5.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Master" Target="../slideMasters/slideMaster5.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Master" Target="../slideMasters/slideMaster5.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Master" Target="../slideMasters/slideMaster5.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5.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Master" Target="../slideMasters/slideMaster5.xml"/></Relationships>
</file>

<file path=ppt/slideLayouts/_rels/slideLayout188.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Master" Target="../slideMasters/slideMaster5.xml"/></Relationships>
</file>

<file path=ppt/slideLayouts/_rels/slideLayout189.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Master" Target="../slideMasters/slideMaster5.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5.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5.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Master" Target="../slideMasters/slideMaster5.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87.png"/><Relationship Id="rId1" Type="http://schemas.openxmlformats.org/officeDocument/2006/relationships/slideMaster" Target="../slideMasters/slideMaster5.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5.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3.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Master" Target="../slideMasters/slideMaster5.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Master" Target="../slideMasters/slideMaster5.xml"/></Relationships>
</file>

<file path=ppt/slideLayouts/_rels/slideLayout205.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8.emf"/><Relationship Id="rId1" Type="http://schemas.openxmlformats.org/officeDocument/2006/relationships/slideMaster" Target="../slideMasters/slideMaster6.xml"/></Relationships>
</file>

<file path=ppt/slideLayouts/_rels/slideLayout206.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8.emf"/><Relationship Id="rId1" Type="http://schemas.openxmlformats.org/officeDocument/2006/relationships/slideMaster" Target="../slideMasters/slideMaster6.xml"/></Relationships>
</file>

<file path=ppt/slideLayouts/_rels/slideLayout20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2.png"/><Relationship Id="rId1" Type="http://schemas.openxmlformats.org/officeDocument/2006/relationships/slideMaster" Target="../slideMasters/slideMaster6.xml"/><Relationship Id="rId4" Type="http://schemas.openxmlformats.org/officeDocument/2006/relationships/image" Target="../media/image8.emf"/></Relationships>
</file>

<file path=ppt/slideLayouts/_rels/slideLayout20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6.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6.xml"/></Relationships>
</file>

<file path=ppt/slideLayouts/_rels/slideLayout22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png"/><Relationship Id="rId1" Type="http://schemas.openxmlformats.org/officeDocument/2006/relationships/slideMaster" Target="../slideMasters/slideMaster7.xml"/></Relationships>
</file>

<file path=ppt/slideLayouts/_rels/slideLayout222.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png"/><Relationship Id="rId1" Type="http://schemas.openxmlformats.org/officeDocument/2006/relationships/slideMaster" Target="../slideMasters/slideMaster7.xml"/></Relationships>
</file>

<file path=ppt/slideLayouts/_rels/slideLayout223.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Master" Target="../slideMasters/slideMaster7.xml"/></Relationships>
</file>

<file path=ppt/slideLayouts/_rels/slideLayout224.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Master" Target="../slideMasters/slideMaster7.xml"/></Relationships>
</file>

<file path=ppt/slideLayouts/_rels/slideLayout225.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8.jpeg"/><Relationship Id="rId1" Type="http://schemas.openxmlformats.org/officeDocument/2006/relationships/slideMaster" Target="../slideMasters/slideMaster7.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9.jpeg"/><Relationship Id="rId1" Type="http://schemas.openxmlformats.org/officeDocument/2006/relationships/slideMaster" Target="../slideMasters/slideMaster7.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100.jpeg"/><Relationship Id="rId1" Type="http://schemas.openxmlformats.org/officeDocument/2006/relationships/slideMaster" Target="../slideMasters/slideMaster7.xml"/></Relationships>
</file>

<file path=ppt/slideLayouts/_rels/slideLayout22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101.jpeg"/><Relationship Id="rId1" Type="http://schemas.openxmlformats.org/officeDocument/2006/relationships/slideMaster" Target="../slideMasters/slideMaster7.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2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2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6.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Master" Target="../slideMasters/slideMaster7.xml"/></Relationships>
</file>

<file path=ppt/slideLayouts/_rels/slideLayout237.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png"/><Relationship Id="rId1" Type="http://schemas.openxmlformats.org/officeDocument/2006/relationships/slideMaster" Target="../slideMasters/slideMaster7.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png"/><Relationship Id="rId1" Type="http://schemas.openxmlformats.org/officeDocument/2006/relationships/slideMaster" Target="../slideMasters/slideMaster7.xml"/></Relationships>
</file>

<file path=ppt/slideLayouts/_rels/slideLayout239.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Master" Target="../slideMasters/slideMaster7.xml"/></Relationships>
</file>

<file path=ppt/slideLayouts/_rels/slideLayout240.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Master" Target="../slideMasters/slideMaster7.xml"/></Relationships>
</file>

<file path=ppt/slideLayouts/_rels/slideLayout241.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8.jpeg"/><Relationship Id="rId1" Type="http://schemas.openxmlformats.org/officeDocument/2006/relationships/slideMaster" Target="../slideMasters/slideMaster7.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9.jpeg"/><Relationship Id="rId1" Type="http://schemas.openxmlformats.org/officeDocument/2006/relationships/slideMaster" Target="../slideMasters/slideMaster7.xml"/></Relationships>
</file>

<file path=ppt/slideLayouts/_rels/slideLayout24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100.jpeg"/><Relationship Id="rId1" Type="http://schemas.openxmlformats.org/officeDocument/2006/relationships/slideMaster" Target="../slideMasters/slideMaster7.xml"/></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101.jpeg"/><Relationship Id="rId1" Type="http://schemas.openxmlformats.org/officeDocument/2006/relationships/slideMaster" Target="../slideMasters/slideMaster7.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2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2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03.jpeg"/><Relationship Id="rId1" Type="http://schemas.openxmlformats.org/officeDocument/2006/relationships/slideMaster" Target="../slideMasters/slideMaster8.xml"/><Relationship Id="rId4" Type="http://schemas.openxmlformats.org/officeDocument/2006/relationships/image" Target="../media/image104.png"/></Relationships>
</file>

<file path=ppt/slideLayouts/_rels/slideLayout25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03.jpeg"/><Relationship Id="rId1" Type="http://schemas.openxmlformats.org/officeDocument/2006/relationships/slideMaster" Target="../slideMasters/slideMaster8.xml"/></Relationships>
</file>

<file path=ppt/slideLayouts/_rels/slideLayout255.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8.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8.xml"/></Relationships>
</file>

<file path=ppt/slideLayouts/_rels/slideLayout26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8.xml"/></Relationships>
</file>

<file path=ppt/slideLayouts/_rels/slideLayout27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8.xml"/></Relationships>
</file>

<file path=ppt/slideLayouts/_rels/slideLayout27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8.xml"/></Relationships>
</file>

<file path=ppt/slideLayouts/_rels/slideLayout27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8.xml"/></Relationships>
</file>

<file path=ppt/slideLayouts/_rels/slideLayout27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8.xml"/></Relationships>
</file>

<file path=ppt/slideLayouts/_rels/slideLayout27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8.xml"/></Relationships>
</file>

<file path=ppt/slideLayouts/_rels/slideLayout27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8.xml"/></Relationships>
</file>

<file path=ppt/slideLayouts/_rels/slideLayout27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Master" Target="../slideMasters/slideMaster8.xml"/></Relationships>
</file>

<file path=ppt/slideLayouts/_rels/slideLayout27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8.xml"/><Relationship Id="rId4" Type="http://schemas.openxmlformats.org/officeDocument/2006/relationships/image" Target="../media/image40.jpeg"/></Relationships>
</file>

<file path=ppt/slideLayouts/_rels/slideLayout27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8.xml"/><Relationship Id="rId5" Type="http://schemas.openxmlformats.org/officeDocument/2006/relationships/image" Target="../media/image41.jpeg"/><Relationship Id="rId4" Type="http://schemas.openxmlformats.org/officeDocument/2006/relationships/image" Target="../media/image40.jpeg"/></Relationships>
</file>

<file path=ppt/slideLayouts/_rels/slideLayout27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Master" Target="../slideMasters/slideMaster8.xml"/></Relationships>
</file>

<file path=ppt/slideLayouts/_rels/slideLayout28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Master" Target="../slideMasters/slideMaster8.xml"/><Relationship Id="rId4" Type="http://schemas.openxmlformats.org/officeDocument/2006/relationships/image" Target="../media/image46.jpeg"/></Relationships>
</file>

<file path=ppt/slideLayouts/_rels/slideLayout28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Master" Target="../slideMasters/slideMaster8.xml"/><Relationship Id="rId5" Type="http://schemas.openxmlformats.org/officeDocument/2006/relationships/image" Target="../media/image50.jpeg"/><Relationship Id="rId4" Type="http://schemas.openxmlformats.org/officeDocument/2006/relationships/image" Target="../media/image49.jpeg"/></Relationships>
</file>

<file path=ppt/slideLayouts/_rels/slideLayout28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8.xml"/><Relationship Id="rId6" Type="http://schemas.openxmlformats.org/officeDocument/2006/relationships/image" Target="../media/image51.jpeg"/><Relationship Id="rId5" Type="http://schemas.openxmlformats.org/officeDocument/2006/relationships/image" Target="../media/image41.jpeg"/><Relationship Id="rId4" Type="http://schemas.openxmlformats.org/officeDocument/2006/relationships/image" Target="../media/image40.jpeg"/></Relationships>
</file>

<file path=ppt/slideLayouts/_rels/slideLayout28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8.xml"/><Relationship Id="rId4" Type="http://schemas.openxmlformats.org/officeDocument/2006/relationships/image" Target="../media/image40.jpeg"/></Relationships>
</file>

<file path=ppt/slideLayouts/_rels/slideLayout28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Master" Target="../slideMasters/slideMaster8.xml"/><Relationship Id="rId5" Type="http://schemas.openxmlformats.org/officeDocument/2006/relationships/image" Target="../media/image41.jpeg"/><Relationship Id="rId4" Type="http://schemas.openxmlformats.org/officeDocument/2006/relationships/image" Target="../media/image40.jpeg"/></Relationships>
</file>

<file path=ppt/slideLayouts/_rels/slideLayout285.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jpeg"/><Relationship Id="rId1" Type="http://schemas.openxmlformats.org/officeDocument/2006/relationships/slideMaster" Target="../slideMasters/slideMaster8.xml"/><Relationship Id="rId6" Type="http://schemas.openxmlformats.org/officeDocument/2006/relationships/image" Target="../media/image109.jpeg"/><Relationship Id="rId5" Type="http://schemas.openxmlformats.org/officeDocument/2006/relationships/image" Target="../media/image108.jpeg"/><Relationship Id="rId4" Type="http://schemas.openxmlformats.org/officeDocument/2006/relationships/image" Target="../media/image107.jpeg"/></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0.xml"/></Relationships>
</file>

<file path=ppt/slideLayouts/_rels/slideLayout313.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Master" Target="../slideMasters/slideMaster10.xml"/></Relationships>
</file>

<file path=ppt/slideLayouts/_rels/slideLayout31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0.xml"/></Relationships>
</file>

<file path=ppt/slideLayouts/_rels/slideLayout315.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Master" Target="../slideMasters/slideMaster10.xml"/></Relationships>
</file>

<file path=ppt/slideLayouts/_rels/slideLayout31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3.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Master" Target="../slideMasters/slideMaster10.xml"/></Relationships>
</file>

<file path=ppt/slideLayouts/_rels/slideLayout324.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Master" Target="../slideMasters/slideMaster10.xml"/></Relationships>
</file>

<file path=ppt/slideLayouts/_rels/slideLayout325.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Master" Target="../slideMasters/slideMaster10.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0.xml"/></Relationships>
</file>

<file path=ppt/slideLayouts/_rels/slideLayout33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0.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1.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Master" Target="../slideMasters/slideMaster10.xml"/></Relationships>
</file>

<file path=ppt/slideLayouts/_rels/slideLayout34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0.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13.png"/><Relationship Id="rId1" Type="http://schemas.openxmlformats.org/officeDocument/2006/relationships/slideMaster" Target="../slideMasters/slideMaster10.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6.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Master" Target="../slideMasters/slideMaster10.xml"/><Relationship Id="rId4" Type="http://schemas.openxmlformats.org/officeDocument/2006/relationships/image" Target="../media/image116.jpeg"/></Relationships>
</file>

<file path=ppt/slideLayouts/_rels/slideLayout3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34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1.xml"/></Relationships>
</file>

<file path=ppt/slideLayouts/_rels/slideLayout34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1.xml"/></Relationships>
</file>

<file path=ppt/slideLayouts/_rels/slideLayout35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1.xml"/></Relationships>
</file>

<file path=ppt/slideLayouts/_rels/slideLayout35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1.xml"/><Relationship Id="rId4" Type="http://schemas.openxmlformats.org/officeDocument/2006/relationships/image" Target="../media/image118.jpeg"/></Relationships>
</file>

<file path=ppt/slideLayouts/_rels/slideLayout35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1.xml"/><Relationship Id="rId4" Type="http://schemas.openxmlformats.org/officeDocument/2006/relationships/image" Target="../media/image119.jpeg"/></Relationships>
</file>

<file path=ppt/slideLayouts/_rels/slideLayout35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20.jpeg"/><Relationship Id="rId1" Type="http://schemas.openxmlformats.org/officeDocument/2006/relationships/slideMaster" Target="../slideMasters/slideMaster11.xml"/></Relationships>
</file>

<file path=ppt/slideLayouts/_rels/slideLayout354.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1.xml"/></Relationships>
</file>

<file path=ppt/slideLayouts/_rels/slideLayout355.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1.xml"/></Relationships>
</file>

<file path=ppt/slideLayouts/_rels/slideLayout356.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1.xml"/></Relationships>
</file>

<file path=ppt/slideLayouts/_rels/slideLayout357.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1.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3.xml.rels><?xml version="1.0" encoding="UTF-8" standalone="yes"?>
<Relationships xmlns="http://schemas.openxmlformats.org/package/2006/relationships"><Relationship Id="rId2" Type="http://schemas.openxmlformats.org/officeDocument/2006/relationships/image" Target="../media/image121.emf"/><Relationship Id="rId1" Type="http://schemas.openxmlformats.org/officeDocument/2006/relationships/slideMaster" Target="../slideMasters/slideMaster11.xml"/></Relationships>
</file>

<file path=ppt/slideLayouts/_rels/slideLayout364.xml.rels><?xml version="1.0" encoding="UTF-8" standalone="yes"?>
<Relationships xmlns="http://schemas.openxmlformats.org/package/2006/relationships"><Relationship Id="rId2" Type="http://schemas.openxmlformats.org/officeDocument/2006/relationships/image" Target="../media/image121.emf"/><Relationship Id="rId1" Type="http://schemas.openxmlformats.org/officeDocument/2006/relationships/slideMaster" Target="../slideMasters/slideMaster11.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5.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Master" Target="../slideMasters/slideMaster11.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9.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Master" Target="../slideMasters/slideMaster11.xml"/></Relationships>
</file>

<file path=ppt/slideLayouts/_rels/slideLayout380.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Master" Target="../slideMasters/slideMaster11.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2.xml.rels><?xml version="1.0" encoding="UTF-8" standalone="yes"?>
<Relationships xmlns="http://schemas.openxmlformats.org/package/2006/relationships"><Relationship Id="rId2" Type="http://schemas.openxmlformats.org/officeDocument/2006/relationships/image" Target="../media/image123.svg"/><Relationship Id="rId1" Type="http://schemas.openxmlformats.org/officeDocument/2006/relationships/slideMaster" Target="../slideMasters/slideMaster11.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6.xml.rels><?xml version="1.0" encoding="UTF-8" standalone="yes"?>
<Relationships xmlns="http://schemas.openxmlformats.org/package/2006/relationships"><Relationship Id="rId2" Type="http://schemas.openxmlformats.org/officeDocument/2006/relationships/image" Target="../media/image124.emf"/><Relationship Id="rId1" Type="http://schemas.openxmlformats.org/officeDocument/2006/relationships/slideMaster" Target="../slideMasters/slideMaster11.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3.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1.xml"/></Relationships>
</file>

<file path=ppt/slideLayouts/_rels/slideLayout39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1.xml"/></Relationships>
</file>

<file path=ppt/slideLayouts/_rels/slideLayout39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2.xml"/></Relationships>
</file>

<file path=ppt/slideLayouts/_rels/slideLayout39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2.xml"/></Relationships>
</file>

<file path=ppt/slideLayouts/_rels/slideLayout39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2.xml"/></Relationships>
</file>

<file path=ppt/slideLayouts/_rels/slideLayout39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2.xml"/><Relationship Id="rId4" Type="http://schemas.openxmlformats.org/officeDocument/2006/relationships/image" Target="../media/image118.jpeg"/></Relationships>
</file>

<file path=ppt/slideLayouts/_rels/slideLayout39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2.xml"/><Relationship Id="rId4" Type="http://schemas.openxmlformats.org/officeDocument/2006/relationships/image" Target="../media/image119.jpeg"/></Relationships>
</file>

<file path=ppt/slideLayouts/_rels/slideLayout40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20.jpeg"/><Relationship Id="rId1" Type="http://schemas.openxmlformats.org/officeDocument/2006/relationships/slideMaster" Target="../slideMasters/slideMaster12.xml"/></Relationships>
</file>

<file path=ppt/slideLayouts/_rels/slideLayout401.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2.xml"/></Relationships>
</file>

<file path=ppt/slideLayouts/_rels/slideLayout402.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2.xml"/></Relationships>
</file>

<file path=ppt/slideLayouts/_rels/slideLayout403.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2.xml"/></Relationships>
</file>

<file path=ppt/slideLayouts/_rels/slideLayout404.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2.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0.xml.rels><?xml version="1.0" encoding="UTF-8" standalone="yes"?>
<Relationships xmlns="http://schemas.openxmlformats.org/package/2006/relationships"><Relationship Id="rId2" Type="http://schemas.openxmlformats.org/officeDocument/2006/relationships/image" Target="../media/image121.emf"/><Relationship Id="rId1" Type="http://schemas.openxmlformats.org/officeDocument/2006/relationships/slideMaster" Target="../slideMasters/slideMaster12.xml"/></Relationships>
</file>

<file path=ppt/slideLayouts/_rels/slideLayout411.xml.rels><?xml version="1.0" encoding="UTF-8" standalone="yes"?>
<Relationships xmlns="http://schemas.openxmlformats.org/package/2006/relationships"><Relationship Id="rId2" Type="http://schemas.openxmlformats.org/officeDocument/2006/relationships/image" Target="../media/image121.emf"/><Relationship Id="rId1" Type="http://schemas.openxmlformats.org/officeDocument/2006/relationships/slideMaster" Target="../slideMasters/slideMaster12.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22.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Master" Target="../slideMasters/slideMaster12.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26.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Master" Target="../slideMasters/slideMaster12.xml"/></Relationships>
</file>

<file path=ppt/slideLayouts/_rels/slideLayout427.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Master" Target="../slideMasters/slideMaster12.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29.xml.rels><?xml version="1.0" encoding="UTF-8" standalone="yes"?>
<Relationships xmlns="http://schemas.openxmlformats.org/package/2006/relationships"><Relationship Id="rId2" Type="http://schemas.openxmlformats.org/officeDocument/2006/relationships/image" Target="../media/image123.svg"/><Relationship Id="rId1" Type="http://schemas.openxmlformats.org/officeDocument/2006/relationships/slideMaster" Target="../slideMasters/slideMaster12.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33.xml.rels><?xml version="1.0" encoding="UTF-8" standalone="yes"?>
<Relationships xmlns="http://schemas.openxmlformats.org/package/2006/relationships"><Relationship Id="rId2" Type="http://schemas.openxmlformats.org/officeDocument/2006/relationships/image" Target="../media/image124.emf"/><Relationship Id="rId1" Type="http://schemas.openxmlformats.org/officeDocument/2006/relationships/slideMaster" Target="../slideMasters/slideMaster12.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40.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2.xml"/></Relationships>
</file>

<file path=ppt/slideLayouts/_rels/slideLayout441.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2.xml"/></Relationships>
</file>

<file path=ppt/slideLayouts/_rels/slideLayout44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3.xml"/></Relationships>
</file>

<file path=ppt/slideLayouts/_rels/slideLayout44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3.xml"/></Relationships>
</file>

<file path=ppt/slideLayouts/_rels/slideLayout44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3.xml"/></Relationships>
</file>

<file path=ppt/slideLayouts/_rels/slideLayout44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3.xml"/><Relationship Id="rId4" Type="http://schemas.openxmlformats.org/officeDocument/2006/relationships/image" Target="../media/image118.jpeg"/></Relationships>
</file>

<file path=ppt/slideLayouts/_rels/slideLayout44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7.jpeg"/><Relationship Id="rId1" Type="http://schemas.openxmlformats.org/officeDocument/2006/relationships/slideMaster" Target="../slideMasters/slideMaster13.xml"/><Relationship Id="rId4" Type="http://schemas.openxmlformats.org/officeDocument/2006/relationships/image" Target="../media/image119.jpeg"/></Relationships>
</file>

<file path=ppt/slideLayouts/_rels/slideLayout44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20.jpeg"/><Relationship Id="rId1" Type="http://schemas.openxmlformats.org/officeDocument/2006/relationships/slideMaster" Target="../slideMasters/slideMaster13.xml"/></Relationships>
</file>

<file path=ppt/slideLayouts/_rels/slideLayout448.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3.xml"/></Relationships>
</file>

<file path=ppt/slideLayouts/_rels/slideLayout449.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3.xml"/></Relationships>
</file>

<file path=ppt/slideLayouts/_rels/slideLayout450.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3.xml"/></Relationships>
</file>

<file path=ppt/slideLayouts/_rels/slideLayout451.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3.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7.xml.rels><?xml version="1.0" encoding="UTF-8" standalone="yes"?>
<Relationships xmlns="http://schemas.openxmlformats.org/package/2006/relationships"><Relationship Id="rId2" Type="http://schemas.openxmlformats.org/officeDocument/2006/relationships/image" Target="../media/image121.emf"/><Relationship Id="rId1" Type="http://schemas.openxmlformats.org/officeDocument/2006/relationships/slideMaster" Target="../slideMasters/slideMaster13.xml"/></Relationships>
</file>

<file path=ppt/slideLayouts/_rels/slideLayout458.xml.rels><?xml version="1.0" encoding="UTF-8" standalone="yes"?>
<Relationships xmlns="http://schemas.openxmlformats.org/package/2006/relationships"><Relationship Id="rId2" Type="http://schemas.openxmlformats.org/officeDocument/2006/relationships/image" Target="../media/image121.emf"/><Relationship Id="rId1" Type="http://schemas.openxmlformats.org/officeDocument/2006/relationships/slideMaster" Target="../slideMasters/slideMaster13.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9.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Master" Target="../slideMasters/slideMaster13.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3.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Master" Target="../slideMasters/slideMaster13.xml"/></Relationships>
</file>

<file path=ppt/slideLayouts/_rels/slideLayout474.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Master" Target="../slideMasters/slideMaster13.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6.xml.rels><?xml version="1.0" encoding="UTF-8" standalone="yes"?>
<Relationships xmlns="http://schemas.openxmlformats.org/package/2006/relationships"><Relationship Id="rId2" Type="http://schemas.openxmlformats.org/officeDocument/2006/relationships/image" Target="../media/image125.svg"/><Relationship Id="rId1" Type="http://schemas.openxmlformats.org/officeDocument/2006/relationships/slideMaster" Target="../slideMasters/slideMaster13.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0.xml.rels><?xml version="1.0" encoding="UTF-8" standalone="yes"?>
<Relationships xmlns="http://schemas.openxmlformats.org/package/2006/relationships"><Relationship Id="rId2" Type="http://schemas.openxmlformats.org/officeDocument/2006/relationships/image" Target="../media/image124.emf"/><Relationship Id="rId1" Type="http://schemas.openxmlformats.org/officeDocument/2006/relationships/slideMaster" Target="../slideMasters/slideMaster13.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7.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13.xml"/></Relationships>
</file>

<file path=ppt/slideLayouts/_rels/slideLayout48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1_Blank">
    <p:bg>
      <p:bgPr>
        <a:solidFill>
          <a:srgbClr val="01060C"/>
        </a:solidFill>
        <a:effectLst/>
      </p:bgPr>
    </p:bg>
    <p:spTree>
      <p:nvGrpSpPr>
        <p:cNvPr id="1" name=""/>
        <p:cNvGrpSpPr/>
        <p:nvPr/>
      </p:nvGrpSpPr>
      <p:grpSpPr>
        <a:xfrm>
          <a:off x="0" y="0"/>
          <a:ext cx="0" cy="0"/>
          <a:chOff x="0" y="0"/>
          <a:chExt cx="0" cy="0"/>
        </a:xfrm>
      </p:grpSpPr>
      <p:pic>
        <p:nvPicPr>
          <p:cNvPr id="6" name="Picture 5" descr="Circles pattern abstract background">
            <a:extLst>
              <a:ext uri="{FF2B5EF4-FFF2-40B4-BE49-F238E27FC236}">
                <a16:creationId xmlns:a16="http://schemas.microsoft.com/office/drawing/2014/main" id="{913C6B68-99F1-45F2-D622-2C9A8C8227FB}"/>
              </a:ext>
            </a:extLst>
          </p:cNvPr>
          <p:cNvPicPr>
            <a:picLocks noChangeAspect="1"/>
          </p:cNvPicPr>
          <p:nvPr userDrawn="1"/>
        </p:nvPicPr>
        <p:blipFill rotWithShape="1">
          <a:blip r:embed="rId2">
            <a:alphaModFix amt="40000"/>
            <a:extLst>
              <a:ext uri="{28A0092B-C50C-407E-A947-70E740481C1C}">
                <a14:useLocalDpi xmlns:a14="http://schemas.microsoft.com/office/drawing/2010/main" val="0"/>
              </a:ext>
            </a:extLst>
          </a:blip>
          <a:srcRect b="4284"/>
          <a:stretch/>
        </p:blipFill>
        <p:spPr>
          <a:xfrm>
            <a:off x="3526971" y="1014549"/>
            <a:ext cx="8634549" cy="5843452"/>
          </a:xfrm>
          <a:prstGeom prst="rect">
            <a:avLst/>
          </a:prstGeom>
        </p:spPr>
      </p:pic>
    </p:spTree>
    <p:extLst>
      <p:ext uri="{BB962C8B-B14F-4D97-AF65-F5344CB8AC3E}">
        <p14:creationId xmlns:p14="http://schemas.microsoft.com/office/powerpoint/2010/main" val="4008253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89F6F-AB6D-80AE-D998-8DBDD11BAB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B9E224C-AF86-E6E7-F698-B97757277C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E869D82-061C-9BFC-2C8B-E9F9925057F8}"/>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5" name="Footer Placeholder 4">
            <a:extLst>
              <a:ext uri="{FF2B5EF4-FFF2-40B4-BE49-F238E27FC236}">
                <a16:creationId xmlns:a16="http://schemas.microsoft.com/office/drawing/2014/main" id="{D3EB57FB-7329-FD28-39A8-8DD7791E88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FA4BEC-DF32-18FE-B860-4F96F900D7A9}"/>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1956656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2D67D-C7C5-FAAF-ACED-3856D6D80E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77FD1DA-4998-1A7A-1168-9AEB87DCB7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BFAD19-7C21-38B8-10CF-8E990D6E6EBF}"/>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5" name="Footer Placeholder 4">
            <a:extLst>
              <a:ext uri="{FF2B5EF4-FFF2-40B4-BE49-F238E27FC236}">
                <a16:creationId xmlns:a16="http://schemas.microsoft.com/office/drawing/2014/main" id="{4D230EE9-980F-EF8C-0589-558A0DBC6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9F66D1-0784-331C-DEBB-57686E402DAB}"/>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3990829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20891-EF40-61A8-CA7A-08009EC792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578E58A-F1A1-3BB1-261A-762E352941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426AB1-0887-51DC-F1C8-4B13CCBF437A}"/>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5" name="Footer Placeholder 4">
            <a:extLst>
              <a:ext uri="{FF2B5EF4-FFF2-40B4-BE49-F238E27FC236}">
                <a16:creationId xmlns:a16="http://schemas.microsoft.com/office/drawing/2014/main" id="{BDA4A35B-EEA4-A8AE-7219-B8F0F71025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6A5DB-3D4A-434C-0A49-44E9A8976CFE}"/>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1100998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56F24-6BA6-B2E4-4BAF-3248298017B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EEC2EF3-D646-381A-24C3-E135269929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427AC1-C062-D8BC-51D1-4FFA5F27BD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A490453-7A22-990B-B6A3-1B9E519FA19D}"/>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6" name="Footer Placeholder 5">
            <a:extLst>
              <a:ext uri="{FF2B5EF4-FFF2-40B4-BE49-F238E27FC236}">
                <a16:creationId xmlns:a16="http://schemas.microsoft.com/office/drawing/2014/main" id="{5E8D076F-27D5-2E20-E312-710E7F1FC6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B71FF2-6BEA-0935-310A-51C7964363EB}"/>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2987832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54869-F15F-28A1-031E-A7EC907123F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BCEA259-E475-BA72-7DFE-7FCE490229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3EFA32-1A72-77F5-1BD6-714A77AF1A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42025B5-3BA4-C316-836C-F3E4D5F4FA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04EDB0-3C35-26D3-30DA-D1AB96C137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BF15B7D-91D2-07B3-AC96-EBD947F0B7CF}"/>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8" name="Footer Placeholder 7">
            <a:extLst>
              <a:ext uri="{FF2B5EF4-FFF2-40B4-BE49-F238E27FC236}">
                <a16:creationId xmlns:a16="http://schemas.microsoft.com/office/drawing/2014/main" id="{C910F10A-5FDB-0F58-B42F-6F7432AF2F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91EC10-F294-BA2B-0150-968DBAB2B64A}"/>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1435304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4C385-FCE8-2E66-17F2-C6882C510A9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24F53F2-99BC-9FF8-82EA-2F293C6F8A3D}"/>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4" name="Footer Placeholder 3">
            <a:extLst>
              <a:ext uri="{FF2B5EF4-FFF2-40B4-BE49-F238E27FC236}">
                <a16:creationId xmlns:a16="http://schemas.microsoft.com/office/drawing/2014/main" id="{6F0CB7F6-E629-AB6F-270A-C29FB7486C5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A0E594-2622-A4E5-1642-5EC4961D7183}"/>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2367223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89E5F6-71EA-823C-5481-9137C1C479FA}"/>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3" name="Footer Placeholder 2">
            <a:extLst>
              <a:ext uri="{FF2B5EF4-FFF2-40B4-BE49-F238E27FC236}">
                <a16:creationId xmlns:a16="http://schemas.microsoft.com/office/drawing/2014/main" id="{54EE0DE5-0164-5E90-0D0D-F5575EF2A77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2CA36B8-8345-091C-D2CA-BBC53FB5BAFD}"/>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1478304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A6C6C-1030-4276-153D-D2F299C106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8F88CC5-D699-FB26-E157-85408BA6EF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81424CA-63E0-64FB-7B68-CC9603C51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62DE67-273B-F362-D217-A01F3C487157}"/>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6" name="Footer Placeholder 5">
            <a:extLst>
              <a:ext uri="{FF2B5EF4-FFF2-40B4-BE49-F238E27FC236}">
                <a16:creationId xmlns:a16="http://schemas.microsoft.com/office/drawing/2014/main" id="{D3A6E8F9-1CB1-B337-28C2-7448778BE3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234618-B822-63F8-2FC1-F7BC246D2080}"/>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785886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70F38-54A9-8F9C-16E6-C975A6302A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B826AE9-ACF9-07DA-D5A1-FF40F3578A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57BE3C9-0C20-B1E2-7B4A-17BE05C26A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11BDF4-7C05-315B-34CF-8B0707F37440}"/>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6" name="Footer Placeholder 5">
            <a:extLst>
              <a:ext uri="{FF2B5EF4-FFF2-40B4-BE49-F238E27FC236}">
                <a16:creationId xmlns:a16="http://schemas.microsoft.com/office/drawing/2014/main" id="{3D88BCAF-8B07-DFD7-DF81-69704A9C7F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AD82AB-ABB2-5D9E-4E43-3989AEBAC16A}"/>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1062473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EE3D-3851-94A9-FC4B-376432054CB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03D5E6-5CB0-E03B-A5BC-E438A53BDE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636D3E-F75B-45B0-2E50-0D4D7A0C21E4}"/>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5" name="Footer Placeholder 4">
            <a:extLst>
              <a:ext uri="{FF2B5EF4-FFF2-40B4-BE49-F238E27FC236}">
                <a16:creationId xmlns:a16="http://schemas.microsoft.com/office/drawing/2014/main" id="{024970F8-9B2A-A043-DE4E-4B0E963862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C7A1FF-E47D-7C7A-FD7C-FF4E15440B16}"/>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716372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BFC8E1-FA5E-6F4F-5EBC-205A7A848CB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1F79A60-FCC7-A49C-AAA5-223C3082EF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927692-DA4A-9D7F-DD2A-321FD9E51C35}"/>
              </a:ext>
            </a:extLst>
          </p:cNvPr>
          <p:cNvSpPr>
            <a:spLocks noGrp="1"/>
          </p:cNvSpPr>
          <p:nvPr>
            <p:ph type="dt" sz="half" idx="10"/>
          </p:nvPr>
        </p:nvSpPr>
        <p:spPr/>
        <p:txBody>
          <a:bodyPr/>
          <a:lstStyle/>
          <a:p>
            <a:fld id="{23FCEA23-F800-4AE1-B471-6FC524D05CC4}" type="datetimeFigureOut">
              <a:rPr lang="en-US" smtClean="0"/>
              <a:t>5/12/2026</a:t>
            </a:fld>
            <a:endParaRPr lang="en-US"/>
          </a:p>
        </p:txBody>
      </p:sp>
      <p:sp>
        <p:nvSpPr>
          <p:cNvPr id="5" name="Footer Placeholder 4">
            <a:extLst>
              <a:ext uri="{FF2B5EF4-FFF2-40B4-BE49-F238E27FC236}">
                <a16:creationId xmlns:a16="http://schemas.microsoft.com/office/drawing/2014/main" id="{BD4D8E58-7446-B717-C943-0F95320D0F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6A261B-4645-15CD-C2A1-0BE3149ABBF3}"/>
              </a:ext>
            </a:extLst>
          </p:cNvPr>
          <p:cNvSpPr>
            <a:spLocks noGrp="1"/>
          </p:cNvSpPr>
          <p:nvPr>
            <p:ph type="sldNum" sz="quarter" idx="12"/>
          </p:nvPr>
        </p:nvSpPr>
        <p:spPr/>
        <p:txBody>
          <a:bodyPr/>
          <a:lstStyle/>
          <a:p>
            <a:fld id="{1DEB5F38-3EC1-4F76-A136-CD9821235946}" type="slidenum">
              <a:rPr lang="en-US" smtClean="0"/>
              <a:t>‹#›</a:t>
            </a:fld>
            <a:endParaRPr lang="en-US"/>
          </a:p>
        </p:txBody>
      </p:sp>
    </p:spTree>
    <p:extLst>
      <p:ext uri="{BB962C8B-B14F-4D97-AF65-F5344CB8AC3E}">
        <p14:creationId xmlns:p14="http://schemas.microsoft.com/office/powerpoint/2010/main" val="1267977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7240753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CNB_Title, content and resource banner">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ounded Rectangle 6">
            <a:extLst>
              <a:ext uri="{FF2B5EF4-FFF2-40B4-BE49-F238E27FC236}">
                <a16:creationId xmlns:a16="http://schemas.microsoft.com/office/drawing/2014/main" id="{F1F6ECD6-0872-3D76-0A88-B53820253296}"/>
              </a:ext>
            </a:extLst>
          </p:cNvPr>
          <p:cNvSpPr/>
          <p:nvPr userDrawn="1"/>
        </p:nvSpPr>
        <p:spPr>
          <a:xfrm>
            <a:off x="0" y="5849078"/>
            <a:ext cx="5165521" cy="1011104"/>
          </a:xfrm>
          <a:prstGeom prst="roundRect">
            <a:avLst>
              <a:gd name="adj" fmla="val 0"/>
            </a:avLst>
          </a:prstGeom>
          <a:solidFill>
            <a:srgbClr val="F2502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6">
            <a:extLst>
              <a:ext uri="{FF2B5EF4-FFF2-40B4-BE49-F238E27FC236}">
                <a16:creationId xmlns:a16="http://schemas.microsoft.com/office/drawing/2014/main" id="{730947EA-688D-4587-5AD1-B1F0D2D2954E}"/>
              </a:ext>
            </a:extLst>
          </p:cNvPr>
          <p:cNvSpPr>
            <a:spLocks noGrp="1"/>
          </p:cNvSpPr>
          <p:nvPr>
            <p:ph type="body" sz="quarter" idx="12" hasCustomPrompt="1"/>
          </p:nvPr>
        </p:nvSpPr>
        <p:spPr>
          <a:xfrm>
            <a:off x="278321" y="6199848"/>
            <a:ext cx="4073525" cy="309563"/>
          </a:xfrm>
        </p:spPr>
        <p:txBody>
          <a:bodyPr/>
          <a:lstStyle>
            <a:lvl1pPr marL="0" indent="0">
              <a:buNone/>
              <a:defRPr>
                <a:solidFill>
                  <a:schemeClr val="bg1"/>
                </a:solidFill>
              </a:defRPr>
            </a:lvl1pPr>
          </a:lstStyle>
          <a:p>
            <a:pPr lvl="0"/>
            <a:r>
              <a:rPr lang="en-US"/>
              <a:t>Click to add key resource link</a:t>
            </a:r>
          </a:p>
        </p:txBody>
      </p:sp>
    </p:spTree>
    <p:extLst>
      <p:ext uri="{BB962C8B-B14F-4D97-AF65-F5344CB8AC3E}">
        <p14:creationId xmlns:p14="http://schemas.microsoft.com/office/powerpoint/2010/main" val="1434244372"/>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1_CNB_Updates">
    <p:bg>
      <p:bgPr>
        <a:solidFill>
          <a:schemeClr val="bg1"/>
        </a:solidFill>
        <a:effectLst/>
      </p:bgPr>
    </p:bg>
    <p:spTree>
      <p:nvGrpSpPr>
        <p:cNvPr id="1" name=""/>
        <p:cNvGrpSpPr/>
        <p:nvPr/>
      </p:nvGrpSpPr>
      <p:grpSpPr>
        <a:xfrm>
          <a:off x="0" y="0"/>
          <a:ext cx="0" cy="0"/>
          <a:chOff x="0" y="0"/>
          <a:chExt cx="0" cy="0"/>
        </a:xfrm>
      </p:grpSpPr>
      <p:sp>
        <p:nvSpPr>
          <p:cNvPr id="6" name="Rounded Rectangle 4">
            <a:extLst>
              <a:ext uri="{FF2B5EF4-FFF2-40B4-BE49-F238E27FC236}">
                <a16:creationId xmlns:a16="http://schemas.microsoft.com/office/drawing/2014/main" id="{6A1507C7-C542-E81C-EF4A-218C3711D00D}"/>
              </a:ext>
            </a:extLst>
          </p:cNvPr>
          <p:cNvSpPr/>
          <p:nvPr userDrawn="1"/>
        </p:nvSpPr>
        <p:spPr>
          <a:xfrm>
            <a:off x="8928100" y="1151393"/>
            <a:ext cx="3263900" cy="5706606"/>
          </a:xfrm>
          <a:prstGeom prst="roundRect">
            <a:avLst>
              <a:gd name="adj" fmla="val 0"/>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
        <p:nvSpPr>
          <p:cNvPr id="10" name="Rounded Rectangle 1">
            <a:extLst>
              <a:ext uri="{FF2B5EF4-FFF2-40B4-BE49-F238E27FC236}">
                <a16:creationId xmlns:a16="http://schemas.microsoft.com/office/drawing/2014/main" id="{A3FE6813-A34B-408D-5E57-9D178EE76FD8}"/>
              </a:ext>
            </a:extLst>
          </p:cNvPr>
          <p:cNvSpPr/>
          <p:nvPr userDrawn="1"/>
        </p:nvSpPr>
        <p:spPr>
          <a:xfrm>
            <a:off x="0" y="1173570"/>
            <a:ext cx="4152900" cy="468061"/>
          </a:xfrm>
          <a:prstGeom prst="roundRect">
            <a:avLst>
              <a:gd name="adj" fmla="val 0"/>
            </a:avLst>
          </a:prstGeom>
          <a:solidFill>
            <a:srgbClr val="2C7E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17" name="Picture Placeholder 16">
            <a:extLst>
              <a:ext uri="{FF2B5EF4-FFF2-40B4-BE49-F238E27FC236}">
                <a16:creationId xmlns:a16="http://schemas.microsoft.com/office/drawing/2014/main" id="{05AA3CE7-CCC3-9EBF-4083-17CD49870263}"/>
              </a:ext>
            </a:extLst>
          </p:cNvPr>
          <p:cNvSpPr>
            <a:spLocks noGrp="1"/>
          </p:cNvSpPr>
          <p:nvPr>
            <p:ph type="pic" sz="quarter" idx="11" hasCustomPrompt="1"/>
          </p:nvPr>
        </p:nvSpPr>
        <p:spPr>
          <a:xfrm>
            <a:off x="5650395" y="2239963"/>
            <a:ext cx="6262206" cy="3246437"/>
          </a:xfrm>
          <a:prstGeom prst="roundRect">
            <a:avLst>
              <a:gd name="adj" fmla="val 4622"/>
            </a:avLst>
          </a:prstGeom>
          <a:solidFill>
            <a:schemeClr val="bg2"/>
          </a:solidFill>
        </p:spPr>
        <p:txBody>
          <a:bodyPr anchor="ctr">
            <a:noAutofit/>
          </a:bodyPr>
          <a:lstStyle>
            <a:lvl1pPr marL="0" indent="0" algn="ctr">
              <a:buNone/>
              <a:defRPr/>
            </a:lvl1pPr>
          </a:lstStyle>
          <a:p>
            <a:r>
              <a:rPr lang="en-US"/>
              <a:t>Click to insert picture</a:t>
            </a:r>
          </a:p>
        </p:txBody>
      </p:sp>
      <p:sp>
        <p:nvSpPr>
          <p:cNvPr id="19" name="Text Placeholder 18">
            <a:extLst>
              <a:ext uri="{FF2B5EF4-FFF2-40B4-BE49-F238E27FC236}">
                <a16:creationId xmlns:a16="http://schemas.microsoft.com/office/drawing/2014/main" id="{6E0B161C-8EF0-F07D-6565-5AC5DAF93DB4}"/>
              </a:ext>
            </a:extLst>
          </p:cNvPr>
          <p:cNvSpPr>
            <a:spLocks noGrp="1"/>
          </p:cNvSpPr>
          <p:nvPr>
            <p:ph type="body" sz="quarter" idx="12"/>
          </p:nvPr>
        </p:nvSpPr>
        <p:spPr>
          <a:xfrm>
            <a:off x="461963" y="1257671"/>
            <a:ext cx="3617912" cy="307777"/>
          </a:xfrm>
        </p:spPr>
        <p:txBody>
          <a:bodyPr/>
          <a:lstStyle>
            <a:lvl1pPr marL="0" indent="0">
              <a:buNone/>
              <a:defRPr>
                <a:solidFill>
                  <a:schemeClr val="bg1"/>
                </a:solidFill>
                <a:latin typeface="+mj-lt"/>
              </a:defRPr>
            </a:lvl1pPr>
            <a:lvl2pPr marL="228600" indent="0">
              <a:buNone/>
              <a:defRPr/>
            </a:lvl2pPr>
          </a:lstStyle>
          <a:p>
            <a:pPr lvl="0"/>
            <a:r>
              <a:rPr lang="en-US"/>
              <a:t>Click to edit Master text styles</a:t>
            </a:r>
          </a:p>
        </p:txBody>
      </p:sp>
      <p:sp>
        <p:nvSpPr>
          <p:cNvPr id="21" name="Text Placeholder 20">
            <a:extLst>
              <a:ext uri="{FF2B5EF4-FFF2-40B4-BE49-F238E27FC236}">
                <a16:creationId xmlns:a16="http://schemas.microsoft.com/office/drawing/2014/main" id="{0E79AF9F-FE77-CCB9-F3E4-8905E3B043A1}"/>
              </a:ext>
            </a:extLst>
          </p:cNvPr>
          <p:cNvSpPr>
            <a:spLocks noGrp="1"/>
          </p:cNvSpPr>
          <p:nvPr>
            <p:ph type="body" sz="quarter" idx="13" hasCustomPrompt="1"/>
          </p:nvPr>
        </p:nvSpPr>
        <p:spPr>
          <a:xfrm>
            <a:off x="584200" y="2239963"/>
            <a:ext cx="4927600" cy="3137269"/>
          </a:xfrm>
        </p:spPr>
        <p:txBody>
          <a:bodyPr/>
          <a:lstStyle>
            <a:lvl1pPr marL="0" indent="0">
              <a:buNone/>
              <a:defRPr/>
            </a:lvl1pPr>
          </a:lstStyle>
          <a:p>
            <a:pPr marL="0" indent="0">
              <a:lnSpc>
                <a:spcPct val="90000"/>
              </a:lnSpc>
              <a:spcBef>
                <a:spcPts val="1000"/>
              </a:spcBef>
              <a:buNone/>
            </a:pPr>
            <a:r>
              <a:rPr lang="en-US" sz="2800">
                <a:latin typeface="+mj-lt"/>
                <a:cs typeface="Segoe UI Semibold" panose="020B0502040204020203" pitchFamily="34" charset="0"/>
              </a:rPr>
              <a:t>Lorem ipsum dolor sit </a:t>
            </a:r>
            <a:r>
              <a:rPr lang="en-US" sz="2800" err="1">
                <a:latin typeface="+mj-lt"/>
                <a:cs typeface="Segoe UI Semibold" panose="020B0502040204020203" pitchFamily="34" charset="0"/>
              </a:rPr>
              <a:t>amet</a:t>
            </a:r>
            <a:endParaRPr lang="en-US" sz="2000">
              <a:latin typeface="+mj-lt"/>
              <a:cs typeface="Segoe UI" panose="020B0502040204020203" pitchFamily="34" charset="0"/>
            </a:endParaRPr>
          </a:p>
          <a:p>
            <a:pPr marL="0" indent="0">
              <a:lnSpc>
                <a:spcPct val="90000"/>
              </a:lnSpc>
              <a:spcBef>
                <a:spcPts val="1000"/>
              </a:spcBef>
              <a:buNone/>
            </a:pPr>
            <a:r>
              <a:rPr lang="en-US" sz="2000">
                <a:solidFill>
                  <a:srgbClr val="000000"/>
                </a:solidFill>
                <a:effectLst/>
                <a:highlight>
                  <a:srgbClr val="FFFFFF"/>
                </a:highlight>
                <a:latin typeface="Segoe UI" panose="020B0502040204020203" pitchFamily="34" charset="0"/>
                <a:cs typeface="Segoe UI" panose="020B0502040204020203" pitchFamily="34" charset="0"/>
              </a:rPr>
              <a:t>Vestibulum cursus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quam</a:t>
            </a:r>
            <a:r>
              <a:rPr lang="en-US" sz="2000">
                <a:solidFill>
                  <a:srgbClr val="000000"/>
                </a:solidFill>
                <a:effectLst/>
                <a:highlight>
                  <a:srgbClr val="FFFFFF"/>
                </a:highlight>
                <a:latin typeface="Segoe UI" panose="020B0502040204020203" pitchFamily="34" charset="0"/>
                <a:cs typeface="Segoe UI" panose="020B0502040204020203" pitchFamily="34" charset="0"/>
              </a:rPr>
              <a:t> vitae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erat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rutrum</a:t>
            </a:r>
            <a:r>
              <a:rPr lang="en-US" sz="2000">
                <a:solidFill>
                  <a:srgbClr val="000000"/>
                </a:solidFill>
                <a:effectLst/>
                <a:highlight>
                  <a:srgbClr val="FFFFFF"/>
                </a:highlight>
                <a:latin typeface="Segoe UI" panose="020B0502040204020203" pitchFamily="34" charset="0"/>
                <a:cs typeface="Segoe UI" panose="020B0502040204020203" pitchFamily="34" charset="0"/>
              </a:rPr>
              <a:t>, sit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amet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commodo</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felis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commodo</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Vivamus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finibus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arcu</a:t>
            </a:r>
            <a:r>
              <a:rPr lang="en-US" sz="2000">
                <a:solidFill>
                  <a:srgbClr val="000000"/>
                </a:solidFill>
                <a:effectLst/>
                <a:highlight>
                  <a:srgbClr val="FFFFFF"/>
                </a:highlight>
                <a:latin typeface="Segoe UI" panose="020B0502040204020203" pitchFamily="34" charset="0"/>
                <a:cs typeface="Segoe UI" panose="020B0502040204020203" pitchFamily="34" charset="0"/>
              </a:rPr>
              <a:t> vel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tellus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varius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nec</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laoreet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massa</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condimentum</a:t>
            </a:r>
            <a:r>
              <a:rPr lang="en-US" sz="2000">
                <a:solidFill>
                  <a:srgbClr val="000000"/>
                </a:solidFill>
                <a:effectLst/>
                <a:highlight>
                  <a:srgbClr val="FFFFFF"/>
                </a:highlight>
                <a:latin typeface="Segoe UI" panose="020B0502040204020203" pitchFamily="34" charset="0"/>
                <a:cs typeface="Segoe UI" panose="020B0502040204020203" pitchFamily="34" charset="0"/>
              </a:rPr>
              <a:t>. Lorem ipsum dolor sit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amet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consectetur</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adipiscing</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elit</a:t>
            </a:r>
            <a:r>
              <a:rPr lang="en-US" sz="2000">
                <a:solidFill>
                  <a:srgbClr val="000000"/>
                </a:solidFill>
                <a:effectLst/>
                <a:highlight>
                  <a:srgbClr val="FFFFFF"/>
                </a:highlight>
                <a:latin typeface="Segoe UI" panose="020B0502040204020203" pitchFamily="34" charset="0"/>
                <a:cs typeface="Segoe UI" panose="020B0502040204020203" pitchFamily="34" charset="0"/>
              </a:rPr>
              <a:t>. Vestibulum fermentum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imperdiet</a:t>
            </a:r>
            <a:r>
              <a:rPr lang="en-US" sz="2000">
                <a:solidFill>
                  <a:srgbClr val="000000"/>
                </a:solidFill>
                <a:effectLst/>
                <a:highlight>
                  <a:srgbClr val="FFFFFF"/>
                </a:highlight>
                <a:latin typeface="Segoe UI" panose="020B0502040204020203" pitchFamily="34" charset="0"/>
                <a:cs typeface="Segoe UI" panose="020B0502040204020203" pitchFamily="34" charset="0"/>
              </a:rPr>
              <a:t> ex,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nec</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consequat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felis</a:t>
            </a:r>
            <a:r>
              <a:rPr lang="en-US" sz="2000">
                <a:solidFill>
                  <a:srgbClr val="000000"/>
                </a:solidFill>
                <a:effectLst/>
                <a:highlight>
                  <a:srgbClr val="FFFFFF"/>
                </a:highlight>
                <a:latin typeface="Segoe UI" panose="020B0502040204020203" pitchFamily="34" charset="0"/>
                <a:cs typeface="Segoe UI" panose="020B0502040204020203" pitchFamily="34" charset="0"/>
              </a:rPr>
              <a:t> tempus vitae.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Phasellus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lobortis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laoreet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erat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p>
          <a:p>
            <a:pPr marL="0" indent="0">
              <a:lnSpc>
                <a:spcPct val="90000"/>
              </a:lnSpc>
              <a:spcBef>
                <a:spcPts val="1000"/>
              </a:spcBef>
              <a:buNone/>
            </a:pPr>
            <a:r>
              <a:rPr lang="en-US" sz="2000">
                <a:highlight>
                  <a:srgbClr val="FFFFFF"/>
                </a:highlight>
                <a:latin typeface="Segoe UI" panose="020B0502040204020203" pitchFamily="34" charset="0"/>
                <a:cs typeface="Segoe UI" panose="020B0502040204020203" pitchFamily="34" charset="0"/>
              </a:rPr>
              <a:t>Learn more at aka.ms/community.</a:t>
            </a:r>
            <a:endParaRPr lang="en-US" sz="200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804312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CNB_Title, content and resource banner">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ounded Rectangle 6">
            <a:extLst>
              <a:ext uri="{FF2B5EF4-FFF2-40B4-BE49-F238E27FC236}">
                <a16:creationId xmlns:a16="http://schemas.microsoft.com/office/drawing/2014/main" id="{F1F6ECD6-0872-3D76-0A88-B53820253296}"/>
              </a:ext>
            </a:extLst>
          </p:cNvPr>
          <p:cNvSpPr/>
          <p:nvPr userDrawn="1"/>
        </p:nvSpPr>
        <p:spPr>
          <a:xfrm>
            <a:off x="0" y="5849078"/>
            <a:ext cx="5165521" cy="1011104"/>
          </a:xfrm>
          <a:prstGeom prst="roundRect">
            <a:avLst>
              <a:gd name="adj" fmla="val 0"/>
            </a:avLst>
          </a:prstGeom>
          <a:solidFill>
            <a:srgbClr val="2C7E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14F8B1A8-2C10-27D2-A0CC-B065DAFCDB19}"/>
              </a:ext>
            </a:extLst>
          </p:cNvPr>
          <p:cNvSpPr>
            <a:spLocks noGrp="1"/>
          </p:cNvSpPr>
          <p:nvPr>
            <p:ph type="body" sz="quarter" idx="11" hasCustomPrompt="1"/>
          </p:nvPr>
        </p:nvSpPr>
        <p:spPr>
          <a:xfrm>
            <a:off x="300038" y="6059672"/>
            <a:ext cx="4094162" cy="307777"/>
          </a:xfrm>
        </p:spPr>
        <p:txBody>
          <a:bodyPr/>
          <a:lstStyle>
            <a:lvl1pPr marL="0" indent="0">
              <a:buNone/>
              <a:defRPr>
                <a:solidFill>
                  <a:schemeClr val="bg1"/>
                </a:solidFill>
              </a:defRPr>
            </a:lvl1pPr>
            <a:lvl2pPr marL="228600" indent="0">
              <a:buNone/>
              <a:defRPr/>
            </a:lvl2pPr>
          </a:lstStyle>
          <a:p>
            <a:pPr lvl="0"/>
            <a:r>
              <a:rPr lang="en-US"/>
              <a:t>Click to add key resource link</a:t>
            </a:r>
          </a:p>
        </p:txBody>
      </p:sp>
    </p:spTree>
    <p:extLst>
      <p:ext uri="{BB962C8B-B14F-4D97-AF65-F5344CB8AC3E}">
        <p14:creationId xmlns:p14="http://schemas.microsoft.com/office/powerpoint/2010/main" val="190057332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Photo full bleed lower title">
    <p:spTree>
      <p:nvGrpSpPr>
        <p:cNvPr id="1" name=""/>
        <p:cNvGrpSpPr/>
        <p:nvPr/>
      </p:nvGrpSpPr>
      <p:grpSpPr>
        <a:xfrm>
          <a:off x="0" y="0"/>
          <a:ext cx="0" cy="0"/>
          <a:chOff x="0" y="0"/>
          <a:chExt cx="0" cy="0"/>
        </a:xfrm>
      </p:grpSpPr>
      <p:pic>
        <p:nvPicPr>
          <p:cNvPr id="5" name="Picture 4" descr="Background pattern&#10;&#10;Description automatically generated">
            <a:extLst>
              <a:ext uri="{FF2B5EF4-FFF2-40B4-BE49-F238E27FC236}">
                <a16:creationId xmlns:a16="http://schemas.microsoft.com/office/drawing/2014/main" id="{9C4891A6-B964-47F0-8B92-8EE40632F92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Oval 1">
            <a:extLst>
              <a:ext uri="{FF2B5EF4-FFF2-40B4-BE49-F238E27FC236}">
                <a16:creationId xmlns:a16="http://schemas.microsoft.com/office/drawing/2014/main" id="{A85858A1-71F3-413A-9DB7-A6B676CE507A}"/>
              </a:ext>
            </a:extLst>
          </p:cNvPr>
          <p:cNvSpPr/>
          <p:nvPr userDrawn="1"/>
        </p:nvSpPr>
        <p:spPr bwMode="auto">
          <a:xfrm>
            <a:off x="6629400" y="685800"/>
            <a:ext cx="5486400" cy="5486400"/>
          </a:xfrm>
          <a:prstGeom prst="ellipse">
            <a:avLst/>
          </a:prstGeom>
          <a:gradFill flip="none" rotWithShape="1">
            <a:gsLst>
              <a:gs pos="36000">
                <a:srgbClr val="011128"/>
              </a:gs>
              <a:gs pos="81000">
                <a:srgbClr val="011128">
                  <a:alpha val="0"/>
                </a:srgbClr>
              </a:gs>
            </a:gsLst>
            <a:path path="circle">
              <a:fillToRect l="50000" t="50000" r="50000" b="50000"/>
            </a:path>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7" name="Graphic 6">
            <a:extLst>
              <a:ext uri="{FF2B5EF4-FFF2-40B4-BE49-F238E27FC236}">
                <a16:creationId xmlns:a16="http://schemas.microsoft.com/office/drawing/2014/main" id="{2CB82F55-3B81-4613-BD39-D678B3604667}"/>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7299064" y="1377809"/>
            <a:ext cx="4134118" cy="4114800"/>
          </a:xfrm>
          <a:prstGeom prst="rect">
            <a:avLst/>
          </a:prstGeom>
        </p:spPr>
      </p:pic>
      <p:pic>
        <p:nvPicPr>
          <p:cNvPr id="9" name="Picture 8" descr="A picture containing text, clipart&#10;&#10;Description automatically generated">
            <a:extLst>
              <a:ext uri="{FF2B5EF4-FFF2-40B4-BE49-F238E27FC236}">
                <a16:creationId xmlns:a16="http://schemas.microsoft.com/office/drawing/2014/main" id="{85603684-D24B-4C19-A4C0-1EF77D305E6A}"/>
              </a:ext>
            </a:extLst>
          </p:cNvPr>
          <p:cNvPicPr>
            <a:picLocks noChangeAspect="1"/>
          </p:cNvPicPr>
          <p:nvPr userDrawn="1"/>
        </p:nvPicPr>
        <p:blipFill>
          <a:blip r:embed="rId4"/>
          <a:stretch>
            <a:fillRect/>
          </a:stretch>
        </p:blipFill>
        <p:spPr>
          <a:xfrm>
            <a:off x="584201" y="585788"/>
            <a:ext cx="1517162" cy="323661"/>
          </a:xfrm>
          <a:prstGeom prst="rect">
            <a:avLst/>
          </a:prstGeom>
        </p:spPr>
      </p:pic>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2935517"/>
            <a:ext cx="7953829" cy="968829"/>
          </a:xfrm>
          <a:noFill/>
        </p:spPr>
        <p:txBody>
          <a:bodyPr lIns="585216" tIns="585216" rIns="585216" bIns="585216" anchor="b" anchorCtr="0">
            <a:noAutofit/>
          </a:bodyPr>
          <a:lstStyle>
            <a:lvl1pPr>
              <a:defRPr sz="40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15956130"/>
      </p:ext>
    </p:extLst>
  </p:cSld>
  <p:clrMapOvr>
    <a:masterClrMapping/>
  </p:clrMapOvr>
  <p:transition>
    <p:fade/>
  </p:transition>
  <p:extLst>
    <p:ext uri="{DCECCB84-F9BA-43D5-87BE-67443E8EF086}">
      <p15:sldGuideLst xmlns:p15="http://schemas.microsoft.com/office/powerpoint/2012/main">
        <p15:guide id="1" orient="horz" pos="2160">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Photo full bleed lower tit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85D287B-5326-434C-B7F7-B810C3B49409}"/>
              </a:ext>
            </a:extLst>
          </p:cNvPr>
          <p:cNvSpPr/>
          <p:nvPr userDrawn="1"/>
        </p:nvSpPr>
        <p:spPr bwMode="auto">
          <a:xfrm>
            <a:off x="0" y="0"/>
            <a:ext cx="12192000"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11" name="Graphic 10">
            <a:extLst>
              <a:ext uri="{FF2B5EF4-FFF2-40B4-BE49-F238E27FC236}">
                <a16:creationId xmlns:a16="http://schemas.microsoft.com/office/drawing/2014/main" id="{0D9B1DB1-C316-4AC7-9A06-EC070AAC79B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826992" y="1211701"/>
            <a:ext cx="4459843" cy="4433136"/>
          </a:xfrm>
          <a:prstGeom prst="rect">
            <a:avLst/>
          </a:prstGeom>
        </p:spPr>
      </p:pic>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2935517"/>
            <a:ext cx="7953829" cy="968829"/>
          </a:xfrm>
          <a:noFill/>
        </p:spPr>
        <p:txBody>
          <a:bodyPr lIns="585216" tIns="585216" rIns="585216" bIns="585216" anchor="b" anchorCtr="0">
            <a:noAutofit/>
          </a:bodyPr>
          <a:lstStyle>
            <a:lvl1pPr>
              <a:defRPr sz="40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7" name="Picture 6" descr="A picture containing text, clipart&#10;&#10;Description automatically generated">
            <a:extLst>
              <a:ext uri="{FF2B5EF4-FFF2-40B4-BE49-F238E27FC236}">
                <a16:creationId xmlns:a16="http://schemas.microsoft.com/office/drawing/2014/main" id="{52407738-1272-47EC-ABB9-B1A48029A4CD}"/>
              </a:ext>
            </a:extLst>
          </p:cNvPr>
          <p:cNvPicPr>
            <a:picLocks noChangeAspect="1"/>
          </p:cNvPicPr>
          <p:nvPr userDrawn="1"/>
        </p:nvPicPr>
        <p:blipFill>
          <a:blip r:embed="rId3"/>
          <a:stretch>
            <a:fillRect/>
          </a:stretch>
        </p:blipFill>
        <p:spPr>
          <a:xfrm>
            <a:off x="584201" y="585788"/>
            <a:ext cx="1517162" cy="323661"/>
          </a:xfrm>
          <a:prstGeom prst="rect">
            <a:avLst/>
          </a:prstGeom>
        </p:spPr>
      </p:pic>
    </p:spTree>
    <p:extLst>
      <p:ext uri="{BB962C8B-B14F-4D97-AF65-F5344CB8AC3E}">
        <p14:creationId xmlns:p14="http://schemas.microsoft.com/office/powerpoint/2010/main" val="1765019023"/>
      </p:ext>
    </p:extLst>
  </p:cSld>
  <p:clrMapOvr>
    <a:masterClrMapping/>
  </p:clrMapOvr>
  <p:transition>
    <p:fade/>
  </p:transition>
  <p:extLst>
    <p:ext uri="{DCECCB84-F9BA-43D5-87BE-67443E8EF086}">
      <p15:sldGuideLst xmlns:p15="http://schemas.microsoft.com/office/powerpoint/2012/main">
        <p15:guide id="1" orient="horz" pos="2160">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quare photo">
    <p:bg>
      <p:bgPr>
        <a:solidFill>
          <a:srgbClr val="0078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white - EMF" descr="Microsoft logo white text version">
            <a:extLst>
              <a:ext uri="{FF2B5EF4-FFF2-40B4-BE49-F238E27FC236}">
                <a16:creationId xmlns:a16="http://schemas.microsoft.com/office/drawing/2014/main" id="{B75A0920-A5C0-44B4-805C-2A21395BDE6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pic>
        <p:nvPicPr>
          <p:cNvPr id="3" name="Picture 2" descr="A meeting in a conference room.">
            <a:extLst>
              <a:ext uri="{FF2B5EF4-FFF2-40B4-BE49-F238E27FC236}">
                <a16:creationId xmlns:a16="http://schemas.microsoft.com/office/drawing/2014/main" id="{1C493F8D-AB10-4958-85D1-CC12E3C2F13E}"/>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bwMode="ltGray">
          <a:xfrm>
            <a:off x="5334000" y="0"/>
            <a:ext cx="6858000" cy="6858000"/>
          </a:xfrm>
          <a:prstGeom prst="rect">
            <a:avLst/>
          </a:prstGeom>
        </p:spPr>
      </p:pic>
    </p:spTree>
    <p:extLst>
      <p:ext uri="{BB962C8B-B14F-4D97-AF65-F5344CB8AC3E}">
        <p14:creationId xmlns:p14="http://schemas.microsoft.com/office/powerpoint/2010/main" val="21879588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quar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pic>
        <p:nvPicPr>
          <p:cNvPr id="3" name="Picture 2" descr="A meeting in a conference room.">
            <a:extLst>
              <a:ext uri="{FF2B5EF4-FFF2-40B4-BE49-F238E27FC236}">
                <a16:creationId xmlns:a16="http://schemas.microsoft.com/office/drawing/2014/main" id="{73BBB57F-0AE7-43B4-A8A4-8A3F02549FB7}"/>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bwMode="ltGray">
          <a:xfrm>
            <a:off x="5334000" y="0"/>
            <a:ext cx="6858000" cy="6858000"/>
          </a:xfrm>
          <a:prstGeom prst="rect">
            <a:avLst/>
          </a:prstGeom>
        </p:spPr>
      </p:pic>
    </p:spTree>
    <p:extLst>
      <p:ext uri="{BB962C8B-B14F-4D97-AF65-F5344CB8AC3E}">
        <p14:creationId xmlns:p14="http://schemas.microsoft.com/office/powerpoint/2010/main" val="40964972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rgbClr val="0078D4"/>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2940125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lide 2">
    <p:bg>
      <p:bgRef idx="1001">
        <a:schemeClr val="bg1"/>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48510539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8595593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164085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5284393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761162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4052170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198330172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10312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43220016"/>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6" orient="horz" pos="904">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10312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96506364"/>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10312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714896879"/>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20116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10224696"/>
      </p:ext>
    </p:extLst>
  </p:cSld>
  <p:clrMapOvr>
    <a:masterClrMapping/>
  </p:clrMapOvr>
  <p:transition>
    <p:fade/>
  </p:transition>
  <p:extLst>
    <p:ext uri="{DCECCB84-F9BA-43D5-87BE-67443E8EF086}">
      <p15:sldGuideLst xmlns:p15="http://schemas.microsoft.com/office/powerpoint/2012/main">
        <p15:guide id="1" orient="horz" pos="2160">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20116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76666437"/>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20116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67731968"/>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09728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515270"/>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09728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7251548"/>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18872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2"/>
            <a:stretch>
              <a:fillRect/>
            </a:stretch>
          </a:blipFill>
        </p:spPr>
        <p:txBody>
          <a:bodyPr vert="horz" wrap="square" lIns="0" tIns="0" rIns="0" bIns="118872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87176460"/>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564062"/>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446212"/>
            <a:ext cx="3474720" cy="2765425"/>
          </a:xfrm>
          <a:blipFill>
            <a:blip r:embed="rId2" cstate="screen">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15" name="Text Placeholder 3">
            <a:extLst>
              <a:ext uri="{FF2B5EF4-FFF2-40B4-BE49-F238E27FC236}">
                <a16:creationId xmlns:a16="http://schemas.microsoft.com/office/drawing/2014/main" id="{1427286A-C8CF-4BF2-9615-253DBCF24748}"/>
              </a:ext>
            </a:extLst>
          </p:cNvPr>
          <p:cNvSpPr>
            <a:spLocks noGrp="1"/>
          </p:cNvSpPr>
          <p:nvPr>
            <p:ph type="body" sz="quarter" idx="17"/>
          </p:nvPr>
        </p:nvSpPr>
        <p:spPr>
          <a:xfrm>
            <a:off x="4356101" y="4564062"/>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DAB9C9BA-7F20-48D3-8E36-FEB164FD2351}"/>
              </a:ext>
            </a:extLst>
          </p:cNvPr>
          <p:cNvSpPr>
            <a:spLocks noGrp="1"/>
          </p:cNvSpPr>
          <p:nvPr>
            <p:ph type="pic" sz="quarter" idx="18" hasCustomPrompt="1"/>
          </p:nvPr>
        </p:nvSpPr>
        <p:spPr bwMode="ltGray">
          <a:xfrm>
            <a:off x="4356100" y="1446212"/>
            <a:ext cx="3474720" cy="2765425"/>
          </a:xfrm>
          <a:blipFill>
            <a:blip r:embed="rId2" cstate="screen">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7" name="Text Placeholder 3">
            <a:extLst>
              <a:ext uri="{FF2B5EF4-FFF2-40B4-BE49-F238E27FC236}">
                <a16:creationId xmlns:a16="http://schemas.microsoft.com/office/drawing/2014/main" id="{48BCE855-2968-408F-BC75-A67C79C37C92}"/>
              </a:ext>
            </a:extLst>
          </p:cNvPr>
          <p:cNvSpPr>
            <a:spLocks noGrp="1"/>
          </p:cNvSpPr>
          <p:nvPr>
            <p:ph type="body" sz="quarter" idx="19"/>
          </p:nvPr>
        </p:nvSpPr>
        <p:spPr>
          <a:xfrm>
            <a:off x="8134669" y="4564062"/>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02BEACB5-FA0C-4826-A5F6-82364A06FD46}"/>
              </a:ext>
            </a:extLst>
          </p:cNvPr>
          <p:cNvSpPr>
            <a:spLocks noGrp="1"/>
          </p:cNvSpPr>
          <p:nvPr>
            <p:ph type="pic" sz="quarter" idx="20" hasCustomPrompt="1"/>
          </p:nvPr>
        </p:nvSpPr>
        <p:spPr bwMode="ltGray">
          <a:xfrm>
            <a:off x="8134668" y="1446212"/>
            <a:ext cx="3474720" cy="2765425"/>
          </a:xfrm>
          <a:blipFill>
            <a:blip r:embed="rId2" cstate="screen">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058170861"/>
      </p:ext>
    </p:extLst>
  </p:cSld>
  <p:clrMapOvr>
    <a:masterClrMapping/>
  </p:clrMapOvr>
  <p:transition>
    <p:fade/>
  </p:transition>
  <p:extLst>
    <p:ext uri="{DCECCB84-F9BA-43D5-87BE-67443E8EF086}">
      <p15:sldGuideLst xmlns:p15="http://schemas.microsoft.com/office/powerpoint/2012/main">
        <p15:guide id="3" orient="horz" pos="2880">
          <p15:clr>
            <a:srgbClr val="5ACBF0"/>
          </p15:clr>
        </p15:guide>
        <p15:guide id="4" orient="horz" pos="912">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cstate="screen">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2" cstate="screen">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2" cstate="screen">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6500" y="2025650"/>
            <a:ext cx="2532888" cy="2532888"/>
          </a:xfrm>
          <a:blipFill>
            <a:blip r:embed="rId2" cstate="screen">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86126981"/>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354523" y="2309812"/>
            <a:ext cx="7254865" cy="3959226"/>
          </a:xfrm>
        </p:spPr>
        <p:txBody>
          <a:bodyPr anchor="t"/>
          <a:lstStyle>
            <a:lvl1pPr marL="0" indent="0">
              <a:spcAft>
                <a:spcPts val="800"/>
              </a:spcAft>
              <a:buNone/>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57150">
            <a:solidFill>
              <a:srgbClr val="D83B0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57150">
            <a:solidFill>
              <a:srgbClr val="D2D2D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6893965"/>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7" y="1705432"/>
            <a:ext cx="3072384" cy="491445"/>
          </a:xfrm>
        </p:spPr>
        <p:txBody>
          <a:bodyPr anchor="t"/>
          <a:lstStyle>
            <a:lvl1pPr>
              <a:defRPr>
                <a:solidFill>
                  <a:schemeClr val="tx1"/>
                </a:solidFill>
              </a:defRPr>
            </a:lvl1pPr>
          </a:lstStyle>
          <a:p>
            <a:r>
              <a:rPr lang="en-US"/>
              <a:t>Title</a:t>
            </a:r>
          </a:p>
        </p:txBody>
      </p:sp>
      <p:sp>
        <p:nvSpPr>
          <p:cNvPr id="6" name="TextBox 5">
            <a:extLst>
              <a:ext uri="{FF2B5EF4-FFF2-40B4-BE49-F238E27FC236}">
                <a16:creationId xmlns:a16="http://schemas.microsoft.com/office/drawing/2014/main" id="{49D8AF80-CAD5-4055-80AD-0B31EBCB52A9}"/>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7167A558-F125-447E-B726-FE165910A8A8}"/>
              </a:ext>
            </a:extLst>
          </p:cNvPr>
          <p:cNvSpPr>
            <a:spLocks noGrp="1"/>
          </p:cNvSpPr>
          <p:nvPr>
            <p:ph type="pic" sz="quarter" idx="12" hasCustomPrompt="1"/>
          </p:nvPr>
        </p:nvSpPr>
        <p:spPr bwMode="ltGray">
          <a:xfrm>
            <a:off x="6110514" y="0"/>
            <a:ext cx="6081486" cy="6858000"/>
          </a:xfrm>
          <a:blipFill>
            <a:blip r:embed="rId2" cstate="screen">
              <a:extLst>
                <a:ext uri="{28A0092B-C50C-407E-A947-70E740481C1C}">
                  <a14:useLocalDpi xmlns:a14="http://schemas.microsoft.com/office/drawing/2010/main"/>
                </a:ext>
              </a:extLst>
            </a:blip>
            <a:stretch>
              <a:fillRect/>
            </a:stretch>
          </a:blipFill>
        </p:spPr>
        <p:txBody>
          <a:bodyPr lIns="0" tIns="210312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7A0F862D-B1CC-48A7-B4E2-9251CB5E9811}"/>
              </a:ext>
              <a:ext uri="{C183D7F6-B498-43B3-948B-1728B52AA6E4}">
                <adec:decorative xmlns:adec="http://schemas.microsoft.com/office/drawing/2017/decorative" val="1"/>
              </a:ext>
            </a:extLst>
          </p:cNvPr>
          <p:cNvCxnSpPr>
            <a:cxnSpLocks/>
          </p:cNvCxnSpPr>
          <p:nvPr userDrawn="1"/>
        </p:nvCxnSpPr>
        <p:spPr>
          <a:xfrm>
            <a:off x="585216" y="2556331"/>
            <a:ext cx="3182112" cy="0"/>
          </a:xfrm>
          <a:prstGeom prst="line">
            <a:avLst/>
          </a:prstGeom>
          <a:ln w="57150">
            <a:solidFill>
              <a:srgbClr val="0078D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9FC3B758-1A7F-44C9-BE93-0D76BB7FCA59}"/>
              </a:ext>
            </a:extLst>
          </p:cNvPr>
          <p:cNvSpPr>
            <a:spLocks noGrp="1"/>
          </p:cNvSpPr>
          <p:nvPr>
            <p:ph type="body" sz="quarter" idx="13"/>
          </p:nvPr>
        </p:nvSpPr>
        <p:spPr>
          <a:xfrm>
            <a:off x="584200" y="2953656"/>
            <a:ext cx="5090886" cy="2518229"/>
          </a:xfrm>
        </p:spPr>
        <p:txBody>
          <a:bodyPr/>
          <a:lstStyle>
            <a:lvl1pPr marL="274320" indent="-274320">
              <a:spcBef>
                <a:spcPts val="1200"/>
              </a:spcBef>
              <a:defRPr sz="2400"/>
            </a:lvl1pPr>
            <a:lvl2pPr marL="274320" indent="-274320">
              <a:spcBef>
                <a:spcPts val="1200"/>
              </a:spcBef>
              <a:defRPr sz="2400"/>
            </a:lvl2pPr>
            <a:lvl3pPr marL="274320" indent="-274320">
              <a:spcBef>
                <a:spcPts val="1200"/>
              </a:spcBef>
              <a:defRPr sz="2400"/>
            </a:lvl3pPr>
            <a:lvl4pPr marL="274320" indent="-274320">
              <a:spcBef>
                <a:spcPts val="1200"/>
              </a:spcBef>
              <a:defRPr sz="2400"/>
            </a:lvl4pPr>
            <a:lvl5pPr marL="274320" indent="-274320">
              <a:spcBef>
                <a:spcPts val="1200"/>
              </a:spcBef>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338343"/>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816">
          <p15:clr>
            <a:srgbClr val="5ACBF0"/>
          </p15:clr>
        </p15:guide>
        <p15:guide id="30" pos="2376">
          <p15:clr>
            <a:srgbClr val="5ACBF0"/>
          </p15:clr>
        </p15:guide>
        <p15:guide id="32" orient="horz" pos="1056">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0" indent="0">
              <a:buNone/>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userDrawn="1"/>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EB5FBAF-D5DB-4D1E-9D76-AE83D1B7417A}"/>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00958825"/>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Demo slide">
    <p:bg>
      <p:bgRef idx="1001">
        <a:schemeClr val="bg2"/>
      </p:bgRef>
    </p:bg>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168E9297-A1A1-40D0-BB8A-0A2FE30C0E5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rgbClr val="50E6FF"/>
                </a:solidFill>
                <a:latin typeface="+mn-lt"/>
              </a:defRPr>
            </a:lvl1pPr>
          </a:lstStyle>
          <a:p>
            <a:pPr lvl="0"/>
            <a:r>
              <a:rPr lang="en-US"/>
              <a:t>Speaker name</a:t>
            </a:r>
          </a:p>
        </p:txBody>
      </p:sp>
    </p:spTree>
    <p:extLst>
      <p:ext uri="{BB962C8B-B14F-4D97-AF65-F5344CB8AC3E}">
        <p14:creationId xmlns:p14="http://schemas.microsoft.com/office/powerpoint/2010/main" val="13387296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Demo slide 2">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23107490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ection Title">
    <p:bg>
      <p:bgRef idx="1001">
        <a:schemeClr val="bg2"/>
      </p:bgRef>
    </p:bg>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C9D85C28-1565-4369-98E7-F3AFB1E2CDF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15041603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Section Title">
    <p:bg>
      <p:bgPr>
        <a:solidFill>
          <a:schemeClr val="tx1"/>
        </a:solidFill>
        <a:effectLst/>
      </p:bgPr>
    </p:bg>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C9D85C28-1565-4369-98E7-F3AFB1E2CDF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108700" y="0"/>
            <a:ext cx="6083300" cy="6858000"/>
          </a:xfrm>
          <a:prstGeom prst="rect">
            <a:avLst/>
          </a:prstGeom>
        </p:spPr>
      </p:pic>
      <p:sp>
        <p:nvSpPr>
          <p:cNvPr id="2" name="Title 1"/>
          <p:cNvSpPr>
            <a:spLocks noGrp="1"/>
          </p:cNvSpPr>
          <p:nvPr>
            <p:ph type="title" hasCustomPrompt="1"/>
          </p:nvPr>
        </p:nvSpPr>
        <p:spPr>
          <a:xfrm>
            <a:off x="585216" y="3035808"/>
            <a:ext cx="44566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0078D4"/>
                </a:solidFill>
                <a:effectLst/>
                <a:latin typeface="+mj-lt"/>
                <a:ea typeface="+mn-ea"/>
                <a:cs typeface="Segoe UI" pitchFamily="34" charset="0"/>
              </a:defRPr>
            </a:lvl1pPr>
          </a:lstStyle>
          <a:p>
            <a:r>
              <a:rPr lang="en-US"/>
              <a:t>Section title</a:t>
            </a:r>
          </a:p>
        </p:txBody>
      </p:sp>
      <p:sp>
        <p:nvSpPr>
          <p:cNvPr id="4" name="Oval 3">
            <a:extLst>
              <a:ext uri="{FF2B5EF4-FFF2-40B4-BE49-F238E27FC236}">
                <a16:creationId xmlns:a16="http://schemas.microsoft.com/office/drawing/2014/main" id="{BC03996A-9794-4437-8500-374F1994E4CC}"/>
              </a:ext>
            </a:extLst>
          </p:cNvPr>
          <p:cNvSpPr/>
          <p:nvPr userDrawn="1"/>
        </p:nvSpPr>
        <p:spPr bwMode="auto">
          <a:xfrm>
            <a:off x="6629400" y="685800"/>
            <a:ext cx="5486400" cy="5486400"/>
          </a:xfrm>
          <a:prstGeom prst="ellipse">
            <a:avLst/>
          </a:prstGeom>
          <a:gradFill flip="none" rotWithShape="1">
            <a:gsLst>
              <a:gs pos="36000">
                <a:srgbClr val="011128"/>
              </a:gs>
              <a:gs pos="81000">
                <a:srgbClr val="011128">
                  <a:alpha val="0"/>
                </a:srgbClr>
              </a:gs>
            </a:gsLst>
            <a:path path="circle">
              <a:fillToRect l="50000" t="50000" r="50000" b="50000"/>
            </a:path>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5" name="Graphic 4">
            <a:extLst>
              <a:ext uri="{FF2B5EF4-FFF2-40B4-BE49-F238E27FC236}">
                <a16:creationId xmlns:a16="http://schemas.microsoft.com/office/drawing/2014/main" id="{EB19C10F-F8D6-43E0-A82F-9F1C728F2232}"/>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7299064" y="1377809"/>
            <a:ext cx="4134118" cy="4114800"/>
          </a:xfrm>
          <a:prstGeom prst="rect">
            <a:avLst/>
          </a:prstGeom>
        </p:spPr>
      </p:pic>
    </p:spTree>
    <p:extLst>
      <p:ext uri="{BB962C8B-B14F-4D97-AF65-F5344CB8AC3E}">
        <p14:creationId xmlns:p14="http://schemas.microsoft.com/office/powerpoint/2010/main" val="8165455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Section Title 2">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429124281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601477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797742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Developer Cod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0DF2A6-26A8-4810-95DF-F65F123C6660}"/>
              </a:ext>
            </a:extLst>
          </p:cNvPr>
          <p:cNvSpPr>
            <a:spLocks noGrp="1"/>
          </p:cNvSpPr>
          <p:nvPr>
            <p:ph type="title" hasCustomPrompt="1"/>
          </p:nvPr>
        </p:nvSpPr>
        <p:spPr/>
        <p:txBody>
          <a:bodyPr/>
          <a:lstStyle>
            <a:lvl1pPr>
              <a:defRPr/>
            </a:lvl1pPr>
          </a:lstStyle>
          <a:p>
            <a:r>
              <a:rPr lang="en-US"/>
              <a:t>Software code slide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1436688"/>
            <a:ext cx="11018520" cy="1908215"/>
          </a:xfrm>
        </p:spPr>
        <p:txBody>
          <a:bodyPr/>
          <a:lstStyle>
            <a:lvl1pPr marL="0" indent="0">
              <a:buNone/>
              <a:defRPr sz="2800">
                <a:solidFill>
                  <a:schemeClr val="tx1"/>
                </a:solidFill>
                <a:latin typeface="Consolas" panose="020B0609020204030204" pitchFamily="49" charset="0"/>
                <a:cs typeface="Consolas" panose="020B0609020204030204" pitchFamily="49" charset="0"/>
              </a:defRPr>
            </a:lvl1pPr>
            <a:lvl2pPr marL="346553" indent="0">
              <a:buNone/>
              <a:defRPr sz="2400">
                <a:solidFill>
                  <a:schemeClr val="tx1"/>
                </a:solidFill>
                <a:latin typeface="Consolas" panose="020B0609020204030204" pitchFamily="49" charset="0"/>
                <a:cs typeface="Consolas" panose="020B0609020204030204" pitchFamily="49" charset="0"/>
              </a:defRPr>
            </a:lvl2pPr>
            <a:lvl3pPr marL="584607" indent="0">
              <a:buNone/>
              <a:defRPr sz="2000">
                <a:solidFill>
                  <a:schemeClr val="tx1"/>
                </a:solidFill>
                <a:latin typeface="Consolas" panose="020B0609020204030204" pitchFamily="49" charset="0"/>
                <a:cs typeface="Consolas" panose="020B0609020204030204" pitchFamily="49" charset="0"/>
              </a:defRPr>
            </a:lvl3pPr>
            <a:lvl4pPr marL="814563" indent="0">
              <a:buNone/>
              <a:defRPr sz="1800">
                <a:solidFill>
                  <a:schemeClr val="tx1"/>
                </a:solidFill>
                <a:latin typeface="Consolas" panose="020B0609020204030204" pitchFamily="49" charset="0"/>
                <a:cs typeface="Consolas" panose="020B0609020204030204" pitchFamily="49" charset="0"/>
              </a:defRPr>
            </a:lvl4pPr>
            <a:lvl5pPr marL="1050997" indent="0">
              <a:buNone/>
              <a:defRPr sz="18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81579804"/>
      </p:ext>
    </p:extLst>
  </p:cSld>
  <p:clrMapOvr>
    <a:masterClrMapping/>
  </p:clrMapOvr>
  <p:transition>
    <p:fade/>
  </p:transition>
  <p:extLst>
    <p:ext uri="{DCECCB84-F9BA-43D5-87BE-67443E8EF086}">
      <p15:sldGuideLst xmlns:p15="http://schemas.microsoft.com/office/powerpoint/2012/main">
        <p15:guide id="1" orient="horz" pos="1272">
          <p15:clr>
            <a:srgbClr val="5ACBF0"/>
          </p15:clr>
        </p15:guide>
        <p15:guide id="2" orient="horz" pos="905">
          <p15:clr>
            <a:srgbClr val="5ACBF0"/>
          </p15:clr>
        </p15:guide>
        <p15:guide id="3" orient="horz" pos="288">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losing logo slide">
    <p:bg>
      <p:bgPr>
        <a:solidFill>
          <a:srgbClr val="0078D4"/>
        </a:solidFill>
        <a:effectLst/>
      </p:bgPr>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1348581563"/>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Closing logo slide">
    <p:bg>
      <p:bgPr>
        <a:solidFill>
          <a:srgbClr val="0078D4"/>
        </a:solidFill>
        <a:effectLst/>
      </p:bgPr>
    </p:bg>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B23611B6-62AD-45F8-BE9A-F41F8534F56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192419688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Black Notes slide Layout">
    <p:bg bwMode="gray">
      <p:bgRef idx="1001">
        <a:schemeClr val="bg1"/>
      </p:bgRef>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290453466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4" name="Table Placeholder 3"/>
          <p:cNvSpPr>
            <a:spLocks noGrp="1"/>
          </p:cNvSpPr>
          <p:nvPr>
            <p:ph type="tbl" sz="quarter" idx="10"/>
          </p:nvPr>
        </p:nvSpPr>
        <p:spPr>
          <a:xfrm>
            <a:off x="426424" y="2135536"/>
            <a:ext cx="11336039" cy="4288197"/>
          </a:xfrm>
        </p:spPr>
        <p:txBody>
          <a:bodyPr bIns="1737360" anchor="ctr">
            <a:noAutofit/>
          </a:bodyPr>
          <a:lstStyle>
            <a:lvl1pPr algn="ctr">
              <a:defRPr sz="1961">
                <a:solidFill>
                  <a:srgbClr val="000000"/>
                </a:solidFill>
                <a:latin typeface="+mj-lt"/>
              </a:defRPr>
            </a:lvl1pPr>
          </a:lstStyle>
          <a:p>
            <a:r>
              <a:rPr lang="en-US"/>
              <a:t>Click icon to add table</a:t>
            </a:r>
          </a:p>
        </p:txBody>
      </p:sp>
      <p:sp>
        <p:nvSpPr>
          <p:cNvPr id="5" name="Title Placeholder 1">
            <a:extLst>
              <a:ext uri="{FF2B5EF4-FFF2-40B4-BE49-F238E27FC236}">
                <a16:creationId xmlns:a16="http://schemas.microsoft.com/office/drawing/2014/main" id="{4F997AC3-87B6-4E0B-88C2-A05069E413C4}"/>
              </a:ext>
            </a:extLst>
          </p:cNvPr>
          <p:cNvSpPr>
            <a:spLocks noGrp="1"/>
          </p:cNvSpPr>
          <p:nvPr>
            <p:ph type="title" hasCustomPrompt="1"/>
          </p:nvPr>
        </p:nvSpPr>
        <p:spPr>
          <a:xfrm>
            <a:off x="426424" y="440495"/>
            <a:ext cx="11336039" cy="739343"/>
          </a:xfrm>
          <a:prstGeom prst="rect">
            <a:avLst/>
          </a:prstGeom>
        </p:spPr>
        <p:txBody>
          <a:bodyPr vert="horz" wrap="square" lIns="0" tIns="164592" rIns="0" bIns="0" rtlCol="0" anchor="t">
            <a:noAutofit/>
          </a:bodyPr>
          <a:lstStyle>
            <a:lvl1pPr>
              <a:defRPr>
                <a:solidFill>
                  <a:srgbClr val="000000"/>
                </a:solidFill>
              </a:defRPr>
            </a:lvl1pPr>
          </a:lstStyle>
          <a:p>
            <a:r>
              <a:rPr lang="en-US"/>
              <a:t>Table layout</a:t>
            </a:r>
          </a:p>
        </p:txBody>
      </p:sp>
    </p:spTree>
    <p:extLst>
      <p:ext uri="{BB962C8B-B14F-4D97-AF65-F5344CB8AC3E}">
        <p14:creationId xmlns:p14="http://schemas.microsoft.com/office/powerpoint/2010/main" val="329884848"/>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DBC305C-A9C3-4278-AFC0-C99DFD80A68A}"/>
              </a:ext>
            </a:extLst>
          </p:cNvPr>
          <p:cNvSpPr>
            <a:spLocks noGrp="1"/>
          </p:cNvSpPr>
          <p:nvPr>
            <p:ph type="title" hasCustomPrompt="1"/>
          </p:nvPr>
        </p:nvSpPr>
        <p:spPr>
          <a:xfrm>
            <a:off x="426424" y="440495"/>
            <a:ext cx="11336039" cy="758022"/>
          </a:xfrm>
          <a:prstGeom prst="rect">
            <a:avLst/>
          </a:prstGeom>
        </p:spPr>
        <p:txBody>
          <a:bodyPr vert="horz" wrap="square" lIns="0" tIns="164592" rIns="0" bIns="0" rtlCol="0" anchor="t">
            <a:noAutofit/>
          </a:bodyPr>
          <a:lstStyle>
            <a:lvl1pPr>
              <a:defRPr>
                <a:solidFill>
                  <a:srgbClr val="000000"/>
                </a:solidFill>
              </a:defRPr>
            </a:lvl1pPr>
          </a:lstStyle>
          <a:p>
            <a:r>
              <a:rPr lang="en-US"/>
              <a:t>Title</a:t>
            </a:r>
          </a:p>
        </p:txBody>
      </p:sp>
    </p:spTree>
    <p:extLst>
      <p:ext uri="{BB962C8B-B14F-4D97-AF65-F5344CB8AC3E}">
        <p14:creationId xmlns:p14="http://schemas.microsoft.com/office/powerpoint/2010/main" val="883383784"/>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51B72-9E72-707A-93F5-EC728EB91D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D35E75-759E-057A-EED4-686F7388D7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F0A28F-C183-777E-73A9-ECF77E951375}"/>
              </a:ext>
            </a:extLst>
          </p:cNvPr>
          <p:cNvSpPr>
            <a:spLocks noGrp="1"/>
          </p:cNvSpPr>
          <p:nvPr>
            <p:ph type="dt" sz="half" idx="10"/>
          </p:nvPr>
        </p:nvSpPr>
        <p:spPr/>
        <p:txBody>
          <a:bodyPr/>
          <a:lstStyle/>
          <a:p>
            <a:fld id="{8DD7038C-62EA-4619-851E-E5F256C13C34}" type="datetimeFigureOut">
              <a:rPr lang="en-US" smtClean="0"/>
              <a:t>5/12/2026</a:t>
            </a:fld>
            <a:endParaRPr lang="en-US"/>
          </a:p>
        </p:txBody>
      </p:sp>
      <p:sp>
        <p:nvSpPr>
          <p:cNvPr id="5" name="Footer Placeholder 4">
            <a:extLst>
              <a:ext uri="{FF2B5EF4-FFF2-40B4-BE49-F238E27FC236}">
                <a16:creationId xmlns:a16="http://schemas.microsoft.com/office/drawing/2014/main" id="{0BC8E0A4-4FF4-A0AF-A340-5FF6C0D234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5D44B5-7B6F-3905-3D64-DF4A07ECA4C5}"/>
              </a:ext>
            </a:extLst>
          </p:cNvPr>
          <p:cNvSpPr>
            <a:spLocks noGrp="1"/>
          </p:cNvSpPr>
          <p:nvPr>
            <p:ph type="sldNum" sz="quarter" idx="12"/>
          </p:nvPr>
        </p:nvSpPr>
        <p:spPr/>
        <p:txBody>
          <a:bodyPr/>
          <a:lstStyle/>
          <a:p>
            <a:fld id="{F6FEDE47-5C65-4B83-B8B3-46E3B7E2E75A}" type="slidenum">
              <a:rPr lang="en-US" smtClean="0"/>
              <a:t>‹#›</a:t>
            </a:fld>
            <a:endParaRPr lang="en-US"/>
          </a:p>
        </p:txBody>
      </p:sp>
    </p:spTree>
    <p:extLst>
      <p:ext uri="{BB962C8B-B14F-4D97-AF65-F5344CB8AC3E}">
        <p14:creationId xmlns:p14="http://schemas.microsoft.com/office/powerpoint/2010/main" val="134599355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Agenda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D4142-DBC4-E65B-1F41-30597BE745C3}"/>
              </a:ext>
            </a:extLst>
          </p:cNvPr>
          <p:cNvSpPr>
            <a:spLocks noGrp="1"/>
          </p:cNvSpPr>
          <p:nvPr>
            <p:ph type="title" hasCustomPrompt="1"/>
          </p:nvPr>
        </p:nvSpPr>
        <p:spPr>
          <a:xfrm>
            <a:off x="588263" y="3152001"/>
            <a:ext cx="2386712" cy="553998"/>
          </a:xfrm>
        </p:spPr>
        <p:txBody>
          <a:bodyPr anchor="ctr" anchorCtr="0"/>
          <a:lstStyle>
            <a:lvl1pPr>
              <a:defRPr>
                <a:solidFill>
                  <a:srgbClr val="FFFFFF"/>
                </a:solidFill>
              </a:defRPr>
            </a:lvl1pPr>
          </a:lstStyle>
          <a:p>
            <a:r>
              <a:rPr lang="en-US"/>
              <a:t>Agenda</a:t>
            </a:r>
          </a:p>
        </p:txBody>
      </p:sp>
      <p:sp>
        <p:nvSpPr>
          <p:cNvPr id="4" name="Text Placeholder 3">
            <a:extLst>
              <a:ext uri="{FF2B5EF4-FFF2-40B4-BE49-F238E27FC236}">
                <a16:creationId xmlns:a16="http://schemas.microsoft.com/office/drawing/2014/main" id="{6E0E8775-9DC0-A022-7A80-27B9652441C3}"/>
              </a:ext>
            </a:extLst>
          </p:cNvPr>
          <p:cNvSpPr>
            <a:spLocks noGrp="1"/>
          </p:cNvSpPr>
          <p:nvPr>
            <p:ph type="body" sz="quarter" idx="10"/>
          </p:nvPr>
        </p:nvSpPr>
        <p:spPr>
          <a:xfrm>
            <a:off x="4140200" y="2622626"/>
            <a:ext cx="7469188" cy="1612749"/>
          </a:xfrm>
        </p:spPr>
        <p:txBody>
          <a:bodyPr anchor="ctr"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79234274"/>
      </p:ext>
    </p:extLst>
  </p:cSld>
  <p:clrMapOvr>
    <a:masterClrMapping/>
  </p:clrMapOvr>
  <p:transition>
    <p:fade/>
  </p:transition>
  <p:extLst>
    <p:ext uri="{DCECCB84-F9BA-43D5-87BE-67443E8EF086}">
      <p15:sldGuideLst xmlns:p15="http://schemas.microsoft.com/office/powerpoint/2012/main">
        <p15:guide id="1" pos="2241">
          <p15:clr>
            <a:srgbClr val="FBAE40"/>
          </p15:clr>
        </p15:guide>
        <p15:guide id="2" pos="1874">
          <p15:clr>
            <a:srgbClr val="FBAE40"/>
          </p15:clr>
        </p15:guide>
        <p15:guide id="3" pos="2608">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cSld name="3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6F50C-D648-0B58-246C-ABF04984694F}"/>
              </a:ext>
            </a:extLst>
          </p:cNvPr>
          <p:cNvSpPr>
            <a:spLocks noGrp="1"/>
          </p:cNvSpPr>
          <p:nvPr>
            <p:ph type="title"/>
          </p:nvPr>
        </p:nvSpPr>
        <p:spPr>
          <a:xfrm>
            <a:off x="838200" y="-1457325"/>
            <a:ext cx="10515600" cy="1325562"/>
          </a:xfrm>
        </p:spPr>
        <p:txBody>
          <a:bodyPr anchor="b"/>
          <a:lstStyle>
            <a:lvl1pPr>
              <a:defRPr/>
            </a:lvl1pPr>
          </a:lstStyle>
          <a:p>
            <a:r>
              <a:rPr lang="en-US"/>
              <a:t>Click to edit Master title style</a:t>
            </a:r>
          </a:p>
        </p:txBody>
      </p:sp>
      <p:sp>
        <p:nvSpPr>
          <p:cNvPr id="3" name="Date Placeholder 2">
            <a:extLst>
              <a:ext uri="{FF2B5EF4-FFF2-40B4-BE49-F238E27FC236}">
                <a16:creationId xmlns:a16="http://schemas.microsoft.com/office/drawing/2014/main" id="{A68739E2-068B-7B27-AD87-57F55F6B085F}"/>
              </a:ext>
            </a:extLst>
          </p:cNvPr>
          <p:cNvSpPr>
            <a:spLocks noGrp="1"/>
          </p:cNvSpPr>
          <p:nvPr>
            <p:ph type="dt" sz="half" idx="10"/>
          </p:nvPr>
        </p:nvSpPr>
        <p:spPr/>
        <p:txBody>
          <a:bodyPr/>
          <a:lstStyle/>
          <a:p>
            <a:fld id="{DC56D356-9898-4849-8B56-8D4425780EAC}" type="datetimeFigureOut">
              <a:rPr lang="en-US" smtClean="0"/>
              <a:t>5/12/2026</a:t>
            </a:fld>
            <a:endParaRPr lang="en-US"/>
          </a:p>
        </p:txBody>
      </p:sp>
      <p:sp>
        <p:nvSpPr>
          <p:cNvPr id="4" name="Footer Placeholder 3">
            <a:extLst>
              <a:ext uri="{FF2B5EF4-FFF2-40B4-BE49-F238E27FC236}">
                <a16:creationId xmlns:a16="http://schemas.microsoft.com/office/drawing/2014/main" id="{86A63DC9-08A7-7DE2-B712-6D9EBA44B2A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A792A57-72ED-7884-772F-E15DAE86412E}"/>
              </a:ext>
            </a:extLst>
          </p:cNvPr>
          <p:cNvSpPr>
            <a:spLocks noGrp="1"/>
          </p:cNvSpPr>
          <p:nvPr>
            <p:ph type="sldNum" sz="quarter" idx="12"/>
          </p:nvPr>
        </p:nvSpPr>
        <p:spPr/>
        <p:txBody>
          <a:bodyPr/>
          <a:lstStyle/>
          <a:p>
            <a:fld id="{7074C321-619E-43ED-B73E-91FE40887C8E}" type="slidenum">
              <a:rPr lang="en-US" smtClean="0"/>
              <a:t>‹#›</a:t>
            </a:fld>
            <a:endParaRPr lang="en-US"/>
          </a:p>
        </p:txBody>
      </p:sp>
    </p:spTree>
    <p:extLst>
      <p:ext uri="{BB962C8B-B14F-4D97-AF65-F5344CB8AC3E}">
        <p14:creationId xmlns:p14="http://schemas.microsoft.com/office/powerpoint/2010/main" val="137935247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2_Blank">
    <p:bg>
      <p:bgPr>
        <a:solidFill>
          <a:srgbClr val="01060C"/>
        </a:solidFill>
        <a:effectLst/>
      </p:bgPr>
    </p:bg>
    <p:spTree>
      <p:nvGrpSpPr>
        <p:cNvPr id="1" name=""/>
        <p:cNvGrpSpPr/>
        <p:nvPr/>
      </p:nvGrpSpPr>
      <p:grpSpPr>
        <a:xfrm>
          <a:off x="0" y="0"/>
          <a:ext cx="0" cy="0"/>
          <a:chOff x="0" y="0"/>
          <a:chExt cx="0" cy="0"/>
        </a:xfrm>
      </p:grpSpPr>
      <p:pic>
        <p:nvPicPr>
          <p:cNvPr id="6" name="Picture 5" descr="Circles pattern abstract background">
            <a:extLst>
              <a:ext uri="{FF2B5EF4-FFF2-40B4-BE49-F238E27FC236}">
                <a16:creationId xmlns:a16="http://schemas.microsoft.com/office/drawing/2014/main" id="{913C6B68-99F1-45F2-D622-2C9A8C8227FB}"/>
              </a:ext>
            </a:extLst>
          </p:cNvPr>
          <p:cNvPicPr>
            <a:picLocks noChangeAspect="1"/>
          </p:cNvPicPr>
          <p:nvPr userDrawn="1"/>
        </p:nvPicPr>
        <p:blipFill rotWithShape="1">
          <a:blip r:embed="rId2">
            <a:alphaModFix amt="40000"/>
            <a:extLst>
              <a:ext uri="{28A0092B-C50C-407E-A947-70E740481C1C}">
                <a14:useLocalDpi xmlns:a14="http://schemas.microsoft.com/office/drawing/2010/main" val="0"/>
              </a:ext>
            </a:extLst>
          </a:blip>
          <a:srcRect b="4284"/>
          <a:stretch/>
        </p:blipFill>
        <p:spPr>
          <a:xfrm>
            <a:off x="3526971" y="1014549"/>
            <a:ext cx="8634549" cy="5843452"/>
          </a:xfrm>
          <a:prstGeom prst="rect">
            <a:avLst/>
          </a:prstGeom>
        </p:spPr>
      </p:pic>
    </p:spTree>
    <p:extLst>
      <p:ext uri="{BB962C8B-B14F-4D97-AF65-F5344CB8AC3E}">
        <p14:creationId xmlns:p14="http://schemas.microsoft.com/office/powerpoint/2010/main" val="247192273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5_Photo full bleed lower title">
    <p:spTree>
      <p:nvGrpSpPr>
        <p:cNvPr id="1" name=""/>
        <p:cNvGrpSpPr/>
        <p:nvPr/>
      </p:nvGrpSpPr>
      <p:grpSpPr>
        <a:xfrm>
          <a:off x="0" y="0"/>
          <a:ext cx="0" cy="0"/>
          <a:chOff x="0" y="0"/>
          <a:chExt cx="0" cy="0"/>
        </a:xfrm>
      </p:grpSpPr>
      <p:pic>
        <p:nvPicPr>
          <p:cNvPr id="7" name="Picture 6" descr="Abstract network of node and mesh">
            <a:extLst>
              <a:ext uri="{FF2B5EF4-FFF2-40B4-BE49-F238E27FC236}">
                <a16:creationId xmlns:a16="http://schemas.microsoft.com/office/drawing/2014/main" id="{EB13B5E3-B807-AFAD-8A80-BB8B05E6176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12476"/>
          <a:stretch/>
        </p:blipFill>
        <p:spPr>
          <a:xfrm>
            <a:off x="0" y="-1140023"/>
            <a:ext cx="12191999" cy="7998023"/>
          </a:xfrm>
          <a:prstGeom prst="rect">
            <a:avLst/>
          </a:prstGeom>
        </p:spPr>
      </p:pic>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93484100"/>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6F50C-D648-0B58-246C-ABF04984694F}"/>
              </a:ext>
            </a:extLst>
          </p:cNvPr>
          <p:cNvSpPr>
            <a:spLocks noGrp="1"/>
          </p:cNvSpPr>
          <p:nvPr>
            <p:ph type="title"/>
          </p:nvPr>
        </p:nvSpPr>
        <p:spPr>
          <a:xfrm>
            <a:off x="838200" y="-1457325"/>
            <a:ext cx="10515600" cy="1325562"/>
          </a:xfrm>
        </p:spPr>
        <p:txBody>
          <a:bodyPr anchor="b"/>
          <a:lstStyle>
            <a:lvl1pPr>
              <a:defRPr/>
            </a:lvl1pPr>
          </a:lstStyle>
          <a:p>
            <a:r>
              <a:rPr lang="en-US"/>
              <a:t>Click to edit Master title style</a:t>
            </a:r>
          </a:p>
        </p:txBody>
      </p:sp>
      <p:sp>
        <p:nvSpPr>
          <p:cNvPr id="3" name="Date Placeholder 2">
            <a:extLst>
              <a:ext uri="{FF2B5EF4-FFF2-40B4-BE49-F238E27FC236}">
                <a16:creationId xmlns:a16="http://schemas.microsoft.com/office/drawing/2014/main" id="{A68739E2-068B-7B27-AD87-57F55F6B085F}"/>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DC56D356-9898-4849-8B56-8D4425780EAC}" type="datetimeFigureOut">
              <a:rPr kumimoji="0" lang="en-US" sz="1800" b="0" i="0" u="none" strike="noStrike" kern="1200" cap="none" spc="0" normalizeH="0" baseline="0" noProof="0" smtClean="0">
                <a:ln>
                  <a:noFill/>
                </a:ln>
                <a:solidFill>
                  <a:srgbClr val="000000"/>
                </a:solidFill>
                <a:effectLst/>
                <a:uLnTx/>
                <a:uFillTx/>
                <a:latin typeface="Segoe U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5/12/2026</a:t>
            </a:fld>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Footer Placeholder 3">
            <a:extLst>
              <a:ext uri="{FF2B5EF4-FFF2-40B4-BE49-F238E27FC236}">
                <a16:creationId xmlns:a16="http://schemas.microsoft.com/office/drawing/2014/main" id="{86A63DC9-08A7-7DE2-B712-6D9EBA44B2A0}"/>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5" name="Slide Number Placeholder 4">
            <a:extLst>
              <a:ext uri="{FF2B5EF4-FFF2-40B4-BE49-F238E27FC236}">
                <a16:creationId xmlns:a16="http://schemas.microsoft.com/office/drawing/2014/main" id="{BA792A57-72ED-7884-772F-E15DAE86412E}"/>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074C321-619E-43ED-B73E-91FE40887C8E}" type="slidenum">
              <a:rPr kumimoji="0" lang="en-US" sz="1800" b="0" i="0" u="none" strike="noStrike" kern="1200" cap="none" spc="0" normalizeH="0" baseline="0" noProof="0" smtClean="0">
                <a:ln>
                  <a:noFill/>
                </a:ln>
                <a:solidFill>
                  <a:srgbClr val="000000"/>
                </a:solidFill>
                <a:effectLst/>
                <a:uLnTx/>
                <a:uFillTx/>
                <a:latin typeface="Segoe U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420477923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31CD4-A344-B015-6487-BECDE974B2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26A3F87-DE9C-1FFA-2B79-7C1BFF0AE2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A8CA64E-2446-28E0-1BB9-961B195D5E39}"/>
              </a:ext>
            </a:extLst>
          </p:cNvPr>
          <p:cNvSpPr>
            <a:spLocks noGrp="1"/>
          </p:cNvSpPr>
          <p:nvPr>
            <p:ph type="dt" sz="half" idx="10"/>
          </p:nvPr>
        </p:nvSpPr>
        <p:spPr/>
        <p:txBody>
          <a:bodyPr/>
          <a:lstStyle/>
          <a:p>
            <a:fld id="{278DD62D-9961-4585-82C2-9AC35BA51174}" type="datetimeFigureOut">
              <a:rPr lang="en-US" smtClean="0"/>
              <a:t>5/12/2026</a:t>
            </a:fld>
            <a:endParaRPr lang="en-US"/>
          </a:p>
        </p:txBody>
      </p:sp>
      <p:sp>
        <p:nvSpPr>
          <p:cNvPr id="5" name="Footer Placeholder 4">
            <a:extLst>
              <a:ext uri="{FF2B5EF4-FFF2-40B4-BE49-F238E27FC236}">
                <a16:creationId xmlns:a16="http://schemas.microsoft.com/office/drawing/2014/main" id="{6AEC624A-1C83-D4DF-051F-6A317E6D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41CB98-341E-C138-90B1-4D9AC149CB31}"/>
              </a:ext>
            </a:extLst>
          </p:cNvPr>
          <p:cNvSpPr>
            <a:spLocks noGrp="1"/>
          </p:cNvSpPr>
          <p:nvPr>
            <p:ph type="sldNum" sz="quarter" idx="12"/>
          </p:nvPr>
        </p:nvSpPr>
        <p:spPr/>
        <p:txBody>
          <a:bodyPr/>
          <a:lstStyle/>
          <a:p>
            <a:fld id="{D293AE4D-B10C-4CD4-BD88-881D31ACEBA1}" type="slidenum">
              <a:rPr lang="en-US" smtClean="0"/>
              <a:t>‹#›</a:t>
            </a:fld>
            <a:endParaRPr lang="en-US"/>
          </a:p>
        </p:txBody>
      </p:sp>
    </p:spTree>
    <p:extLst>
      <p:ext uri="{BB962C8B-B14F-4D97-AF65-F5344CB8AC3E}">
        <p14:creationId xmlns:p14="http://schemas.microsoft.com/office/powerpoint/2010/main" val="345573503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6" name="Graphic 5" descr="Microsoft Power Platform logo">
            <a:extLst>
              <a:ext uri="{FF2B5EF4-FFF2-40B4-BE49-F238E27FC236}">
                <a16:creationId xmlns:a16="http://schemas.microsoft.com/office/drawing/2014/main" id="{226A48B9-9D98-1261-90C8-6643F1D4E4B0}"/>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04894" y="597820"/>
            <a:ext cx="3068320" cy="292608"/>
          </a:xfrm>
          <a:prstGeom prst="rect">
            <a:avLst/>
          </a:prstGeom>
        </p:spPr>
      </p:pic>
      <p:sp>
        <p:nvSpPr>
          <p:cNvPr id="9" name="Title 1"/>
          <p:cNvSpPr>
            <a:spLocks noGrp="1"/>
          </p:cNvSpPr>
          <p:nvPr>
            <p:ph type="title" hasCustomPrompt="1"/>
          </p:nvPr>
        </p:nvSpPr>
        <p:spPr>
          <a:xfrm>
            <a:off x="584200" y="2425780"/>
            <a:ext cx="5514975" cy="1107996"/>
          </a:xfrm>
          <a:noFill/>
        </p:spPr>
        <p:txBody>
          <a:bodyPr wrap="square"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4975" cy="307777"/>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584200" y="4294188"/>
            <a:ext cx="5511800" cy="246221"/>
          </a:xfrm>
        </p:spPr>
        <p:txBody>
          <a:bodyPr/>
          <a:lstStyle>
            <a:lvl1pPr marL="0" indent="0">
              <a:spcBef>
                <a:spcPts val="0"/>
              </a:spcBef>
              <a:buNone/>
              <a:defRPr sz="1600"/>
            </a:lvl1pPr>
            <a:lvl2pPr marL="228600" indent="0">
              <a:buNone/>
              <a:defRPr/>
            </a:lvl2pPr>
            <a:lvl3pPr marL="457200" indent="0">
              <a:buNone/>
              <a:defRPr/>
            </a:lvl3pPr>
            <a:lvl4pPr marL="661988" indent="0">
              <a:buNone/>
              <a:defRPr/>
            </a:lvl4pPr>
            <a:lvl5pPr marL="855663" indent="0">
              <a:buNone/>
              <a:defRPr/>
            </a:lvl5pPr>
          </a:lstStyle>
          <a:p>
            <a:pPr lvl="0"/>
            <a:r>
              <a:rPr lang="en-US"/>
              <a:t>Title, company, or other information</a:t>
            </a:r>
          </a:p>
        </p:txBody>
      </p:sp>
    </p:spTree>
    <p:extLst>
      <p:ext uri="{BB962C8B-B14F-4D97-AF65-F5344CB8AC3E}">
        <p14:creationId xmlns:p14="http://schemas.microsoft.com/office/powerpoint/2010/main" val="19385043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userDrawn="1">
          <p15:clr>
            <a:srgbClr val="5ACBF0"/>
          </p15:clr>
        </p15:guide>
        <p15:guide id="2" orient="horz" pos="2496" userDrawn="1">
          <p15:clr>
            <a:srgbClr val="5ACBF0"/>
          </p15:clr>
        </p15:guide>
        <p15:guide id="3" pos="3842" userDrawn="1">
          <p15:clr>
            <a:srgbClr val="5ACBF0"/>
          </p15:clr>
        </p15:guide>
        <p15:guide id="4" orient="horz" pos="2160" userDrawn="1">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6" name="Graphic 5" descr="Microsoft Power Platform logo">
            <a:extLst>
              <a:ext uri="{FF2B5EF4-FFF2-40B4-BE49-F238E27FC236}">
                <a16:creationId xmlns:a16="http://schemas.microsoft.com/office/drawing/2014/main" id="{226A48B9-9D98-1261-90C8-6643F1D4E4B0}"/>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04894" y="597820"/>
            <a:ext cx="3068320" cy="292608"/>
          </a:xfrm>
          <a:prstGeom prst="rect">
            <a:avLst/>
          </a:prstGeom>
        </p:spPr>
      </p:pic>
      <p:sp>
        <p:nvSpPr>
          <p:cNvPr id="9" name="Title 1"/>
          <p:cNvSpPr>
            <a:spLocks noGrp="1"/>
          </p:cNvSpPr>
          <p:nvPr>
            <p:ph type="title" hasCustomPrompt="1"/>
          </p:nvPr>
        </p:nvSpPr>
        <p:spPr>
          <a:xfrm>
            <a:off x="584200" y="2425780"/>
            <a:ext cx="5514975" cy="1107996"/>
          </a:xfrm>
          <a:noFill/>
        </p:spPr>
        <p:txBody>
          <a:bodyPr wrap="square"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4975" cy="307777"/>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584200" y="4294188"/>
            <a:ext cx="5511800" cy="246221"/>
          </a:xfrm>
        </p:spPr>
        <p:txBody>
          <a:bodyPr/>
          <a:lstStyle>
            <a:lvl1pPr marL="0" indent="0">
              <a:spcBef>
                <a:spcPts val="0"/>
              </a:spcBef>
              <a:buNone/>
              <a:defRPr sz="1600"/>
            </a:lvl1pPr>
            <a:lvl2pPr marL="228600" indent="0">
              <a:buNone/>
              <a:defRPr/>
            </a:lvl2pPr>
            <a:lvl3pPr marL="457200" indent="0">
              <a:buNone/>
              <a:defRPr/>
            </a:lvl3pPr>
            <a:lvl4pPr marL="661988" indent="0">
              <a:buNone/>
              <a:defRPr/>
            </a:lvl4pPr>
            <a:lvl5pPr marL="855663" indent="0">
              <a:buNone/>
              <a:defRPr/>
            </a:lvl5pPr>
          </a:lstStyle>
          <a:p>
            <a:pPr lvl="0"/>
            <a:r>
              <a:rPr lang="en-US"/>
              <a:t>Title, company, or other information</a:t>
            </a:r>
          </a:p>
        </p:txBody>
      </p:sp>
    </p:spTree>
    <p:extLst>
      <p:ext uri="{BB962C8B-B14F-4D97-AF65-F5344CB8AC3E}">
        <p14:creationId xmlns:p14="http://schemas.microsoft.com/office/powerpoint/2010/main" val="43378533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userDrawn="1">
          <p15:clr>
            <a:srgbClr val="5ACBF0"/>
          </p15:clr>
        </p15:guide>
        <p15:guide id="2" orient="horz" pos="2496" userDrawn="1">
          <p15:clr>
            <a:srgbClr val="5ACBF0"/>
          </p15:clr>
        </p15:guide>
        <p15:guide id="3" pos="3842" userDrawn="1">
          <p15:clr>
            <a:srgbClr val="5ACBF0"/>
          </p15:clr>
        </p15:guide>
        <p15:guide id="4" orient="horz" pos="2160" userDrawn="1">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itl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Speaker name or subtitle text</a:t>
            </a:r>
          </a:p>
        </p:txBody>
      </p:sp>
      <p:sp>
        <p:nvSpPr>
          <p:cNvPr id="4" name="Text Placeholder 3">
            <a:extLst>
              <a:ext uri="{FF2B5EF4-FFF2-40B4-BE49-F238E27FC236}">
                <a16:creationId xmlns:a16="http://schemas.microsoft.com/office/drawing/2014/main" id="{2C393F68-FC36-7494-75D8-E374ACD6653A}"/>
              </a:ext>
            </a:extLst>
          </p:cNvPr>
          <p:cNvSpPr>
            <a:spLocks noGrp="1"/>
          </p:cNvSpPr>
          <p:nvPr>
            <p:ph type="body" sz="quarter" idx="13" hasCustomPrompt="1"/>
          </p:nvPr>
        </p:nvSpPr>
        <p:spPr>
          <a:xfrm>
            <a:off x="584200" y="4294188"/>
            <a:ext cx="9144000" cy="246221"/>
          </a:xfrm>
        </p:spPr>
        <p:txBody>
          <a:bodyPr/>
          <a:lstStyle>
            <a:lvl1pPr marL="0" indent="0">
              <a:spcBef>
                <a:spcPts val="0"/>
              </a:spcBef>
              <a:buNone/>
              <a:defRPr sz="1600"/>
            </a:lvl1pPr>
            <a:lvl2pPr marL="228600" indent="0">
              <a:buNone/>
              <a:defRPr/>
            </a:lvl2pPr>
            <a:lvl3pPr marL="457200" indent="0">
              <a:buNone/>
              <a:defRPr/>
            </a:lvl3pPr>
            <a:lvl4pPr marL="661988" indent="0">
              <a:buNone/>
              <a:defRPr/>
            </a:lvl4pPr>
            <a:lvl5pPr marL="855663" indent="0">
              <a:buNone/>
              <a:defRPr/>
            </a:lvl5pPr>
          </a:lstStyle>
          <a:p>
            <a:pPr lvl="0"/>
            <a:r>
              <a:rPr lang="en-US"/>
              <a:t>Title, company, or other information</a:t>
            </a:r>
          </a:p>
        </p:txBody>
      </p:sp>
      <p:pic>
        <p:nvPicPr>
          <p:cNvPr id="7" name="Graphic 6" descr="Microsoft Power Platform logo">
            <a:extLst>
              <a:ext uri="{FF2B5EF4-FFF2-40B4-BE49-F238E27FC236}">
                <a16:creationId xmlns:a16="http://schemas.microsoft.com/office/drawing/2014/main" id="{FEE7DFBB-29DD-502E-C614-FEB374B2455A}"/>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04894" y="597820"/>
            <a:ext cx="3068320" cy="292608"/>
          </a:xfrm>
          <a:prstGeom prst="rect">
            <a:avLst/>
          </a:prstGeom>
        </p:spPr>
      </p:pic>
    </p:spTree>
    <p:extLst>
      <p:ext uri="{BB962C8B-B14F-4D97-AF65-F5344CB8AC3E}">
        <p14:creationId xmlns:p14="http://schemas.microsoft.com/office/powerpoint/2010/main" val="1849598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itle Slide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Speaker name or subtitle text</a:t>
            </a:r>
          </a:p>
        </p:txBody>
      </p:sp>
      <p:sp>
        <p:nvSpPr>
          <p:cNvPr id="4" name="Text Placeholder 3">
            <a:extLst>
              <a:ext uri="{FF2B5EF4-FFF2-40B4-BE49-F238E27FC236}">
                <a16:creationId xmlns:a16="http://schemas.microsoft.com/office/drawing/2014/main" id="{2C393F68-FC36-7494-75D8-E374ACD6653A}"/>
              </a:ext>
            </a:extLst>
          </p:cNvPr>
          <p:cNvSpPr>
            <a:spLocks noGrp="1"/>
          </p:cNvSpPr>
          <p:nvPr>
            <p:ph type="body" sz="quarter" idx="13" hasCustomPrompt="1"/>
          </p:nvPr>
        </p:nvSpPr>
        <p:spPr>
          <a:xfrm>
            <a:off x="584200" y="4294188"/>
            <a:ext cx="9144000" cy="246221"/>
          </a:xfrm>
        </p:spPr>
        <p:txBody>
          <a:bodyPr/>
          <a:lstStyle>
            <a:lvl1pPr marL="0" indent="0">
              <a:spcBef>
                <a:spcPts val="0"/>
              </a:spcBef>
              <a:buNone/>
              <a:defRPr sz="1600"/>
            </a:lvl1pPr>
            <a:lvl2pPr marL="228600" indent="0">
              <a:buNone/>
              <a:defRPr/>
            </a:lvl2pPr>
            <a:lvl3pPr marL="457200" indent="0">
              <a:buNone/>
              <a:defRPr/>
            </a:lvl3pPr>
            <a:lvl4pPr marL="661988" indent="0">
              <a:buNone/>
              <a:defRPr/>
            </a:lvl4pPr>
            <a:lvl5pPr marL="855663" indent="0">
              <a:buNone/>
              <a:defRPr/>
            </a:lvl5pPr>
          </a:lstStyle>
          <a:p>
            <a:pPr lvl="0"/>
            <a:r>
              <a:rPr lang="en-US"/>
              <a:t>Title, company, or other information</a:t>
            </a:r>
          </a:p>
        </p:txBody>
      </p:sp>
      <p:pic>
        <p:nvPicPr>
          <p:cNvPr id="7" name="Graphic 6" descr="Microsoft Power Platform logo">
            <a:extLst>
              <a:ext uri="{FF2B5EF4-FFF2-40B4-BE49-F238E27FC236}">
                <a16:creationId xmlns:a16="http://schemas.microsoft.com/office/drawing/2014/main" id="{2C40811D-7D86-4FB4-ED32-11F91138C3DE}"/>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04894" y="597820"/>
            <a:ext cx="3068320" cy="292608"/>
          </a:xfrm>
          <a:prstGeom prst="rect">
            <a:avLst/>
          </a:prstGeom>
        </p:spPr>
      </p:pic>
    </p:spTree>
    <p:extLst>
      <p:ext uri="{BB962C8B-B14F-4D97-AF65-F5344CB8AC3E}">
        <p14:creationId xmlns:p14="http://schemas.microsoft.com/office/powerpoint/2010/main" val="40498533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Agenda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D4142-DBC4-E65B-1F41-30597BE745C3}"/>
              </a:ext>
            </a:extLst>
          </p:cNvPr>
          <p:cNvSpPr>
            <a:spLocks noGrp="1"/>
          </p:cNvSpPr>
          <p:nvPr>
            <p:ph type="title" hasCustomPrompt="1"/>
          </p:nvPr>
        </p:nvSpPr>
        <p:spPr>
          <a:xfrm>
            <a:off x="588263" y="3152001"/>
            <a:ext cx="2386712" cy="553998"/>
          </a:xfrm>
        </p:spPr>
        <p:txBody>
          <a:bodyPr anchor="ctr" anchorCtr="0"/>
          <a:lstStyle>
            <a:lvl1pPr>
              <a:defRPr>
                <a:solidFill>
                  <a:srgbClr val="FFFFFF"/>
                </a:solidFill>
              </a:defRPr>
            </a:lvl1pPr>
          </a:lstStyle>
          <a:p>
            <a:r>
              <a:rPr lang="en-US"/>
              <a:t>Agenda</a:t>
            </a:r>
          </a:p>
        </p:txBody>
      </p:sp>
      <p:sp>
        <p:nvSpPr>
          <p:cNvPr id="4" name="Text Placeholder 3">
            <a:extLst>
              <a:ext uri="{FF2B5EF4-FFF2-40B4-BE49-F238E27FC236}">
                <a16:creationId xmlns:a16="http://schemas.microsoft.com/office/drawing/2014/main" id="{6E0E8775-9DC0-A022-7A80-27B9652441C3}"/>
              </a:ext>
            </a:extLst>
          </p:cNvPr>
          <p:cNvSpPr>
            <a:spLocks noGrp="1"/>
          </p:cNvSpPr>
          <p:nvPr>
            <p:ph type="body" sz="quarter" idx="10"/>
          </p:nvPr>
        </p:nvSpPr>
        <p:spPr>
          <a:xfrm>
            <a:off x="4140200" y="2622626"/>
            <a:ext cx="7469188" cy="1612749"/>
          </a:xfrm>
        </p:spPr>
        <p:txBody>
          <a:bodyPr anchor="ctr"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7652864"/>
      </p:ext>
    </p:extLst>
  </p:cSld>
  <p:clrMapOvr>
    <a:masterClrMapping/>
  </p:clrMapOvr>
  <p:transition>
    <p:fade/>
  </p:transition>
  <p:extLst>
    <p:ext uri="{DCECCB84-F9BA-43D5-87BE-67443E8EF086}">
      <p15:sldGuideLst xmlns:p15="http://schemas.microsoft.com/office/powerpoint/2012/main">
        <p15:guide id="1" pos="2241">
          <p15:clr>
            <a:srgbClr val="FBAE40"/>
          </p15:clr>
        </p15:guide>
        <p15:guide id="2" pos="1874">
          <p15:clr>
            <a:srgbClr val="FBAE40"/>
          </p15:clr>
        </p15:guide>
        <p15:guide id="3" pos="2608">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Agenda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452705"/>
          </a:xfrm>
        </p:spPr>
        <p:txBody>
          <a:bodyPr wrap="square">
            <a:spAutoFit/>
          </a:bodyPr>
          <a:lstStyle>
            <a:lvl1pPr marL="141288" indent="-141288">
              <a:defRPr lang="en-US" sz="16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452705"/>
          </a:xfrm>
        </p:spPr>
        <p:txBody>
          <a:bodyPr wrap="square">
            <a:spAutoFit/>
          </a:bodyPr>
          <a:lstStyle>
            <a:lvl1pPr marL="141288" indent="-141288">
              <a:defRPr lang="en-US" sz="16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452705"/>
          </a:xfrm>
        </p:spPr>
        <p:txBody>
          <a:bodyPr wrap="square">
            <a:spAutoFit/>
          </a:bodyPr>
          <a:lstStyle>
            <a:lvl1pPr marL="141288" indent="-141288">
              <a:defRPr lang="en-US" sz="16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452705"/>
          </a:xfrm>
        </p:spPr>
        <p:txBody>
          <a:bodyPr wrap="square">
            <a:spAutoFit/>
          </a:bodyPr>
          <a:lstStyle>
            <a:lvl1pPr marL="141288" indent="-141288">
              <a:defRPr lang="en-US" sz="16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079094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1291521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itle and Content Pink Swoosh">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1633799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itle and Content Green Swoosh">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0052673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411152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6548148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725123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341906"/>
          </a:xfrm>
        </p:spPr>
        <p:txBody>
          <a:bodyPr>
            <a:spAutoFit/>
          </a:bodyPr>
          <a:lstStyle>
            <a:lvl1pPr marL="171450" indent="-171450">
              <a:defRPr lang="en-US" sz="2000" dirty="0"/>
            </a:lvl1pPr>
            <a:lvl2pPr marL="342900" indent="-171450">
              <a:defRPr lang="en-US" sz="1600" dirty="0"/>
            </a:lvl2pPr>
            <a:lvl3pPr marL="514350" indent="-171450">
              <a:defRPr lang="en-US" sz="1400" dirty="0"/>
            </a:lvl3pPr>
            <a:lvl4pPr marL="666750" indent="-152400">
              <a:defRPr lang="en-US" sz="1200" dirty="0"/>
            </a:lvl4pPr>
            <a:lvl5pPr marL="793750" indent="-120650">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341906"/>
          </a:xfrm>
        </p:spPr>
        <p:txBody>
          <a:bodyPr>
            <a:spAutoFit/>
          </a:bodyPr>
          <a:lstStyle>
            <a:lvl1pPr marL="171450" indent="-171450">
              <a:defRPr lang="en-US" sz="2000" dirty="0"/>
            </a:lvl1pPr>
            <a:lvl2pPr marL="342900" indent="-171450">
              <a:defRPr lang="en-US" sz="1600" dirty="0"/>
            </a:lvl2pPr>
            <a:lvl3pPr marL="514350" indent="-171450">
              <a:defRPr lang="en-US" sz="1400" dirty="0"/>
            </a:lvl3pPr>
            <a:lvl4pPr marL="685800" indent="-136525">
              <a:defRPr lang="en-US" sz="1200" dirty="0"/>
            </a:lvl4pPr>
            <a:lvl5pPr marL="793750" indent="-120650">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968627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1"/>
            <a:ext cx="5214937" cy="4187827"/>
          </a:xfrm>
        </p:spPr>
        <p:txBody>
          <a:bodyPr/>
          <a:lstStyle>
            <a:lvl1pPr>
              <a:defRPr sz="20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6"/>
          </a:xfrm>
        </p:spPr>
        <p:txBody>
          <a:bodyPr/>
          <a:lstStyle>
            <a:lvl1pPr>
              <a:defRPr sz="20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9151365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283115"/>
            <a:ext cx="3264408" cy="1243417"/>
          </a:xfrm>
        </p:spPr>
        <p:txBody>
          <a:bodyPr vert="horz" wrap="square" lIns="0" tIns="0" rIns="0" bIns="0" rtlCol="0">
            <a:spAutoFit/>
          </a:bodyPr>
          <a:lstStyle>
            <a:lvl1pPr>
              <a:defRPr lang="en-US" sz="1600"/>
            </a:lvl1pPr>
            <a:lvl2pPr>
              <a:defRPr lang="en-US" sz="1400"/>
            </a:lvl2pPr>
            <a:lvl3pPr>
              <a:defRPr lang="en-US" sz="1400"/>
            </a:lvl3pPr>
            <a:lvl4pPr>
              <a:defRPr lang="en-US" sz="1200"/>
            </a:lvl4pPr>
            <a:lvl5pPr>
              <a:defRPr lang="en-US" sz="1200"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283115"/>
            <a:ext cx="3264408" cy="1243417"/>
          </a:xfrm>
        </p:spPr>
        <p:txBody>
          <a:bodyPr vert="horz" wrap="square" lIns="0" tIns="0" rIns="0" bIns="0" rtlCol="0">
            <a:spAutoFit/>
          </a:bodyPr>
          <a:lstStyle>
            <a:lvl1pPr>
              <a:defRPr lang="en-US" sz="1600"/>
            </a:lvl1pPr>
            <a:lvl2pPr>
              <a:defRPr lang="en-US" sz="1400"/>
            </a:lvl2pPr>
            <a:lvl3pPr>
              <a:defRPr lang="en-US" sz="1400"/>
            </a:lvl3pPr>
            <a:lvl4pPr>
              <a:defRPr lang="en-US" sz="1200"/>
            </a:lvl4pPr>
            <a:lvl5pPr>
              <a:defRPr lang="en-US" sz="1200"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283115"/>
            <a:ext cx="3264408" cy="1243417"/>
          </a:xfrm>
        </p:spPr>
        <p:txBody>
          <a:bodyPr vert="horz" wrap="square" lIns="0" tIns="0" rIns="0" bIns="0" rtlCol="0">
            <a:spAutoFit/>
          </a:bodyPr>
          <a:lstStyle>
            <a:lvl1pPr>
              <a:defRPr lang="en-US" sz="1600"/>
            </a:lvl1pPr>
            <a:lvl2pPr>
              <a:defRPr lang="en-US" sz="1400"/>
            </a:lvl2pPr>
            <a:lvl3pPr>
              <a:defRPr lang="en-US" sz="1400"/>
            </a:lvl3pPr>
            <a:lvl4pPr>
              <a:defRPr lang="en-US" sz="1200"/>
            </a:lvl4pPr>
            <a:lvl5pPr>
              <a:defRPr lang="en-US" sz="1200"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Tree>
    <p:extLst>
      <p:ext uri="{BB962C8B-B14F-4D97-AF65-F5344CB8AC3E}">
        <p14:creationId xmlns:p14="http://schemas.microsoft.com/office/powerpoint/2010/main" val="1530876909"/>
      </p:ext>
    </p:extLst>
  </p:cSld>
  <p:clrMapOvr>
    <a:masterClrMapping/>
  </p:clrMapOvr>
  <p:transition>
    <p:fade/>
  </p:transition>
  <p:extLst>
    <p:ext uri="{DCECCB84-F9BA-43D5-87BE-67443E8EF086}">
      <p15:sldGuideLst xmlns:p15="http://schemas.microsoft.com/office/powerpoint/2012/main">
        <p15:guide id="3" orient="horz" pos="1437">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452705"/>
          </a:xfrm>
        </p:spPr>
        <p:txBody>
          <a:bodyPr wrap="square">
            <a:spAutoFit/>
          </a:bodyPr>
          <a:lstStyle>
            <a:lvl1pPr marL="141288" indent="-141288">
              <a:defRPr lang="en-US" sz="16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452705"/>
          </a:xfrm>
        </p:spPr>
        <p:txBody>
          <a:bodyPr wrap="square">
            <a:spAutoFit/>
          </a:bodyPr>
          <a:lstStyle>
            <a:lvl1pPr marL="141288" indent="-141288">
              <a:defRPr lang="en-US" sz="16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452705"/>
          </a:xfrm>
        </p:spPr>
        <p:txBody>
          <a:bodyPr wrap="square">
            <a:spAutoFit/>
          </a:bodyPr>
          <a:lstStyle>
            <a:lvl1pPr marL="141288" indent="-141288">
              <a:defRPr lang="en-US" sz="16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452705"/>
          </a:xfrm>
        </p:spPr>
        <p:txBody>
          <a:bodyPr wrap="square">
            <a:spAutoFit/>
          </a:bodyPr>
          <a:lstStyle>
            <a:lvl1pPr marL="141288" indent="-141288">
              <a:defRPr lang="en-US" sz="16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81512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615553"/>
          </a:xfrm>
        </p:spPr>
        <p:txBody>
          <a:bodyPr anchor="t"/>
          <a:lstStyle>
            <a:lvl1pPr marL="0" indent="0">
              <a:spcBef>
                <a:spcPts val="0"/>
              </a:spcBef>
              <a:buNone/>
              <a:defRPr sz="20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89639"/>
          </a:xfrm>
        </p:spPr>
        <p:txBody>
          <a:bodyPr vert="horz" wrap="square" lIns="0" tIns="0" rIns="0" bIns="0" rtlCol="0">
            <a:spAutoFit/>
          </a:bodyPr>
          <a:lstStyle>
            <a:lvl1pPr>
              <a:defRPr lang="en-US" sz="1600"/>
            </a:lvl1pPr>
            <a:lvl2pPr>
              <a:defRPr lang="en-US" sz="1400"/>
            </a:lvl2pPr>
            <a:lvl3pPr>
              <a:defRPr lang="en-US" sz="1400"/>
            </a:lvl3pPr>
            <a:lvl4pPr>
              <a:defRPr lang="en-US" sz="1200"/>
            </a:lvl4pPr>
            <a:lvl5pPr>
              <a:defRPr lang="en-US" sz="1200"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615553"/>
          </a:xfrm>
        </p:spPr>
        <p:txBody>
          <a:bodyPr anchor="t"/>
          <a:lstStyle>
            <a:lvl1pPr marL="0" indent="0">
              <a:spcBef>
                <a:spcPts val="0"/>
              </a:spcBef>
              <a:buNone/>
              <a:defRPr sz="20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89639"/>
          </a:xfrm>
        </p:spPr>
        <p:txBody>
          <a:bodyPr vert="horz" wrap="square" lIns="0" tIns="0" rIns="0" bIns="0" rtlCol="0">
            <a:spAutoFit/>
          </a:bodyPr>
          <a:lstStyle>
            <a:lvl1pPr>
              <a:defRPr lang="en-US" sz="1600"/>
            </a:lvl1pPr>
            <a:lvl2pPr>
              <a:defRPr lang="en-US" sz="1400"/>
            </a:lvl2pPr>
            <a:lvl3pPr>
              <a:defRPr lang="en-US" sz="1400"/>
            </a:lvl3pPr>
            <a:lvl4pPr>
              <a:defRPr lang="en-US" sz="1200"/>
            </a:lvl4pPr>
            <a:lvl5pPr>
              <a:defRPr lang="en-US" sz="1200"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615553"/>
          </a:xfrm>
        </p:spPr>
        <p:txBody>
          <a:bodyPr anchor="t"/>
          <a:lstStyle>
            <a:lvl1pPr marL="0" indent="0">
              <a:spcBef>
                <a:spcPts val="0"/>
              </a:spcBef>
              <a:buNone/>
              <a:defRPr sz="20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89639"/>
          </a:xfrm>
        </p:spPr>
        <p:txBody>
          <a:bodyPr vert="horz" wrap="square" lIns="0" tIns="0" rIns="0" bIns="0" rtlCol="0">
            <a:spAutoFit/>
          </a:bodyPr>
          <a:lstStyle>
            <a:lvl1pPr>
              <a:defRPr lang="en-US" sz="1600"/>
            </a:lvl1pPr>
            <a:lvl2pPr>
              <a:defRPr lang="en-US" sz="1400"/>
            </a:lvl2pPr>
            <a:lvl3pPr>
              <a:defRPr lang="en-US" sz="1400"/>
            </a:lvl3pPr>
            <a:lvl4pPr>
              <a:defRPr lang="en-US" sz="1200"/>
            </a:lvl4pPr>
            <a:lvl5pPr>
              <a:defRPr lang="en-US" sz="1200"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615553"/>
          </a:xfrm>
        </p:spPr>
        <p:txBody>
          <a:bodyPr anchor="t"/>
          <a:lstStyle>
            <a:lvl1pPr marL="0" indent="0">
              <a:spcBef>
                <a:spcPts val="0"/>
              </a:spcBef>
              <a:buNone/>
              <a:defRPr sz="20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89639"/>
          </a:xfrm>
        </p:spPr>
        <p:txBody>
          <a:bodyPr vert="horz" wrap="square" lIns="0" tIns="0" rIns="0" bIns="0" rtlCol="0">
            <a:spAutoFit/>
          </a:bodyPr>
          <a:lstStyle>
            <a:lvl1pPr>
              <a:defRPr lang="en-US" sz="1600"/>
            </a:lvl1pPr>
            <a:lvl2pPr>
              <a:defRPr lang="en-US" sz="1400"/>
            </a:lvl2pPr>
            <a:lvl3pPr>
              <a:defRPr lang="en-US" sz="1400"/>
            </a:lvl3pPr>
            <a:lvl4pPr>
              <a:defRPr lang="en-US" sz="1200"/>
            </a:lvl4pPr>
            <a:lvl5pPr>
              <a:defRPr lang="en-US" sz="1200"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615553"/>
          </a:xfrm>
        </p:spPr>
        <p:txBody>
          <a:bodyPr anchor="t"/>
          <a:lstStyle>
            <a:lvl1pPr marL="0" indent="0">
              <a:spcBef>
                <a:spcPts val="0"/>
              </a:spcBef>
              <a:buNone/>
              <a:defRPr sz="20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89639"/>
          </a:xfrm>
        </p:spPr>
        <p:txBody>
          <a:bodyPr vert="horz" wrap="square" lIns="0" tIns="0" rIns="0" bIns="0" rtlCol="0">
            <a:spAutoFit/>
          </a:bodyPr>
          <a:lstStyle>
            <a:lvl1pPr>
              <a:defRPr lang="en-US" sz="1600"/>
            </a:lvl1pPr>
            <a:lvl2pPr>
              <a:defRPr lang="en-US" sz="1400"/>
            </a:lvl2pPr>
            <a:lvl3pPr>
              <a:defRPr lang="en-US" sz="1400"/>
            </a:lvl3pPr>
            <a:lvl4pPr>
              <a:defRPr lang="en-US" sz="1200"/>
            </a:lvl4pPr>
            <a:lvl5pPr>
              <a:defRPr lang="en-US" sz="1200"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Tree>
    <p:extLst>
      <p:ext uri="{BB962C8B-B14F-4D97-AF65-F5344CB8AC3E}">
        <p14:creationId xmlns:p14="http://schemas.microsoft.com/office/powerpoint/2010/main" val="417231733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83827822"/>
      </p:ext>
    </p:extLst>
  </p:cSld>
  <p:clrMapOvr>
    <a:masterClrMapping/>
  </p:clrMapOvr>
  <p:transition>
    <p:fade/>
  </p:transition>
  <p:extLst>
    <p:ext uri="{DCECCB84-F9BA-43D5-87BE-67443E8EF086}">
      <p15:sldGuideLst xmlns:p15="http://schemas.microsoft.com/office/powerpoint/2012/main">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50/50 Imag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3AEB-37BF-20CD-18AD-96D7E3680459}"/>
              </a:ext>
            </a:extLst>
          </p:cNvPr>
          <p:cNvSpPr>
            <a:spLocks noGrp="1"/>
          </p:cNvSpPr>
          <p:nvPr>
            <p:ph type="title" hasCustomPrompt="1"/>
          </p:nvPr>
        </p:nvSpPr>
        <p:spPr>
          <a:xfrm>
            <a:off x="588263" y="457200"/>
            <a:ext cx="4922521" cy="553998"/>
          </a:xfrm>
        </p:spPr>
        <p:txBody>
          <a:bodyPr/>
          <a:lstStyle/>
          <a:p>
            <a:r>
              <a:rPr lang="en-US"/>
              <a:t>Click to edit title</a:t>
            </a:r>
          </a:p>
        </p:txBody>
      </p:sp>
      <p:sp>
        <p:nvSpPr>
          <p:cNvPr id="9" name="Content Placeholder 8">
            <a:extLst>
              <a:ext uri="{FF2B5EF4-FFF2-40B4-BE49-F238E27FC236}">
                <a16:creationId xmlns:a16="http://schemas.microsoft.com/office/drawing/2014/main" id="{01D624DE-483D-FF6E-9BB1-90A937E423D9}"/>
              </a:ext>
            </a:extLst>
          </p:cNvPr>
          <p:cNvSpPr>
            <a:spLocks noGrp="1"/>
          </p:cNvSpPr>
          <p:nvPr>
            <p:ph sz="quarter" idx="10"/>
          </p:nvPr>
        </p:nvSpPr>
        <p:spPr>
          <a:xfrm>
            <a:off x="584201" y="1435100"/>
            <a:ext cx="4922522"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descr="This photo is a 'placeholder' only. Drag or drop your photo here, or click and tap the center to insert a photo.">
            <a:extLst>
              <a:ext uri="{FF2B5EF4-FFF2-40B4-BE49-F238E27FC236}">
                <a16:creationId xmlns:a16="http://schemas.microsoft.com/office/drawing/2014/main" id="{7BB8E91B-810E-3A41-33C4-109248C65B22}"/>
              </a:ext>
            </a:extLst>
          </p:cNvPr>
          <p:cNvSpPr>
            <a:spLocks noGrp="1"/>
          </p:cNvSpPr>
          <p:nvPr>
            <p:ph type="pic" sz="quarter" idx="11"/>
          </p:nvPr>
        </p:nvSpPr>
        <p:spPr>
          <a:xfrm>
            <a:off x="6099242" y="860423"/>
            <a:ext cx="5233221" cy="5137151"/>
          </a:xfrm>
          <a:blipFill dpi="0" rotWithShape="1">
            <a:blip r:embed="rId3"/>
            <a:srcRect/>
            <a:tile tx="0" ty="0" sx="76000" sy="76000" flip="none" algn="tl"/>
          </a:blipFill>
        </p:spPr>
        <p:txBody>
          <a:bodyPr>
            <a:noAutofit/>
          </a:bodyPr>
          <a:lstStyle>
            <a:lvl1pPr marL="0" indent="0">
              <a:buNone/>
              <a:defRPr sz="1400"/>
            </a:lvl1pPr>
          </a:lstStyle>
          <a:p>
            <a:r>
              <a:rPr lang="en-US"/>
              <a:t>Click icon to add picture</a:t>
            </a:r>
          </a:p>
        </p:txBody>
      </p:sp>
    </p:spTree>
    <p:extLst>
      <p:ext uri="{BB962C8B-B14F-4D97-AF65-F5344CB8AC3E}">
        <p14:creationId xmlns:p14="http://schemas.microsoft.com/office/powerpoint/2010/main" val="4098211166"/>
      </p:ext>
    </p:extLst>
  </p:cSld>
  <p:clrMapOvr>
    <a:masterClrMapping/>
  </p:clrMapOvr>
  <p:transition>
    <p:fade/>
  </p:transition>
  <p:extLst>
    <p:ext uri="{DCECCB84-F9BA-43D5-87BE-67443E8EF086}">
      <p15:sldGuideLst xmlns:p15="http://schemas.microsoft.com/office/powerpoint/2012/main">
        <p15:guide id="1" pos="3840">
          <p15:clr>
            <a:srgbClr val="FBAE40"/>
          </p15:clr>
        </p15:guide>
        <p15:guide id="2" pos="3470">
          <p15:clr>
            <a:srgbClr val="FBAE40"/>
          </p15:clr>
        </p15:guide>
        <p15:guide id="3" orient="horz" pos="1272">
          <p15:clr>
            <a:srgbClr val="FBAE40"/>
          </p15:clr>
        </p15:guide>
        <p15:guide id="4" orient="horz" pos="902">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50/50 Image and Text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3AEB-37BF-20CD-18AD-96D7E3680459}"/>
              </a:ext>
            </a:extLst>
          </p:cNvPr>
          <p:cNvSpPr>
            <a:spLocks noGrp="1"/>
          </p:cNvSpPr>
          <p:nvPr>
            <p:ph type="title" hasCustomPrompt="1"/>
          </p:nvPr>
        </p:nvSpPr>
        <p:spPr>
          <a:xfrm>
            <a:off x="588263" y="457200"/>
            <a:ext cx="4922521" cy="553998"/>
          </a:xfrm>
        </p:spPr>
        <p:txBody>
          <a:bodyPr/>
          <a:lstStyle/>
          <a:p>
            <a:r>
              <a:rPr lang="en-US"/>
              <a:t>Click to edit title</a:t>
            </a:r>
          </a:p>
        </p:txBody>
      </p:sp>
      <p:sp>
        <p:nvSpPr>
          <p:cNvPr id="9" name="Content Placeholder 8">
            <a:extLst>
              <a:ext uri="{FF2B5EF4-FFF2-40B4-BE49-F238E27FC236}">
                <a16:creationId xmlns:a16="http://schemas.microsoft.com/office/drawing/2014/main" id="{01D624DE-483D-FF6E-9BB1-90A937E423D9}"/>
              </a:ext>
            </a:extLst>
          </p:cNvPr>
          <p:cNvSpPr>
            <a:spLocks noGrp="1"/>
          </p:cNvSpPr>
          <p:nvPr>
            <p:ph sz="quarter" idx="10"/>
          </p:nvPr>
        </p:nvSpPr>
        <p:spPr>
          <a:xfrm>
            <a:off x="584201" y="1435100"/>
            <a:ext cx="4922522"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descr="This photo is a 'placeholder' only. Drag or drop your photo here, or click and tap the center to insert a photo.">
            <a:extLst>
              <a:ext uri="{FF2B5EF4-FFF2-40B4-BE49-F238E27FC236}">
                <a16:creationId xmlns:a16="http://schemas.microsoft.com/office/drawing/2014/main" id="{7BB8E91B-810E-3A41-33C4-109248C65B22}"/>
              </a:ext>
            </a:extLst>
          </p:cNvPr>
          <p:cNvSpPr>
            <a:spLocks noGrp="1"/>
          </p:cNvSpPr>
          <p:nvPr>
            <p:ph type="pic" sz="quarter" idx="11"/>
          </p:nvPr>
        </p:nvSpPr>
        <p:spPr>
          <a:xfrm>
            <a:off x="6099242" y="860423"/>
            <a:ext cx="5233221" cy="5137151"/>
          </a:xfrm>
          <a:blipFill dpi="0" rotWithShape="1">
            <a:blip r:embed="rId3"/>
            <a:srcRect/>
            <a:tile tx="0" ty="0" sx="76000" sy="76000" flip="none" algn="tl"/>
          </a:blipFill>
        </p:spPr>
        <p:txBody>
          <a:bodyPr>
            <a:noAutofit/>
          </a:bodyPr>
          <a:lstStyle>
            <a:lvl1pPr marL="0" indent="0">
              <a:buNone/>
              <a:defRPr sz="1400"/>
            </a:lvl1pPr>
          </a:lstStyle>
          <a:p>
            <a:r>
              <a:rPr lang="en-US"/>
              <a:t>Click icon to add picture</a:t>
            </a:r>
          </a:p>
        </p:txBody>
      </p:sp>
    </p:spTree>
    <p:extLst>
      <p:ext uri="{BB962C8B-B14F-4D97-AF65-F5344CB8AC3E}">
        <p14:creationId xmlns:p14="http://schemas.microsoft.com/office/powerpoint/2010/main" val="435867267"/>
      </p:ext>
    </p:extLst>
  </p:cSld>
  <p:clrMapOvr>
    <a:masterClrMapping/>
  </p:clrMapOvr>
  <p:transition>
    <p:fade/>
  </p:transition>
  <p:extLst>
    <p:ext uri="{DCECCB84-F9BA-43D5-87BE-67443E8EF086}">
      <p15:sldGuideLst xmlns:p15="http://schemas.microsoft.com/office/powerpoint/2012/main">
        <p15:guide id="1" pos="3840">
          <p15:clr>
            <a:srgbClr val="FBAE40"/>
          </p15:clr>
        </p15:guide>
        <p15:guide id="2" pos="3470">
          <p15:clr>
            <a:srgbClr val="FBAE40"/>
          </p15:clr>
        </p15:guide>
        <p15:guide id="3" orient="horz" pos="1272">
          <p15:clr>
            <a:srgbClr val="FBAE40"/>
          </p15:clr>
        </p15:guide>
        <p15:guide id="4" orient="horz" pos="902">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50/50 Image and Text 3">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3AEB-37BF-20CD-18AD-96D7E3680459}"/>
              </a:ext>
            </a:extLst>
          </p:cNvPr>
          <p:cNvSpPr>
            <a:spLocks noGrp="1"/>
          </p:cNvSpPr>
          <p:nvPr>
            <p:ph type="title" hasCustomPrompt="1"/>
          </p:nvPr>
        </p:nvSpPr>
        <p:spPr>
          <a:xfrm>
            <a:off x="588263" y="457200"/>
            <a:ext cx="4922521" cy="553998"/>
          </a:xfrm>
        </p:spPr>
        <p:txBody>
          <a:bodyPr/>
          <a:lstStyle/>
          <a:p>
            <a:r>
              <a:rPr lang="en-US"/>
              <a:t>Click to edit title</a:t>
            </a:r>
          </a:p>
        </p:txBody>
      </p:sp>
      <p:sp>
        <p:nvSpPr>
          <p:cNvPr id="9" name="Content Placeholder 8">
            <a:extLst>
              <a:ext uri="{FF2B5EF4-FFF2-40B4-BE49-F238E27FC236}">
                <a16:creationId xmlns:a16="http://schemas.microsoft.com/office/drawing/2014/main" id="{01D624DE-483D-FF6E-9BB1-90A937E423D9}"/>
              </a:ext>
            </a:extLst>
          </p:cNvPr>
          <p:cNvSpPr>
            <a:spLocks noGrp="1"/>
          </p:cNvSpPr>
          <p:nvPr>
            <p:ph sz="quarter" idx="10"/>
          </p:nvPr>
        </p:nvSpPr>
        <p:spPr>
          <a:xfrm>
            <a:off x="584201" y="1435100"/>
            <a:ext cx="4922522"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descr="This photo is a 'placeholder' only. Drag or drop your photo here, or click and tap the center to insert a photo.">
            <a:extLst>
              <a:ext uri="{FF2B5EF4-FFF2-40B4-BE49-F238E27FC236}">
                <a16:creationId xmlns:a16="http://schemas.microsoft.com/office/drawing/2014/main" id="{7BB8E91B-810E-3A41-33C4-109248C65B22}"/>
              </a:ext>
            </a:extLst>
          </p:cNvPr>
          <p:cNvSpPr>
            <a:spLocks noGrp="1"/>
          </p:cNvSpPr>
          <p:nvPr>
            <p:ph type="pic" sz="quarter" idx="11"/>
          </p:nvPr>
        </p:nvSpPr>
        <p:spPr>
          <a:xfrm>
            <a:off x="6099242" y="0"/>
            <a:ext cx="6092758" cy="6858000"/>
          </a:xfrm>
          <a:blipFill dpi="0" rotWithShape="1">
            <a:blip r:embed="rId2"/>
            <a:srcRect/>
            <a:tile tx="-355600" ty="0" sx="100000" sy="100000" flip="none" algn="tl"/>
          </a:blipFill>
        </p:spPr>
        <p:txBody>
          <a:bodyPr>
            <a:noAutofit/>
          </a:bodyPr>
          <a:lstStyle>
            <a:lvl1pPr marL="0" indent="0">
              <a:buNone/>
              <a:defRPr sz="1400"/>
            </a:lvl1pPr>
          </a:lstStyle>
          <a:p>
            <a:r>
              <a:rPr lang="en-US"/>
              <a:t>Click icon to add picture</a:t>
            </a:r>
          </a:p>
        </p:txBody>
      </p:sp>
    </p:spTree>
    <p:extLst>
      <p:ext uri="{BB962C8B-B14F-4D97-AF65-F5344CB8AC3E}">
        <p14:creationId xmlns:p14="http://schemas.microsoft.com/office/powerpoint/2010/main" val="1514239582"/>
      </p:ext>
    </p:extLst>
  </p:cSld>
  <p:clrMapOvr>
    <a:masterClrMapping/>
  </p:clrMapOvr>
  <p:transition>
    <p:fade/>
  </p:transition>
  <p:extLst>
    <p:ext uri="{DCECCB84-F9BA-43D5-87BE-67443E8EF086}">
      <p15:sldGuideLst xmlns:p15="http://schemas.microsoft.com/office/powerpoint/2012/main">
        <p15:guide id="1" pos="3840">
          <p15:clr>
            <a:srgbClr val="FBAE40"/>
          </p15:clr>
        </p15:guide>
        <p15:guide id="2" pos="3470">
          <p15:clr>
            <a:srgbClr val="FBAE40"/>
          </p15:clr>
        </p15:guide>
        <p15:guide id="3" orient="horz" pos="1272">
          <p15:clr>
            <a:srgbClr val="FBAE40"/>
          </p15:clr>
        </p15:guide>
        <p15:guide id="4" orient="horz" pos="902">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Quote Slide - Shor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E69C-AACC-A937-7D9E-AEF1588D06FD}"/>
              </a:ext>
            </a:extLst>
          </p:cNvPr>
          <p:cNvSpPr>
            <a:spLocks noGrp="1"/>
          </p:cNvSpPr>
          <p:nvPr>
            <p:ph type="title" hasCustomPrompt="1"/>
          </p:nvPr>
        </p:nvSpPr>
        <p:spPr>
          <a:xfrm>
            <a:off x="3869243" y="2979778"/>
            <a:ext cx="7740145" cy="553998"/>
          </a:xfrm>
        </p:spPr>
        <p:txBody>
          <a:bodyPr anchor="b" anchorCtr="0"/>
          <a:lstStyle>
            <a:lvl1pPr marL="182880" indent="-182880">
              <a:defRPr/>
            </a:lvl1pPr>
          </a:lstStyle>
          <a:p>
            <a:r>
              <a:rPr lang="en-US"/>
              <a:t>“Insert quote here”</a:t>
            </a:r>
          </a:p>
        </p:txBody>
      </p:sp>
      <p:sp>
        <p:nvSpPr>
          <p:cNvPr id="9" name="Text Placeholder 4">
            <a:extLst>
              <a:ext uri="{FF2B5EF4-FFF2-40B4-BE49-F238E27FC236}">
                <a16:creationId xmlns:a16="http://schemas.microsoft.com/office/drawing/2014/main" id="{1C0D5F63-F2B7-E03A-A9F2-6DC339C46234}"/>
              </a:ext>
            </a:extLst>
          </p:cNvPr>
          <p:cNvSpPr>
            <a:spLocks noGrp="1"/>
          </p:cNvSpPr>
          <p:nvPr>
            <p:ph type="body" sz="quarter" idx="12" hasCustomPrompt="1"/>
          </p:nvPr>
        </p:nvSpPr>
        <p:spPr>
          <a:xfrm>
            <a:off x="4059238" y="3962400"/>
            <a:ext cx="7543800" cy="307777"/>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Name</a:t>
            </a:r>
          </a:p>
        </p:txBody>
      </p:sp>
      <p:sp>
        <p:nvSpPr>
          <p:cNvPr id="10" name="Text Placeholder 3">
            <a:extLst>
              <a:ext uri="{FF2B5EF4-FFF2-40B4-BE49-F238E27FC236}">
                <a16:creationId xmlns:a16="http://schemas.microsoft.com/office/drawing/2014/main" id="{3C8F21EA-8B63-FD39-60DD-D40E5BF49B31}"/>
              </a:ext>
            </a:extLst>
          </p:cNvPr>
          <p:cNvSpPr>
            <a:spLocks noGrp="1"/>
          </p:cNvSpPr>
          <p:nvPr>
            <p:ph type="body" sz="quarter" idx="13" hasCustomPrompt="1"/>
          </p:nvPr>
        </p:nvSpPr>
        <p:spPr>
          <a:xfrm>
            <a:off x="4059238" y="4294188"/>
            <a:ext cx="7543800" cy="246221"/>
          </a:xfrm>
        </p:spPr>
        <p:txBody>
          <a:bodyPr/>
          <a:lstStyle>
            <a:lvl1pPr marL="0" indent="0">
              <a:buNone/>
              <a:defRPr sz="1600"/>
            </a:lvl1pPr>
            <a:lvl2pPr marL="228600" indent="0">
              <a:buNone/>
              <a:defRPr/>
            </a:lvl2pPr>
            <a:lvl3pPr marL="457200" indent="0">
              <a:buNone/>
              <a:defRPr/>
            </a:lvl3pPr>
            <a:lvl4pPr marL="661988" indent="0">
              <a:buNone/>
              <a:defRPr/>
            </a:lvl4pPr>
            <a:lvl5pPr marL="855663" indent="0">
              <a:buNone/>
              <a:defRPr/>
            </a:lvl5pPr>
          </a:lstStyle>
          <a:p>
            <a:pPr lvl="0"/>
            <a:r>
              <a:rPr lang="en-US"/>
              <a:t>Title, company, or other information</a:t>
            </a:r>
          </a:p>
        </p:txBody>
      </p:sp>
    </p:spTree>
    <p:extLst>
      <p:ext uri="{BB962C8B-B14F-4D97-AF65-F5344CB8AC3E}">
        <p14:creationId xmlns:p14="http://schemas.microsoft.com/office/powerpoint/2010/main" val="555563759"/>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pos="2557">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Quote Slide - Lo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E69C-AACC-A937-7D9E-AEF1588D06FD}"/>
              </a:ext>
            </a:extLst>
          </p:cNvPr>
          <p:cNvSpPr>
            <a:spLocks noGrp="1"/>
          </p:cNvSpPr>
          <p:nvPr>
            <p:ph type="title" hasCustomPrompt="1"/>
          </p:nvPr>
        </p:nvSpPr>
        <p:spPr>
          <a:xfrm>
            <a:off x="3869243" y="4088382"/>
            <a:ext cx="7740145" cy="553998"/>
          </a:xfrm>
        </p:spPr>
        <p:txBody>
          <a:bodyPr anchor="b" anchorCtr="0"/>
          <a:lstStyle>
            <a:lvl1pPr marL="182880" indent="-182880">
              <a:defRPr/>
            </a:lvl1pPr>
          </a:lstStyle>
          <a:p>
            <a:r>
              <a:rPr lang="en-US"/>
              <a:t>“Insert quote here”</a:t>
            </a:r>
          </a:p>
        </p:txBody>
      </p:sp>
      <p:sp>
        <p:nvSpPr>
          <p:cNvPr id="9" name="Text Placeholder 4">
            <a:extLst>
              <a:ext uri="{FF2B5EF4-FFF2-40B4-BE49-F238E27FC236}">
                <a16:creationId xmlns:a16="http://schemas.microsoft.com/office/drawing/2014/main" id="{1C0D5F63-F2B7-E03A-A9F2-6DC339C46234}"/>
              </a:ext>
            </a:extLst>
          </p:cNvPr>
          <p:cNvSpPr>
            <a:spLocks noGrp="1"/>
          </p:cNvSpPr>
          <p:nvPr>
            <p:ph type="body" sz="quarter" idx="12" hasCustomPrompt="1"/>
          </p:nvPr>
        </p:nvSpPr>
        <p:spPr>
          <a:xfrm>
            <a:off x="4059238" y="5071004"/>
            <a:ext cx="7543800" cy="307777"/>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Name</a:t>
            </a:r>
          </a:p>
        </p:txBody>
      </p:sp>
      <p:sp>
        <p:nvSpPr>
          <p:cNvPr id="10" name="Text Placeholder 3">
            <a:extLst>
              <a:ext uri="{FF2B5EF4-FFF2-40B4-BE49-F238E27FC236}">
                <a16:creationId xmlns:a16="http://schemas.microsoft.com/office/drawing/2014/main" id="{3C8F21EA-8B63-FD39-60DD-D40E5BF49B31}"/>
              </a:ext>
            </a:extLst>
          </p:cNvPr>
          <p:cNvSpPr>
            <a:spLocks noGrp="1"/>
          </p:cNvSpPr>
          <p:nvPr>
            <p:ph type="body" sz="quarter" idx="13" hasCustomPrompt="1"/>
          </p:nvPr>
        </p:nvSpPr>
        <p:spPr>
          <a:xfrm>
            <a:off x="4059238" y="5402792"/>
            <a:ext cx="7543800" cy="246221"/>
          </a:xfrm>
        </p:spPr>
        <p:txBody>
          <a:bodyPr/>
          <a:lstStyle>
            <a:lvl1pPr marL="0" indent="0">
              <a:buNone/>
              <a:defRPr sz="1600"/>
            </a:lvl1pPr>
            <a:lvl2pPr marL="228600" indent="0">
              <a:buNone/>
              <a:defRPr/>
            </a:lvl2pPr>
            <a:lvl3pPr marL="457200" indent="0">
              <a:buNone/>
              <a:defRPr/>
            </a:lvl3pPr>
            <a:lvl4pPr marL="661988" indent="0">
              <a:buNone/>
              <a:defRPr/>
            </a:lvl4pPr>
            <a:lvl5pPr marL="855663" indent="0">
              <a:buNone/>
              <a:defRPr/>
            </a:lvl5pPr>
          </a:lstStyle>
          <a:p>
            <a:pPr lvl="0"/>
            <a:r>
              <a:rPr lang="en-US"/>
              <a:t>Title, company, or other information</a:t>
            </a:r>
          </a:p>
        </p:txBody>
      </p:sp>
    </p:spTree>
    <p:extLst>
      <p:ext uri="{BB962C8B-B14F-4D97-AF65-F5344CB8AC3E}">
        <p14:creationId xmlns:p14="http://schemas.microsoft.com/office/powerpoint/2010/main" val="290130312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pos="2557">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128667696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4207013393"/>
      </p:ext>
    </p:extLst>
  </p:cSld>
  <p:clrMapOvr>
    <a:masterClrMapping/>
  </p:clrMapOvr>
  <p:transition>
    <p:fade/>
  </p:transition>
  <p:extLst>
    <p:ext uri="{DCECCB84-F9BA-43D5-87BE-67443E8EF086}">
      <p15:sldGuideLst xmlns:p15="http://schemas.microsoft.com/office/powerpoint/2012/main">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861774"/>
          </a:xfrm>
        </p:spPr>
        <p:txBody>
          <a:bodyPr/>
          <a:lstStyle>
            <a:lvl1pPr marL="0" indent="0">
              <a:buNone/>
              <a:defRPr sz="28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55769760"/>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39904233"/>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36126517"/>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74408723"/>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10234234"/>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93542304"/>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26207184"/>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68649678"/>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307777"/>
          </a:xfrm>
        </p:spPr>
        <p:txBody>
          <a:bodyPr/>
          <a:lstStyle>
            <a:lvl1pPr marL="0" indent="0" algn="l">
              <a:spcBef>
                <a:spcPts val="0"/>
              </a:spcBef>
              <a:buNone/>
              <a:defRPr sz="20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307777"/>
          </a:xfrm>
        </p:spPr>
        <p:txBody>
          <a:bodyPr/>
          <a:lstStyle>
            <a:lvl1pPr marL="0" indent="0" algn="l">
              <a:spcBef>
                <a:spcPts val="0"/>
              </a:spcBef>
              <a:buNone/>
              <a:defRPr sz="20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53411243"/>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307777"/>
          </a:xfrm>
        </p:spPr>
        <p:txBody>
          <a:bodyPr/>
          <a:lstStyle>
            <a:lvl1pPr marL="0" indent="0" algn="l">
              <a:spcBef>
                <a:spcPts val="0"/>
              </a:spcBef>
              <a:buNone/>
              <a:defRPr sz="20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307777"/>
          </a:xfrm>
        </p:spPr>
        <p:txBody>
          <a:bodyPr/>
          <a:lstStyle>
            <a:lvl1pPr marL="0" indent="0" algn="l">
              <a:spcBef>
                <a:spcPts val="0"/>
              </a:spcBef>
              <a:buNone/>
              <a:defRPr sz="20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307777"/>
          </a:xfrm>
        </p:spPr>
        <p:txBody>
          <a:bodyPr/>
          <a:lstStyle>
            <a:lvl1pPr marL="0" indent="0" algn="l">
              <a:spcBef>
                <a:spcPts val="0"/>
              </a:spcBef>
              <a:buNone/>
              <a:defRPr sz="20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7726284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615553"/>
          </a:xfrm>
        </p:spPr>
        <p:txBody>
          <a:bodyPr/>
          <a:lstStyle>
            <a:lvl1pPr marL="0" indent="0" algn="l">
              <a:spcBef>
                <a:spcPts val="0"/>
              </a:spcBef>
              <a:buNone/>
              <a:defRPr sz="20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615553"/>
          </a:xfrm>
        </p:spPr>
        <p:txBody>
          <a:bodyPr/>
          <a:lstStyle>
            <a:lvl1pPr marL="0" indent="0" algn="l">
              <a:spcBef>
                <a:spcPts val="0"/>
              </a:spcBef>
              <a:buNone/>
              <a:defRPr sz="20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615553"/>
          </a:xfrm>
        </p:spPr>
        <p:txBody>
          <a:bodyPr/>
          <a:lstStyle>
            <a:lvl1pPr marL="0" indent="0" algn="l">
              <a:spcBef>
                <a:spcPts val="0"/>
              </a:spcBef>
              <a:buNone/>
              <a:defRPr sz="20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615553"/>
          </a:xfrm>
        </p:spPr>
        <p:txBody>
          <a:bodyPr/>
          <a:lstStyle>
            <a:lvl1pPr marL="0" indent="0" algn="l">
              <a:spcBef>
                <a:spcPts val="0"/>
              </a:spcBef>
              <a:buNone/>
              <a:defRPr sz="20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530012581"/>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307777"/>
          </a:xfrm>
        </p:spPr>
        <p:txBody>
          <a:bodyPr/>
          <a:lstStyle>
            <a:lvl1pPr marL="0" indent="0" algn="ctr">
              <a:spcBef>
                <a:spcPts val="0"/>
              </a:spcBef>
              <a:buNone/>
              <a:defRPr sz="20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307777"/>
          </a:xfrm>
        </p:spPr>
        <p:txBody>
          <a:bodyPr/>
          <a:lstStyle>
            <a:lvl1pPr marL="0" indent="0" algn="ctr">
              <a:spcBef>
                <a:spcPts val="0"/>
              </a:spcBef>
              <a:buNone/>
              <a:defRPr sz="20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8CE10F07-B8D9-4B69-A567-8BEDE6973D9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74696175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615553"/>
          </a:xfrm>
        </p:spPr>
        <p:txBody>
          <a:bodyPr/>
          <a:lstStyle>
            <a:lvl1pPr marL="0" indent="0" algn="ctr">
              <a:spcBef>
                <a:spcPts val="0"/>
              </a:spcBef>
              <a:buNone/>
              <a:defRPr sz="20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615553"/>
          </a:xfrm>
        </p:spPr>
        <p:txBody>
          <a:bodyPr/>
          <a:lstStyle>
            <a:lvl1pPr marL="0" indent="0" algn="ctr">
              <a:spcBef>
                <a:spcPts val="0"/>
              </a:spcBef>
              <a:buNone/>
              <a:defRPr sz="20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615553"/>
          </a:xfrm>
        </p:spPr>
        <p:txBody>
          <a:bodyPr/>
          <a:lstStyle>
            <a:lvl1pPr marL="0" indent="0" algn="ctr">
              <a:spcBef>
                <a:spcPts val="0"/>
              </a:spcBef>
              <a:buNone/>
              <a:defRPr sz="20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538617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55691922"/>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086960392"/>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615553"/>
          </a:xfrm>
        </p:spPr>
        <p:txBody>
          <a:bodyPr/>
          <a:lstStyle>
            <a:lvl1pPr marL="0" indent="0" algn="ctr">
              <a:spcBef>
                <a:spcPts val="0"/>
              </a:spcBef>
              <a:buNone/>
              <a:defRPr sz="20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615553"/>
          </a:xfrm>
        </p:spPr>
        <p:txBody>
          <a:bodyPr/>
          <a:lstStyle>
            <a:lvl1pPr marL="0" indent="0" algn="ctr">
              <a:spcBef>
                <a:spcPts val="0"/>
              </a:spcBef>
              <a:buNone/>
              <a:defRPr sz="20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615553"/>
          </a:xfrm>
        </p:spPr>
        <p:txBody>
          <a:bodyPr/>
          <a:lstStyle>
            <a:lvl1pPr marL="0" indent="0" algn="ctr">
              <a:spcBef>
                <a:spcPts val="0"/>
              </a:spcBef>
              <a:buNone/>
              <a:defRPr sz="20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8176238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615553"/>
          </a:xfrm>
        </p:spPr>
        <p:txBody>
          <a:bodyPr/>
          <a:lstStyle>
            <a:lvl1pPr marL="0" indent="0" algn="ctr">
              <a:spcBef>
                <a:spcPts val="0"/>
              </a:spcBef>
              <a:buNone/>
              <a:defRPr sz="20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615553"/>
          </a:xfrm>
        </p:spPr>
        <p:txBody>
          <a:bodyPr/>
          <a:lstStyle>
            <a:lvl1pPr marL="0" indent="0" algn="ctr">
              <a:spcBef>
                <a:spcPts val="0"/>
              </a:spcBef>
              <a:buNone/>
              <a:defRPr sz="20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615553"/>
          </a:xfrm>
        </p:spPr>
        <p:txBody>
          <a:bodyPr/>
          <a:lstStyle>
            <a:lvl1pPr marL="0" indent="0" algn="ctr">
              <a:spcBef>
                <a:spcPts val="0"/>
              </a:spcBef>
              <a:buNone/>
              <a:defRPr sz="20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615553"/>
          </a:xfrm>
        </p:spPr>
        <p:txBody>
          <a:bodyPr/>
          <a:lstStyle>
            <a:lvl1pPr marL="0" indent="0" algn="ctr">
              <a:spcBef>
                <a:spcPts val="0"/>
              </a:spcBef>
              <a:buNone/>
              <a:defRPr sz="20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4533964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923330"/>
          </a:xfrm>
        </p:spPr>
        <p:txBody>
          <a:bodyPr/>
          <a:lstStyle>
            <a:lvl1pPr marL="0" indent="0" algn="ctr">
              <a:spcBef>
                <a:spcPts val="0"/>
              </a:spcBef>
              <a:buNone/>
              <a:defRPr sz="20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929163404"/>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3907385"/>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userDrawn="1"/>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875021957"/>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Developer Code Layout full pa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userDrawn="1"/>
        </p:nvSpPr>
        <p:spPr bwMode="auto">
          <a:xfrm>
            <a:off x="0" y="0"/>
            <a:ext cx="12192000"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0"/>
            <a:ext cx="3788358" cy="493776"/>
          </a:xfrm>
          <a:gradFill flip="none" rotWithShape="1">
            <a:gsLst>
              <a:gs pos="0">
                <a:srgbClr val="000000"/>
              </a:gs>
              <a:gs pos="99000">
                <a:srgbClr val="000000"/>
              </a:gs>
              <a:gs pos="99000">
                <a:schemeClr val="accent1"/>
              </a:gs>
            </a:gsLst>
            <a:lin ang="10800000" scaled="1"/>
            <a:tileRect/>
          </a:gradFill>
        </p:spPr>
        <p:txBody>
          <a:bodyPr vert="horz" wrap="square" lIns="585216" tIns="91440" rIns="0" bIns="91440" rtlCol="0">
            <a:spAutoFit/>
          </a:bodyPr>
          <a:lstStyle>
            <a:lvl1pPr marL="0" indent="0">
              <a:buNone/>
              <a:defRPr lang="en-US" sz="1999" dirty="0">
                <a:solidFill>
                  <a:srgbClr val="FFFFFF"/>
                </a:solidFill>
                <a:latin typeface="+mj-lt"/>
              </a:defRPr>
            </a:lvl1pPr>
          </a:lstStyle>
          <a:p>
            <a:pPr marL="0" lvl="0" indent="0">
              <a:buNone/>
            </a:pPr>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91438" y="710247"/>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347553274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438">
          <p15:clr>
            <a:srgbClr val="5ACBF0"/>
          </p15:clr>
        </p15:guide>
        <p15:guide id="3" orient="horz" pos="288">
          <p15:clr>
            <a:srgbClr val="5ACBF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Developer Code Layou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userDrawn="1"/>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298254904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Code Bottom">
    <p:bg>
      <p:bgRef idx="1001">
        <a:schemeClr val="bg2"/>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userDrawn="1"/>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132012152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Code Top">
    <p:bg>
      <p:bgRef idx="1001">
        <a:schemeClr val="bg2"/>
      </p:bgRef>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userDrawn="1"/>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113362131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Code Right sid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userDrawn="1"/>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395397500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Code Left sde">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userDrawn="1"/>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281104444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Demo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4200" y="3962400"/>
            <a:ext cx="9144000" cy="307777"/>
          </a:xfrm>
          <a:noFill/>
        </p:spPr>
        <p:txBody>
          <a:bodyPr lIns="0" tIns="0" rIns="0" bIns="0">
            <a:spAutoFit/>
          </a:bodyPr>
          <a:lstStyle>
            <a:lvl1pPr marL="0" indent="0">
              <a:spcBef>
                <a:spcPts val="0"/>
              </a:spcBef>
              <a:spcAft>
                <a:spcPts val="0"/>
              </a:spcAft>
              <a:buFont typeface="Arial" panose="020B0604020202020204" pitchFamily="34" charset="0"/>
              <a:buNone/>
              <a:defRPr sz="2000" spc="0" baseline="0">
                <a:solidFill>
                  <a:schemeClr val="tx1"/>
                </a:solidFill>
                <a:latin typeface="+mj-lt"/>
              </a:defRPr>
            </a:lvl1pPr>
          </a:lstStyle>
          <a:p>
            <a:pPr lvl="0"/>
            <a:r>
              <a:rPr lang="en-US"/>
              <a:t>Speaker name</a:t>
            </a:r>
          </a:p>
        </p:txBody>
      </p:sp>
      <p:sp>
        <p:nvSpPr>
          <p:cNvPr id="4" name="Text Placeholder 3">
            <a:extLst>
              <a:ext uri="{FF2B5EF4-FFF2-40B4-BE49-F238E27FC236}">
                <a16:creationId xmlns:a16="http://schemas.microsoft.com/office/drawing/2014/main" id="{8378943B-C30D-8D9C-9277-70CC3E86090C}"/>
              </a:ext>
            </a:extLst>
          </p:cNvPr>
          <p:cNvSpPr>
            <a:spLocks noGrp="1"/>
          </p:cNvSpPr>
          <p:nvPr>
            <p:ph type="body" sz="quarter" idx="13" hasCustomPrompt="1"/>
          </p:nvPr>
        </p:nvSpPr>
        <p:spPr>
          <a:xfrm>
            <a:off x="584200" y="4294188"/>
            <a:ext cx="9144000" cy="246221"/>
          </a:xfrm>
        </p:spPr>
        <p:txBody>
          <a:bodyPr/>
          <a:lstStyle>
            <a:lvl1pPr marL="0" indent="0">
              <a:buNone/>
              <a:defRPr sz="1600"/>
            </a:lvl1pPr>
          </a:lstStyle>
          <a:p>
            <a:pPr lvl="0"/>
            <a:r>
              <a:rPr lang="en-US"/>
              <a:t>Title, company, or other information</a:t>
            </a:r>
          </a:p>
        </p:txBody>
      </p:sp>
    </p:spTree>
    <p:extLst>
      <p:ext uri="{BB962C8B-B14F-4D97-AF65-F5344CB8AC3E}">
        <p14:creationId xmlns:p14="http://schemas.microsoft.com/office/powerpoint/2010/main" val="41540024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Demo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4200" y="3962400"/>
            <a:ext cx="9144000" cy="307777"/>
          </a:xfrm>
          <a:noFill/>
        </p:spPr>
        <p:txBody>
          <a:bodyPr lIns="0" tIns="0" rIns="0" bIns="0">
            <a:spAutoFit/>
          </a:bodyPr>
          <a:lstStyle>
            <a:lvl1pPr marL="0" indent="0">
              <a:spcBef>
                <a:spcPts val="0"/>
              </a:spcBef>
              <a:spcAft>
                <a:spcPts val="0"/>
              </a:spcAft>
              <a:buFont typeface="Arial" panose="020B0604020202020204" pitchFamily="34" charset="0"/>
              <a:buNone/>
              <a:defRPr sz="2000" spc="0" baseline="0">
                <a:solidFill>
                  <a:schemeClr val="tx1"/>
                </a:solidFill>
                <a:latin typeface="+mj-lt"/>
              </a:defRPr>
            </a:lvl1pPr>
          </a:lstStyle>
          <a:p>
            <a:pPr lvl="0"/>
            <a:r>
              <a:rPr lang="en-US"/>
              <a:t>Speaker name</a:t>
            </a:r>
          </a:p>
        </p:txBody>
      </p:sp>
      <p:sp>
        <p:nvSpPr>
          <p:cNvPr id="4" name="Text Placeholder 3">
            <a:extLst>
              <a:ext uri="{FF2B5EF4-FFF2-40B4-BE49-F238E27FC236}">
                <a16:creationId xmlns:a16="http://schemas.microsoft.com/office/drawing/2014/main" id="{8378943B-C30D-8D9C-9277-70CC3E86090C}"/>
              </a:ext>
            </a:extLst>
          </p:cNvPr>
          <p:cNvSpPr>
            <a:spLocks noGrp="1"/>
          </p:cNvSpPr>
          <p:nvPr>
            <p:ph type="body" sz="quarter" idx="13" hasCustomPrompt="1"/>
          </p:nvPr>
        </p:nvSpPr>
        <p:spPr>
          <a:xfrm>
            <a:off x="584200" y="4294188"/>
            <a:ext cx="9144000" cy="246221"/>
          </a:xfrm>
        </p:spPr>
        <p:txBody>
          <a:bodyPr/>
          <a:lstStyle>
            <a:lvl1pPr marL="0" indent="0">
              <a:buNone/>
              <a:defRPr sz="1600"/>
            </a:lvl1pPr>
          </a:lstStyle>
          <a:p>
            <a:pPr lvl="0"/>
            <a:r>
              <a:rPr lang="en-US"/>
              <a:t>Title, company, or other information</a:t>
            </a:r>
          </a:p>
        </p:txBody>
      </p:sp>
    </p:spTree>
    <p:extLst>
      <p:ext uri="{BB962C8B-B14F-4D97-AF65-F5344CB8AC3E}">
        <p14:creationId xmlns:p14="http://schemas.microsoft.com/office/powerpoint/2010/main" val="16724858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Section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4"/>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0969694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Section Titl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9345075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Screensho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0750E-BC42-5134-DB1F-B879C090EE08}"/>
              </a:ext>
            </a:extLst>
          </p:cNvPr>
          <p:cNvSpPr>
            <a:spLocks noGrp="1"/>
          </p:cNvSpPr>
          <p:nvPr>
            <p:ph type="title"/>
          </p:nvPr>
        </p:nvSpPr>
        <p:spPr>
          <a:xfrm>
            <a:off x="588262" y="457200"/>
            <a:ext cx="4152899" cy="553998"/>
          </a:xfrm>
        </p:spPr>
        <p:txBody>
          <a:bodyPr/>
          <a:lstStyle/>
          <a:p>
            <a:r>
              <a:rPr lang="en-US"/>
              <a:t>Click to edit Master title style</a:t>
            </a:r>
          </a:p>
        </p:txBody>
      </p:sp>
      <p:sp>
        <p:nvSpPr>
          <p:cNvPr id="8" name="Text Placeholder 7">
            <a:extLst>
              <a:ext uri="{FF2B5EF4-FFF2-40B4-BE49-F238E27FC236}">
                <a16:creationId xmlns:a16="http://schemas.microsoft.com/office/drawing/2014/main" id="{16AAFA15-DECA-1ABE-1FCA-73BF5C96EBC2}"/>
              </a:ext>
            </a:extLst>
          </p:cNvPr>
          <p:cNvSpPr>
            <a:spLocks noGrp="1"/>
          </p:cNvSpPr>
          <p:nvPr>
            <p:ph type="body" sz="quarter" idx="10"/>
          </p:nvPr>
        </p:nvSpPr>
        <p:spPr>
          <a:xfrm>
            <a:off x="588963" y="2022475"/>
            <a:ext cx="4152900" cy="2043636"/>
          </a:xfrm>
        </p:spPr>
        <p:txBody>
          <a:bodyPr/>
          <a:lstStyle>
            <a:lvl1pPr marL="0" indent="0">
              <a:buNone/>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4">
            <a:extLst>
              <a:ext uri="{FF2B5EF4-FFF2-40B4-BE49-F238E27FC236}">
                <a16:creationId xmlns:a16="http://schemas.microsoft.com/office/drawing/2014/main" id="{1ED663A6-1987-EA97-1302-32A77AF6701F}"/>
              </a:ext>
            </a:extLst>
          </p:cNvPr>
          <p:cNvSpPr>
            <a:spLocks noGrp="1" noChangeAspect="1"/>
          </p:cNvSpPr>
          <p:nvPr>
            <p:ph sz="quarter" idx="12" hasCustomPrompt="1"/>
          </p:nvPr>
        </p:nvSpPr>
        <p:spPr>
          <a:xfrm>
            <a:off x="5334000" y="1464400"/>
            <a:ext cx="6858000" cy="3855516"/>
          </a:xfrm>
          <a:prstGeom prst="roundRect">
            <a:avLst>
              <a:gd name="adj" fmla="val 2399"/>
            </a:avLst>
          </a:prstGeom>
          <a:blipFill>
            <a:blip r:embed="rId3"/>
            <a:stretch>
              <a:fillRect/>
            </a:stretch>
          </a:blipFill>
          <a:ln w="381000">
            <a:noFill/>
          </a:ln>
          <a:effectLst>
            <a:outerShdw blurRad="254000" dist="292100" dir="2700000" sx="101000" sy="101000" algn="ctr" rotWithShape="0">
              <a:srgbClr val="000000">
                <a:alpha val="15000"/>
              </a:srgbClr>
            </a:outerShdw>
          </a:effectLst>
        </p:spPr>
        <p:txBody>
          <a:bodyPr tIns="2377440">
            <a:noAutofit/>
          </a:bodyPr>
          <a:lstStyle>
            <a:lvl1pPr marL="0" indent="0">
              <a:defRPr lang="en-US" sz="1400" b="1" kern="1200" spc="0" baseline="0" dirty="0">
                <a:solidFill>
                  <a:srgbClr val="000000"/>
                </a:solidFill>
                <a:latin typeface="+mn-lt"/>
                <a:ea typeface="+mn-ea"/>
                <a:cs typeface="Segoe UI" panose="020B0502040204020203" pitchFamily="34" charset="0"/>
              </a:defRPr>
            </a:lvl1pPr>
          </a:lstStyle>
          <a:p>
            <a:pPr marL="228600" marR="0" lvl="0" indent="-22860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pPr>
            <a:r>
              <a:rPr lang="en-US"/>
              <a:t>Drag &amp; drop your photo here </a:t>
            </a:r>
            <a:br>
              <a:rPr lang="en-US"/>
            </a:br>
            <a:r>
              <a:rPr lang="en-US"/>
              <a:t>or click or tap icon below </a:t>
            </a:r>
            <a:br>
              <a:rPr lang="en-US"/>
            </a:br>
            <a:r>
              <a:rPr lang="en-US"/>
              <a:t>to insert</a:t>
            </a:r>
          </a:p>
          <a:p>
            <a:pPr marL="228600" marR="0" lvl="0" indent="-22860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pPr>
            <a:endParaRPr lang="en-US"/>
          </a:p>
        </p:txBody>
      </p:sp>
    </p:spTree>
    <p:extLst>
      <p:ext uri="{BB962C8B-B14F-4D97-AF65-F5344CB8AC3E}">
        <p14:creationId xmlns:p14="http://schemas.microsoft.com/office/powerpoint/2010/main" val="422295143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2987">
          <p15:clr>
            <a:srgbClr val="FBAE40"/>
          </p15:clr>
        </p15:guide>
        <p15:guide id="3" pos="3360">
          <p15:clr>
            <a:srgbClr val="FBAE40"/>
          </p15:clr>
        </p15:guide>
        <p15:guide id="4" orient="horz" pos="1274">
          <p15:clr>
            <a:srgbClr val="FBAE40"/>
          </p15:clr>
        </p15:guide>
        <p15:guide id="5" orient="horz" pos="900">
          <p15:clr>
            <a:srgbClr val="FBAE4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Mobile Screensho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0750E-BC42-5134-DB1F-B879C090EE08}"/>
              </a:ext>
            </a:extLst>
          </p:cNvPr>
          <p:cNvSpPr>
            <a:spLocks noGrp="1"/>
          </p:cNvSpPr>
          <p:nvPr>
            <p:ph type="title"/>
          </p:nvPr>
        </p:nvSpPr>
        <p:spPr>
          <a:xfrm>
            <a:off x="588263" y="457200"/>
            <a:ext cx="4907662" cy="553998"/>
          </a:xfrm>
        </p:spPr>
        <p:txBody>
          <a:bodyPr/>
          <a:lstStyle/>
          <a:p>
            <a:r>
              <a:rPr lang="en-US"/>
              <a:t>Click to edit Master title style</a:t>
            </a:r>
          </a:p>
        </p:txBody>
      </p:sp>
      <p:sp>
        <p:nvSpPr>
          <p:cNvPr id="8" name="Text Placeholder 7">
            <a:extLst>
              <a:ext uri="{FF2B5EF4-FFF2-40B4-BE49-F238E27FC236}">
                <a16:creationId xmlns:a16="http://schemas.microsoft.com/office/drawing/2014/main" id="{16AAFA15-DECA-1ABE-1FCA-73BF5C96EBC2}"/>
              </a:ext>
            </a:extLst>
          </p:cNvPr>
          <p:cNvSpPr>
            <a:spLocks noGrp="1"/>
          </p:cNvSpPr>
          <p:nvPr>
            <p:ph type="body" sz="quarter" idx="10"/>
          </p:nvPr>
        </p:nvSpPr>
        <p:spPr>
          <a:xfrm>
            <a:off x="588963" y="2022475"/>
            <a:ext cx="4906962" cy="2043636"/>
          </a:xfrm>
        </p:spPr>
        <p:txBody>
          <a:bodyPr/>
          <a:lstStyle>
            <a:lvl1pPr marL="0" indent="0">
              <a:buNone/>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a:extLst>
              <a:ext uri="{FF2B5EF4-FFF2-40B4-BE49-F238E27FC236}">
                <a16:creationId xmlns:a16="http://schemas.microsoft.com/office/drawing/2014/main" id="{786AC449-72E2-2B91-EB1A-12EC0302CCC6}"/>
              </a:ext>
            </a:extLst>
          </p:cNvPr>
          <p:cNvSpPr>
            <a:spLocks noGrp="1"/>
          </p:cNvSpPr>
          <p:nvPr>
            <p:ph sz="quarter" idx="12" hasCustomPrompt="1"/>
          </p:nvPr>
        </p:nvSpPr>
        <p:spPr>
          <a:xfrm>
            <a:off x="7713894" y="585216"/>
            <a:ext cx="2625967" cy="5687568"/>
          </a:xfrm>
          <a:prstGeom prst="roundRect">
            <a:avLst>
              <a:gd name="adj" fmla="val 8222"/>
            </a:avLst>
          </a:prstGeom>
          <a:blipFill>
            <a:blip r:embed="rId3"/>
            <a:stretch>
              <a:fillRect/>
            </a:stretch>
          </a:blipFill>
          <a:ln w="241300">
            <a:noFill/>
          </a:ln>
          <a:effectLst>
            <a:outerShdw blurRad="254000" dist="292100" dir="2700000" sx="101000" sy="101000" algn="ctr" rotWithShape="0">
              <a:srgbClr val="000000">
                <a:alpha val="15000"/>
              </a:srgbClr>
            </a:outerShdw>
          </a:effectLst>
        </p:spPr>
        <p:txBody>
          <a:bodyPr tIns="1463040" bIns="0" anchor="ctr" anchorCtr="0">
            <a:noAutofit/>
          </a:bodyPr>
          <a:lstStyle>
            <a:lvl1pPr marL="0" indent="0" algn="ctr">
              <a:buNone/>
              <a:defRPr lang="en-US" sz="1100" b="1" kern="1200" spc="0" baseline="0" dirty="0">
                <a:solidFill>
                  <a:schemeClr val="bg1"/>
                </a:solidFill>
                <a:latin typeface="+mn-lt"/>
                <a:ea typeface="+mn-ea"/>
                <a:cs typeface="Segoe UI" panose="020B0502040204020203" pitchFamily="34" charset="0"/>
              </a:defRPr>
            </a:lvl1pPr>
          </a:lstStyle>
          <a:p>
            <a:pPr marL="285750" marR="0" lvl="0" indent="-285750" algn="ctr" defTabSz="932742" rtl="0" eaLnBrk="1" fontAlgn="auto" latinLnBrk="0" hangingPunct="1">
              <a:lnSpc>
                <a:spcPct val="100000"/>
              </a:lnSpc>
              <a:spcBef>
                <a:spcPct val="20000"/>
              </a:spcBef>
              <a:spcAft>
                <a:spcPts val="0"/>
              </a:spcAft>
              <a:buClrTx/>
              <a:buSzPct val="90000"/>
              <a:tabLst/>
            </a:pPr>
            <a:r>
              <a:rPr lang="en-US"/>
              <a:t>Drag &amp; drop your photo here </a:t>
            </a:r>
            <a:br>
              <a:rPr lang="en-US"/>
            </a:br>
            <a:r>
              <a:rPr lang="en-US"/>
              <a:t>or click or tap icon below </a:t>
            </a:r>
            <a:br>
              <a:rPr lang="en-US"/>
            </a:br>
            <a:r>
              <a:rPr lang="en-US"/>
              <a:t>to insert</a:t>
            </a:r>
          </a:p>
          <a:p>
            <a:pPr marL="285750" marR="0" lvl="0" indent="-285750" algn="ctr" defTabSz="932742" rtl="0" eaLnBrk="1" fontAlgn="auto" latinLnBrk="0" hangingPunct="1">
              <a:lnSpc>
                <a:spcPct val="100000"/>
              </a:lnSpc>
              <a:spcBef>
                <a:spcPct val="20000"/>
              </a:spcBef>
              <a:spcAft>
                <a:spcPts val="0"/>
              </a:spcAft>
              <a:buClrTx/>
              <a:buSzPct val="90000"/>
              <a:tabLst/>
            </a:pPr>
            <a:endParaRPr lang="en-US"/>
          </a:p>
        </p:txBody>
      </p:sp>
    </p:spTree>
    <p:extLst>
      <p:ext uri="{BB962C8B-B14F-4D97-AF65-F5344CB8AC3E}">
        <p14:creationId xmlns:p14="http://schemas.microsoft.com/office/powerpoint/2010/main" val="401734573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462">
          <p15:clr>
            <a:srgbClr val="FBAE40"/>
          </p15:clr>
        </p15:guide>
        <p15:guide id="3" pos="3840">
          <p15:clr>
            <a:srgbClr val="FBAE40"/>
          </p15:clr>
        </p15:guide>
        <p15:guide id="4" orient="horz" pos="1274">
          <p15:clr>
            <a:srgbClr val="FBAE40"/>
          </p15:clr>
        </p15:guide>
        <p15:guide id="5" orient="horz" pos="900">
          <p15:clr>
            <a:srgbClr val="FBAE40"/>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57058726"/>
      </p:ext>
    </p:extLst>
  </p:cSld>
  <p:clrMapOvr>
    <a:masterClrMapping/>
  </p:clrMapOvr>
  <p:transition>
    <p:fade/>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21037501"/>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Closing logo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E99016BF-B189-F239-7F67-6078D6A110E4}"/>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bwMode="invGray">
          <a:xfrm>
            <a:off x="584200" y="585788"/>
            <a:ext cx="3068320" cy="292608"/>
          </a:xfrm>
          <a:prstGeom prst="rect">
            <a:avLst/>
          </a:prstGeom>
        </p:spPr>
      </p:pic>
      <p:sp>
        <p:nvSpPr>
          <p:cNvPr id="3" name="Title 2">
            <a:extLst>
              <a:ext uri="{FF2B5EF4-FFF2-40B4-BE49-F238E27FC236}">
                <a16:creationId xmlns:a16="http://schemas.microsoft.com/office/drawing/2014/main" id="{A6152A85-3014-88AF-6B3A-EB1F6B38BBF9}"/>
              </a:ext>
            </a:extLst>
          </p:cNvPr>
          <p:cNvSpPr>
            <a:spLocks noGrp="1"/>
          </p:cNvSpPr>
          <p:nvPr>
            <p:ph type="title" hasCustomPrompt="1"/>
          </p:nvPr>
        </p:nvSpPr>
        <p:spPr>
          <a:xfrm>
            <a:off x="585216" y="2977824"/>
            <a:ext cx="9144000" cy="553998"/>
          </a:xfrm>
        </p:spPr>
        <p:txBody>
          <a:bodyPr anchor="b" anchorCtr="0"/>
          <a:lstStyle>
            <a:lvl1pPr>
              <a:defRPr/>
            </a:lvl1pPr>
          </a:lstStyle>
          <a:p>
            <a:r>
              <a:rPr lang="en-US"/>
              <a:t>Thank you</a:t>
            </a:r>
          </a:p>
        </p:txBody>
      </p:sp>
      <p:sp>
        <p:nvSpPr>
          <p:cNvPr id="6" name="Text Placeholder 4">
            <a:extLst>
              <a:ext uri="{FF2B5EF4-FFF2-40B4-BE49-F238E27FC236}">
                <a16:creationId xmlns:a16="http://schemas.microsoft.com/office/drawing/2014/main" id="{F1BD0FBB-20C9-49AE-7C4F-F96D00DB6845}"/>
              </a:ext>
            </a:extLst>
          </p:cNvPr>
          <p:cNvSpPr>
            <a:spLocks noGrp="1"/>
          </p:cNvSpPr>
          <p:nvPr>
            <p:ph type="body" sz="quarter" idx="12" hasCustomPrompt="1"/>
          </p:nvPr>
        </p:nvSpPr>
        <p:spPr>
          <a:xfrm>
            <a:off x="584200" y="3962400"/>
            <a:ext cx="9144000" cy="307777"/>
          </a:xfrm>
          <a:noFill/>
        </p:spPr>
        <p:txBody>
          <a:bodyPr lIns="0" tIns="0" rIns="0" bIns="0">
            <a:spAutoFit/>
          </a:bodyPr>
          <a:lstStyle>
            <a:lvl1pPr marL="0" indent="0">
              <a:spcBef>
                <a:spcPts val="0"/>
              </a:spcBef>
              <a:spcAft>
                <a:spcPts val="0"/>
              </a:spcAft>
              <a:buFont typeface="Arial" panose="020B0604020202020204" pitchFamily="34" charset="0"/>
              <a:buNone/>
              <a:defRPr sz="2000" spc="0" baseline="0">
                <a:solidFill>
                  <a:schemeClr val="tx1"/>
                </a:solidFill>
                <a:latin typeface="+mj-lt"/>
              </a:defRPr>
            </a:lvl1pPr>
          </a:lstStyle>
          <a:p>
            <a:pPr lvl="0"/>
            <a:r>
              <a:rPr lang="en-US"/>
              <a:t>Speaker name</a:t>
            </a:r>
          </a:p>
        </p:txBody>
      </p:sp>
      <p:sp>
        <p:nvSpPr>
          <p:cNvPr id="7" name="Text Placeholder 3">
            <a:extLst>
              <a:ext uri="{FF2B5EF4-FFF2-40B4-BE49-F238E27FC236}">
                <a16:creationId xmlns:a16="http://schemas.microsoft.com/office/drawing/2014/main" id="{8EBB7588-E340-3CA7-D747-B8DF25733545}"/>
              </a:ext>
            </a:extLst>
          </p:cNvPr>
          <p:cNvSpPr>
            <a:spLocks noGrp="1"/>
          </p:cNvSpPr>
          <p:nvPr>
            <p:ph type="body" sz="quarter" idx="13" hasCustomPrompt="1"/>
          </p:nvPr>
        </p:nvSpPr>
        <p:spPr>
          <a:xfrm>
            <a:off x="584200" y="4294188"/>
            <a:ext cx="9144000" cy="246221"/>
          </a:xfrm>
        </p:spPr>
        <p:txBody>
          <a:bodyPr/>
          <a:lstStyle>
            <a:lvl1pPr marL="0" indent="0">
              <a:buNone/>
              <a:defRPr sz="1600"/>
            </a:lvl1pPr>
          </a:lstStyle>
          <a:p>
            <a:pPr lvl="0"/>
            <a:r>
              <a:rPr lang="en-US"/>
              <a:t>Contact information</a:t>
            </a:r>
          </a:p>
        </p:txBody>
      </p:sp>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spTree>
    <p:extLst>
      <p:ext uri="{BB962C8B-B14F-4D97-AF65-F5344CB8AC3E}">
        <p14:creationId xmlns:p14="http://schemas.microsoft.com/office/powerpoint/2010/main" val="925069136"/>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Closing logo slide with picture">
    <p:bg>
      <p:bgPr>
        <a:solidFill>
          <a:schemeClr val="bg2"/>
        </a:solidFill>
        <a:effectLst/>
      </p:bgPr>
    </p:bg>
    <p:spTree>
      <p:nvGrpSpPr>
        <p:cNvPr id="1" name=""/>
        <p:cNvGrpSpPr/>
        <p:nvPr/>
      </p:nvGrpSpPr>
      <p:grpSpPr>
        <a:xfrm>
          <a:off x="0" y="0"/>
          <a:ext cx="0" cy="0"/>
          <a:chOff x="0" y="0"/>
          <a:chExt cx="0" cy="0"/>
        </a:xfrm>
      </p:grpSpPr>
      <p:pic>
        <p:nvPicPr>
          <p:cNvPr id="10" name="Graphic 9" descr="Microsoft Power Platform logo">
            <a:extLst>
              <a:ext uri="{FF2B5EF4-FFF2-40B4-BE49-F238E27FC236}">
                <a16:creationId xmlns:a16="http://schemas.microsoft.com/office/drawing/2014/main" id="{3620963B-FD3A-D87E-3E01-401FE57F6C58}"/>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2" name="Title 1">
            <a:extLst>
              <a:ext uri="{FF2B5EF4-FFF2-40B4-BE49-F238E27FC236}">
                <a16:creationId xmlns:a16="http://schemas.microsoft.com/office/drawing/2014/main" id="{515B3AEB-37BF-20CD-18AD-96D7E3680459}"/>
              </a:ext>
            </a:extLst>
          </p:cNvPr>
          <p:cNvSpPr>
            <a:spLocks noGrp="1"/>
          </p:cNvSpPr>
          <p:nvPr>
            <p:ph type="title" hasCustomPrompt="1"/>
          </p:nvPr>
        </p:nvSpPr>
        <p:spPr>
          <a:xfrm>
            <a:off x="585216" y="2977824"/>
            <a:ext cx="4922521" cy="553998"/>
          </a:xfrm>
        </p:spPr>
        <p:txBody>
          <a:bodyPr/>
          <a:lstStyle>
            <a:lvl1pPr>
              <a:defRPr/>
            </a:lvl1pPr>
          </a:lstStyle>
          <a:p>
            <a:r>
              <a:rPr lang="en-US"/>
              <a:t>Thank you</a:t>
            </a:r>
          </a:p>
        </p:txBody>
      </p:sp>
      <p:sp>
        <p:nvSpPr>
          <p:cNvPr id="4" name="Text Placeholder 3">
            <a:extLst>
              <a:ext uri="{FF2B5EF4-FFF2-40B4-BE49-F238E27FC236}">
                <a16:creationId xmlns:a16="http://schemas.microsoft.com/office/drawing/2014/main" id="{8F479277-B9FE-0D02-32D7-FB5ABF8D3174}"/>
              </a:ext>
            </a:extLst>
          </p:cNvPr>
          <p:cNvSpPr>
            <a:spLocks noGrp="1"/>
          </p:cNvSpPr>
          <p:nvPr>
            <p:ph type="body" sz="quarter" idx="12"/>
          </p:nvPr>
        </p:nvSpPr>
        <p:spPr>
          <a:xfrm>
            <a:off x="584200" y="3962400"/>
            <a:ext cx="4922838" cy="307777"/>
          </a:xfrm>
        </p:spPr>
        <p:txBody>
          <a:bodyPr/>
          <a:lstStyle>
            <a:lvl1pPr marL="0" indent="0">
              <a:buNone/>
              <a:defRPr sz="2000"/>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 Placeholder 5">
            <a:extLst>
              <a:ext uri="{FF2B5EF4-FFF2-40B4-BE49-F238E27FC236}">
                <a16:creationId xmlns:a16="http://schemas.microsoft.com/office/drawing/2014/main" id="{C080FD5D-B262-058B-31CE-7167D3824823}"/>
              </a:ext>
            </a:extLst>
          </p:cNvPr>
          <p:cNvSpPr>
            <a:spLocks noGrp="1"/>
          </p:cNvSpPr>
          <p:nvPr>
            <p:ph type="body" sz="quarter" idx="13"/>
          </p:nvPr>
        </p:nvSpPr>
        <p:spPr>
          <a:xfrm>
            <a:off x="584200" y="4294188"/>
            <a:ext cx="4922838" cy="246221"/>
          </a:xfrm>
        </p:spPr>
        <p:txBody>
          <a:bodyPr/>
          <a:lstStyle>
            <a:lvl1pPr marL="0" indent="0">
              <a:buNone/>
              <a:defRPr sz="1600"/>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11" name="Picture Placeholder 10" descr="This photo is a 'placeholder' only. Drag or drop your photo here, or click and tap the center to insert a photo.">
            <a:extLst>
              <a:ext uri="{FF2B5EF4-FFF2-40B4-BE49-F238E27FC236}">
                <a16:creationId xmlns:a16="http://schemas.microsoft.com/office/drawing/2014/main" id="{7BB8E91B-810E-3A41-33C4-109248C65B22}"/>
              </a:ext>
            </a:extLst>
          </p:cNvPr>
          <p:cNvSpPr>
            <a:spLocks noGrp="1"/>
          </p:cNvSpPr>
          <p:nvPr>
            <p:ph type="pic" sz="quarter" idx="11"/>
          </p:nvPr>
        </p:nvSpPr>
        <p:spPr>
          <a:xfrm>
            <a:off x="6099242" y="0"/>
            <a:ext cx="6092758" cy="6858000"/>
          </a:xfrm>
          <a:blipFill dpi="0" rotWithShape="1">
            <a:blip r:embed="rId3"/>
            <a:srcRect/>
            <a:tile tx="-355600" ty="0" sx="100000" sy="100000" flip="none" algn="tl"/>
          </a:blipFill>
        </p:spPr>
        <p:txBody>
          <a:bodyPr>
            <a:noAutofit/>
          </a:bodyPr>
          <a:lstStyle>
            <a:lvl1pPr marL="0" indent="0">
              <a:buNone/>
              <a:defRPr sz="1400"/>
            </a:lvl1pPr>
          </a:lstStyle>
          <a:p>
            <a:r>
              <a:rPr lang="en-US"/>
              <a:t>Click icon to add picture</a:t>
            </a:r>
          </a:p>
        </p:txBody>
      </p:sp>
      <p:sp>
        <p:nvSpPr>
          <p:cNvPr id="12" name="Text Box 3" descr="This is a copyright notice that should be included on the final slide.">
            <a:extLst>
              <a:ext uri="{FF2B5EF4-FFF2-40B4-BE49-F238E27FC236}">
                <a16:creationId xmlns:a16="http://schemas.microsoft.com/office/drawing/2014/main" id="{2A09DC57-D84A-ACB4-6D6C-04E6334E940F}"/>
              </a:ext>
            </a:extLst>
          </p:cNvPr>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spTree>
    <p:extLst>
      <p:ext uri="{BB962C8B-B14F-4D97-AF65-F5344CB8AC3E}">
        <p14:creationId xmlns:p14="http://schemas.microsoft.com/office/powerpoint/2010/main" val="842391336"/>
      </p:ext>
    </p:extLst>
  </p:cSld>
  <p:clrMapOvr>
    <a:masterClrMapping/>
  </p:clrMapOvr>
  <p:transition>
    <p:fade/>
  </p:transition>
  <p:extLst>
    <p:ext uri="{DCECCB84-F9BA-43D5-87BE-67443E8EF086}">
      <p15:sldGuideLst xmlns:p15="http://schemas.microsoft.com/office/powerpoint/2012/main">
        <p15:guide id="1" pos="3840" userDrawn="1">
          <p15:clr>
            <a:srgbClr val="FBAE40"/>
          </p15:clr>
        </p15:guide>
        <p15:guide id="2" pos="3470" userDrawn="1">
          <p15:clr>
            <a:srgbClr val="FBAE40"/>
          </p15:clr>
        </p15:guide>
        <p15:guide id="3" orient="horz" pos="1272" userDrawn="1">
          <p15:clr>
            <a:srgbClr val="FBAE40"/>
          </p15:clr>
        </p15:guide>
        <p15:guide id="4" orient="horz" pos="902" userDrawn="1">
          <p15:clr>
            <a:srgbClr val="FBAE4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Black Notes slide Layout">
    <p:bg bwMode="gray">
      <p:bgRef idx="1001">
        <a:schemeClr val="bg1"/>
      </p:bgRef>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2578856801"/>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51B72-9E72-707A-93F5-EC728EB91D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D35E75-759E-057A-EED4-686F7388D7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F0A28F-C183-777E-73A9-ECF77E951375}"/>
              </a:ext>
            </a:extLst>
          </p:cNvPr>
          <p:cNvSpPr>
            <a:spLocks noGrp="1"/>
          </p:cNvSpPr>
          <p:nvPr>
            <p:ph type="dt" sz="half" idx="10"/>
          </p:nvPr>
        </p:nvSpPr>
        <p:spPr/>
        <p:txBody>
          <a:bodyPr/>
          <a:lstStyle/>
          <a:p>
            <a:fld id="{8DD7038C-62EA-4619-851E-E5F256C13C34}" type="datetimeFigureOut">
              <a:rPr lang="en-US" smtClean="0"/>
              <a:t>5/12/2026</a:t>
            </a:fld>
            <a:endParaRPr lang="en-US"/>
          </a:p>
        </p:txBody>
      </p:sp>
      <p:sp>
        <p:nvSpPr>
          <p:cNvPr id="5" name="Footer Placeholder 4">
            <a:extLst>
              <a:ext uri="{FF2B5EF4-FFF2-40B4-BE49-F238E27FC236}">
                <a16:creationId xmlns:a16="http://schemas.microsoft.com/office/drawing/2014/main" id="{0BC8E0A4-4FF4-A0AF-A340-5FF6C0D234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5D44B5-7B6F-3905-3D64-DF4A07ECA4C5}"/>
              </a:ext>
            </a:extLst>
          </p:cNvPr>
          <p:cNvSpPr>
            <a:spLocks noGrp="1"/>
          </p:cNvSpPr>
          <p:nvPr>
            <p:ph type="sldNum" sz="quarter" idx="12"/>
          </p:nvPr>
        </p:nvSpPr>
        <p:spPr/>
        <p:txBody>
          <a:bodyPr/>
          <a:lstStyle/>
          <a:p>
            <a:fld id="{F6FEDE47-5C65-4B83-B8B3-46E3B7E2E75A}" type="slidenum">
              <a:rPr lang="en-US" smtClean="0"/>
              <a:t>‹#›</a:t>
            </a:fld>
            <a:endParaRPr lang="en-US"/>
          </a:p>
        </p:txBody>
      </p:sp>
    </p:spTree>
    <p:extLst>
      <p:ext uri="{BB962C8B-B14F-4D97-AF65-F5344CB8AC3E}">
        <p14:creationId xmlns:p14="http://schemas.microsoft.com/office/powerpoint/2010/main" val="2922462717"/>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Title square photo">
    <p:bg>
      <p:bgRef idx="1001">
        <a:schemeClr val="bg2"/>
      </p:bgRef>
    </p:bg>
    <p:spTree>
      <p:nvGrpSpPr>
        <p:cNvPr id="1" name=""/>
        <p:cNvGrpSpPr/>
        <p:nvPr/>
      </p:nvGrpSpPr>
      <p:grpSpPr>
        <a:xfrm>
          <a:off x="0" y="0"/>
          <a:ext cx="0" cy="0"/>
          <a:chOff x="0" y="0"/>
          <a:chExt cx="0" cy="0"/>
        </a:xfrm>
      </p:grpSpPr>
      <p:pic>
        <p:nvPicPr>
          <p:cNvPr id="11" name="Picture 10" descr="World map in dots against an abstract background">
            <a:extLst>
              <a:ext uri="{FF2B5EF4-FFF2-40B4-BE49-F238E27FC236}">
                <a16:creationId xmlns:a16="http://schemas.microsoft.com/office/drawing/2014/main" id="{41DBF262-1CF9-33EC-301B-F801894A36DA}"/>
              </a:ext>
            </a:extLst>
          </p:cNvPr>
          <p:cNvPicPr>
            <a:picLocks noChangeAspect="1"/>
          </p:cNvPicPr>
          <p:nvPr userDrawn="1"/>
        </p:nvPicPr>
        <p:blipFill rotWithShape="1">
          <a:blip r:embed="rId2">
            <a:duotone>
              <a:prstClr val="black"/>
              <a:schemeClr val="accent1">
                <a:tint val="45000"/>
                <a:satMod val="400000"/>
              </a:schemeClr>
            </a:duotone>
            <a:alphaModFix amt="50000"/>
            <a:extLst>
              <a:ext uri="{28A0092B-C50C-407E-A947-70E740481C1C}">
                <a14:useLocalDpi xmlns:a14="http://schemas.microsoft.com/office/drawing/2010/main" val="0"/>
              </a:ext>
            </a:extLst>
          </a:blip>
          <a:srcRect l="2824" r="15632"/>
          <a:stretch/>
        </p:blipFill>
        <p:spPr>
          <a:xfrm>
            <a:off x="0" y="0"/>
            <a:ext cx="12192000" cy="6858000"/>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490986" y="4390528"/>
            <a:ext cx="4167887" cy="1107996"/>
          </a:xfrm>
        </p:spPr>
        <p:txBody>
          <a:bodyPr anchor="b" anchorCtr="0">
            <a:spAutoFit/>
          </a:bodyPr>
          <a:lstStyle>
            <a:lvl1pPr>
              <a:defRPr>
                <a:solidFill>
                  <a:srgbClr val="50E6FF"/>
                </a:solidFill>
              </a:defRPr>
            </a:lvl1pPr>
          </a:lstStyle>
          <a:p>
            <a:r>
              <a:rPr lang="en-US"/>
              <a:t>Event name or presentation title </a:t>
            </a:r>
          </a:p>
        </p:txBody>
      </p:sp>
      <p:sp>
        <p:nvSpPr>
          <p:cNvPr id="5" name="Text Placeholder 4"/>
          <p:cNvSpPr>
            <a:spLocks noGrp="1"/>
          </p:cNvSpPr>
          <p:nvPr>
            <p:ph type="body" sz="quarter" idx="12" hasCustomPrompt="1"/>
          </p:nvPr>
        </p:nvSpPr>
        <p:spPr>
          <a:xfrm>
            <a:off x="484765" y="5927387"/>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extBox 7">
            <a:extLst>
              <a:ext uri="{FF2B5EF4-FFF2-40B4-BE49-F238E27FC236}">
                <a16:creationId xmlns:a16="http://schemas.microsoft.com/office/drawing/2014/main" id="{34DA089A-8C8D-1F4B-F08E-E99ADE2FA692}"/>
              </a:ext>
            </a:extLst>
          </p:cNvPr>
          <p:cNvSpPr txBox="1"/>
          <p:nvPr userDrawn="1"/>
        </p:nvSpPr>
        <p:spPr>
          <a:xfrm>
            <a:off x="6286232" y="1005901"/>
            <a:ext cx="5448028" cy="615553"/>
          </a:xfrm>
          <a:prstGeom prst="rect">
            <a:avLst/>
          </a:prstGeom>
          <a:solidFill>
            <a:schemeClr val="accent2">
              <a:alpha val="62000"/>
            </a:schemeClr>
          </a:solidFill>
        </p:spPr>
        <p:txBody>
          <a:bodyPr wrap="square" lIns="0" tIns="0" rIns="0" bIns="0" rtlCol="0">
            <a:spAutoFit/>
          </a:bodyPr>
          <a:lstStyle/>
          <a:p>
            <a:pPr lvl="0" algn="ctr"/>
            <a:r>
              <a:rPr lang="en-US" sz="2000">
                <a:latin typeface="Segoe UI Semilight" panose="020B0402040204020203" pitchFamily="34" charset="0"/>
                <a:cs typeface="Segoe UI Semilight" panose="020B0402040204020203" pitchFamily="34" charset="0"/>
              </a:rPr>
              <a:t>By and for Community</a:t>
            </a:r>
          </a:p>
          <a:p>
            <a:pPr lvl="0" algn="ctr"/>
            <a:r>
              <a:rPr lang="en-US" sz="2000">
                <a:latin typeface="Segoe UI Semilight" panose="020B0402040204020203" pitchFamily="34" charset="0"/>
                <a:cs typeface="Segoe UI Semilight" panose="020B0402040204020203" pitchFamily="34" charset="0"/>
              </a:rPr>
              <a:t>Powered by Microsoft</a:t>
            </a:r>
          </a:p>
        </p:txBody>
      </p:sp>
      <p:sp>
        <p:nvSpPr>
          <p:cNvPr id="9" name="TextBox 8">
            <a:extLst>
              <a:ext uri="{FF2B5EF4-FFF2-40B4-BE49-F238E27FC236}">
                <a16:creationId xmlns:a16="http://schemas.microsoft.com/office/drawing/2014/main" id="{2C90C1E5-6D0F-4CDF-3D6E-4E9BFB6E97C9}"/>
              </a:ext>
            </a:extLst>
          </p:cNvPr>
          <p:cNvSpPr txBox="1"/>
          <p:nvPr userDrawn="1"/>
        </p:nvSpPr>
        <p:spPr>
          <a:xfrm>
            <a:off x="6286232" y="477737"/>
            <a:ext cx="5448028" cy="430887"/>
          </a:xfrm>
          <a:prstGeom prst="rect">
            <a:avLst/>
          </a:prstGeom>
          <a:noFill/>
        </p:spPr>
        <p:txBody>
          <a:bodyPr wrap="square" lIns="0" tIns="0" rIns="0" bIns="0" rtlCol="0">
            <a:spAutoFit/>
          </a:bodyPr>
          <a:lstStyle/>
          <a:p>
            <a:pPr algn="ctr"/>
            <a:r>
              <a:rPr lang="en-US" sz="2800" b="1"/>
              <a:t>Microsoft Community Initiative</a:t>
            </a:r>
          </a:p>
        </p:txBody>
      </p:sp>
    </p:spTree>
    <p:extLst>
      <p:ext uri="{BB962C8B-B14F-4D97-AF65-F5344CB8AC3E}">
        <p14:creationId xmlns:p14="http://schemas.microsoft.com/office/powerpoint/2010/main" val="29679589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Title squar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6" name="Picture 5" descr="A group of multi colored wooden stick figures">
            <a:extLst>
              <a:ext uri="{FF2B5EF4-FFF2-40B4-BE49-F238E27FC236}">
                <a16:creationId xmlns:a16="http://schemas.microsoft.com/office/drawing/2014/main" id="{F7BF9410-36D8-81C3-39EF-81EA47546BFC}"/>
              </a:ext>
            </a:extLst>
          </p:cNvPr>
          <p:cNvPicPr>
            <a:picLocks noChangeAspect="1"/>
          </p:cNvPicPr>
          <p:nvPr userDrawn="1"/>
        </p:nvPicPr>
        <p:blipFill rotWithShape="1">
          <a:blip r:embed="rId3">
            <a:alphaModFix/>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rcRect l="39286"/>
          <a:stretch/>
        </p:blipFill>
        <p:spPr>
          <a:xfrm>
            <a:off x="6186791" y="0"/>
            <a:ext cx="6005209" cy="6858000"/>
          </a:xfrm>
          <a:prstGeom prst="rect">
            <a:avLst/>
          </a:prstGeom>
        </p:spPr>
      </p:pic>
    </p:spTree>
    <p:extLst>
      <p:ext uri="{BB962C8B-B14F-4D97-AF65-F5344CB8AC3E}">
        <p14:creationId xmlns:p14="http://schemas.microsoft.com/office/powerpoint/2010/main" val="405393426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rgbClr val="50E6FF"/>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31775272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Photo full bleed lower title">
    <p:spTree>
      <p:nvGrpSpPr>
        <p:cNvPr id="1" name=""/>
        <p:cNvGrpSpPr/>
        <p:nvPr/>
      </p:nvGrpSpPr>
      <p:grpSpPr>
        <a:xfrm>
          <a:off x="0" y="0"/>
          <a:ext cx="0" cy="0"/>
          <a:chOff x="0" y="0"/>
          <a:chExt cx="0" cy="0"/>
        </a:xfrm>
      </p:grpSpPr>
      <p:pic>
        <p:nvPicPr>
          <p:cNvPr id="7" name="Picture 6" descr="Abstract network of node and mesh">
            <a:extLst>
              <a:ext uri="{FF2B5EF4-FFF2-40B4-BE49-F238E27FC236}">
                <a16:creationId xmlns:a16="http://schemas.microsoft.com/office/drawing/2014/main" id="{EB13B5E3-B807-AFAD-8A80-BB8B05E6176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12476"/>
          <a:stretch/>
        </p:blipFill>
        <p:spPr>
          <a:xfrm>
            <a:off x="0" y="-1140023"/>
            <a:ext cx="12191999" cy="7998023"/>
          </a:xfrm>
          <a:prstGeom prst="rect">
            <a:avLst/>
          </a:prstGeom>
        </p:spPr>
      </p:pic>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89800367"/>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Photo full bleed left title">
    <p:spTree>
      <p:nvGrpSpPr>
        <p:cNvPr id="1" name=""/>
        <p:cNvGrpSpPr/>
        <p:nvPr/>
      </p:nvGrpSpPr>
      <p:grpSpPr>
        <a:xfrm>
          <a:off x="0" y="0"/>
          <a:ext cx="0" cy="0"/>
          <a:chOff x="0" y="0"/>
          <a:chExt cx="0" cy="0"/>
        </a:xfrm>
      </p:grpSpPr>
      <p:pic>
        <p:nvPicPr>
          <p:cNvPr id="2" name="Picture 1" descr="Abstract network of node and mesh">
            <a:extLst>
              <a:ext uri="{FF2B5EF4-FFF2-40B4-BE49-F238E27FC236}">
                <a16:creationId xmlns:a16="http://schemas.microsoft.com/office/drawing/2014/main" id="{D797DC8A-78F6-C457-106E-E7A54E991A3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24951"/>
          <a:stretch/>
        </p:blipFill>
        <p:spPr>
          <a:xfrm>
            <a:off x="-3" y="1"/>
            <a:ext cx="12191999" cy="6858000"/>
          </a:xfrm>
          <a:prstGeom prst="rect">
            <a:avLst/>
          </a:prstGeom>
        </p:spPr>
      </p:pic>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50056"/>
            <a:ext cx="5669280" cy="6908056"/>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84508542"/>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Photo full bleed right title">
    <p:spTree>
      <p:nvGrpSpPr>
        <p:cNvPr id="1" name=""/>
        <p:cNvGrpSpPr/>
        <p:nvPr/>
      </p:nvGrpSpPr>
      <p:grpSpPr>
        <a:xfrm>
          <a:off x="0" y="0"/>
          <a:ext cx="0" cy="0"/>
          <a:chOff x="0" y="0"/>
          <a:chExt cx="0" cy="0"/>
        </a:xfrm>
      </p:grpSpPr>
      <p:pic>
        <p:nvPicPr>
          <p:cNvPr id="2" name="Picture 1" descr="Abstract network of node and mesh">
            <a:extLst>
              <a:ext uri="{FF2B5EF4-FFF2-40B4-BE49-F238E27FC236}">
                <a16:creationId xmlns:a16="http://schemas.microsoft.com/office/drawing/2014/main" id="{B5432F58-991D-337D-C329-9DA1B4DC48A4}"/>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24952"/>
          <a:stretch/>
        </p:blipFill>
        <p:spPr>
          <a:xfrm>
            <a:off x="0" y="0"/>
            <a:ext cx="12191999" cy="6858000"/>
          </a:xfrm>
          <a:prstGeom prst="rect">
            <a:avLst/>
          </a:prstGeom>
        </p:spPr>
      </p:pic>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724924929"/>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pic>
        <p:nvPicPr>
          <p:cNvPr id="3" name="Picture 2" descr="Abstract network of node and mesh">
            <a:extLst>
              <a:ext uri="{FF2B5EF4-FFF2-40B4-BE49-F238E27FC236}">
                <a16:creationId xmlns:a16="http://schemas.microsoft.com/office/drawing/2014/main" id="{74AB6AA5-01E6-2188-7C2F-DB1CB3229A6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49968"/>
          <a:stretch/>
        </p:blipFill>
        <p:spPr>
          <a:xfrm>
            <a:off x="0" y="0"/>
            <a:ext cx="12191999" cy="4572000"/>
          </a:xfrm>
          <a:prstGeom prst="rect">
            <a:avLst/>
          </a:prstGeom>
        </p:spPr>
      </p:pic>
      <p:sp>
        <p:nvSpPr>
          <p:cNvPr id="5" name="TextBox 4">
            <a:extLst>
              <a:ext uri="{FF2B5EF4-FFF2-40B4-BE49-F238E27FC236}">
                <a16:creationId xmlns:a16="http://schemas.microsoft.com/office/drawing/2014/main" id="{3A996C37-D0C9-4349-A860-B639C4EB9D5D}"/>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713905549"/>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5" name="TextBox 4">
            <a:extLst>
              <a:ext uri="{FF2B5EF4-FFF2-40B4-BE49-F238E27FC236}">
                <a16:creationId xmlns:a16="http://schemas.microsoft.com/office/drawing/2014/main" id="{3D6FDE6F-0F4B-446A-A51F-494FB0996655}"/>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3" name="Picture 2" descr="Abstract network of node and mesh">
            <a:extLst>
              <a:ext uri="{FF2B5EF4-FFF2-40B4-BE49-F238E27FC236}">
                <a16:creationId xmlns:a16="http://schemas.microsoft.com/office/drawing/2014/main" id="{AC08D641-B67A-752D-1B48-2BB7ADE830D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49968"/>
          <a:stretch/>
        </p:blipFill>
        <p:spPr>
          <a:xfrm>
            <a:off x="1" y="2286000"/>
            <a:ext cx="12191999" cy="4572000"/>
          </a:xfrm>
          <a:prstGeom prst="rect">
            <a:avLst/>
          </a:prstGeom>
        </p:spPr>
      </p:pic>
    </p:spTree>
    <p:extLst>
      <p:ext uri="{BB962C8B-B14F-4D97-AF65-F5344CB8AC3E}">
        <p14:creationId xmlns:p14="http://schemas.microsoft.com/office/powerpoint/2010/main" val="3900229805"/>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Title Slide 2">
    <p:bg>
      <p:bgRef idx="1001">
        <a:schemeClr val="bg1"/>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91188329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1003872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882784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1_Title &amp; Non-bulleted tex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5CDD01-D61D-2D56-ADC5-8697B033DF86}"/>
              </a:ext>
            </a:extLst>
          </p:cNvPr>
          <p:cNvSpPr/>
          <p:nvPr userDrawn="1"/>
        </p:nvSpPr>
        <p:spPr bwMode="auto">
          <a:xfrm>
            <a:off x="0" y="-12629"/>
            <a:ext cx="12192000" cy="1235413"/>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496111" y="321013"/>
            <a:ext cx="11110672" cy="553998"/>
          </a:xfrm>
        </p:spPr>
        <p:txBody>
          <a:bodyPr/>
          <a:lstStyle>
            <a:lvl1pPr>
              <a:defRPr>
                <a:solidFill>
                  <a:schemeClr val="bg1"/>
                </a:solidFill>
              </a:defRPr>
            </a:lvl1p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618021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0130382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831377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1590015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41491633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10312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82017384"/>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6" orient="horz" pos="904">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10312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058282522"/>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10312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09431167"/>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18872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2"/>
            <a:stretch>
              <a:fillRect/>
            </a:stretch>
          </a:blipFill>
        </p:spPr>
        <p:txBody>
          <a:bodyPr vert="horz" wrap="square" lIns="0" tIns="0" rIns="0" bIns="118872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9726950"/>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40926486"/>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6500"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66182590"/>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354523" y="2309812"/>
            <a:ext cx="7254865" cy="3959226"/>
          </a:xfrm>
        </p:spPr>
        <p:txBody>
          <a:bodyPr anchor="t"/>
          <a:lstStyle>
            <a:lvl1pPr marL="0" indent="0">
              <a:spcAft>
                <a:spcPts val="800"/>
              </a:spcAft>
              <a:buNone/>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72647"/>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0" indent="0">
              <a:buNone/>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userDrawn="1"/>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EB5FBAF-D5DB-4D1E-9D76-AE83D1B7417A}"/>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08712167"/>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Demo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50E6FF"/>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32662843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Demo slide 2">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32031874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50E6FF"/>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31795201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Section Title 2">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37413593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068106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763384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Developer Cod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0DF2A6-26A8-4810-95DF-F65F123C6660}"/>
              </a:ext>
            </a:extLst>
          </p:cNvPr>
          <p:cNvSpPr>
            <a:spLocks noGrp="1"/>
          </p:cNvSpPr>
          <p:nvPr>
            <p:ph type="title" hasCustomPrompt="1"/>
          </p:nvPr>
        </p:nvSpPr>
        <p:spPr/>
        <p:txBody>
          <a:bodyPr/>
          <a:lstStyle>
            <a:lvl1pPr>
              <a:defRPr/>
            </a:lvl1pPr>
          </a:lstStyle>
          <a:p>
            <a:r>
              <a:rPr lang="en-US"/>
              <a:t>Software code slide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1436688"/>
            <a:ext cx="11018520" cy="1908215"/>
          </a:xfrm>
        </p:spPr>
        <p:txBody>
          <a:bodyPr/>
          <a:lstStyle>
            <a:lvl1pPr marL="0" indent="0">
              <a:buNone/>
              <a:defRPr sz="2800">
                <a:solidFill>
                  <a:schemeClr val="tx1"/>
                </a:solidFill>
                <a:latin typeface="Consolas" panose="020B0609020204030204" pitchFamily="49" charset="0"/>
                <a:cs typeface="Consolas" panose="020B0609020204030204" pitchFamily="49" charset="0"/>
              </a:defRPr>
            </a:lvl1pPr>
            <a:lvl2pPr marL="346553" indent="0">
              <a:buNone/>
              <a:defRPr sz="2400">
                <a:solidFill>
                  <a:schemeClr val="tx1"/>
                </a:solidFill>
                <a:latin typeface="Consolas" panose="020B0609020204030204" pitchFamily="49" charset="0"/>
                <a:cs typeface="Consolas" panose="020B0609020204030204" pitchFamily="49" charset="0"/>
              </a:defRPr>
            </a:lvl2pPr>
            <a:lvl3pPr marL="584607" indent="0">
              <a:buNone/>
              <a:defRPr sz="2000">
                <a:solidFill>
                  <a:schemeClr val="tx1"/>
                </a:solidFill>
                <a:latin typeface="Consolas" panose="020B0609020204030204" pitchFamily="49" charset="0"/>
                <a:cs typeface="Consolas" panose="020B0609020204030204" pitchFamily="49" charset="0"/>
              </a:defRPr>
            </a:lvl3pPr>
            <a:lvl4pPr marL="814563" indent="0">
              <a:buNone/>
              <a:defRPr sz="1800">
                <a:solidFill>
                  <a:schemeClr val="tx1"/>
                </a:solidFill>
                <a:latin typeface="Consolas" panose="020B0609020204030204" pitchFamily="49" charset="0"/>
                <a:cs typeface="Consolas" panose="020B0609020204030204" pitchFamily="49" charset="0"/>
              </a:defRPr>
            </a:lvl4pPr>
            <a:lvl5pPr marL="1050997" indent="0">
              <a:buNone/>
              <a:defRPr sz="18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6766567"/>
      </p:ext>
    </p:extLst>
  </p:cSld>
  <p:clrMapOvr>
    <a:masterClrMapping/>
  </p:clrMapOvr>
  <p:transition>
    <p:fade/>
  </p:transition>
  <p:extLst>
    <p:ext uri="{DCECCB84-F9BA-43D5-87BE-67443E8EF086}">
      <p15:sldGuideLst xmlns:p15="http://schemas.microsoft.com/office/powerpoint/2012/main">
        <p15:guide id="1" orient="horz" pos="1272">
          <p15:clr>
            <a:srgbClr val="5ACBF0"/>
          </p15:clr>
        </p15:guide>
        <p15:guide id="2" orient="horz" pos="905">
          <p15:clr>
            <a:srgbClr val="5ACBF0"/>
          </p15:clr>
        </p15:guide>
        <p15:guide id="3" orient="horz" pos="288">
          <p15:clr>
            <a:srgbClr val="5ACBF0"/>
          </p15:clr>
        </p15:guide>
      </p15:sldGuideLst>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94834062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Black Notes slide Layout">
    <p:bg bwMode="gray">
      <p:bgRef idx="1001">
        <a:schemeClr val="bg1"/>
      </p:bgRef>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2689456440"/>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userDrawn="1">
  <p:cSld name="1_Title and text side by side">
    <p:bg bwMode="ltGray">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EDEC010-DDB9-42D4-B78F-4D54E3BEA4FF}"/>
              </a:ext>
              <a:ext uri="{C183D7F6-B498-43B3-948B-1728B52AA6E4}">
                <adec:decorative xmlns:adec="http://schemas.microsoft.com/office/drawing/2017/decorative" val="1"/>
              </a:ext>
            </a:extLst>
          </p:cNvPr>
          <p:cNvSpPr/>
          <p:nvPr userDrawn="1"/>
        </p:nvSpPr>
        <p:spPr bwMode="blackWhite">
          <a:xfrm>
            <a:off x="0" y="0"/>
            <a:ext cx="4356100" cy="6858000"/>
          </a:xfrm>
          <a:prstGeom prst="rect">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Title 4">
            <a:extLst>
              <a:ext uri="{FF2B5EF4-FFF2-40B4-BE49-F238E27FC236}">
                <a16:creationId xmlns:a16="http://schemas.microsoft.com/office/drawing/2014/main" id="{CCF6E003-50E5-45D8-A623-8E629A545CBD}"/>
              </a:ext>
            </a:extLst>
          </p:cNvPr>
          <p:cNvSpPr>
            <a:spLocks noGrp="1"/>
          </p:cNvSpPr>
          <p:nvPr>
            <p:ph type="title" hasCustomPrompt="1"/>
          </p:nvPr>
        </p:nvSpPr>
        <p:spPr>
          <a:xfrm>
            <a:off x="588263" y="3150414"/>
            <a:ext cx="3183637" cy="553998"/>
          </a:xfrm>
          <a:noFill/>
        </p:spPr>
        <p:txBody>
          <a:bodyPr anchor="ctr"/>
          <a:lstStyle>
            <a:lvl1pPr>
              <a:defRPr>
                <a:solidFill>
                  <a:schemeClr val="bg1"/>
                </a:solidFill>
              </a:defRPr>
            </a:lvl1pPr>
          </a:lstStyle>
          <a:p>
            <a:r>
              <a:rPr lang="en-US"/>
              <a:t>Title</a:t>
            </a:r>
          </a:p>
        </p:txBody>
      </p:sp>
      <p:sp>
        <p:nvSpPr>
          <p:cNvPr id="4" name="Text Placeholder 6">
            <a:extLst>
              <a:ext uri="{FF2B5EF4-FFF2-40B4-BE49-F238E27FC236}">
                <a16:creationId xmlns:a16="http://schemas.microsoft.com/office/drawing/2014/main" id="{55F69672-DC8B-4F90-8167-6367A65F8F78}"/>
              </a:ext>
            </a:extLst>
          </p:cNvPr>
          <p:cNvSpPr>
            <a:spLocks noGrp="1"/>
          </p:cNvSpPr>
          <p:nvPr>
            <p:ph type="body" sz="quarter" idx="10"/>
          </p:nvPr>
        </p:nvSpPr>
        <p:spPr>
          <a:xfrm>
            <a:off x="4938315" y="585788"/>
            <a:ext cx="6669658" cy="5683250"/>
          </a:xfrm>
        </p:spPr>
        <p:txBody>
          <a:bodyPr anchor="ctr" anchorCtr="0"/>
          <a:lstStyle>
            <a:lvl1pPr marL="0" indent="0">
              <a:spcAft>
                <a:spcPts val="1200"/>
              </a:spcAft>
              <a:buNone/>
              <a:defRPr sz="2800"/>
            </a:lvl1pPr>
            <a:lvl2pPr marL="228600" indent="0">
              <a:buNone/>
              <a:defRPr/>
            </a:lvl2pPr>
          </a:lstStyle>
          <a:p>
            <a:pPr lvl="0"/>
            <a:r>
              <a:rPr lang="en-US"/>
              <a:t>Click to edit Master text styles</a:t>
            </a:r>
          </a:p>
        </p:txBody>
      </p:sp>
    </p:spTree>
    <p:extLst>
      <p:ext uri="{BB962C8B-B14F-4D97-AF65-F5344CB8AC3E}">
        <p14:creationId xmlns:p14="http://schemas.microsoft.com/office/powerpoint/2010/main" val="166810974"/>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14" pos="3110">
          <p15:clr>
            <a:srgbClr val="5ACBF0"/>
          </p15:clr>
        </p15:guide>
        <p15:guide id="29" orient="horz" pos="2160">
          <p15:clr>
            <a:srgbClr val="FDE53C"/>
          </p15:clr>
        </p15:guide>
        <p15:guide id="30" pos="2376">
          <p15:clr>
            <a:srgbClr val="5ACBF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262591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Cover purple long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599" y="2105167"/>
            <a:ext cx="3636491" cy="236609"/>
          </a:xfrm>
        </p:spPr>
        <p:txBody>
          <a:bodyPr>
            <a:noAutofit/>
          </a:bodyPr>
          <a:lstStyle>
            <a:lvl1pPr>
              <a:defRPr sz="2400" spc="0">
                <a:solidFill>
                  <a:schemeClr val="bg1"/>
                </a:solidFill>
                <a:latin typeface="+mj-lt"/>
              </a:defRPr>
            </a:lvl1pPr>
          </a:lstStyle>
          <a:p>
            <a:pPr lvl="0"/>
            <a:r>
              <a:rPr lang="en-US"/>
              <a:t>Subhead</a:t>
            </a:r>
          </a:p>
        </p:txBody>
      </p:sp>
      <p:sp>
        <p:nvSpPr>
          <p:cNvPr id="16" name="Presentation Name">
            <a:extLst>
              <a:ext uri="{FF2B5EF4-FFF2-40B4-BE49-F238E27FC236}">
                <a16:creationId xmlns:a16="http://schemas.microsoft.com/office/drawing/2014/main" id="{1CA9DAFC-B9CE-47D3-B65D-6766DA58AC8A}"/>
              </a:ext>
            </a:extLst>
          </p:cNvPr>
          <p:cNvSpPr>
            <a:spLocks noGrp="1"/>
          </p:cNvSpPr>
          <p:nvPr>
            <p:ph type="body" sz="quarter" idx="15" hasCustomPrompt="1"/>
          </p:nvPr>
        </p:nvSpPr>
        <p:spPr>
          <a:xfrm>
            <a:off x="609600" y="5572883"/>
            <a:ext cx="3643314" cy="236609"/>
          </a:xfrm>
        </p:spPr>
        <p:txBody>
          <a:bodyPr>
            <a:normAutofit/>
          </a:bodyPr>
          <a:lstStyle>
            <a:lvl1pPr>
              <a:lnSpc>
                <a:spcPct val="100000"/>
              </a:lnSpc>
              <a:defRPr sz="1200" spc="0">
                <a:solidFill>
                  <a:schemeClr val="bg1"/>
                </a:solidFill>
                <a:latin typeface="+mj-lt"/>
              </a:defRPr>
            </a:lvl1pPr>
          </a:lstStyle>
          <a:p>
            <a:pPr lvl="0"/>
            <a:r>
              <a:rPr lang="en-US"/>
              <a:t>Presenter name</a:t>
            </a:r>
          </a:p>
        </p:txBody>
      </p:sp>
      <p:sp>
        <p:nvSpPr>
          <p:cNvPr id="8" name="Presentation Title">
            <a:extLst>
              <a:ext uri="{FF2B5EF4-FFF2-40B4-BE49-F238E27FC236}">
                <a16:creationId xmlns:a16="http://schemas.microsoft.com/office/drawing/2014/main" id="{C62549ED-844C-4227-A6CB-D6F53018AF1F}"/>
              </a:ext>
            </a:extLst>
          </p:cNvPr>
          <p:cNvSpPr>
            <a:spLocks noGrp="1"/>
          </p:cNvSpPr>
          <p:nvPr>
            <p:ph type="body" sz="quarter" idx="17" hasCustomPrompt="1"/>
          </p:nvPr>
        </p:nvSpPr>
        <p:spPr>
          <a:xfrm>
            <a:off x="602776" y="2646480"/>
            <a:ext cx="5493224" cy="2717090"/>
          </a:xfrm>
        </p:spPr>
        <p:txBody>
          <a:bodyPr>
            <a:noAutofit/>
          </a:bodyPr>
          <a:lstStyle>
            <a:lvl1pPr>
              <a:lnSpc>
                <a:spcPts val="5800"/>
              </a:lnSpc>
              <a:spcBef>
                <a:spcPts val="0"/>
              </a:spcBef>
              <a:defRPr sz="4800" spc="-150">
                <a:solidFill>
                  <a:schemeClr val="bg1"/>
                </a:solidFill>
                <a:latin typeface="+mj-lt"/>
              </a:defRPr>
            </a:lvl1pPr>
          </a:lstStyle>
          <a:p>
            <a:pPr lvl="0"/>
            <a:r>
              <a:rPr lang="en-US"/>
              <a:t>Presentation title</a:t>
            </a:r>
          </a:p>
        </p:txBody>
      </p:sp>
      <p:sp>
        <p:nvSpPr>
          <p:cNvPr id="4" name="Date">
            <a:extLst>
              <a:ext uri="{FF2B5EF4-FFF2-40B4-BE49-F238E27FC236}">
                <a16:creationId xmlns:a16="http://schemas.microsoft.com/office/drawing/2014/main" id="{8FFA6E25-8945-44B5-97A5-878F14190FAF}"/>
              </a:ext>
            </a:extLst>
          </p:cNvPr>
          <p:cNvSpPr>
            <a:spLocks noGrp="1"/>
          </p:cNvSpPr>
          <p:nvPr>
            <p:ph type="body" sz="quarter" idx="16" hasCustomPrompt="1"/>
          </p:nvPr>
        </p:nvSpPr>
        <p:spPr>
          <a:xfrm>
            <a:off x="609600" y="5833920"/>
            <a:ext cx="2466975" cy="290512"/>
          </a:xfrm>
        </p:spPr>
        <p:txBody>
          <a:bodyPr>
            <a:normAutofit/>
          </a:bodyPr>
          <a:lstStyle>
            <a:lvl1pPr>
              <a:defRPr sz="1100">
                <a:solidFill>
                  <a:schemeClr val="bg1"/>
                </a:solidFill>
              </a:defRPr>
            </a:lvl1pPr>
          </a:lstStyle>
          <a:p>
            <a:pPr lvl="0"/>
            <a:r>
              <a:rPr lang="en-US"/>
              <a:t>March 14, 2022</a:t>
            </a:r>
          </a:p>
        </p:txBody>
      </p:sp>
      <p:pic>
        <p:nvPicPr>
          <p:cNvPr id="13" name="Microsoft Logo">
            <a:extLst>
              <a:ext uri="{FF2B5EF4-FFF2-40B4-BE49-F238E27FC236}">
                <a16:creationId xmlns:a16="http://schemas.microsoft.com/office/drawing/2014/main" id="{3A93D5AF-0E77-464C-BFDC-B5A5A753E88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09600" y="560104"/>
            <a:ext cx="1628633" cy="346928"/>
          </a:xfrm>
          <a:prstGeom prst="rect">
            <a:avLst/>
          </a:prstGeom>
        </p:spPr>
      </p:pic>
      <p:sp>
        <p:nvSpPr>
          <p:cNvPr id="7" name="Legal">
            <a:extLst>
              <a:ext uri="{FF2B5EF4-FFF2-40B4-BE49-F238E27FC236}">
                <a16:creationId xmlns:a16="http://schemas.microsoft.com/office/drawing/2014/main" id="{CA71565A-18C5-FBF4-940F-E717854D0A0F}"/>
              </a:ext>
            </a:extLst>
          </p:cNvPr>
          <p:cNvSpPr txBox="1"/>
          <p:nvPr userDrawn="1"/>
        </p:nvSpPr>
        <p:spPr>
          <a:xfrm>
            <a:off x="619828" y="6515100"/>
            <a:ext cx="2725749" cy="342899"/>
          </a:xfrm>
          <a:prstGeom prst="rect">
            <a:avLst/>
          </a:prstGeom>
          <a:noFill/>
        </p:spPr>
        <p:txBody>
          <a:bodyPr wrap="square" lIns="0" tIns="0" rIns="0" bIns="0" rtlCol="0" anchor="ctr" anchorCtr="0">
            <a:noAutofit/>
          </a:bodyPr>
          <a:lstStyle/>
          <a:p>
            <a:r>
              <a:rPr lang="en-US" sz="500" kern="0" spc="100" baseline="0">
                <a:solidFill>
                  <a:schemeClr val="bg1"/>
                </a:solidFill>
                <a:latin typeface="+mj-lt"/>
              </a:rPr>
              <a:t>© COPYRIGHT MICROSOFT CORPORATION. ALL RIGHTS RESERVED.</a:t>
            </a:r>
          </a:p>
        </p:txBody>
      </p:sp>
    </p:spTree>
    <p:extLst>
      <p:ext uri="{BB962C8B-B14F-4D97-AF65-F5344CB8AC3E}">
        <p14:creationId xmlns:p14="http://schemas.microsoft.com/office/powerpoint/2010/main" val="309485201"/>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1_Cover light purp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599" y="2105167"/>
            <a:ext cx="3636491" cy="236609"/>
          </a:xfrm>
        </p:spPr>
        <p:txBody>
          <a:bodyPr>
            <a:noAutofit/>
          </a:bodyPr>
          <a:lstStyle>
            <a:lvl1pPr>
              <a:defRPr sz="2400" spc="0">
                <a:solidFill>
                  <a:schemeClr val="tx1"/>
                </a:solidFill>
                <a:latin typeface="+mj-lt"/>
              </a:defRPr>
            </a:lvl1pPr>
          </a:lstStyle>
          <a:p>
            <a:pPr lvl="0"/>
            <a:r>
              <a:rPr lang="en-US"/>
              <a:t>Subhead</a:t>
            </a:r>
          </a:p>
        </p:txBody>
      </p:sp>
      <p:sp>
        <p:nvSpPr>
          <p:cNvPr id="16" name="Presentation Name">
            <a:extLst>
              <a:ext uri="{FF2B5EF4-FFF2-40B4-BE49-F238E27FC236}">
                <a16:creationId xmlns:a16="http://schemas.microsoft.com/office/drawing/2014/main" id="{1CA9DAFC-B9CE-47D3-B65D-6766DA58AC8A}"/>
              </a:ext>
            </a:extLst>
          </p:cNvPr>
          <p:cNvSpPr>
            <a:spLocks noGrp="1"/>
          </p:cNvSpPr>
          <p:nvPr>
            <p:ph type="body" sz="quarter" idx="15" hasCustomPrompt="1"/>
          </p:nvPr>
        </p:nvSpPr>
        <p:spPr>
          <a:xfrm>
            <a:off x="609600" y="5572883"/>
            <a:ext cx="3643314" cy="236609"/>
          </a:xfrm>
        </p:spPr>
        <p:txBody>
          <a:bodyPr>
            <a:normAutofit/>
          </a:bodyPr>
          <a:lstStyle>
            <a:lvl1pPr>
              <a:lnSpc>
                <a:spcPct val="100000"/>
              </a:lnSpc>
              <a:defRPr sz="1200" spc="0">
                <a:latin typeface="+mj-lt"/>
              </a:defRPr>
            </a:lvl1pPr>
          </a:lstStyle>
          <a:p>
            <a:pPr lvl="0"/>
            <a:r>
              <a:rPr lang="en-US"/>
              <a:t>Presenter name</a:t>
            </a:r>
          </a:p>
        </p:txBody>
      </p:sp>
      <p:sp>
        <p:nvSpPr>
          <p:cNvPr id="8" name="Presentation Title">
            <a:extLst>
              <a:ext uri="{FF2B5EF4-FFF2-40B4-BE49-F238E27FC236}">
                <a16:creationId xmlns:a16="http://schemas.microsoft.com/office/drawing/2014/main" id="{C62549ED-844C-4227-A6CB-D6F53018AF1F}"/>
              </a:ext>
            </a:extLst>
          </p:cNvPr>
          <p:cNvSpPr>
            <a:spLocks noGrp="1"/>
          </p:cNvSpPr>
          <p:nvPr>
            <p:ph type="body" sz="quarter" idx="17" hasCustomPrompt="1"/>
          </p:nvPr>
        </p:nvSpPr>
        <p:spPr>
          <a:xfrm>
            <a:off x="602776" y="2646480"/>
            <a:ext cx="5493224" cy="2717090"/>
          </a:xfrm>
        </p:spPr>
        <p:txBody>
          <a:bodyPr>
            <a:noAutofit/>
          </a:bodyPr>
          <a:lstStyle>
            <a:lvl1pPr>
              <a:lnSpc>
                <a:spcPts val="6800"/>
              </a:lnSpc>
              <a:spcBef>
                <a:spcPts val="0"/>
              </a:spcBef>
              <a:defRPr sz="7200" spc="-150">
                <a:solidFill>
                  <a:schemeClr val="tx1"/>
                </a:solidFill>
                <a:latin typeface="+mj-lt"/>
              </a:defRPr>
            </a:lvl1pPr>
          </a:lstStyle>
          <a:p>
            <a:pPr lvl="0"/>
            <a:r>
              <a:rPr lang="en-US"/>
              <a:t>Presentation title</a:t>
            </a:r>
          </a:p>
        </p:txBody>
      </p:sp>
      <p:sp>
        <p:nvSpPr>
          <p:cNvPr id="4" name="Date">
            <a:extLst>
              <a:ext uri="{FF2B5EF4-FFF2-40B4-BE49-F238E27FC236}">
                <a16:creationId xmlns:a16="http://schemas.microsoft.com/office/drawing/2014/main" id="{8FFA6E25-8945-44B5-97A5-878F14190FAF}"/>
              </a:ext>
            </a:extLst>
          </p:cNvPr>
          <p:cNvSpPr>
            <a:spLocks noGrp="1"/>
          </p:cNvSpPr>
          <p:nvPr>
            <p:ph type="body" sz="quarter" idx="16" hasCustomPrompt="1"/>
          </p:nvPr>
        </p:nvSpPr>
        <p:spPr>
          <a:xfrm>
            <a:off x="609600" y="5833920"/>
            <a:ext cx="2466975" cy="290512"/>
          </a:xfrm>
        </p:spPr>
        <p:txBody>
          <a:bodyPr>
            <a:normAutofit/>
          </a:bodyPr>
          <a:lstStyle>
            <a:lvl1pPr>
              <a:defRPr sz="1100"/>
            </a:lvl1pPr>
          </a:lstStyle>
          <a:p>
            <a:pPr lvl="0"/>
            <a:r>
              <a:rPr lang="en-US"/>
              <a:t>March 14, 2022</a:t>
            </a:r>
          </a:p>
        </p:txBody>
      </p:sp>
      <p:pic>
        <p:nvPicPr>
          <p:cNvPr id="6" name="Microsoft Logo">
            <a:extLst>
              <a:ext uri="{FF2B5EF4-FFF2-40B4-BE49-F238E27FC236}">
                <a16:creationId xmlns:a16="http://schemas.microsoft.com/office/drawing/2014/main" id="{C044F994-B5B7-43AE-8A10-FF56B223A9E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09600" y="560104"/>
            <a:ext cx="1628633" cy="346928"/>
          </a:xfrm>
          <a:prstGeom prst="rect">
            <a:avLst/>
          </a:prstGeom>
        </p:spPr>
      </p:pic>
    </p:spTree>
    <p:extLst>
      <p:ext uri="{BB962C8B-B14F-4D97-AF65-F5344CB8AC3E}">
        <p14:creationId xmlns:p14="http://schemas.microsoft.com/office/powerpoint/2010/main" val="1622310528"/>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1_Cover mid gray with phot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599" y="2105167"/>
            <a:ext cx="3636491" cy="236609"/>
          </a:xfrm>
        </p:spPr>
        <p:txBody>
          <a:bodyPr>
            <a:noAutofit/>
          </a:bodyPr>
          <a:lstStyle>
            <a:lvl1pPr>
              <a:defRPr sz="2400" spc="0">
                <a:solidFill>
                  <a:schemeClr val="tx1"/>
                </a:solidFill>
                <a:latin typeface="+mj-lt"/>
              </a:defRPr>
            </a:lvl1pPr>
          </a:lstStyle>
          <a:p>
            <a:pPr lvl="0"/>
            <a:r>
              <a:rPr lang="en-US"/>
              <a:t>Subhead</a:t>
            </a:r>
          </a:p>
        </p:txBody>
      </p:sp>
      <p:sp>
        <p:nvSpPr>
          <p:cNvPr id="16" name="Presentation Name">
            <a:extLst>
              <a:ext uri="{FF2B5EF4-FFF2-40B4-BE49-F238E27FC236}">
                <a16:creationId xmlns:a16="http://schemas.microsoft.com/office/drawing/2014/main" id="{1CA9DAFC-B9CE-47D3-B65D-6766DA58AC8A}"/>
              </a:ext>
            </a:extLst>
          </p:cNvPr>
          <p:cNvSpPr>
            <a:spLocks noGrp="1"/>
          </p:cNvSpPr>
          <p:nvPr>
            <p:ph type="body" sz="quarter" idx="15" hasCustomPrompt="1"/>
          </p:nvPr>
        </p:nvSpPr>
        <p:spPr>
          <a:xfrm>
            <a:off x="609600" y="5572883"/>
            <a:ext cx="3643314" cy="236609"/>
          </a:xfrm>
        </p:spPr>
        <p:txBody>
          <a:bodyPr>
            <a:normAutofit/>
          </a:bodyPr>
          <a:lstStyle>
            <a:lvl1pPr>
              <a:lnSpc>
                <a:spcPct val="100000"/>
              </a:lnSpc>
              <a:defRPr sz="1200" spc="0">
                <a:latin typeface="+mj-lt"/>
              </a:defRPr>
            </a:lvl1pPr>
          </a:lstStyle>
          <a:p>
            <a:pPr lvl="0"/>
            <a:r>
              <a:rPr lang="en-US"/>
              <a:t>Presenter name</a:t>
            </a:r>
          </a:p>
        </p:txBody>
      </p:sp>
      <p:sp>
        <p:nvSpPr>
          <p:cNvPr id="8" name="Presentation Title">
            <a:extLst>
              <a:ext uri="{FF2B5EF4-FFF2-40B4-BE49-F238E27FC236}">
                <a16:creationId xmlns:a16="http://schemas.microsoft.com/office/drawing/2014/main" id="{C62549ED-844C-4227-A6CB-D6F53018AF1F}"/>
              </a:ext>
            </a:extLst>
          </p:cNvPr>
          <p:cNvSpPr>
            <a:spLocks noGrp="1"/>
          </p:cNvSpPr>
          <p:nvPr>
            <p:ph type="body" sz="quarter" idx="17" hasCustomPrompt="1"/>
          </p:nvPr>
        </p:nvSpPr>
        <p:spPr>
          <a:xfrm>
            <a:off x="602776" y="2646480"/>
            <a:ext cx="5493224" cy="2717090"/>
          </a:xfrm>
        </p:spPr>
        <p:txBody>
          <a:bodyPr>
            <a:noAutofit/>
          </a:bodyPr>
          <a:lstStyle>
            <a:lvl1pPr>
              <a:lnSpc>
                <a:spcPts val="6800"/>
              </a:lnSpc>
              <a:spcBef>
                <a:spcPts val="0"/>
              </a:spcBef>
              <a:defRPr sz="7200" spc="-150">
                <a:solidFill>
                  <a:schemeClr val="tx1"/>
                </a:solidFill>
                <a:latin typeface="+mj-lt"/>
              </a:defRPr>
            </a:lvl1pPr>
          </a:lstStyle>
          <a:p>
            <a:pPr lvl="0"/>
            <a:r>
              <a:rPr lang="en-US"/>
              <a:t>Presentation title</a:t>
            </a:r>
          </a:p>
        </p:txBody>
      </p:sp>
      <p:sp>
        <p:nvSpPr>
          <p:cNvPr id="4" name="Date">
            <a:extLst>
              <a:ext uri="{FF2B5EF4-FFF2-40B4-BE49-F238E27FC236}">
                <a16:creationId xmlns:a16="http://schemas.microsoft.com/office/drawing/2014/main" id="{8FFA6E25-8945-44B5-97A5-878F14190FAF}"/>
              </a:ext>
            </a:extLst>
          </p:cNvPr>
          <p:cNvSpPr>
            <a:spLocks noGrp="1"/>
          </p:cNvSpPr>
          <p:nvPr>
            <p:ph type="body" sz="quarter" idx="16" hasCustomPrompt="1"/>
          </p:nvPr>
        </p:nvSpPr>
        <p:spPr>
          <a:xfrm>
            <a:off x="609600" y="5833920"/>
            <a:ext cx="2466975" cy="290512"/>
          </a:xfrm>
        </p:spPr>
        <p:txBody>
          <a:bodyPr>
            <a:normAutofit/>
          </a:bodyPr>
          <a:lstStyle>
            <a:lvl1pPr>
              <a:defRPr sz="1100"/>
            </a:lvl1pPr>
          </a:lstStyle>
          <a:p>
            <a:pPr lvl="0"/>
            <a:r>
              <a:rPr lang="en-US"/>
              <a:t>March 14, 2022</a:t>
            </a:r>
          </a:p>
        </p:txBody>
      </p:sp>
      <p:pic>
        <p:nvPicPr>
          <p:cNvPr id="9" name="Microsoft Logo">
            <a:extLst>
              <a:ext uri="{FF2B5EF4-FFF2-40B4-BE49-F238E27FC236}">
                <a16:creationId xmlns:a16="http://schemas.microsoft.com/office/drawing/2014/main" id="{30E2A88A-1AF2-4215-AA65-5C38C2D8835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10601" y="560317"/>
            <a:ext cx="1627632" cy="346715"/>
          </a:xfrm>
          <a:prstGeom prst="rect">
            <a:avLst/>
          </a:prstGeom>
        </p:spPr>
      </p:pic>
      <p:pic>
        <p:nvPicPr>
          <p:cNvPr id="3" name="Picture 2" descr="Background pattern&#10;&#10;Description automatically generated">
            <a:extLst>
              <a:ext uri="{FF2B5EF4-FFF2-40B4-BE49-F238E27FC236}">
                <a16:creationId xmlns:a16="http://schemas.microsoft.com/office/drawing/2014/main" id="{1D7DCC3C-519D-4980-9396-C6E6E9F8CEB3}"/>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8307429" y="685801"/>
            <a:ext cx="3273969" cy="5257800"/>
          </a:xfrm>
          <a:prstGeom prst="rect">
            <a:avLst/>
          </a:prstGeom>
        </p:spPr>
      </p:pic>
      <p:pic>
        <p:nvPicPr>
          <p:cNvPr id="6" name="Picture 5" descr="A picture containing person, outdoor&#10;&#10;Description automatically generated">
            <a:extLst>
              <a:ext uri="{FF2B5EF4-FFF2-40B4-BE49-F238E27FC236}">
                <a16:creationId xmlns:a16="http://schemas.microsoft.com/office/drawing/2014/main" id="{D4553CA2-401B-4D42-8A38-46844AEFF54A}"/>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8023708" y="1164913"/>
            <a:ext cx="3070206" cy="4299576"/>
          </a:xfrm>
          <a:prstGeom prst="rect">
            <a:avLst/>
          </a:prstGeom>
          <a:effectLst>
            <a:outerShdw blurRad="152400" dir="2700000" sx="104000" sy="104000" algn="tl" rotWithShape="0">
              <a:prstClr val="black">
                <a:alpha val="18000"/>
              </a:prstClr>
            </a:outerShdw>
          </a:effectLst>
        </p:spPr>
      </p:pic>
    </p:spTree>
    <p:extLst>
      <p:ext uri="{BB962C8B-B14F-4D97-AF65-F5344CB8AC3E}">
        <p14:creationId xmlns:p14="http://schemas.microsoft.com/office/powerpoint/2010/main" val="2027932644"/>
      </p:ext>
    </p:extLst>
  </p:cSld>
  <p:clrMapOvr>
    <a:masterClrMapping/>
  </p:clrMapOvr>
  <p:extLst>
    <p:ext uri="{DCECCB84-F9BA-43D5-87BE-67443E8EF086}">
      <p15:sldGuideLst xmlns:p15="http://schemas.microsoft.com/office/powerpoint/2012/main">
        <p15:guide id="1" orient="horz" pos="3744">
          <p15:clr>
            <a:srgbClr val="FBAE4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1_Cover mid gray with circle phot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599" y="2105167"/>
            <a:ext cx="3636491" cy="236609"/>
          </a:xfrm>
        </p:spPr>
        <p:txBody>
          <a:bodyPr>
            <a:noAutofit/>
          </a:bodyPr>
          <a:lstStyle>
            <a:lvl1pPr>
              <a:defRPr sz="2400" spc="0">
                <a:solidFill>
                  <a:schemeClr val="tx1"/>
                </a:solidFill>
                <a:latin typeface="+mj-lt"/>
              </a:defRPr>
            </a:lvl1pPr>
          </a:lstStyle>
          <a:p>
            <a:pPr lvl="0"/>
            <a:r>
              <a:rPr lang="en-US"/>
              <a:t>Subhead</a:t>
            </a:r>
          </a:p>
        </p:txBody>
      </p:sp>
      <p:sp>
        <p:nvSpPr>
          <p:cNvPr id="16" name="Presentation Name">
            <a:extLst>
              <a:ext uri="{FF2B5EF4-FFF2-40B4-BE49-F238E27FC236}">
                <a16:creationId xmlns:a16="http://schemas.microsoft.com/office/drawing/2014/main" id="{1CA9DAFC-B9CE-47D3-B65D-6766DA58AC8A}"/>
              </a:ext>
            </a:extLst>
          </p:cNvPr>
          <p:cNvSpPr>
            <a:spLocks noGrp="1"/>
          </p:cNvSpPr>
          <p:nvPr>
            <p:ph type="body" sz="quarter" idx="15" hasCustomPrompt="1"/>
          </p:nvPr>
        </p:nvSpPr>
        <p:spPr>
          <a:xfrm>
            <a:off x="609600" y="5572883"/>
            <a:ext cx="3643314" cy="236609"/>
          </a:xfrm>
        </p:spPr>
        <p:txBody>
          <a:bodyPr>
            <a:normAutofit/>
          </a:bodyPr>
          <a:lstStyle>
            <a:lvl1pPr>
              <a:lnSpc>
                <a:spcPct val="100000"/>
              </a:lnSpc>
              <a:defRPr sz="1200" spc="0">
                <a:latin typeface="+mj-lt"/>
              </a:defRPr>
            </a:lvl1pPr>
          </a:lstStyle>
          <a:p>
            <a:pPr lvl="0"/>
            <a:r>
              <a:rPr lang="en-US"/>
              <a:t>Presenter name</a:t>
            </a:r>
          </a:p>
        </p:txBody>
      </p:sp>
      <p:sp>
        <p:nvSpPr>
          <p:cNvPr id="8" name="Presentation Title">
            <a:extLst>
              <a:ext uri="{FF2B5EF4-FFF2-40B4-BE49-F238E27FC236}">
                <a16:creationId xmlns:a16="http://schemas.microsoft.com/office/drawing/2014/main" id="{C62549ED-844C-4227-A6CB-D6F53018AF1F}"/>
              </a:ext>
            </a:extLst>
          </p:cNvPr>
          <p:cNvSpPr>
            <a:spLocks noGrp="1"/>
          </p:cNvSpPr>
          <p:nvPr>
            <p:ph type="body" sz="quarter" idx="17" hasCustomPrompt="1"/>
          </p:nvPr>
        </p:nvSpPr>
        <p:spPr>
          <a:xfrm>
            <a:off x="602776" y="2646480"/>
            <a:ext cx="5493224" cy="2717090"/>
          </a:xfrm>
        </p:spPr>
        <p:txBody>
          <a:bodyPr>
            <a:noAutofit/>
          </a:bodyPr>
          <a:lstStyle>
            <a:lvl1pPr>
              <a:lnSpc>
                <a:spcPts val="6800"/>
              </a:lnSpc>
              <a:spcBef>
                <a:spcPts val="0"/>
              </a:spcBef>
              <a:defRPr sz="7200" spc="-150">
                <a:solidFill>
                  <a:schemeClr val="tx1"/>
                </a:solidFill>
                <a:latin typeface="+mj-lt"/>
              </a:defRPr>
            </a:lvl1pPr>
          </a:lstStyle>
          <a:p>
            <a:pPr lvl="0"/>
            <a:r>
              <a:rPr lang="en-US"/>
              <a:t>Presentation title</a:t>
            </a:r>
          </a:p>
        </p:txBody>
      </p:sp>
      <p:sp>
        <p:nvSpPr>
          <p:cNvPr id="4" name="Date">
            <a:extLst>
              <a:ext uri="{FF2B5EF4-FFF2-40B4-BE49-F238E27FC236}">
                <a16:creationId xmlns:a16="http://schemas.microsoft.com/office/drawing/2014/main" id="{8FFA6E25-8945-44B5-97A5-878F14190FAF}"/>
              </a:ext>
            </a:extLst>
          </p:cNvPr>
          <p:cNvSpPr>
            <a:spLocks noGrp="1"/>
          </p:cNvSpPr>
          <p:nvPr>
            <p:ph type="body" sz="quarter" idx="16" hasCustomPrompt="1"/>
          </p:nvPr>
        </p:nvSpPr>
        <p:spPr>
          <a:xfrm>
            <a:off x="609600" y="5833920"/>
            <a:ext cx="2466975" cy="290512"/>
          </a:xfrm>
        </p:spPr>
        <p:txBody>
          <a:bodyPr>
            <a:normAutofit/>
          </a:bodyPr>
          <a:lstStyle>
            <a:lvl1pPr>
              <a:defRPr sz="1100"/>
            </a:lvl1pPr>
          </a:lstStyle>
          <a:p>
            <a:pPr lvl="0"/>
            <a:r>
              <a:rPr lang="en-US"/>
              <a:t>March 14, 2022</a:t>
            </a:r>
          </a:p>
        </p:txBody>
      </p:sp>
      <p:pic>
        <p:nvPicPr>
          <p:cNvPr id="6" name="Microsoft Logo">
            <a:extLst>
              <a:ext uri="{FF2B5EF4-FFF2-40B4-BE49-F238E27FC236}">
                <a16:creationId xmlns:a16="http://schemas.microsoft.com/office/drawing/2014/main" id="{C044F994-B5B7-43AE-8A10-FF56B223A9E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09600" y="560104"/>
            <a:ext cx="1628633" cy="346928"/>
          </a:xfrm>
          <a:prstGeom prst="rect">
            <a:avLst/>
          </a:prstGeom>
        </p:spPr>
      </p:pic>
      <p:pic>
        <p:nvPicPr>
          <p:cNvPr id="3" name="Picture 2" descr="A person using a computer&#10;&#10;Description automatically generated with medium confidence">
            <a:extLst>
              <a:ext uri="{FF2B5EF4-FFF2-40B4-BE49-F238E27FC236}">
                <a16:creationId xmlns:a16="http://schemas.microsoft.com/office/drawing/2014/main" id="{B8B417A8-B213-43C3-AB7A-52EDC15298F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136363" y="1336610"/>
            <a:ext cx="4309188" cy="4309188"/>
          </a:xfrm>
          <a:prstGeom prst="rect">
            <a:avLst/>
          </a:prstGeom>
          <a:effectLst>
            <a:outerShdw blurRad="152400" dir="2700000" sx="104000" sy="104000" algn="tl" rotWithShape="0">
              <a:prstClr val="black">
                <a:alpha val="18000"/>
              </a:prstClr>
            </a:outerShdw>
          </a:effectLst>
        </p:spPr>
      </p:pic>
    </p:spTree>
    <p:extLst>
      <p:ext uri="{BB962C8B-B14F-4D97-AF65-F5344CB8AC3E}">
        <p14:creationId xmlns:p14="http://schemas.microsoft.com/office/powerpoint/2010/main" val="396062747"/>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1_Table of Content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Section Title">
            <a:extLst>
              <a:ext uri="{FF2B5EF4-FFF2-40B4-BE49-F238E27FC236}">
                <a16:creationId xmlns:a16="http://schemas.microsoft.com/office/drawing/2014/main" id="{2E72D6B5-FC6F-4582-B63C-CC2F2BADEE58}"/>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lvl1pPr>
          </a:lstStyle>
          <a:p>
            <a:pPr lvl="0"/>
            <a:r>
              <a:rPr lang="en-US"/>
              <a:t>SECTION</a:t>
            </a:r>
          </a:p>
        </p:txBody>
      </p:sp>
      <p:sp>
        <p:nvSpPr>
          <p:cNvPr id="11" name="Page 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601" y="1600201"/>
            <a:ext cx="3643314" cy="914400"/>
          </a:xfrm>
        </p:spPr>
        <p:txBody>
          <a:bodyPr>
            <a:noAutofit/>
          </a:bodyPr>
          <a:lstStyle>
            <a:lvl1pPr>
              <a:defRPr sz="5000" spc="-150">
                <a:latin typeface="+mj-lt"/>
              </a:defRPr>
            </a:lvl1pPr>
          </a:lstStyle>
          <a:p>
            <a:pPr lvl="0"/>
            <a:r>
              <a:rPr lang="en-US"/>
              <a:t>Title</a:t>
            </a:r>
          </a:p>
        </p:txBody>
      </p:sp>
      <p:sp>
        <p:nvSpPr>
          <p:cNvPr id="9" name="List">
            <a:extLst>
              <a:ext uri="{FF2B5EF4-FFF2-40B4-BE49-F238E27FC236}">
                <a16:creationId xmlns:a16="http://schemas.microsoft.com/office/drawing/2014/main" id="{BC38D1DB-7222-497E-B25C-0595369E356B}"/>
              </a:ext>
            </a:extLst>
          </p:cNvPr>
          <p:cNvSpPr>
            <a:spLocks noGrp="1"/>
          </p:cNvSpPr>
          <p:nvPr>
            <p:ph type="body" sz="quarter" idx="15" hasCustomPrompt="1"/>
          </p:nvPr>
        </p:nvSpPr>
        <p:spPr>
          <a:xfrm>
            <a:off x="6105630" y="1600200"/>
            <a:ext cx="2663057" cy="4572000"/>
          </a:xfrm>
        </p:spPr>
        <p:txBody>
          <a:bodyPr>
            <a:noAutofit/>
          </a:bodyPr>
          <a:lstStyle>
            <a:lvl1pPr>
              <a:defRPr sz="2400" spc="0">
                <a:latin typeface="+mn-lt"/>
              </a:defRPr>
            </a:lvl1pPr>
          </a:lstStyle>
          <a:p>
            <a:pPr lvl="0"/>
            <a:r>
              <a:rPr lang="en-US"/>
              <a:t># Section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 Section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 Section </a:t>
            </a:r>
          </a:p>
          <a:p>
            <a:pPr lvl="0"/>
            <a:endParaRPr lang="en-US"/>
          </a:p>
        </p:txBody>
      </p:sp>
      <p:sp>
        <p:nvSpPr>
          <p:cNvPr id="6" name="Slide Number">
            <a:extLst>
              <a:ext uri="{FF2B5EF4-FFF2-40B4-BE49-F238E27FC236}">
                <a16:creationId xmlns:a16="http://schemas.microsoft.com/office/drawing/2014/main" id="{C0E990D9-2E36-4298-A5A8-D927455E276D}"/>
              </a:ext>
            </a:extLst>
          </p:cNvPr>
          <p:cNvSpPr>
            <a:spLocks noGrp="1"/>
          </p:cNvSpPr>
          <p:nvPr>
            <p:ph type="sldNum" sz="quarter" idx="12"/>
          </p:nvPr>
        </p:nvSpPr>
        <p:spPr/>
        <p:txBody>
          <a:bodyPr/>
          <a:lstStyle/>
          <a:p>
            <a:fld id="{3F657163-B0C7-401E-8BA5-ACDF2CB567A1}" type="slidenum">
              <a:rPr lang="en-US" smtClean="0"/>
              <a:t>‹#›</a:t>
            </a:fld>
            <a:endParaRPr lang="en-US"/>
          </a:p>
        </p:txBody>
      </p:sp>
    </p:spTree>
    <p:extLst>
      <p:ext uri="{BB962C8B-B14F-4D97-AF65-F5344CB8AC3E}">
        <p14:creationId xmlns:p14="http://schemas.microsoft.com/office/powerpoint/2010/main" val="52344296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1584">
          <p15:clr>
            <a:srgbClr val="FBAE4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1_Agend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Section Title">
            <a:extLst>
              <a:ext uri="{FF2B5EF4-FFF2-40B4-BE49-F238E27FC236}">
                <a16:creationId xmlns:a16="http://schemas.microsoft.com/office/drawing/2014/main" id="{6D1C7844-435B-4287-9223-AE8C3A62E797}"/>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lvl1pPr>
          </a:lstStyle>
          <a:p>
            <a:pPr lvl="0"/>
            <a:r>
              <a:rPr lang="en-US"/>
              <a:t>SECTION</a:t>
            </a:r>
          </a:p>
        </p:txBody>
      </p:sp>
      <p:sp>
        <p:nvSpPr>
          <p:cNvPr id="11" name="Page 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601" y="1600201"/>
            <a:ext cx="3643314" cy="914400"/>
          </a:xfrm>
        </p:spPr>
        <p:txBody>
          <a:bodyPr>
            <a:noAutofit/>
          </a:bodyPr>
          <a:lstStyle>
            <a:lvl1pPr>
              <a:defRPr sz="5000" spc="-150">
                <a:latin typeface="+mj-lt"/>
              </a:defRPr>
            </a:lvl1pPr>
          </a:lstStyle>
          <a:p>
            <a:pPr lvl="0"/>
            <a:r>
              <a:rPr lang="en-US"/>
              <a:t>Title</a:t>
            </a:r>
          </a:p>
        </p:txBody>
      </p:sp>
      <p:sp>
        <p:nvSpPr>
          <p:cNvPr id="9" name="Heading">
            <a:extLst>
              <a:ext uri="{FF2B5EF4-FFF2-40B4-BE49-F238E27FC236}">
                <a16:creationId xmlns:a16="http://schemas.microsoft.com/office/drawing/2014/main" id="{BC38D1DB-7222-497E-B25C-0595369E356B}"/>
              </a:ext>
            </a:extLst>
          </p:cNvPr>
          <p:cNvSpPr>
            <a:spLocks noGrp="1"/>
          </p:cNvSpPr>
          <p:nvPr>
            <p:ph type="body" sz="quarter" idx="15" hasCustomPrompt="1"/>
          </p:nvPr>
        </p:nvSpPr>
        <p:spPr>
          <a:xfrm>
            <a:off x="4252914" y="1600200"/>
            <a:ext cx="5027935" cy="914400"/>
          </a:xfrm>
        </p:spPr>
        <p:txBody>
          <a:bodyPr>
            <a:noAutofit/>
          </a:bodyPr>
          <a:lstStyle>
            <a:lvl1pPr>
              <a:defRPr sz="2400" spc="0">
                <a:latin typeface="+mj-lt"/>
              </a:defRPr>
            </a:lvl1pPr>
          </a:lstStyle>
          <a:p>
            <a:pPr lvl="0"/>
            <a:r>
              <a:rPr lang="en-US"/>
              <a:t>Heading</a:t>
            </a:r>
          </a:p>
          <a:p>
            <a:pPr lvl="0"/>
            <a:endParaRPr lang="en-US"/>
          </a:p>
        </p:txBody>
      </p:sp>
      <p:sp>
        <p:nvSpPr>
          <p:cNvPr id="10" name="Body Copy">
            <a:extLst>
              <a:ext uri="{FF2B5EF4-FFF2-40B4-BE49-F238E27FC236}">
                <a16:creationId xmlns:a16="http://schemas.microsoft.com/office/drawing/2014/main" id="{615FDA3D-2990-4A89-AA4F-8305D4F92AFA}"/>
              </a:ext>
            </a:extLst>
          </p:cNvPr>
          <p:cNvSpPr>
            <a:spLocks noGrp="1"/>
          </p:cNvSpPr>
          <p:nvPr>
            <p:ph type="body" sz="quarter" idx="16" hasCustomPrompt="1"/>
          </p:nvPr>
        </p:nvSpPr>
        <p:spPr>
          <a:xfrm>
            <a:off x="4252915" y="2514599"/>
            <a:ext cx="5027934" cy="3258403"/>
          </a:xfrm>
        </p:spPr>
        <p:txBody>
          <a:bodyPr>
            <a:noAutofit/>
          </a:bodyPr>
          <a:lstStyle>
            <a:lvl1pPr>
              <a:defRPr sz="1800" spc="0">
                <a:latin typeface="+mn-lt"/>
              </a:defRPr>
            </a:lvl1pPr>
          </a:lstStyle>
          <a:p>
            <a:pPr lvl="0"/>
            <a:r>
              <a:rPr lang="en-US"/>
              <a:t>Body</a:t>
            </a:r>
          </a:p>
          <a:p>
            <a:pPr lvl="0"/>
            <a:endParaRPr lang="en-US"/>
          </a:p>
        </p:txBody>
      </p:sp>
      <p:sp>
        <p:nvSpPr>
          <p:cNvPr id="6" name="Slide Number">
            <a:extLst>
              <a:ext uri="{FF2B5EF4-FFF2-40B4-BE49-F238E27FC236}">
                <a16:creationId xmlns:a16="http://schemas.microsoft.com/office/drawing/2014/main" id="{C0E990D9-2E36-4298-A5A8-D927455E276D}"/>
              </a:ext>
            </a:extLst>
          </p:cNvPr>
          <p:cNvSpPr>
            <a:spLocks noGrp="1"/>
          </p:cNvSpPr>
          <p:nvPr>
            <p:ph type="sldNum" sz="quarter" idx="12"/>
          </p:nvPr>
        </p:nvSpPr>
        <p:spPr/>
        <p:txBody>
          <a:bodyPr/>
          <a:lstStyle/>
          <a:p>
            <a:fld id="{3F657163-B0C7-401E-8BA5-ACDF2CB567A1}" type="slidenum">
              <a:rPr lang="en-US" smtClean="0"/>
              <a:t>‹#›</a:t>
            </a:fld>
            <a:endParaRPr lang="en-US"/>
          </a:p>
        </p:txBody>
      </p:sp>
    </p:spTree>
    <p:extLst>
      <p:ext uri="{BB962C8B-B14F-4D97-AF65-F5344CB8AC3E}">
        <p14:creationId xmlns:p14="http://schemas.microsoft.com/office/powerpoint/2010/main" val="130014605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1584">
          <p15:clr>
            <a:srgbClr val="FBAE4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1_Header purpl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AF28E4C-E27A-40A5-BAD6-45C2813746A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1600200"/>
          </a:xfrm>
          <a:prstGeom prst="rect">
            <a:avLst/>
          </a:prstGeom>
        </p:spPr>
      </p:pic>
      <p:sp>
        <p:nvSpPr>
          <p:cNvPr id="3" name="Page Title">
            <a:extLst>
              <a:ext uri="{FF2B5EF4-FFF2-40B4-BE49-F238E27FC236}">
                <a16:creationId xmlns:a16="http://schemas.microsoft.com/office/drawing/2014/main" id="{B4C005E9-9A8F-4DB1-AA14-40D195F4DBC3}"/>
              </a:ext>
            </a:extLst>
          </p:cNvPr>
          <p:cNvSpPr>
            <a:spLocks noGrp="1"/>
          </p:cNvSpPr>
          <p:nvPr>
            <p:ph type="body" sz="quarter" idx="14" hasCustomPrompt="1"/>
          </p:nvPr>
        </p:nvSpPr>
        <p:spPr>
          <a:xfrm>
            <a:off x="609601" y="685800"/>
            <a:ext cx="3643314" cy="236609"/>
          </a:xfrm>
        </p:spPr>
        <p:txBody>
          <a:bodyPr>
            <a:noAutofit/>
          </a:bodyPr>
          <a:lstStyle>
            <a:lvl1pPr>
              <a:defRPr sz="2400">
                <a:solidFill>
                  <a:schemeClr val="bg1"/>
                </a:solidFill>
                <a:latin typeface="+mj-lt"/>
              </a:defRPr>
            </a:lvl1pPr>
          </a:lstStyle>
          <a:p>
            <a:pPr lvl="0"/>
            <a:r>
              <a:rPr lang="en-US"/>
              <a:t>Page title</a:t>
            </a:r>
          </a:p>
        </p:txBody>
      </p:sp>
      <p:sp>
        <p:nvSpPr>
          <p:cNvPr id="4" name="Section Title">
            <a:extLst>
              <a:ext uri="{FF2B5EF4-FFF2-40B4-BE49-F238E27FC236}">
                <a16:creationId xmlns:a16="http://schemas.microsoft.com/office/drawing/2014/main" id="{9737B4D6-CAC0-421C-BCC8-8F4843A360F9}"/>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solidFill>
                  <a:schemeClr val="bg1"/>
                </a:solidFill>
              </a:defRPr>
            </a:lvl1pPr>
          </a:lstStyle>
          <a:p>
            <a:pPr lvl="0"/>
            <a:r>
              <a:rPr lang="en-US"/>
              <a:t>SECTION</a:t>
            </a:r>
          </a:p>
        </p:txBody>
      </p:sp>
      <p:sp>
        <p:nvSpPr>
          <p:cNvPr id="6" name="Slide Number">
            <a:extLst>
              <a:ext uri="{FF2B5EF4-FFF2-40B4-BE49-F238E27FC236}">
                <a16:creationId xmlns:a16="http://schemas.microsoft.com/office/drawing/2014/main" id="{9A2C9BD1-2AEF-4337-B585-FB5DB7518E76}"/>
              </a:ext>
            </a:extLst>
          </p:cNvPr>
          <p:cNvSpPr>
            <a:spLocks noGrp="1"/>
          </p:cNvSpPr>
          <p:nvPr>
            <p:ph type="sldNum" sz="quarter" idx="12"/>
          </p:nvPr>
        </p:nvSpPr>
        <p:spPr>
          <a:xfrm>
            <a:off x="11149781" y="342900"/>
            <a:ext cx="432619" cy="236609"/>
          </a:xfrm>
          <a:prstGeom prst="rect">
            <a:avLst/>
          </a:prstGeom>
        </p:spPr>
        <p:txBody>
          <a:bodyPr lIns="0" tIns="0" rIns="0" bIns="0"/>
          <a:lstStyle>
            <a:lvl1pPr algn="r">
              <a:defRPr sz="1000">
                <a:solidFill>
                  <a:schemeClr val="bg1"/>
                </a:solidFill>
              </a:defRPr>
            </a:lvl1pPr>
          </a:lstStyle>
          <a:p>
            <a:fld id="{3F657163-B0C7-401E-8BA5-ACDF2CB567A1}" type="slidenum">
              <a:rPr lang="en-US" smtClean="0"/>
              <a:pPr/>
              <a:t>‹#›</a:t>
            </a:fld>
            <a:endParaRPr lang="en-US"/>
          </a:p>
        </p:txBody>
      </p:sp>
      <p:sp>
        <p:nvSpPr>
          <p:cNvPr id="8" name="Text Placeholder 4">
            <a:extLst>
              <a:ext uri="{FF2B5EF4-FFF2-40B4-BE49-F238E27FC236}">
                <a16:creationId xmlns:a16="http://schemas.microsoft.com/office/drawing/2014/main" id="{18233BF9-FA31-4261-934F-D2D0460E6922}"/>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4039140932"/>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2_Header purpl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AF28E4C-E27A-40A5-BAD6-45C2813746A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1600200"/>
          </a:xfrm>
          <a:prstGeom prst="rect">
            <a:avLst/>
          </a:prstGeom>
        </p:spPr>
      </p:pic>
      <p:sp>
        <p:nvSpPr>
          <p:cNvPr id="3" name="Page Title">
            <a:extLst>
              <a:ext uri="{FF2B5EF4-FFF2-40B4-BE49-F238E27FC236}">
                <a16:creationId xmlns:a16="http://schemas.microsoft.com/office/drawing/2014/main" id="{B4C005E9-9A8F-4DB1-AA14-40D195F4DBC3}"/>
              </a:ext>
            </a:extLst>
          </p:cNvPr>
          <p:cNvSpPr>
            <a:spLocks noGrp="1"/>
          </p:cNvSpPr>
          <p:nvPr>
            <p:ph type="body" sz="quarter" idx="14" hasCustomPrompt="1"/>
          </p:nvPr>
        </p:nvSpPr>
        <p:spPr>
          <a:xfrm>
            <a:off x="609600" y="685800"/>
            <a:ext cx="10972799" cy="443198"/>
          </a:xfrm>
        </p:spPr>
        <p:txBody>
          <a:bodyPr>
            <a:noAutofit/>
          </a:bodyPr>
          <a:lstStyle>
            <a:lvl1pPr>
              <a:defRPr sz="3200">
                <a:solidFill>
                  <a:schemeClr val="bg1"/>
                </a:solidFill>
                <a:latin typeface="+mj-lt"/>
              </a:defRPr>
            </a:lvl1pPr>
          </a:lstStyle>
          <a:p>
            <a:pPr lvl="0"/>
            <a:r>
              <a:rPr lang="en-US"/>
              <a:t>Page title</a:t>
            </a:r>
          </a:p>
        </p:txBody>
      </p:sp>
      <p:sp>
        <p:nvSpPr>
          <p:cNvPr id="6" name="Slide Number">
            <a:extLst>
              <a:ext uri="{FF2B5EF4-FFF2-40B4-BE49-F238E27FC236}">
                <a16:creationId xmlns:a16="http://schemas.microsoft.com/office/drawing/2014/main" id="{9A2C9BD1-2AEF-4337-B585-FB5DB7518E76}"/>
              </a:ext>
            </a:extLst>
          </p:cNvPr>
          <p:cNvSpPr>
            <a:spLocks noGrp="1"/>
          </p:cNvSpPr>
          <p:nvPr>
            <p:ph type="sldNum" sz="quarter" idx="12"/>
          </p:nvPr>
        </p:nvSpPr>
        <p:spPr>
          <a:xfrm>
            <a:off x="11149781" y="342900"/>
            <a:ext cx="432619" cy="236609"/>
          </a:xfrm>
          <a:prstGeom prst="rect">
            <a:avLst/>
          </a:prstGeom>
        </p:spPr>
        <p:txBody>
          <a:bodyPr lIns="0" tIns="0" rIns="0" bIns="0"/>
          <a:lstStyle>
            <a:lvl1pPr algn="r">
              <a:defRPr sz="1000">
                <a:solidFill>
                  <a:schemeClr val="bg1"/>
                </a:solidFill>
              </a:defRPr>
            </a:lvl1pPr>
          </a:lstStyle>
          <a:p>
            <a:fld id="{3F657163-B0C7-401E-8BA5-ACDF2CB567A1}" type="slidenum">
              <a:rPr lang="en-US" smtClean="0"/>
              <a:pPr/>
              <a:t>‹#›</a:t>
            </a:fld>
            <a:endParaRPr lang="en-US"/>
          </a:p>
        </p:txBody>
      </p:sp>
    </p:spTree>
    <p:extLst>
      <p:ext uri="{BB962C8B-B14F-4D97-AF65-F5344CB8AC3E}">
        <p14:creationId xmlns:p14="http://schemas.microsoft.com/office/powerpoint/2010/main" val="1818653104"/>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3_Header purple">
    <p:spTree>
      <p:nvGrpSpPr>
        <p:cNvPr id="1" name=""/>
        <p:cNvGrpSpPr/>
        <p:nvPr/>
      </p:nvGrpSpPr>
      <p:grpSpPr>
        <a:xfrm>
          <a:off x="0" y="0"/>
          <a:ext cx="0" cy="0"/>
          <a:chOff x="0" y="0"/>
          <a:chExt cx="0" cy="0"/>
        </a:xfrm>
      </p:grpSpPr>
      <p:sp>
        <p:nvSpPr>
          <p:cNvPr id="3" name="Page Title">
            <a:extLst>
              <a:ext uri="{FF2B5EF4-FFF2-40B4-BE49-F238E27FC236}">
                <a16:creationId xmlns:a16="http://schemas.microsoft.com/office/drawing/2014/main" id="{B4C005E9-9A8F-4DB1-AA14-40D195F4DBC3}"/>
              </a:ext>
            </a:extLst>
          </p:cNvPr>
          <p:cNvSpPr>
            <a:spLocks noGrp="1"/>
          </p:cNvSpPr>
          <p:nvPr>
            <p:ph type="body" sz="quarter" idx="14" hasCustomPrompt="1"/>
          </p:nvPr>
        </p:nvSpPr>
        <p:spPr>
          <a:xfrm>
            <a:off x="609600" y="685800"/>
            <a:ext cx="10972799" cy="443198"/>
          </a:xfrm>
        </p:spPr>
        <p:txBody>
          <a:bodyPr>
            <a:noAutofit/>
          </a:bodyPr>
          <a:lstStyle>
            <a:lvl1pPr>
              <a:defRPr sz="3200">
                <a:solidFill>
                  <a:schemeClr val="tx1"/>
                </a:solidFill>
                <a:latin typeface="+mj-lt"/>
              </a:defRPr>
            </a:lvl1pPr>
          </a:lstStyle>
          <a:p>
            <a:pPr lvl="0"/>
            <a:r>
              <a:rPr lang="en-US"/>
              <a:t>Page title</a:t>
            </a:r>
          </a:p>
        </p:txBody>
      </p:sp>
      <p:sp>
        <p:nvSpPr>
          <p:cNvPr id="6" name="Slide Number">
            <a:extLst>
              <a:ext uri="{FF2B5EF4-FFF2-40B4-BE49-F238E27FC236}">
                <a16:creationId xmlns:a16="http://schemas.microsoft.com/office/drawing/2014/main" id="{9A2C9BD1-2AEF-4337-B585-FB5DB7518E76}"/>
              </a:ext>
            </a:extLst>
          </p:cNvPr>
          <p:cNvSpPr>
            <a:spLocks noGrp="1"/>
          </p:cNvSpPr>
          <p:nvPr>
            <p:ph type="sldNum" sz="quarter" idx="12"/>
          </p:nvPr>
        </p:nvSpPr>
        <p:spPr>
          <a:xfrm>
            <a:off x="11149781" y="342900"/>
            <a:ext cx="432619" cy="236609"/>
          </a:xfrm>
          <a:prstGeom prst="rect">
            <a:avLst/>
          </a:prstGeom>
        </p:spPr>
        <p:txBody>
          <a:bodyPr lIns="0" tIns="0" rIns="0" bIns="0"/>
          <a:lstStyle>
            <a:lvl1pPr algn="r">
              <a:defRPr sz="1000">
                <a:solidFill>
                  <a:schemeClr val="tx1"/>
                </a:solidFill>
              </a:defRPr>
            </a:lvl1pPr>
          </a:lstStyle>
          <a:p>
            <a:fld id="{3F657163-B0C7-401E-8BA5-ACDF2CB567A1}" type="slidenum">
              <a:rPr lang="en-US" smtClean="0"/>
              <a:pPr/>
              <a:t>‹#›</a:t>
            </a:fld>
            <a:endParaRPr lang="en-US"/>
          </a:p>
        </p:txBody>
      </p:sp>
    </p:spTree>
    <p:extLst>
      <p:ext uri="{BB962C8B-B14F-4D97-AF65-F5344CB8AC3E}">
        <p14:creationId xmlns:p14="http://schemas.microsoft.com/office/powerpoint/2010/main" val="2393496394"/>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1_Header light purpl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AF28E4C-E27A-40A5-BAD6-45C2813746A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1606550"/>
          </a:xfrm>
          <a:prstGeom prst="rect">
            <a:avLst/>
          </a:prstGeom>
        </p:spPr>
      </p:pic>
      <p:sp>
        <p:nvSpPr>
          <p:cNvPr id="3" name="Page Title">
            <a:extLst>
              <a:ext uri="{FF2B5EF4-FFF2-40B4-BE49-F238E27FC236}">
                <a16:creationId xmlns:a16="http://schemas.microsoft.com/office/drawing/2014/main" id="{B4C005E9-9A8F-4DB1-AA14-40D195F4DBC3}"/>
              </a:ext>
            </a:extLst>
          </p:cNvPr>
          <p:cNvSpPr>
            <a:spLocks noGrp="1"/>
          </p:cNvSpPr>
          <p:nvPr>
            <p:ph type="body" sz="quarter" idx="14" hasCustomPrompt="1"/>
          </p:nvPr>
        </p:nvSpPr>
        <p:spPr>
          <a:xfrm>
            <a:off x="609601" y="685800"/>
            <a:ext cx="3643314" cy="236609"/>
          </a:xfrm>
        </p:spPr>
        <p:txBody>
          <a:bodyPr>
            <a:noAutofit/>
          </a:bodyPr>
          <a:lstStyle>
            <a:lvl1pPr>
              <a:defRPr sz="2400">
                <a:solidFill>
                  <a:schemeClr val="tx1"/>
                </a:solidFill>
                <a:latin typeface="+mj-lt"/>
              </a:defRPr>
            </a:lvl1pPr>
          </a:lstStyle>
          <a:p>
            <a:pPr lvl="0"/>
            <a:r>
              <a:rPr lang="en-US"/>
              <a:t>Page title</a:t>
            </a:r>
          </a:p>
        </p:txBody>
      </p:sp>
      <p:sp>
        <p:nvSpPr>
          <p:cNvPr id="4" name="Section Title">
            <a:extLst>
              <a:ext uri="{FF2B5EF4-FFF2-40B4-BE49-F238E27FC236}">
                <a16:creationId xmlns:a16="http://schemas.microsoft.com/office/drawing/2014/main" id="{9737B4D6-CAC0-421C-BCC8-8F4843A360F9}"/>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lvl1pPr>
          </a:lstStyle>
          <a:p>
            <a:pPr lvl="0"/>
            <a:r>
              <a:rPr lang="en-US"/>
              <a:t>SECTION</a:t>
            </a:r>
          </a:p>
        </p:txBody>
      </p:sp>
      <p:sp>
        <p:nvSpPr>
          <p:cNvPr id="6" name="Slide Number">
            <a:extLst>
              <a:ext uri="{FF2B5EF4-FFF2-40B4-BE49-F238E27FC236}">
                <a16:creationId xmlns:a16="http://schemas.microsoft.com/office/drawing/2014/main" id="{9A2C9BD1-2AEF-4337-B585-FB5DB7518E76}"/>
              </a:ext>
            </a:extLst>
          </p:cNvPr>
          <p:cNvSpPr>
            <a:spLocks noGrp="1"/>
          </p:cNvSpPr>
          <p:nvPr>
            <p:ph type="sldNum" sz="quarter" idx="12"/>
          </p:nvPr>
        </p:nvSpPr>
        <p:spPr>
          <a:xfrm>
            <a:off x="11149781" y="342900"/>
            <a:ext cx="432619" cy="236609"/>
          </a:xfrm>
          <a:prstGeom prst="rect">
            <a:avLst/>
          </a:prstGeom>
        </p:spPr>
        <p:txBody>
          <a:bodyPr lIns="0" tIns="0" rIns="0" bIns="0"/>
          <a:lstStyle>
            <a:lvl1pPr algn="r">
              <a:defRPr sz="1000">
                <a:solidFill>
                  <a:schemeClr val="tx1"/>
                </a:solidFill>
              </a:defRPr>
            </a:lvl1pPr>
          </a:lstStyle>
          <a:p>
            <a:fld id="{3F657163-B0C7-401E-8BA5-ACDF2CB567A1}" type="slidenum">
              <a:rPr lang="en-US" smtClean="0"/>
              <a:pPr/>
              <a:t>‹#›</a:t>
            </a:fld>
            <a:endParaRPr lang="en-US"/>
          </a:p>
        </p:txBody>
      </p:sp>
      <p:sp>
        <p:nvSpPr>
          <p:cNvPr id="8" name="Text Placeholder 4">
            <a:extLst>
              <a:ext uri="{FF2B5EF4-FFF2-40B4-BE49-F238E27FC236}">
                <a16:creationId xmlns:a16="http://schemas.microsoft.com/office/drawing/2014/main" id="{F9FF6CB4-0EF9-427C-87EF-6560CF3552EE}"/>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2096444260"/>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1_Header light purple glas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ection Title">
            <a:extLst>
              <a:ext uri="{FF2B5EF4-FFF2-40B4-BE49-F238E27FC236}">
                <a16:creationId xmlns:a16="http://schemas.microsoft.com/office/drawing/2014/main" id="{9737B4D6-CAC0-421C-BCC8-8F4843A360F9}"/>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lvl1pPr>
          </a:lstStyle>
          <a:p>
            <a:pPr lvl="0"/>
            <a:r>
              <a:rPr lang="en-US"/>
              <a:t>SECTION</a:t>
            </a:r>
          </a:p>
        </p:txBody>
      </p:sp>
      <p:sp>
        <p:nvSpPr>
          <p:cNvPr id="5" name="Slide Number">
            <a:extLst>
              <a:ext uri="{FF2B5EF4-FFF2-40B4-BE49-F238E27FC236}">
                <a16:creationId xmlns:a16="http://schemas.microsoft.com/office/drawing/2014/main" id="{EC48291C-6E05-4A37-ADD2-9D0EA6B6D348}"/>
              </a:ext>
            </a:extLst>
          </p:cNvPr>
          <p:cNvSpPr>
            <a:spLocks noGrp="1"/>
          </p:cNvSpPr>
          <p:nvPr>
            <p:ph type="sldNum" sz="quarter" idx="12"/>
          </p:nvPr>
        </p:nvSpPr>
        <p:spPr>
          <a:xfrm>
            <a:off x="11149781" y="342900"/>
            <a:ext cx="432619" cy="236609"/>
          </a:xfrm>
        </p:spPr>
        <p:txBody>
          <a:bodyPr/>
          <a:lstStyle/>
          <a:p>
            <a:fld id="{3F657163-B0C7-401E-8BA5-ACDF2CB567A1}" type="slidenum">
              <a:rPr lang="en-US" smtClean="0"/>
              <a:t>‹#›</a:t>
            </a:fld>
            <a:endParaRPr lang="en-US"/>
          </a:p>
        </p:txBody>
      </p:sp>
      <p:sp>
        <p:nvSpPr>
          <p:cNvPr id="6" name="Text Placeholder 4">
            <a:extLst>
              <a:ext uri="{FF2B5EF4-FFF2-40B4-BE49-F238E27FC236}">
                <a16:creationId xmlns:a16="http://schemas.microsoft.com/office/drawing/2014/main" id="{BFA4A569-0146-4302-A081-778C8F90E751}"/>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
        <p:nvSpPr>
          <p:cNvPr id="7" name="Page Title">
            <a:extLst>
              <a:ext uri="{FF2B5EF4-FFF2-40B4-BE49-F238E27FC236}">
                <a16:creationId xmlns:a16="http://schemas.microsoft.com/office/drawing/2014/main" id="{63D3EA42-6AE5-4DD6-B42E-724636E382A7}"/>
              </a:ext>
            </a:extLst>
          </p:cNvPr>
          <p:cNvSpPr>
            <a:spLocks noGrp="1"/>
          </p:cNvSpPr>
          <p:nvPr>
            <p:ph type="body" sz="quarter" idx="14" hasCustomPrompt="1"/>
          </p:nvPr>
        </p:nvSpPr>
        <p:spPr>
          <a:xfrm>
            <a:off x="609601" y="685800"/>
            <a:ext cx="3643314" cy="236609"/>
          </a:xfrm>
        </p:spPr>
        <p:txBody>
          <a:bodyPr>
            <a:noAutofit/>
          </a:bodyPr>
          <a:lstStyle>
            <a:lvl1pPr>
              <a:defRPr sz="2400">
                <a:solidFill>
                  <a:schemeClr val="tx1"/>
                </a:solidFill>
                <a:latin typeface="+mj-lt"/>
              </a:defRPr>
            </a:lvl1pPr>
          </a:lstStyle>
          <a:p>
            <a:pPr lvl="0"/>
            <a:r>
              <a:rPr lang="en-US"/>
              <a:t>Page title</a:t>
            </a:r>
          </a:p>
        </p:txBody>
      </p:sp>
    </p:spTree>
    <p:extLst>
      <p:ext uri="{BB962C8B-B14F-4D97-AF65-F5344CB8AC3E}">
        <p14:creationId xmlns:p14="http://schemas.microsoft.com/office/powerpoint/2010/main" val="2757060136"/>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1_Side bar purpl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E32A770-A424-A6C4-A630-E8B466F9682B}"/>
              </a:ext>
            </a:extLst>
          </p:cNvPr>
          <p:cNvPicPr>
            <a:picLocks noChangeAspect="1"/>
          </p:cNvPicPr>
          <p:nvPr userDrawn="1"/>
        </p:nvPicPr>
        <p:blipFill>
          <a:blip r:embed="rId2"/>
          <a:stretch>
            <a:fillRect/>
          </a:stretch>
        </p:blipFill>
        <p:spPr>
          <a:xfrm>
            <a:off x="0" y="0"/>
            <a:ext cx="4853940" cy="6858000"/>
          </a:xfrm>
          <a:prstGeom prst="rect">
            <a:avLst/>
          </a:prstGeom>
        </p:spPr>
      </p:pic>
      <p:sp>
        <p:nvSpPr>
          <p:cNvPr id="12" name="Legal">
            <a:extLst>
              <a:ext uri="{FF2B5EF4-FFF2-40B4-BE49-F238E27FC236}">
                <a16:creationId xmlns:a16="http://schemas.microsoft.com/office/drawing/2014/main" id="{2A69C948-7312-4669-917C-EFA5A062893B}"/>
              </a:ext>
            </a:extLst>
          </p:cNvPr>
          <p:cNvSpPr txBox="1"/>
          <p:nvPr userDrawn="1"/>
        </p:nvSpPr>
        <p:spPr>
          <a:xfrm>
            <a:off x="619828" y="6515100"/>
            <a:ext cx="2725749" cy="342899"/>
          </a:xfrm>
          <a:prstGeom prst="rect">
            <a:avLst/>
          </a:prstGeom>
          <a:noFill/>
        </p:spPr>
        <p:txBody>
          <a:bodyPr wrap="square" lIns="0" tIns="0" rIns="0" bIns="0" rtlCol="0" anchor="ctr" anchorCtr="0">
            <a:noAutofit/>
          </a:bodyPr>
          <a:lstStyle/>
          <a:p>
            <a:r>
              <a:rPr lang="en-US" sz="500" kern="0" spc="100" baseline="0">
                <a:solidFill>
                  <a:schemeClr val="bg1"/>
                </a:solidFill>
                <a:latin typeface="+mj-lt"/>
              </a:rPr>
              <a:t>© COPYRIGHT MICROSOFT CORPORATION. ALL RIGHTS RESERVED.</a:t>
            </a:r>
          </a:p>
        </p:txBody>
      </p:sp>
      <p:sp>
        <p:nvSpPr>
          <p:cNvPr id="15" name="Page Title">
            <a:extLst>
              <a:ext uri="{FF2B5EF4-FFF2-40B4-BE49-F238E27FC236}">
                <a16:creationId xmlns:a16="http://schemas.microsoft.com/office/drawing/2014/main" id="{52017163-3187-4026-8E69-DF296273B501}"/>
              </a:ext>
            </a:extLst>
          </p:cNvPr>
          <p:cNvSpPr>
            <a:spLocks noGrp="1"/>
          </p:cNvSpPr>
          <p:nvPr>
            <p:ph type="body" sz="quarter" idx="14" hasCustomPrompt="1"/>
          </p:nvPr>
        </p:nvSpPr>
        <p:spPr>
          <a:xfrm>
            <a:off x="609601" y="685800"/>
            <a:ext cx="3643314" cy="236609"/>
          </a:xfrm>
        </p:spPr>
        <p:txBody>
          <a:bodyPr>
            <a:noAutofit/>
          </a:bodyPr>
          <a:lstStyle>
            <a:lvl1pPr>
              <a:defRPr sz="2400">
                <a:solidFill>
                  <a:schemeClr val="bg1"/>
                </a:solidFill>
                <a:latin typeface="+mj-lt"/>
              </a:defRPr>
            </a:lvl1pPr>
          </a:lstStyle>
          <a:p>
            <a:pPr lvl="0"/>
            <a:r>
              <a:rPr lang="en-US"/>
              <a:t>Page title</a:t>
            </a:r>
          </a:p>
        </p:txBody>
      </p:sp>
      <p:sp>
        <p:nvSpPr>
          <p:cNvPr id="19" name="Section Title">
            <a:extLst>
              <a:ext uri="{FF2B5EF4-FFF2-40B4-BE49-F238E27FC236}">
                <a16:creationId xmlns:a16="http://schemas.microsoft.com/office/drawing/2014/main" id="{10C69405-C50E-41E2-B25B-497C9F063D3B}"/>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solidFill>
                  <a:schemeClr val="bg1"/>
                </a:solidFill>
              </a:defRPr>
            </a:lvl1pPr>
          </a:lstStyle>
          <a:p>
            <a:pPr lvl="0"/>
            <a:r>
              <a:rPr lang="en-US"/>
              <a:t>SECTION</a:t>
            </a:r>
          </a:p>
        </p:txBody>
      </p:sp>
      <p:sp>
        <p:nvSpPr>
          <p:cNvPr id="6" name="Text Placeholder 4">
            <a:extLst>
              <a:ext uri="{FF2B5EF4-FFF2-40B4-BE49-F238E27FC236}">
                <a16:creationId xmlns:a16="http://schemas.microsoft.com/office/drawing/2014/main" id="{4F55D052-1CDC-4B78-B527-426D222558C1}"/>
              </a:ext>
            </a:extLst>
          </p:cNvPr>
          <p:cNvSpPr>
            <a:spLocks noGrp="1"/>
          </p:cNvSpPr>
          <p:nvPr>
            <p:ph type="body" sz="quarter" idx="16" hasCustomPrompt="1"/>
          </p:nvPr>
        </p:nvSpPr>
        <p:spPr>
          <a:xfrm>
            <a:off x="5461380" y="1600200"/>
            <a:ext cx="5486400" cy="4572000"/>
          </a:xfrm>
        </p:spPr>
        <p:txBody>
          <a:bodyPr>
            <a:normAutofit/>
          </a:bodyPr>
          <a:lstStyle>
            <a:lvl1pPr marL="0" indent="0">
              <a:buFont typeface="Arial" panose="020B0604020202020204" pitchFamily="34" charset="0"/>
              <a:buNone/>
              <a:defRPr sz="1800">
                <a:solidFill>
                  <a:schemeClr val="tx1"/>
                </a:solidFill>
              </a:defRPr>
            </a:lvl1pPr>
            <a:lvl2pPr>
              <a:defRPr sz="2400"/>
            </a:lvl2pPr>
            <a:lvl3pPr>
              <a:defRPr sz="2400"/>
            </a:lvl3pPr>
            <a:lvl4pPr>
              <a:defRPr sz="2400"/>
            </a:lvl4pPr>
            <a:lvl5pPr>
              <a:defRPr sz="2400"/>
            </a:lvl5pPr>
          </a:lstStyle>
          <a:p>
            <a:pPr lvl="0"/>
            <a:r>
              <a:rPr lang="en-US"/>
              <a:t>Text</a:t>
            </a:r>
          </a:p>
        </p:txBody>
      </p:sp>
      <p:sp>
        <p:nvSpPr>
          <p:cNvPr id="7" name="Text Placeholder 4">
            <a:extLst>
              <a:ext uri="{FF2B5EF4-FFF2-40B4-BE49-F238E27FC236}">
                <a16:creationId xmlns:a16="http://schemas.microsoft.com/office/drawing/2014/main" id="{14F80A8F-5840-4F60-AC17-D7DCE951BBFE}"/>
              </a:ext>
            </a:extLst>
          </p:cNvPr>
          <p:cNvSpPr>
            <a:spLocks noGrp="1"/>
          </p:cNvSpPr>
          <p:nvPr>
            <p:ph type="body" sz="quarter" idx="15" hasCustomPrompt="1"/>
          </p:nvPr>
        </p:nvSpPr>
        <p:spPr>
          <a:xfrm>
            <a:off x="609600" y="1600200"/>
            <a:ext cx="3643314" cy="4572000"/>
          </a:xfrm>
        </p:spPr>
        <p:txBody>
          <a:bodyPr>
            <a:normAutofit/>
          </a:bodyPr>
          <a:lstStyle>
            <a:lvl1pPr marL="0" indent="0">
              <a:buFont typeface="Arial" panose="020B0604020202020204" pitchFamily="34" charset="0"/>
              <a:buNone/>
              <a:defRPr sz="1800">
                <a:solidFill>
                  <a:schemeClr val="bg1"/>
                </a:solidFill>
              </a:defRPr>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261150052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1584">
          <p15:clr>
            <a:srgbClr val="FBAE40"/>
          </p15:clr>
        </p15:guide>
      </p15:sldGuideLst>
    </p:ext>
  </p:extLs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1_Two column mid gra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5C13DDD5-3C81-408F-90B4-5B38B8297A34}"/>
              </a:ext>
            </a:extLst>
          </p:cNvPr>
          <p:cNvSpPr>
            <a:spLocks noGrp="1"/>
          </p:cNvSpPr>
          <p:nvPr>
            <p:ph type="body" sz="quarter" idx="15" hasCustomPrompt="1"/>
          </p:nvPr>
        </p:nvSpPr>
        <p:spPr>
          <a:xfrm>
            <a:off x="865667" y="1600200"/>
            <a:ext cx="3000375" cy="4354033"/>
          </a:xfrm>
        </p:spPr>
        <p:txBody>
          <a:bodyPr>
            <a:normAutofit/>
          </a:bodyPr>
          <a:lstStyle>
            <a:lvl1pPr marL="0" indent="0">
              <a:buFont typeface="Arial" panose="020B0604020202020204" pitchFamily="34" charset="0"/>
              <a:buNone/>
              <a:defRPr sz="1800"/>
            </a:lvl1pPr>
            <a:lvl2pPr>
              <a:defRPr sz="2400"/>
            </a:lvl2pPr>
            <a:lvl3pPr>
              <a:defRPr sz="2400"/>
            </a:lvl3pPr>
            <a:lvl4pPr>
              <a:defRPr sz="2400"/>
            </a:lvl4pPr>
            <a:lvl5pPr>
              <a:defRPr sz="2400"/>
            </a:lvl5pPr>
          </a:lstStyle>
          <a:p>
            <a:pPr lvl="0"/>
            <a:r>
              <a:rPr lang="en-US"/>
              <a:t>Text</a:t>
            </a:r>
          </a:p>
        </p:txBody>
      </p:sp>
      <p:sp>
        <p:nvSpPr>
          <p:cNvPr id="3" name="Text Placeholder 4">
            <a:extLst>
              <a:ext uri="{FF2B5EF4-FFF2-40B4-BE49-F238E27FC236}">
                <a16:creationId xmlns:a16="http://schemas.microsoft.com/office/drawing/2014/main" id="{94E54AA8-6163-4233-9E1C-90E0CACC095F}"/>
              </a:ext>
            </a:extLst>
          </p:cNvPr>
          <p:cNvSpPr>
            <a:spLocks noGrp="1"/>
          </p:cNvSpPr>
          <p:nvPr>
            <p:ph type="body" sz="quarter" idx="16" hasCustomPrompt="1"/>
          </p:nvPr>
        </p:nvSpPr>
        <p:spPr>
          <a:xfrm>
            <a:off x="865667" y="861238"/>
            <a:ext cx="3000375" cy="372140"/>
          </a:xfrm>
        </p:spPr>
        <p:txBody>
          <a:bodyPr>
            <a:normAutofit/>
          </a:bodyPr>
          <a:lstStyle>
            <a:lvl1pPr marL="0" indent="0">
              <a:buFont typeface="Arial" panose="020B0604020202020204" pitchFamily="34" charset="0"/>
              <a:buNone/>
              <a:defRPr sz="2400">
                <a:latin typeface="+mj-lt"/>
              </a:defRPr>
            </a:lvl1pPr>
            <a:lvl2pPr>
              <a:defRPr sz="2400"/>
            </a:lvl2pPr>
            <a:lvl3pPr>
              <a:defRPr sz="2400"/>
            </a:lvl3pPr>
            <a:lvl4pPr>
              <a:defRPr sz="2400"/>
            </a:lvl4pPr>
            <a:lvl5pPr>
              <a:defRPr sz="2400"/>
            </a:lvl5pPr>
          </a:lstStyle>
          <a:p>
            <a:pPr lvl="0"/>
            <a:r>
              <a:rPr lang="en-US"/>
              <a:t>Header</a:t>
            </a:r>
          </a:p>
        </p:txBody>
      </p:sp>
      <p:sp>
        <p:nvSpPr>
          <p:cNvPr id="4" name="Text Placeholder 4">
            <a:extLst>
              <a:ext uri="{FF2B5EF4-FFF2-40B4-BE49-F238E27FC236}">
                <a16:creationId xmlns:a16="http://schemas.microsoft.com/office/drawing/2014/main" id="{5191A63C-F5F5-4473-9F7F-74C402CEF168}"/>
              </a:ext>
            </a:extLst>
          </p:cNvPr>
          <p:cNvSpPr>
            <a:spLocks noGrp="1"/>
          </p:cNvSpPr>
          <p:nvPr>
            <p:ph type="body" sz="quarter" idx="17" hasCustomPrompt="1"/>
          </p:nvPr>
        </p:nvSpPr>
        <p:spPr>
          <a:xfrm>
            <a:off x="4595812" y="1600200"/>
            <a:ext cx="6781025" cy="4354033"/>
          </a:xfrm>
        </p:spPr>
        <p:txBody>
          <a:bodyPr>
            <a:normAutofit/>
          </a:bodyPr>
          <a:lstStyle>
            <a:lvl1pPr marL="0" indent="0">
              <a:buFont typeface="Arial" panose="020B0604020202020204" pitchFamily="34" charset="0"/>
              <a:buNone/>
              <a:defRPr sz="1800"/>
            </a:lvl1pPr>
            <a:lvl2pPr>
              <a:defRPr sz="2400"/>
            </a:lvl2pPr>
            <a:lvl3pPr>
              <a:defRPr sz="2400"/>
            </a:lvl3pPr>
            <a:lvl4pPr>
              <a:defRPr sz="2400"/>
            </a:lvl4pPr>
            <a:lvl5pPr>
              <a:defRPr sz="2400"/>
            </a:lvl5pPr>
          </a:lstStyle>
          <a:p>
            <a:pPr lvl="0"/>
            <a:r>
              <a:rPr lang="en-US"/>
              <a:t>Text</a:t>
            </a:r>
          </a:p>
        </p:txBody>
      </p:sp>
      <p:sp>
        <p:nvSpPr>
          <p:cNvPr id="5" name="Text Placeholder 4">
            <a:extLst>
              <a:ext uri="{FF2B5EF4-FFF2-40B4-BE49-F238E27FC236}">
                <a16:creationId xmlns:a16="http://schemas.microsoft.com/office/drawing/2014/main" id="{A43A5447-3A61-4568-9990-3D26446C6449}"/>
              </a:ext>
            </a:extLst>
          </p:cNvPr>
          <p:cNvSpPr>
            <a:spLocks noGrp="1"/>
          </p:cNvSpPr>
          <p:nvPr>
            <p:ph type="body" sz="quarter" idx="18" hasCustomPrompt="1"/>
          </p:nvPr>
        </p:nvSpPr>
        <p:spPr>
          <a:xfrm>
            <a:off x="4595812" y="861238"/>
            <a:ext cx="6781025" cy="372140"/>
          </a:xfrm>
        </p:spPr>
        <p:txBody>
          <a:bodyPr>
            <a:normAutofit/>
          </a:bodyPr>
          <a:lstStyle>
            <a:lvl1pPr marL="0" indent="0">
              <a:buFont typeface="Arial" panose="020B0604020202020204" pitchFamily="34" charset="0"/>
              <a:buNone/>
              <a:defRPr sz="2400">
                <a:latin typeface="+mj-lt"/>
              </a:defRPr>
            </a:lvl1pPr>
            <a:lvl2pPr>
              <a:defRPr sz="2400"/>
            </a:lvl2pPr>
            <a:lvl3pPr>
              <a:defRPr sz="2400"/>
            </a:lvl3pPr>
            <a:lvl4pPr>
              <a:defRPr sz="2400"/>
            </a:lvl4pPr>
            <a:lvl5pPr>
              <a:defRPr sz="2400"/>
            </a:lvl5pPr>
          </a:lstStyle>
          <a:p>
            <a:pPr lvl="0"/>
            <a:r>
              <a:rPr lang="en-US"/>
              <a:t>Header</a:t>
            </a:r>
          </a:p>
        </p:txBody>
      </p:sp>
    </p:spTree>
    <p:extLst>
      <p:ext uri="{BB962C8B-B14F-4D97-AF65-F5344CB8AC3E}">
        <p14:creationId xmlns:p14="http://schemas.microsoft.com/office/powerpoint/2010/main" val="2310641162"/>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9307355"/>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1_Blank page title">
    <p:spTree>
      <p:nvGrpSpPr>
        <p:cNvPr id="1" name=""/>
        <p:cNvGrpSpPr/>
        <p:nvPr/>
      </p:nvGrpSpPr>
      <p:grpSpPr>
        <a:xfrm>
          <a:off x="0" y="0"/>
          <a:ext cx="0" cy="0"/>
          <a:chOff x="0" y="0"/>
          <a:chExt cx="0" cy="0"/>
        </a:xfrm>
      </p:grpSpPr>
      <p:sp>
        <p:nvSpPr>
          <p:cNvPr id="3" name="Page Title">
            <a:extLst>
              <a:ext uri="{FF2B5EF4-FFF2-40B4-BE49-F238E27FC236}">
                <a16:creationId xmlns:a16="http://schemas.microsoft.com/office/drawing/2014/main" id="{B4C005E9-9A8F-4DB1-AA14-40D195F4DBC3}"/>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4" name="Section Title">
            <a:extLst>
              <a:ext uri="{FF2B5EF4-FFF2-40B4-BE49-F238E27FC236}">
                <a16:creationId xmlns:a16="http://schemas.microsoft.com/office/drawing/2014/main" id="{9737B4D6-CAC0-421C-BCC8-8F4843A360F9}"/>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lvl1pPr>
          </a:lstStyle>
          <a:p>
            <a:pPr lvl="0"/>
            <a:r>
              <a:rPr lang="en-US"/>
              <a:t>SECTION</a:t>
            </a:r>
          </a:p>
        </p:txBody>
      </p:sp>
      <p:sp>
        <p:nvSpPr>
          <p:cNvPr id="5" name="Slide Number">
            <a:extLst>
              <a:ext uri="{FF2B5EF4-FFF2-40B4-BE49-F238E27FC236}">
                <a16:creationId xmlns:a16="http://schemas.microsoft.com/office/drawing/2014/main" id="{EC48291C-6E05-4A37-ADD2-9D0EA6B6D348}"/>
              </a:ext>
            </a:extLst>
          </p:cNvPr>
          <p:cNvSpPr>
            <a:spLocks noGrp="1"/>
          </p:cNvSpPr>
          <p:nvPr>
            <p:ph type="sldNum" sz="quarter" idx="12"/>
          </p:nvPr>
        </p:nvSpPr>
        <p:spPr>
          <a:xfrm>
            <a:off x="11149781" y="342900"/>
            <a:ext cx="432619" cy="236609"/>
          </a:xfrm>
        </p:spPr>
        <p:txBody>
          <a:bodyPr/>
          <a:lstStyle/>
          <a:p>
            <a:fld id="{3F657163-B0C7-401E-8BA5-ACDF2CB567A1}" type="slidenum">
              <a:rPr lang="en-US" smtClean="0"/>
              <a:t>‹#›</a:t>
            </a:fld>
            <a:endParaRPr lang="en-US"/>
          </a:p>
        </p:txBody>
      </p:sp>
    </p:spTree>
    <p:extLst>
      <p:ext uri="{BB962C8B-B14F-4D97-AF65-F5344CB8AC3E}">
        <p14:creationId xmlns:p14="http://schemas.microsoft.com/office/powerpoint/2010/main" val="4058101761"/>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1_Blank page title short text">
    <p:spTree>
      <p:nvGrpSpPr>
        <p:cNvPr id="1" name=""/>
        <p:cNvGrpSpPr/>
        <p:nvPr/>
      </p:nvGrpSpPr>
      <p:grpSpPr>
        <a:xfrm>
          <a:off x="0" y="0"/>
          <a:ext cx="0" cy="0"/>
          <a:chOff x="0" y="0"/>
          <a:chExt cx="0" cy="0"/>
        </a:xfrm>
      </p:grpSpPr>
      <p:sp>
        <p:nvSpPr>
          <p:cNvPr id="11" name="Page 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16" name="Body Copy">
            <a:extLst>
              <a:ext uri="{FF2B5EF4-FFF2-40B4-BE49-F238E27FC236}">
                <a16:creationId xmlns:a16="http://schemas.microsoft.com/office/drawing/2014/main" id="{1CA9DAFC-B9CE-47D3-B65D-6766DA58AC8A}"/>
              </a:ext>
            </a:extLst>
          </p:cNvPr>
          <p:cNvSpPr>
            <a:spLocks noGrp="1"/>
          </p:cNvSpPr>
          <p:nvPr>
            <p:ph type="body" sz="quarter" idx="15" hasCustomPrompt="1"/>
          </p:nvPr>
        </p:nvSpPr>
        <p:spPr>
          <a:xfrm>
            <a:off x="609600" y="1208086"/>
            <a:ext cx="3643314" cy="1154114"/>
          </a:xfrm>
        </p:spPr>
        <p:txBody>
          <a:bodyPr>
            <a:noAutofit/>
          </a:bodyPr>
          <a:lstStyle>
            <a:lvl1pPr>
              <a:lnSpc>
                <a:spcPts val="1200"/>
              </a:lnSpc>
              <a:spcBef>
                <a:spcPts val="600"/>
              </a:spcBef>
              <a:defRPr sz="800">
                <a:latin typeface="+mn-lt"/>
              </a:defRPr>
            </a:lvl1pPr>
          </a:lstStyle>
          <a:p>
            <a:pPr lvl="0"/>
            <a:r>
              <a:rPr lang="en-US"/>
              <a:t>Text</a:t>
            </a:r>
            <a:br>
              <a:rPr lang="en-US"/>
            </a:br>
            <a:endParaRPr lang="en-US"/>
          </a:p>
        </p:txBody>
      </p:sp>
      <p:sp>
        <p:nvSpPr>
          <p:cNvPr id="6" name="Slide Number">
            <a:extLst>
              <a:ext uri="{FF2B5EF4-FFF2-40B4-BE49-F238E27FC236}">
                <a16:creationId xmlns:a16="http://schemas.microsoft.com/office/drawing/2014/main" id="{C0E990D9-2E36-4298-A5A8-D927455E276D}"/>
              </a:ext>
            </a:extLst>
          </p:cNvPr>
          <p:cNvSpPr>
            <a:spLocks noGrp="1"/>
          </p:cNvSpPr>
          <p:nvPr>
            <p:ph type="sldNum" sz="quarter" idx="12"/>
          </p:nvPr>
        </p:nvSpPr>
        <p:spPr/>
        <p:txBody>
          <a:bodyPr/>
          <a:lstStyle/>
          <a:p>
            <a:fld id="{3F657163-B0C7-401E-8BA5-ACDF2CB567A1}" type="slidenum">
              <a:rPr lang="en-US" smtClean="0"/>
              <a:t>‹#›</a:t>
            </a:fld>
            <a:endParaRPr lang="en-US"/>
          </a:p>
        </p:txBody>
      </p:sp>
      <p:sp>
        <p:nvSpPr>
          <p:cNvPr id="7" name="Section Title">
            <a:extLst>
              <a:ext uri="{FF2B5EF4-FFF2-40B4-BE49-F238E27FC236}">
                <a16:creationId xmlns:a16="http://schemas.microsoft.com/office/drawing/2014/main" id="{D5738B7F-FC55-4961-831A-65484926E398}"/>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lvl1pPr>
          </a:lstStyle>
          <a:p>
            <a:pPr lvl="0"/>
            <a:r>
              <a:rPr lang="en-US"/>
              <a:t>SECTION</a:t>
            </a:r>
          </a:p>
        </p:txBody>
      </p:sp>
    </p:spTree>
    <p:extLst>
      <p:ext uri="{BB962C8B-B14F-4D97-AF65-F5344CB8AC3E}">
        <p14:creationId xmlns:p14="http://schemas.microsoft.com/office/powerpoint/2010/main" val="385209254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1584">
          <p15:clr>
            <a:srgbClr val="FBAE40"/>
          </p15:clr>
        </p15:guide>
      </p15:sldGuideLst>
    </p:ext>
  </p:extLst>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1_Blank page title long text">
    <p:spTree>
      <p:nvGrpSpPr>
        <p:cNvPr id="1" name=""/>
        <p:cNvGrpSpPr/>
        <p:nvPr/>
      </p:nvGrpSpPr>
      <p:grpSpPr>
        <a:xfrm>
          <a:off x="0" y="0"/>
          <a:ext cx="0" cy="0"/>
          <a:chOff x="0" y="0"/>
          <a:chExt cx="0" cy="0"/>
        </a:xfrm>
      </p:grpSpPr>
      <p:sp>
        <p:nvSpPr>
          <p:cNvPr id="8" name="Section Title">
            <a:extLst>
              <a:ext uri="{FF2B5EF4-FFF2-40B4-BE49-F238E27FC236}">
                <a16:creationId xmlns:a16="http://schemas.microsoft.com/office/drawing/2014/main" id="{41602295-92E6-4999-B91A-0DA68D46237E}"/>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lvl1pPr>
          </a:lstStyle>
          <a:p>
            <a:pPr lvl="0"/>
            <a:r>
              <a:rPr lang="en-US"/>
              <a:t>SECTION</a:t>
            </a:r>
          </a:p>
        </p:txBody>
      </p:sp>
      <p:sp>
        <p:nvSpPr>
          <p:cNvPr id="11" name="Page 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16" name="Body Copy">
            <a:extLst>
              <a:ext uri="{FF2B5EF4-FFF2-40B4-BE49-F238E27FC236}">
                <a16:creationId xmlns:a16="http://schemas.microsoft.com/office/drawing/2014/main" id="{1CA9DAFC-B9CE-47D3-B65D-6766DA58AC8A}"/>
              </a:ext>
            </a:extLst>
          </p:cNvPr>
          <p:cNvSpPr>
            <a:spLocks noGrp="1"/>
          </p:cNvSpPr>
          <p:nvPr>
            <p:ph type="body" sz="quarter" idx="15" hasCustomPrompt="1"/>
          </p:nvPr>
        </p:nvSpPr>
        <p:spPr>
          <a:xfrm>
            <a:off x="609600" y="1208086"/>
            <a:ext cx="3643314" cy="3130552"/>
          </a:xfrm>
        </p:spPr>
        <p:txBody>
          <a:bodyPr>
            <a:noAutofit/>
          </a:bodyPr>
          <a:lstStyle>
            <a:lvl1pPr>
              <a:lnSpc>
                <a:spcPts val="1200"/>
              </a:lnSpc>
              <a:spcBef>
                <a:spcPts val="600"/>
              </a:spcBef>
              <a:defRPr sz="800">
                <a:latin typeface="+mn-lt"/>
              </a:defRPr>
            </a:lvl1pPr>
          </a:lstStyle>
          <a:p>
            <a:pPr lvl="0"/>
            <a:r>
              <a:rPr lang="en-US"/>
              <a:t>Text</a:t>
            </a:r>
          </a:p>
        </p:txBody>
      </p:sp>
      <p:sp>
        <p:nvSpPr>
          <p:cNvPr id="6" name="Slide Number">
            <a:extLst>
              <a:ext uri="{FF2B5EF4-FFF2-40B4-BE49-F238E27FC236}">
                <a16:creationId xmlns:a16="http://schemas.microsoft.com/office/drawing/2014/main" id="{C0E990D9-2E36-4298-A5A8-D927455E276D}"/>
              </a:ext>
            </a:extLst>
          </p:cNvPr>
          <p:cNvSpPr>
            <a:spLocks noGrp="1"/>
          </p:cNvSpPr>
          <p:nvPr>
            <p:ph type="sldNum" sz="quarter" idx="12"/>
          </p:nvPr>
        </p:nvSpPr>
        <p:spPr/>
        <p:txBody>
          <a:bodyPr/>
          <a:lstStyle/>
          <a:p>
            <a:fld id="{3F657163-B0C7-401E-8BA5-ACDF2CB567A1}" type="slidenum">
              <a:rPr lang="en-US" smtClean="0"/>
              <a:t>‹#›</a:t>
            </a:fld>
            <a:endParaRPr lang="en-US"/>
          </a:p>
        </p:txBody>
      </p:sp>
    </p:spTree>
    <p:extLst>
      <p:ext uri="{BB962C8B-B14F-4D97-AF65-F5344CB8AC3E}">
        <p14:creationId xmlns:p14="http://schemas.microsoft.com/office/powerpoint/2010/main" val="3334684241"/>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1_Light gray">
    <p:bg>
      <p:bgPr>
        <a:solidFill>
          <a:schemeClr val="bg2"/>
        </a:solidFill>
        <a:effectLst/>
      </p:bgPr>
    </p:bg>
    <p:spTree>
      <p:nvGrpSpPr>
        <p:cNvPr id="1" name=""/>
        <p:cNvGrpSpPr/>
        <p:nvPr/>
      </p:nvGrpSpPr>
      <p:grpSpPr>
        <a:xfrm>
          <a:off x="0" y="0"/>
          <a:ext cx="0" cy="0"/>
          <a:chOff x="0" y="0"/>
          <a:chExt cx="0" cy="0"/>
        </a:xfrm>
      </p:grpSpPr>
      <p:sp>
        <p:nvSpPr>
          <p:cNvPr id="4" name="Section Title">
            <a:extLst>
              <a:ext uri="{FF2B5EF4-FFF2-40B4-BE49-F238E27FC236}">
                <a16:creationId xmlns:a16="http://schemas.microsoft.com/office/drawing/2014/main" id="{05429803-59A9-4A39-A928-D91BBF5DD605}"/>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lvl1pPr>
          </a:lstStyle>
          <a:p>
            <a:pPr lvl="0"/>
            <a:r>
              <a:rPr lang="en-US"/>
              <a:t>SECTION</a:t>
            </a:r>
          </a:p>
        </p:txBody>
      </p:sp>
      <p:sp>
        <p:nvSpPr>
          <p:cNvPr id="5" name="Page Title">
            <a:extLst>
              <a:ext uri="{FF2B5EF4-FFF2-40B4-BE49-F238E27FC236}">
                <a16:creationId xmlns:a16="http://schemas.microsoft.com/office/drawing/2014/main" id="{EAB78A6F-F641-4040-AC21-752AC4A193D2}"/>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6" name="Slide Number">
            <a:extLst>
              <a:ext uri="{FF2B5EF4-FFF2-40B4-BE49-F238E27FC236}">
                <a16:creationId xmlns:a16="http://schemas.microsoft.com/office/drawing/2014/main" id="{00A90A9E-F830-46C5-90D9-AB3FE4981A0E}"/>
              </a:ext>
            </a:extLst>
          </p:cNvPr>
          <p:cNvSpPr>
            <a:spLocks noGrp="1"/>
          </p:cNvSpPr>
          <p:nvPr>
            <p:ph type="sldNum" sz="quarter" idx="12"/>
          </p:nvPr>
        </p:nvSpPr>
        <p:spPr>
          <a:xfrm>
            <a:off x="11149781" y="342900"/>
            <a:ext cx="432619" cy="236609"/>
          </a:xfrm>
        </p:spPr>
        <p:txBody>
          <a:bodyPr/>
          <a:lstStyle/>
          <a:p>
            <a:fld id="{3F657163-B0C7-401E-8BA5-ACDF2CB567A1}" type="slidenum">
              <a:rPr lang="en-US" smtClean="0"/>
              <a:t>‹#›</a:t>
            </a:fld>
            <a:endParaRPr lang="en-US"/>
          </a:p>
        </p:txBody>
      </p:sp>
      <p:sp>
        <p:nvSpPr>
          <p:cNvPr id="7" name="Text Placeholder 4">
            <a:extLst>
              <a:ext uri="{FF2B5EF4-FFF2-40B4-BE49-F238E27FC236}">
                <a16:creationId xmlns:a16="http://schemas.microsoft.com/office/drawing/2014/main" id="{02717628-82E7-4C6C-838D-5B721C99713A}"/>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1700739559"/>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1_Light gray gradi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D7BAB540-92FA-4C94-AE02-6A7E385E13BF}"/>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lvl1pPr>
          </a:lstStyle>
          <a:p>
            <a:pPr lvl="0"/>
            <a:r>
              <a:rPr lang="en-US"/>
              <a:t>SECTION</a:t>
            </a:r>
          </a:p>
        </p:txBody>
      </p:sp>
      <p:sp>
        <p:nvSpPr>
          <p:cNvPr id="3" name="Page Title">
            <a:extLst>
              <a:ext uri="{FF2B5EF4-FFF2-40B4-BE49-F238E27FC236}">
                <a16:creationId xmlns:a16="http://schemas.microsoft.com/office/drawing/2014/main" id="{3EC67A4B-3FA2-40B2-A172-BDC108590EBA}"/>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4" name="Slide Number">
            <a:extLst>
              <a:ext uri="{FF2B5EF4-FFF2-40B4-BE49-F238E27FC236}">
                <a16:creationId xmlns:a16="http://schemas.microsoft.com/office/drawing/2014/main" id="{D7A36E9F-605B-4AE0-B7D9-31CBD8C23FB3}"/>
              </a:ext>
            </a:extLst>
          </p:cNvPr>
          <p:cNvSpPr>
            <a:spLocks noGrp="1"/>
          </p:cNvSpPr>
          <p:nvPr>
            <p:ph type="sldNum" sz="quarter" idx="12"/>
          </p:nvPr>
        </p:nvSpPr>
        <p:spPr>
          <a:xfrm>
            <a:off x="11149781" y="342900"/>
            <a:ext cx="432619" cy="236609"/>
          </a:xfrm>
        </p:spPr>
        <p:txBody>
          <a:bodyPr/>
          <a:lstStyle/>
          <a:p>
            <a:fld id="{3F657163-B0C7-401E-8BA5-ACDF2CB567A1}" type="slidenum">
              <a:rPr lang="en-US" smtClean="0"/>
              <a:t>‹#›</a:t>
            </a:fld>
            <a:endParaRPr lang="en-US"/>
          </a:p>
        </p:txBody>
      </p:sp>
      <p:sp>
        <p:nvSpPr>
          <p:cNvPr id="5" name="Text Placeholder 4">
            <a:extLst>
              <a:ext uri="{FF2B5EF4-FFF2-40B4-BE49-F238E27FC236}">
                <a16:creationId xmlns:a16="http://schemas.microsoft.com/office/drawing/2014/main" id="{9D9528DF-8E3E-4EDF-A7BA-F65FF78C476F}"/>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2900971602"/>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1_Light purp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Section Title">
            <a:extLst>
              <a:ext uri="{FF2B5EF4-FFF2-40B4-BE49-F238E27FC236}">
                <a16:creationId xmlns:a16="http://schemas.microsoft.com/office/drawing/2014/main" id="{2E72D6B5-FC6F-4582-B63C-CC2F2BADEE58}"/>
              </a:ext>
            </a:extLst>
          </p:cNvPr>
          <p:cNvSpPr>
            <a:spLocks noGrp="1"/>
          </p:cNvSpPr>
          <p:nvPr>
            <p:ph type="body" sz="quarter" idx="13" hasCustomPrompt="1"/>
          </p:nvPr>
        </p:nvSpPr>
        <p:spPr>
          <a:xfrm>
            <a:off x="609600" y="342900"/>
            <a:ext cx="3643314" cy="236609"/>
          </a:xfrm>
        </p:spPr>
        <p:txBody>
          <a:bodyPr vert="horz" lIns="0" tIns="0" rIns="0" bIns="0" rtlCol="0">
            <a:noAutofit/>
          </a:bodyPr>
          <a:lstStyle>
            <a:lvl1pPr>
              <a:defRPr lang="en-US" sz="1000" spc="300"/>
            </a:lvl1pPr>
          </a:lstStyle>
          <a:p>
            <a:pPr lvl="0"/>
            <a:r>
              <a:rPr lang="en-US"/>
              <a:t>SECTION</a:t>
            </a:r>
          </a:p>
        </p:txBody>
      </p:sp>
      <p:sp>
        <p:nvSpPr>
          <p:cNvPr id="6" name="Slide Number">
            <a:extLst>
              <a:ext uri="{FF2B5EF4-FFF2-40B4-BE49-F238E27FC236}">
                <a16:creationId xmlns:a16="http://schemas.microsoft.com/office/drawing/2014/main" id="{C0E990D9-2E36-4298-A5A8-D927455E276D}"/>
              </a:ext>
            </a:extLst>
          </p:cNvPr>
          <p:cNvSpPr>
            <a:spLocks noGrp="1"/>
          </p:cNvSpPr>
          <p:nvPr>
            <p:ph type="sldNum" sz="quarter" idx="12"/>
          </p:nvPr>
        </p:nvSpPr>
        <p:spPr/>
        <p:txBody>
          <a:bodyPr/>
          <a:lstStyle/>
          <a:p>
            <a:fld id="{3F657163-B0C7-401E-8BA5-ACDF2CB567A1}" type="slidenum">
              <a:rPr lang="en-US" smtClean="0"/>
              <a:t>‹#›</a:t>
            </a:fld>
            <a:endParaRPr lang="en-US"/>
          </a:p>
        </p:txBody>
      </p:sp>
      <p:sp>
        <p:nvSpPr>
          <p:cNvPr id="7" name="Page Title">
            <a:extLst>
              <a:ext uri="{FF2B5EF4-FFF2-40B4-BE49-F238E27FC236}">
                <a16:creationId xmlns:a16="http://schemas.microsoft.com/office/drawing/2014/main" id="{7A4AFA3B-4FB8-4996-A584-ADE504160ED9}"/>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5" name="Text Placeholder 4">
            <a:extLst>
              <a:ext uri="{FF2B5EF4-FFF2-40B4-BE49-F238E27FC236}">
                <a16:creationId xmlns:a16="http://schemas.microsoft.com/office/drawing/2014/main" id="{9F201779-C042-47F2-913D-27A25016C9B2}"/>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229261326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1584">
          <p15:clr>
            <a:srgbClr val="FBAE40"/>
          </p15:clr>
        </p15:guide>
      </p15:sldGuideLst>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2_Light gray gradient">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379776F0-A65A-47BC-D881-9F60459C0049}"/>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69AC1D1F-6B83-62E7-0F31-F6E8383E0050}"/>
              </a:ext>
            </a:extLst>
          </p:cNvPr>
          <p:cNvPicPr>
            <a:picLocks noChangeAspect="1"/>
          </p:cNvPicPr>
          <p:nvPr userDrawn="1"/>
        </p:nvPicPr>
        <p:blipFill>
          <a:blip r:embed="rId3" cstate="screen">
            <a:alphaModFix/>
            <a:extLst>
              <a:ext uri="{BEBA8EAE-BF5A-486C-A8C5-ECC9F3942E4B}">
                <a14:imgProps xmlns:a14="http://schemas.microsoft.com/office/drawing/2010/main">
                  <a14:imgLayer r:embed="rId4">
                    <a14:imgEffect>
                      <a14:artisticBlur/>
                    </a14:imgEffect>
                    <a14:imgEffect>
                      <a14:colorTemperature colorTemp="5900"/>
                    </a14:imgEffect>
                  </a14:imgLayer>
                </a14:imgProps>
              </a:ext>
              <a:ext uri="{28A0092B-C50C-407E-A947-70E740481C1C}">
                <a14:useLocalDpi xmlns:a14="http://schemas.microsoft.com/office/drawing/2010/main"/>
              </a:ext>
            </a:extLst>
          </a:blip>
          <a:srcRect l="5000" t="10000" r="5000" b="10000"/>
          <a:stretch>
            <a:fillRect/>
          </a:stretch>
        </p:blipFill>
        <p:spPr>
          <a:xfrm>
            <a:off x="609600" y="685800"/>
            <a:ext cx="10972800" cy="5486400"/>
          </a:xfrm>
          <a:custGeom>
            <a:avLst/>
            <a:gdLst>
              <a:gd name="connsiteX0" fmla="*/ 145225 w 10972800"/>
              <a:gd name="connsiteY0" fmla="*/ 0 h 5486400"/>
              <a:gd name="connsiteX1" fmla="*/ 10827575 w 10972800"/>
              <a:gd name="connsiteY1" fmla="*/ 0 h 5486400"/>
              <a:gd name="connsiteX2" fmla="*/ 10972800 w 10972800"/>
              <a:gd name="connsiteY2" fmla="*/ 145225 h 5486400"/>
              <a:gd name="connsiteX3" fmla="*/ 10972800 w 10972800"/>
              <a:gd name="connsiteY3" fmla="*/ 5341175 h 5486400"/>
              <a:gd name="connsiteX4" fmla="*/ 10827575 w 10972800"/>
              <a:gd name="connsiteY4" fmla="*/ 5486400 h 5486400"/>
              <a:gd name="connsiteX5" fmla="*/ 145225 w 10972800"/>
              <a:gd name="connsiteY5" fmla="*/ 5486400 h 5486400"/>
              <a:gd name="connsiteX6" fmla="*/ 0 w 10972800"/>
              <a:gd name="connsiteY6" fmla="*/ 5341175 h 5486400"/>
              <a:gd name="connsiteX7" fmla="*/ 0 w 10972800"/>
              <a:gd name="connsiteY7" fmla="*/ 145225 h 5486400"/>
              <a:gd name="connsiteX8" fmla="*/ 145225 w 1097280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72800" h="5486400">
                <a:moveTo>
                  <a:pt x="145225" y="0"/>
                </a:moveTo>
                <a:lnTo>
                  <a:pt x="10827575" y="0"/>
                </a:lnTo>
                <a:cubicBezTo>
                  <a:pt x="10907781" y="0"/>
                  <a:pt x="10972800" y="65019"/>
                  <a:pt x="10972800" y="145225"/>
                </a:cubicBezTo>
                <a:lnTo>
                  <a:pt x="10972800" y="5341175"/>
                </a:lnTo>
                <a:cubicBezTo>
                  <a:pt x="10972800" y="5421381"/>
                  <a:pt x="10907781" y="5486400"/>
                  <a:pt x="10827575" y="5486400"/>
                </a:cubicBezTo>
                <a:lnTo>
                  <a:pt x="145225" y="5486400"/>
                </a:lnTo>
                <a:cubicBezTo>
                  <a:pt x="65019" y="5486400"/>
                  <a:pt x="0" y="5421381"/>
                  <a:pt x="0" y="5341175"/>
                </a:cubicBezTo>
                <a:lnTo>
                  <a:pt x="0" y="145225"/>
                </a:lnTo>
                <a:cubicBezTo>
                  <a:pt x="0" y="65019"/>
                  <a:pt x="65019" y="0"/>
                  <a:pt x="145225" y="0"/>
                </a:cubicBezTo>
                <a:close/>
              </a:path>
            </a:pathLst>
          </a:custGeom>
          <a:noFill/>
          <a:ln>
            <a:noFill/>
          </a:ln>
          <a:effectLst>
            <a:outerShdw blurRad="127000" sx="102000" sy="102000" algn="ctr" rotWithShape="0">
              <a:prstClr val="black">
                <a:alpha val="20000"/>
              </a:prstClr>
            </a:outerShdw>
          </a:effectLst>
        </p:spPr>
      </p:pic>
      <p:sp>
        <p:nvSpPr>
          <p:cNvPr id="3" name="Page Title">
            <a:extLst>
              <a:ext uri="{FF2B5EF4-FFF2-40B4-BE49-F238E27FC236}">
                <a16:creationId xmlns:a16="http://schemas.microsoft.com/office/drawing/2014/main" id="{3EC67A4B-3FA2-40B2-A172-BDC108590EBA}"/>
              </a:ext>
            </a:extLst>
          </p:cNvPr>
          <p:cNvSpPr>
            <a:spLocks noGrp="1"/>
          </p:cNvSpPr>
          <p:nvPr>
            <p:ph type="body" sz="quarter" idx="14" hasCustomPrompt="1"/>
          </p:nvPr>
        </p:nvSpPr>
        <p:spPr>
          <a:xfrm>
            <a:off x="3352800" y="3152001"/>
            <a:ext cx="5486400" cy="553998"/>
          </a:xfrm>
        </p:spPr>
        <p:txBody>
          <a:bodyPr>
            <a:noAutofit/>
          </a:bodyPr>
          <a:lstStyle>
            <a:lvl1pPr algn="ctr">
              <a:defRPr sz="4000">
                <a:solidFill>
                  <a:schemeClr val="bg1"/>
                </a:solidFill>
                <a:latin typeface="+mj-lt"/>
              </a:defRPr>
            </a:lvl1pPr>
          </a:lstStyle>
          <a:p>
            <a:pPr lvl="0"/>
            <a:r>
              <a:rPr lang="en-US"/>
              <a:t>Section Title</a:t>
            </a:r>
          </a:p>
        </p:txBody>
      </p:sp>
      <p:sp>
        <p:nvSpPr>
          <p:cNvPr id="4" name="Slide Number">
            <a:extLst>
              <a:ext uri="{FF2B5EF4-FFF2-40B4-BE49-F238E27FC236}">
                <a16:creationId xmlns:a16="http://schemas.microsoft.com/office/drawing/2014/main" id="{D7A36E9F-605B-4AE0-B7D9-31CBD8C23FB3}"/>
              </a:ext>
            </a:extLst>
          </p:cNvPr>
          <p:cNvSpPr>
            <a:spLocks noGrp="1"/>
          </p:cNvSpPr>
          <p:nvPr>
            <p:ph type="sldNum" sz="quarter" idx="12"/>
          </p:nvPr>
        </p:nvSpPr>
        <p:spPr>
          <a:xfrm>
            <a:off x="11149781" y="342900"/>
            <a:ext cx="432619" cy="236609"/>
          </a:xfrm>
        </p:spPr>
        <p:txBody>
          <a:bodyPr/>
          <a:lstStyle/>
          <a:p>
            <a:fld id="{3F657163-B0C7-401E-8BA5-ACDF2CB567A1}" type="slidenum">
              <a:rPr lang="en-US" smtClean="0"/>
              <a:t>‹#›</a:t>
            </a:fld>
            <a:endParaRPr lang="en-US"/>
          </a:p>
        </p:txBody>
      </p:sp>
    </p:spTree>
    <p:extLst>
      <p:ext uri="{BB962C8B-B14F-4D97-AF65-F5344CB8AC3E}">
        <p14:creationId xmlns:p14="http://schemas.microsoft.com/office/powerpoint/2010/main" val="2835791222"/>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userDrawn="1">
  <p:cSld name="4_Header purple">
    <p:spTree>
      <p:nvGrpSpPr>
        <p:cNvPr id="1" name=""/>
        <p:cNvGrpSpPr/>
        <p:nvPr/>
      </p:nvGrpSpPr>
      <p:grpSpPr>
        <a:xfrm>
          <a:off x="0" y="0"/>
          <a:ext cx="0" cy="0"/>
          <a:chOff x="0" y="0"/>
          <a:chExt cx="0" cy="0"/>
        </a:xfrm>
      </p:grpSpPr>
      <p:pic>
        <p:nvPicPr>
          <p:cNvPr id="4" name="Picture 3" descr="Shape, background pattern&#10;&#10;Description automatically generated">
            <a:extLst>
              <a:ext uri="{FF2B5EF4-FFF2-40B4-BE49-F238E27FC236}">
                <a16:creationId xmlns:a16="http://schemas.microsoft.com/office/drawing/2014/main" id="{7BCFDAC1-6FD9-F826-DF92-0836830DBE7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Page Title">
            <a:extLst>
              <a:ext uri="{FF2B5EF4-FFF2-40B4-BE49-F238E27FC236}">
                <a16:creationId xmlns:a16="http://schemas.microsoft.com/office/drawing/2014/main" id="{B4C005E9-9A8F-4DB1-AA14-40D195F4DBC3}"/>
              </a:ext>
            </a:extLst>
          </p:cNvPr>
          <p:cNvSpPr>
            <a:spLocks noGrp="1"/>
          </p:cNvSpPr>
          <p:nvPr>
            <p:ph type="body" sz="quarter" idx="14" hasCustomPrompt="1"/>
          </p:nvPr>
        </p:nvSpPr>
        <p:spPr>
          <a:xfrm>
            <a:off x="609600" y="685800"/>
            <a:ext cx="10972799" cy="443198"/>
          </a:xfrm>
        </p:spPr>
        <p:txBody>
          <a:bodyPr>
            <a:noAutofit/>
          </a:bodyPr>
          <a:lstStyle>
            <a:lvl1pPr>
              <a:defRPr sz="3200">
                <a:solidFill>
                  <a:schemeClr val="tx1"/>
                </a:solidFill>
                <a:latin typeface="+mj-lt"/>
              </a:defRPr>
            </a:lvl1pPr>
          </a:lstStyle>
          <a:p>
            <a:pPr lvl="0"/>
            <a:r>
              <a:rPr lang="en-US"/>
              <a:t>Page title</a:t>
            </a:r>
          </a:p>
        </p:txBody>
      </p:sp>
      <p:sp>
        <p:nvSpPr>
          <p:cNvPr id="6" name="Slide Number">
            <a:extLst>
              <a:ext uri="{FF2B5EF4-FFF2-40B4-BE49-F238E27FC236}">
                <a16:creationId xmlns:a16="http://schemas.microsoft.com/office/drawing/2014/main" id="{9A2C9BD1-2AEF-4337-B585-FB5DB7518E76}"/>
              </a:ext>
            </a:extLst>
          </p:cNvPr>
          <p:cNvSpPr>
            <a:spLocks noGrp="1"/>
          </p:cNvSpPr>
          <p:nvPr>
            <p:ph type="sldNum" sz="quarter" idx="12"/>
          </p:nvPr>
        </p:nvSpPr>
        <p:spPr>
          <a:xfrm>
            <a:off x="11149781" y="342900"/>
            <a:ext cx="432619" cy="236609"/>
          </a:xfrm>
          <a:prstGeom prst="rect">
            <a:avLst/>
          </a:prstGeom>
        </p:spPr>
        <p:txBody>
          <a:bodyPr lIns="0" tIns="0" rIns="0" bIns="0"/>
          <a:lstStyle>
            <a:lvl1pPr algn="r">
              <a:defRPr sz="1000">
                <a:solidFill>
                  <a:schemeClr val="tx1"/>
                </a:solidFill>
              </a:defRPr>
            </a:lvl1pPr>
          </a:lstStyle>
          <a:p>
            <a:fld id="{3F657163-B0C7-401E-8BA5-ACDF2CB567A1}" type="slidenum">
              <a:rPr lang="en-US" smtClean="0"/>
              <a:pPr/>
              <a:t>‹#›</a:t>
            </a:fld>
            <a:endParaRPr lang="en-US"/>
          </a:p>
        </p:txBody>
      </p:sp>
      <p:sp>
        <p:nvSpPr>
          <p:cNvPr id="2" name="Section Title">
            <a:extLst>
              <a:ext uri="{FF2B5EF4-FFF2-40B4-BE49-F238E27FC236}">
                <a16:creationId xmlns:a16="http://schemas.microsoft.com/office/drawing/2014/main" id="{788F4C0C-E34B-C77F-BAE3-BB1AC24A796B}"/>
              </a:ext>
            </a:extLst>
          </p:cNvPr>
          <p:cNvSpPr>
            <a:spLocks noGrp="1"/>
          </p:cNvSpPr>
          <p:nvPr>
            <p:ph type="body" sz="quarter" idx="13" hasCustomPrompt="1"/>
          </p:nvPr>
        </p:nvSpPr>
        <p:spPr>
          <a:xfrm>
            <a:off x="609600" y="342900"/>
            <a:ext cx="3643314" cy="236609"/>
          </a:xfrm>
        </p:spPr>
        <p:txBody>
          <a:bodyPr>
            <a:noAutofit/>
          </a:bodyPr>
          <a:lstStyle>
            <a:lvl1pPr>
              <a:defRPr sz="1000" spc="300">
                <a:solidFill>
                  <a:schemeClr val="tx1"/>
                </a:solidFill>
                <a:latin typeface="+mn-lt"/>
              </a:defRPr>
            </a:lvl1pPr>
          </a:lstStyle>
          <a:p>
            <a:pPr lvl="0"/>
            <a:r>
              <a:rPr lang="en-US"/>
              <a:t>SECTION</a:t>
            </a:r>
          </a:p>
        </p:txBody>
      </p:sp>
    </p:spTree>
    <p:extLst>
      <p:ext uri="{BB962C8B-B14F-4D97-AF65-F5344CB8AC3E}">
        <p14:creationId xmlns:p14="http://schemas.microsoft.com/office/powerpoint/2010/main" val="1623567546"/>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Table of Content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Section Title">
            <a:extLst>
              <a:ext uri="{FF2B5EF4-FFF2-40B4-BE49-F238E27FC236}">
                <a16:creationId xmlns:a16="http://schemas.microsoft.com/office/drawing/2014/main" id="{2E72D6B5-FC6F-4582-B63C-CC2F2BADEE58}"/>
              </a:ext>
            </a:extLst>
          </p:cNvPr>
          <p:cNvSpPr>
            <a:spLocks noGrp="1"/>
          </p:cNvSpPr>
          <p:nvPr>
            <p:ph type="body" sz="quarter" idx="13" hasCustomPrompt="1"/>
          </p:nvPr>
        </p:nvSpPr>
        <p:spPr>
          <a:xfrm>
            <a:off x="609600" y="342900"/>
            <a:ext cx="3643314" cy="236609"/>
          </a:xfrm>
        </p:spPr>
        <p:txBody>
          <a:bodyPr>
            <a:normAutofit/>
          </a:bodyPr>
          <a:lstStyle>
            <a:lvl1pPr>
              <a:defRPr sz="1000">
                <a:latin typeface="+mj-lt"/>
              </a:defRPr>
            </a:lvl1pPr>
          </a:lstStyle>
          <a:p>
            <a:pPr lvl="0"/>
            <a:r>
              <a:rPr lang="en-US"/>
              <a:t>SECTION</a:t>
            </a:r>
          </a:p>
        </p:txBody>
      </p:sp>
      <p:sp>
        <p:nvSpPr>
          <p:cNvPr id="11" name="Page 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601" y="1600201"/>
            <a:ext cx="3643314" cy="914400"/>
          </a:xfrm>
        </p:spPr>
        <p:txBody>
          <a:bodyPr>
            <a:noAutofit/>
          </a:bodyPr>
          <a:lstStyle>
            <a:lvl1pPr>
              <a:defRPr sz="5000" spc="-150">
                <a:latin typeface="+mj-lt"/>
              </a:defRPr>
            </a:lvl1pPr>
          </a:lstStyle>
          <a:p>
            <a:pPr lvl="0"/>
            <a:r>
              <a:rPr lang="en-US"/>
              <a:t>Title</a:t>
            </a:r>
          </a:p>
        </p:txBody>
      </p:sp>
      <p:sp>
        <p:nvSpPr>
          <p:cNvPr id="9" name="List">
            <a:extLst>
              <a:ext uri="{FF2B5EF4-FFF2-40B4-BE49-F238E27FC236}">
                <a16:creationId xmlns:a16="http://schemas.microsoft.com/office/drawing/2014/main" id="{BC38D1DB-7222-497E-B25C-0595369E356B}"/>
              </a:ext>
            </a:extLst>
          </p:cNvPr>
          <p:cNvSpPr>
            <a:spLocks noGrp="1"/>
          </p:cNvSpPr>
          <p:nvPr>
            <p:ph type="body" sz="quarter" idx="15" hasCustomPrompt="1"/>
          </p:nvPr>
        </p:nvSpPr>
        <p:spPr>
          <a:xfrm>
            <a:off x="6105630" y="1600200"/>
            <a:ext cx="2663057" cy="4572000"/>
          </a:xfrm>
        </p:spPr>
        <p:txBody>
          <a:bodyPr>
            <a:noAutofit/>
          </a:bodyPr>
          <a:lstStyle>
            <a:lvl1pPr>
              <a:defRPr sz="2400" spc="0">
                <a:latin typeface="+mn-lt"/>
              </a:defRPr>
            </a:lvl1pPr>
          </a:lstStyle>
          <a:p>
            <a:pPr lvl="0"/>
            <a:r>
              <a:rPr lang="en-US"/>
              <a:t># Section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 Section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 Section </a:t>
            </a:r>
          </a:p>
          <a:p>
            <a:pPr lvl="0"/>
            <a:endParaRPr lang="en-US"/>
          </a:p>
        </p:txBody>
      </p:sp>
      <p:sp>
        <p:nvSpPr>
          <p:cNvPr id="6" name="Slide Number">
            <a:extLst>
              <a:ext uri="{FF2B5EF4-FFF2-40B4-BE49-F238E27FC236}">
                <a16:creationId xmlns:a16="http://schemas.microsoft.com/office/drawing/2014/main" id="{C0E990D9-2E36-4298-A5A8-D927455E276D}"/>
              </a:ext>
            </a:extLst>
          </p:cNvPr>
          <p:cNvSpPr>
            <a:spLocks noGrp="1"/>
          </p:cNvSpPr>
          <p:nvPr>
            <p:ph type="sldNum" sz="quarter" idx="12"/>
          </p:nvPr>
        </p:nvSpPr>
        <p:spPr/>
        <p:txBody>
          <a:bodyPr/>
          <a:lstStyle/>
          <a:p>
            <a:fld id="{3F657163-B0C7-401E-8BA5-ACDF2CB567A1}" type="slidenum">
              <a:rPr lang="en-US" smtClean="0"/>
              <a:t>‹#›</a:t>
            </a:fld>
            <a:endParaRPr lang="en-US"/>
          </a:p>
        </p:txBody>
      </p:sp>
    </p:spTree>
    <p:extLst>
      <p:ext uri="{BB962C8B-B14F-4D97-AF65-F5344CB8AC3E}">
        <p14:creationId xmlns:p14="http://schemas.microsoft.com/office/powerpoint/2010/main" val="361708660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1584">
          <p15:clr>
            <a:srgbClr val="FBAE40"/>
          </p15:clr>
        </p15:guide>
      </p15:sldGuideLst>
    </p:ext>
  </p:extLst>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Agend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Section Title">
            <a:extLst>
              <a:ext uri="{FF2B5EF4-FFF2-40B4-BE49-F238E27FC236}">
                <a16:creationId xmlns:a16="http://schemas.microsoft.com/office/drawing/2014/main" id="{6D1C7844-435B-4287-9223-AE8C3A62E797}"/>
              </a:ext>
            </a:extLst>
          </p:cNvPr>
          <p:cNvSpPr>
            <a:spLocks noGrp="1"/>
          </p:cNvSpPr>
          <p:nvPr>
            <p:ph type="body" sz="quarter" idx="13" hasCustomPrompt="1"/>
          </p:nvPr>
        </p:nvSpPr>
        <p:spPr>
          <a:xfrm>
            <a:off x="609600" y="342900"/>
            <a:ext cx="3643314" cy="236609"/>
          </a:xfrm>
        </p:spPr>
        <p:txBody>
          <a:bodyPr>
            <a:normAutofit/>
          </a:bodyPr>
          <a:lstStyle>
            <a:lvl1pPr>
              <a:defRPr sz="1000">
                <a:latin typeface="+mj-lt"/>
              </a:defRPr>
            </a:lvl1pPr>
          </a:lstStyle>
          <a:p>
            <a:pPr lvl="0"/>
            <a:r>
              <a:rPr lang="en-US"/>
              <a:t>SECTION</a:t>
            </a:r>
          </a:p>
        </p:txBody>
      </p:sp>
      <p:sp>
        <p:nvSpPr>
          <p:cNvPr id="11" name="Page 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601" y="1600201"/>
            <a:ext cx="3643314" cy="914400"/>
          </a:xfrm>
        </p:spPr>
        <p:txBody>
          <a:bodyPr>
            <a:noAutofit/>
          </a:bodyPr>
          <a:lstStyle>
            <a:lvl1pPr>
              <a:defRPr sz="5000" spc="-150">
                <a:latin typeface="+mj-lt"/>
              </a:defRPr>
            </a:lvl1pPr>
          </a:lstStyle>
          <a:p>
            <a:pPr lvl="0"/>
            <a:r>
              <a:rPr lang="en-US"/>
              <a:t>Title</a:t>
            </a:r>
          </a:p>
        </p:txBody>
      </p:sp>
      <p:sp>
        <p:nvSpPr>
          <p:cNvPr id="9" name="Heading">
            <a:extLst>
              <a:ext uri="{FF2B5EF4-FFF2-40B4-BE49-F238E27FC236}">
                <a16:creationId xmlns:a16="http://schemas.microsoft.com/office/drawing/2014/main" id="{BC38D1DB-7222-497E-B25C-0595369E356B}"/>
              </a:ext>
            </a:extLst>
          </p:cNvPr>
          <p:cNvSpPr>
            <a:spLocks noGrp="1"/>
          </p:cNvSpPr>
          <p:nvPr>
            <p:ph type="body" sz="quarter" idx="15" hasCustomPrompt="1"/>
          </p:nvPr>
        </p:nvSpPr>
        <p:spPr>
          <a:xfrm>
            <a:off x="4252914" y="1600200"/>
            <a:ext cx="5027935" cy="914400"/>
          </a:xfrm>
        </p:spPr>
        <p:txBody>
          <a:bodyPr>
            <a:noAutofit/>
          </a:bodyPr>
          <a:lstStyle>
            <a:lvl1pPr>
              <a:defRPr sz="2400" spc="0">
                <a:latin typeface="+mj-lt"/>
              </a:defRPr>
            </a:lvl1pPr>
          </a:lstStyle>
          <a:p>
            <a:pPr lvl="0"/>
            <a:r>
              <a:rPr lang="en-US"/>
              <a:t>Heading</a:t>
            </a:r>
          </a:p>
          <a:p>
            <a:pPr lvl="0"/>
            <a:endParaRPr lang="en-US"/>
          </a:p>
        </p:txBody>
      </p:sp>
      <p:sp>
        <p:nvSpPr>
          <p:cNvPr id="10" name="Body Copy">
            <a:extLst>
              <a:ext uri="{FF2B5EF4-FFF2-40B4-BE49-F238E27FC236}">
                <a16:creationId xmlns:a16="http://schemas.microsoft.com/office/drawing/2014/main" id="{615FDA3D-2990-4A89-AA4F-8305D4F92AFA}"/>
              </a:ext>
            </a:extLst>
          </p:cNvPr>
          <p:cNvSpPr>
            <a:spLocks noGrp="1"/>
          </p:cNvSpPr>
          <p:nvPr>
            <p:ph type="body" sz="quarter" idx="16" hasCustomPrompt="1"/>
          </p:nvPr>
        </p:nvSpPr>
        <p:spPr>
          <a:xfrm>
            <a:off x="4252915" y="2514599"/>
            <a:ext cx="5027934" cy="3258403"/>
          </a:xfrm>
        </p:spPr>
        <p:txBody>
          <a:bodyPr>
            <a:noAutofit/>
          </a:bodyPr>
          <a:lstStyle>
            <a:lvl1pPr>
              <a:defRPr sz="1800" spc="0">
                <a:latin typeface="+mn-lt"/>
              </a:defRPr>
            </a:lvl1pPr>
          </a:lstStyle>
          <a:p>
            <a:pPr lvl="0"/>
            <a:r>
              <a:rPr lang="en-US"/>
              <a:t>Body</a:t>
            </a:r>
          </a:p>
          <a:p>
            <a:pPr lvl="0"/>
            <a:endParaRPr lang="en-US"/>
          </a:p>
        </p:txBody>
      </p:sp>
      <p:sp>
        <p:nvSpPr>
          <p:cNvPr id="6" name="Slide Number">
            <a:extLst>
              <a:ext uri="{FF2B5EF4-FFF2-40B4-BE49-F238E27FC236}">
                <a16:creationId xmlns:a16="http://schemas.microsoft.com/office/drawing/2014/main" id="{C0E990D9-2E36-4298-A5A8-D927455E276D}"/>
              </a:ext>
            </a:extLst>
          </p:cNvPr>
          <p:cNvSpPr>
            <a:spLocks noGrp="1"/>
          </p:cNvSpPr>
          <p:nvPr>
            <p:ph type="sldNum" sz="quarter" idx="12"/>
          </p:nvPr>
        </p:nvSpPr>
        <p:spPr/>
        <p:txBody>
          <a:bodyPr/>
          <a:lstStyle/>
          <a:p>
            <a:fld id="{3F657163-B0C7-401E-8BA5-ACDF2CB567A1}" type="slidenum">
              <a:rPr lang="en-US" smtClean="0"/>
              <a:t>‹#›</a:t>
            </a:fld>
            <a:endParaRPr lang="en-US"/>
          </a:p>
        </p:txBody>
      </p:sp>
    </p:spTree>
    <p:extLst>
      <p:ext uri="{BB962C8B-B14F-4D97-AF65-F5344CB8AC3E}">
        <p14:creationId xmlns:p14="http://schemas.microsoft.com/office/powerpoint/2010/main" val="339025603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1584">
          <p15:clr>
            <a:srgbClr val="FBAE40"/>
          </p15:clr>
        </p15:guide>
      </p15:sldGuideLst>
    </p:ext>
  </p:extLst>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Header purpl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AF28E4C-E27A-40A5-BAD6-45C2813746A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1600200"/>
          </a:xfrm>
          <a:prstGeom prst="rect">
            <a:avLst/>
          </a:prstGeom>
        </p:spPr>
      </p:pic>
      <p:sp>
        <p:nvSpPr>
          <p:cNvPr id="3" name="Page Title">
            <a:extLst>
              <a:ext uri="{FF2B5EF4-FFF2-40B4-BE49-F238E27FC236}">
                <a16:creationId xmlns:a16="http://schemas.microsoft.com/office/drawing/2014/main" id="{B4C005E9-9A8F-4DB1-AA14-40D195F4DBC3}"/>
              </a:ext>
            </a:extLst>
          </p:cNvPr>
          <p:cNvSpPr>
            <a:spLocks noGrp="1"/>
          </p:cNvSpPr>
          <p:nvPr>
            <p:ph type="body" sz="quarter" idx="14" hasCustomPrompt="1"/>
          </p:nvPr>
        </p:nvSpPr>
        <p:spPr>
          <a:xfrm>
            <a:off x="609601" y="685800"/>
            <a:ext cx="3643314" cy="236609"/>
          </a:xfrm>
        </p:spPr>
        <p:txBody>
          <a:bodyPr>
            <a:noAutofit/>
          </a:bodyPr>
          <a:lstStyle>
            <a:lvl1pPr>
              <a:defRPr sz="2400">
                <a:solidFill>
                  <a:schemeClr val="bg1"/>
                </a:solidFill>
                <a:latin typeface="+mj-lt"/>
              </a:defRPr>
            </a:lvl1pPr>
          </a:lstStyle>
          <a:p>
            <a:pPr lvl="0"/>
            <a:r>
              <a:rPr lang="en-US"/>
              <a:t>Page title</a:t>
            </a:r>
          </a:p>
        </p:txBody>
      </p:sp>
      <p:sp>
        <p:nvSpPr>
          <p:cNvPr id="4" name="Section Title">
            <a:extLst>
              <a:ext uri="{FF2B5EF4-FFF2-40B4-BE49-F238E27FC236}">
                <a16:creationId xmlns:a16="http://schemas.microsoft.com/office/drawing/2014/main" id="{9737B4D6-CAC0-421C-BCC8-8F4843A360F9}"/>
              </a:ext>
            </a:extLst>
          </p:cNvPr>
          <p:cNvSpPr>
            <a:spLocks noGrp="1"/>
          </p:cNvSpPr>
          <p:nvPr>
            <p:ph type="body" sz="quarter" idx="13" hasCustomPrompt="1"/>
          </p:nvPr>
        </p:nvSpPr>
        <p:spPr>
          <a:xfrm>
            <a:off x="609600" y="342900"/>
            <a:ext cx="3643314" cy="236609"/>
          </a:xfrm>
        </p:spPr>
        <p:txBody>
          <a:bodyPr>
            <a:normAutofit/>
          </a:bodyPr>
          <a:lstStyle>
            <a:lvl1pPr>
              <a:defRPr sz="1000">
                <a:solidFill>
                  <a:schemeClr val="bg1"/>
                </a:solidFill>
                <a:latin typeface="+mj-lt"/>
              </a:defRPr>
            </a:lvl1pPr>
          </a:lstStyle>
          <a:p>
            <a:pPr lvl="0"/>
            <a:r>
              <a:rPr lang="en-US"/>
              <a:t>SECTION</a:t>
            </a:r>
          </a:p>
        </p:txBody>
      </p:sp>
      <p:sp>
        <p:nvSpPr>
          <p:cNvPr id="6" name="Slide Number">
            <a:extLst>
              <a:ext uri="{FF2B5EF4-FFF2-40B4-BE49-F238E27FC236}">
                <a16:creationId xmlns:a16="http://schemas.microsoft.com/office/drawing/2014/main" id="{9A2C9BD1-2AEF-4337-B585-FB5DB7518E76}"/>
              </a:ext>
            </a:extLst>
          </p:cNvPr>
          <p:cNvSpPr>
            <a:spLocks noGrp="1"/>
          </p:cNvSpPr>
          <p:nvPr>
            <p:ph type="sldNum" sz="quarter" idx="12"/>
          </p:nvPr>
        </p:nvSpPr>
        <p:spPr>
          <a:xfrm>
            <a:off x="11149781" y="342900"/>
            <a:ext cx="432619" cy="236609"/>
          </a:xfrm>
          <a:prstGeom prst="rect">
            <a:avLst/>
          </a:prstGeom>
        </p:spPr>
        <p:txBody>
          <a:bodyPr lIns="0" tIns="0" rIns="0" bIns="0"/>
          <a:lstStyle>
            <a:lvl1pPr algn="r">
              <a:defRPr sz="1000">
                <a:solidFill>
                  <a:schemeClr val="bg1"/>
                </a:solidFill>
              </a:defRPr>
            </a:lvl1pPr>
          </a:lstStyle>
          <a:p>
            <a:fld id="{3F657163-B0C7-401E-8BA5-ACDF2CB567A1}" type="slidenum">
              <a:rPr lang="en-US" smtClean="0"/>
              <a:pPr/>
              <a:t>‹#›</a:t>
            </a:fld>
            <a:endParaRPr lang="en-US"/>
          </a:p>
        </p:txBody>
      </p:sp>
      <p:sp>
        <p:nvSpPr>
          <p:cNvPr id="8" name="Text Placeholder 4">
            <a:extLst>
              <a:ext uri="{FF2B5EF4-FFF2-40B4-BE49-F238E27FC236}">
                <a16:creationId xmlns:a16="http://schemas.microsoft.com/office/drawing/2014/main" id="{18233BF9-FA31-4261-934F-D2D0460E6922}"/>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3403436794"/>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Header light purpl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AF28E4C-E27A-40A5-BAD6-45C2813746A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1606550"/>
          </a:xfrm>
          <a:prstGeom prst="rect">
            <a:avLst/>
          </a:prstGeom>
        </p:spPr>
      </p:pic>
      <p:sp>
        <p:nvSpPr>
          <p:cNvPr id="3" name="Page Title">
            <a:extLst>
              <a:ext uri="{FF2B5EF4-FFF2-40B4-BE49-F238E27FC236}">
                <a16:creationId xmlns:a16="http://schemas.microsoft.com/office/drawing/2014/main" id="{B4C005E9-9A8F-4DB1-AA14-40D195F4DBC3}"/>
              </a:ext>
            </a:extLst>
          </p:cNvPr>
          <p:cNvSpPr>
            <a:spLocks noGrp="1"/>
          </p:cNvSpPr>
          <p:nvPr>
            <p:ph type="body" sz="quarter" idx="14" hasCustomPrompt="1"/>
          </p:nvPr>
        </p:nvSpPr>
        <p:spPr>
          <a:xfrm>
            <a:off x="609601" y="685800"/>
            <a:ext cx="3643314" cy="236609"/>
          </a:xfrm>
        </p:spPr>
        <p:txBody>
          <a:bodyPr>
            <a:noAutofit/>
          </a:bodyPr>
          <a:lstStyle>
            <a:lvl1pPr>
              <a:defRPr sz="2400">
                <a:solidFill>
                  <a:schemeClr val="tx1"/>
                </a:solidFill>
                <a:latin typeface="+mj-lt"/>
              </a:defRPr>
            </a:lvl1pPr>
          </a:lstStyle>
          <a:p>
            <a:pPr lvl="0"/>
            <a:r>
              <a:rPr lang="en-US"/>
              <a:t>Page title</a:t>
            </a:r>
          </a:p>
        </p:txBody>
      </p:sp>
      <p:sp>
        <p:nvSpPr>
          <p:cNvPr id="4" name="Section Title">
            <a:extLst>
              <a:ext uri="{FF2B5EF4-FFF2-40B4-BE49-F238E27FC236}">
                <a16:creationId xmlns:a16="http://schemas.microsoft.com/office/drawing/2014/main" id="{9737B4D6-CAC0-421C-BCC8-8F4843A360F9}"/>
              </a:ext>
            </a:extLst>
          </p:cNvPr>
          <p:cNvSpPr>
            <a:spLocks noGrp="1"/>
          </p:cNvSpPr>
          <p:nvPr>
            <p:ph type="body" sz="quarter" idx="13" hasCustomPrompt="1"/>
          </p:nvPr>
        </p:nvSpPr>
        <p:spPr>
          <a:xfrm>
            <a:off x="609600" y="342900"/>
            <a:ext cx="3643314" cy="236609"/>
          </a:xfrm>
        </p:spPr>
        <p:txBody>
          <a:bodyPr>
            <a:normAutofit/>
          </a:bodyPr>
          <a:lstStyle>
            <a:lvl1pPr>
              <a:defRPr sz="1000">
                <a:solidFill>
                  <a:schemeClr val="tx1"/>
                </a:solidFill>
                <a:latin typeface="+mj-lt"/>
              </a:defRPr>
            </a:lvl1pPr>
          </a:lstStyle>
          <a:p>
            <a:pPr lvl="0"/>
            <a:r>
              <a:rPr lang="en-US"/>
              <a:t>SECTION</a:t>
            </a:r>
          </a:p>
        </p:txBody>
      </p:sp>
      <p:sp>
        <p:nvSpPr>
          <p:cNvPr id="6" name="Slide Number">
            <a:extLst>
              <a:ext uri="{FF2B5EF4-FFF2-40B4-BE49-F238E27FC236}">
                <a16:creationId xmlns:a16="http://schemas.microsoft.com/office/drawing/2014/main" id="{9A2C9BD1-2AEF-4337-B585-FB5DB7518E76}"/>
              </a:ext>
            </a:extLst>
          </p:cNvPr>
          <p:cNvSpPr>
            <a:spLocks noGrp="1"/>
          </p:cNvSpPr>
          <p:nvPr>
            <p:ph type="sldNum" sz="quarter" idx="12"/>
          </p:nvPr>
        </p:nvSpPr>
        <p:spPr>
          <a:xfrm>
            <a:off x="11149781" y="342900"/>
            <a:ext cx="432619" cy="236609"/>
          </a:xfrm>
          <a:prstGeom prst="rect">
            <a:avLst/>
          </a:prstGeom>
        </p:spPr>
        <p:txBody>
          <a:bodyPr lIns="0" tIns="0" rIns="0" bIns="0"/>
          <a:lstStyle>
            <a:lvl1pPr algn="r">
              <a:defRPr sz="1000">
                <a:solidFill>
                  <a:schemeClr val="tx1"/>
                </a:solidFill>
              </a:defRPr>
            </a:lvl1pPr>
          </a:lstStyle>
          <a:p>
            <a:fld id="{3F657163-B0C7-401E-8BA5-ACDF2CB567A1}" type="slidenum">
              <a:rPr lang="en-US" smtClean="0"/>
              <a:pPr/>
              <a:t>‹#›</a:t>
            </a:fld>
            <a:endParaRPr lang="en-US"/>
          </a:p>
        </p:txBody>
      </p:sp>
      <p:sp>
        <p:nvSpPr>
          <p:cNvPr id="8" name="Text Placeholder 4">
            <a:extLst>
              <a:ext uri="{FF2B5EF4-FFF2-40B4-BE49-F238E27FC236}">
                <a16:creationId xmlns:a16="http://schemas.microsoft.com/office/drawing/2014/main" id="{F9FF6CB4-0EF9-427C-87EF-6560CF3552EE}"/>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3625643380"/>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Header light purple glas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ection Title">
            <a:extLst>
              <a:ext uri="{FF2B5EF4-FFF2-40B4-BE49-F238E27FC236}">
                <a16:creationId xmlns:a16="http://schemas.microsoft.com/office/drawing/2014/main" id="{9737B4D6-CAC0-421C-BCC8-8F4843A360F9}"/>
              </a:ext>
            </a:extLst>
          </p:cNvPr>
          <p:cNvSpPr>
            <a:spLocks noGrp="1"/>
          </p:cNvSpPr>
          <p:nvPr>
            <p:ph type="body" sz="quarter" idx="13" hasCustomPrompt="1"/>
          </p:nvPr>
        </p:nvSpPr>
        <p:spPr>
          <a:xfrm>
            <a:off x="609600" y="342900"/>
            <a:ext cx="3643314" cy="236609"/>
          </a:xfrm>
        </p:spPr>
        <p:txBody>
          <a:bodyPr>
            <a:normAutofit/>
          </a:bodyPr>
          <a:lstStyle>
            <a:lvl1pPr>
              <a:defRPr sz="1000">
                <a:latin typeface="+mj-lt"/>
              </a:defRPr>
            </a:lvl1pPr>
          </a:lstStyle>
          <a:p>
            <a:pPr lvl="0"/>
            <a:r>
              <a:rPr lang="en-US"/>
              <a:t>SECTION</a:t>
            </a:r>
          </a:p>
        </p:txBody>
      </p:sp>
      <p:sp>
        <p:nvSpPr>
          <p:cNvPr id="5" name="Slide Number">
            <a:extLst>
              <a:ext uri="{FF2B5EF4-FFF2-40B4-BE49-F238E27FC236}">
                <a16:creationId xmlns:a16="http://schemas.microsoft.com/office/drawing/2014/main" id="{EC48291C-6E05-4A37-ADD2-9D0EA6B6D348}"/>
              </a:ext>
            </a:extLst>
          </p:cNvPr>
          <p:cNvSpPr>
            <a:spLocks noGrp="1"/>
          </p:cNvSpPr>
          <p:nvPr>
            <p:ph type="sldNum" sz="quarter" idx="12"/>
          </p:nvPr>
        </p:nvSpPr>
        <p:spPr>
          <a:xfrm>
            <a:off x="11149781" y="342900"/>
            <a:ext cx="432619" cy="236609"/>
          </a:xfrm>
        </p:spPr>
        <p:txBody>
          <a:bodyPr/>
          <a:lstStyle/>
          <a:p>
            <a:fld id="{3F657163-B0C7-401E-8BA5-ACDF2CB567A1}" type="slidenum">
              <a:rPr lang="en-US" smtClean="0"/>
              <a:t>‹#›</a:t>
            </a:fld>
            <a:endParaRPr lang="en-US"/>
          </a:p>
        </p:txBody>
      </p:sp>
      <p:sp>
        <p:nvSpPr>
          <p:cNvPr id="6" name="Text Placeholder 4">
            <a:extLst>
              <a:ext uri="{FF2B5EF4-FFF2-40B4-BE49-F238E27FC236}">
                <a16:creationId xmlns:a16="http://schemas.microsoft.com/office/drawing/2014/main" id="{BFA4A569-0146-4302-A081-778C8F90E751}"/>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
        <p:nvSpPr>
          <p:cNvPr id="7" name="Page Title">
            <a:extLst>
              <a:ext uri="{FF2B5EF4-FFF2-40B4-BE49-F238E27FC236}">
                <a16:creationId xmlns:a16="http://schemas.microsoft.com/office/drawing/2014/main" id="{63D3EA42-6AE5-4DD6-B42E-724636E382A7}"/>
              </a:ext>
            </a:extLst>
          </p:cNvPr>
          <p:cNvSpPr>
            <a:spLocks noGrp="1"/>
          </p:cNvSpPr>
          <p:nvPr>
            <p:ph type="body" sz="quarter" idx="14" hasCustomPrompt="1"/>
          </p:nvPr>
        </p:nvSpPr>
        <p:spPr>
          <a:xfrm>
            <a:off x="609601" y="685800"/>
            <a:ext cx="3643314" cy="236609"/>
          </a:xfrm>
        </p:spPr>
        <p:txBody>
          <a:bodyPr>
            <a:noAutofit/>
          </a:bodyPr>
          <a:lstStyle>
            <a:lvl1pPr>
              <a:defRPr sz="2400">
                <a:solidFill>
                  <a:schemeClr val="tx1"/>
                </a:solidFill>
                <a:latin typeface="+mj-lt"/>
              </a:defRPr>
            </a:lvl1pPr>
          </a:lstStyle>
          <a:p>
            <a:pPr lvl="0"/>
            <a:r>
              <a:rPr lang="en-US"/>
              <a:t>Page title</a:t>
            </a:r>
          </a:p>
        </p:txBody>
      </p:sp>
    </p:spTree>
    <p:extLst>
      <p:ext uri="{BB962C8B-B14F-4D97-AF65-F5344CB8AC3E}">
        <p14:creationId xmlns:p14="http://schemas.microsoft.com/office/powerpoint/2010/main" val="3430050301"/>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Side bar purple">
    <p:spTree>
      <p:nvGrpSpPr>
        <p:cNvPr id="1" name=""/>
        <p:cNvGrpSpPr/>
        <p:nvPr/>
      </p:nvGrpSpPr>
      <p:grpSpPr>
        <a:xfrm>
          <a:off x="0" y="0"/>
          <a:ext cx="0" cy="0"/>
          <a:chOff x="0" y="0"/>
          <a:chExt cx="0" cy="0"/>
        </a:xfrm>
      </p:grpSpPr>
      <p:pic>
        <p:nvPicPr>
          <p:cNvPr id="9" name="Picture 8" descr="Background pattern&#10;&#10;Description automatically generated">
            <a:extLst>
              <a:ext uri="{FF2B5EF4-FFF2-40B4-BE49-F238E27FC236}">
                <a16:creationId xmlns:a16="http://schemas.microsoft.com/office/drawing/2014/main" id="{1E899DE2-9058-42EB-B746-EF261517840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4851779" cy="6858000"/>
          </a:xfrm>
          <a:prstGeom prst="rect">
            <a:avLst/>
          </a:prstGeom>
        </p:spPr>
      </p:pic>
      <p:sp>
        <p:nvSpPr>
          <p:cNvPr id="12" name="Legal">
            <a:extLst>
              <a:ext uri="{FF2B5EF4-FFF2-40B4-BE49-F238E27FC236}">
                <a16:creationId xmlns:a16="http://schemas.microsoft.com/office/drawing/2014/main" id="{2A69C948-7312-4669-917C-EFA5A062893B}"/>
              </a:ext>
            </a:extLst>
          </p:cNvPr>
          <p:cNvSpPr txBox="1"/>
          <p:nvPr userDrawn="1"/>
        </p:nvSpPr>
        <p:spPr>
          <a:xfrm>
            <a:off x="619828" y="6515100"/>
            <a:ext cx="2725749" cy="342899"/>
          </a:xfrm>
          <a:prstGeom prst="rect">
            <a:avLst/>
          </a:prstGeom>
          <a:noFill/>
        </p:spPr>
        <p:txBody>
          <a:bodyPr wrap="square" lIns="0" tIns="0" rIns="0" bIns="0" rtlCol="0" anchor="ctr" anchorCtr="0">
            <a:noAutofit/>
          </a:bodyPr>
          <a:lstStyle/>
          <a:p>
            <a:r>
              <a:rPr lang="en-US" sz="500" kern="0" spc="100" baseline="0">
                <a:solidFill>
                  <a:schemeClr val="bg1"/>
                </a:solidFill>
                <a:latin typeface="+mj-lt"/>
              </a:rPr>
              <a:t>© COPYRIGHT MICROSOFT CORPORATION. ALL RIGHTS RESERVED.</a:t>
            </a:r>
          </a:p>
        </p:txBody>
      </p:sp>
      <p:sp>
        <p:nvSpPr>
          <p:cNvPr id="15" name="Page Title">
            <a:extLst>
              <a:ext uri="{FF2B5EF4-FFF2-40B4-BE49-F238E27FC236}">
                <a16:creationId xmlns:a16="http://schemas.microsoft.com/office/drawing/2014/main" id="{52017163-3187-4026-8E69-DF296273B501}"/>
              </a:ext>
            </a:extLst>
          </p:cNvPr>
          <p:cNvSpPr>
            <a:spLocks noGrp="1"/>
          </p:cNvSpPr>
          <p:nvPr>
            <p:ph type="body" sz="quarter" idx="14" hasCustomPrompt="1"/>
          </p:nvPr>
        </p:nvSpPr>
        <p:spPr>
          <a:xfrm>
            <a:off x="609601" y="685800"/>
            <a:ext cx="3643314" cy="236609"/>
          </a:xfrm>
        </p:spPr>
        <p:txBody>
          <a:bodyPr>
            <a:noAutofit/>
          </a:bodyPr>
          <a:lstStyle>
            <a:lvl1pPr>
              <a:defRPr sz="2400">
                <a:solidFill>
                  <a:schemeClr val="bg1"/>
                </a:solidFill>
                <a:latin typeface="+mj-lt"/>
              </a:defRPr>
            </a:lvl1pPr>
          </a:lstStyle>
          <a:p>
            <a:pPr lvl="0"/>
            <a:r>
              <a:rPr lang="en-US"/>
              <a:t>Page title</a:t>
            </a:r>
          </a:p>
        </p:txBody>
      </p:sp>
      <p:sp>
        <p:nvSpPr>
          <p:cNvPr id="19" name="Section Title">
            <a:extLst>
              <a:ext uri="{FF2B5EF4-FFF2-40B4-BE49-F238E27FC236}">
                <a16:creationId xmlns:a16="http://schemas.microsoft.com/office/drawing/2014/main" id="{10C69405-C50E-41E2-B25B-497C9F063D3B}"/>
              </a:ext>
            </a:extLst>
          </p:cNvPr>
          <p:cNvSpPr>
            <a:spLocks noGrp="1"/>
          </p:cNvSpPr>
          <p:nvPr>
            <p:ph type="body" sz="quarter" idx="13" hasCustomPrompt="1"/>
          </p:nvPr>
        </p:nvSpPr>
        <p:spPr>
          <a:xfrm>
            <a:off x="609600" y="342900"/>
            <a:ext cx="3643314" cy="236609"/>
          </a:xfrm>
        </p:spPr>
        <p:txBody>
          <a:bodyPr>
            <a:normAutofit/>
          </a:bodyPr>
          <a:lstStyle>
            <a:lvl1pPr>
              <a:defRPr sz="1000">
                <a:solidFill>
                  <a:schemeClr val="bg1"/>
                </a:solidFill>
                <a:latin typeface="+mj-lt"/>
              </a:defRPr>
            </a:lvl1pPr>
          </a:lstStyle>
          <a:p>
            <a:pPr lvl="0"/>
            <a:r>
              <a:rPr lang="en-US"/>
              <a:t>SECTION</a:t>
            </a:r>
          </a:p>
        </p:txBody>
      </p:sp>
      <p:sp>
        <p:nvSpPr>
          <p:cNvPr id="6" name="Text Placeholder 4">
            <a:extLst>
              <a:ext uri="{FF2B5EF4-FFF2-40B4-BE49-F238E27FC236}">
                <a16:creationId xmlns:a16="http://schemas.microsoft.com/office/drawing/2014/main" id="{4F55D052-1CDC-4B78-B527-426D222558C1}"/>
              </a:ext>
            </a:extLst>
          </p:cNvPr>
          <p:cNvSpPr>
            <a:spLocks noGrp="1"/>
          </p:cNvSpPr>
          <p:nvPr>
            <p:ph type="body" sz="quarter" idx="16" hasCustomPrompt="1"/>
          </p:nvPr>
        </p:nvSpPr>
        <p:spPr>
          <a:xfrm>
            <a:off x="5461380" y="1600200"/>
            <a:ext cx="5486400" cy="4572000"/>
          </a:xfrm>
        </p:spPr>
        <p:txBody>
          <a:bodyPr>
            <a:normAutofit/>
          </a:bodyPr>
          <a:lstStyle>
            <a:lvl1pPr marL="0" indent="0">
              <a:buFont typeface="Arial" panose="020B0604020202020204" pitchFamily="34" charset="0"/>
              <a:buNone/>
              <a:defRPr sz="1800">
                <a:solidFill>
                  <a:schemeClr val="tx1"/>
                </a:solidFill>
              </a:defRPr>
            </a:lvl1pPr>
            <a:lvl2pPr>
              <a:defRPr sz="2400"/>
            </a:lvl2pPr>
            <a:lvl3pPr>
              <a:defRPr sz="2400"/>
            </a:lvl3pPr>
            <a:lvl4pPr>
              <a:defRPr sz="2400"/>
            </a:lvl4pPr>
            <a:lvl5pPr>
              <a:defRPr sz="2400"/>
            </a:lvl5pPr>
          </a:lstStyle>
          <a:p>
            <a:pPr lvl="0"/>
            <a:r>
              <a:rPr lang="en-US"/>
              <a:t>Text</a:t>
            </a:r>
          </a:p>
        </p:txBody>
      </p:sp>
      <p:sp>
        <p:nvSpPr>
          <p:cNvPr id="7" name="Text Placeholder 4">
            <a:extLst>
              <a:ext uri="{FF2B5EF4-FFF2-40B4-BE49-F238E27FC236}">
                <a16:creationId xmlns:a16="http://schemas.microsoft.com/office/drawing/2014/main" id="{14F80A8F-5840-4F60-AC17-D7DCE951BBFE}"/>
              </a:ext>
            </a:extLst>
          </p:cNvPr>
          <p:cNvSpPr>
            <a:spLocks noGrp="1"/>
          </p:cNvSpPr>
          <p:nvPr>
            <p:ph type="body" sz="quarter" idx="15" hasCustomPrompt="1"/>
          </p:nvPr>
        </p:nvSpPr>
        <p:spPr>
          <a:xfrm>
            <a:off x="609600" y="1600200"/>
            <a:ext cx="3643314" cy="4572000"/>
          </a:xfrm>
        </p:spPr>
        <p:txBody>
          <a:bodyPr>
            <a:normAutofit/>
          </a:bodyPr>
          <a:lstStyle>
            <a:lvl1pPr marL="0" indent="0">
              <a:buFont typeface="Arial" panose="020B0604020202020204" pitchFamily="34" charset="0"/>
              <a:buNone/>
              <a:defRPr sz="1800">
                <a:solidFill>
                  <a:schemeClr val="bg1"/>
                </a:solidFill>
              </a:defRPr>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22478587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1584">
          <p15:clr>
            <a:srgbClr val="FBAE40"/>
          </p15:clr>
        </p15:guide>
      </p15:sldGuideLst>
    </p:ext>
  </p:extLst>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Two column mid gra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5C13DDD5-3C81-408F-90B4-5B38B8297A34}"/>
              </a:ext>
            </a:extLst>
          </p:cNvPr>
          <p:cNvSpPr>
            <a:spLocks noGrp="1"/>
          </p:cNvSpPr>
          <p:nvPr>
            <p:ph type="body" sz="quarter" idx="15" hasCustomPrompt="1"/>
          </p:nvPr>
        </p:nvSpPr>
        <p:spPr>
          <a:xfrm>
            <a:off x="865667" y="1600200"/>
            <a:ext cx="3000375" cy="4354033"/>
          </a:xfrm>
        </p:spPr>
        <p:txBody>
          <a:bodyPr>
            <a:normAutofit/>
          </a:bodyPr>
          <a:lstStyle>
            <a:lvl1pPr marL="0" indent="0">
              <a:buFont typeface="Arial" panose="020B0604020202020204" pitchFamily="34" charset="0"/>
              <a:buNone/>
              <a:defRPr sz="1800"/>
            </a:lvl1pPr>
            <a:lvl2pPr>
              <a:defRPr sz="2400"/>
            </a:lvl2pPr>
            <a:lvl3pPr>
              <a:defRPr sz="2400"/>
            </a:lvl3pPr>
            <a:lvl4pPr>
              <a:defRPr sz="2400"/>
            </a:lvl4pPr>
            <a:lvl5pPr>
              <a:defRPr sz="2400"/>
            </a:lvl5pPr>
          </a:lstStyle>
          <a:p>
            <a:pPr lvl="0"/>
            <a:r>
              <a:rPr lang="en-US"/>
              <a:t>Text</a:t>
            </a:r>
          </a:p>
        </p:txBody>
      </p:sp>
      <p:sp>
        <p:nvSpPr>
          <p:cNvPr id="3" name="Text Placeholder 4">
            <a:extLst>
              <a:ext uri="{FF2B5EF4-FFF2-40B4-BE49-F238E27FC236}">
                <a16:creationId xmlns:a16="http://schemas.microsoft.com/office/drawing/2014/main" id="{94E54AA8-6163-4233-9E1C-90E0CACC095F}"/>
              </a:ext>
            </a:extLst>
          </p:cNvPr>
          <p:cNvSpPr>
            <a:spLocks noGrp="1"/>
          </p:cNvSpPr>
          <p:nvPr>
            <p:ph type="body" sz="quarter" idx="16" hasCustomPrompt="1"/>
          </p:nvPr>
        </p:nvSpPr>
        <p:spPr>
          <a:xfrm>
            <a:off x="865667" y="861238"/>
            <a:ext cx="3000375" cy="372140"/>
          </a:xfrm>
        </p:spPr>
        <p:txBody>
          <a:bodyPr>
            <a:normAutofit/>
          </a:bodyPr>
          <a:lstStyle>
            <a:lvl1pPr marL="0" indent="0">
              <a:buFont typeface="Arial" panose="020B0604020202020204" pitchFamily="34" charset="0"/>
              <a:buNone/>
              <a:defRPr sz="2400">
                <a:latin typeface="+mj-lt"/>
              </a:defRPr>
            </a:lvl1pPr>
            <a:lvl2pPr>
              <a:defRPr sz="2400"/>
            </a:lvl2pPr>
            <a:lvl3pPr>
              <a:defRPr sz="2400"/>
            </a:lvl3pPr>
            <a:lvl4pPr>
              <a:defRPr sz="2400"/>
            </a:lvl4pPr>
            <a:lvl5pPr>
              <a:defRPr sz="2400"/>
            </a:lvl5pPr>
          </a:lstStyle>
          <a:p>
            <a:pPr lvl="0"/>
            <a:r>
              <a:rPr lang="en-US"/>
              <a:t>Header</a:t>
            </a:r>
          </a:p>
        </p:txBody>
      </p:sp>
      <p:sp>
        <p:nvSpPr>
          <p:cNvPr id="4" name="Text Placeholder 4">
            <a:extLst>
              <a:ext uri="{FF2B5EF4-FFF2-40B4-BE49-F238E27FC236}">
                <a16:creationId xmlns:a16="http://schemas.microsoft.com/office/drawing/2014/main" id="{5191A63C-F5F5-4473-9F7F-74C402CEF168}"/>
              </a:ext>
            </a:extLst>
          </p:cNvPr>
          <p:cNvSpPr>
            <a:spLocks noGrp="1"/>
          </p:cNvSpPr>
          <p:nvPr>
            <p:ph type="body" sz="quarter" idx="17" hasCustomPrompt="1"/>
          </p:nvPr>
        </p:nvSpPr>
        <p:spPr>
          <a:xfrm>
            <a:off x="4595812" y="1600200"/>
            <a:ext cx="6781025" cy="4354033"/>
          </a:xfrm>
        </p:spPr>
        <p:txBody>
          <a:bodyPr>
            <a:normAutofit/>
          </a:bodyPr>
          <a:lstStyle>
            <a:lvl1pPr marL="0" indent="0">
              <a:buFont typeface="Arial" panose="020B0604020202020204" pitchFamily="34" charset="0"/>
              <a:buNone/>
              <a:defRPr sz="1800"/>
            </a:lvl1pPr>
            <a:lvl2pPr>
              <a:defRPr sz="2400"/>
            </a:lvl2pPr>
            <a:lvl3pPr>
              <a:defRPr sz="2400"/>
            </a:lvl3pPr>
            <a:lvl4pPr>
              <a:defRPr sz="2400"/>
            </a:lvl4pPr>
            <a:lvl5pPr>
              <a:defRPr sz="2400"/>
            </a:lvl5pPr>
          </a:lstStyle>
          <a:p>
            <a:pPr lvl="0"/>
            <a:r>
              <a:rPr lang="en-US"/>
              <a:t>Text</a:t>
            </a:r>
          </a:p>
        </p:txBody>
      </p:sp>
      <p:sp>
        <p:nvSpPr>
          <p:cNvPr id="5" name="Text Placeholder 4">
            <a:extLst>
              <a:ext uri="{FF2B5EF4-FFF2-40B4-BE49-F238E27FC236}">
                <a16:creationId xmlns:a16="http://schemas.microsoft.com/office/drawing/2014/main" id="{A43A5447-3A61-4568-9990-3D26446C6449}"/>
              </a:ext>
            </a:extLst>
          </p:cNvPr>
          <p:cNvSpPr>
            <a:spLocks noGrp="1"/>
          </p:cNvSpPr>
          <p:nvPr>
            <p:ph type="body" sz="quarter" idx="18" hasCustomPrompt="1"/>
          </p:nvPr>
        </p:nvSpPr>
        <p:spPr>
          <a:xfrm>
            <a:off x="4595812" y="861238"/>
            <a:ext cx="6781025" cy="372140"/>
          </a:xfrm>
        </p:spPr>
        <p:txBody>
          <a:bodyPr>
            <a:normAutofit/>
          </a:bodyPr>
          <a:lstStyle>
            <a:lvl1pPr marL="0" indent="0">
              <a:buFont typeface="Arial" panose="020B0604020202020204" pitchFamily="34" charset="0"/>
              <a:buNone/>
              <a:defRPr sz="2400">
                <a:latin typeface="+mj-lt"/>
              </a:defRPr>
            </a:lvl1pPr>
            <a:lvl2pPr>
              <a:defRPr sz="2400"/>
            </a:lvl2pPr>
            <a:lvl3pPr>
              <a:defRPr sz="2400"/>
            </a:lvl3pPr>
            <a:lvl4pPr>
              <a:defRPr sz="2400"/>
            </a:lvl4pPr>
            <a:lvl5pPr>
              <a:defRPr sz="2400"/>
            </a:lvl5pPr>
          </a:lstStyle>
          <a:p>
            <a:pPr lvl="0"/>
            <a:r>
              <a:rPr lang="en-US"/>
              <a:t>Header</a:t>
            </a:r>
          </a:p>
        </p:txBody>
      </p:sp>
    </p:spTree>
    <p:extLst>
      <p:ext uri="{BB962C8B-B14F-4D97-AF65-F5344CB8AC3E}">
        <p14:creationId xmlns:p14="http://schemas.microsoft.com/office/powerpoint/2010/main" val="77880377"/>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Slide Number">
            <a:extLst>
              <a:ext uri="{FF2B5EF4-FFF2-40B4-BE49-F238E27FC236}">
                <a16:creationId xmlns:a16="http://schemas.microsoft.com/office/drawing/2014/main" id="{8C29A231-A68E-7B20-54C3-A0931E8F84B8}"/>
              </a:ext>
            </a:extLst>
          </p:cNvPr>
          <p:cNvSpPr>
            <a:spLocks noGrp="1"/>
          </p:cNvSpPr>
          <p:nvPr>
            <p:ph type="sldNum" sz="quarter" idx="12"/>
          </p:nvPr>
        </p:nvSpPr>
        <p:spPr>
          <a:xfrm>
            <a:off x="11149781" y="342900"/>
            <a:ext cx="432619" cy="236609"/>
          </a:xfrm>
        </p:spPr>
        <p:txBody>
          <a:bodyPr/>
          <a:lstStyle/>
          <a:p>
            <a:fld id="{3F657163-B0C7-401E-8BA5-ACDF2CB567A1}" type="slidenum">
              <a:rPr lang="en-US" smtClean="0"/>
              <a:t>‹#›</a:t>
            </a:fld>
            <a:endParaRPr lang="en-US"/>
          </a:p>
        </p:txBody>
      </p:sp>
    </p:spTree>
    <p:extLst>
      <p:ext uri="{BB962C8B-B14F-4D97-AF65-F5344CB8AC3E}">
        <p14:creationId xmlns:p14="http://schemas.microsoft.com/office/powerpoint/2010/main" val="3070638851"/>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Blank page title">
    <p:spTree>
      <p:nvGrpSpPr>
        <p:cNvPr id="1" name=""/>
        <p:cNvGrpSpPr/>
        <p:nvPr/>
      </p:nvGrpSpPr>
      <p:grpSpPr>
        <a:xfrm>
          <a:off x="0" y="0"/>
          <a:ext cx="0" cy="0"/>
          <a:chOff x="0" y="0"/>
          <a:chExt cx="0" cy="0"/>
        </a:xfrm>
      </p:grpSpPr>
      <p:sp>
        <p:nvSpPr>
          <p:cNvPr id="3" name="Page Title">
            <a:extLst>
              <a:ext uri="{FF2B5EF4-FFF2-40B4-BE49-F238E27FC236}">
                <a16:creationId xmlns:a16="http://schemas.microsoft.com/office/drawing/2014/main" id="{B4C005E9-9A8F-4DB1-AA14-40D195F4DBC3}"/>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4" name="Section Title">
            <a:extLst>
              <a:ext uri="{FF2B5EF4-FFF2-40B4-BE49-F238E27FC236}">
                <a16:creationId xmlns:a16="http://schemas.microsoft.com/office/drawing/2014/main" id="{9737B4D6-CAC0-421C-BCC8-8F4843A360F9}"/>
              </a:ext>
            </a:extLst>
          </p:cNvPr>
          <p:cNvSpPr>
            <a:spLocks noGrp="1"/>
          </p:cNvSpPr>
          <p:nvPr>
            <p:ph type="body" sz="quarter" idx="13" hasCustomPrompt="1"/>
          </p:nvPr>
        </p:nvSpPr>
        <p:spPr>
          <a:xfrm>
            <a:off x="609600" y="342900"/>
            <a:ext cx="3643314" cy="236609"/>
          </a:xfrm>
        </p:spPr>
        <p:txBody>
          <a:bodyPr>
            <a:normAutofit/>
          </a:bodyPr>
          <a:lstStyle>
            <a:lvl1pPr>
              <a:defRPr sz="1000">
                <a:latin typeface="+mj-lt"/>
              </a:defRPr>
            </a:lvl1pPr>
          </a:lstStyle>
          <a:p>
            <a:pPr lvl="0"/>
            <a:r>
              <a:rPr lang="en-US"/>
              <a:t>SECTION</a:t>
            </a:r>
          </a:p>
        </p:txBody>
      </p:sp>
      <p:sp>
        <p:nvSpPr>
          <p:cNvPr id="5" name="Slide Number">
            <a:extLst>
              <a:ext uri="{FF2B5EF4-FFF2-40B4-BE49-F238E27FC236}">
                <a16:creationId xmlns:a16="http://schemas.microsoft.com/office/drawing/2014/main" id="{EC48291C-6E05-4A37-ADD2-9D0EA6B6D348}"/>
              </a:ext>
            </a:extLst>
          </p:cNvPr>
          <p:cNvSpPr>
            <a:spLocks noGrp="1"/>
          </p:cNvSpPr>
          <p:nvPr>
            <p:ph type="sldNum" sz="quarter" idx="12"/>
          </p:nvPr>
        </p:nvSpPr>
        <p:spPr>
          <a:xfrm>
            <a:off x="11149781" y="342900"/>
            <a:ext cx="432619" cy="236609"/>
          </a:xfrm>
        </p:spPr>
        <p:txBody>
          <a:bodyPr/>
          <a:lstStyle/>
          <a:p>
            <a:fld id="{3F657163-B0C7-401E-8BA5-ACDF2CB567A1}" type="slidenum">
              <a:rPr lang="en-US" smtClean="0"/>
              <a:t>‹#›</a:t>
            </a:fld>
            <a:endParaRPr lang="en-US"/>
          </a:p>
        </p:txBody>
      </p:sp>
    </p:spTree>
    <p:extLst>
      <p:ext uri="{BB962C8B-B14F-4D97-AF65-F5344CB8AC3E}">
        <p14:creationId xmlns:p14="http://schemas.microsoft.com/office/powerpoint/2010/main" val="3434325373"/>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Blank page title short text">
    <p:spTree>
      <p:nvGrpSpPr>
        <p:cNvPr id="1" name=""/>
        <p:cNvGrpSpPr/>
        <p:nvPr/>
      </p:nvGrpSpPr>
      <p:grpSpPr>
        <a:xfrm>
          <a:off x="0" y="0"/>
          <a:ext cx="0" cy="0"/>
          <a:chOff x="0" y="0"/>
          <a:chExt cx="0" cy="0"/>
        </a:xfrm>
      </p:grpSpPr>
      <p:sp>
        <p:nvSpPr>
          <p:cNvPr id="11" name="Page 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16" name="Body Copy">
            <a:extLst>
              <a:ext uri="{FF2B5EF4-FFF2-40B4-BE49-F238E27FC236}">
                <a16:creationId xmlns:a16="http://schemas.microsoft.com/office/drawing/2014/main" id="{1CA9DAFC-B9CE-47D3-B65D-6766DA58AC8A}"/>
              </a:ext>
            </a:extLst>
          </p:cNvPr>
          <p:cNvSpPr>
            <a:spLocks noGrp="1"/>
          </p:cNvSpPr>
          <p:nvPr>
            <p:ph type="body" sz="quarter" idx="15" hasCustomPrompt="1"/>
          </p:nvPr>
        </p:nvSpPr>
        <p:spPr>
          <a:xfrm>
            <a:off x="609600" y="1208086"/>
            <a:ext cx="3643314" cy="1154114"/>
          </a:xfrm>
        </p:spPr>
        <p:txBody>
          <a:bodyPr>
            <a:noAutofit/>
          </a:bodyPr>
          <a:lstStyle>
            <a:lvl1pPr>
              <a:lnSpc>
                <a:spcPts val="1200"/>
              </a:lnSpc>
              <a:spcBef>
                <a:spcPts val="600"/>
              </a:spcBef>
              <a:defRPr sz="800">
                <a:latin typeface="+mn-lt"/>
              </a:defRPr>
            </a:lvl1pPr>
          </a:lstStyle>
          <a:p>
            <a:pPr lvl="0"/>
            <a:r>
              <a:rPr lang="en-US"/>
              <a:t>Text</a:t>
            </a:r>
            <a:br>
              <a:rPr lang="en-US"/>
            </a:br>
            <a:endParaRPr lang="en-US"/>
          </a:p>
        </p:txBody>
      </p:sp>
      <p:sp>
        <p:nvSpPr>
          <p:cNvPr id="6" name="Slide Number">
            <a:extLst>
              <a:ext uri="{FF2B5EF4-FFF2-40B4-BE49-F238E27FC236}">
                <a16:creationId xmlns:a16="http://schemas.microsoft.com/office/drawing/2014/main" id="{C0E990D9-2E36-4298-A5A8-D927455E276D}"/>
              </a:ext>
            </a:extLst>
          </p:cNvPr>
          <p:cNvSpPr>
            <a:spLocks noGrp="1"/>
          </p:cNvSpPr>
          <p:nvPr>
            <p:ph type="sldNum" sz="quarter" idx="12"/>
          </p:nvPr>
        </p:nvSpPr>
        <p:spPr/>
        <p:txBody>
          <a:bodyPr/>
          <a:lstStyle/>
          <a:p>
            <a:fld id="{3F657163-B0C7-401E-8BA5-ACDF2CB567A1}" type="slidenum">
              <a:rPr lang="en-US" smtClean="0"/>
              <a:t>‹#›</a:t>
            </a:fld>
            <a:endParaRPr lang="en-US"/>
          </a:p>
        </p:txBody>
      </p:sp>
      <p:sp>
        <p:nvSpPr>
          <p:cNvPr id="7" name="Section Title">
            <a:extLst>
              <a:ext uri="{FF2B5EF4-FFF2-40B4-BE49-F238E27FC236}">
                <a16:creationId xmlns:a16="http://schemas.microsoft.com/office/drawing/2014/main" id="{D5738B7F-FC55-4961-831A-65484926E398}"/>
              </a:ext>
            </a:extLst>
          </p:cNvPr>
          <p:cNvSpPr>
            <a:spLocks noGrp="1"/>
          </p:cNvSpPr>
          <p:nvPr>
            <p:ph type="body" sz="quarter" idx="13" hasCustomPrompt="1"/>
          </p:nvPr>
        </p:nvSpPr>
        <p:spPr>
          <a:xfrm>
            <a:off x="609600" y="342900"/>
            <a:ext cx="3643314" cy="236609"/>
          </a:xfrm>
        </p:spPr>
        <p:txBody>
          <a:bodyPr>
            <a:normAutofit/>
          </a:bodyPr>
          <a:lstStyle>
            <a:lvl1pPr>
              <a:defRPr sz="1000">
                <a:latin typeface="+mj-lt"/>
              </a:defRPr>
            </a:lvl1pPr>
          </a:lstStyle>
          <a:p>
            <a:pPr lvl="0"/>
            <a:r>
              <a:rPr lang="en-US"/>
              <a:t>SECTION</a:t>
            </a:r>
          </a:p>
        </p:txBody>
      </p:sp>
    </p:spTree>
    <p:extLst>
      <p:ext uri="{BB962C8B-B14F-4D97-AF65-F5344CB8AC3E}">
        <p14:creationId xmlns:p14="http://schemas.microsoft.com/office/powerpoint/2010/main" val="33940018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1584">
          <p15:clr>
            <a:srgbClr val="FBAE40"/>
          </p15:clr>
        </p15:guide>
      </p15:sldGuideLst>
    </p:ext>
  </p:extLst>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Blank page title long text">
    <p:spTree>
      <p:nvGrpSpPr>
        <p:cNvPr id="1" name=""/>
        <p:cNvGrpSpPr/>
        <p:nvPr/>
      </p:nvGrpSpPr>
      <p:grpSpPr>
        <a:xfrm>
          <a:off x="0" y="0"/>
          <a:ext cx="0" cy="0"/>
          <a:chOff x="0" y="0"/>
          <a:chExt cx="0" cy="0"/>
        </a:xfrm>
      </p:grpSpPr>
      <p:sp>
        <p:nvSpPr>
          <p:cNvPr id="8" name="Section Title">
            <a:extLst>
              <a:ext uri="{FF2B5EF4-FFF2-40B4-BE49-F238E27FC236}">
                <a16:creationId xmlns:a16="http://schemas.microsoft.com/office/drawing/2014/main" id="{41602295-92E6-4999-B91A-0DA68D46237E}"/>
              </a:ext>
            </a:extLst>
          </p:cNvPr>
          <p:cNvSpPr>
            <a:spLocks noGrp="1"/>
          </p:cNvSpPr>
          <p:nvPr>
            <p:ph type="body" sz="quarter" idx="13" hasCustomPrompt="1"/>
          </p:nvPr>
        </p:nvSpPr>
        <p:spPr>
          <a:xfrm>
            <a:off x="609600" y="342900"/>
            <a:ext cx="3643314" cy="236609"/>
          </a:xfrm>
        </p:spPr>
        <p:txBody>
          <a:bodyPr>
            <a:noAutofit/>
          </a:bodyPr>
          <a:lstStyle>
            <a:lvl1pPr>
              <a:defRPr sz="1000">
                <a:latin typeface="+mj-lt"/>
              </a:defRPr>
            </a:lvl1pPr>
          </a:lstStyle>
          <a:p>
            <a:pPr lvl="0"/>
            <a:r>
              <a:rPr lang="en-US"/>
              <a:t>SECTION</a:t>
            </a:r>
          </a:p>
        </p:txBody>
      </p:sp>
      <p:sp>
        <p:nvSpPr>
          <p:cNvPr id="11" name="Page Title">
            <a:extLst>
              <a:ext uri="{FF2B5EF4-FFF2-40B4-BE49-F238E27FC236}">
                <a16:creationId xmlns:a16="http://schemas.microsoft.com/office/drawing/2014/main" id="{5C44B510-FE46-4A9B-BD0F-3BAC004384A9}"/>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16" name="Body Copy">
            <a:extLst>
              <a:ext uri="{FF2B5EF4-FFF2-40B4-BE49-F238E27FC236}">
                <a16:creationId xmlns:a16="http://schemas.microsoft.com/office/drawing/2014/main" id="{1CA9DAFC-B9CE-47D3-B65D-6766DA58AC8A}"/>
              </a:ext>
            </a:extLst>
          </p:cNvPr>
          <p:cNvSpPr>
            <a:spLocks noGrp="1"/>
          </p:cNvSpPr>
          <p:nvPr>
            <p:ph type="body" sz="quarter" idx="15" hasCustomPrompt="1"/>
          </p:nvPr>
        </p:nvSpPr>
        <p:spPr>
          <a:xfrm>
            <a:off x="609600" y="1208086"/>
            <a:ext cx="3643314" cy="3130552"/>
          </a:xfrm>
        </p:spPr>
        <p:txBody>
          <a:bodyPr>
            <a:noAutofit/>
          </a:bodyPr>
          <a:lstStyle>
            <a:lvl1pPr>
              <a:lnSpc>
                <a:spcPts val="1200"/>
              </a:lnSpc>
              <a:spcBef>
                <a:spcPts val="600"/>
              </a:spcBef>
              <a:defRPr sz="800">
                <a:latin typeface="+mn-lt"/>
              </a:defRPr>
            </a:lvl1pPr>
          </a:lstStyle>
          <a:p>
            <a:pPr lvl="0"/>
            <a:r>
              <a:rPr lang="en-US"/>
              <a:t>Text</a:t>
            </a:r>
          </a:p>
        </p:txBody>
      </p:sp>
      <p:sp>
        <p:nvSpPr>
          <p:cNvPr id="6" name="Slide Number">
            <a:extLst>
              <a:ext uri="{FF2B5EF4-FFF2-40B4-BE49-F238E27FC236}">
                <a16:creationId xmlns:a16="http://schemas.microsoft.com/office/drawing/2014/main" id="{C0E990D9-2E36-4298-A5A8-D927455E276D}"/>
              </a:ext>
            </a:extLst>
          </p:cNvPr>
          <p:cNvSpPr>
            <a:spLocks noGrp="1"/>
          </p:cNvSpPr>
          <p:nvPr>
            <p:ph type="sldNum" sz="quarter" idx="12"/>
          </p:nvPr>
        </p:nvSpPr>
        <p:spPr/>
        <p:txBody>
          <a:bodyPr/>
          <a:lstStyle/>
          <a:p>
            <a:fld id="{3F657163-B0C7-401E-8BA5-ACDF2CB567A1}" type="slidenum">
              <a:rPr lang="en-US" smtClean="0"/>
              <a:t>‹#›</a:t>
            </a:fld>
            <a:endParaRPr lang="en-US"/>
          </a:p>
        </p:txBody>
      </p:sp>
    </p:spTree>
    <p:extLst>
      <p:ext uri="{BB962C8B-B14F-4D97-AF65-F5344CB8AC3E}">
        <p14:creationId xmlns:p14="http://schemas.microsoft.com/office/powerpoint/2010/main" val="3510060440"/>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Light gray">
    <p:bg>
      <p:bgPr>
        <a:solidFill>
          <a:schemeClr val="bg2"/>
        </a:solidFill>
        <a:effectLst/>
      </p:bgPr>
    </p:bg>
    <p:spTree>
      <p:nvGrpSpPr>
        <p:cNvPr id="1" name=""/>
        <p:cNvGrpSpPr/>
        <p:nvPr/>
      </p:nvGrpSpPr>
      <p:grpSpPr>
        <a:xfrm>
          <a:off x="0" y="0"/>
          <a:ext cx="0" cy="0"/>
          <a:chOff x="0" y="0"/>
          <a:chExt cx="0" cy="0"/>
        </a:xfrm>
      </p:grpSpPr>
      <p:sp>
        <p:nvSpPr>
          <p:cNvPr id="4" name="Section Title">
            <a:extLst>
              <a:ext uri="{FF2B5EF4-FFF2-40B4-BE49-F238E27FC236}">
                <a16:creationId xmlns:a16="http://schemas.microsoft.com/office/drawing/2014/main" id="{05429803-59A9-4A39-A928-D91BBF5DD605}"/>
              </a:ext>
            </a:extLst>
          </p:cNvPr>
          <p:cNvSpPr>
            <a:spLocks noGrp="1"/>
          </p:cNvSpPr>
          <p:nvPr>
            <p:ph type="body" sz="quarter" idx="13" hasCustomPrompt="1"/>
          </p:nvPr>
        </p:nvSpPr>
        <p:spPr>
          <a:xfrm>
            <a:off x="609600" y="342900"/>
            <a:ext cx="3643314" cy="236609"/>
          </a:xfrm>
        </p:spPr>
        <p:txBody>
          <a:bodyPr>
            <a:noAutofit/>
          </a:bodyPr>
          <a:lstStyle>
            <a:lvl1pPr>
              <a:defRPr sz="1000">
                <a:latin typeface="+mj-lt"/>
              </a:defRPr>
            </a:lvl1pPr>
          </a:lstStyle>
          <a:p>
            <a:pPr lvl="0"/>
            <a:r>
              <a:rPr lang="en-US"/>
              <a:t>SECTION</a:t>
            </a:r>
          </a:p>
        </p:txBody>
      </p:sp>
      <p:sp>
        <p:nvSpPr>
          <p:cNvPr id="5" name="Page Title">
            <a:extLst>
              <a:ext uri="{FF2B5EF4-FFF2-40B4-BE49-F238E27FC236}">
                <a16:creationId xmlns:a16="http://schemas.microsoft.com/office/drawing/2014/main" id="{EAB78A6F-F641-4040-AC21-752AC4A193D2}"/>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6" name="Slide Number">
            <a:extLst>
              <a:ext uri="{FF2B5EF4-FFF2-40B4-BE49-F238E27FC236}">
                <a16:creationId xmlns:a16="http://schemas.microsoft.com/office/drawing/2014/main" id="{00A90A9E-F830-46C5-90D9-AB3FE4981A0E}"/>
              </a:ext>
            </a:extLst>
          </p:cNvPr>
          <p:cNvSpPr>
            <a:spLocks noGrp="1"/>
          </p:cNvSpPr>
          <p:nvPr>
            <p:ph type="sldNum" sz="quarter" idx="12"/>
          </p:nvPr>
        </p:nvSpPr>
        <p:spPr>
          <a:xfrm>
            <a:off x="11149781" y="342900"/>
            <a:ext cx="432619" cy="236609"/>
          </a:xfrm>
        </p:spPr>
        <p:txBody>
          <a:bodyPr/>
          <a:lstStyle/>
          <a:p>
            <a:fld id="{3F657163-B0C7-401E-8BA5-ACDF2CB567A1}" type="slidenum">
              <a:rPr lang="en-US" smtClean="0"/>
              <a:t>‹#›</a:t>
            </a:fld>
            <a:endParaRPr lang="en-US"/>
          </a:p>
        </p:txBody>
      </p:sp>
      <p:sp>
        <p:nvSpPr>
          <p:cNvPr id="7" name="Text Placeholder 4">
            <a:extLst>
              <a:ext uri="{FF2B5EF4-FFF2-40B4-BE49-F238E27FC236}">
                <a16:creationId xmlns:a16="http://schemas.microsoft.com/office/drawing/2014/main" id="{02717628-82E7-4C6C-838D-5B721C99713A}"/>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2943396393"/>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Light gray gradi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D7BAB540-92FA-4C94-AE02-6A7E385E13BF}"/>
              </a:ext>
            </a:extLst>
          </p:cNvPr>
          <p:cNvSpPr>
            <a:spLocks noGrp="1"/>
          </p:cNvSpPr>
          <p:nvPr>
            <p:ph type="body" sz="quarter" idx="13" hasCustomPrompt="1"/>
          </p:nvPr>
        </p:nvSpPr>
        <p:spPr>
          <a:xfrm>
            <a:off x="609600" y="342900"/>
            <a:ext cx="3643314" cy="236609"/>
          </a:xfrm>
        </p:spPr>
        <p:txBody>
          <a:bodyPr>
            <a:noAutofit/>
          </a:bodyPr>
          <a:lstStyle>
            <a:lvl1pPr>
              <a:defRPr sz="1000">
                <a:latin typeface="+mj-lt"/>
              </a:defRPr>
            </a:lvl1pPr>
          </a:lstStyle>
          <a:p>
            <a:pPr lvl="0"/>
            <a:r>
              <a:rPr lang="en-US"/>
              <a:t>SECTION</a:t>
            </a:r>
          </a:p>
        </p:txBody>
      </p:sp>
      <p:sp>
        <p:nvSpPr>
          <p:cNvPr id="3" name="Page Title">
            <a:extLst>
              <a:ext uri="{FF2B5EF4-FFF2-40B4-BE49-F238E27FC236}">
                <a16:creationId xmlns:a16="http://schemas.microsoft.com/office/drawing/2014/main" id="{3EC67A4B-3FA2-40B2-A172-BDC108590EBA}"/>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4" name="Slide Number">
            <a:extLst>
              <a:ext uri="{FF2B5EF4-FFF2-40B4-BE49-F238E27FC236}">
                <a16:creationId xmlns:a16="http://schemas.microsoft.com/office/drawing/2014/main" id="{D7A36E9F-605B-4AE0-B7D9-31CBD8C23FB3}"/>
              </a:ext>
            </a:extLst>
          </p:cNvPr>
          <p:cNvSpPr>
            <a:spLocks noGrp="1"/>
          </p:cNvSpPr>
          <p:nvPr>
            <p:ph type="sldNum" sz="quarter" idx="12"/>
          </p:nvPr>
        </p:nvSpPr>
        <p:spPr>
          <a:xfrm>
            <a:off x="11149781" y="342900"/>
            <a:ext cx="432619" cy="236609"/>
          </a:xfrm>
        </p:spPr>
        <p:txBody>
          <a:bodyPr/>
          <a:lstStyle/>
          <a:p>
            <a:fld id="{3F657163-B0C7-401E-8BA5-ACDF2CB567A1}" type="slidenum">
              <a:rPr lang="en-US" smtClean="0"/>
              <a:t>‹#›</a:t>
            </a:fld>
            <a:endParaRPr lang="en-US"/>
          </a:p>
        </p:txBody>
      </p:sp>
      <p:sp>
        <p:nvSpPr>
          <p:cNvPr id="5" name="Text Placeholder 4">
            <a:extLst>
              <a:ext uri="{FF2B5EF4-FFF2-40B4-BE49-F238E27FC236}">
                <a16:creationId xmlns:a16="http://schemas.microsoft.com/office/drawing/2014/main" id="{9D9528DF-8E3E-4EDF-A7BA-F65FF78C476F}"/>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3196366296"/>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Light purp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Section Title">
            <a:extLst>
              <a:ext uri="{FF2B5EF4-FFF2-40B4-BE49-F238E27FC236}">
                <a16:creationId xmlns:a16="http://schemas.microsoft.com/office/drawing/2014/main" id="{2E72D6B5-FC6F-4582-B63C-CC2F2BADEE58}"/>
              </a:ext>
            </a:extLst>
          </p:cNvPr>
          <p:cNvSpPr>
            <a:spLocks noGrp="1"/>
          </p:cNvSpPr>
          <p:nvPr>
            <p:ph type="body" sz="quarter" idx="13" hasCustomPrompt="1"/>
          </p:nvPr>
        </p:nvSpPr>
        <p:spPr>
          <a:xfrm>
            <a:off x="609600" y="342900"/>
            <a:ext cx="3643314" cy="236609"/>
          </a:xfrm>
        </p:spPr>
        <p:txBody>
          <a:bodyPr>
            <a:normAutofit/>
          </a:bodyPr>
          <a:lstStyle>
            <a:lvl1pPr>
              <a:defRPr sz="1000">
                <a:latin typeface="+mj-lt"/>
              </a:defRPr>
            </a:lvl1pPr>
          </a:lstStyle>
          <a:p>
            <a:pPr lvl="0"/>
            <a:r>
              <a:rPr lang="en-US"/>
              <a:t>SECTION</a:t>
            </a:r>
          </a:p>
        </p:txBody>
      </p:sp>
      <p:sp>
        <p:nvSpPr>
          <p:cNvPr id="6" name="Slide Number">
            <a:extLst>
              <a:ext uri="{FF2B5EF4-FFF2-40B4-BE49-F238E27FC236}">
                <a16:creationId xmlns:a16="http://schemas.microsoft.com/office/drawing/2014/main" id="{C0E990D9-2E36-4298-A5A8-D927455E276D}"/>
              </a:ext>
            </a:extLst>
          </p:cNvPr>
          <p:cNvSpPr>
            <a:spLocks noGrp="1"/>
          </p:cNvSpPr>
          <p:nvPr>
            <p:ph type="sldNum" sz="quarter" idx="12"/>
          </p:nvPr>
        </p:nvSpPr>
        <p:spPr/>
        <p:txBody>
          <a:bodyPr/>
          <a:lstStyle/>
          <a:p>
            <a:fld id="{3F657163-B0C7-401E-8BA5-ACDF2CB567A1}" type="slidenum">
              <a:rPr lang="en-US" smtClean="0"/>
              <a:t>‹#›</a:t>
            </a:fld>
            <a:endParaRPr lang="en-US"/>
          </a:p>
        </p:txBody>
      </p:sp>
      <p:sp>
        <p:nvSpPr>
          <p:cNvPr id="7" name="Page Title">
            <a:extLst>
              <a:ext uri="{FF2B5EF4-FFF2-40B4-BE49-F238E27FC236}">
                <a16:creationId xmlns:a16="http://schemas.microsoft.com/office/drawing/2014/main" id="{7A4AFA3B-4FB8-4996-A584-ADE504160ED9}"/>
              </a:ext>
            </a:extLst>
          </p:cNvPr>
          <p:cNvSpPr>
            <a:spLocks noGrp="1"/>
          </p:cNvSpPr>
          <p:nvPr>
            <p:ph type="body" sz="quarter" idx="14" hasCustomPrompt="1"/>
          </p:nvPr>
        </p:nvSpPr>
        <p:spPr>
          <a:xfrm>
            <a:off x="609601" y="685800"/>
            <a:ext cx="3643314" cy="236609"/>
          </a:xfrm>
        </p:spPr>
        <p:txBody>
          <a:bodyPr>
            <a:noAutofit/>
          </a:bodyPr>
          <a:lstStyle>
            <a:lvl1pPr>
              <a:defRPr sz="2400">
                <a:latin typeface="+mj-lt"/>
              </a:defRPr>
            </a:lvl1pPr>
          </a:lstStyle>
          <a:p>
            <a:pPr lvl="0"/>
            <a:r>
              <a:rPr lang="en-US"/>
              <a:t>Page title</a:t>
            </a:r>
          </a:p>
        </p:txBody>
      </p:sp>
      <p:sp>
        <p:nvSpPr>
          <p:cNvPr id="5" name="Text Placeholder 4">
            <a:extLst>
              <a:ext uri="{FF2B5EF4-FFF2-40B4-BE49-F238E27FC236}">
                <a16:creationId xmlns:a16="http://schemas.microsoft.com/office/drawing/2014/main" id="{9F201779-C042-47F2-913D-27A25016C9B2}"/>
              </a:ext>
            </a:extLst>
          </p:cNvPr>
          <p:cNvSpPr>
            <a:spLocks noGrp="1"/>
          </p:cNvSpPr>
          <p:nvPr>
            <p:ph type="body" sz="quarter" idx="15" hasCustomPrompt="1"/>
          </p:nvPr>
        </p:nvSpPr>
        <p:spPr>
          <a:xfrm>
            <a:off x="609600" y="2152650"/>
            <a:ext cx="5486400" cy="4019550"/>
          </a:xfrm>
        </p:spPr>
        <p:txBody>
          <a:bodyPr>
            <a:normAutofit/>
          </a:bodyPr>
          <a:lstStyle>
            <a:lvl1pPr marL="0" indent="0">
              <a:buFont typeface="Arial" panose="020B0604020202020204" pitchFamily="34" charset="0"/>
              <a:buNone/>
              <a:defRPr sz="2400"/>
            </a:lvl1pPr>
            <a:lvl2pPr>
              <a:defRPr sz="2400"/>
            </a:lvl2pPr>
            <a:lvl3pPr>
              <a:defRPr sz="2400"/>
            </a:lvl3pPr>
            <a:lvl4pPr>
              <a:defRPr sz="2400"/>
            </a:lvl4pPr>
            <a:lvl5pPr>
              <a:defRPr sz="2400"/>
            </a:lvl5pPr>
          </a:lstStyle>
          <a:p>
            <a:pPr lvl="0"/>
            <a:r>
              <a:rPr lang="en-US"/>
              <a:t>Text</a:t>
            </a:r>
          </a:p>
        </p:txBody>
      </p:sp>
    </p:spTree>
    <p:extLst>
      <p:ext uri="{BB962C8B-B14F-4D97-AF65-F5344CB8AC3E}">
        <p14:creationId xmlns:p14="http://schemas.microsoft.com/office/powerpoint/2010/main" val="118649235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1584">
          <p15:clr>
            <a:srgbClr val="FBAE40"/>
          </p15:clr>
        </p15:guide>
      </p15:sldGuideLst>
    </p:ext>
  </p:extLst>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Thank you light purp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hank you">
            <a:extLst>
              <a:ext uri="{FF2B5EF4-FFF2-40B4-BE49-F238E27FC236}">
                <a16:creationId xmlns:a16="http://schemas.microsoft.com/office/drawing/2014/main" id="{BF1FDF97-809C-4ECB-9568-5BE5009A5935}"/>
              </a:ext>
            </a:extLst>
          </p:cNvPr>
          <p:cNvSpPr txBox="1"/>
          <p:nvPr userDrawn="1"/>
        </p:nvSpPr>
        <p:spPr>
          <a:xfrm>
            <a:off x="609600" y="4397992"/>
            <a:ext cx="6705601" cy="1107996"/>
          </a:xfrm>
          <a:prstGeom prst="rect">
            <a:avLst/>
          </a:prstGeom>
          <a:noFill/>
        </p:spPr>
        <p:txBody>
          <a:bodyPr wrap="square" lIns="0" tIns="0" rIns="0" bIns="0" rtlCol="0">
            <a:spAutoFit/>
          </a:bodyPr>
          <a:lstStyle/>
          <a:p>
            <a:r>
              <a:rPr lang="en-US" sz="7200">
                <a:solidFill>
                  <a:schemeClr val="tx1"/>
                </a:solidFill>
                <a:latin typeface="+mj-lt"/>
              </a:rPr>
              <a:t>Thank you</a:t>
            </a:r>
          </a:p>
        </p:txBody>
      </p:sp>
      <p:pic>
        <p:nvPicPr>
          <p:cNvPr id="9" name="Microsoft Logo">
            <a:extLst>
              <a:ext uri="{FF2B5EF4-FFF2-40B4-BE49-F238E27FC236}">
                <a16:creationId xmlns:a16="http://schemas.microsoft.com/office/drawing/2014/main" id="{B4F8FCC2-CC46-4AF6-BA44-FBE8C5F0DEA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09600" y="560104"/>
            <a:ext cx="1628633" cy="346928"/>
          </a:xfrm>
          <a:prstGeom prst="rect">
            <a:avLst/>
          </a:prstGeom>
        </p:spPr>
      </p:pic>
    </p:spTree>
    <p:extLst>
      <p:ext uri="{BB962C8B-B14F-4D97-AF65-F5344CB8AC3E}">
        <p14:creationId xmlns:p14="http://schemas.microsoft.com/office/powerpoint/2010/main" val="3146827758"/>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8714695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9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F5A8C-D21B-734C-C469-4A4E7186AA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65CE269-EDDC-EF0C-A3A5-04F15330E5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65E87DC-D1E6-F026-4CFF-5F7801A1AB44}"/>
              </a:ext>
            </a:extLst>
          </p:cNvPr>
          <p:cNvSpPr>
            <a:spLocks noGrp="1"/>
          </p:cNvSpPr>
          <p:nvPr>
            <p:ph type="dt" sz="half" idx="10"/>
          </p:nvPr>
        </p:nvSpPr>
        <p:spPr/>
        <p:txBody>
          <a:bodyPr/>
          <a:lstStyle/>
          <a:p>
            <a:fld id="{9CE1271D-B283-45C5-AE9E-FC07A7E7ABA2}" type="datetimeFigureOut">
              <a:rPr lang="en-US" smtClean="0"/>
              <a:t>5/12/2026</a:t>
            </a:fld>
            <a:endParaRPr lang="en-US"/>
          </a:p>
        </p:txBody>
      </p:sp>
      <p:sp>
        <p:nvSpPr>
          <p:cNvPr id="5" name="Footer Placeholder 4">
            <a:extLst>
              <a:ext uri="{FF2B5EF4-FFF2-40B4-BE49-F238E27FC236}">
                <a16:creationId xmlns:a16="http://schemas.microsoft.com/office/drawing/2014/main" id="{89D8B81E-BF86-8F1A-C851-83D758F20F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5A9652-3850-571A-98F3-A711998E917B}"/>
              </a:ext>
            </a:extLst>
          </p:cNvPr>
          <p:cNvSpPr>
            <a:spLocks noGrp="1"/>
          </p:cNvSpPr>
          <p:nvPr>
            <p:ph type="sldNum" sz="quarter" idx="12"/>
          </p:nvPr>
        </p:nvSpPr>
        <p:spPr/>
        <p:txBody>
          <a:bodyPr/>
          <a:lstStyle/>
          <a:p>
            <a:fld id="{52F3E228-8557-414E-930A-08CAEF1A5A86}" type="slidenum">
              <a:rPr lang="en-US" smtClean="0"/>
              <a:t>‹#›</a:t>
            </a:fld>
            <a:endParaRPr lang="en-US"/>
          </a:p>
        </p:txBody>
      </p:sp>
    </p:spTree>
    <p:extLst>
      <p:ext uri="{BB962C8B-B14F-4D97-AF65-F5344CB8AC3E}">
        <p14:creationId xmlns:p14="http://schemas.microsoft.com/office/powerpoint/2010/main" val="4018331385"/>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12F9C-93BC-3235-94B9-D8FC91A88F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2CFEF7-7CCB-0DC6-AF4E-781EB835A6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2933A2-71D4-FCF6-A8EF-FD955C68FA07}"/>
              </a:ext>
            </a:extLst>
          </p:cNvPr>
          <p:cNvSpPr>
            <a:spLocks noGrp="1"/>
          </p:cNvSpPr>
          <p:nvPr>
            <p:ph type="dt" sz="half" idx="10"/>
          </p:nvPr>
        </p:nvSpPr>
        <p:spPr/>
        <p:txBody>
          <a:bodyPr/>
          <a:lstStyle/>
          <a:p>
            <a:fld id="{9CE1271D-B283-45C5-AE9E-FC07A7E7ABA2}" type="datetimeFigureOut">
              <a:rPr lang="en-US" smtClean="0"/>
              <a:t>5/12/2026</a:t>
            </a:fld>
            <a:endParaRPr lang="en-US"/>
          </a:p>
        </p:txBody>
      </p:sp>
      <p:sp>
        <p:nvSpPr>
          <p:cNvPr id="5" name="Footer Placeholder 4">
            <a:extLst>
              <a:ext uri="{FF2B5EF4-FFF2-40B4-BE49-F238E27FC236}">
                <a16:creationId xmlns:a16="http://schemas.microsoft.com/office/drawing/2014/main" id="{CBF21B92-1589-A7B7-0ECD-B44E7829F5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F1509C-5095-CC52-6FB0-E4B1A3882C11}"/>
              </a:ext>
            </a:extLst>
          </p:cNvPr>
          <p:cNvSpPr>
            <a:spLocks noGrp="1"/>
          </p:cNvSpPr>
          <p:nvPr>
            <p:ph type="sldNum" sz="quarter" idx="12"/>
          </p:nvPr>
        </p:nvSpPr>
        <p:spPr/>
        <p:txBody>
          <a:bodyPr/>
          <a:lstStyle/>
          <a:p>
            <a:fld id="{52F3E228-8557-414E-930A-08CAEF1A5A86}" type="slidenum">
              <a:rPr lang="en-US" smtClean="0"/>
              <a:t>‹#›</a:t>
            </a:fld>
            <a:endParaRPr lang="en-US"/>
          </a:p>
        </p:txBody>
      </p:sp>
    </p:spTree>
    <p:extLst>
      <p:ext uri="{BB962C8B-B14F-4D97-AF65-F5344CB8AC3E}">
        <p14:creationId xmlns:p14="http://schemas.microsoft.com/office/powerpoint/2010/main" val="3179917172"/>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20346853"/>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202.xml><?xml version="1.0" encoding="utf-8"?>
<p:sldLayout xmlns:a="http://schemas.openxmlformats.org/drawingml/2006/main" xmlns:r="http://schemas.openxmlformats.org/officeDocument/2006/relationships" xmlns:p="http://schemas.openxmlformats.org/presentationml/2006/main" type="blank">
  <p:cSld name="2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ABE3-3B4F-9FDA-91E0-60E9A52361D0}"/>
              </a:ext>
            </a:extLst>
          </p:cNvPr>
          <p:cNvSpPr>
            <a:spLocks noGrp="1"/>
          </p:cNvSpPr>
          <p:nvPr>
            <p:ph type="title"/>
          </p:nvPr>
        </p:nvSpPr>
        <p:spPr>
          <a:xfrm>
            <a:off x="838200" y="-1457325"/>
            <a:ext cx="10515600" cy="1325562"/>
          </a:xfrm>
        </p:spPr>
        <p:txBody>
          <a:bodyPr anchor="b"/>
          <a:lstStyle>
            <a:lvl1pPr>
              <a:defRPr/>
            </a:lvl1pPr>
          </a:lstStyle>
          <a:p>
            <a:r>
              <a:rPr lang="en-US"/>
              <a:t>Click to edit Master title style</a:t>
            </a:r>
          </a:p>
        </p:txBody>
      </p:sp>
      <p:sp>
        <p:nvSpPr>
          <p:cNvPr id="3" name="Date Placeholder 2">
            <a:extLst>
              <a:ext uri="{FF2B5EF4-FFF2-40B4-BE49-F238E27FC236}">
                <a16:creationId xmlns:a16="http://schemas.microsoft.com/office/drawing/2014/main" id="{E07AF5E1-9D43-8BBD-0E9A-163BB1F52845}"/>
              </a:ext>
            </a:extLst>
          </p:cNvPr>
          <p:cNvSpPr>
            <a:spLocks noGrp="1"/>
          </p:cNvSpPr>
          <p:nvPr>
            <p:ph type="dt" sz="half" idx="10"/>
          </p:nvPr>
        </p:nvSpPr>
        <p:spPr/>
        <p:txBody>
          <a:bodyPr/>
          <a:lstStyle/>
          <a:p>
            <a:fld id="{51BE7F3E-55A0-4ECD-93B2-1AB985D7371C}" type="datetimeFigureOut">
              <a:rPr lang="en-US" smtClean="0"/>
              <a:t>5/12/2026</a:t>
            </a:fld>
            <a:endParaRPr lang="en-US"/>
          </a:p>
        </p:txBody>
      </p:sp>
      <p:sp>
        <p:nvSpPr>
          <p:cNvPr id="4" name="Footer Placeholder 3">
            <a:extLst>
              <a:ext uri="{FF2B5EF4-FFF2-40B4-BE49-F238E27FC236}">
                <a16:creationId xmlns:a16="http://schemas.microsoft.com/office/drawing/2014/main" id="{0AE63B76-0673-CBB8-38DE-827800DBDD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408447-C746-29D0-3A6C-86136247DFD8}"/>
              </a:ext>
            </a:extLst>
          </p:cNvPr>
          <p:cNvSpPr>
            <a:spLocks noGrp="1"/>
          </p:cNvSpPr>
          <p:nvPr>
            <p:ph type="sldNum" sz="quarter" idx="12"/>
          </p:nvPr>
        </p:nvSpPr>
        <p:spPr/>
        <p:txBody>
          <a:bodyPr/>
          <a:lstStyle/>
          <a:p>
            <a:fld id="{CD60C770-6130-44B8-9E2C-C188E1EF6007}" type="slidenum">
              <a:rPr lang="en-US" smtClean="0"/>
              <a:t>‹#›</a:t>
            </a:fld>
            <a:endParaRPr lang="en-US"/>
          </a:p>
        </p:txBody>
      </p:sp>
    </p:spTree>
    <p:extLst>
      <p:ext uri="{BB962C8B-B14F-4D97-AF65-F5344CB8AC3E}">
        <p14:creationId xmlns:p14="http://schemas.microsoft.com/office/powerpoint/2010/main" val="2324853151"/>
      </p:ext>
    </p:extLst>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203.xml><?xml version="1.0" encoding="utf-8"?>
<p:sldLayout xmlns:a="http://schemas.openxmlformats.org/drawingml/2006/main" xmlns:r="http://schemas.openxmlformats.org/officeDocument/2006/relationships" xmlns:p="http://schemas.openxmlformats.org/presentationml/2006/main" showMasterSp="0" userDrawn="1">
  <p:cSld name="12_Title Slide">
    <p:spTree>
      <p:nvGrpSpPr>
        <p:cNvPr id="1" name=""/>
        <p:cNvGrpSpPr/>
        <p:nvPr/>
      </p:nvGrpSpPr>
      <p:grpSpPr>
        <a:xfrm>
          <a:off x="0" y="0"/>
          <a:ext cx="0" cy="0"/>
          <a:chOff x="0" y="0"/>
          <a:chExt cx="0" cy="0"/>
        </a:xfrm>
      </p:grpSpPr>
      <p:pic>
        <p:nvPicPr>
          <p:cNvPr id="4" name="Picture 3" descr="A person with blonde hair and a white shirt&#10;&#10;Description automatically generated">
            <a:extLst>
              <a:ext uri="{FF2B5EF4-FFF2-40B4-BE49-F238E27FC236}">
                <a16:creationId xmlns:a16="http://schemas.microsoft.com/office/drawing/2014/main" id="{1331CF21-D904-5335-BBD8-2AAF92B0C8CE}"/>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5">
            <a:extLst>
              <a:ext uri="{FF2B5EF4-FFF2-40B4-BE49-F238E27FC236}">
                <a16:creationId xmlns:a16="http://schemas.microsoft.com/office/drawing/2014/main" id="{E64861AC-ADB0-AFE5-E703-001307E22B5D}"/>
              </a:ext>
            </a:extLst>
          </p:cNvPr>
          <p:cNvSpPr>
            <a:spLocks noGrp="1"/>
          </p:cNvSpPr>
          <p:nvPr>
            <p:ph type="title"/>
          </p:nvPr>
        </p:nvSpPr>
        <p:spPr>
          <a:xfrm>
            <a:off x="379021" y="2811645"/>
            <a:ext cx="7683500" cy="895065"/>
          </a:xfrm>
        </p:spPr>
        <p:txBody>
          <a:bodyPr/>
          <a:lstStyle>
            <a:lvl1pPr>
              <a:defRPr>
                <a:solidFill>
                  <a:schemeClr val="bg1"/>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3" name="Text Placeholder 23">
            <a:extLst>
              <a:ext uri="{FF2B5EF4-FFF2-40B4-BE49-F238E27FC236}">
                <a16:creationId xmlns:a16="http://schemas.microsoft.com/office/drawing/2014/main" id="{435BB0DD-35B6-1FD4-387B-6019DA7D251C}"/>
              </a:ext>
            </a:extLst>
          </p:cNvPr>
          <p:cNvSpPr>
            <a:spLocks noGrp="1"/>
          </p:cNvSpPr>
          <p:nvPr>
            <p:ph type="body" sz="quarter" idx="10"/>
          </p:nvPr>
        </p:nvSpPr>
        <p:spPr>
          <a:xfrm>
            <a:off x="399778" y="3846332"/>
            <a:ext cx="6823075" cy="454517"/>
          </a:xfrm>
        </p:spPr>
        <p:txBody>
          <a:bodyPr/>
          <a:lstStyle>
            <a:lvl1pPr marL="0" indent="0">
              <a:buNone/>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31050633"/>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showMasterSp="0" userDrawn="1">
  <p:cSld name="Blank - Light Gradient">
    <p:bg>
      <p:bgPr>
        <a:gradFill>
          <a:gsLst>
            <a:gs pos="0">
              <a:srgbClr val="50E6FF"/>
            </a:gs>
            <a:gs pos="100000">
              <a:srgbClr val="D59DFF"/>
            </a:gs>
          </a:gsLst>
          <a:lin ang="2400000" scaled="0"/>
        </a:gradFill>
        <a:effectLst/>
      </p:bgPr>
    </p:bg>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BC35D8F7-37B3-8A61-0D77-6182149CE4D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57064300"/>
      </p:ext>
    </p:extLst>
  </p:cSld>
  <p:clrMapOvr>
    <a:masterClrMapping/>
  </p:clrMapOvr>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p:cSld name="Title square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302431"/>
            <a:ext cx="4167887" cy="1231106"/>
          </a:xfrm>
        </p:spPr>
        <p:txBody>
          <a:bodyPr anchor="b" anchorCtr="0">
            <a:spAutoFit/>
          </a:bodyPr>
          <a:lstStyle>
            <a:lvl1pPr>
              <a:defRPr sz="4000">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white - EMF" descr="Microsoft logo white text version">
            <a:extLst>
              <a:ext uri="{FF2B5EF4-FFF2-40B4-BE49-F238E27FC236}">
                <a16:creationId xmlns:a16="http://schemas.microsoft.com/office/drawing/2014/main" id="{B75A0920-A5C0-44B4-805C-2A21395BDE60}"/>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pic>
        <p:nvPicPr>
          <p:cNvPr id="3" name="Picture 2" descr="Woman with Surface Studio">
            <a:extLst>
              <a:ext uri="{FF2B5EF4-FFF2-40B4-BE49-F238E27FC236}">
                <a16:creationId xmlns:a16="http://schemas.microsoft.com/office/drawing/2014/main" id="{DF420509-B374-8484-B263-30454C986927}"/>
              </a:ext>
            </a:extLst>
          </p:cNvPr>
          <p:cNvPicPr>
            <a:picLocks/>
          </p:cNvPicPr>
          <p:nvPr/>
        </p:nvPicPr>
        <p:blipFill rotWithShape="1">
          <a:blip r:embed="rId3" cstate="print">
            <a:extLst>
              <a:ext uri="{28A0092B-C50C-407E-A947-70E740481C1C}">
                <a14:useLocalDpi xmlns:a14="http://schemas.microsoft.com/office/drawing/2010/main"/>
              </a:ext>
            </a:extLst>
          </a:blip>
          <a:srcRect/>
          <a:stretch/>
        </p:blipFill>
        <p:spPr bwMode="ltGray">
          <a:xfrm>
            <a:off x="5334000" y="0"/>
            <a:ext cx="6858000" cy="6858000"/>
          </a:xfrm>
          <a:prstGeom prst="rect">
            <a:avLst/>
          </a:prstGeom>
        </p:spPr>
      </p:pic>
    </p:spTree>
    <p:extLst>
      <p:ext uri="{BB962C8B-B14F-4D97-AF65-F5344CB8AC3E}">
        <p14:creationId xmlns:p14="http://schemas.microsoft.com/office/powerpoint/2010/main" val="29735716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p:cSld name="Title squar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302431"/>
            <a:ext cx="4167887" cy="1231106"/>
          </a:xfrm>
        </p:spPr>
        <p:txBody>
          <a:bodyPr anchor="b" anchorCtr="0">
            <a:spAutoFit/>
          </a:bodyPr>
          <a:lstStyle>
            <a:lvl1pPr>
              <a:defRPr sz="4000">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pic>
        <p:nvPicPr>
          <p:cNvPr id="3" name="MS logo white - EMF" descr="Microsoft logo white text version">
            <a:extLst>
              <a:ext uri="{FF2B5EF4-FFF2-40B4-BE49-F238E27FC236}">
                <a16:creationId xmlns:a16="http://schemas.microsoft.com/office/drawing/2014/main" id="{55A1818D-42EB-ADC6-A242-215C6D8E818A}"/>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pic>
        <p:nvPicPr>
          <p:cNvPr id="4" name="Picture 3" descr="Woman with Surface Studio">
            <a:extLst>
              <a:ext uri="{FF2B5EF4-FFF2-40B4-BE49-F238E27FC236}">
                <a16:creationId xmlns:a16="http://schemas.microsoft.com/office/drawing/2014/main" id="{B9701B2D-C12B-60D0-C725-C8614FF199C7}"/>
              </a:ext>
            </a:extLst>
          </p:cNvPr>
          <p:cNvPicPr>
            <a:picLocks/>
          </p:cNvPicPr>
          <p:nvPr userDrawn="1"/>
        </p:nvPicPr>
        <p:blipFill rotWithShape="1">
          <a:blip r:embed="rId3" cstate="print">
            <a:extLst>
              <a:ext uri="{28A0092B-C50C-407E-A947-70E740481C1C}">
                <a14:useLocalDpi xmlns:a14="http://schemas.microsoft.com/office/drawing/2010/main"/>
              </a:ext>
            </a:extLst>
          </a:blip>
          <a:srcRect/>
          <a:stretch/>
        </p:blipFill>
        <p:spPr bwMode="ltGray">
          <a:xfrm>
            <a:off x="5334000" y="0"/>
            <a:ext cx="6858000" cy="6858000"/>
          </a:xfrm>
          <a:prstGeom prst="rect">
            <a:avLst/>
          </a:prstGeom>
        </p:spPr>
      </p:pic>
    </p:spTree>
    <p:extLst>
      <p:ext uri="{BB962C8B-B14F-4D97-AF65-F5344CB8AC3E}">
        <p14:creationId xmlns:p14="http://schemas.microsoft.com/office/powerpoint/2010/main" val="1303850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1" descr="Blurred colorful background event walk-in slide.">
            <a:extLst>
              <a:ext uri="{FF2B5EF4-FFF2-40B4-BE49-F238E27FC236}">
                <a16:creationId xmlns:a16="http://schemas.microsoft.com/office/drawing/2014/main" id="{4399D1A5-C9CE-ABF9-9162-DCBA64CF751B}"/>
              </a:ext>
            </a:extLst>
          </p:cNvPr>
          <p:cNvPicPr>
            <a:picLocks/>
          </p:cNvPicPr>
          <p:nvPr userDrawn="1"/>
        </p:nvPicPr>
        <p:blipFill rotWithShape="1">
          <a:blip r:embed="rId2" cstate="print">
            <a:alphaModFix amt="85000"/>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12026" t="3222" r="15224" b="5597"/>
          <a:stretch/>
        </p:blipFill>
        <p:spPr bwMode="ltGray">
          <a:xfrm rot="16200000" flipH="1">
            <a:off x="2668524" y="-2665476"/>
            <a:ext cx="6858000" cy="12188952"/>
          </a:xfrm>
          <a:prstGeom prst="rect">
            <a:avLst/>
          </a:prstGeom>
        </p:spPr>
      </p:pic>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1219791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p:cSld name="Title Slide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2" name="MS logo white - EMF" descr="Microsoft logo white text version">
            <a:extLst>
              <a:ext uri="{FF2B5EF4-FFF2-40B4-BE49-F238E27FC236}">
                <a16:creationId xmlns:a16="http://schemas.microsoft.com/office/drawing/2014/main" id="{74FE235F-02A3-CF25-8716-2552AE84423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3070971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8414922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10.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461658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8604303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212.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4282074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13.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793915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807CBEB8-AFEF-362F-CB36-DC00FA4C6C8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01490282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15.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0440515"/>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216.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2566595"/>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217.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64864217"/>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21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9592201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163093653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79576568"/>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221.xml><?xml version="1.0" encoding="utf-8"?>
<p:sldLayout xmlns:a="http://schemas.openxmlformats.org/drawingml/2006/main" xmlns:r="http://schemas.openxmlformats.org/officeDocument/2006/relationships" xmlns:p="http://schemas.openxmlformats.org/presentationml/2006/main" showMasterSp="0" preserve="1" userDrawn="1">
  <p:cSld name="Title square photo">
    <p:bg>
      <p:bgPr>
        <a:solidFill>
          <a:srgbClr val="1A1A1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6" name="MS logo gray - EMF">
            <a:extLst>
              <a:ext uri="{FF2B5EF4-FFF2-40B4-BE49-F238E27FC236}">
                <a16:creationId xmlns:a16="http://schemas.microsoft.com/office/drawing/2014/main" id="{8F86527F-B7BB-AF49-9D34-D1BF54FEAE0D}"/>
              </a:ext>
            </a:extLst>
          </p:cNvPr>
          <p:cNvPicPr>
            <a:picLocks noChangeAspect="1"/>
          </p:cNvPicPr>
          <p:nvPr userDrawn="1"/>
        </p:nvPicPr>
        <p:blipFill>
          <a:blip r:embed="rId2"/>
          <a:stretch>
            <a:fillRect/>
          </a:stretch>
        </p:blipFill>
        <p:spPr bwMode="black">
          <a:xfrm>
            <a:off x="283297" y="281709"/>
            <a:ext cx="2440148" cy="902854"/>
          </a:xfrm>
          <a:prstGeom prst="rect">
            <a:avLst/>
          </a:prstGeom>
        </p:spPr>
      </p:pic>
      <p:pic>
        <p:nvPicPr>
          <p:cNvPr id="7" name="Picture 6">
            <a:extLst>
              <a:ext uri="{FF2B5EF4-FFF2-40B4-BE49-F238E27FC236}">
                <a16:creationId xmlns:a16="http://schemas.microsoft.com/office/drawing/2014/main" id="{5EE30564-C64B-8E46-9139-9003B0DD2FEA}"/>
              </a:ext>
            </a:extLst>
          </p:cNvPr>
          <p:cNvPicPr>
            <a:picLocks noChangeAspect="1"/>
          </p:cNvPicPr>
          <p:nvPr userDrawn="1"/>
        </p:nvPicPr>
        <p:blipFill rotWithShape="1">
          <a:blip r:embed="rId3"/>
          <a:srcRect r="33360"/>
          <a:stretch/>
        </p:blipFill>
        <p:spPr>
          <a:xfrm>
            <a:off x="5343525" y="0"/>
            <a:ext cx="6848475" cy="6858000"/>
          </a:xfrm>
          <a:prstGeom prst="rect">
            <a:avLst/>
          </a:prstGeom>
        </p:spPr>
      </p:pic>
    </p:spTree>
    <p:extLst>
      <p:ext uri="{BB962C8B-B14F-4D97-AF65-F5344CB8AC3E}">
        <p14:creationId xmlns:p14="http://schemas.microsoft.com/office/powerpoint/2010/main" val="30734398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22.xml><?xml version="1.0" encoding="utf-8"?>
<p:sldLayout xmlns:a="http://schemas.openxmlformats.org/drawingml/2006/main" xmlns:r="http://schemas.openxmlformats.org/officeDocument/2006/relationships" xmlns:p="http://schemas.openxmlformats.org/presentationml/2006/main" showMasterSp="0" preserve="1" userDrawn="1">
  <p:cSld name="Title squar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671763"/>
            <a:ext cx="4167887" cy="861774"/>
          </a:xfrm>
        </p:spPr>
        <p:txBody>
          <a:bodyPr anchor="b" anchorCtr="0">
            <a:spAutoFit/>
          </a:bodyPr>
          <a:lstStyle>
            <a:lvl1pPr>
              <a:defRPr>
                <a:solidFill>
                  <a:srgbClr val="000000"/>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rgbClr val="000000"/>
                </a:solidFill>
                <a:latin typeface="+mn-lt"/>
                <a:cs typeface="Segoe UI" panose="020B0502040204020203" pitchFamily="34" charset="0"/>
              </a:defRPr>
            </a:lvl1pPr>
          </a:lstStyle>
          <a:p>
            <a:pPr lvl="0"/>
            <a:r>
              <a:rPr lang="en-US"/>
              <a:t>Speaker name or subtitle</a:t>
            </a:r>
          </a:p>
        </p:txBody>
      </p:sp>
      <p:pic>
        <p:nvPicPr>
          <p:cNvPr id="6" name="MS logo gray - EMF">
            <a:extLst>
              <a:ext uri="{FF2B5EF4-FFF2-40B4-BE49-F238E27FC236}">
                <a16:creationId xmlns:a16="http://schemas.microsoft.com/office/drawing/2014/main" id="{DBA914E4-44EB-1640-BCC3-F4246F350969}"/>
              </a:ext>
            </a:extLst>
          </p:cNvPr>
          <p:cNvPicPr>
            <a:picLocks noChangeAspect="1"/>
          </p:cNvPicPr>
          <p:nvPr userDrawn="1"/>
        </p:nvPicPr>
        <p:blipFill>
          <a:blip r:embed="rId2"/>
          <a:stretch>
            <a:fillRect/>
          </a:stretch>
        </p:blipFill>
        <p:spPr bwMode="black">
          <a:xfrm>
            <a:off x="283297" y="281709"/>
            <a:ext cx="2440148" cy="902855"/>
          </a:xfrm>
          <a:prstGeom prst="rect">
            <a:avLst/>
          </a:prstGeom>
        </p:spPr>
      </p:pic>
      <p:pic>
        <p:nvPicPr>
          <p:cNvPr id="9" name="Picture 8">
            <a:extLst>
              <a:ext uri="{FF2B5EF4-FFF2-40B4-BE49-F238E27FC236}">
                <a16:creationId xmlns:a16="http://schemas.microsoft.com/office/drawing/2014/main" id="{620CF735-8822-D546-BDF3-65F86EE07B52}"/>
              </a:ext>
            </a:extLst>
          </p:cNvPr>
          <p:cNvPicPr>
            <a:picLocks noChangeAspect="1"/>
          </p:cNvPicPr>
          <p:nvPr userDrawn="1"/>
        </p:nvPicPr>
        <p:blipFill rotWithShape="1">
          <a:blip r:embed="rId3"/>
          <a:srcRect l="10000" r="30085"/>
          <a:stretch/>
        </p:blipFill>
        <p:spPr bwMode="auto">
          <a:xfrm>
            <a:off x="5343525" y="-32320"/>
            <a:ext cx="6848476" cy="6890320"/>
          </a:xfrm>
          <a:prstGeom prst="rect">
            <a:avLst/>
          </a:prstGeom>
        </p:spPr>
      </p:pic>
    </p:spTree>
    <p:extLst>
      <p:ext uri="{BB962C8B-B14F-4D97-AF65-F5344CB8AC3E}">
        <p14:creationId xmlns:p14="http://schemas.microsoft.com/office/powerpoint/2010/main" val="3592455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2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accent3"/>
                </a:solidFill>
                <a:latin typeface="+mn-lt"/>
                <a:cs typeface="Segoe UI" panose="020B0502040204020203" pitchFamily="34" charset="0"/>
              </a:defRPr>
            </a:lvl1pPr>
          </a:lstStyle>
          <a:p>
            <a:pPr lvl="0"/>
            <a:r>
              <a:rPr lang="en-US"/>
              <a:t>Speaker name or subtitle text</a:t>
            </a:r>
          </a:p>
        </p:txBody>
      </p:sp>
      <p:pic>
        <p:nvPicPr>
          <p:cNvPr id="6" name="MS logo gray - EMF">
            <a:extLst>
              <a:ext uri="{FF2B5EF4-FFF2-40B4-BE49-F238E27FC236}">
                <a16:creationId xmlns:a16="http://schemas.microsoft.com/office/drawing/2014/main" id="{D41543F4-CE18-594C-A501-0968DD537C55}"/>
              </a:ext>
            </a:extLst>
          </p:cNvPr>
          <p:cNvPicPr>
            <a:picLocks noChangeAspect="1"/>
          </p:cNvPicPr>
          <p:nvPr userDrawn="1"/>
        </p:nvPicPr>
        <p:blipFill>
          <a:blip r:embed="rId2"/>
          <a:stretch>
            <a:fillRect/>
          </a:stretch>
        </p:blipFill>
        <p:spPr bwMode="black">
          <a:xfrm>
            <a:off x="283297" y="281709"/>
            <a:ext cx="2440148" cy="902854"/>
          </a:xfrm>
          <a:prstGeom prst="rect">
            <a:avLst/>
          </a:prstGeom>
        </p:spPr>
      </p:pic>
    </p:spTree>
    <p:extLst>
      <p:ext uri="{BB962C8B-B14F-4D97-AF65-F5344CB8AC3E}">
        <p14:creationId xmlns:p14="http://schemas.microsoft.com/office/powerpoint/2010/main" val="45698231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1">
            <a:lumMod val="95000"/>
          </a:schemeClr>
        </a:solidFill>
        <a:effectLst/>
      </p:bgPr>
    </p:bg>
    <p:spTree>
      <p:nvGrpSpPr>
        <p:cNvPr id="1" name=""/>
        <p:cNvGrpSpPr/>
        <p:nvPr/>
      </p:nvGrpSpPr>
      <p:grpSpPr>
        <a:xfrm>
          <a:off x="0" y="0"/>
          <a:ext cx="0" cy="0"/>
          <a:chOff x="0" y="0"/>
          <a:chExt cx="0" cy="0"/>
        </a:xfrm>
      </p:grpSpPr>
      <p:pic>
        <p:nvPicPr>
          <p:cNvPr id="6" name="MS logo gray - EMF">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283297" y="281709"/>
            <a:ext cx="2440148" cy="902855"/>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rgbClr val="000000"/>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rgbClr val="000000"/>
                </a:soli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674631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25.xml><?xml version="1.0" encoding="utf-8"?>
<p:sldLayout xmlns:a="http://schemas.openxmlformats.org/drawingml/2006/main" xmlns:r="http://schemas.openxmlformats.org/officeDocument/2006/relationships" xmlns:p="http://schemas.openxmlformats.org/presentationml/2006/main" showMasterSp="0" preserve="1" userDrawn="1">
  <p:cSld name="Title Slide wiith photo_black tex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62E1E1D-F8EE-C240-9AB2-FB6268723E08}"/>
              </a:ext>
            </a:extLst>
          </p:cNvPr>
          <p:cNvPicPr>
            <a:picLocks noChangeAspect="1"/>
          </p:cNvPicPr>
          <p:nvPr userDrawn="1"/>
        </p:nvPicPr>
        <p:blipFill rotWithShape="1">
          <a:blip r:embed="rId2"/>
          <a:srcRect l="6869" t="4813" r="352" b="16979"/>
          <a:stretch/>
        </p:blipFill>
        <p:spPr>
          <a:xfrm>
            <a:off x="0" y="0"/>
            <a:ext cx="12192000" cy="6858000"/>
          </a:xfrm>
          <a:prstGeom prst="rect">
            <a:avLst/>
          </a:prstGeom>
        </p:spPr>
      </p:pic>
      <p:sp>
        <p:nvSpPr>
          <p:cNvPr id="9" name="Title 1"/>
          <p:cNvSpPr>
            <a:spLocks noGrp="1"/>
          </p:cNvSpPr>
          <p:nvPr>
            <p:ph type="title" hasCustomPrompt="1"/>
          </p:nvPr>
        </p:nvSpPr>
        <p:spPr>
          <a:xfrm>
            <a:off x="584200" y="2425780"/>
            <a:ext cx="5083629" cy="1107996"/>
          </a:xfrm>
          <a:noFill/>
        </p:spPr>
        <p:txBody>
          <a:bodyPr wrap="square" lIns="0" tIns="0" rIns="0" bIns="0" anchor="b" anchorCtr="0">
            <a:spAutoFit/>
          </a:bodyPr>
          <a:lstStyle>
            <a:lvl1pPr>
              <a:defRPr sz="3600" spc="-50" baseline="0">
                <a:gradFill>
                  <a:gsLst>
                    <a:gs pos="21764">
                      <a:srgbClr val="1A1A1A"/>
                    </a:gs>
                    <a:gs pos="12500">
                      <a:srgbClr val="1A1A1A"/>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084064" cy="246221"/>
          </a:xfrm>
          <a:noFill/>
        </p:spPr>
        <p:txBody>
          <a:bodyPr wrap="square" lIns="0" tIns="0" rIns="0" bIns="0">
            <a:spAutoFit/>
          </a:bodyPr>
          <a:lstStyle>
            <a:lvl1pPr marL="0" indent="0">
              <a:spcBef>
                <a:spcPts val="0"/>
              </a:spcBef>
              <a:buNone/>
              <a:defRPr sz="1600" spc="0" baseline="0">
                <a:gradFill>
                  <a:gsLst>
                    <a:gs pos="21764">
                      <a:srgbClr val="1A1A1A"/>
                    </a:gs>
                    <a:gs pos="12500">
                      <a:srgbClr val="1A1A1A"/>
                    </a:gs>
                  </a:gsLst>
                  <a:lin ang="5400000" scaled="0"/>
                </a:gradFill>
                <a:latin typeface="+mn-lt"/>
                <a:cs typeface="Segoe UI" panose="020B0502040204020203" pitchFamily="34" charset="0"/>
              </a:defRPr>
            </a:lvl1pPr>
          </a:lstStyle>
          <a:p>
            <a:pPr lvl="0"/>
            <a:r>
              <a:rPr lang="en-US"/>
              <a:t>Speaker name or subtitle text</a:t>
            </a:r>
          </a:p>
        </p:txBody>
      </p:sp>
      <p:pic>
        <p:nvPicPr>
          <p:cNvPr id="7" name="MS logo gray - EMF">
            <a:extLst>
              <a:ext uri="{FF2B5EF4-FFF2-40B4-BE49-F238E27FC236}">
                <a16:creationId xmlns:a16="http://schemas.microsoft.com/office/drawing/2014/main" id="{C4B60698-9D0C-2245-AB54-408320A04694}"/>
              </a:ext>
            </a:extLst>
          </p:cNvPr>
          <p:cNvPicPr>
            <a:picLocks noChangeAspect="1"/>
          </p:cNvPicPr>
          <p:nvPr userDrawn="1"/>
        </p:nvPicPr>
        <p:blipFill>
          <a:blip r:embed="rId3"/>
          <a:stretch>
            <a:fillRect/>
          </a:stretch>
        </p:blipFill>
        <p:spPr bwMode="black">
          <a:xfrm>
            <a:off x="283297" y="281709"/>
            <a:ext cx="2440148" cy="902855"/>
          </a:xfrm>
          <a:prstGeom prst="rect">
            <a:avLst/>
          </a:prstGeom>
        </p:spPr>
      </p:pic>
    </p:spTree>
    <p:extLst>
      <p:ext uri="{BB962C8B-B14F-4D97-AF65-F5344CB8AC3E}">
        <p14:creationId xmlns:p14="http://schemas.microsoft.com/office/powerpoint/2010/main" val="426077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26.xml><?xml version="1.0" encoding="utf-8"?>
<p:sldLayout xmlns:a="http://schemas.openxmlformats.org/drawingml/2006/main" xmlns:r="http://schemas.openxmlformats.org/officeDocument/2006/relationships" xmlns:p="http://schemas.openxmlformats.org/presentationml/2006/main" showMasterSp="0" preserve="1" userDrawn="1">
  <p:cSld name="1_Title Slide wiith photo_black tex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62E1E1D-F8EE-C240-9AB2-FB6268723E08}"/>
              </a:ext>
            </a:extLst>
          </p:cNvPr>
          <p:cNvPicPr>
            <a:picLocks noChangeAspect="1"/>
          </p:cNvPicPr>
          <p:nvPr userDrawn="1"/>
        </p:nvPicPr>
        <p:blipFill rotWithShape="1">
          <a:blip r:embed="rId2"/>
          <a:srcRect l="922" t="8425" r="3450" b="10953"/>
          <a:stretch/>
        </p:blipFill>
        <p:spPr>
          <a:xfrm>
            <a:off x="-1" y="-1"/>
            <a:ext cx="12192001" cy="6858001"/>
          </a:xfrm>
          <a:prstGeom prst="rect">
            <a:avLst/>
          </a:prstGeom>
        </p:spPr>
      </p:pic>
      <p:sp>
        <p:nvSpPr>
          <p:cNvPr id="9" name="Title 1"/>
          <p:cNvSpPr>
            <a:spLocks noGrp="1"/>
          </p:cNvSpPr>
          <p:nvPr>
            <p:ph type="title" hasCustomPrompt="1"/>
          </p:nvPr>
        </p:nvSpPr>
        <p:spPr>
          <a:xfrm>
            <a:off x="584200" y="2425780"/>
            <a:ext cx="5083629" cy="1107996"/>
          </a:xfrm>
          <a:noFill/>
        </p:spPr>
        <p:txBody>
          <a:bodyPr wrap="square" lIns="0" tIns="0" rIns="0" bIns="0" anchor="b" anchorCtr="0">
            <a:spAutoFit/>
          </a:bodyPr>
          <a:lstStyle>
            <a:lvl1pPr>
              <a:defRPr sz="3600" spc="-50" baseline="0">
                <a:solidFill>
                  <a:schemeClr val="bg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084064" cy="246221"/>
          </a:xfrm>
          <a:noFill/>
        </p:spPr>
        <p:txBody>
          <a:bodyPr wrap="square" lIns="0" tIns="0" rIns="0" bIns="0">
            <a:spAutoFit/>
          </a:bodyPr>
          <a:lstStyle>
            <a:lvl1pPr marL="0" indent="0">
              <a:spcBef>
                <a:spcPts val="0"/>
              </a:spcBef>
              <a:buNone/>
              <a:defRPr sz="1600" spc="0" baseline="0">
                <a:solidFill>
                  <a:schemeClr val="bg1"/>
                </a:solidFill>
                <a:latin typeface="+mn-lt"/>
                <a:cs typeface="Segoe UI" panose="020B0502040204020203" pitchFamily="34" charset="0"/>
              </a:defRPr>
            </a:lvl1pPr>
          </a:lstStyle>
          <a:p>
            <a:pPr lvl="0"/>
            <a:r>
              <a:rPr lang="en-US"/>
              <a:t>Speaker name or subtitle text</a:t>
            </a:r>
          </a:p>
        </p:txBody>
      </p:sp>
      <p:pic>
        <p:nvPicPr>
          <p:cNvPr id="6" name="MS logo gray - EMF">
            <a:extLst>
              <a:ext uri="{FF2B5EF4-FFF2-40B4-BE49-F238E27FC236}">
                <a16:creationId xmlns:a16="http://schemas.microsoft.com/office/drawing/2014/main" id="{1A0A0744-85F1-0F43-8CD0-F540C13B0A75}"/>
              </a:ext>
            </a:extLst>
          </p:cNvPr>
          <p:cNvPicPr>
            <a:picLocks noChangeAspect="1"/>
          </p:cNvPicPr>
          <p:nvPr userDrawn="1"/>
        </p:nvPicPr>
        <p:blipFill>
          <a:blip r:embed="rId3"/>
          <a:stretch>
            <a:fillRect/>
          </a:stretch>
        </p:blipFill>
        <p:spPr bwMode="black">
          <a:xfrm>
            <a:off x="283297" y="281709"/>
            <a:ext cx="2440148" cy="902854"/>
          </a:xfrm>
          <a:prstGeom prst="rect">
            <a:avLst/>
          </a:prstGeom>
        </p:spPr>
      </p:pic>
    </p:spTree>
    <p:extLst>
      <p:ext uri="{BB962C8B-B14F-4D97-AF65-F5344CB8AC3E}">
        <p14:creationId xmlns:p14="http://schemas.microsoft.com/office/powerpoint/2010/main" val="1082670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27.xml><?xml version="1.0" encoding="utf-8"?>
<p:sldLayout xmlns:a="http://schemas.openxmlformats.org/drawingml/2006/main" xmlns:r="http://schemas.openxmlformats.org/officeDocument/2006/relationships" xmlns:p="http://schemas.openxmlformats.org/presentationml/2006/main" showMasterSp="0" preserve="1" userDrawn="1">
  <p:cSld name="Title Slide wiith photo_white text">
    <p:bg>
      <p:bgRef idx="1001">
        <a:schemeClr val="bg2"/>
      </p:bgRef>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99E035-8F3C-C54D-844B-D184582FA580}"/>
              </a:ext>
            </a:extLst>
          </p:cNvPr>
          <p:cNvPicPr>
            <a:picLocks noChangeAspect="1"/>
          </p:cNvPicPr>
          <p:nvPr userDrawn="1"/>
        </p:nvPicPr>
        <p:blipFill rotWithShape="1">
          <a:blip r:embed="rId2"/>
          <a:srcRect l="322" t="11533" b="4448"/>
          <a:stretch/>
        </p:blipFill>
        <p:spPr>
          <a:xfrm flipH="1">
            <a:off x="0" y="0"/>
            <a:ext cx="12192000" cy="6858000"/>
          </a:xfrm>
          <a:prstGeom prst="rect">
            <a:avLst/>
          </a:prstGeom>
        </p:spPr>
      </p:pic>
      <p:sp>
        <p:nvSpPr>
          <p:cNvPr id="9" name="Title 1"/>
          <p:cNvSpPr>
            <a:spLocks noGrp="1"/>
          </p:cNvSpPr>
          <p:nvPr>
            <p:ph type="title" hasCustomPrompt="1"/>
          </p:nvPr>
        </p:nvSpPr>
        <p:spPr bwMode="white">
          <a:xfrm>
            <a:off x="584635" y="2425780"/>
            <a:ext cx="5083629" cy="1107996"/>
          </a:xfrm>
          <a:noFill/>
        </p:spPr>
        <p:txBody>
          <a:bodyPr wrap="square" lIns="0" tIns="0" rIns="0" bIns="0" anchor="b" anchorCtr="0">
            <a:spAutoFit/>
          </a:bodyPr>
          <a:lstStyle>
            <a:lvl1pPr>
              <a:defRPr sz="3600" spc="-50" baseline="0">
                <a:gradFill>
                  <a:gsLst>
                    <a:gs pos="53365">
                      <a:srgbClr val="FFFFFF"/>
                    </a:gs>
                    <a:gs pos="21764">
                      <a:srgbClr val="FFFFFF"/>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bwMode="white">
          <a:xfrm>
            <a:off x="584200" y="3962400"/>
            <a:ext cx="5084064" cy="246221"/>
          </a:xfrm>
          <a:noFill/>
        </p:spPr>
        <p:txBody>
          <a:bodyPr wrap="square" lIns="0" tIns="0" rIns="0" bIns="0">
            <a:spAutoFit/>
          </a:bodyPr>
          <a:lstStyle>
            <a:lvl1pPr marL="0" indent="0">
              <a:spcBef>
                <a:spcPts val="0"/>
              </a:spcBef>
              <a:buNone/>
              <a:defRPr sz="1600" spc="0" baseline="0">
                <a:gradFill>
                  <a:gsLst>
                    <a:gs pos="53365">
                      <a:srgbClr val="FFFFFF"/>
                    </a:gs>
                    <a:gs pos="21764">
                      <a:srgbClr val="FFFFFF"/>
                    </a:gs>
                  </a:gsLst>
                  <a:lin ang="5400000" scaled="0"/>
                </a:gradFill>
                <a:latin typeface="+mn-lt"/>
                <a:cs typeface="Segoe UI" panose="020B0502040204020203" pitchFamily="34" charset="0"/>
              </a:defRPr>
            </a:lvl1pPr>
          </a:lstStyle>
          <a:p>
            <a:pPr lvl="0"/>
            <a:r>
              <a:rPr lang="en-US"/>
              <a:t>Speaker name or subtitle text</a:t>
            </a:r>
          </a:p>
        </p:txBody>
      </p:sp>
      <p:pic>
        <p:nvPicPr>
          <p:cNvPr id="7" name="MS logo gray - EMF">
            <a:extLst>
              <a:ext uri="{FF2B5EF4-FFF2-40B4-BE49-F238E27FC236}">
                <a16:creationId xmlns:a16="http://schemas.microsoft.com/office/drawing/2014/main" id="{19A64866-81C9-F346-A699-D5FE5F629732}"/>
              </a:ext>
            </a:extLst>
          </p:cNvPr>
          <p:cNvPicPr>
            <a:picLocks noChangeAspect="1"/>
          </p:cNvPicPr>
          <p:nvPr userDrawn="1"/>
        </p:nvPicPr>
        <p:blipFill>
          <a:blip r:embed="rId3"/>
          <a:stretch>
            <a:fillRect/>
          </a:stretch>
        </p:blipFill>
        <p:spPr bwMode="black">
          <a:xfrm>
            <a:off x="283297" y="281709"/>
            <a:ext cx="2440148" cy="902854"/>
          </a:xfrm>
          <a:prstGeom prst="rect">
            <a:avLst/>
          </a:prstGeom>
        </p:spPr>
      </p:pic>
    </p:spTree>
    <p:extLst>
      <p:ext uri="{BB962C8B-B14F-4D97-AF65-F5344CB8AC3E}">
        <p14:creationId xmlns:p14="http://schemas.microsoft.com/office/powerpoint/2010/main" val="26186616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28.xml><?xml version="1.0" encoding="utf-8"?>
<p:sldLayout xmlns:a="http://schemas.openxmlformats.org/drawingml/2006/main" xmlns:r="http://schemas.openxmlformats.org/officeDocument/2006/relationships" xmlns:p="http://schemas.openxmlformats.org/presentationml/2006/main" showMasterSp="0" preserve="1" userDrawn="1">
  <p:cSld name="1_Title Slide wiith photo_white text">
    <p:bg>
      <p:bgRef idx="1001">
        <a:schemeClr val="bg2"/>
      </p:bgRef>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99E035-8F3C-C54D-844B-D184582FA580}"/>
              </a:ext>
            </a:extLst>
          </p:cNvPr>
          <p:cNvPicPr>
            <a:picLocks noChangeAspect="1"/>
          </p:cNvPicPr>
          <p:nvPr userDrawn="1"/>
        </p:nvPicPr>
        <p:blipFill rotWithShape="1">
          <a:blip r:embed="rId2"/>
          <a:srcRect t="34669" b="9081"/>
          <a:stretch/>
        </p:blipFill>
        <p:spPr>
          <a:xfrm flipH="1">
            <a:off x="0" y="0"/>
            <a:ext cx="12192000" cy="6858000"/>
          </a:xfrm>
          <a:prstGeom prst="rect">
            <a:avLst/>
          </a:prstGeom>
        </p:spPr>
      </p:pic>
      <p:sp>
        <p:nvSpPr>
          <p:cNvPr id="9" name="Title 1"/>
          <p:cNvSpPr>
            <a:spLocks noGrp="1"/>
          </p:cNvSpPr>
          <p:nvPr>
            <p:ph type="title" hasCustomPrompt="1"/>
          </p:nvPr>
        </p:nvSpPr>
        <p:spPr bwMode="white">
          <a:xfrm>
            <a:off x="584635" y="2425780"/>
            <a:ext cx="5083629" cy="1107996"/>
          </a:xfrm>
          <a:noFill/>
        </p:spPr>
        <p:txBody>
          <a:bodyPr wrap="square" lIns="0" tIns="0" rIns="0" bIns="0" anchor="b" anchorCtr="0">
            <a:spAutoFit/>
          </a:bodyPr>
          <a:lstStyle>
            <a:lvl1pPr>
              <a:defRPr sz="3600" spc="-50" baseline="0">
                <a:gradFill>
                  <a:gsLst>
                    <a:gs pos="53365">
                      <a:srgbClr val="FFFFFF"/>
                    </a:gs>
                    <a:gs pos="21764">
                      <a:srgbClr val="FFFFFF"/>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bwMode="white">
          <a:xfrm>
            <a:off x="584200" y="3962400"/>
            <a:ext cx="5084064" cy="246221"/>
          </a:xfrm>
          <a:noFill/>
        </p:spPr>
        <p:txBody>
          <a:bodyPr wrap="square" lIns="0" tIns="0" rIns="0" bIns="0">
            <a:spAutoFit/>
          </a:bodyPr>
          <a:lstStyle>
            <a:lvl1pPr marL="0" indent="0">
              <a:spcBef>
                <a:spcPts val="0"/>
              </a:spcBef>
              <a:buNone/>
              <a:defRPr sz="1600" spc="0" baseline="0">
                <a:gradFill>
                  <a:gsLst>
                    <a:gs pos="53365">
                      <a:srgbClr val="FFFFFF"/>
                    </a:gs>
                    <a:gs pos="21764">
                      <a:srgbClr val="FFFFFF"/>
                    </a:gs>
                  </a:gsLst>
                  <a:lin ang="5400000" scaled="0"/>
                </a:gradFill>
                <a:latin typeface="+mn-lt"/>
                <a:cs typeface="Segoe UI" panose="020B0502040204020203" pitchFamily="34" charset="0"/>
              </a:defRPr>
            </a:lvl1pPr>
          </a:lstStyle>
          <a:p>
            <a:pPr lvl="0"/>
            <a:r>
              <a:rPr lang="en-US"/>
              <a:t>Speaker name or subtitle text</a:t>
            </a:r>
          </a:p>
        </p:txBody>
      </p:sp>
      <p:pic>
        <p:nvPicPr>
          <p:cNvPr id="7" name="MS logo gray - EMF">
            <a:extLst>
              <a:ext uri="{FF2B5EF4-FFF2-40B4-BE49-F238E27FC236}">
                <a16:creationId xmlns:a16="http://schemas.microsoft.com/office/drawing/2014/main" id="{19A64866-81C9-F346-A699-D5FE5F629732}"/>
              </a:ext>
            </a:extLst>
          </p:cNvPr>
          <p:cNvPicPr>
            <a:picLocks noChangeAspect="1"/>
          </p:cNvPicPr>
          <p:nvPr userDrawn="1"/>
        </p:nvPicPr>
        <p:blipFill>
          <a:blip r:embed="rId3"/>
          <a:stretch>
            <a:fillRect/>
          </a:stretch>
        </p:blipFill>
        <p:spPr bwMode="black">
          <a:xfrm>
            <a:off x="283297" y="281709"/>
            <a:ext cx="2440148" cy="902854"/>
          </a:xfrm>
          <a:prstGeom prst="rect">
            <a:avLst/>
          </a:prstGeom>
        </p:spPr>
      </p:pic>
    </p:spTree>
    <p:extLst>
      <p:ext uri="{BB962C8B-B14F-4D97-AF65-F5344CB8AC3E}">
        <p14:creationId xmlns:p14="http://schemas.microsoft.com/office/powerpoint/2010/main" val="15241853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29.xml><?xml version="1.0" encoding="utf-8"?>
<p:sldLayout xmlns:a="http://schemas.openxmlformats.org/drawingml/2006/main" xmlns:r="http://schemas.openxmlformats.org/officeDocument/2006/relationships" xmlns:p="http://schemas.openxmlformats.org/presentationml/2006/main" showMasterSp="0" preserve="1" userDrawn="1">
  <p:cSld name="Title &amp; Non-bulleted text">
    <p:bg>
      <p:bgPr>
        <a:solidFill>
          <a:schemeClr val="bg1">
            <a:lumMod val="95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8263" y="498764"/>
            <a:ext cx="11018520" cy="553998"/>
          </a:xfrm>
        </p:spPr>
        <p:txBody>
          <a:bodyPr/>
          <a:lstStyle>
            <a:lvl1pPr>
              <a:defRPr sz="36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6390" y="1434370"/>
            <a:ext cx="11018520" cy="1083374"/>
          </a:xfrm>
        </p:spPr>
        <p:txBody>
          <a:bodyPr wrap="square">
            <a:spAutoFit/>
          </a:bodyPr>
          <a:lstStyle>
            <a:lvl1pPr marL="0" indent="0">
              <a:buNone/>
              <a:defRPr sz="2000" b="0" i="0">
                <a:solidFill>
                  <a:srgbClr val="000000"/>
                </a:solidFill>
                <a:latin typeface="+mn-lt"/>
                <a:cs typeface="Segoe UI" panose="020B0502040204020203" pitchFamily="34" charset="0"/>
              </a:defRPr>
            </a:lvl1pPr>
            <a:lvl2pPr marL="228600" indent="0">
              <a:buNone/>
              <a:defRPr sz="1600">
                <a:solidFill>
                  <a:srgbClr val="000000"/>
                </a:solidFill>
              </a:defRPr>
            </a:lvl2pPr>
            <a:lvl3pPr marL="457200" indent="0">
              <a:buNone/>
              <a:defRPr sz="1400">
                <a:solidFill>
                  <a:srgbClr val="000000"/>
                </a:solidFill>
              </a:defRPr>
            </a:lvl3pPr>
            <a:lvl4pPr marL="685800" indent="0">
              <a:buNone/>
              <a:defRPr sz="1200">
                <a:solidFill>
                  <a:srgbClr val="000000"/>
                </a:solidFill>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p:txBody>
      </p:sp>
      <p:sp>
        <p:nvSpPr>
          <p:cNvPr id="5" name="Footer Placeholder 10">
            <a:extLst>
              <a:ext uri="{FF2B5EF4-FFF2-40B4-BE49-F238E27FC236}">
                <a16:creationId xmlns:a16="http://schemas.microsoft.com/office/drawing/2014/main" id="{37A1A54A-CF38-9947-A8FB-BBD41DE025C0}"/>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15594502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230.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509155"/>
            <a:ext cx="11018520" cy="553998"/>
          </a:xfrm>
        </p:spPr>
        <p:txBody>
          <a:bodyPr/>
          <a:lstStyle>
            <a:lvl1pPr>
              <a:defRPr sz="36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177836298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31.xml><?xml version="1.0" encoding="utf-8"?>
<p:sldLayout xmlns:a="http://schemas.openxmlformats.org/drawingml/2006/main" xmlns:r="http://schemas.openxmlformats.org/officeDocument/2006/relationships" xmlns:p="http://schemas.openxmlformats.org/presentationml/2006/main" showMasterSp="0" preserve="1" userDrawn="1">
  <p:cSld name="CNB_Title and Content">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28158217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32.xml><?xml version="1.0" encoding="utf-8"?>
<p:sldLayout xmlns:a="http://schemas.openxmlformats.org/drawingml/2006/main" xmlns:r="http://schemas.openxmlformats.org/officeDocument/2006/relationships" xmlns:p="http://schemas.openxmlformats.org/presentationml/2006/main" showMasterSp="0" preserve="1" userDrawn="1">
  <p:cSld name="CNB_Title, content and resource banner">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ounded Rectangle 6">
            <a:extLst>
              <a:ext uri="{FF2B5EF4-FFF2-40B4-BE49-F238E27FC236}">
                <a16:creationId xmlns:a16="http://schemas.microsoft.com/office/drawing/2014/main" id="{F1F6ECD6-0872-3D76-0A88-B53820253296}"/>
              </a:ext>
            </a:extLst>
          </p:cNvPr>
          <p:cNvSpPr/>
          <p:nvPr userDrawn="1"/>
        </p:nvSpPr>
        <p:spPr>
          <a:xfrm>
            <a:off x="0" y="5849078"/>
            <a:ext cx="5165521" cy="1011104"/>
          </a:xfrm>
          <a:prstGeom prst="roundRect">
            <a:avLst>
              <a:gd name="adj" fmla="val 0"/>
            </a:avLst>
          </a:prstGeom>
          <a:solidFill>
            <a:srgbClr val="2C7E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14F8B1A8-2C10-27D2-A0CC-B065DAFCDB19}"/>
              </a:ext>
            </a:extLst>
          </p:cNvPr>
          <p:cNvSpPr>
            <a:spLocks noGrp="1"/>
          </p:cNvSpPr>
          <p:nvPr>
            <p:ph type="body" sz="quarter" idx="11" hasCustomPrompt="1"/>
          </p:nvPr>
        </p:nvSpPr>
        <p:spPr>
          <a:xfrm>
            <a:off x="300038" y="6059672"/>
            <a:ext cx="4094162" cy="307777"/>
          </a:xfrm>
        </p:spPr>
        <p:txBody>
          <a:bodyPr/>
          <a:lstStyle>
            <a:lvl1pPr marL="0" indent="0">
              <a:buNone/>
              <a:defRPr>
                <a:solidFill>
                  <a:schemeClr val="bg1"/>
                </a:solidFill>
              </a:defRPr>
            </a:lvl1pPr>
            <a:lvl2pPr marL="228600" indent="0">
              <a:buNone/>
              <a:defRPr/>
            </a:lvl2pPr>
          </a:lstStyle>
          <a:p>
            <a:pPr lvl="0"/>
            <a:r>
              <a:rPr lang="en-US"/>
              <a:t>Click to add key resource link</a:t>
            </a:r>
          </a:p>
        </p:txBody>
      </p:sp>
    </p:spTree>
    <p:extLst>
      <p:ext uri="{BB962C8B-B14F-4D97-AF65-F5344CB8AC3E}">
        <p14:creationId xmlns:p14="http://schemas.microsoft.com/office/powerpoint/2010/main" val="201835169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33.xml><?xml version="1.0" encoding="utf-8"?>
<p:sldLayout xmlns:a="http://schemas.openxmlformats.org/drawingml/2006/main" xmlns:r="http://schemas.openxmlformats.org/officeDocument/2006/relationships" xmlns:p="http://schemas.openxmlformats.org/presentationml/2006/main" showMasterSp="0" preserve="1" userDrawn="1">
  <p:cSld name="1_CNB_Updates">
    <p:bg>
      <p:bgPr>
        <a:solidFill>
          <a:schemeClr val="bg1"/>
        </a:solidFill>
        <a:effectLst/>
      </p:bgPr>
    </p:bg>
    <p:spTree>
      <p:nvGrpSpPr>
        <p:cNvPr id="1" name=""/>
        <p:cNvGrpSpPr/>
        <p:nvPr/>
      </p:nvGrpSpPr>
      <p:grpSpPr>
        <a:xfrm>
          <a:off x="0" y="0"/>
          <a:ext cx="0" cy="0"/>
          <a:chOff x="0" y="0"/>
          <a:chExt cx="0" cy="0"/>
        </a:xfrm>
      </p:grpSpPr>
      <p:sp>
        <p:nvSpPr>
          <p:cNvPr id="6" name="Rounded Rectangle 4">
            <a:extLst>
              <a:ext uri="{FF2B5EF4-FFF2-40B4-BE49-F238E27FC236}">
                <a16:creationId xmlns:a16="http://schemas.microsoft.com/office/drawing/2014/main" id="{6A1507C7-C542-E81C-EF4A-218C3711D00D}"/>
              </a:ext>
            </a:extLst>
          </p:cNvPr>
          <p:cNvSpPr/>
          <p:nvPr userDrawn="1"/>
        </p:nvSpPr>
        <p:spPr>
          <a:xfrm>
            <a:off x="8928100" y="1151393"/>
            <a:ext cx="3263900" cy="5706606"/>
          </a:xfrm>
          <a:prstGeom prst="roundRect">
            <a:avLst>
              <a:gd name="adj" fmla="val 0"/>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
        <p:nvSpPr>
          <p:cNvPr id="10" name="Rounded Rectangle 1">
            <a:extLst>
              <a:ext uri="{FF2B5EF4-FFF2-40B4-BE49-F238E27FC236}">
                <a16:creationId xmlns:a16="http://schemas.microsoft.com/office/drawing/2014/main" id="{A3FE6813-A34B-408D-5E57-9D178EE76FD8}"/>
              </a:ext>
            </a:extLst>
          </p:cNvPr>
          <p:cNvSpPr/>
          <p:nvPr userDrawn="1"/>
        </p:nvSpPr>
        <p:spPr>
          <a:xfrm>
            <a:off x="0" y="1173570"/>
            <a:ext cx="4152900" cy="468061"/>
          </a:xfrm>
          <a:prstGeom prst="roundRect">
            <a:avLst>
              <a:gd name="adj" fmla="val 0"/>
            </a:avLst>
          </a:prstGeom>
          <a:solidFill>
            <a:srgbClr val="2C7E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17" name="Picture Placeholder 16">
            <a:extLst>
              <a:ext uri="{FF2B5EF4-FFF2-40B4-BE49-F238E27FC236}">
                <a16:creationId xmlns:a16="http://schemas.microsoft.com/office/drawing/2014/main" id="{05AA3CE7-CCC3-9EBF-4083-17CD49870263}"/>
              </a:ext>
            </a:extLst>
          </p:cNvPr>
          <p:cNvSpPr>
            <a:spLocks noGrp="1"/>
          </p:cNvSpPr>
          <p:nvPr>
            <p:ph type="pic" sz="quarter" idx="11" hasCustomPrompt="1"/>
          </p:nvPr>
        </p:nvSpPr>
        <p:spPr>
          <a:xfrm>
            <a:off x="5650395" y="2239963"/>
            <a:ext cx="6262206" cy="3246437"/>
          </a:xfrm>
          <a:prstGeom prst="roundRect">
            <a:avLst>
              <a:gd name="adj" fmla="val 4622"/>
            </a:avLst>
          </a:prstGeom>
          <a:solidFill>
            <a:schemeClr val="bg2"/>
          </a:solidFill>
        </p:spPr>
        <p:txBody>
          <a:bodyPr anchor="ctr">
            <a:noAutofit/>
          </a:bodyPr>
          <a:lstStyle>
            <a:lvl1pPr marL="0" indent="0" algn="ctr">
              <a:buNone/>
              <a:defRPr/>
            </a:lvl1pPr>
          </a:lstStyle>
          <a:p>
            <a:r>
              <a:rPr lang="en-US"/>
              <a:t>Click to insert picture</a:t>
            </a:r>
          </a:p>
        </p:txBody>
      </p:sp>
      <p:sp>
        <p:nvSpPr>
          <p:cNvPr id="19" name="Text Placeholder 18">
            <a:extLst>
              <a:ext uri="{FF2B5EF4-FFF2-40B4-BE49-F238E27FC236}">
                <a16:creationId xmlns:a16="http://schemas.microsoft.com/office/drawing/2014/main" id="{6E0B161C-8EF0-F07D-6565-5AC5DAF93DB4}"/>
              </a:ext>
            </a:extLst>
          </p:cNvPr>
          <p:cNvSpPr>
            <a:spLocks noGrp="1"/>
          </p:cNvSpPr>
          <p:nvPr>
            <p:ph type="body" sz="quarter" idx="12"/>
          </p:nvPr>
        </p:nvSpPr>
        <p:spPr>
          <a:xfrm>
            <a:off x="461963" y="1257671"/>
            <a:ext cx="3617912" cy="307777"/>
          </a:xfrm>
        </p:spPr>
        <p:txBody>
          <a:bodyPr/>
          <a:lstStyle>
            <a:lvl1pPr marL="0" indent="0">
              <a:buNone/>
              <a:defRPr>
                <a:solidFill>
                  <a:schemeClr val="bg1"/>
                </a:solidFill>
                <a:latin typeface="+mj-lt"/>
              </a:defRPr>
            </a:lvl1pPr>
            <a:lvl2pPr marL="228600" indent="0">
              <a:buNone/>
              <a:defRPr/>
            </a:lvl2pPr>
          </a:lstStyle>
          <a:p>
            <a:pPr lvl="0"/>
            <a:r>
              <a:rPr lang="en-US"/>
              <a:t>Click to edit Master text styles</a:t>
            </a:r>
          </a:p>
        </p:txBody>
      </p:sp>
      <p:sp>
        <p:nvSpPr>
          <p:cNvPr id="21" name="Text Placeholder 20">
            <a:extLst>
              <a:ext uri="{FF2B5EF4-FFF2-40B4-BE49-F238E27FC236}">
                <a16:creationId xmlns:a16="http://schemas.microsoft.com/office/drawing/2014/main" id="{0E79AF9F-FE77-CCB9-F3E4-8905E3B043A1}"/>
              </a:ext>
            </a:extLst>
          </p:cNvPr>
          <p:cNvSpPr>
            <a:spLocks noGrp="1"/>
          </p:cNvSpPr>
          <p:nvPr>
            <p:ph type="body" sz="quarter" idx="13" hasCustomPrompt="1"/>
          </p:nvPr>
        </p:nvSpPr>
        <p:spPr>
          <a:xfrm>
            <a:off x="584200" y="2239963"/>
            <a:ext cx="4927600" cy="3137269"/>
          </a:xfrm>
        </p:spPr>
        <p:txBody>
          <a:bodyPr/>
          <a:lstStyle>
            <a:lvl1pPr marL="0" indent="0">
              <a:buNone/>
              <a:defRPr/>
            </a:lvl1pPr>
          </a:lstStyle>
          <a:p>
            <a:pPr marL="0" indent="0">
              <a:lnSpc>
                <a:spcPct val="90000"/>
              </a:lnSpc>
              <a:spcBef>
                <a:spcPts val="1000"/>
              </a:spcBef>
              <a:buNone/>
            </a:pPr>
            <a:r>
              <a:rPr lang="en-US" sz="2800">
                <a:latin typeface="+mj-lt"/>
                <a:cs typeface="Segoe UI Semibold" panose="020B0502040204020203" pitchFamily="34" charset="0"/>
              </a:rPr>
              <a:t>Lorem ipsum dolor sit </a:t>
            </a:r>
            <a:r>
              <a:rPr lang="en-US" sz="2800" err="1">
                <a:latin typeface="+mj-lt"/>
                <a:cs typeface="Segoe UI Semibold" panose="020B0502040204020203" pitchFamily="34" charset="0"/>
              </a:rPr>
              <a:t>amet</a:t>
            </a:r>
            <a:endParaRPr lang="en-US" sz="2000">
              <a:latin typeface="+mj-lt"/>
              <a:cs typeface="Segoe UI" panose="020B0502040204020203" pitchFamily="34" charset="0"/>
            </a:endParaRPr>
          </a:p>
          <a:p>
            <a:pPr marL="0" indent="0">
              <a:lnSpc>
                <a:spcPct val="90000"/>
              </a:lnSpc>
              <a:spcBef>
                <a:spcPts val="1000"/>
              </a:spcBef>
              <a:buNone/>
            </a:pPr>
            <a:r>
              <a:rPr lang="en-US" sz="2000">
                <a:solidFill>
                  <a:srgbClr val="000000"/>
                </a:solidFill>
                <a:effectLst/>
                <a:highlight>
                  <a:srgbClr val="FFFFFF"/>
                </a:highlight>
                <a:latin typeface="Segoe UI" panose="020B0502040204020203" pitchFamily="34" charset="0"/>
                <a:cs typeface="Segoe UI" panose="020B0502040204020203" pitchFamily="34" charset="0"/>
              </a:rPr>
              <a:t>Vestibulum cursus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quam</a:t>
            </a:r>
            <a:r>
              <a:rPr lang="en-US" sz="2000">
                <a:solidFill>
                  <a:srgbClr val="000000"/>
                </a:solidFill>
                <a:effectLst/>
                <a:highlight>
                  <a:srgbClr val="FFFFFF"/>
                </a:highlight>
                <a:latin typeface="Segoe UI" panose="020B0502040204020203" pitchFamily="34" charset="0"/>
                <a:cs typeface="Segoe UI" panose="020B0502040204020203" pitchFamily="34" charset="0"/>
              </a:rPr>
              <a:t> vitae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erat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rutrum</a:t>
            </a:r>
            <a:r>
              <a:rPr lang="en-US" sz="2000">
                <a:solidFill>
                  <a:srgbClr val="000000"/>
                </a:solidFill>
                <a:effectLst/>
                <a:highlight>
                  <a:srgbClr val="FFFFFF"/>
                </a:highlight>
                <a:latin typeface="Segoe UI" panose="020B0502040204020203" pitchFamily="34" charset="0"/>
                <a:cs typeface="Segoe UI" panose="020B0502040204020203" pitchFamily="34" charset="0"/>
              </a:rPr>
              <a:t>, sit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amet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commodo</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felis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commodo</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Vivamus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finibus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arcu</a:t>
            </a:r>
            <a:r>
              <a:rPr lang="en-US" sz="2000">
                <a:solidFill>
                  <a:srgbClr val="000000"/>
                </a:solidFill>
                <a:effectLst/>
                <a:highlight>
                  <a:srgbClr val="FFFFFF"/>
                </a:highlight>
                <a:latin typeface="Segoe UI" panose="020B0502040204020203" pitchFamily="34" charset="0"/>
                <a:cs typeface="Segoe UI" panose="020B0502040204020203" pitchFamily="34" charset="0"/>
              </a:rPr>
              <a:t> vel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tellus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varius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nec</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laoreet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massa</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condimentum</a:t>
            </a:r>
            <a:r>
              <a:rPr lang="en-US" sz="2000">
                <a:solidFill>
                  <a:srgbClr val="000000"/>
                </a:solidFill>
                <a:effectLst/>
                <a:highlight>
                  <a:srgbClr val="FFFFFF"/>
                </a:highlight>
                <a:latin typeface="Segoe UI" panose="020B0502040204020203" pitchFamily="34" charset="0"/>
                <a:cs typeface="Segoe UI" panose="020B0502040204020203" pitchFamily="34" charset="0"/>
              </a:rPr>
              <a:t>. Lorem ipsum dolor sit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amet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consectetur</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adipiscing</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elit</a:t>
            </a:r>
            <a:r>
              <a:rPr lang="en-US" sz="2000">
                <a:solidFill>
                  <a:srgbClr val="000000"/>
                </a:solidFill>
                <a:effectLst/>
                <a:highlight>
                  <a:srgbClr val="FFFFFF"/>
                </a:highlight>
                <a:latin typeface="Segoe UI" panose="020B0502040204020203" pitchFamily="34" charset="0"/>
                <a:cs typeface="Segoe UI" panose="020B0502040204020203" pitchFamily="34" charset="0"/>
              </a:rPr>
              <a:t>. Vestibulum fermentum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imperdiet</a:t>
            </a:r>
            <a:r>
              <a:rPr lang="en-US" sz="2000">
                <a:solidFill>
                  <a:srgbClr val="000000"/>
                </a:solidFill>
                <a:effectLst/>
                <a:highlight>
                  <a:srgbClr val="FFFFFF"/>
                </a:highlight>
                <a:latin typeface="Segoe UI" panose="020B0502040204020203" pitchFamily="34" charset="0"/>
                <a:cs typeface="Segoe UI" panose="020B0502040204020203" pitchFamily="34" charset="0"/>
              </a:rPr>
              <a:t> ex,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nec</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consequat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felis</a:t>
            </a:r>
            <a:r>
              <a:rPr lang="en-US" sz="2000">
                <a:solidFill>
                  <a:srgbClr val="000000"/>
                </a:solidFill>
                <a:effectLst/>
                <a:highlight>
                  <a:srgbClr val="FFFFFF"/>
                </a:highlight>
                <a:latin typeface="Segoe UI" panose="020B0502040204020203" pitchFamily="34" charset="0"/>
                <a:cs typeface="Segoe UI" panose="020B0502040204020203" pitchFamily="34" charset="0"/>
              </a:rPr>
              <a:t> tempus vitae.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Phasellus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lobortis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laoreet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erat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p>
          <a:p>
            <a:pPr marL="0" indent="0">
              <a:lnSpc>
                <a:spcPct val="90000"/>
              </a:lnSpc>
              <a:spcBef>
                <a:spcPts val="1000"/>
              </a:spcBef>
              <a:buNone/>
            </a:pPr>
            <a:r>
              <a:rPr lang="en-US" sz="2000">
                <a:highlight>
                  <a:srgbClr val="FFFFFF"/>
                </a:highlight>
                <a:latin typeface="Segoe UI" panose="020B0502040204020203" pitchFamily="34" charset="0"/>
                <a:cs typeface="Segoe UI" panose="020B0502040204020203" pitchFamily="34" charset="0"/>
              </a:rPr>
              <a:t>Learn more at aka.ms/community.</a:t>
            </a:r>
            <a:endParaRPr lang="en-US" sz="200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80395177"/>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34.xml><?xml version="1.0" encoding="utf-8"?>
<p:sldLayout xmlns:a="http://schemas.openxmlformats.org/drawingml/2006/main" xmlns:r="http://schemas.openxmlformats.org/officeDocument/2006/relationships" xmlns:p="http://schemas.openxmlformats.org/presentationml/2006/main" showMasterSp="0"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98764"/>
            <a:ext cx="11018520" cy="553998"/>
          </a:xfrm>
        </p:spPr>
        <p:txBody>
          <a:bodyPr/>
          <a:lstStyle>
            <a:lvl1pPr>
              <a:defRPr sz="36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4200" y="1435100"/>
            <a:ext cx="5212080" cy="1268039"/>
          </a:xfrm>
        </p:spPr>
        <p:txBody>
          <a:bodyPr wrap="square">
            <a:spAutoFit/>
          </a:bodyPr>
          <a:lstStyle>
            <a:lvl1pPr marL="0" indent="0">
              <a:spcBef>
                <a:spcPts val="1224"/>
              </a:spcBef>
              <a:buClr>
                <a:schemeClr val="tx1"/>
              </a:buClr>
              <a:buFont typeface="Wingdings" panose="05000000000000000000" pitchFamily="2" charset="2"/>
              <a:buNone/>
              <a:defRPr sz="2000" b="0">
                <a:solidFill>
                  <a:srgbClr val="000000"/>
                </a:solidFill>
                <a:latin typeface="+mn-lt"/>
                <a:cs typeface="Segoe UI Semilight" panose="020B0402040204020203" pitchFamily="34" charset="0"/>
              </a:defRPr>
            </a:lvl1pPr>
            <a:lvl2pPr marL="255588" indent="0">
              <a:buFont typeface="Wingdings" panose="05000000000000000000" pitchFamily="2" charset="2"/>
              <a:buNone/>
              <a:defRPr sz="1600" b="0">
                <a:solidFill>
                  <a:srgbClr val="000000"/>
                </a:solidFill>
              </a:defRPr>
            </a:lvl2pPr>
            <a:lvl3pPr marL="450850" indent="0">
              <a:buFont typeface="Wingdings" panose="05000000000000000000" pitchFamily="2" charset="2"/>
              <a:buNone/>
              <a:tabLst/>
              <a:defRPr sz="1400" b="0">
                <a:solidFill>
                  <a:srgbClr val="000000"/>
                </a:solidFill>
              </a:defRPr>
            </a:lvl3pPr>
            <a:lvl4pPr marL="652462" indent="0">
              <a:buFont typeface="Wingdings" panose="05000000000000000000" pitchFamily="2" charset="2"/>
              <a:buNone/>
              <a:defRPr sz="1200" b="0">
                <a:solidFill>
                  <a:srgbClr val="000000"/>
                </a:solidFill>
              </a:defRPr>
            </a:lvl4pPr>
            <a:lvl5pPr marL="854075" indent="0">
              <a:buFont typeface="Wingdings" panose="05000000000000000000" pitchFamily="2" charset="2"/>
              <a:buNone/>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268039"/>
          </a:xfrm>
        </p:spPr>
        <p:txBody>
          <a:bodyPr wrap="square">
            <a:spAutoFit/>
          </a:bodyPr>
          <a:lstStyle>
            <a:lvl1pPr marL="0" indent="0">
              <a:spcBef>
                <a:spcPts val="1224"/>
              </a:spcBef>
              <a:buClr>
                <a:schemeClr val="tx1"/>
              </a:buClr>
              <a:buFont typeface="Wingdings" panose="05000000000000000000" pitchFamily="2" charset="2"/>
              <a:buNone/>
              <a:defRPr sz="2000" b="0">
                <a:solidFill>
                  <a:srgbClr val="000000"/>
                </a:solidFill>
                <a:latin typeface="+mn-lt"/>
                <a:cs typeface="Segoe UI Semilight" panose="020B0402040204020203" pitchFamily="34" charset="0"/>
              </a:defRPr>
            </a:lvl1pPr>
            <a:lvl2pPr marL="255588" indent="0">
              <a:buFont typeface="Wingdings" panose="05000000000000000000" pitchFamily="2" charset="2"/>
              <a:buNone/>
              <a:defRPr sz="1600" b="0">
                <a:solidFill>
                  <a:srgbClr val="000000"/>
                </a:solidFill>
              </a:defRPr>
            </a:lvl2pPr>
            <a:lvl3pPr marL="450850" indent="0">
              <a:buFont typeface="Wingdings" panose="05000000000000000000" pitchFamily="2" charset="2"/>
              <a:buNone/>
              <a:tabLst/>
              <a:defRPr sz="1400" b="0">
                <a:solidFill>
                  <a:srgbClr val="000000"/>
                </a:solidFill>
              </a:defRPr>
            </a:lvl3pPr>
            <a:lvl4pPr marL="652462" indent="0">
              <a:buFont typeface="Wingdings" panose="05000000000000000000" pitchFamily="2" charset="2"/>
              <a:buNone/>
              <a:defRPr sz="1200" b="0">
                <a:solidFill>
                  <a:srgbClr val="000000"/>
                </a:solidFill>
              </a:defRPr>
            </a:lvl4pPr>
            <a:lvl5pPr marL="854075" indent="0">
              <a:buFont typeface="Wingdings" panose="05000000000000000000" pitchFamily="2" charset="2"/>
              <a:buNone/>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10">
            <a:extLst>
              <a:ext uri="{FF2B5EF4-FFF2-40B4-BE49-F238E27FC236}">
                <a16:creationId xmlns:a16="http://schemas.microsoft.com/office/drawing/2014/main" id="{22BDE9B7-BF0F-DF45-BCD0-D6165D547D13}"/>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180164117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sldGuideLst>
    </p:ext>
  </p:extLst>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a:xfrm>
            <a:off x="588263" y="497541"/>
            <a:ext cx="11018520" cy="553998"/>
          </a:xfrm>
        </p:spPr>
        <p:txBody>
          <a:bodyPr/>
          <a:lstStyle>
            <a:lvl1pPr>
              <a:defRPr sz="36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4200" y="1437481"/>
            <a:ext cx="5212080" cy="1268039"/>
          </a:xfrm>
        </p:spPr>
        <p:txBody>
          <a:bodyPr wrap="square">
            <a:spAutoFit/>
          </a:bodyPr>
          <a:lstStyle>
            <a:lvl1pPr marL="231775" indent="-231775">
              <a:spcBef>
                <a:spcPts val="1224"/>
              </a:spcBef>
              <a:buClr>
                <a:schemeClr val="tx1"/>
              </a:buClr>
              <a:buFont typeface="Wingdings" panose="05000000000000000000" pitchFamily="2" charset="2"/>
              <a:buChar char=""/>
              <a:defRPr sz="2000" b="0">
                <a:solidFill>
                  <a:srgbClr val="000000"/>
                </a:solidFill>
                <a:latin typeface="+mn-lt"/>
                <a:cs typeface="Segoe UI Semilight" panose="020B0402040204020203" pitchFamily="34" charset="0"/>
              </a:defRPr>
            </a:lvl1pPr>
            <a:lvl2pPr marL="427038" indent="-171450">
              <a:buFont typeface="Wingdings" panose="05000000000000000000" pitchFamily="2" charset="2"/>
              <a:buChar char=""/>
              <a:defRPr sz="1600" b="0">
                <a:solidFill>
                  <a:srgbClr val="000000"/>
                </a:solidFill>
              </a:defRPr>
            </a:lvl2pPr>
            <a:lvl3pPr marL="639763" indent="-188913">
              <a:buFont typeface="Wingdings" panose="05000000000000000000" pitchFamily="2" charset="2"/>
              <a:buChar char=""/>
              <a:tabLst/>
              <a:defRPr sz="1400" b="0">
                <a:solidFill>
                  <a:srgbClr val="000000"/>
                </a:solidFill>
              </a:defRPr>
            </a:lvl3pPr>
            <a:lvl4pPr marL="828675" indent="-176213">
              <a:buFont typeface="Wingdings" panose="05000000000000000000" pitchFamily="2" charset="2"/>
              <a:buChar char=""/>
              <a:defRPr sz="1200" b="0">
                <a:solidFill>
                  <a:srgbClr val="000000"/>
                </a:solidFill>
              </a:defRPr>
            </a:lvl4pPr>
            <a:lvl5pPr marL="1023938" indent="-169863">
              <a:buFont typeface="Wingdings" panose="05000000000000000000" pitchFamily="2" charset="2"/>
              <a:buChar char=""/>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1EF8841F-D2F8-0646-B645-839893A70343}"/>
              </a:ext>
            </a:extLst>
          </p:cNvPr>
          <p:cNvSpPr>
            <a:spLocks noGrp="1"/>
          </p:cNvSpPr>
          <p:nvPr>
            <p:ph type="body" sz="quarter" idx="12"/>
          </p:nvPr>
        </p:nvSpPr>
        <p:spPr>
          <a:xfrm>
            <a:off x="6392849" y="1437481"/>
            <a:ext cx="5212080" cy="1268039"/>
          </a:xfrm>
        </p:spPr>
        <p:txBody>
          <a:bodyPr wrap="square">
            <a:spAutoFit/>
          </a:bodyPr>
          <a:lstStyle>
            <a:lvl1pPr marL="231775" indent="-231775">
              <a:spcBef>
                <a:spcPts val="1224"/>
              </a:spcBef>
              <a:buClr>
                <a:schemeClr val="tx1"/>
              </a:buClr>
              <a:buFont typeface="Wingdings" panose="05000000000000000000" pitchFamily="2" charset="2"/>
              <a:buChar char=""/>
              <a:defRPr sz="2000" b="0">
                <a:solidFill>
                  <a:srgbClr val="000000"/>
                </a:solidFill>
                <a:latin typeface="+mn-lt"/>
                <a:cs typeface="Segoe UI Semilight" panose="020B0402040204020203" pitchFamily="34" charset="0"/>
              </a:defRPr>
            </a:lvl1pPr>
            <a:lvl2pPr marL="427038" indent="-171450">
              <a:buFont typeface="Wingdings" panose="05000000000000000000" pitchFamily="2" charset="2"/>
              <a:buChar char=""/>
              <a:defRPr sz="1600" b="0">
                <a:solidFill>
                  <a:srgbClr val="000000"/>
                </a:solidFill>
              </a:defRPr>
            </a:lvl2pPr>
            <a:lvl3pPr marL="639763" indent="-188913">
              <a:buFont typeface="Wingdings" panose="05000000000000000000" pitchFamily="2" charset="2"/>
              <a:buChar char=""/>
              <a:tabLst/>
              <a:defRPr sz="1400" b="0">
                <a:solidFill>
                  <a:srgbClr val="000000"/>
                </a:solidFill>
              </a:defRPr>
            </a:lvl3pPr>
            <a:lvl4pPr marL="828675" indent="-176213">
              <a:buFont typeface="Wingdings" panose="05000000000000000000" pitchFamily="2" charset="2"/>
              <a:buChar char=""/>
              <a:defRPr sz="1200" b="0">
                <a:solidFill>
                  <a:srgbClr val="000000"/>
                </a:solidFill>
              </a:defRPr>
            </a:lvl4pPr>
            <a:lvl5pPr marL="1023938" indent="-169863">
              <a:buFont typeface="Wingdings" panose="05000000000000000000" pitchFamily="2" charset="2"/>
              <a:buChar char=""/>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10">
            <a:extLst>
              <a:ext uri="{FF2B5EF4-FFF2-40B4-BE49-F238E27FC236}">
                <a16:creationId xmlns:a16="http://schemas.microsoft.com/office/drawing/2014/main" id="{9EF2168D-ABC8-AA43-9EDB-A155583EFD61}"/>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19541452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sldGuideLst>
    </p:ext>
  </p:extLst>
</p:sldLayout>
</file>

<file path=ppt/slideLayouts/slideLayout236.xml><?xml version="1.0" encoding="utf-8"?>
<p:sldLayout xmlns:a="http://schemas.openxmlformats.org/drawingml/2006/main" xmlns:r="http://schemas.openxmlformats.org/officeDocument/2006/relationships" xmlns:p="http://schemas.openxmlformats.org/presentationml/2006/main" showMasterSp="0" preserve="1" userDrawn="1">
  <p:cSld name="1_Title - Square Photo ">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0" y="2271872"/>
            <a:ext cx="4161981" cy="861774"/>
          </a:xfrm>
        </p:spPr>
        <p:txBody>
          <a:bodyPr wrap="square" rIns="0" anchor="b">
            <a:spAutoFit/>
          </a:bodyPr>
          <a:lstStyle>
            <a:lvl1pPr>
              <a:lnSpc>
                <a:spcPct val="100000"/>
              </a:lnSpc>
              <a:defRPr sz="2800" b="0" spc="-49" baseline="0">
                <a:solidFill>
                  <a:srgbClr val="000000"/>
                </a:solidFill>
                <a:latin typeface="+mj-lt"/>
                <a:cs typeface="Segoe UI Semilight" panose="020B0402040204020203" pitchFamily="34" charset="0"/>
              </a:defRPr>
            </a:lvl1pPr>
          </a:lstStyle>
          <a:p>
            <a:r>
              <a:rPr lang="en-US"/>
              <a:t>Title format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1"/>
            <a:ext cx="4162425" cy="246221"/>
          </a:xfrm>
        </p:spPr>
        <p:txBody>
          <a:bodyPr/>
          <a:lstStyle>
            <a:lvl1pPr marL="0" indent="0">
              <a:buNone/>
              <a:defRPr sz="1600">
                <a:solidFill>
                  <a:srgbClr val="000000"/>
                </a:solidFill>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Edit Master text styles</a:t>
            </a:r>
          </a:p>
        </p:txBody>
      </p:sp>
      <p:sp>
        <p:nvSpPr>
          <p:cNvPr id="5" name="Picture Placeholder">
            <a:extLst>
              <a:ext uri="{FF2B5EF4-FFF2-40B4-BE49-F238E27FC236}">
                <a16:creationId xmlns:a16="http://schemas.microsoft.com/office/drawing/2014/main" id="{6178F5D2-7CA2-4202-8FD2-95D8F7A2E98D}"/>
              </a:ext>
            </a:extLst>
          </p:cNvPr>
          <p:cNvSpPr>
            <a:spLocks noGrp="1"/>
          </p:cNvSpPr>
          <p:nvPr>
            <p:ph type="pic" sz="quarter" idx="11" hasCustomPrompt="1"/>
          </p:nvPr>
        </p:nvSpPr>
        <p:spPr bwMode="gray">
          <a:xfrm>
            <a:off x="5334000" y="0"/>
            <a:ext cx="6858000" cy="6858000"/>
          </a:xfrm>
          <a:blipFill>
            <a:blip r:embed="rId2"/>
            <a:stretch>
              <a:fillRect/>
            </a:stretch>
          </a:blipFill>
        </p:spPr>
        <p:txBody>
          <a:bodyPr lIns="0" tIns="2011680" rIns="0" anchor="t" anchorCtr="0">
            <a:noAutofit/>
          </a:bodyPr>
          <a:lstStyle>
            <a:lvl1pPr marL="0" indent="0" algn="ctr">
              <a:lnSpc>
                <a:spcPct val="100000"/>
              </a:lnSpc>
              <a:buNone/>
              <a:defRPr sz="1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65724861"/>
      </p:ext>
    </p:extLst>
  </p:cSld>
  <p:clrMapOvr>
    <a:masterClrMapping/>
  </p:clrMapOvr>
  <p:transition>
    <p:fade/>
  </p:transition>
  <p:extLst>
    <p:ext uri="{DCECCB84-F9BA-43D5-87BE-67443E8EF086}">
      <p15:sldGuideLst xmlns:p15="http://schemas.microsoft.com/office/powerpoint/2012/main">
        <p15:guide id="2" pos="3360">
          <p15:clr>
            <a:srgbClr val="FBAE40"/>
          </p15:clr>
        </p15:guide>
        <p15:guide id="6" orient="horz" pos="904">
          <p15:clr>
            <a:srgbClr val="5ACBF0"/>
          </p15:clr>
        </p15:guide>
        <p15:guide id="7" orient="horz" pos="1276">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237.xml><?xml version="1.0" encoding="utf-8"?>
<p:sldLayout xmlns:a="http://schemas.openxmlformats.org/drawingml/2006/main" xmlns:r="http://schemas.openxmlformats.org/officeDocument/2006/relationships" xmlns:p="http://schemas.openxmlformats.org/presentationml/2006/main" showMasterSp="0" preserve="1" userDrawn="1">
  <p:cSld name="1_Title square photo">
    <p:bg>
      <p:bgPr>
        <a:solidFill>
          <a:srgbClr val="1A1A1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6" name="MS logo gray - EMF">
            <a:extLst>
              <a:ext uri="{FF2B5EF4-FFF2-40B4-BE49-F238E27FC236}">
                <a16:creationId xmlns:a16="http://schemas.microsoft.com/office/drawing/2014/main" id="{8F86527F-B7BB-AF49-9D34-D1BF54FEAE0D}"/>
              </a:ext>
            </a:extLst>
          </p:cNvPr>
          <p:cNvPicPr>
            <a:picLocks noChangeAspect="1"/>
          </p:cNvPicPr>
          <p:nvPr userDrawn="1"/>
        </p:nvPicPr>
        <p:blipFill>
          <a:blip r:embed="rId2"/>
          <a:stretch>
            <a:fillRect/>
          </a:stretch>
        </p:blipFill>
        <p:spPr bwMode="black">
          <a:xfrm>
            <a:off x="283297" y="281709"/>
            <a:ext cx="2440148" cy="902854"/>
          </a:xfrm>
          <a:prstGeom prst="rect">
            <a:avLst/>
          </a:prstGeom>
        </p:spPr>
      </p:pic>
      <p:pic>
        <p:nvPicPr>
          <p:cNvPr id="7" name="Picture 6">
            <a:extLst>
              <a:ext uri="{FF2B5EF4-FFF2-40B4-BE49-F238E27FC236}">
                <a16:creationId xmlns:a16="http://schemas.microsoft.com/office/drawing/2014/main" id="{5EE30564-C64B-8E46-9139-9003B0DD2FEA}"/>
              </a:ext>
            </a:extLst>
          </p:cNvPr>
          <p:cNvPicPr>
            <a:picLocks noChangeAspect="1"/>
          </p:cNvPicPr>
          <p:nvPr userDrawn="1"/>
        </p:nvPicPr>
        <p:blipFill rotWithShape="1">
          <a:blip r:embed="rId3"/>
          <a:srcRect r="33360"/>
          <a:stretch/>
        </p:blipFill>
        <p:spPr>
          <a:xfrm>
            <a:off x="5343525" y="0"/>
            <a:ext cx="6848475" cy="6858000"/>
          </a:xfrm>
          <a:prstGeom prst="rect">
            <a:avLst/>
          </a:prstGeom>
        </p:spPr>
      </p:pic>
    </p:spTree>
    <p:extLst>
      <p:ext uri="{BB962C8B-B14F-4D97-AF65-F5344CB8AC3E}">
        <p14:creationId xmlns:p14="http://schemas.microsoft.com/office/powerpoint/2010/main" val="14546823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38.xml><?xml version="1.0" encoding="utf-8"?>
<p:sldLayout xmlns:a="http://schemas.openxmlformats.org/drawingml/2006/main" xmlns:r="http://schemas.openxmlformats.org/officeDocument/2006/relationships" xmlns:p="http://schemas.openxmlformats.org/presentationml/2006/main" showMasterSp="0" preserve="1" userDrawn="1">
  <p:cSld name="1_Title squar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671763"/>
            <a:ext cx="4167887" cy="861774"/>
          </a:xfrm>
        </p:spPr>
        <p:txBody>
          <a:bodyPr anchor="b" anchorCtr="0">
            <a:spAutoFit/>
          </a:bodyPr>
          <a:lstStyle>
            <a:lvl1pPr>
              <a:defRPr>
                <a:solidFill>
                  <a:srgbClr val="000000"/>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rgbClr val="000000"/>
                </a:solidFill>
                <a:latin typeface="+mn-lt"/>
                <a:cs typeface="Segoe UI" panose="020B0502040204020203" pitchFamily="34" charset="0"/>
              </a:defRPr>
            </a:lvl1pPr>
          </a:lstStyle>
          <a:p>
            <a:pPr lvl="0"/>
            <a:r>
              <a:rPr lang="en-US"/>
              <a:t>Speaker name or subtitle</a:t>
            </a:r>
          </a:p>
        </p:txBody>
      </p:sp>
      <p:pic>
        <p:nvPicPr>
          <p:cNvPr id="6" name="MS logo gray - EMF">
            <a:extLst>
              <a:ext uri="{FF2B5EF4-FFF2-40B4-BE49-F238E27FC236}">
                <a16:creationId xmlns:a16="http://schemas.microsoft.com/office/drawing/2014/main" id="{DBA914E4-44EB-1640-BCC3-F4246F350969}"/>
              </a:ext>
            </a:extLst>
          </p:cNvPr>
          <p:cNvPicPr>
            <a:picLocks noChangeAspect="1"/>
          </p:cNvPicPr>
          <p:nvPr userDrawn="1"/>
        </p:nvPicPr>
        <p:blipFill>
          <a:blip r:embed="rId2"/>
          <a:stretch>
            <a:fillRect/>
          </a:stretch>
        </p:blipFill>
        <p:spPr bwMode="black">
          <a:xfrm>
            <a:off x="283297" y="281709"/>
            <a:ext cx="2440148" cy="902855"/>
          </a:xfrm>
          <a:prstGeom prst="rect">
            <a:avLst/>
          </a:prstGeom>
        </p:spPr>
      </p:pic>
      <p:pic>
        <p:nvPicPr>
          <p:cNvPr id="9" name="Picture 8">
            <a:extLst>
              <a:ext uri="{FF2B5EF4-FFF2-40B4-BE49-F238E27FC236}">
                <a16:creationId xmlns:a16="http://schemas.microsoft.com/office/drawing/2014/main" id="{620CF735-8822-D546-BDF3-65F86EE07B52}"/>
              </a:ext>
            </a:extLst>
          </p:cNvPr>
          <p:cNvPicPr>
            <a:picLocks noChangeAspect="1"/>
          </p:cNvPicPr>
          <p:nvPr userDrawn="1"/>
        </p:nvPicPr>
        <p:blipFill rotWithShape="1">
          <a:blip r:embed="rId3"/>
          <a:srcRect l="10000" r="30085"/>
          <a:stretch/>
        </p:blipFill>
        <p:spPr bwMode="auto">
          <a:xfrm>
            <a:off x="5343525" y="-32320"/>
            <a:ext cx="6848476" cy="6890320"/>
          </a:xfrm>
          <a:prstGeom prst="rect">
            <a:avLst/>
          </a:prstGeom>
        </p:spPr>
      </p:pic>
    </p:spTree>
    <p:extLst>
      <p:ext uri="{BB962C8B-B14F-4D97-AF65-F5344CB8AC3E}">
        <p14:creationId xmlns:p14="http://schemas.microsoft.com/office/powerpoint/2010/main" val="3242687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39.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accent2"/>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accent3"/>
                </a:solidFill>
                <a:latin typeface="+mn-lt"/>
                <a:cs typeface="Segoe UI" panose="020B0502040204020203" pitchFamily="34" charset="0"/>
              </a:defRPr>
            </a:lvl1pPr>
          </a:lstStyle>
          <a:p>
            <a:pPr lvl="0"/>
            <a:r>
              <a:rPr lang="en-US"/>
              <a:t>Speaker name or subtitle text</a:t>
            </a:r>
          </a:p>
        </p:txBody>
      </p:sp>
      <p:pic>
        <p:nvPicPr>
          <p:cNvPr id="6" name="MS logo gray - EMF">
            <a:extLst>
              <a:ext uri="{FF2B5EF4-FFF2-40B4-BE49-F238E27FC236}">
                <a16:creationId xmlns:a16="http://schemas.microsoft.com/office/drawing/2014/main" id="{D41543F4-CE18-594C-A501-0968DD537C55}"/>
              </a:ext>
            </a:extLst>
          </p:cNvPr>
          <p:cNvPicPr>
            <a:picLocks noChangeAspect="1"/>
          </p:cNvPicPr>
          <p:nvPr userDrawn="1"/>
        </p:nvPicPr>
        <p:blipFill>
          <a:blip r:embed="rId2"/>
          <a:stretch>
            <a:fillRect/>
          </a:stretch>
        </p:blipFill>
        <p:spPr bwMode="black">
          <a:xfrm>
            <a:off x="283297" y="281709"/>
            <a:ext cx="2440148" cy="902854"/>
          </a:xfrm>
          <a:prstGeom prst="rect">
            <a:avLst/>
          </a:prstGeom>
        </p:spPr>
      </p:pic>
    </p:spTree>
    <p:extLst>
      <p:ext uri="{BB962C8B-B14F-4D97-AF65-F5344CB8AC3E}">
        <p14:creationId xmlns:p14="http://schemas.microsoft.com/office/powerpoint/2010/main" val="26261917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40.xml><?xml version="1.0" encoding="utf-8"?>
<p:sldLayout xmlns:a="http://schemas.openxmlformats.org/drawingml/2006/main" xmlns:r="http://schemas.openxmlformats.org/officeDocument/2006/relationships" xmlns:p="http://schemas.openxmlformats.org/presentationml/2006/main" showMasterSp="0" preserve="1" userDrawn="1">
  <p:cSld name="1_Title Slide 2">
    <p:bg>
      <p:bgPr>
        <a:solidFill>
          <a:schemeClr val="bg1">
            <a:lumMod val="95000"/>
          </a:schemeClr>
        </a:solidFill>
        <a:effectLst/>
      </p:bgPr>
    </p:bg>
    <p:spTree>
      <p:nvGrpSpPr>
        <p:cNvPr id="1" name=""/>
        <p:cNvGrpSpPr/>
        <p:nvPr/>
      </p:nvGrpSpPr>
      <p:grpSpPr>
        <a:xfrm>
          <a:off x="0" y="0"/>
          <a:ext cx="0" cy="0"/>
          <a:chOff x="0" y="0"/>
          <a:chExt cx="0" cy="0"/>
        </a:xfrm>
      </p:grpSpPr>
      <p:pic>
        <p:nvPicPr>
          <p:cNvPr id="6" name="MS logo gray - EMF">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283297" y="281709"/>
            <a:ext cx="2440148" cy="902855"/>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rgbClr val="000000"/>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rgbClr val="000000"/>
                </a:soli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3677034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41.xml><?xml version="1.0" encoding="utf-8"?>
<p:sldLayout xmlns:a="http://schemas.openxmlformats.org/drawingml/2006/main" xmlns:r="http://schemas.openxmlformats.org/officeDocument/2006/relationships" xmlns:p="http://schemas.openxmlformats.org/presentationml/2006/main" showMasterSp="0" preserve="1" userDrawn="1">
  <p:cSld name="3_Title Slide wiith photo_black tex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62E1E1D-F8EE-C240-9AB2-FB6268723E08}"/>
              </a:ext>
            </a:extLst>
          </p:cNvPr>
          <p:cNvPicPr>
            <a:picLocks noChangeAspect="1"/>
          </p:cNvPicPr>
          <p:nvPr userDrawn="1"/>
        </p:nvPicPr>
        <p:blipFill rotWithShape="1">
          <a:blip r:embed="rId2"/>
          <a:srcRect l="6869" t="4813" r="352" b="16979"/>
          <a:stretch/>
        </p:blipFill>
        <p:spPr>
          <a:xfrm>
            <a:off x="0" y="0"/>
            <a:ext cx="12192000" cy="6858000"/>
          </a:xfrm>
          <a:prstGeom prst="rect">
            <a:avLst/>
          </a:prstGeom>
        </p:spPr>
      </p:pic>
      <p:sp>
        <p:nvSpPr>
          <p:cNvPr id="9" name="Title 1"/>
          <p:cNvSpPr>
            <a:spLocks noGrp="1"/>
          </p:cNvSpPr>
          <p:nvPr>
            <p:ph type="title" hasCustomPrompt="1"/>
          </p:nvPr>
        </p:nvSpPr>
        <p:spPr>
          <a:xfrm>
            <a:off x="584200" y="2425780"/>
            <a:ext cx="5083629" cy="1107996"/>
          </a:xfrm>
          <a:noFill/>
        </p:spPr>
        <p:txBody>
          <a:bodyPr wrap="square" lIns="0" tIns="0" rIns="0" bIns="0" anchor="b" anchorCtr="0">
            <a:spAutoFit/>
          </a:bodyPr>
          <a:lstStyle>
            <a:lvl1pPr>
              <a:defRPr sz="3600" spc="-50" baseline="0">
                <a:gradFill>
                  <a:gsLst>
                    <a:gs pos="21764">
                      <a:srgbClr val="1A1A1A"/>
                    </a:gs>
                    <a:gs pos="12500">
                      <a:srgbClr val="1A1A1A"/>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084064" cy="246221"/>
          </a:xfrm>
          <a:noFill/>
        </p:spPr>
        <p:txBody>
          <a:bodyPr wrap="square" lIns="0" tIns="0" rIns="0" bIns="0">
            <a:spAutoFit/>
          </a:bodyPr>
          <a:lstStyle>
            <a:lvl1pPr marL="0" indent="0">
              <a:spcBef>
                <a:spcPts val="0"/>
              </a:spcBef>
              <a:buNone/>
              <a:defRPr sz="1600" spc="0" baseline="0">
                <a:gradFill>
                  <a:gsLst>
                    <a:gs pos="21764">
                      <a:srgbClr val="1A1A1A"/>
                    </a:gs>
                    <a:gs pos="12500">
                      <a:srgbClr val="1A1A1A"/>
                    </a:gs>
                  </a:gsLst>
                  <a:lin ang="5400000" scaled="0"/>
                </a:gradFill>
                <a:latin typeface="+mn-lt"/>
                <a:cs typeface="Segoe UI" panose="020B0502040204020203" pitchFamily="34" charset="0"/>
              </a:defRPr>
            </a:lvl1pPr>
          </a:lstStyle>
          <a:p>
            <a:pPr lvl="0"/>
            <a:r>
              <a:rPr lang="en-US"/>
              <a:t>Speaker name or subtitle text</a:t>
            </a:r>
          </a:p>
        </p:txBody>
      </p:sp>
      <p:pic>
        <p:nvPicPr>
          <p:cNvPr id="7" name="MS logo gray - EMF">
            <a:extLst>
              <a:ext uri="{FF2B5EF4-FFF2-40B4-BE49-F238E27FC236}">
                <a16:creationId xmlns:a16="http://schemas.microsoft.com/office/drawing/2014/main" id="{C4B60698-9D0C-2245-AB54-408320A04694}"/>
              </a:ext>
            </a:extLst>
          </p:cNvPr>
          <p:cNvPicPr>
            <a:picLocks noChangeAspect="1"/>
          </p:cNvPicPr>
          <p:nvPr userDrawn="1"/>
        </p:nvPicPr>
        <p:blipFill>
          <a:blip r:embed="rId3"/>
          <a:stretch>
            <a:fillRect/>
          </a:stretch>
        </p:blipFill>
        <p:spPr bwMode="black">
          <a:xfrm>
            <a:off x="283297" y="281709"/>
            <a:ext cx="2440148" cy="902855"/>
          </a:xfrm>
          <a:prstGeom prst="rect">
            <a:avLst/>
          </a:prstGeom>
        </p:spPr>
      </p:pic>
    </p:spTree>
    <p:extLst>
      <p:ext uri="{BB962C8B-B14F-4D97-AF65-F5344CB8AC3E}">
        <p14:creationId xmlns:p14="http://schemas.microsoft.com/office/powerpoint/2010/main" val="686415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42.xml><?xml version="1.0" encoding="utf-8"?>
<p:sldLayout xmlns:a="http://schemas.openxmlformats.org/drawingml/2006/main" xmlns:r="http://schemas.openxmlformats.org/officeDocument/2006/relationships" xmlns:p="http://schemas.openxmlformats.org/presentationml/2006/main" showMasterSp="0" preserve="1" userDrawn="1">
  <p:cSld name="2_Title Slide wiith photo_black tex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62E1E1D-F8EE-C240-9AB2-FB6268723E08}"/>
              </a:ext>
            </a:extLst>
          </p:cNvPr>
          <p:cNvPicPr>
            <a:picLocks noChangeAspect="1"/>
          </p:cNvPicPr>
          <p:nvPr userDrawn="1"/>
        </p:nvPicPr>
        <p:blipFill rotWithShape="1">
          <a:blip r:embed="rId2"/>
          <a:srcRect l="922" t="8425" r="3450" b="10953"/>
          <a:stretch/>
        </p:blipFill>
        <p:spPr>
          <a:xfrm>
            <a:off x="-1" y="-1"/>
            <a:ext cx="12192001" cy="6858001"/>
          </a:xfrm>
          <a:prstGeom prst="rect">
            <a:avLst/>
          </a:prstGeom>
        </p:spPr>
      </p:pic>
      <p:sp>
        <p:nvSpPr>
          <p:cNvPr id="9" name="Title 1"/>
          <p:cNvSpPr>
            <a:spLocks noGrp="1"/>
          </p:cNvSpPr>
          <p:nvPr>
            <p:ph type="title" hasCustomPrompt="1"/>
          </p:nvPr>
        </p:nvSpPr>
        <p:spPr>
          <a:xfrm>
            <a:off x="584200" y="2425780"/>
            <a:ext cx="5083629" cy="1107996"/>
          </a:xfrm>
          <a:noFill/>
        </p:spPr>
        <p:txBody>
          <a:bodyPr wrap="square" lIns="0" tIns="0" rIns="0" bIns="0" anchor="b" anchorCtr="0">
            <a:spAutoFit/>
          </a:bodyPr>
          <a:lstStyle>
            <a:lvl1pPr>
              <a:defRPr sz="3600" spc="-50" baseline="0">
                <a:solidFill>
                  <a:schemeClr val="bg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084064" cy="246221"/>
          </a:xfrm>
          <a:noFill/>
        </p:spPr>
        <p:txBody>
          <a:bodyPr wrap="square" lIns="0" tIns="0" rIns="0" bIns="0">
            <a:spAutoFit/>
          </a:bodyPr>
          <a:lstStyle>
            <a:lvl1pPr marL="0" indent="0">
              <a:spcBef>
                <a:spcPts val="0"/>
              </a:spcBef>
              <a:buNone/>
              <a:defRPr sz="1600" spc="0" baseline="0">
                <a:solidFill>
                  <a:schemeClr val="bg1"/>
                </a:solidFill>
                <a:latin typeface="+mn-lt"/>
                <a:cs typeface="Segoe UI" panose="020B0502040204020203" pitchFamily="34" charset="0"/>
              </a:defRPr>
            </a:lvl1pPr>
          </a:lstStyle>
          <a:p>
            <a:pPr lvl="0"/>
            <a:r>
              <a:rPr lang="en-US"/>
              <a:t>Speaker name or subtitle text</a:t>
            </a:r>
          </a:p>
        </p:txBody>
      </p:sp>
      <p:pic>
        <p:nvPicPr>
          <p:cNvPr id="6" name="MS logo gray - EMF">
            <a:extLst>
              <a:ext uri="{FF2B5EF4-FFF2-40B4-BE49-F238E27FC236}">
                <a16:creationId xmlns:a16="http://schemas.microsoft.com/office/drawing/2014/main" id="{1A0A0744-85F1-0F43-8CD0-F540C13B0A75}"/>
              </a:ext>
            </a:extLst>
          </p:cNvPr>
          <p:cNvPicPr>
            <a:picLocks noChangeAspect="1"/>
          </p:cNvPicPr>
          <p:nvPr userDrawn="1"/>
        </p:nvPicPr>
        <p:blipFill>
          <a:blip r:embed="rId3"/>
          <a:stretch>
            <a:fillRect/>
          </a:stretch>
        </p:blipFill>
        <p:spPr bwMode="black">
          <a:xfrm>
            <a:off x="283297" y="281709"/>
            <a:ext cx="2440148" cy="902854"/>
          </a:xfrm>
          <a:prstGeom prst="rect">
            <a:avLst/>
          </a:prstGeom>
        </p:spPr>
      </p:pic>
    </p:spTree>
    <p:extLst>
      <p:ext uri="{BB962C8B-B14F-4D97-AF65-F5344CB8AC3E}">
        <p14:creationId xmlns:p14="http://schemas.microsoft.com/office/powerpoint/2010/main" val="1964226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43.xml><?xml version="1.0" encoding="utf-8"?>
<p:sldLayout xmlns:a="http://schemas.openxmlformats.org/drawingml/2006/main" xmlns:r="http://schemas.openxmlformats.org/officeDocument/2006/relationships" xmlns:p="http://schemas.openxmlformats.org/presentationml/2006/main" showMasterSp="0" preserve="1" userDrawn="1">
  <p:cSld name="3_Title Slide wiith photo_white text">
    <p:bg>
      <p:bgRef idx="1001">
        <a:schemeClr val="bg2"/>
      </p:bgRef>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99E035-8F3C-C54D-844B-D184582FA580}"/>
              </a:ext>
            </a:extLst>
          </p:cNvPr>
          <p:cNvPicPr>
            <a:picLocks noChangeAspect="1"/>
          </p:cNvPicPr>
          <p:nvPr userDrawn="1"/>
        </p:nvPicPr>
        <p:blipFill rotWithShape="1">
          <a:blip r:embed="rId2"/>
          <a:srcRect l="322" t="11533" b="4448"/>
          <a:stretch/>
        </p:blipFill>
        <p:spPr>
          <a:xfrm flipH="1">
            <a:off x="0" y="0"/>
            <a:ext cx="12192000" cy="6858000"/>
          </a:xfrm>
          <a:prstGeom prst="rect">
            <a:avLst/>
          </a:prstGeom>
        </p:spPr>
      </p:pic>
      <p:sp>
        <p:nvSpPr>
          <p:cNvPr id="9" name="Title 1"/>
          <p:cNvSpPr>
            <a:spLocks noGrp="1"/>
          </p:cNvSpPr>
          <p:nvPr>
            <p:ph type="title" hasCustomPrompt="1"/>
          </p:nvPr>
        </p:nvSpPr>
        <p:spPr bwMode="white">
          <a:xfrm>
            <a:off x="584635" y="2425780"/>
            <a:ext cx="5083629" cy="1107996"/>
          </a:xfrm>
          <a:noFill/>
        </p:spPr>
        <p:txBody>
          <a:bodyPr wrap="square" lIns="0" tIns="0" rIns="0" bIns="0" anchor="b" anchorCtr="0">
            <a:spAutoFit/>
          </a:bodyPr>
          <a:lstStyle>
            <a:lvl1pPr>
              <a:defRPr sz="3600" spc="-50" baseline="0">
                <a:gradFill>
                  <a:gsLst>
                    <a:gs pos="53365">
                      <a:srgbClr val="FFFFFF"/>
                    </a:gs>
                    <a:gs pos="21764">
                      <a:srgbClr val="FFFFFF"/>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bwMode="white">
          <a:xfrm>
            <a:off x="584200" y="3962400"/>
            <a:ext cx="5084064" cy="246221"/>
          </a:xfrm>
          <a:noFill/>
        </p:spPr>
        <p:txBody>
          <a:bodyPr wrap="square" lIns="0" tIns="0" rIns="0" bIns="0">
            <a:spAutoFit/>
          </a:bodyPr>
          <a:lstStyle>
            <a:lvl1pPr marL="0" indent="0">
              <a:spcBef>
                <a:spcPts val="0"/>
              </a:spcBef>
              <a:buNone/>
              <a:defRPr sz="1600" spc="0" baseline="0">
                <a:gradFill>
                  <a:gsLst>
                    <a:gs pos="53365">
                      <a:srgbClr val="FFFFFF"/>
                    </a:gs>
                    <a:gs pos="21764">
                      <a:srgbClr val="FFFFFF"/>
                    </a:gs>
                  </a:gsLst>
                  <a:lin ang="5400000" scaled="0"/>
                </a:gradFill>
                <a:latin typeface="+mn-lt"/>
                <a:cs typeface="Segoe UI" panose="020B0502040204020203" pitchFamily="34" charset="0"/>
              </a:defRPr>
            </a:lvl1pPr>
          </a:lstStyle>
          <a:p>
            <a:pPr lvl="0"/>
            <a:r>
              <a:rPr lang="en-US"/>
              <a:t>Speaker name or subtitle text</a:t>
            </a:r>
          </a:p>
        </p:txBody>
      </p:sp>
      <p:pic>
        <p:nvPicPr>
          <p:cNvPr id="7" name="MS logo gray - EMF">
            <a:extLst>
              <a:ext uri="{FF2B5EF4-FFF2-40B4-BE49-F238E27FC236}">
                <a16:creationId xmlns:a16="http://schemas.microsoft.com/office/drawing/2014/main" id="{19A64866-81C9-F346-A699-D5FE5F629732}"/>
              </a:ext>
            </a:extLst>
          </p:cNvPr>
          <p:cNvPicPr>
            <a:picLocks noChangeAspect="1"/>
          </p:cNvPicPr>
          <p:nvPr userDrawn="1"/>
        </p:nvPicPr>
        <p:blipFill>
          <a:blip r:embed="rId3"/>
          <a:stretch>
            <a:fillRect/>
          </a:stretch>
        </p:blipFill>
        <p:spPr bwMode="black">
          <a:xfrm>
            <a:off x="283297" y="281709"/>
            <a:ext cx="2440148" cy="902854"/>
          </a:xfrm>
          <a:prstGeom prst="rect">
            <a:avLst/>
          </a:prstGeom>
        </p:spPr>
      </p:pic>
    </p:spTree>
    <p:extLst>
      <p:ext uri="{BB962C8B-B14F-4D97-AF65-F5344CB8AC3E}">
        <p14:creationId xmlns:p14="http://schemas.microsoft.com/office/powerpoint/2010/main" val="36363677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44.xml><?xml version="1.0" encoding="utf-8"?>
<p:sldLayout xmlns:a="http://schemas.openxmlformats.org/drawingml/2006/main" xmlns:r="http://schemas.openxmlformats.org/officeDocument/2006/relationships" xmlns:p="http://schemas.openxmlformats.org/presentationml/2006/main" showMasterSp="0" preserve="1" userDrawn="1">
  <p:cSld name="2_Title Slide wiith photo_white text">
    <p:bg>
      <p:bgRef idx="1001">
        <a:schemeClr val="bg2"/>
      </p:bgRef>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99E035-8F3C-C54D-844B-D184582FA580}"/>
              </a:ext>
            </a:extLst>
          </p:cNvPr>
          <p:cNvPicPr>
            <a:picLocks noChangeAspect="1"/>
          </p:cNvPicPr>
          <p:nvPr userDrawn="1"/>
        </p:nvPicPr>
        <p:blipFill rotWithShape="1">
          <a:blip r:embed="rId2"/>
          <a:srcRect t="34669" b="9081"/>
          <a:stretch/>
        </p:blipFill>
        <p:spPr>
          <a:xfrm flipH="1">
            <a:off x="0" y="0"/>
            <a:ext cx="12192000" cy="6858000"/>
          </a:xfrm>
          <a:prstGeom prst="rect">
            <a:avLst/>
          </a:prstGeom>
        </p:spPr>
      </p:pic>
      <p:sp>
        <p:nvSpPr>
          <p:cNvPr id="9" name="Title 1"/>
          <p:cNvSpPr>
            <a:spLocks noGrp="1"/>
          </p:cNvSpPr>
          <p:nvPr>
            <p:ph type="title" hasCustomPrompt="1"/>
          </p:nvPr>
        </p:nvSpPr>
        <p:spPr bwMode="white">
          <a:xfrm>
            <a:off x="584635" y="2425780"/>
            <a:ext cx="5083629" cy="1107996"/>
          </a:xfrm>
          <a:noFill/>
        </p:spPr>
        <p:txBody>
          <a:bodyPr wrap="square" lIns="0" tIns="0" rIns="0" bIns="0" anchor="b" anchorCtr="0">
            <a:spAutoFit/>
          </a:bodyPr>
          <a:lstStyle>
            <a:lvl1pPr>
              <a:defRPr sz="3600" spc="-50" baseline="0">
                <a:gradFill>
                  <a:gsLst>
                    <a:gs pos="53365">
                      <a:srgbClr val="FFFFFF"/>
                    </a:gs>
                    <a:gs pos="21764">
                      <a:srgbClr val="FFFFFF"/>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bwMode="white">
          <a:xfrm>
            <a:off x="584200" y="3962400"/>
            <a:ext cx="5084064" cy="246221"/>
          </a:xfrm>
          <a:noFill/>
        </p:spPr>
        <p:txBody>
          <a:bodyPr wrap="square" lIns="0" tIns="0" rIns="0" bIns="0">
            <a:spAutoFit/>
          </a:bodyPr>
          <a:lstStyle>
            <a:lvl1pPr marL="0" indent="0">
              <a:spcBef>
                <a:spcPts val="0"/>
              </a:spcBef>
              <a:buNone/>
              <a:defRPr sz="1600" spc="0" baseline="0">
                <a:gradFill>
                  <a:gsLst>
                    <a:gs pos="53365">
                      <a:srgbClr val="FFFFFF"/>
                    </a:gs>
                    <a:gs pos="21764">
                      <a:srgbClr val="FFFFFF"/>
                    </a:gs>
                  </a:gsLst>
                  <a:lin ang="5400000" scaled="0"/>
                </a:gradFill>
                <a:latin typeface="+mn-lt"/>
                <a:cs typeface="Segoe UI" panose="020B0502040204020203" pitchFamily="34" charset="0"/>
              </a:defRPr>
            </a:lvl1pPr>
          </a:lstStyle>
          <a:p>
            <a:pPr lvl="0"/>
            <a:r>
              <a:rPr lang="en-US"/>
              <a:t>Speaker name or subtitle text</a:t>
            </a:r>
          </a:p>
        </p:txBody>
      </p:sp>
      <p:pic>
        <p:nvPicPr>
          <p:cNvPr id="7" name="MS logo gray - EMF">
            <a:extLst>
              <a:ext uri="{FF2B5EF4-FFF2-40B4-BE49-F238E27FC236}">
                <a16:creationId xmlns:a16="http://schemas.microsoft.com/office/drawing/2014/main" id="{19A64866-81C9-F346-A699-D5FE5F629732}"/>
              </a:ext>
            </a:extLst>
          </p:cNvPr>
          <p:cNvPicPr>
            <a:picLocks noChangeAspect="1"/>
          </p:cNvPicPr>
          <p:nvPr userDrawn="1"/>
        </p:nvPicPr>
        <p:blipFill>
          <a:blip r:embed="rId3"/>
          <a:stretch>
            <a:fillRect/>
          </a:stretch>
        </p:blipFill>
        <p:spPr bwMode="black">
          <a:xfrm>
            <a:off x="283297" y="281709"/>
            <a:ext cx="2440148" cy="902854"/>
          </a:xfrm>
          <a:prstGeom prst="rect">
            <a:avLst/>
          </a:prstGeom>
        </p:spPr>
      </p:pic>
    </p:spTree>
    <p:extLst>
      <p:ext uri="{BB962C8B-B14F-4D97-AF65-F5344CB8AC3E}">
        <p14:creationId xmlns:p14="http://schemas.microsoft.com/office/powerpoint/2010/main" val="36591480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45.xml><?xml version="1.0" encoding="utf-8"?>
<p:sldLayout xmlns:a="http://schemas.openxmlformats.org/drawingml/2006/main" xmlns:r="http://schemas.openxmlformats.org/officeDocument/2006/relationships" xmlns:p="http://schemas.openxmlformats.org/presentationml/2006/main" showMasterSp="0" preserve="1" userDrawn="1">
  <p:cSld name="1_Title &amp; Non-bulleted text">
    <p:bg>
      <p:bgPr>
        <a:solidFill>
          <a:schemeClr val="bg1">
            <a:lumMod val="95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8263" y="498764"/>
            <a:ext cx="11018520" cy="553998"/>
          </a:xfrm>
        </p:spPr>
        <p:txBody>
          <a:bodyPr/>
          <a:lstStyle>
            <a:lvl1pPr>
              <a:defRPr sz="36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6390" y="1434370"/>
            <a:ext cx="11018520" cy="1083374"/>
          </a:xfrm>
        </p:spPr>
        <p:txBody>
          <a:bodyPr wrap="square">
            <a:spAutoFit/>
          </a:bodyPr>
          <a:lstStyle>
            <a:lvl1pPr marL="0" indent="0">
              <a:buNone/>
              <a:defRPr sz="2000" b="0" i="0">
                <a:solidFill>
                  <a:srgbClr val="000000"/>
                </a:solidFill>
                <a:latin typeface="+mn-lt"/>
                <a:cs typeface="Segoe UI" panose="020B0502040204020203" pitchFamily="34" charset="0"/>
              </a:defRPr>
            </a:lvl1pPr>
            <a:lvl2pPr marL="228600" indent="0">
              <a:buNone/>
              <a:defRPr sz="1600">
                <a:solidFill>
                  <a:srgbClr val="000000"/>
                </a:solidFill>
              </a:defRPr>
            </a:lvl2pPr>
            <a:lvl3pPr marL="457200" indent="0">
              <a:buNone/>
              <a:defRPr sz="1400">
                <a:solidFill>
                  <a:srgbClr val="000000"/>
                </a:solidFill>
              </a:defRPr>
            </a:lvl3pPr>
            <a:lvl4pPr marL="685800" indent="0">
              <a:buNone/>
              <a:defRPr sz="1200">
                <a:solidFill>
                  <a:srgbClr val="000000"/>
                </a:solidFill>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p:txBody>
      </p:sp>
      <p:sp>
        <p:nvSpPr>
          <p:cNvPr id="5" name="Footer Placeholder 10">
            <a:extLst>
              <a:ext uri="{FF2B5EF4-FFF2-40B4-BE49-F238E27FC236}">
                <a16:creationId xmlns:a16="http://schemas.microsoft.com/office/drawing/2014/main" id="{37A1A54A-CF38-9947-A8FB-BBD41DE025C0}"/>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231181210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246.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509155"/>
            <a:ext cx="11018520" cy="553998"/>
          </a:xfrm>
        </p:spPr>
        <p:txBody>
          <a:bodyPr/>
          <a:lstStyle>
            <a:lvl1pPr>
              <a:defRPr sz="36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225978566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47.xml><?xml version="1.0" encoding="utf-8"?>
<p:sldLayout xmlns:a="http://schemas.openxmlformats.org/drawingml/2006/main" xmlns:r="http://schemas.openxmlformats.org/officeDocument/2006/relationships" xmlns:p="http://schemas.openxmlformats.org/presentationml/2006/main" showMasterSp="0" preserve="1" userDrawn="1">
  <p:cSld name="1_CNB_Title and Content">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298302465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48.xml><?xml version="1.0" encoding="utf-8"?>
<p:sldLayout xmlns:a="http://schemas.openxmlformats.org/drawingml/2006/main" xmlns:r="http://schemas.openxmlformats.org/officeDocument/2006/relationships" xmlns:p="http://schemas.openxmlformats.org/presentationml/2006/main" showMasterSp="0" preserve="1" userDrawn="1">
  <p:cSld name="1_CNB_Title, content and resource banner">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ounded Rectangle 6">
            <a:extLst>
              <a:ext uri="{FF2B5EF4-FFF2-40B4-BE49-F238E27FC236}">
                <a16:creationId xmlns:a16="http://schemas.microsoft.com/office/drawing/2014/main" id="{F1F6ECD6-0872-3D76-0A88-B53820253296}"/>
              </a:ext>
            </a:extLst>
          </p:cNvPr>
          <p:cNvSpPr/>
          <p:nvPr userDrawn="1"/>
        </p:nvSpPr>
        <p:spPr>
          <a:xfrm>
            <a:off x="0" y="5849078"/>
            <a:ext cx="5165521" cy="1011104"/>
          </a:xfrm>
          <a:prstGeom prst="roundRect">
            <a:avLst>
              <a:gd name="adj" fmla="val 0"/>
            </a:avLst>
          </a:prstGeom>
          <a:solidFill>
            <a:srgbClr val="2C7E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14F8B1A8-2C10-27D2-A0CC-B065DAFCDB19}"/>
              </a:ext>
            </a:extLst>
          </p:cNvPr>
          <p:cNvSpPr>
            <a:spLocks noGrp="1"/>
          </p:cNvSpPr>
          <p:nvPr>
            <p:ph type="body" sz="quarter" idx="11" hasCustomPrompt="1"/>
          </p:nvPr>
        </p:nvSpPr>
        <p:spPr>
          <a:xfrm>
            <a:off x="300038" y="6059672"/>
            <a:ext cx="4094162" cy="307777"/>
          </a:xfrm>
        </p:spPr>
        <p:txBody>
          <a:bodyPr/>
          <a:lstStyle>
            <a:lvl1pPr marL="0" indent="0">
              <a:buNone/>
              <a:defRPr>
                <a:solidFill>
                  <a:schemeClr val="bg1"/>
                </a:solidFill>
              </a:defRPr>
            </a:lvl1pPr>
            <a:lvl2pPr marL="228600" indent="0">
              <a:buNone/>
              <a:defRPr/>
            </a:lvl2pPr>
          </a:lstStyle>
          <a:p>
            <a:pPr lvl="0"/>
            <a:r>
              <a:rPr lang="en-US"/>
              <a:t>Click to add key resource link</a:t>
            </a:r>
          </a:p>
        </p:txBody>
      </p:sp>
    </p:spTree>
    <p:extLst>
      <p:ext uri="{BB962C8B-B14F-4D97-AF65-F5344CB8AC3E}">
        <p14:creationId xmlns:p14="http://schemas.microsoft.com/office/powerpoint/2010/main" val="142268622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49.xml><?xml version="1.0" encoding="utf-8"?>
<p:sldLayout xmlns:a="http://schemas.openxmlformats.org/drawingml/2006/main" xmlns:r="http://schemas.openxmlformats.org/officeDocument/2006/relationships" xmlns:p="http://schemas.openxmlformats.org/presentationml/2006/main" showMasterSp="0" preserve="1" userDrawn="1">
  <p:cSld name="2_CNB_Updates">
    <p:bg>
      <p:bgPr>
        <a:solidFill>
          <a:schemeClr val="bg1"/>
        </a:solidFill>
        <a:effectLst/>
      </p:bgPr>
    </p:bg>
    <p:spTree>
      <p:nvGrpSpPr>
        <p:cNvPr id="1" name=""/>
        <p:cNvGrpSpPr/>
        <p:nvPr/>
      </p:nvGrpSpPr>
      <p:grpSpPr>
        <a:xfrm>
          <a:off x="0" y="0"/>
          <a:ext cx="0" cy="0"/>
          <a:chOff x="0" y="0"/>
          <a:chExt cx="0" cy="0"/>
        </a:xfrm>
      </p:grpSpPr>
      <p:sp>
        <p:nvSpPr>
          <p:cNvPr id="6" name="Rounded Rectangle 4">
            <a:extLst>
              <a:ext uri="{FF2B5EF4-FFF2-40B4-BE49-F238E27FC236}">
                <a16:creationId xmlns:a16="http://schemas.microsoft.com/office/drawing/2014/main" id="{6A1507C7-C542-E81C-EF4A-218C3711D00D}"/>
              </a:ext>
            </a:extLst>
          </p:cNvPr>
          <p:cNvSpPr/>
          <p:nvPr userDrawn="1"/>
        </p:nvSpPr>
        <p:spPr>
          <a:xfrm>
            <a:off x="8928100" y="1151393"/>
            <a:ext cx="3263900" cy="5706606"/>
          </a:xfrm>
          <a:prstGeom prst="roundRect">
            <a:avLst>
              <a:gd name="adj" fmla="val 0"/>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
        <p:nvSpPr>
          <p:cNvPr id="10" name="Rounded Rectangle 1">
            <a:extLst>
              <a:ext uri="{FF2B5EF4-FFF2-40B4-BE49-F238E27FC236}">
                <a16:creationId xmlns:a16="http://schemas.microsoft.com/office/drawing/2014/main" id="{A3FE6813-A34B-408D-5E57-9D178EE76FD8}"/>
              </a:ext>
            </a:extLst>
          </p:cNvPr>
          <p:cNvSpPr/>
          <p:nvPr userDrawn="1"/>
        </p:nvSpPr>
        <p:spPr>
          <a:xfrm>
            <a:off x="0" y="1173570"/>
            <a:ext cx="4152900" cy="468061"/>
          </a:xfrm>
          <a:prstGeom prst="roundRect">
            <a:avLst>
              <a:gd name="adj" fmla="val 0"/>
            </a:avLst>
          </a:prstGeom>
          <a:solidFill>
            <a:srgbClr val="2C7E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17" name="Picture Placeholder 16">
            <a:extLst>
              <a:ext uri="{FF2B5EF4-FFF2-40B4-BE49-F238E27FC236}">
                <a16:creationId xmlns:a16="http://schemas.microsoft.com/office/drawing/2014/main" id="{05AA3CE7-CCC3-9EBF-4083-17CD49870263}"/>
              </a:ext>
            </a:extLst>
          </p:cNvPr>
          <p:cNvSpPr>
            <a:spLocks noGrp="1"/>
          </p:cNvSpPr>
          <p:nvPr>
            <p:ph type="pic" sz="quarter" idx="11" hasCustomPrompt="1"/>
          </p:nvPr>
        </p:nvSpPr>
        <p:spPr>
          <a:xfrm>
            <a:off x="5650395" y="2239963"/>
            <a:ext cx="6262206" cy="3246437"/>
          </a:xfrm>
          <a:prstGeom prst="roundRect">
            <a:avLst>
              <a:gd name="adj" fmla="val 4622"/>
            </a:avLst>
          </a:prstGeom>
          <a:solidFill>
            <a:schemeClr val="bg2"/>
          </a:solidFill>
        </p:spPr>
        <p:txBody>
          <a:bodyPr anchor="ctr">
            <a:noAutofit/>
          </a:bodyPr>
          <a:lstStyle>
            <a:lvl1pPr marL="0" indent="0" algn="ctr">
              <a:buNone/>
              <a:defRPr/>
            </a:lvl1pPr>
          </a:lstStyle>
          <a:p>
            <a:r>
              <a:rPr lang="en-US"/>
              <a:t>Click to insert picture</a:t>
            </a:r>
          </a:p>
        </p:txBody>
      </p:sp>
      <p:sp>
        <p:nvSpPr>
          <p:cNvPr id="19" name="Text Placeholder 18">
            <a:extLst>
              <a:ext uri="{FF2B5EF4-FFF2-40B4-BE49-F238E27FC236}">
                <a16:creationId xmlns:a16="http://schemas.microsoft.com/office/drawing/2014/main" id="{6E0B161C-8EF0-F07D-6565-5AC5DAF93DB4}"/>
              </a:ext>
            </a:extLst>
          </p:cNvPr>
          <p:cNvSpPr>
            <a:spLocks noGrp="1"/>
          </p:cNvSpPr>
          <p:nvPr>
            <p:ph type="body" sz="quarter" idx="12"/>
          </p:nvPr>
        </p:nvSpPr>
        <p:spPr>
          <a:xfrm>
            <a:off x="461963" y="1257671"/>
            <a:ext cx="3617912" cy="307777"/>
          </a:xfrm>
        </p:spPr>
        <p:txBody>
          <a:bodyPr/>
          <a:lstStyle>
            <a:lvl1pPr marL="0" indent="0">
              <a:buNone/>
              <a:defRPr>
                <a:solidFill>
                  <a:schemeClr val="bg1"/>
                </a:solidFill>
                <a:latin typeface="+mj-lt"/>
              </a:defRPr>
            </a:lvl1pPr>
            <a:lvl2pPr marL="228600" indent="0">
              <a:buNone/>
              <a:defRPr/>
            </a:lvl2pPr>
          </a:lstStyle>
          <a:p>
            <a:pPr lvl="0"/>
            <a:r>
              <a:rPr lang="en-US"/>
              <a:t>Click to edit Master text styles</a:t>
            </a:r>
          </a:p>
        </p:txBody>
      </p:sp>
      <p:sp>
        <p:nvSpPr>
          <p:cNvPr id="21" name="Text Placeholder 20">
            <a:extLst>
              <a:ext uri="{FF2B5EF4-FFF2-40B4-BE49-F238E27FC236}">
                <a16:creationId xmlns:a16="http://schemas.microsoft.com/office/drawing/2014/main" id="{0E79AF9F-FE77-CCB9-F3E4-8905E3B043A1}"/>
              </a:ext>
            </a:extLst>
          </p:cNvPr>
          <p:cNvSpPr>
            <a:spLocks noGrp="1"/>
          </p:cNvSpPr>
          <p:nvPr>
            <p:ph type="body" sz="quarter" idx="13" hasCustomPrompt="1"/>
          </p:nvPr>
        </p:nvSpPr>
        <p:spPr>
          <a:xfrm>
            <a:off x="584200" y="2239963"/>
            <a:ext cx="4927600" cy="3137269"/>
          </a:xfrm>
        </p:spPr>
        <p:txBody>
          <a:bodyPr/>
          <a:lstStyle>
            <a:lvl1pPr marL="0" indent="0">
              <a:buNone/>
              <a:defRPr/>
            </a:lvl1pPr>
          </a:lstStyle>
          <a:p>
            <a:pPr marL="0" indent="0">
              <a:lnSpc>
                <a:spcPct val="90000"/>
              </a:lnSpc>
              <a:spcBef>
                <a:spcPts val="1000"/>
              </a:spcBef>
              <a:buNone/>
            </a:pPr>
            <a:r>
              <a:rPr lang="en-US" sz="2800">
                <a:latin typeface="+mj-lt"/>
                <a:cs typeface="Segoe UI Semibold" panose="020B0502040204020203" pitchFamily="34" charset="0"/>
              </a:rPr>
              <a:t>Lorem ipsum dolor sit </a:t>
            </a:r>
            <a:r>
              <a:rPr lang="en-US" sz="2800" err="1">
                <a:latin typeface="+mj-lt"/>
                <a:cs typeface="Segoe UI Semibold" panose="020B0502040204020203" pitchFamily="34" charset="0"/>
              </a:rPr>
              <a:t>amet</a:t>
            </a:r>
            <a:endParaRPr lang="en-US" sz="2000">
              <a:latin typeface="+mj-lt"/>
              <a:cs typeface="Segoe UI" panose="020B0502040204020203" pitchFamily="34" charset="0"/>
            </a:endParaRPr>
          </a:p>
          <a:p>
            <a:pPr marL="0" indent="0">
              <a:lnSpc>
                <a:spcPct val="90000"/>
              </a:lnSpc>
              <a:spcBef>
                <a:spcPts val="1000"/>
              </a:spcBef>
              <a:buNone/>
            </a:pPr>
            <a:r>
              <a:rPr lang="en-US" sz="2000">
                <a:solidFill>
                  <a:srgbClr val="000000"/>
                </a:solidFill>
                <a:effectLst/>
                <a:highlight>
                  <a:srgbClr val="FFFFFF"/>
                </a:highlight>
                <a:latin typeface="Segoe UI" panose="020B0502040204020203" pitchFamily="34" charset="0"/>
                <a:cs typeface="Segoe UI" panose="020B0502040204020203" pitchFamily="34" charset="0"/>
              </a:rPr>
              <a:t>Vestibulum cursus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quam</a:t>
            </a:r>
            <a:r>
              <a:rPr lang="en-US" sz="2000">
                <a:solidFill>
                  <a:srgbClr val="000000"/>
                </a:solidFill>
                <a:effectLst/>
                <a:highlight>
                  <a:srgbClr val="FFFFFF"/>
                </a:highlight>
                <a:latin typeface="Segoe UI" panose="020B0502040204020203" pitchFamily="34" charset="0"/>
                <a:cs typeface="Segoe UI" panose="020B0502040204020203" pitchFamily="34" charset="0"/>
              </a:rPr>
              <a:t> vitae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erat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rutrum</a:t>
            </a:r>
            <a:r>
              <a:rPr lang="en-US" sz="2000">
                <a:solidFill>
                  <a:srgbClr val="000000"/>
                </a:solidFill>
                <a:effectLst/>
                <a:highlight>
                  <a:srgbClr val="FFFFFF"/>
                </a:highlight>
                <a:latin typeface="Segoe UI" panose="020B0502040204020203" pitchFamily="34" charset="0"/>
                <a:cs typeface="Segoe UI" panose="020B0502040204020203" pitchFamily="34" charset="0"/>
              </a:rPr>
              <a:t>, sit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amet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commodo</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felis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commodo</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Vivamus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finibus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arcu</a:t>
            </a:r>
            <a:r>
              <a:rPr lang="en-US" sz="2000">
                <a:solidFill>
                  <a:srgbClr val="000000"/>
                </a:solidFill>
                <a:effectLst/>
                <a:highlight>
                  <a:srgbClr val="FFFFFF"/>
                </a:highlight>
                <a:latin typeface="Segoe UI" panose="020B0502040204020203" pitchFamily="34" charset="0"/>
                <a:cs typeface="Segoe UI" panose="020B0502040204020203" pitchFamily="34" charset="0"/>
              </a:rPr>
              <a:t> vel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tellus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varius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nec</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laoreet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massa</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condimentum</a:t>
            </a:r>
            <a:r>
              <a:rPr lang="en-US" sz="2000">
                <a:solidFill>
                  <a:srgbClr val="000000"/>
                </a:solidFill>
                <a:effectLst/>
                <a:highlight>
                  <a:srgbClr val="FFFFFF"/>
                </a:highlight>
                <a:latin typeface="Segoe UI" panose="020B0502040204020203" pitchFamily="34" charset="0"/>
                <a:cs typeface="Segoe UI" panose="020B0502040204020203" pitchFamily="34" charset="0"/>
              </a:rPr>
              <a:t>. Lorem ipsum dolor sit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amet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consectetur</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adipiscing</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elit</a:t>
            </a:r>
            <a:r>
              <a:rPr lang="en-US" sz="2000">
                <a:solidFill>
                  <a:srgbClr val="000000"/>
                </a:solidFill>
                <a:effectLst/>
                <a:highlight>
                  <a:srgbClr val="FFFFFF"/>
                </a:highlight>
                <a:latin typeface="Segoe UI" panose="020B0502040204020203" pitchFamily="34" charset="0"/>
                <a:cs typeface="Segoe UI" panose="020B0502040204020203" pitchFamily="34" charset="0"/>
              </a:rPr>
              <a:t>. Vestibulum fermentum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imperdiet</a:t>
            </a:r>
            <a:r>
              <a:rPr lang="en-US" sz="2000">
                <a:solidFill>
                  <a:srgbClr val="000000"/>
                </a:solidFill>
                <a:effectLst/>
                <a:highlight>
                  <a:srgbClr val="FFFFFF"/>
                </a:highlight>
                <a:latin typeface="Segoe UI" panose="020B0502040204020203" pitchFamily="34" charset="0"/>
                <a:cs typeface="Segoe UI" panose="020B0502040204020203" pitchFamily="34" charset="0"/>
              </a:rPr>
              <a:t> ex,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nec</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consequat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felis</a:t>
            </a:r>
            <a:r>
              <a:rPr lang="en-US" sz="2000">
                <a:solidFill>
                  <a:srgbClr val="000000"/>
                </a:solidFill>
                <a:effectLst/>
                <a:highlight>
                  <a:srgbClr val="FFFFFF"/>
                </a:highlight>
                <a:latin typeface="Segoe UI" panose="020B0502040204020203" pitchFamily="34" charset="0"/>
                <a:cs typeface="Segoe UI" panose="020B0502040204020203" pitchFamily="34" charset="0"/>
              </a:rPr>
              <a:t> tempus vitae.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Phasellus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lobortis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laoreet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erat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p>
          <a:p>
            <a:pPr marL="0" indent="0">
              <a:lnSpc>
                <a:spcPct val="90000"/>
              </a:lnSpc>
              <a:spcBef>
                <a:spcPts val="1000"/>
              </a:spcBef>
              <a:buNone/>
            </a:pPr>
            <a:r>
              <a:rPr lang="en-US" sz="2000">
                <a:highlight>
                  <a:srgbClr val="FFFFFF"/>
                </a:highlight>
                <a:latin typeface="Segoe UI" panose="020B0502040204020203" pitchFamily="34" charset="0"/>
                <a:cs typeface="Segoe UI" panose="020B0502040204020203" pitchFamily="34" charset="0"/>
              </a:rPr>
              <a:t>Learn more at aka.ms/community.</a:t>
            </a:r>
            <a:endParaRPr lang="en-US" sz="200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414223410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50.xml><?xml version="1.0" encoding="utf-8"?>
<p:sldLayout xmlns:a="http://schemas.openxmlformats.org/drawingml/2006/main" xmlns:r="http://schemas.openxmlformats.org/officeDocument/2006/relationships" xmlns:p="http://schemas.openxmlformats.org/presentationml/2006/main" showMasterSp="0" preserve="1" userDrawn="1">
  <p:cSld name="1_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98764"/>
            <a:ext cx="11018520" cy="553998"/>
          </a:xfrm>
        </p:spPr>
        <p:txBody>
          <a:bodyPr/>
          <a:lstStyle>
            <a:lvl1pPr>
              <a:defRPr sz="36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4200" y="1435100"/>
            <a:ext cx="5212080" cy="1268039"/>
          </a:xfrm>
        </p:spPr>
        <p:txBody>
          <a:bodyPr wrap="square">
            <a:spAutoFit/>
          </a:bodyPr>
          <a:lstStyle>
            <a:lvl1pPr marL="0" indent="0">
              <a:spcBef>
                <a:spcPts val="1224"/>
              </a:spcBef>
              <a:buClr>
                <a:schemeClr val="tx1"/>
              </a:buClr>
              <a:buFont typeface="Wingdings" panose="05000000000000000000" pitchFamily="2" charset="2"/>
              <a:buNone/>
              <a:defRPr sz="2000" b="0">
                <a:solidFill>
                  <a:srgbClr val="000000"/>
                </a:solidFill>
                <a:latin typeface="+mn-lt"/>
                <a:cs typeface="Segoe UI Semilight" panose="020B0402040204020203" pitchFamily="34" charset="0"/>
              </a:defRPr>
            </a:lvl1pPr>
            <a:lvl2pPr marL="255588" indent="0">
              <a:buFont typeface="Wingdings" panose="05000000000000000000" pitchFamily="2" charset="2"/>
              <a:buNone/>
              <a:defRPr sz="1600" b="0">
                <a:solidFill>
                  <a:srgbClr val="000000"/>
                </a:solidFill>
              </a:defRPr>
            </a:lvl2pPr>
            <a:lvl3pPr marL="450850" indent="0">
              <a:buFont typeface="Wingdings" panose="05000000000000000000" pitchFamily="2" charset="2"/>
              <a:buNone/>
              <a:tabLst/>
              <a:defRPr sz="1400" b="0">
                <a:solidFill>
                  <a:srgbClr val="000000"/>
                </a:solidFill>
              </a:defRPr>
            </a:lvl3pPr>
            <a:lvl4pPr marL="652462" indent="0">
              <a:buFont typeface="Wingdings" panose="05000000000000000000" pitchFamily="2" charset="2"/>
              <a:buNone/>
              <a:defRPr sz="1200" b="0">
                <a:solidFill>
                  <a:srgbClr val="000000"/>
                </a:solidFill>
              </a:defRPr>
            </a:lvl4pPr>
            <a:lvl5pPr marL="854075" indent="0">
              <a:buFont typeface="Wingdings" panose="05000000000000000000" pitchFamily="2" charset="2"/>
              <a:buNone/>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268039"/>
          </a:xfrm>
        </p:spPr>
        <p:txBody>
          <a:bodyPr wrap="square">
            <a:spAutoFit/>
          </a:bodyPr>
          <a:lstStyle>
            <a:lvl1pPr marL="0" indent="0">
              <a:spcBef>
                <a:spcPts val="1224"/>
              </a:spcBef>
              <a:buClr>
                <a:schemeClr val="tx1"/>
              </a:buClr>
              <a:buFont typeface="Wingdings" panose="05000000000000000000" pitchFamily="2" charset="2"/>
              <a:buNone/>
              <a:defRPr sz="2000" b="0">
                <a:solidFill>
                  <a:srgbClr val="000000"/>
                </a:solidFill>
                <a:latin typeface="+mn-lt"/>
                <a:cs typeface="Segoe UI Semilight" panose="020B0402040204020203" pitchFamily="34" charset="0"/>
              </a:defRPr>
            </a:lvl1pPr>
            <a:lvl2pPr marL="255588" indent="0">
              <a:buFont typeface="Wingdings" panose="05000000000000000000" pitchFamily="2" charset="2"/>
              <a:buNone/>
              <a:defRPr sz="1600" b="0">
                <a:solidFill>
                  <a:srgbClr val="000000"/>
                </a:solidFill>
              </a:defRPr>
            </a:lvl2pPr>
            <a:lvl3pPr marL="450850" indent="0">
              <a:buFont typeface="Wingdings" panose="05000000000000000000" pitchFamily="2" charset="2"/>
              <a:buNone/>
              <a:tabLst/>
              <a:defRPr sz="1400" b="0">
                <a:solidFill>
                  <a:srgbClr val="000000"/>
                </a:solidFill>
              </a:defRPr>
            </a:lvl3pPr>
            <a:lvl4pPr marL="652462" indent="0">
              <a:buFont typeface="Wingdings" panose="05000000000000000000" pitchFamily="2" charset="2"/>
              <a:buNone/>
              <a:defRPr sz="1200" b="0">
                <a:solidFill>
                  <a:srgbClr val="000000"/>
                </a:solidFill>
              </a:defRPr>
            </a:lvl4pPr>
            <a:lvl5pPr marL="854075" indent="0">
              <a:buFont typeface="Wingdings" panose="05000000000000000000" pitchFamily="2" charset="2"/>
              <a:buNone/>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10">
            <a:extLst>
              <a:ext uri="{FF2B5EF4-FFF2-40B4-BE49-F238E27FC236}">
                <a16:creationId xmlns:a16="http://schemas.microsoft.com/office/drawing/2014/main" id="{22BDE9B7-BF0F-DF45-BCD0-D6165D547D13}"/>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412463331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sldGuideLst>
    </p:ext>
  </p:extLst>
</p:sldLayout>
</file>

<file path=ppt/slideLayouts/slideLayout251.xml><?xml version="1.0" encoding="utf-8"?>
<p:sldLayout xmlns:a="http://schemas.openxmlformats.org/drawingml/2006/main" xmlns:r="http://schemas.openxmlformats.org/officeDocument/2006/relationships" xmlns:p="http://schemas.openxmlformats.org/presentationml/2006/main" showMasterSp="0" preserve="1" userDrawn="1">
  <p:cSld name="1_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a:xfrm>
            <a:off x="588263" y="497541"/>
            <a:ext cx="11018520" cy="553998"/>
          </a:xfrm>
        </p:spPr>
        <p:txBody>
          <a:bodyPr/>
          <a:lstStyle>
            <a:lvl1pPr>
              <a:defRPr sz="36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4200" y="1437481"/>
            <a:ext cx="5212080" cy="1268039"/>
          </a:xfrm>
        </p:spPr>
        <p:txBody>
          <a:bodyPr wrap="square">
            <a:spAutoFit/>
          </a:bodyPr>
          <a:lstStyle>
            <a:lvl1pPr marL="231775" indent="-231775">
              <a:spcBef>
                <a:spcPts val="1224"/>
              </a:spcBef>
              <a:buClr>
                <a:schemeClr val="tx1"/>
              </a:buClr>
              <a:buFont typeface="Wingdings" panose="05000000000000000000" pitchFamily="2" charset="2"/>
              <a:buChar char=""/>
              <a:defRPr sz="2000" b="0">
                <a:solidFill>
                  <a:srgbClr val="000000"/>
                </a:solidFill>
                <a:latin typeface="+mn-lt"/>
                <a:cs typeface="Segoe UI Semilight" panose="020B0402040204020203" pitchFamily="34" charset="0"/>
              </a:defRPr>
            </a:lvl1pPr>
            <a:lvl2pPr marL="427038" indent="-171450">
              <a:buFont typeface="Wingdings" panose="05000000000000000000" pitchFamily="2" charset="2"/>
              <a:buChar char=""/>
              <a:defRPr sz="1600" b="0">
                <a:solidFill>
                  <a:srgbClr val="000000"/>
                </a:solidFill>
              </a:defRPr>
            </a:lvl2pPr>
            <a:lvl3pPr marL="639763" indent="-188913">
              <a:buFont typeface="Wingdings" panose="05000000000000000000" pitchFamily="2" charset="2"/>
              <a:buChar char=""/>
              <a:tabLst/>
              <a:defRPr sz="1400" b="0">
                <a:solidFill>
                  <a:srgbClr val="000000"/>
                </a:solidFill>
              </a:defRPr>
            </a:lvl3pPr>
            <a:lvl4pPr marL="828675" indent="-176213">
              <a:buFont typeface="Wingdings" panose="05000000000000000000" pitchFamily="2" charset="2"/>
              <a:buChar char=""/>
              <a:defRPr sz="1200" b="0">
                <a:solidFill>
                  <a:srgbClr val="000000"/>
                </a:solidFill>
              </a:defRPr>
            </a:lvl4pPr>
            <a:lvl5pPr marL="1023938" indent="-169863">
              <a:buFont typeface="Wingdings" panose="05000000000000000000" pitchFamily="2" charset="2"/>
              <a:buChar char=""/>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1EF8841F-D2F8-0646-B645-839893A70343}"/>
              </a:ext>
            </a:extLst>
          </p:cNvPr>
          <p:cNvSpPr>
            <a:spLocks noGrp="1"/>
          </p:cNvSpPr>
          <p:nvPr>
            <p:ph type="body" sz="quarter" idx="12"/>
          </p:nvPr>
        </p:nvSpPr>
        <p:spPr>
          <a:xfrm>
            <a:off x="6392849" y="1437481"/>
            <a:ext cx="5212080" cy="1268039"/>
          </a:xfrm>
        </p:spPr>
        <p:txBody>
          <a:bodyPr wrap="square">
            <a:spAutoFit/>
          </a:bodyPr>
          <a:lstStyle>
            <a:lvl1pPr marL="231775" indent="-231775">
              <a:spcBef>
                <a:spcPts val="1224"/>
              </a:spcBef>
              <a:buClr>
                <a:schemeClr val="tx1"/>
              </a:buClr>
              <a:buFont typeface="Wingdings" panose="05000000000000000000" pitchFamily="2" charset="2"/>
              <a:buChar char=""/>
              <a:defRPr sz="2000" b="0">
                <a:solidFill>
                  <a:srgbClr val="000000"/>
                </a:solidFill>
                <a:latin typeface="+mn-lt"/>
                <a:cs typeface="Segoe UI Semilight" panose="020B0402040204020203" pitchFamily="34" charset="0"/>
              </a:defRPr>
            </a:lvl1pPr>
            <a:lvl2pPr marL="427038" indent="-171450">
              <a:buFont typeface="Wingdings" panose="05000000000000000000" pitchFamily="2" charset="2"/>
              <a:buChar char=""/>
              <a:defRPr sz="1600" b="0">
                <a:solidFill>
                  <a:srgbClr val="000000"/>
                </a:solidFill>
              </a:defRPr>
            </a:lvl2pPr>
            <a:lvl3pPr marL="639763" indent="-188913">
              <a:buFont typeface="Wingdings" panose="05000000000000000000" pitchFamily="2" charset="2"/>
              <a:buChar char=""/>
              <a:tabLst/>
              <a:defRPr sz="1400" b="0">
                <a:solidFill>
                  <a:srgbClr val="000000"/>
                </a:solidFill>
              </a:defRPr>
            </a:lvl3pPr>
            <a:lvl4pPr marL="828675" indent="-176213">
              <a:buFont typeface="Wingdings" panose="05000000000000000000" pitchFamily="2" charset="2"/>
              <a:buChar char=""/>
              <a:defRPr sz="1200" b="0">
                <a:solidFill>
                  <a:srgbClr val="000000"/>
                </a:solidFill>
              </a:defRPr>
            </a:lvl4pPr>
            <a:lvl5pPr marL="1023938" indent="-169863">
              <a:buFont typeface="Wingdings" panose="05000000000000000000" pitchFamily="2" charset="2"/>
              <a:buChar char=""/>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10">
            <a:extLst>
              <a:ext uri="{FF2B5EF4-FFF2-40B4-BE49-F238E27FC236}">
                <a16:creationId xmlns:a16="http://schemas.microsoft.com/office/drawing/2014/main" id="{9EF2168D-ABC8-AA43-9EDB-A155583EFD61}"/>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216199902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sldGuideLst>
    </p:ext>
  </p:extLst>
</p:sldLayout>
</file>

<file path=ppt/slideLayouts/slideLayout25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1519275"/>
      </p:ext>
    </p:extLst>
  </p:cSld>
  <p:clrMapOvr>
    <a:masterClrMapping/>
  </p:clrMapOvr>
  <p:transition>
    <p:fade/>
  </p:transition>
  <p:extLst>
    <p:ext uri="{DCECCB84-F9BA-43D5-87BE-67443E8EF086}">
      <p15:sldGuideLst xmlns:p15="http://schemas.microsoft.com/office/powerpoint/2012/main">
        <p15:guide id="1" orient="horz" pos="1272">
          <p15:clr>
            <a:srgbClr val="5ACBF0"/>
          </p15:clr>
        </p15:guide>
        <p15:guide id="2" orient="horz" pos="904">
          <p15:clr>
            <a:srgbClr val="5ACBF0"/>
          </p15:clr>
        </p15:guide>
        <p15:guide id="3" orient="horz" pos="288">
          <p15:clr>
            <a:srgbClr val="5ACBF0"/>
          </p15:clr>
        </p15:guide>
      </p15:sldGuideLst>
    </p:ext>
  </p:extLst>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userDrawn="1">
  <p:cSld name="Walkin">
    <p:bg>
      <p:bgRef idx="1001">
        <a:schemeClr val="bg2"/>
      </p:bgRef>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CF36209-EDA4-1AA4-BE2F-94A49584EB11}"/>
              </a:ext>
            </a:extLst>
          </p:cNvPr>
          <p:cNvPicPr>
            <a:picLocks noChangeAspect="1"/>
          </p:cNvPicPr>
          <p:nvPr userDrawn="1"/>
        </p:nvPicPr>
        <p:blipFill>
          <a:blip r:embed="rId2"/>
          <a:srcRect/>
          <a:stretch/>
        </p:blipFill>
        <p:spPr>
          <a:xfrm>
            <a:off x="2187" y="428"/>
            <a:ext cx="12187625" cy="6857143"/>
          </a:xfrm>
          <a:prstGeom prst="rect">
            <a:avLst/>
          </a:prstGeom>
        </p:spPr>
      </p:pic>
      <p:pic>
        <p:nvPicPr>
          <p:cNvPr id="5" name="MS logo white - EMF" descr="Microsoft logo white text version">
            <a:extLst>
              <a:ext uri="{FF2B5EF4-FFF2-40B4-BE49-F238E27FC236}">
                <a16:creationId xmlns:a16="http://schemas.microsoft.com/office/drawing/2014/main" id="{F22BE466-3987-8E20-5C93-D96FD6402A29}"/>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pic>
        <p:nvPicPr>
          <p:cNvPr id="16" name="Picture 15">
            <a:extLst>
              <a:ext uri="{FF2B5EF4-FFF2-40B4-BE49-F238E27FC236}">
                <a16:creationId xmlns:a16="http://schemas.microsoft.com/office/drawing/2014/main" id="{DBB7DE68-B90B-169C-8BC2-CD6066BD974D}"/>
              </a:ext>
            </a:extLst>
          </p:cNvPr>
          <p:cNvPicPr>
            <a:picLocks noChangeAspect="1"/>
          </p:cNvPicPr>
          <p:nvPr userDrawn="1"/>
        </p:nvPicPr>
        <p:blipFill>
          <a:blip r:embed="rId4"/>
          <a:stretch>
            <a:fillRect/>
          </a:stretch>
        </p:blipFill>
        <p:spPr>
          <a:xfrm>
            <a:off x="582903" y="2747989"/>
            <a:ext cx="5785605" cy="1322947"/>
          </a:xfrm>
          <a:prstGeom prst="rect">
            <a:avLst/>
          </a:prstGeom>
        </p:spPr>
      </p:pic>
    </p:spTree>
    <p:extLst>
      <p:ext uri="{BB962C8B-B14F-4D97-AF65-F5344CB8AC3E}">
        <p14:creationId xmlns:p14="http://schemas.microsoft.com/office/powerpoint/2010/main" val="2851717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p:cSld name="Title Slide">
    <p:bg>
      <p:bgRef idx="1001">
        <a:schemeClr val="bg2"/>
      </p:bgRef>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92FAED5E-4D3E-3BC4-E004-437D9C46039B}"/>
              </a:ext>
            </a:extLst>
          </p:cNvPr>
          <p:cNvPicPr>
            <a:picLocks noChangeAspect="1"/>
          </p:cNvPicPr>
          <p:nvPr userDrawn="1"/>
        </p:nvPicPr>
        <p:blipFill>
          <a:blip r:embed="rId2"/>
          <a:srcRect/>
          <a:stretch/>
        </p:blipFill>
        <p:spPr>
          <a:xfrm>
            <a:off x="2187" y="428"/>
            <a:ext cx="12187625" cy="6857143"/>
          </a:xfrm>
          <a:prstGeom prst="rect">
            <a:avLst/>
          </a:prstGeom>
        </p:spPr>
      </p:pic>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rgbClr val="D4EC8E"/>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2" name="MS logo white - EMF" descr="Microsoft logo white text version">
            <a:extLst>
              <a:ext uri="{FF2B5EF4-FFF2-40B4-BE49-F238E27FC236}">
                <a16:creationId xmlns:a16="http://schemas.microsoft.com/office/drawing/2014/main" id="{B7258F0B-B819-771F-E43A-118C7693F878}"/>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10608469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p:cSld name="Title Slide 2">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3B0D12AE-ADCF-1091-117F-BB03F7EC506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28357121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1749550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7657420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7072724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122753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999186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0791070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62.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096653"/>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08587199"/>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264.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13191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1053804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427293613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192793876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412292064"/>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19025344"/>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47911059"/>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271.xml><?xml version="1.0" encoding="utf-8"?>
<p:sldLayout xmlns:a="http://schemas.openxmlformats.org/drawingml/2006/main" xmlns:r="http://schemas.openxmlformats.org/officeDocument/2006/relationships" xmlns:p="http://schemas.openxmlformats.org/presentationml/2006/main" preserve="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24747487"/>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272.xml><?xml version="1.0" encoding="utf-8"?>
<p:sldLayout xmlns:a="http://schemas.openxmlformats.org/drawingml/2006/main" xmlns:r="http://schemas.openxmlformats.org/officeDocument/2006/relationships" xmlns:p="http://schemas.openxmlformats.org/presentationml/2006/main" preserve="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52427644"/>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273.xml><?xml version="1.0" encoding="utf-8"?>
<p:sldLayout xmlns:a="http://schemas.openxmlformats.org/drawingml/2006/main" xmlns:r="http://schemas.openxmlformats.org/officeDocument/2006/relationships" xmlns:p="http://schemas.openxmlformats.org/presentationml/2006/main" preserve="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51525999"/>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274.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01523506"/>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275.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9701641"/>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66034194"/>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558645695"/>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53123294"/>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8622014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6845787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281.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3631426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282.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2067121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283.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75849892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0007745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285.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573015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9961521"/>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287.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846487238"/>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288.xml><?xml version="1.0" encoding="utf-8"?>
<p:sldLayout xmlns:a="http://schemas.openxmlformats.org/drawingml/2006/main" xmlns:r="http://schemas.openxmlformats.org/officeDocument/2006/relationships" xmlns:p="http://schemas.openxmlformats.org/presentationml/2006/main" preserve="1">
  <p:cSld name="Developer Code Layou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135195737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289.xml><?xml version="1.0" encoding="utf-8"?>
<p:sldLayout xmlns:a="http://schemas.openxmlformats.org/drawingml/2006/main" xmlns:r="http://schemas.openxmlformats.org/officeDocument/2006/relationships" xmlns:p="http://schemas.openxmlformats.org/presentationml/2006/main" preserve="1">
  <p:cSld name="Code Bottom">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180315016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290.xml><?xml version="1.0" encoding="utf-8"?>
<p:sldLayout xmlns:a="http://schemas.openxmlformats.org/drawingml/2006/main" xmlns:r="http://schemas.openxmlformats.org/officeDocument/2006/relationships" xmlns:p="http://schemas.openxmlformats.org/presentationml/2006/main" preserve="1">
  <p:cSld name="Code Top">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109518613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291.xml><?xml version="1.0" encoding="utf-8"?>
<p:sldLayout xmlns:a="http://schemas.openxmlformats.org/drawingml/2006/main" xmlns:r="http://schemas.openxmlformats.org/officeDocument/2006/relationships" xmlns:p="http://schemas.openxmlformats.org/presentationml/2006/main" preserve="1">
  <p:cSld name="Code Right sid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406014448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292.xml><?xml version="1.0" encoding="utf-8"?>
<p:sldLayout xmlns:a="http://schemas.openxmlformats.org/drawingml/2006/main" xmlns:r="http://schemas.openxmlformats.org/officeDocument/2006/relationships" xmlns:p="http://schemas.openxmlformats.org/presentationml/2006/main" preserve="1">
  <p:cSld name="Code Left sd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108873358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293.xml><?xml version="1.0" encoding="utf-8"?>
<p:sldLayout xmlns:a="http://schemas.openxmlformats.org/drawingml/2006/main" xmlns:r="http://schemas.openxmlformats.org/officeDocument/2006/relationships" xmlns:p="http://schemas.openxmlformats.org/presentationml/2006/main" preserve="1">
  <p:cSld name="Demo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D4EC8E"/>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13597791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294.xml><?xml version="1.0" encoding="utf-8"?>
<p:sldLayout xmlns:a="http://schemas.openxmlformats.org/drawingml/2006/main" xmlns:r="http://schemas.openxmlformats.org/officeDocument/2006/relationships" xmlns:p="http://schemas.openxmlformats.org/presentationml/2006/main" preserve="1">
  <p:cSld name="Demo slide 2">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12026392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D4EC8E"/>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42927348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p:cSld name="Section Title 2">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40875718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868865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406045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3128002045"/>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125056362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3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67036207"/>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58852276"/>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61002300"/>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6582855"/>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94622698"/>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65397789"/>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07342262"/>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06489037"/>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9849034"/>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84957152"/>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88465427"/>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1"/>
      </p:bgRef>
    </p:bg>
    <p:spTree>
      <p:nvGrpSpPr>
        <p:cNvPr id="1" name=""/>
        <p:cNvGrpSpPr/>
        <p:nvPr/>
      </p:nvGrpSpPr>
      <p:grpSpPr>
        <a:xfrm>
          <a:off x="0" y="0"/>
          <a:ext cx="0" cy="0"/>
          <a:chOff x="0" y="0"/>
          <a:chExt cx="0" cy="0"/>
        </a:xfrm>
      </p:grpSpPr>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itle 1"/>
          <p:cNvSpPr>
            <a:spLocks noGrp="1"/>
          </p:cNvSpPr>
          <p:nvPr>
            <p:ph type="title" hasCustomPrompt="1"/>
          </p:nvPr>
        </p:nvSpPr>
        <p:spPr>
          <a:xfrm>
            <a:off x="0" y="2690336"/>
            <a:ext cx="12192000" cy="738664"/>
          </a:xfrm>
          <a:noFill/>
        </p:spPr>
        <p:txBody>
          <a:bodyPr wrap="square" lIns="0" tIns="0" rIns="0" bIns="0" anchor="b" anchorCtr="0">
            <a:spAutoFit/>
          </a:bodyPr>
          <a:lstStyle>
            <a:lvl1pPr algn="ctr">
              <a:defRPr lang="en-US" sz="4800" b="0" kern="1200" cap="none" spc="-50" baseline="0" dirty="0">
                <a:ln w="3175">
                  <a:noFill/>
                </a:ln>
                <a:solidFill>
                  <a:srgbClr val="50E6FF"/>
                </a:solidFill>
                <a:effectLst/>
                <a:latin typeface="+mj-lt"/>
                <a:ea typeface="+mn-ea"/>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5302496"/>
            <a:ext cx="9144000" cy="338554"/>
          </a:xfrm>
          <a:noFill/>
        </p:spPr>
        <p:txBody>
          <a:bodyPr wrap="square" lIns="0" tIns="0" rIns="0" bIns="0">
            <a:spAutoFit/>
          </a:bodyPr>
          <a:lstStyle>
            <a:lvl1pPr marL="0" indent="0">
              <a:spcBef>
                <a:spcPts val="0"/>
              </a:spcBef>
              <a:buNone/>
              <a:defRPr sz="22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16140428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userDrawn="1">
  <p:cSld name="Title Slide 2">
    <p:bg>
      <p:bgRef idx="1001">
        <a:schemeClr val="bg1"/>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rgbClr val="50E6FF"/>
                </a:solidFill>
                <a:latin typeface="+mj-lt"/>
                <a:cs typeface="Segoe UI" panose="020B0502040204020203" pitchFamily="34" charset="0"/>
              </a:defRPr>
            </a:lvl1pPr>
          </a:lstStyle>
          <a:p>
            <a:r>
              <a:rPr lang="en-US"/>
              <a:t>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pic>
        <p:nvPicPr>
          <p:cNvPr id="8" name="MS logo white - EMF">
            <a:extLst>
              <a:ext uri="{FF2B5EF4-FFF2-40B4-BE49-F238E27FC236}">
                <a16:creationId xmlns:a16="http://schemas.microsoft.com/office/drawing/2014/main" id="{471B0439-A29A-4B8A-B1F5-6C679A05A621}"/>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bwMode="black">
          <a:xfrm>
            <a:off x="288117" y="279110"/>
            <a:ext cx="2464950" cy="905964"/>
          </a:xfrm>
          <a:prstGeom prst="rect">
            <a:avLst/>
          </a:prstGeom>
        </p:spPr>
      </p:pic>
    </p:spTree>
    <p:extLst>
      <p:ext uri="{BB962C8B-B14F-4D97-AF65-F5344CB8AC3E}">
        <p14:creationId xmlns:p14="http://schemas.microsoft.com/office/powerpoint/2010/main" val="12469154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14.xml><?xml version="1.0" encoding="utf-8"?>
<p:sldLayout xmlns:a="http://schemas.openxmlformats.org/drawingml/2006/main" xmlns:r="http://schemas.openxmlformats.org/officeDocument/2006/relationships" xmlns:p="http://schemas.openxmlformats.org/presentationml/2006/main" preserve="1" userDrawn="1">
  <p:cSld name="Title Slide 3">
    <p:bg>
      <p:bgRef idx="1001">
        <a:schemeClr val="bg2"/>
      </p:bgRef>
    </p:bg>
    <p:spTree>
      <p:nvGrpSpPr>
        <p:cNvPr id="1" name=""/>
        <p:cNvGrpSpPr/>
        <p:nvPr/>
      </p:nvGrpSpPr>
      <p:grpSpPr>
        <a:xfrm>
          <a:off x="0" y="0"/>
          <a:ext cx="0" cy="0"/>
          <a:chOff x="0" y="0"/>
          <a:chExt cx="0" cy="0"/>
        </a:xfrm>
      </p:grpSpPr>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rgbClr val="50E6FF"/>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32778699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15.xml><?xml version="1.0" encoding="utf-8"?>
<p:sldLayout xmlns:a="http://schemas.openxmlformats.org/drawingml/2006/main" xmlns:r="http://schemas.openxmlformats.org/officeDocument/2006/relationships" xmlns:p="http://schemas.openxmlformats.org/presentationml/2006/main" preserve="1" userDrawn="1">
  <p:cSld name="Title Slide 4">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rgbClr val="50E6FF"/>
                </a:solidFill>
                <a:latin typeface="+mj-lt"/>
                <a:cs typeface="Segoe UI" panose="020B0502040204020203" pitchFamily="34" charset="0"/>
              </a:defRPr>
            </a:lvl1pPr>
          </a:lstStyle>
          <a:p>
            <a:r>
              <a:rPr lang="en-US"/>
              <a:t>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pic>
        <p:nvPicPr>
          <p:cNvPr id="8" name="MS logo white - EMF">
            <a:extLst>
              <a:ext uri="{FF2B5EF4-FFF2-40B4-BE49-F238E27FC236}">
                <a16:creationId xmlns:a16="http://schemas.microsoft.com/office/drawing/2014/main" id="{471B0439-A29A-4B8A-B1F5-6C679A05A621}"/>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bwMode="black">
          <a:xfrm>
            <a:off x="288117" y="279110"/>
            <a:ext cx="2464950" cy="905964"/>
          </a:xfrm>
          <a:prstGeom prst="rect">
            <a:avLst/>
          </a:prstGeom>
        </p:spPr>
      </p:pic>
    </p:spTree>
    <p:extLst>
      <p:ext uri="{BB962C8B-B14F-4D97-AF65-F5344CB8AC3E}">
        <p14:creationId xmlns:p14="http://schemas.microsoft.com/office/powerpoint/2010/main" val="20531202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userDrawn="1">
  <p:cSld name="Title Slide 5">
    <p:bg>
      <p:bgRef idx="1001">
        <a:schemeClr val="bg1"/>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15738526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1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413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9704385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18.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322648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527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527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016323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sldGuideLst>
    </p:ext>
  </p:extLst>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1697729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sldGuideLst>
    </p:ext>
  </p:extLst>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5177900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userDrawn="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126391845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userDrawn="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gray">
          <a:xfrm>
            <a:off x="5334000" y="0"/>
            <a:ext cx="6858000" cy="6858000"/>
          </a:xfrm>
          <a:blipFill>
            <a:blip r:embed="rId2"/>
            <a:stretch>
              <a:fillRect/>
            </a:stretch>
          </a:blipFill>
        </p:spPr>
        <p:txBody>
          <a:bodyPr lIns="0" tIns="2103120" rIns="0" anchor="t" anchorCtr="0">
            <a:noAutofit/>
          </a:bodyPr>
          <a:lstStyle>
            <a:lvl1pPr marL="0" indent="0" algn="ctr">
              <a:lnSpc>
                <a:spcPct val="100000"/>
              </a:lnSpc>
              <a:buNone/>
              <a:defRPr sz="1600" b="1">
                <a:solidFill>
                  <a:srgbClr val="FFFFFF"/>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705704068"/>
      </p:ext>
    </p:extLst>
  </p:cSld>
  <p:clrMapOvr>
    <a:masterClrMapping/>
  </p:clrMapOvr>
  <p:transition>
    <p:fade/>
  </p:transition>
  <p:extLst>
    <p:ext uri="{DCECCB84-F9BA-43D5-87BE-67443E8EF086}">
      <p15:sldGuideLst xmlns:p15="http://schemas.microsoft.com/office/powerpoint/2012/main">
        <p15:guide id="2" pos="3360">
          <p15:clr>
            <a:srgbClr val="FBAE40"/>
          </p15:clr>
        </p15:guide>
        <p15:guide id="6" orient="horz" pos="904">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userDrawn="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gray">
          <a:xfrm>
            <a:off x="5334000" y="0"/>
            <a:ext cx="6858000" cy="6858000"/>
          </a:xfrm>
          <a:blipFill>
            <a:blip r:embed="rId2"/>
            <a:stretch>
              <a:fillRect/>
            </a:stretch>
          </a:blipFill>
        </p:spPr>
        <p:txBody>
          <a:bodyPr lIns="0" tIns="2103120" rIns="0" anchor="t" anchorCtr="0">
            <a:noAutofit/>
          </a:bodyPr>
          <a:lstStyle>
            <a:lvl1pPr marL="0" indent="0" algn="ctr">
              <a:lnSpc>
                <a:spcPct val="100000"/>
              </a:lnSpc>
              <a:buNone/>
              <a:defRPr sz="1600" b="1">
                <a:solidFill>
                  <a:srgbClr val="FFFFFF"/>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741733605"/>
      </p:ext>
    </p:extLst>
  </p:cSld>
  <p:clrMapOvr>
    <a:masterClrMapping/>
  </p:clrMapOvr>
  <p:transition>
    <p:fade/>
  </p:transition>
  <p:extLst>
    <p:ext uri="{DCECCB84-F9BA-43D5-87BE-67443E8EF086}">
      <p15:sldGuideLst xmlns:p15="http://schemas.microsoft.com/office/powerpoint/2012/main">
        <p15:guide id="2" pos="3360">
          <p15:clr>
            <a:srgbClr val="FBAE40"/>
          </p15:clr>
        </p15:guide>
        <p15:guide id="5" orient="horz" pos="2160">
          <p15:clr>
            <a:srgbClr val="FBAE4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userDrawn="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96526"/>
            <a:ext cx="4163125" cy="3272512"/>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gray">
          <a:xfrm>
            <a:off x="5334000" y="0"/>
            <a:ext cx="6858000" cy="6858000"/>
          </a:xfrm>
          <a:blipFill>
            <a:blip r:embed="rId2"/>
            <a:stretch>
              <a:fillRect/>
            </a:stretch>
          </a:blipFill>
        </p:spPr>
        <p:txBody>
          <a:bodyPr lIns="0" tIns="2103120" rIns="0" anchor="t" anchorCtr="0">
            <a:noAutofit/>
          </a:bodyPr>
          <a:lstStyle>
            <a:lvl1pPr marL="0" indent="0" algn="ctr">
              <a:lnSpc>
                <a:spcPct val="100000"/>
              </a:lnSpc>
              <a:buNone/>
              <a:defRPr sz="1600" b="1">
                <a:solidFill>
                  <a:srgbClr val="FFFFFF"/>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411196802"/>
      </p:ext>
    </p:extLst>
  </p:cSld>
  <p:clrMapOvr>
    <a:masterClrMapping/>
  </p:clrMapOvr>
  <p:transition>
    <p:fade/>
  </p:transition>
  <p:extLst>
    <p:ext uri="{DCECCB84-F9BA-43D5-87BE-67443E8EF086}">
      <p15:sldGuideLst xmlns:p15="http://schemas.microsoft.com/office/powerpoint/2012/main">
        <p15:guide id="2" pos="3360">
          <p15:clr>
            <a:srgbClr val="FBAE4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userDrawn="1">
  <p:cSld name="Demo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50E6FF"/>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gradFill>
                  <a:gsLst>
                    <a:gs pos="0">
                      <a:schemeClr val="tx1"/>
                    </a:gs>
                    <a:gs pos="100000">
                      <a:schemeClr val="tx1"/>
                    </a:gs>
                  </a:gsLst>
                  <a:lin ang="5400000" scaled="0"/>
                </a:gradFill>
                <a:latin typeface="+mn-lt"/>
              </a:defRPr>
            </a:lvl1pPr>
          </a:lstStyle>
          <a:p>
            <a:pPr lvl="0"/>
            <a:r>
              <a:rPr lang="en-US"/>
              <a:t>Speaker name</a:t>
            </a:r>
          </a:p>
        </p:txBody>
      </p:sp>
    </p:spTree>
    <p:extLst>
      <p:ext uri="{BB962C8B-B14F-4D97-AF65-F5344CB8AC3E}">
        <p14:creationId xmlns:p14="http://schemas.microsoft.com/office/powerpoint/2010/main" val="6228970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userDrawn="1">
  <p:cSld name="Demo slide 2">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50E6FF"/>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gradFill>
                  <a:gsLst>
                    <a:gs pos="0">
                      <a:schemeClr val="tx1"/>
                    </a:gs>
                    <a:gs pos="100000">
                      <a:schemeClr val="tx1"/>
                    </a:gs>
                  </a:gsLst>
                  <a:lin ang="5400000" scaled="0"/>
                </a:gradFill>
                <a:latin typeface="+mn-lt"/>
              </a:defRPr>
            </a:lvl1pPr>
          </a:lstStyle>
          <a:p>
            <a:pPr lvl="0"/>
            <a:r>
              <a:rPr lang="en-US"/>
              <a:t>Speaker name</a:t>
            </a:r>
          </a:p>
        </p:txBody>
      </p:sp>
    </p:spTree>
    <p:extLst>
      <p:ext uri="{BB962C8B-B14F-4D97-AF65-F5344CB8AC3E}">
        <p14:creationId xmlns:p14="http://schemas.microsoft.com/office/powerpoint/2010/main" val="24913926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328.xml><?xml version="1.0" encoding="utf-8"?>
<p:sldLayout xmlns:a="http://schemas.openxmlformats.org/drawingml/2006/main" xmlns:r="http://schemas.openxmlformats.org/officeDocument/2006/relationships" xmlns:p="http://schemas.openxmlformats.org/presentationml/2006/main" preserve="1" userDrawn="1">
  <p:cSld name="Demo slide 3">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gradFill>
                  <a:gsLst>
                    <a:gs pos="0">
                      <a:schemeClr val="tx1"/>
                    </a:gs>
                    <a:gs pos="100000">
                      <a:schemeClr val="tx1"/>
                    </a:gs>
                  </a:gsLst>
                  <a:lin ang="5400000" scaled="0"/>
                </a:gradFill>
                <a:latin typeface="+mn-lt"/>
              </a:defRPr>
            </a:lvl1pPr>
          </a:lstStyle>
          <a:p>
            <a:pPr lvl="0"/>
            <a:r>
              <a:rPr lang="en-US"/>
              <a:t>Speaker name</a:t>
            </a:r>
          </a:p>
        </p:txBody>
      </p:sp>
    </p:spTree>
    <p:extLst>
      <p:ext uri="{BB962C8B-B14F-4D97-AF65-F5344CB8AC3E}">
        <p14:creationId xmlns:p14="http://schemas.microsoft.com/office/powerpoint/2010/main" val="247940605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329.xml><?xml version="1.0" encoding="utf-8"?>
<p:sldLayout xmlns:a="http://schemas.openxmlformats.org/drawingml/2006/main" xmlns:r="http://schemas.openxmlformats.org/officeDocument/2006/relationships" xmlns:p="http://schemas.openxmlformats.org/presentationml/2006/main" preserve="1" userDrawn="1">
  <p:cSld name="Section Titl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50E6FF"/>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9067769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330.xml><?xml version="1.0" encoding="utf-8"?>
<p:sldLayout xmlns:a="http://schemas.openxmlformats.org/drawingml/2006/main" xmlns:r="http://schemas.openxmlformats.org/officeDocument/2006/relationships" xmlns:p="http://schemas.openxmlformats.org/presentationml/2006/main" preserve="1" userDrawn="1">
  <p:cSld name="Section Title 2">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50E6FF"/>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32663425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userDrawn="1">
  <p:cSld name="Section Title 3">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2347447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3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439244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userDrawn="1">
  <p:cSld name="Blank 2">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026785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userDrawn="1">
  <p:cSld name="Blank 3">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1707162"/>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userDrawn="1">
  <p:cSld name="Blank 4">
    <p:spTree>
      <p:nvGrpSpPr>
        <p:cNvPr id="1" name=""/>
        <p:cNvGrpSpPr/>
        <p:nvPr/>
      </p:nvGrpSpPr>
      <p:grpSpPr>
        <a:xfrm>
          <a:off x="0" y="0"/>
          <a:ext cx="0" cy="0"/>
          <a:chOff x="0" y="0"/>
          <a:chExt cx="0" cy="0"/>
        </a:xfrm>
      </p:grpSpPr>
    </p:spTree>
    <p:extLst>
      <p:ext uri="{BB962C8B-B14F-4D97-AF65-F5344CB8AC3E}">
        <p14:creationId xmlns:p14="http://schemas.microsoft.com/office/powerpoint/2010/main" val="111806255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6.xml><?xml version="1.0" encoding="utf-8"?>
<p:sldLayout xmlns:a="http://schemas.openxmlformats.org/drawingml/2006/main" xmlns:r="http://schemas.openxmlformats.org/officeDocument/2006/relationships" xmlns:p="http://schemas.openxmlformats.org/presentationml/2006/main" preserve="1" userDrawn="1">
  <p:cSld name="Developer Cod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0DF2A6-26A8-4810-95DF-F65F123C6660}"/>
              </a:ext>
            </a:extLst>
          </p:cNvPr>
          <p:cNvSpPr>
            <a:spLocks noGrp="1"/>
          </p:cNvSpPr>
          <p:nvPr>
            <p:ph type="title" hasCustomPrompt="1"/>
          </p:nvPr>
        </p:nvSpPr>
        <p:spPr/>
        <p:txBody>
          <a:bodyPr/>
          <a:lstStyle>
            <a:lvl1pPr>
              <a:defRPr/>
            </a:lvl1pPr>
          </a:lstStyle>
          <a:p>
            <a:r>
              <a:rPr lang="en-US"/>
              <a:t>Software code slide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1436688"/>
            <a:ext cx="11018520" cy="1908215"/>
          </a:xfrm>
        </p:spPr>
        <p:txBody>
          <a:bodyPr/>
          <a:lstStyle>
            <a:lvl1pPr marL="0" indent="0">
              <a:buNone/>
              <a:defRPr sz="2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1pPr>
            <a:lvl2pPr marL="346553" indent="0">
              <a:buNone/>
              <a:defRPr sz="24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607" indent="0">
              <a:buNone/>
              <a:defRPr sz="20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563"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997"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69868497"/>
      </p:ext>
    </p:extLst>
  </p:cSld>
  <p:clrMapOvr>
    <a:masterClrMapping/>
  </p:clrMapOvr>
  <p:transition>
    <p:fade/>
  </p:transition>
  <p:extLst>
    <p:ext uri="{DCECCB84-F9BA-43D5-87BE-67443E8EF086}">
      <p15:sldGuideLst xmlns:p15="http://schemas.microsoft.com/office/powerpoint/2012/main">
        <p15:guide id="1" orient="horz" pos="1272">
          <p15:clr>
            <a:srgbClr val="5ACBF0"/>
          </p15:clr>
        </p15:guide>
        <p15:guide id="2" orient="horz" pos="905">
          <p15:clr>
            <a:srgbClr val="5ACBF0"/>
          </p15:clr>
        </p15:guide>
        <p15:guide id="3" orient="horz" pos="288">
          <p15:clr>
            <a:srgbClr val="5ACBF0"/>
          </p15:clr>
        </p15:guide>
      </p15:sldGuideLst>
    </p:ext>
  </p:extLst>
</p:sldLayout>
</file>

<file path=ppt/slideLayouts/slideLayout337.xml><?xml version="1.0" encoding="utf-8"?>
<p:sldLayout xmlns:a="http://schemas.openxmlformats.org/drawingml/2006/main" xmlns:r="http://schemas.openxmlformats.org/officeDocument/2006/relationships" xmlns:p="http://schemas.openxmlformats.org/presentationml/2006/main" preserve="1" userDrawn="1">
  <p:cSld name="Closing logo slide">
    <p:bg>
      <p:bgRef idx="1001">
        <a:schemeClr val="bg1"/>
      </p:bgRef>
    </p:bg>
    <p:spTree>
      <p:nvGrpSpPr>
        <p:cNvPr id="1" name=""/>
        <p:cNvGrpSpPr/>
        <p:nvPr/>
      </p:nvGrpSpPr>
      <p:grpSpPr>
        <a:xfrm>
          <a:off x="0" y="0"/>
          <a:ext cx="0" cy="0"/>
          <a:chOff x="0" y="0"/>
          <a:chExt cx="0" cy="0"/>
        </a:xfrm>
      </p:grpSpPr>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gradFill>
                  <a:gsLst>
                    <a:gs pos="0">
                      <a:schemeClr val="tx1"/>
                    </a:gs>
                    <a:gs pos="100000">
                      <a:schemeClr val="tx1"/>
                    </a:gs>
                  </a:gsLst>
                  <a:lin ang="5400000" scaled="0"/>
                </a:gradFill>
                <a:cs typeface="Segoe UI" pitchFamily="34" charset="0"/>
              </a:rPr>
              <a:t>© Copyright Microsoft Corporation. All rights reserved. </a:t>
            </a:r>
          </a:p>
        </p:txBody>
      </p:sp>
    </p:spTree>
    <p:extLst>
      <p:ext uri="{BB962C8B-B14F-4D97-AF65-F5344CB8AC3E}">
        <p14:creationId xmlns:p14="http://schemas.microsoft.com/office/powerpoint/2010/main" val="1578787963"/>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38.xml><?xml version="1.0" encoding="utf-8"?>
<p:sldLayout xmlns:a="http://schemas.openxmlformats.org/drawingml/2006/main" xmlns:r="http://schemas.openxmlformats.org/officeDocument/2006/relationships" xmlns:p="http://schemas.openxmlformats.org/presentationml/2006/main" preserve="1" userDrawn="1">
  <p:cSld name="Closing logo slide 2">
    <p:bg>
      <p:bgRef idx="1001">
        <a:schemeClr val="bg2"/>
      </p:bgRef>
    </p:bg>
    <p:spTree>
      <p:nvGrpSpPr>
        <p:cNvPr id="1" name=""/>
        <p:cNvGrpSpPr/>
        <p:nvPr/>
      </p:nvGrpSpPr>
      <p:grpSpPr>
        <a:xfrm>
          <a:off x="0" y="0"/>
          <a:ext cx="0" cy="0"/>
          <a:chOff x="0" y="0"/>
          <a:chExt cx="0" cy="0"/>
        </a:xfrm>
      </p:grpSpPr>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gradFill>
                  <a:gsLst>
                    <a:gs pos="0">
                      <a:schemeClr val="tx1"/>
                    </a:gs>
                    <a:gs pos="100000">
                      <a:schemeClr val="tx1"/>
                    </a:gs>
                  </a:gsLst>
                  <a:lin ang="5400000" scaled="0"/>
                </a:gradFill>
                <a:cs typeface="Segoe UI" pitchFamily="34" charset="0"/>
              </a:rPr>
              <a:t>© Copyright Microsoft Corporation. All rights reserved. </a:t>
            </a:r>
          </a:p>
        </p:txBody>
      </p:sp>
    </p:spTree>
    <p:extLst>
      <p:ext uri="{BB962C8B-B14F-4D97-AF65-F5344CB8AC3E}">
        <p14:creationId xmlns:p14="http://schemas.microsoft.com/office/powerpoint/2010/main" val="2869136111"/>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39.xml><?xml version="1.0" encoding="utf-8"?>
<p:sldLayout xmlns:a="http://schemas.openxmlformats.org/drawingml/2006/main" xmlns:r="http://schemas.openxmlformats.org/officeDocument/2006/relationships" xmlns:p="http://schemas.openxmlformats.org/presentationml/2006/main" preserve="1" userDrawn="1">
  <p:cSld name="Black Notes slide Layout">
    <p:bg bwMode="black">
      <p:bgPr>
        <a:solidFill>
          <a:srgbClr val="000000"/>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gradFill>
                  <a:gsLst>
                    <a:gs pos="1250">
                      <a:schemeClr val="tx1"/>
                    </a:gs>
                    <a:gs pos="100000">
                      <a:schemeClr val="tx1"/>
                    </a:gs>
                  </a:gsLst>
                  <a:lin ang="5400000" scaled="0"/>
                </a:gra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gradFill>
                  <a:gsLst>
                    <a:gs pos="0">
                      <a:srgbClr val="000000"/>
                    </a:gs>
                    <a:gs pos="100000">
                      <a:srgbClr val="000000"/>
                    </a:gs>
                  </a:gsLst>
                  <a:lin ang="5400000" scaled="0"/>
                </a:gra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59379354"/>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340.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CFE9E-9EE7-42D5-8DA3-3E7A04DC5E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BAA6C87-C3B7-4339-A689-2C2308F356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6618052-520C-4D3E-95FA-3DAEBA206FA1}"/>
              </a:ext>
            </a:extLst>
          </p:cNvPr>
          <p:cNvSpPr>
            <a:spLocks noGrp="1"/>
          </p:cNvSpPr>
          <p:nvPr>
            <p:ph type="dt" sz="half" idx="10"/>
          </p:nvPr>
        </p:nvSpPr>
        <p:spPr/>
        <p:txBody>
          <a:bodyPr/>
          <a:lstStyle/>
          <a:p>
            <a:fld id="{B35AAE5B-F64A-437F-A29F-CC808A5CDF7B}" type="datetimeFigureOut">
              <a:rPr lang="en-US" smtClean="0"/>
              <a:t>5/12/2026</a:t>
            </a:fld>
            <a:endParaRPr lang="en-US"/>
          </a:p>
        </p:txBody>
      </p:sp>
      <p:sp>
        <p:nvSpPr>
          <p:cNvPr id="5" name="Footer Placeholder 4">
            <a:extLst>
              <a:ext uri="{FF2B5EF4-FFF2-40B4-BE49-F238E27FC236}">
                <a16:creationId xmlns:a16="http://schemas.microsoft.com/office/drawing/2014/main" id="{AC1638DF-B648-40C5-B888-6F29D3370E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6FDC2B-58EA-4959-A71A-E4B7317856EB}"/>
              </a:ext>
            </a:extLst>
          </p:cNvPr>
          <p:cNvSpPr>
            <a:spLocks noGrp="1"/>
          </p:cNvSpPr>
          <p:nvPr>
            <p:ph type="sldNum" sz="quarter" idx="12"/>
          </p:nvPr>
        </p:nvSpPr>
        <p:spPr/>
        <p:txBody>
          <a:bodyPr/>
          <a:lstStyle/>
          <a:p>
            <a:fld id="{33A801BF-539F-4345-991E-4063FD199D73}" type="slidenum">
              <a:rPr lang="en-US" smtClean="0"/>
              <a:t>‹#›</a:t>
            </a:fld>
            <a:endParaRPr lang="en-US"/>
          </a:p>
        </p:txBody>
      </p:sp>
    </p:spTree>
    <p:extLst>
      <p:ext uri="{BB962C8B-B14F-4D97-AF65-F5344CB8AC3E}">
        <p14:creationId xmlns:p14="http://schemas.microsoft.com/office/powerpoint/2010/main" val="172811407"/>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userDrawn="1">
  <p:cSld name="Title_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9A223F9-C5CF-D745-BDCE-40996D9891D6}"/>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B2A94170-AEE9-4F39-966A-84C4F08F6972}"/>
              </a:ext>
            </a:extLst>
          </p:cNvPr>
          <p:cNvSpPr>
            <a:spLocks noGrp="1"/>
          </p:cNvSpPr>
          <p:nvPr>
            <p:ph sz="quarter" idx="11"/>
          </p:nvPr>
        </p:nvSpPr>
        <p:spPr>
          <a:xfrm>
            <a:off x="457200" y="1819275"/>
            <a:ext cx="11277600" cy="4352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63A9FAFE-331B-4375-98B8-A26B06657C79}"/>
              </a:ext>
              <a:ext uri="{C183D7F6-B498-43B3-948B-1728B52AA6E4}">
                <adec:decorative xmlns:adec="http://schemas.microsoft.com/office/drawing/2017/decorative" val="1"/>
              </a:ext>
            </a:extLst>
          </p:cNvPr>
          <p:cNvSpPr>
            <a:spLocks noGrp="1"/>
          </p:cNvSpPr>
          <p:nvPr>
            <p:ph type="dt" sz="half" idx="10"/>
          </p:nvPr>
        </p:nvSpPr>
        <p:spPr/>
        <p:txBody>
          <a:bodyPr/>
          <a:lstStyle/>
          <a:p>
            <a:fld id="{1E5358D1-79CF-DE4F-A686-B9E8FC8A73FF}" type="datetimeFigureOut">
              <a:rPr lang="en-US" smtClean="0"/>
              <a:pPr/>
              <a:t>5/12/2026</a:t>
            </a:fld>
            <a:endParaRPr lang="en-US"/>
          </a:p>
        </p:txBody>
      </p:sp>
      <p:pic>
        <p:nvPicPr>
          <p:cNvPr id="4" name="Picture 3">
            <a:extLst>
              <a:ext uri="{FF2B5EF4-FFF2-40B4-BE49-F238E27FC236}">
                <a16:creationId xmlns:a16="http://schemas.microsoft.com/office/drawing/2014/main" id="{220B5CDF-D4FD-4F3C-B831-7F21BDC5C8EB}"/>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7160405" y="3937699"/>
            <a:ext cx="4862540" cy="2735179"/>
          </a:xfrm>
          <a:prstGeom prst="rect">
            <a:avLst/>
          </a:prstGeom>
        </p:spPr>
      </p:pic>
      <p:sp>
        <p:nvSpPr>
          <p:cNvPr id="3" name="TextBox 2">
            <a:extLst>
              <a:ext uri="{FF2B5EF4-FFF2-40B4-BE49-F238E27FC236}">
                <a16:creationId xmlns:a16="http://schemas.microsoft.com/office/drawing/2014/main" id="{EAD31D99-CEE5-5343-A456-C76D7052C823}"/>
              </a:ext>
            </a:extLst>
          </p:cNvPr>
          <p:cNvSpPr txBox="1"/>
          <p:nvPr userDrawn="1"/>
        </p:nvSpPr>
        <p:spPr>
          <a:xfrm>
            <a:off x="9490833" y="351096"/>
            <a:ext cx="2324547" cy="307777"/>
          </a:xfrm>
          <a:prstGeom prst="rect">
            <a:avLst/>
          </a:prstGeom>
          <a:noFill/>
        </p:spPr>
        <p:txBody>
          <a:bodyPr wrap="none" rtlCol="0">
            <a:spAutoFit/>
          </a:bodyPr>
          <a:lstStyle/>
          <a:p>
            <a:r>
              <a:rPr lang="en-US" sz="1400" spc="300" baseline="0">
                <a:solidFill>
                  <a:srgbClr val="D0D1D2"/>
                </a:solidFill>
              </a:rPr>
              <a:t>MVP</a:t>
            </a:r>
            <a:r>
              <a:rPr lang="en-US" sz="1400" spc="0" baseline="0">
                <a:solidFill>
                  <a:srgbClr val="D0D1D2"/>
                </a:solidFill>
              </a:rPr>
              <a:t> | </a:t>
            </a:r>
            <a:r>
              <a:rPr lang="en-US" sz="1400" b="1" spc="150" baseline="0">
                <a:solidFill>
                  <a:srgbClr val="D0D1D2"/>
                </a:solidFill>
              </a:rPr>
              <a:t>Global Summit</a:t>
            </a:r>
          </a:p>
        </p:txBody>
      </p:sp>
    </p:spTree>
    <p:extLst>
      <p:ext uri="{BB962C8B-B14F-4D97-AF65-F5344CB8AC3E}">
        <p14:creationId xmlns:p14="http://schemas.microsoft.com/office/powerpoint/2010/main" val="1410493491"/>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userDrawn="1">
  <p:cSld name="1_Title Slide">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rgbClr val="50E6FF"/>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1765061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43.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31026A-4A74-439D-A8F5-DB82A03E713C}"/>
              </a:ext>
            </a:extLst>
          </p:cNvPr>
          <p:cNvSpPr>
            <a:spLocks noGrp="1"/>
          </p:cNvSpPr>
          <p:nvPr>
            <p:ph type="title"/>
          </p:nvPr>
        </p:nvSpPr>
        <p:spPr/>
        <p:txBody>
          <a:bodyPr/>
          <a:lstStyle>
            <a:lvl1pPr>
              <a:defRPr>
                <a:solidFill>
                  <a:srgbClr val="000000"/>
                </a:solidFill>
              </a:defRPr>
            </a:lvl1pPr>
          </a:lstStyle>
          <a:p>
            <a:r>
              <a:rPr lang="en-US"/>
              <a:t>Click to edit Master title style</a:t>
            </a:r>
          </a:p>
        </p:txBody>
      </p:sp>
    </p:spTree>
    <p:extLst>
      <p:ext uri="{BB962C8B-B14F-4D97-AF65-F5344CB8AC3E}">
        <p14:creationId xmlns:p14="http://schemas.microsoft.com/office/powerpoint/2010/main" val="389311715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44.xml><?xml version="1.0" encoding="utf-8"?>
<p:sldLayout xmlns:a="http://schemas.openxmlformats.org/drawingml/2006/main" xmlns:r="http://schemas.openxmlformats.org/officeDocument/2006/relationships" xmlns:p="http://schemas.openxmlformats.org/presentationml/2006/main" userDrawn="1">
  <p:cSld name="Small + Medium Container - Angela">
    <p:spTree>
      <p:nvGrpSpPr>
        <p:cNvPr id="1" name=""/>
        <p:cNvGrpSpPr/>
        <p:nvPr/>
      </p:nvGrpSpPr>
      <p:grpSpPr>
        <a:xfrm>
          <a:off x="0" y="0"/>
          <a:ext cx="0" cy="0"/>
          <a:chOff x="0" y="0"/>
          <a:chExt cx="0" cy="0"/>
        </a:xfrm>
      </p:grpSpPr>
      <p:pic>
        <p:nvPicPr>
          <p:cNvPr id="2" name="Picture 1" descr="Medium close-up for &#10;small graphics containers&#10;three quarter speak zoom silhouette overlayed in Building 40-41 Pod 3 Puffin. Window backdrop to outdoor space.">
            <a:extLst>
              <a:ext uri="{FF2B5EF4-FFF2-40B4-BE49-F238E27FC236}">
                <a16:creationId xmlns:a16="http://schemas.microsoft.com/office/drawing/2014/main" id="{D7387BFA-ED95-7135-E75E-E4F05B89C2A4}"/>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a14:imgEffect>
                  </a14:imgLayer>
                </a14:imgProps>
              </a:ext>
            </a:extLst>
          </a:blip>
          <a:srcRect l="31706" t="6311" r="23914" b="49309"/>
          <a:stretch/>
        </p:blipFill>
        <p:spPr>
          <a:xfrm>
            <a:off x="0" y="0"/>
            <a:ext cx="12192000" cy="6858000"/>
          </a:xfrm>
          <a:prstGeom prst="rect">
            <a:avLst/>
          </a:prstGeom>
        </p:spPr>
      </p:pic>
      <p:sp>
        <p:nvSpPr>
          <p:cNvPr id="5" name="Freeform 8" descr="Female silhouette (1/2 body)">
            <a:extLst>
              <a:ext uri="{FF2B5EF4-FFF2-40B4-BE49-F238E27FC236}">
                <a16:creationId xmlns:a16="http://schemas.microsoft.com/office/drawing/2014/main" id="{84BC87CD-23EB-8516-2457-1A3202E12B4C}"/>
              </a:ext>
            </a:extLst>
          </p:cNvPr>
          <p:cNvSpPr/>
          <p:nvPr userDrawn="1"/>
        </p:nvSpPr>
        <p:spPr>
          <a:xfrm>
            <a:off x="1059980" y="682164"/>
            <a:ext cx="3584169" cy="6220368"/>
          </a:xfrm>
          <a:custGeom>
            <a:avLst/>
            <a:gdLst>
              <a:gd name="connsiteX0" fmla="*/ 1098907 w 1819881"/>
              <a:gd name="connsiteY0" fmla="*/ 1048 h 3158425"/>
              <a:gd name="connsiteX1" fmla="*/ 1152442 w 1819881"/>
              <a:gd name="connsiteY1" fmla="*/ 4231 h 3158425"/>
              <a:gd name="connsiteX2" fmla="*/ 1438326 w 1819881"/>
              <a:gd name="connsiteY2" fmla="*/ 278796 h 3158425"/>
              <a:gd name="connsiteX3" fmla="*/ 1552087 w 1819881"/>
              <a:gd name="connsiteY3" fmla="*/ 649326 h 3158425"/>
              <a:gd name="connsiteX4" fmla="*/ 1629663 w 1819881"/>
              <a:gd name="connsiteY4" fmla="*/ 991862 h 3158425"/>
              <a:gd name="connsiteX5" fmla="*/ 1734190 w 1819881"/>
              <a:gd name="connsiteY5" fmla="*/ 1132793 h 3158425"/>
              <a:gd name="connsiteX6" fmla="*/ 1684904 w 1819881"/>
              <a:gd name="connsiteY6" fmla="*/ 1110235 h 3158425"/>
              <a:gd name="connsiteX7" fmla="*/ 1598022 w 1819881"/>
              <a:gd name="connsiteY7" fmla="*/ 989629 h 3158425"/>
              <a:gd name="connsiteX8" fmla="*/ 1635173 w 1819881"/>
              <a:gd name="connsiteY8" fmla="*/ 1094005 h 3158425"/>
              <a:gd name="connsiteX9" fmla="*/ 1692645 w 1819881"/>
              <a:gd name="connsiteY9" fmla="*/ 1180741 h 3158425"/>
              <a:gd name="connsiteX10" fmla="*/ 1638373 w 1819881"/>
              <a:gd name="connsiteY10" fmla="*/ 1138754 h 3158425"/>
              <a:gd name="connsiteX11" fmla="*/ 1566827 w 1819881"/>
              <a:gd name="connsiteY11" fmla="*/ 981071 h 3158425"/>
              <a:gd name="connsiteX12" fmla="*/ 1627580 w 1819881"/>
              <a:gd name="connsiteY12" fmla="*/ 1201587 h 3158425"/>
              <a:gd name="connsiteX13" fmla="*/ 1616412 w 1819881"/>
              <a:gd name="connsiteY13" fmla="*/ 1359788 h 3158425"/>
              <a:gd name="connsiteX14" fmla="*/ 1614607 w 1819881"/>
              <a:gd name="connsiteY14" fmla="*/ 1363031 h 3158425"/>
              <a:gd name="connsiteX15" fmla="*/ 1719525 w 1819881"/>
              <a:gd name="connsiteY15" fmla="*/ 1430663 h 3158425"/>
              <a:gd name="connsiteX16" fmla="*/ 1819585 w 1819881"/>
              <a:gd name="connsiteY16" fmla="*/ 1634876 h 3158425"/>
              <a:gd name="connsiteX17" fmla="*/ 1778441 w 1819881"/>
              <a:gd name="connsiteY17" fmla="*/ 1977514 h 3158425"/>
              <a:gd name="connsiteX18" fmla="*/ 1770006 w 1819881"/>
              <a:gd name="connsiteY18" fmla="*/ 2337298 h 3158425"/>
              <a:gd name="connsiteX19" fmla="*/ 1761966 w 1819881"/>
              <a:gd name="connsiteY19" fmla="*/ 2451204 h 3158425"/>
              <a:gd name="connsiteX20" fmla="*/ 1725934 w 1819881"/>
              <a:gd name="connsiteY20" fmla="*/ 2601292 h 3158425"/>
              <a:gd name="connsiteX21" fmla="*/ 1753629 w 1819881"/>
              <a:gd name="connsiteY21" fmla="*/ 2749518 h 3158425"/>
              <a:gd name="connsiteX22" fmla="*/ 1715734 w 1819881"/>
              <a:gd name="connsiteY22" fmla="*/ 2835879 h 3158425"/>
              <a:gd name="connsiteX23" fmla="*/ 1758022 w 1819881"/>
              <a:gd name="connsiteY23" fmla="*/ 3137765 h 3158425"/>
              <a:gd name="connsiteX24" fmla="*/ 1761395 w 1819881"/>
              <a:gd name="connsiteY24" fmla="*/ 3158425 h 3158425"/>
              <a:gd name="connsiteX25" fmla="*/ 168290 w 1819881"/>
              <a:gd name="connsiteY25" fmla="*/ 3158425 h 3158425"/>
              <a:gd name="connsiteX26" fmla="*/ 162403 w 1819881"/>
              <a:gd name="connsiteY26" fmla="*/ 3110204 h 3158425"/>
              <a:gd name="connsiteX27" fmla="*/ 144350 w 1819881"/>
              <a:gd name="connsiteY27" fmla="*/ 3023869 h 3158425"/>
              <a:gd name="connsiteX28" fmla="*/ 97937 w 1819881"/>
              <a:gd name="connsiteY28" fmla="*/ 2816325 h 3158425"/>
              <a:gd name="connsiteX29" fmla="*/ 2896 w 1819881"/>
              <a:gd name="connsiteY29" fmla="*/ 2602423 h 3158425"/>
              <a:gd name="connsiteX30" fmla="*/ 62676 w 1819881"/>
              <a:gd name="connsiteY30" fmla="*/ 2108674 h 3158425"/>
              <a:gd name="connsiteX31" fmla="*/ 392528 w 1819881"/>
              <a:gd name="connsiteY31" fmla="*/ 1279761 h 3158425"/>
              <a:gd name="connsiteX32" fmla="*/ 534001 w 1819881"/>
              <a:gd name="connsiteY32" fmla="*/ 1176308 h 3158425"/>
              <a:gd name="connsiteX33" fmla="*/ 532812 w 1819881"/>
              <a:gd name="connsiteY33" fmla="*/ 1124313 h 3158425"/>
              <a:gd name="connsiteX34" fmla="*/ 567355 w 1819881"/>
              <a:gd name="connsiteY34" fmla="*/ 815128 h 3158425"/>
              <a:gd name="connsiteX35" fmla="*/ 609566 w 1819881"/>
              <a:gd name="connsiteY35" fmla="*/ 487405 h 3158425"/>
              <a:gd name="connsiteX36" fmla="*/ 774692 w 1819881"/>
              <a:gd name="connsiteY36" fmla="*/ 130199 h 3158425"/>
              <a:gd name="connsiteX37" fmla="*/ 1029528 w 1819881"/>
              <a:gd name="connsiteY37" fmla="*/ 33714 h 3158425"/>
              <a:gd name="connsiteX38" fmla="*/ 1098907 w 1819881"/>
              <a:gd name="connsiteY38" fmla="*/ 1048 h 3158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19881" h="3158425">
                <a:moveTo>
                  <a:pt x="1098907" y="1048"/>
                </a:moveTo>
                <a:cubicBezTo>
                  <a:pt x="1114246" y="-849"/>
                  <a:pt x="1132099" y="-384"/>
                  <a:pt x="1152442" y="4231"/>
                </a:cubicBezTo>
                <a:cubicBezTo>
                  <a:pt x="1233815" y="22693"/>
                  <a:pt x="1375865" y="172633"/>
                  <a:pt x="1438326" y="278796"/>
                </a:cubicBezTo>
                <a:cubicBezTo>
                  <a:pt x="1500790" y="384960"/>
                  <a:pt x="1538909" y="565721"/>
                  <a:pt x="1552087" y="649326"/>
                </a:cubicBezTo>
                <a:cubicBezTo>
                  <a:pt x="1565263" y="732931"/>
                  <a:pt x="1602937" y="920020"/>
                  <a:pt x="1629663" y="991862"/>
                </a:cubicBezTo>
                <a:cubicBezTo>
                  <a:pt x="1656389" y="1063704"/>
                  <a:pt x="1734190" y="1132793"/>
                  <a:pt x="1734190" y="1132793"/>
                </a:cubicBezTo>
                <a:cubicBezTo>
                  <a:pt x="1717071" y="1126884"/>
                  <a:pt x="1700564" y="1119329"/>
                  <a:pt x="1684904" y="1110235"/>
                </a:cubicBezTo>
                <a:cubicBezTo>
                  <a:pt x="1660486" y="1095793"/>
                  <a:pt x="1598022" y="989629"/>
                  <a:pt x="1598022" y="989629"/>
                </a:cubicBezTo>
                <a:cubicBezTo>
                  <a:pt x="1598022" y="989629"/>
                  <a:pt x="1612989" y="1047921"/>
                  <a:pt x="1635173" y="1094005"/>
                </a:cubicBezTo>
                <a:cubicBezTo>
                  <a:pt x="1657360" y="1140090"/>
                  <a:pt x="1692645" y="1180741"/>
                  <a:pt x="1692645" y="1180741"/>
                </a:cubicBezTo>
                <a:cubicBezTo>
                  <a:pt x="1692645" y="1180741"/>
                  <a:pt x="1655573" y="1165405"/>
                  <a:pt x="1638373" y="1138754"/>
                </a:cubicBezTo>
                <a:cubicBezTo>
                  <a:pt x="1621176" y="1112101"/>
                  <a:pt x="1566827" y="981071"/>
                  <a:pt x="1566827" y="981071"/>
                </a:cubicBezTo>
                <a:cubicBezTo>
                  <a:pt x="1566827" y="981071"/>
                  <a:pt x="1602638" y="1104432"/>
                  <a:pt x="1627580" y="1201587"/>
                </a:cubicBezTo>
                <a:cubicBezTo>
                  <a:pt x="1652519" y="1298740"/>
                  <a:pt x="1616412" y="1359788"/>
                  <a:pt x="1616412" y="1359788"/>
                </a:cubicBezTo>
                <a:cubicBezTo>
                  <a:pt x="1616412" y="1359788"/>
                  <a:pt x="1615780" y="1360939"/>
                  <a:pt x="1614607" y="1363031"/>
                </a:cubicBezTo>
                <a:cubicBezTo>
                  <a:pt x="1659189" y="1389896"/>
                  <a:pt x="1699589" y="1413390"/>
                  <a:pt x="1719525" y="1430663"/>
                </a:cubicBezTo>
                <a:cubicBezTo>
                  <a:pt x="1767471" y="1472206"/>
                  <a:pt x="1824499" y="1565267"/>
                  <a:pt x="1819585" y="1634876"/>
                </a:cubicBezTo>
                <a:cubicBezTo>
                  <a:pt x="1814672" y="1704485"/>
                  <a:pt x="1799858" y="1824273"/>
                  <a:pt x="1778441" y="1977514"/>
                </a:cubicBezTo>
                <a:cubicBezTo>
                  <a:pt x="1754672" y="2147616"/>
                  <a:pt x="1799339" y="2282132"/>
                  <a:pt x="1770006" y="2337298"/>
                </a:cubicBezTo>
                <a:cubicBezTo>
                  <a:pt x="1740674" y="2392465"/>
                  <a:pt x="1746110" y="2405567"/>
                  <a:pt x="1761966" y="2451204"/>
                </a:cubicBezTo>
                <a:cubicBezTo>
                  <a:pt x="1777823" y="2496840"/>
                  <a:pt x="1705088" y="2536225"/>
                  <a:pt x="1725934" y="2601292"/>
                </a:cubicBezTo>
                <a:cubicBezTo>
                  <a:pt x="1746780" y="2666361"/>
                  <a:pt x="1762639" y="2711998"/>
                  <a:pt x="1753629" y="2749518"/>
                </a:cubicBezTo>
                <a:cubicBezTo>
                  <a:pt x="1744621" y="2787042"/>
                  <a:pt x="1715734" y="2835879"/>
                  <a:pt x="1715734" y="2835879"/>
                </a:cubicBezTo>
                <a:cubicBezTo>
                  <a:pt x="1715734" y="2835879"/>
                  <a:pt x="1731219" y="2976882"/>
                  <a:pt x="1758022" y="3137765"/>
                </a:cubicBezTo>
                <a:lnTo>
                  <a:pt x="1761395" y="3158425"/>
                </a:lnTo>
                <a:lnTo>
                  <a:pt x="168290" y="3158425"/>
                </a:lnTo>
                <a:lnTo>
                  <a:pt x="162403" y="3110204"/>
                </a:lnTo>
                <a:cubicBezTo>
                  <a:pt x="156937" y="3076430"/>
                  <a:pt x="150697" y="3046576"/>
                  <a:pt x="144350" y="3023869"/>
                </a:cubicBezTo>
                <a:cubicBezTo>
                  <a:pt x="118962" y="2933040"/>
                  <a:pt x="97937" y="2816325"/>
                  <a:pt x="97937" y="2816325"/>
                </a:cubicBezTo>
                <a:cubicBezTo>
                  <a:pt x="97937" y="2816325"/>
                  <a:pt x="-1571" y="2665704"/>
                  <a:pt x="2896" y="2602423"/>
                </a:cubicBezTo>
                <a:cubicBezTo>
                  <a:pt x="7362" y="2539141"/>
                  <a:pt x="-27111" y="2299487"/>
                  <a:pt x="62676" y="2108674"/>
                </a:cubicBezTo>
                <a:cubicBezTo>
                  <a:pt x="152460" y="1917861"/>
                  <a:pt x="198293" y="1418683"/>
                  <a:pt x="392528" y="1279761"/>
                </a:cubicBezTo>
                <a:cubicBezTo>
                  <a:pt x="445542" y="1241845"/>
                  <a:pt x="492776" y="1206874"/>
                  <a:pt x="534001" y="1176308"/>
                </a:cubicBezTo>
                <a:cubicBezTo>
                  <a:pt x="532062" y="1159048"/>
                  <a:pt x="531665" y="1141646"/>
                  <a:pt x="532812" y="1124313"/>
                </a:cubicBezTo>
                <a:cubicBezTo>
                  <a:pt x="540853" y="1010407"/>
                  <a:pt x="564749" y="942137"/>
                  <a:pt x="567355" y="815128"/>
                </a:cubicBezTo>
                <a:cubicBezTo>
                  <a:pt x="569961" y="688118"/>
                  <a:pt x="565344" y="573319"/>
                  <a:pt x="609566" y="487405"/>
                </a:cubicBezTo>
                <a:cubicBezTo>
                  <a:pt x="653789" y="401491"/>
                  <a:pt x="639717" y="330541"/>
                  <a:pt x="774692" y="130199"/>
                </a:cubicBezTo>
                <a:cubicBezTo>
                  <a:pt x="909666" y="-70141"/>
                  <a:pt x="1029528" y="33714"/>
                  <a:pt x="1029528" y="33714"/>
                </a:cubicBezTo>
                <a:cubicBezTo>
                  <a:pt x="1029528" y="33714"/>
                  <a:pt x="1052896" y="6745"/>
                  <a:pt x="1098907" y="1048"/>
                </a:cubicBezTo>
                <a:close/>
              </a:path>
            </a:pathLst>
          </a:custGeom>
          <a:solidFill>
            <a:srgbClr val="737373">
              <a:alpha val="90000"/>
            </a:srgbClr>
          </a:solidFill>
          <a:ln w="25400" cap="flat">
            <a:solidFill>
              <a:schemeClr val="bg1"/>
            </a:solidFill>
            <a:prstDash val="solid"/>
            <a:miter/>
          </a:ln>
          <a:effectLst/>
        </p:spPr>
        <p:txBody>
          <a:bodyPr wrap="square" lIns="432000" tIns="1152000" rtlCol="0" anchor="ctr">
            <a:noAutofit/>
          </a:bodyPr>
          <a:lstStyle/>
          <a:p>
            <a:pPr marR="0" lvl="0" indent="0" algn="ctr" defTabSz="914367" fontAlgn="auto">
              <a:lnSpc>
                <a:spcPct val="100000"/>
              </a:lnSpc>
              <a:spcBef>
                <a:spcPts val="0"/>
              </a:spcBef>
              <a:spcAft>
                <a:spcPts val="0"/>
              </a:spcAft>
              <a:buClrTx/>
              <a:buSzTx/>
              <a:buFontTx/>
              <a:buNone/>
              <a:tabLst/>
            </a:pPr>
            <a:r>
              <a:rPr kumimoji="0" lang="en-US" sz="1765" b="0" i="0" u="none" strike="noStrike" cap="none" spc="0" normalizeH="0" baseline="0">
                <a:ln>
                  <a:noFill/>
                </a:ln>
                <a:solidFill>
                  <a:schemeClr val="bg1"/>
                </a:solidFill>
                <a:effectLst/>
                <a:uLnTx/>
                <a:uFillTx/>
                <a:latin typeface="Segoe UI"/>
              </a:rPr>
              <a:t>Angela</a:t>
            </a:r>
          </a:p>
        </p:txBody>
      </p:sp>
      <p:sp>
        <p:nvSpPr>
          <p:cNvPr id="4" name="Text Placeholder 3">
            <a:extLst>
              <a:ext uri="{FF2B5EF4-FFF2-40B4-BE49-F238E27FC236}">
                <a16:creationId xmlns:a16="http://schemas.microsoft.com/office/drawing/2014/main" id="{28B5254F-4D4B-D52B-BDA2-031E9B39AA8D}"/>
              </a:ext>
            </a:extLst>
          </p:cNvPr>
          <p:cNvSpPr>
            <a:spLocks noGrp="1"/>
          </p:cNvSpPr>
          <p:nvPr>
            <p:ph type="body" sz="quarter" idx="10" hasCustomPrompt="1"/>
          </p:nvPr>
        </p:nvSpPr>
        <p:spPr>
          <a:xfrm>
            <a:off x="8788400" y="-507851"/>
            <a:ext cx="3403600" cy="276999"/>
          </a:xfrm>
        </p:spPr>
        <p:txBody>
          <a:bodyPr anchor="b" anchorCtr="0"/>
          <a:lstStyle>
            <a:lvl1pPr algn="r">
              <a:buNone/>
              <a:defRPr sz="1800">
                <a:gradFill>
                  <a:gsLst>
                    <a:gs pos="85263">
                      <a:srgbClr val="D83B01"/>
                    </a:gs>
                    <a:gs pos="58000">
                      <a:srgbClr val="D83B01"/>
                    </a:gs>
                  </a:gsLst>
                  <a:lin ang="18600000" scaled="0"/>
                </a:gradFill>
                <a:latin typeface="+mj-lt"/>
              </a:defRPr>
            </a:lvl1pPr>
          </a:lstStyle>
          <a:p>
            <a:pPr lvl="0"/>
            <a:r>
              <a:rPr lang="en-US"/>
              <a:t>XX-XXX</a:t>
            </a:r>
          </a:p>
        </p:txBody>
      </p:sp>
    </p:spTree>
    <p:extLst>
      <p:ext uri="{BB962C8B-B14F-4D97-AF65-F5344CB8AC3E}">
        <p14:creationId xmlns:p14="http://schemas.microsoft.com/office/powerpoint/2010/main" val="81882716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45.xml><?xml version="1.0" encoding="utf-8"?>
<p:sldLayout xmlns:a="http://schemas.openxmlformats.org/drawingml/2006/main" xmlns:r="http://schemas.openxmlformats.org/officeDocument/2006/relationships" xmlns:p="http://schemas.openxmlformats.org/presentationml/2006/main" userDrawn="1">
  <p:cSld name="Feature slid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71499" y="457200"/>
            <a:ext cx="3695701" cy="1107996"/>
          </a:xfrm>
        </p:spPr>
        <p:txBody>
          <a:bodyPr wrap="square" anchor="t" anchorCtr="0">
            <a:spAutoFit/>
          </a:bodyPr>
          <a:lstStyle>
            <a:lvl1pPr>
              <a:defRPr sz="3600">
                <a:solidFill>
                  <a:schemeClr val="tx1"/>
                </a:solidFill>
              </a:defRPr>
            </a:lvl1pPr>
          </a:lstStyle>
          <a:p>
            <a:r>
              <a:rPr lang="en-US"/>
              <a:t>Click to edit Master title style</a:t>
            </a:r>
          </a:p>
        </p:txBody>
      </p:sp>
      <p:sp>
        <p:nvSpPr>
          <p:cNvPr id="4" name="Text Placeholder 3"/>
          <p:cNvSpPr>
            <a:spLocks noGrp="1"/>
          </p:cNvSpPr>
          <p:nvPr>
            <p:ph type="body" sz="quarter" idx="10"/>
          </p:nvPr>
        </p:nvSpPr>
        <p:spPr>
          <a:xfrm>
            <a:off x="571500" y="3127379"/>
            <a:ext cx="3695700" cy="603242"/>
          </a:xfrm>
        </p:spPr>
        <p:txBody>
          <a:bodyPr wrap="square" anchor="ctr" anchorCtr="0">
            <a:spAutoFit/>
          </a:bodyPr>
          <a:lstStyle>
            <a:lvl1pPr marL="0" indent="0">
              <a:spcBef>
                <a:spcPts val="1200"/>
              </a:spcBef>
              <a:buNone/>
              <a:defRPr sz="2000">
                <a:solidFill>
                  <a:schemeClr val="tx1"/>
                </a:solidFill>
              </a:defRPr>
            </a:lvl1pPr>
            <a:lvl2pPr marL="0" indent="0">
              <a:buNone/>
              <a:defRPr sz="1600"/>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p:txBody>
      </p:sp>
      <p:sp>
        <p:nvSpPr>
          <p:cNvPr id="3" name="Picture Placeholder 2">
            <a:extLst>
              <a:ext uri="{FF2B5EF4-FFF2-40B4-BE49-F238E27FC236}">
                <a16:creationId xmlns:a16="http://schemas.microsoft.com/office/drawing/2014/main" id="{4067C7C5-F2AA-4FC9-BA35-9771C1BF716F}"/>
              </a:ext>
            </a:extLst>
          </p:cNvPr>
          <p:cNvSpPr>
            <a:spLocks noGrp="1"/>
          </p:cNvSpPr>
          <p:nvPr>
            <p:ph type="pic" sz="quarter" idx="11"/>
          </p:nvPr>
        </p:nvSpPr>
        <p:spPr>
          <a:xfrm>
            <a:off x="4739951" y="1"/>
            <a:ext cx="7452049" cy="6858000"/>
          </a:xfrm>
        </p:spPr>
        <p:txBody>
          <a:bodyPr/>
          <a:lstStyle/>
          <a:p>
            <a:endParaRPr lang="en-US"/>
          </a:p>
        </p:txBody>
      </p:sp>
    </p:spTree>
    <p:extLst>
      <p:ext uri="{BB962C8B-B14F-4D97-AF65-F5344CB8AC3E}">
        <p14:creationId xmlns:p14="http://schemas.microsoft.com/office/powerpoint/2010/main" val="341018384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872">
          <p15:clr>
            <a:srgbClr val="C35EA4"/>
          </p15:clr>
        </p15:guide>
        <p15:guide id="4" orient="horz" pos="1464">
          <p15:clr>
            <a:srgbClr val="C35EA4"/>
          </p15:clr>
        </p15:guide>
        <p15:guide id="5" pos="2688">
          <p15:clr>
            <a:srgbClr val="C35EA4"/>
          </p15:clr>
        </p15:guide>
        <p15:guide id="6" pos="5280">
          <p15:clr>
            <a:srgbClr val="FBAE40"/>
          </p15:clr>
        </p15:guide>
        <p15:guide id="7" orient="horz" pos="2160">
          <p15:clr>
            <a:srgbClr val="C35EA4"/>
          </p15:clr>
        </p15:guide>
      </p15:sldGuideLst>
    </p:ext>
  </p:extLst>
</p:sldLayout>
</file>

<file path=ppt/slideLayouts/slideLayout346.xml><?xml version="1.0" encoding="utf-8"?>
<p:sldLayout xmlns:a="http://schemas.openxmlformats.org/drawingml/2006/main" xmlns:r="http://schemas.openxmlformats.org/officeDocument/2006/relationships" xmlns:p="http://schemas.openxmlformats.org/presentationml/2006/main" userDrawn="1">
  <p:cSld name="Text option 3">
    <p:bg>
      <p:bgPr>
        <a:solidFill>
          <a:srgbClr val="F2F2F2"/>
        </a:solidFill>
        <a:effectLst/>
      </p:bgPr>
    </p:bg>
    <p:spTree>
      <p:nvGrpSpPr>
        <p:cNvPr id="1" name=""/>
        <p:cNvGrpSpPr/>
        <p:nvPr/>
      </p:nvGrpSpPr>
      <p:grpSpPr>
        <a:xfrm>
          <a:off x="0" y="0"/>
          <a:ext cx="0" cy="0"/>
          <a:chOff x="0" y="0"/>
          <a:chExt cx="0" cy="0"/>
        </a:xfrm>
      </p:grpSpPr>
      <p:sp>
        <p:nvSpPr>
          <p:cNvPr id="16" name="Content Placeholder 15"/>
          <p:cNvSpPr>
            <a:spLocks noGrp="1"/>
          </p:cNvSpPr>
          <p:nvPr>
            <p:ph sz="quarter" idx="17" hasCustomPrompt="1"/>
          </p:nvPr>
        </p:nvSpPr>
        <p:spPr>
          <a:xfrm>
            <a:off x="584200" y="1599722"/>
            <a:ext cx="3490176" cy="3099393"/>
          </a:xfrm>
          <a:blipFill>
            <a:blip r:embed="rId2" cstate="print">
              <a:extLst>
                <a:ext uri="{28A0092B-C50C-407E-A947-70E740481C1C}">
                  <a14:useLocalDpi xmlns:a14="http://schemas.microsoft.com/office/drawing/2010/main"/>
                </a:ext>
              </a:extLst>
            </a:blip>
            <a:stretch>
              <a:fillRect/>
            </a:stretch>
          </a:blipFill>
        </p:spPr>
        <p:txBody>
          <a:bodyPr anchor="ctr" anchorCtr="0">
            <a:noAutofit/>
          </a:bodyPr>
          <a:lstStyle>
            <a:lvl1pPr marL="0" indent="0" algn="ctr">
              <a:buNone/>
              <a:defRPr sz="1961">
                <a:solidFill>
                  <a:srgbClr val="000000"/>
                </a:solidFill>
              </a:defRPr>
            </a:lvl1pPr>
          </a:lstStyle>
          <a:p>
            <a:pPr lvl="0"/>
            <a:r>
              <a:rPr lang="en-US"/>
              <a:t>Place photo</a:t>
            </a:r>
          </a:p>
        </p:txBody>
      </p:sp>
      <p:sp>
        <p:nvSpPr>
          <p:cNvPr id="2" name="Title 1"/>
          <p:cNvSpPr>
            <a:spLocks noGrp="1"/>
          </p:cNvSpPr>
          <p:nvPr>
            <p:ph type="title" hasCustomPrompt="1"/>
          </p:nvPr>
        </p:nvSpPr>
        <p:spPr>
          <a:xfrm>
            <a:off x="584200" y="545447"/>
            <a:ext cx="11306469" cy="403137"/>
          </a:xfrm>
        </p:spPr>
        <p:txBody>
          <a:bodyPr wrap="square" lIns="0" tIns="0" rIns="0" bIns="0">
            <a:spAutoFit/>
          </a:bodyPr>
          <a:lstStyle>
            <a:lvl1pPr>
              <a:lnSpc>
                <a:spcPts val="3137"/>
              </a:lnSpc>
              <a:defRPr sz="2800">
                <a:solidFill>
                  <a:srgbClr val="000000"/>
                </a:solidFill>
              </a:defRPr>
            </a:lvl1pPr>
          </a:lstStyle>
          <a:p>
            <a:r>
              <a:rPr lang="en-US"/>
              <a:t>Text option 3: three columns images and text</a:t>
            </a:r>
          </a:p>
        </p:txBody>
      </p:sp>
      <p:sp>
        <p:nvSpPr>
          <p:cNvPr id="5" name="Text Placeholder 4"/>
          <p:cNvSpPr>
            <a:spLocks noGrp="1"/>
          </p:cNvSpPr>
          <p:nvPr>
            <p:ph type="body" sz="quarter" idx="11" hasCustomPrompt="1"/>
          </p:nvPr>
        </p:nvSpPr>
        <p:spPr>
          <a:xfrm>
            <a:off x="584200" y="4927922"/>
            <a:ext cx="3490176" cy="1186064"/>
          </a:xfrm>
        </p:spPr>
        <p:txBody>
          <a:bodyPr lIns="0" tIns="0" rIns="0" bIns="0"/>
          <a:lstStyle>
            <a:lvl1pPr marL="0" indent="0">
              <a:lnSpc>
                <a:spcPts val="1765"/>
              </a:lnSpc>
              <a:spcBef>
                <a:spcPts val="1176"/>
              </a:spcBef>
              <a:buNone/>
              <a:defRPr lang="en-US" sz="1200" b="0" kern="1200" spc="0" baseline="0" dirty="0">
                <a:solidFill>
                  <a:srgbClr val="000000"/>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200">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12/14</a:t>
            </a:r>
          </a:p>
          <a:p>
            <a:pPr lvl="1"/>
            <a:r>
              <a:rPr lang="en-US"/>
              <a:t>Body copy Segoe Regular 12/14. </a:t>
            </a:r>
            <a:r>
              <a:rPr lang="en-US" err="1"/>
              <a:t>Cavorest</a:t>
            </a:r>
            <a:r>
              <a:rPr lang="en-US"/>
              <a:t> a </a:t>
            </a:r>
            <a:r>
              <a:rPr lang="en-US" err="1"/>
              <a:t>aut</a:t>
            </a:r>
            <a:r>
              <a:rPr lang="en-US"/>
              <a:t> arum </a:t>
            </a:r>
            <a:r>
              <a:rPr lang="en-US" err="1"/>
              <a:t>quam</a:t>
            </a:r>
            <a:r>
              <a:rPr lang="en-US"/>
              <a:t> id eat ape </a:t>
            </a:r>
            <a:r>
              <a:rPr lang="en-US" err="1"/>
              <a:t>est</a:t>
            </a:r>
            <a:r>
              <a:rPr lang="en-US"/>
              <a:t>, qui </a:t>
            </a:r>
            <a:r>
              <a:rPr lang="en-US" err="1"/>
              <a:t>sinc</a:t>
            </a:r>
            <a:r>
              <a:rPr lang="en-US"/>
              <a:t>, </a:t>
            </a:r>
            <a:r>
              <a:rPr lang="en-US" err="1"/>
              <a:t>omnimusdae</a:t>
            </a:r>
            <a:r>
              <a:rPr lang="en-US"/>
              <a:t>. </a:t>
            </a:r>
            <a:r>
              <a:rPr lang="en-US" err="1"/>
              <a:t>Boribus</a:t>
            </a:r>
            <a:r>
              <a:rPr lang="en-US"/>
              <a:t> </a:t>
            </a:r>
            <a:r>
              <a:rPr lang="en-US" err="1"/>
              <a:t>sinctius</a:t>
            </a:r>
            <a:r>
              <a:rPr lang="en-US"/>
              <a:t> </a:t>
            </a:r>
            <a:r>
              <a:rPr lang="en-US" err="1"/>
              <a:t>nimaxime</a:t>
            </a:r>
            <a:r>
              <a:rPr lang="en-US"/>
              <a:t> sit et </a:t>
            </a:r>
            <a:r>
              <a:rPr lang="en-US" err="1"/>
              <a:t>nonsequibus</a:t>
            </a:r>
            <a:r>
              <a:rPr lang="en-US"/>
              <a:t> </a:t>
            </a:r>
            <a:r>
              <a:rPr lang="en-US" err="1"/>
              <a:t>dollendis</a:t>
            </a:r>
            <a:r>
              <a:rPr lang="en-US"/>
              <a:t> as </a:t>
            </a:r>
            <a:r>
              <a:rPr lang="en-US" err="1"/>
              <a:t>autestiatur</a:t>
            </a:r>
            <a:r>
              <a:rPr lang="en-US"/>
              <a:t>.</a:t>
            </a:r>
          </a:p>
        </p:txBody>
      </p:sp>
      <p:sp>
        <p:nvSpPr>
          <p:cNvPr id="10" name="Text Placeholder 4"/>
          <p:cNvSpPr>
            <a:spLocks noGrp="1"/>
          </p:cNvSpPr>
          <p:nvPr>
            <p:ph type="body" sz="quarter" idx="13" hasCustomPrompt="1"/>
          </p:nvPr>
        </p:nvSpPr>
        <p:spPr>
          <a:xfrm>
            <a:off x="8144083" y="4927922"/>
            <a:ext cx="3465305" cy="1182568"/>
          </a:xfrm>
        </p:spPr>
        <p:txBody>
          <a:bodyPr lIns="0" tIns="0" rIns="0" bIns="0"/>
          <a:lstStyle>
            <a:lvl1pPr marL="0" marR="0" indent="0" algn="l" defTabSz="932742" rtl="0" eaLnBrk="1" fontAlgn="auto" latinLnBrk="0" hangingPunct="1">
              <a:lnSpc>
                <a:spcPts val="1765"/>
              </a:lnSpc>
              <a:spcBef>
                <a:spcPts val="1200"/>
              </a:spcBef>
              <a:spcAft>
                <a:spcPts val="0"/>
              </a:spcAft>
              <a:buClrTx/>
              <a:buSzPct val="90000"/>
              <a:buFont typeface="Wingdings" panose="05000000000000000000" pitchFamily="2" charset="2"/>
              <a:buNone/>
              <a:tabLst/>
              <a:defRPr lang="en-US" sz="1200" b="0" kern="1200" spc="0" baseline="0" dirty="0">
                <a:solidFill>
                  <a:srgbClr val="000000"/>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200">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12/14</a:t>
            </a:r>
          </a:p>
          <a:p>
            <a:pPr lvl="1"/>
            <a:r>
              <a:rPr lang="en-US"/>
              <a:t>Body copy Segoe Regular 12/14. </a:t>
            </a:r>
            <a:r>
              <a:rPr lang="en-US" err="1"/>
              <a:t>Cavorest</a:t>
            </a:r>
            <a:r>
              <a:rPr lang="en-US"/>
              <a:t> a </a:t>
            </a:r>
            <a:r>
              <a:rPr lang="en-US" err="1"/>
              <a:t>aut</a:t>
            </a:r>
            <a:r>
              <a:rPr lang="en-US"/>
              <a:t> arum </a:t>
            </a:r>
            <a:r>
              <a:rPr lang="en-US" err="1"/>
              <a:t>quam</a:t>
            </a:r>
            <a:r>
              <a:rPr lang="en-US"/>
              <a:t> id eat ape </a:t>
            </a:r>
            <a:r>
              <a:rPr lang="en-US" err="1"/>
              <a:t>est</a:t>
            </a:r>
            <a:r>
              <a:rPr lang="en-US"/>
              <a:t>, qui </a:t>
            </a:r>
            <a:r>
              <a:rPr lang="en-US" err="1"/>
              <a:t>sinc</a:t>
            </a:r>
            <a:r>
              <a:rPr lang="en-US"/>
              <a:t>, </a:t>
            </a:r>
            <a:r>
              <a:rPr lang="en-US" err="1"/>
              <a:t>omnimusdae</a:t>
            </a:r>
            <a:r>
              <a:rPr lang="en-US"/>
              <a:t>. </a:t>
            </a:r>
            <a:r>
              <a:rPr lang="en-US" err="1"/>
              <a:t>Boribus</a:t>
            </a:r>
            <a:r>
              <a:rPr lang="en-US"/>
              <a:t> </a:t>
            </a:r>
            <a:r>
              <a:rPr lang="en-US" err="1"/>
              <a:t>sinctius</a:t>
            </a:r>
            <a:r>
              <a:rPr lang="en-US"/>
              <a:t> </a:t>
            </a:r>
            <a:r>
              <a:rPr lang="en-US" err="1"/>
              <a:t>nimaxime</a:t>
            </a:r>
            <a:r>
              <a:rPr lang="en-US"/>
              <a:t> sit et </a:t>
            </a:r>
            <a:r>
              <a:rPr lang="en-US" err="1"/>
              <a:t>nonsequibus</a:t>
            </a:r>
            <a:r>
              <a:rPr lang="en-US"/>
              <a:t> </a:t>
            </a:r>
            <a:r>
              <a:rPr lang="en-US" err="1"/>
              <a:t>dollendis</a:t>
            </a:r>
            <a:r>
              <a:rPr lang="en-US"/>
              <a:t> as </a:t>
            </a:r>
            <a:r>
              <a:rPr lang="en-US" err="1"/>
              <a:t>autestiatur</a:t>
            </a:r>
            <a:r>
              <a:rPr lang="en-US"/>
              <a:t>.</a:t>
            </a:r>
          </a:p>
        </p:txBody>
      </p:sp>
      <p:sp>
        <p:nvSpPr>
          <p:cNvPr id="25" name="Content Placeholder 15">
            <a:extLst>
              <a:ext uri="{FF2B5EF4-FFF2-40B4-BE49-F238E27FC236}">
                <a16:creationId xmlns:a16="http://schemas.microsoft.com/office/drawing/2014/main" id="{FF38BC9F-387A-498E-A040-4619A490AEDD}"/>
              </a:ext>
            </a:extLst>
          </p:cNvPr>
          <p:cNvSpPr>
            <a:spLocks noGrp="1"/>
          </p:cNvSpPr>
          <p:nvPr>
            <p:ph sz="quarter" idx="18" hasCustomPrompt="1"/>
          </p:nvPr>
        </p:nvSpPr>
        <p:spPr>
          <a:xfrm>
            <a:off x="4303151" y="1599722"/>
            <a:ext cx="3618381" cy="3099393"/>
          </a:xfrm>
          <a:blipFill>
            <a:blip r:embed="rId3" cstate="print">
              <a:extLst>
                <a:ext uri="{28A0092B-C50C-407E-A947-70E740481C1C}">
                  <a14:useLocalDpi xmlns:a14="http://schemas.microsoft.com/office/drawing/2010/main"/>
                </a:ext>
              </a:extLst>
            </a:blip>
            <a:stretch>
              <a:fillRect/>
            </a:stretch>
          </a:blipFill>
        </p:spPr>
        <p:txBody>
          <a:bodyPr anchor="ctr" anchorCtr="0">
            <a:noAutofit/>
          </a:bodyPr>
          <a:lstStyle>
            <a:lvl1pPr marL="0" indent="0" algn="ctr">
              <a:buNone/>
              <a:defRPr sz="1961">
                <a:solidFill>
                  <a:srgbClr val="000000"/>
                </a:solidFill>
              </a:defRPr>
            </a:lvl1pPr>
          </a:lstStyle>
          <a:p>
            <a:pPr lvl="0"/>
            <a:r>
              <a:rPr lang="en-US"/>
              <a:t>Place photo</a:t>
            </a:r>
          </a:p>
        </p:txBody>
      </p:sp>
      <p:sp>
        <p:nvSpPr>
          <p:cNvPr id="26" name="Content Placeholder 15">
            <a:extLst>
              <a:ext uri="{FF2B5EF4-FFF2-40B4-BE49-F238E27FC236}">
                <a16:creationId xmlns:a16="http://schemas.microsoft.com/office/drawing/2014/main" id="{EEF5E46D-3409-4544-8C4E-211F133E580F}"/>
              </a:ext>
            </a:extLst>
          </p:cNvPr>
          <p:cNvSpPr>
            <a:spLocks noGrp="1"/>
          </p:cNvSpPr>
          <p:nvPr>
            <p:ph sz="quarter" idx="19" hasCustomPrompt="1"/>
          </p:nvPr>
        </p:nvSpPr>
        <p:spPr>
          <a:xfrm>
            <a:off x="8144083" y="1599722"/>
            <a:ext cx="3465305" cy="3099394"/>
          </a:xfrm>
          <a:blipFill>
            <a:blip r:embed="rId4" cstate="print">
              <a:extLst>
                <a:ext uri="{28A0092B-C50C-407E-A947-70E740481C1C}">
                  <a14:useLocalDpi xmlns:a14="http://schemas.microsoft.com/office/drawing/2010/main"/>
                </a:ext>
              </a:extLst>
            </a:blip>
            <a:stretch>
              <a:fillRect/>
            </a:stretch>
          </a:blipFill>
        </p:spPr>
        <p:txBody>
          <a:bodyPr anchor="ctr" anchorCtr="0">
            <a:noAutofit/>
          </a:bodyPr>
          <a:lstStyle>
            <a:lvl1pPr marL="0" indent="0" algn="ctr">
              <a:buNone/>
              <a:defRPr sz="1961">
                <a:solidFill>
                  <a:srgbClr val="000000"/>
                </a:solidFill>
              </a:defRPr>
            </a:lvl1pPr>
          </a:lstStyle>
          <a:p>
            <a:pPr lvl="0"/>
            <a:r>
              <a:rPr lang="en-US"/>
              <a:t>Place photo</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303151" y="4927922"/>
            <a:ext cx="3618381" cy="1182568"/>
          </a:xfrm>
        </p:spPr>
        <p:txBody>
          <a:bodyPr lIns="0" tIns="0" rIns="0" bIns="0"/>
          <a:lstStyle>
            <a:lvl1pPr marL="0" marR="0" indent="0" algn="l" defTabSz="932742" rtl="0" eaLnBrk="1" fontAlgn="auto" latinLnBrk="0" hangingPunct="1">
              <a:lnSpc>
                <a:spcPts val="1765"/>
              </a:lnSpc>
              <a:spcBef>
                <a:spcPts val="1200"/>
              </a:spcBef>
              <a:spcAft>
                <a:spcPts val="0"/>
              </a:spcAft>
              <a:buClrTx/>
              <a:buSzPct val="90000"/>
              <a:buFont typeface="Wingdings" panose="05000000000000000000" pitchFamily="2" charset="2"/>
              <a:buNone/>
              <a:tabLst/>
              <a:defRPr lang="en-US" sz="1200" b="0" kern="1200" spc="0" baseline="0" dirty="0">
                <a:solidFill>
                  <a:srgbClr val="000000"/>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200">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12/14</a:t>
            </a:r>
          </a:p>
          <a:p>
            <a:pPr lvl="1"/>
            <a:r>
              <a:rPr lang="en-US"/>
              <a:t>Body copy Segoe Regular 12/14. </a:t>
            </a:r>
            <a:r>
              <a:rPr lang="en-US" err="1"/>
              <a:t>Cavorest</a:t>
            </a:r>
            <a:r>
              <a:rPr lang="en-US"/>
              <a:t> a </a:t>
            </a:r>
            <a:r>
              <a:rPr lang="en-US" err="1"/>
              <a:t>aut</a:t>
            </a:r>
            <a:r>
              <a:rPr lang="en-US"/>
              <a:t> arum </a:t>
            </a:r>
            <a:r>
              <a:rPr lang="en-US" err="1"/>
              <a:t>quam</a:t>
            </a:r>
            <a:r>
              <a:rPr lang="en-US"/>
              <a:t> id eat ape </a:t>
            </a:r>
            <a:r>
              <a:rPr lang="en-US" err="1"/>
              <a:t>est</a:t>
            </a:r>
            <a:r>
              <a:rPr lang="en-US"/>
              <a:t>, qui </a:t>
            </a:r>
            <a:r>
              <a:rPr lang="en-US" err="1"/>
              <a:t>sinc</a:t>
            </a:r>
            <a:r>
              <a:rPr lang="en-US"/>
              <a:t>, </a:t>
            </a:r>
            <a:r>
              <a:rPr lang="en-US" err="1"/>
              <a:t>omnimusdae</a:t>
            </a:r>
            <a:r>
              <a:rPr lang="en-US"/>
              <a:t>. </a:t>
            </a:r>
            <a:r>
              <a:rPr lang="en-US" err="1"/>
              <a:t>Boribus</a:t>
            </a:r>
            <a:r>
              <a:rPr lang="en-US"/>
              <a:t> </a:t>
            </a:r>
            <a:r>
              <a:rPr lang="en-US" err="1"/>
              <a:t>sinctius</a:t>
            </a:r>
            <a:r>
              <a:rPr lang="en-US"/>
              <a:t> </a:t>
            </a:r>
            <a:r>
              <a:rPr lang="en-US" err="1"/>
              <a:t>nimaxime</a:t>
            </a:r>
            <a:r>
              <a:rPr lang="en-US"/>
              <a:t> sit et </a:t>
            </a:r>
            <a:r>
              <a:rPr lang="en-US" err="1"/>
              <a:t>nonsequibus</a:t>
            </a:r>
            <a:r>
              <a:rPr lang="en-US"/>
              <a:t> </a:t>
            </a:r>
            <a:r>
              <a:rPr lang="en-US" err="1"/>
              <a:t>dollendis</a:t>
            </a:r>
            <a:r>
              <a:rPr lang="en-US"/>
              <a:t> as </a:t>
            </a:r>
            <a:r>
              <a:rPr lang="en-US" err="1"/>
              <a:t>autestiatur</a:t>
            </a:r>
            <a:r>
              <a:rPr lang="en-US"/>
              <a:t>.</a:t>
            </a:r>
          </a:p>
        </p:txBody>
      </p:sp>
      <p:sp>
        <p:nvSpPr>
          <p:cNvPr id="11" name="Footer Placeholder 14">
            <a:extLst>
              <a:ext uri="{FF2B5EF4-FFF2-40B4-BE49-F238E27FC236}">
                <a16:creationId xmlns:a16="http://schemas.microsoft.com/office/drawing/2014/main" id="{AE158E7B-0220-41AE-9E99-77C3807358BA}"/>
              </a:ext>
            </a:extLst>
          </p:cNvPr>
          <p:cNvSpPr>
            <a:spLocks noGrp="1"/>
          </p:cNvSpPr>
          <p:nvPr>
            <p:ph type="ftr" sz="quarter" idx="3"/>
          </p:nvPr>
        </p:nvSpPr>
        <p:spPr>
          <a:xfrm>
            <a:off x="361838" y="6450194"/>
            <a:ext cx="11586711" cy="118296"/>
          </a:xfrm>
          <a:prstGeom prst="rect">
            <a:avLst/>
          </a:prstGeom>
        </p:spPr>
        <p:txBody>
          <a:bodyPr vert="horz" lIns="91440" tIns="45720" rIns="91440" bIns="45720" numCol="2" rtlCol="0" anchor="ctr"/>
          <a:lstStyle>
            <a:lvl1pPr algn="l">
              <a:defRPr sz="686">
                <a:solidFill>
                  <a:srgbClr val="000000"/>
                </a:solidFill>
              </a:defRPr>
            </a:lvl1pPr>
          </a:lstStyle>
          <a:p>
            <a:r>
              <a:rPr lang="en-US"/>
              <a:t>© Microsoft Corporation                                                                                  								                      Microsoft 365 </a:t>
            </a:r>
          </a:p>
        </p:txBody>
      </p:sp>
    </p:spTree>
    <p:extLst>
      <p:ext uri="{BB962C8B-B14F-4D97-AF65-F5344CB8AC3E}">
        <p14:creationId xmlns:p14="http://schemas.microsoft.com/office/powerpoint/2010/main" val="1727828272"/>
      </p:ext>
    </p:extLst>
  </p:cSld>
  <p:clrMapOvr>
    <a:masterClrMapping/>
  </p:clrMapOvr>
  <p:transition>
    <p:fade/>
  </p:transition>
</p:sldLayout>
</file>

<file path=ppt/slideLayouts/slideLayout347.xml><?xml version="1.0" encoding="utf-8"?>
<p:sldLayout xmlns:a="http://schemas.openxmlformats.org/drawingml/2006/main" xmlns:r="http://schemas.openxmlformats.org/officeDocument/2006/relationships" xmlns:p="http://schemas.openxmlformats.org/presentationml/2006/main" showMasterSp="0" userDrawn="1">
  <p:cSld name="CNB_Title, content and resource banner">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ounded Rectangle 6">
            <a:extLst>
              <a:ext uri="{FF2B5EF4-FFF2-40B4-BE49-F238E27FC236}">
                <a16:creationId xmlns:a16="http://schemas.microsoft.com/office/drawing/2014/main" id="{F1F6ECD6-0872-3D76-0A88-B53820253296}"/>
              </a:ext>
            </a:extLst>
          </p:cNvPr>
          <p:cNvSpPr/>
          <p:nvPr userDrawn="1"/>
        </p:nvSpPr>
        <p:spPr>
          <a:xfrm>
            <a:off x="0" y="5849078"/>
            <a:ext cx="5165521" cy="1011104"/>
          </a:xfrm>
          <a:prstGeom prst="roundRect">
            <a:avLst>
              <a:gd name="adj" fmla="val 0"/>
            </a:avLst>
          </a:prstGeom>
          <a:solidFill>
            <a:srgbClr val="2C7E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14F8B1A8-2C10-27D2-A0CC-B065DAFCDB19}"/>
              </a:ext>
            </a:extLst>
          </p:cNvPr>
          <p:cNvSpPr>
            <a:spLocks noGrp="1"/>
          </p:cNvSpPr>
          <p:nvPr>
            <p:ph type="body" sz="quarter" idx="11" hasCustomPrompt="1"/>
          </p:nvPr>
        </p:nvSpPr>
        <p:spPr>
          <a:xfrm>
            <a:off x="300038" y="6059672"/>
            <a:ext cx="4094162" cy="307777"/>
          </a:xfrm>
        </p:spPr>
        <p:txBody>
          <a:bodyPr/>
          <a:lstStyle>
            <a:lvl1pPr marL="0" indent="0">
              <a:buNone/>
              <a:defRPr>
                <a:solidFill>
                  <a:schemeClr val="bg1"/>
                </a:solidFill>
              </a:defRPr>
            </a:lvl1pPr>
            <a:lvl2pPr marL="228600" indent="0">
              <a:buNone/>
              <a:defRPr/>
            </a:lvl2pPr>
          </a:lstStyle>
          <a:p>
            <a:pPr lvl="0"/>
            <a:r>
              <a:rPr lang="en-US"/>
              <a:t>Click to add key resource link</a:t>
            </a:r>
          </a:p>
        </p:txBody>
      </p:sp>
    </p:spTree>
    <p:extLst>
      <p:ext uri="{BB962C8B-B14F-4D97-AF65-F5344CB8AC3E}">
        <p14:creationId xmlns:p14="http://schemas.microsoft.com/office/powerpoint/2010/main" val="1585484057"/>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48.xml><?xml version="1.0" encoding="utf-8"?>
<p:sldLayout xmlns:a="http://schemas.openxmlformats.org/drawingml/2006/main" xmlns:r="http://schemas.openxmlformats.org/officeDocument/2006/relationships" xmlns:p="http://schemas.openxmlformats.org/presentationml/2006/main" userDrawn="1">
  <p:cSld name="Title_Option 1">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0EE695-00E4-F967-95BD-A0B8549FE0ED}"/>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2" y="2769057"/>
            <a:ext cx="5759768"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5760720"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11" name="Text Placeholder 10">
            <a:extLst>
              <a:ext uri="{FF2B5EF4-FFF2-40B4-BE49-F238E27FC236}">
                <a16:creationId xmlns:a16="http://schemas.microsoft.com/office/drawing/2014/main" id="{FCDE75A9-8E90-7069-B3AC-02F7AD93D5AC}"/>
              </a:ext>
            </a:extLst>
          </p:cNvPr>
          <p:cNvSpPr>
            <a:spLocks noGrp="1"/>
          </p:cNvSpPr>
          <p:nvPr>
            <p:ph type="body" sz="quarter" idx="15" hasCustomPrompt="1"/>
          </p:nvPr>
        </p:nvSpPr>
        <p:spPr>
          <a:xfrm>
            <a:off x="569913" y="4568273"/>
            <a:ext cx="5760720" cy="246221"/>
          </a:xfrm>
        </p:spPr>
        <p:txBody>
          <a:bodyPr/>
          <a:lstStyle>
            <a:lvl1pPr marL="0" indent="0">
              <a:buNone/>
              <a:defRPr/>
            </a:lvl1pPr>
          </a:lstStyle>
          <a:p>
            <a:pPr lvl="0"/>
            <a:r>
              <a:rPr lang="en-US"/>
              <a:t>Organization</a:t>
            </a:r>
          </a:p>
        </p:txBody>
      </p:sp>
      <p:grpSp>
        <p:nvGrpSpPr>
          <p:cNvPr id="45" name="Group 44">
            <a:extLst>
              <a:ext uri="{FF2B5EF4-FFF2-40B4-BE49-F238E27FC236}">
                <a16:creationId xmlns:a16="http://schemas.microsoft.com/office/drawing/2014/main" id="{ED8CFB7D-FE99-665F-FE97-A45A4A1083D9}"/>
              </a:ext>
              <a:ext uri="{C183D7F6-B498-43B3-948B-1728B52AA6E4}">
                <adec:decorative xmlns:adec="http://schemas.microsoft.com/office/drawing/2017/decorative" val="1"/>
              </a:ext>
            </a:extLst>
          </p:cNvPr>
          <p:cNvGrpSpPr/>
          <p:nvPr userDrawn="1"/>
        </p:nvGrpSpPr>
        <p:grpSpPr>
          <a:xfrm>
            <a:off x="5918569" y="662405"/>
            <a:ext cx="10222634" cy="10128916"/>
            <a:chOff x="5933952" y="660400"/>
            <a:chExt cx="10222634" cy="10128916"/>
          </a:xfrm>
          <a:effectLst>
            <a:outerShdw blurRad="63500" dist="317500" dir="2700000" algn="tl" rotWithShape="0">
              <a:prstClr val="black">
                <a:alpha val="15000"/>
              </a:prstClr>
            </a:outerShdw>
          </a:effectLst>
        </p:grpSpPr>
        <p:sp>
          <p:nvSpPr>
            <p:cNvPr id="46" name="Freeform: Shape 45">
              <a:extLst>
                <a:ext uri="{FF2B5EF4-FFF2-40B4-BE49-F238E27FC236}">
                  <a16:creationId xmlns:a16="http://schemas.microsoft.com/office/drawing/2014/main" id="{4160FC80-8F42-A252-9187-C7E1E7696A8E}"/>
                </a:ext>
              </a:extLst>
            </p:cNvPr>
            <p:cNvSpPr>
              <a:spLocks/>
            </p:cNvSpPr>
            <p:nvPr userDrawn="1"/>
          </p:nvSpPr>
          <p:spPr bwMode="auto">
            <a:xfrm>
              <a:off x="10158229" y="4848124"/>
              <a:ext cx="2033773" cy="2009877"/>
            </a:xfrm>
            <a:custGeom>
              <a:avLst/>
              <a:gdLst>
                <a:gd name="connsiteX0" fmla="*/ 1255824 w 2033773"/>
                <a:gd name="connsiteY0" fmla="*/ 0 h 2009877"/>
                <a:gd name="connsiteX1" fmla="*/ 1957967 w 2033773"/>
                <a:gd name="connsiteY1" fmla="*/ 214476 h 2009877"/>
                <a:gd name="connsiteX2" fmla="*/ 2033773 w 2033773"/>
                <a:gd name="connsiteY2" fmla="*/ 271162 h 2009877"/>
                <a:gd name="connsiteX3" fmla="*/ 2033773 w 2033773"/>
                <a:gd name="connsiteY3" fmla="*/ 2009877 h 2009877"/>
                <a:gd name="connsiteX4" fmla="*/ 253293 w 2033773"/>
                <a:gd name="connsiteY4" fmla="*/ 2009877 h 2009877"/>
                <a:gd name="connsiteX5" fmla="*/ 214475 w 2033773"/>
                <a:gd name="connsiteY5" fmla="*/ 1957967 h 2009877"/>
                <a:gd name="connsiteX6" fmla="*/ 0 w 2033773"/>
                <a:gd name="connsiteY6" fmla="*/ 1255824 h 2009877"/>
                <a:gd name="connsiteX7" fmla="*/ 1255824 w 2033773"/>
                <a:gd name="connsiteY7" fmla="*/ 0 h 2009877"/>
                <a:gd name="connsiteX0" fmla="*/ 2033773 w 2125213"/>
                <a:gd name="connsiteY0" fmla="*/ 2009877 h 2101317"/>
                <a:gd name="connsiteX1" fmla="*/ 253293 w 2125213"/>
                <a:gd name="connsiteY1" fmla="*/ 2009877 h 2101317"/>
                <a:gd name="connsiteX2" fmla="*/ 214475 w 2125213"/>
                <a:gd name="connsiteY2" fmla="*/ 1957967 h 2101317"/>
                <a:gd name="connsiteX3" fmla="*/ 0 w 2125213"/>
                <a:gd name="connsiteY3" fmla="*/ 1255824 h 2101317"/>
                <a:gd name="connsiteX4" fmla="*/ 1255824 w 2125213"/>
                <a:gd name="connsiteY4" fmla="*/ 0 h 2101317"/>
                <a:gd name="connsiteX5" fmla="*/ 1957967 w 2125213"/>
                <a:gd name="connsiteY5" fmla="*/ 214476 h 2101317"/>
                <a:gd name="connsiteX6" fmla="*/ 2033773 w 2125213"/>
                <a:gd name="connsiteY6" fmla="*/ 271162 h 2101317"/>
                <a:gd name="connsiteX7" fmla="*/ 2125213 w 2125213"/>
                <a:gd name="connsiteY7" fmla="*/ 2101317 h 2101317"/>
                <a:gd name="connsiteX0" fmla="*/ 2033773 w 2033773"/>
                <a:gd name="connsiteY0" fmla="*/ 2009877 h 2009877"/>
                <a:gd name="connsiteX1" fmla="*/ 253293 w 2033773"/>
                <a:gd name="connsiteY1" fmla="*/ 2009877 h 2009877"/>
                <a:gd name="connsiteX2" fmla="*/ 214475 w 2033773"/>
                <a:gd name="connsiteY2" fmla="*/ 1957967 h 2009877"/>
                <a:gd name="connsiteX3" fmla="*/ 0 w 2033773"/>
                <a:gd name="connsiteY3" fmla="*/ 1255824 h 2009877"/>
                <a:gd name="connsiteX4" fmla="*/ 1255824 w 2033773"/>
                <a:gd name="connsiteY4" fmla="*/ 0 h 2009877"/>
                <a:gd name="connsiteX5" fmla="*/ 1957967 w 2033773"/>
                <a:gd name="connsiteY5" fmla="*/ 214476 h 2009877"/>
                <a:gd name="connsiteX6" fmla="*/ 2033773 w 2033773"/>
                <a:gd name="connsiteY6" fmla="*/ 271162 h 2009877"/>
                <a:gd name="connsiteX0" fmla="*/ 253293 w 2033773"/>
                <a:gd name="connsiteY0" fmla="*/ 2009877 h 2009877"/>
                <a:gd name="connsiteX1" fmla="*/ 214475 w 2033773"/>
                <a:gd name="connsiteY1" fmla="*/ 1957967 h 2009877"/>
                <a:gd name="connsiteX2" fmla="*/ 0 w 2033773"/>
                <a:gd name="connsiteY2" fmla="*/ 1255824 h 2009877"/>
                <a:gd name="connsiteX3" fmla="*/ 1255824 w 2033773"/>
                <a:gd name="connsiteY3" fmla="*/ 0 h 2009877"/>
                <a:gd name="connsiteX4" fmla="*/ 1957967 w 2033773"/>
                <a:gd name="connsiteY4" fmla="*/ 214476 h 2009877"/>
                <a:gd name="connsiteX5" fmla="*/ 2033773 w 2033773"/>
                <a:gd name="connsiteY5" fmla="*/ 271162 h 2009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773" h="2009877">
                  <a:moveTo>
                    <a:pt x="253293" y="2009877"/>
                  </a:moveTo>
                  <a:lnTo>
                    <a:pt x="214475" y="1957967"/>
                  </a:lnTo>
                  <a:cubicBezTo>
                    <a:pt x="79067" y="1757536"/>
                    <a:pt x="0" y="1515914"/>
                    <a:pt x="0" y="1255824"/>
                  </a:cubicBezTo>
                  <a:cubicBezTo>
                    <a:pt x="0" y="562252"/>
                    <a:pt x="562252" y="0"/>
                    <a:pt x="1255824" y="0"/>
                  </a:cubicBezTo>
                  <a:cubicBezTo>
                    <a:pt x="1515914" y="0"/>
                    <a:pt x="1757536" y="79067"/>
                    <a:pt x="1957967" y="214476"/>
                  </a:cubicBezTo>
                  <a:lnTo>
                    <a:pt x="2033773" y="271162"/>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47" name="Freeform: Shape 46">
              <a:extLst>
                <a:ext uri="{FF2B5EF4-FFF2-40B4-BE49-F238E27FC236}">
                  <a16:creationId xmlns:a16="http://schemas.microsoft.com/office/drawing/2014/main" id="{D61128FA-2846-79DA-16F9-4123B3F5C2CB}"/>
                </a:ext>
              </a:extLst>
            </p:cNvPr>
            <p:cNvSpPr/>
            <p:nvPr userDrawn="1"/>
          </p:nvSpPr>
          <p:spPr bwMode="auto">
            <a:xfrm>
              <a:off x="6060557" y="660400"/>
              <a:ext cx="6131445" cy="6197600"/>
            </a:xfrm>
            <a:custGeom>
              <a:avLst/>
              <a:gdLst>
                <a:gd name="connsiteX0" fmla="*/ 5398522 w 6131445"/>
                <a:gd name="connsiteY0" fmla="*/ 0 h 6197600"/>
                <a:gd name="connsiteX1" fmla="*/ 5950490 w 6131445"/>
                <a:gd name="connsiteY1" fmla="*/ 27872 h 6197600"/>
                <a:gd name="connsiteX2" fmla="*/ 6131445 w 6131445"/>
                <a:gd name="connsiteY2" fmla="*/ 50866 h 6197600"/>
                <a:gd name="connsiteX3" fmla="*/ 6131445 w 6131445"/>
                <a:gd name="connsiteY3" fmla="*/ 6197600 h 6197600"/>
                <a:gd name="connsiteX4" fmla="*/ 59273 w 6131445"/>
                <a:gd name="connsiteY4" fmla="*/ 6197600 h 6197600"/>
                <a:gd name="connsiteX5" fmla="*/ 27872 w 6131445"/>
                <a:gd name="connsiteY5" fmla="*/ 5950489 h 6197600"/>
                <a:gd name="connsiteX6" fmla="*/ 0 w 6131445"/>
                <a:gd name="connsiteY6" fmla="*/ 5398521 h 6197600"/>
                <a:gd name="connsiteX7" fmla="*/ 5398522 w 6131445"/>
                <a:gd name="connsiteY7" fmla="*/ 0 h 6197600"/>
                <a:gd name="connsiteX0" fmla="*/ 6131445 w 6222885"/>
                <a:gd name="connsiteY0" fmla="*/ 6197600 h 6289040"/>
                <a:gd name="connsiteX1" fmla="*/ 59273 w 6222885"/>
                <a:gd name="connsiteY1" fmla="*/ 6197600 h 6289040"/>
                <a:gd name="connsiteX2" fmla="*/ 27872 w 6222885"/>
                <a:gd name="connsiteY2" fmla="*/ 5950489 h 6289040"/>
                <a:gd name="connsiteX3" fmla="*/ 0 w 6222885"/>
                <a:gd name="connsiteY3" fmla="*/ 5398521 h 6289040"/>
                <a:gd name="connsiteX4" fmla="*/ 5398522 w 6222885"/>
                <a:gd name="connsiteY4" fmla="*/ 0 h 6289040"/>
                <a:gd name="connsiteX5" fmla="*/ 5950490 w 6222885"/>
                <a:gd name="connsiteY5" fmla="*/ 27872 h 6289040"/>
                <a:gd name="connsiteX6" fmla="*/ 6131445 w 6222885"/>
                <a:gd name="connsiteY6" fmla="*/ 50866 h 6289040"/>
                <a:gd name="connsiteX7" fmla="*/ 6222885 w 6222885"/>
                <a:gd name="connsiteY7" fmla="*/ 6289040 h 6289040"/>
                <a:gd name="connsiteX0" fmla="*/ 6131445 w 6131445"/>
                <a:gd name="connsiteY0" fmla="*/ 6197600 h 6197600"/>
                <a:gd name="connsiteX1" fmla="*/ 59273 w 6131445"/>
                <a:gd name="connsiteY1" fmla="*/ 6197600 h 6197600"/>
                <a:gd name="connsiteX2" fmla="*/ 27872 w 6131445"/>
                <a:gd name="connsiteY2" fmla="*/ 5950489 h 6197600"/>
                <a:gd name="connsiteX3" fmla="*/ 0 w 6131445"/>
                <a:gd name="connsiteY3" fmla="*/ 5398521 h 6197600"/>
                <a:gd name="connsiteX4" fmla="*/ 5398522 w 6131445"/>
                <a:gd name="connsiteY4" fmla="*/ 0 h 6197600"/>
                <a:gd name="connsiteX5" fmla="*/ 5950490 w 6131445"/>
                <a:gd name="connsiteY5" fmla="*/ 27872 h 6197600"/>
                <a:gd name="connsiteX6" fmla="*/ 6131445 w 6131445"/>
                <a:gd name="connsiteY6" fmla="*/ 50866 h 6197600"/>
                <a:gd name="connsiteX0" fmla="*/ 59273 w 6131445"/>
                <a:gd name="connsiteY0" fmla="*/ 6197600 h 6197600"/>
                <a:gd name="connsiteX1" fmla="*/ 27872 w 6131445"/>
                <a:gd name="connsiteY1" fmla="*/ 5950489 h 6197600"/>
                <a:gd name="connsiteX2" fmla="*/ 0 w 6131445"/>
                <a:gd name="connsiteY2" fmla="*/ 5398521 h 6197600"/>
                <a:gd name="connsiteX3" fmla="*/ 5398522 w 6131445"/>
                <a:gd name="connsiteY3" fmla="*/ 0 h 6197600"/>
                <a:gd name="connsiteX4" fmla="*/ 5950490 w 6131445"/>
                <a:gd name="connsiteY4" fmla="*/ 27872 h 6197600"/>
                <a:gd name="connsiteX5" fmla="*/ 6131445 w 6131445"/>
                <a:gd name="connsiteY5" fmla="*/ 50866 h 619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1445" h="6197600">
                  <a:moveTo>
                    <a:pt x="59273" y="6197600"/>
                  </a:moveTo>
                  <a:lnTo>
                    <a:pt x="27872" y="5950489"/>
                  </a:lnTo>
                  <a:cubicBezTo>
                    <a:pt x="9442" y="5769006"/>
                    <a:pt x="0" y="5584867"/>
                    <a:pt x="0" y="5398521"/>
                  </a:cubicBezTo>
                  <a:cubicBezTo>
                    <a:pt x="0" y="2417000"/>
                    <a:pt x="2417001" y="0"/>
                    <a:pt x="5398522" y="0"/>
                  </a:cubicBezTo>
                  <a:cubicBezTo>
                    <a:pt x="5584867" y="0"/>
                    <a:pt x="5769007" y="9442"/>
                    <a:pt x="5950490" y="27872"/>
                  </a:cubicBezTo>
                  <a:lnTo>
                    <a:pt x="6131445" y="50866"/>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480928EE-2384-728C-A4E0-DB9067FB15B4}"/>
                </a:ext>
              </a:extLst>
            </p:cNvPr>
            <p:cNvSpPr/>
            <p:nvPr userDrawn="1"/>
          </p:nvSpPr>
          <p:spPr bwMode="auto">
            <a:xfrm>
              <a:off x="5933952" y="5554775"/>
              <a:ext cx="276216" cy="276216"/>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49" name="Freeform: Shape 48">
              <a:extLst>
                <a:ext uri="{FF2B5EF4-FFF2-40B4-BE49-F238E27FC236}">
                  <a16:creationId xmlns:a16="http://schemas.microsoft.com/office/drawing/2014/main" id="{BDCA2970-C06B-77A9-5076-C846E532B75B}"/>
                </a:ext>
              </a:extLst>
            </p:cNvPr>
            <p:cNvSpPr/>
            <p:nvPr userDrawn="1"/>
          </p:nvSpPr>
          <p:spPr bwMode="auto">
            <a:xfrm>
              <a:off x="6723604" y="1356360"/>
              <a:ext cx="5468398" cy="5501640"/>
            </a:xfrm>
            <a:custGeom>
              <a:avLst/>
              <a:gdLst>
                <a:gd name="connsiteX0" fmla="*/ 4719018 w 5468398"/>
                <a:gd name="connsiteY0" fmla="*/ 0 h 5501640"/>
                <a:gd name="connsiteX1" fmla="*/ 5437678 w 5468398"/>
                <a:gd name="connsiteY1" fmla="*/ 54374 h 5501640"/>
                <a:gd name="connsiteX2" fmla="*/ 5468398 w 5468398"/>
                <a:gd name="connsiteY2" fmla="*/ 59860 h 5501640"/>
                <a:gd name="connsiteX3" fmla="*/ 5468398 w 5468398"/>
                <a:gd name="connsiteY3" fmla="*/ 5501640 h 5501640"/>
                <a:gd name="connsiteX4" fmla="*/ 65796 w 5468398"/>
                <a:gd name="connsiteY4" fmla="*/ 5501640 h 5501640"/>
                <a:gd name="connsiteX5" fmla="*/ 54373 w 5468398"/>
                <a:gd name="connsiteY5" fmla="*/ 5437678 h 5501640"/>
                <a:gd name="connsiteX6" fmla="*/ 0 w 5468398"/>
                <a:gd name="connsiteY6" fmla="*/ 4719018 h 5501640"/>
                <a:gd name="connsiteX7" fmla="*/ 4719018 w 5468398"/>
                <a:gd name="connsiteY7" fmla="*/ 0 h 5501640"/>
                <a:gd name="connsiteX0" fmla="*/ 5468398 w 5559838"/>
                <a:gd name="connsiteY0" fmla="*/ 5501640 h 5593080"/>
                <a:gd name="connsiteX1" fmla="*/ 65796 w 5559838"/>
                <a:gd name="connsiteY1" fmla="*/ 5501640 h 5593080"/>
                <a:gd name="connsiteX2" fmla="*/ 54373 w 5559838"/>
                <a:gd name="connsiteY2" fmla="*/ 5437678 h 5593080"/>
                <a:gd name="connsiteX3" fmla="*/ 0 w 5559838"/>
                <a:gd name="connsiteY3" fmla="*/ 4719018 h 5593080"/>
                <a:gd name="connsiteX4" fmla="*/ 4719018 w 5559838"/>
                <a:gd name="connsiteY4" fmla="*/ 0 h 5593080"/>
                <a:gd name="connsiteX5" fmla="*/ 5437678 w 5559838"/>
                <a:gd name="connsiteY5" fmla="*/ 54374 h 5593080"/>
                <a:gd name="connsiteX6" fmla="*/ 5468398 w 5559838"/>
                <a:gd name="connsiteY6" fmla="*/ 59860 h 5593080"/>
                <a:gd name="connsiteX7" fmla="*/ 5559838 w 5559838"/>
                <a:gd name="connsiteY7" fmla="*/ 5593080 h 5593080"/>
                <a:gd name="connsiteX0" fmla="*/ 5468398 w 5468398"/>
                <a:gd name="connsiteY0" fmla="*/ 5501640 h 5501640"/>
                <a:gd name="connsiteX1" fmla="*/ 65796 w 5468398"/>
                <a:gd name="connsiteY1" fmla="*/ 5501640 h 5501640"/>
                <a:gd name="connsiteX2" fmla="*/ 54373 w 5468398"/>
                <a:gd name="connsiteY2" fmla="*/ 5437678 h 5501640"/>
                <a:gd name="connsiteX3" fmla="*/ 0 w 5468398"/>
                <a:gd name="connsiteY3" fmla="*/ 4719018 h 5501640"/>
                <a:gd name="connsiteX4" fmla="*/ 4719018 w 5468398"/>
                <a:gd name="connsiteY4" fmla="*/ 0 h 5501640"/>
                <a:gd name="connsiteX5" fmla="*/ 5437678 w 5468398"/>
                <a:gd name="connsiteY5" fmla="*/ 54374 h 5501640"/>
                <a:gd name="connsiteX6" fmla="*/ 5468398 w 5468398"/>
                <a:gd name="connsiteY6" fmla="*/ 59860 h 5501640"/>
                <a:gd name="connsiteX0" fmla="*/ 65796 w 5468398"/>
                <a:gd name="connsiteY0" fmla="*/ 5501640 h 5501640"/>
                <a:gd name="connsiteX1" fmla="*/ 54373 w 5468398"/>
                <a:gd name="connsiteY1" fmla="*/ 5437678 h 5501640"/>
                <a:gd name="connsiteX2" fmla="*/ 0 w 5468398"/>
                <a:gd name="connsiteY2" fmla="*/ 4719018 h 5501640"/>
                <a:gd name="connsiteX3" fmla="*/ 4719018 w 5468398"/>
                <a:gd name="connsiteY3" fmla="*/ 0 h 5501640"/>
                <a:gd name="connsiteX4" fmla="*/ 5437678 w 5468398"/>
                <a:gd name="connsiteY4" fmla="*/ 54374 h 5501640"/>
                <a:gd name="connsiteX5" fmla="*/ 5468398 w 5468398"/>
                <a:gd name="connsiteY5" fmla="*/ 59860 h 5501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68398" h="5501640">
                  <a:moveTo>
                    <a:pt x="65796" y="5501640"/>
                  </a:moveTo>
                  <a:lnTo>
                    <a:pt x="54373" y="5437678"/>
                  </a:lnTo>
                  <a:cubicBezTo>
                    <a:pt x="18569" y="5203352"/>
                    <a:pt x="0" y="4963354"/>
                    <a:pt x="0" y="4719018"/>
                  </a:cubicBezTo>
                  <a:cubicBezTo>
                    <a:pt x="0" y="2112776"/>
                    <a:pt x="2112776" y="0"/>
                    <a:pt x="4719018" y="0"/>
                  </a:cubicBezTo>
                  <a:cubicBezTo>
                    <a:pt x="4963353" y="0"/>
                    <a:pt x="5203351" y="18570"/>
                    <a:pt x="5437678" y="54374"/>
                  </a:cubicBezTo>
                  <a:lnTo>
                    <a:pt x="5468398" y="5986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0" name="Freeform: Shape 49">
              <a:extLst>
                <a:ext uri="{FF2B5EF4-FFF2-40B4-BE49-F238E27FC236}">
                  <a16:creationId xmlns:a16="http://schemas.microsoft.com/office/drawing/2014/main" id="{6541A6D0-F6AE-F058-115C-BEEF163AB15D}"/>
                </a:ext>
              </a:extLst>
            </p:cNvPr>
            <p:cNvSpPr/>
            <p:nvPr userDrawn="1"/>
          </p:nvSpPr>
          <p:spPr bwMode="auto">
            <a:xfrm>
              <a:off x="7393533" y="2049780"/>
              <a:ext cx="4798469" cy="4808220"/>
            </a:xfrm>
            <a:custGeom>
              <a:avLst/>
              <a:gdLst>
                <a:gd name="connsiteX0" fmla="*/ 4037344 w 4798469"/>
                <a:gd name="connsiteY0" fmla="*/ 0 h 4808220"/>
                <a:gd name="connsiteX1" fmla="*/ 4652192 w 4798469"/>
                <a:gd name="connsiteY1" fmla="*/ 46520 h 4808220"/>
                <a:gd name="connsiteX2" fmla="*/ 4798469 w 4798469"/>
                <a:gd name="connsiteY2" fmla="*/ 72642 h 4808220"/>
                <a:gd name="connsiteX3" fmla="*/ 4798469 w 4798469"/>
                <a:gd name="connsiteY3" fmla="*/ 4808220 h 4808220"/>
                <a:gd name="connsiteX4" fmla="*/ 74384 w 4798469"/>
                <a:gd name="connsiteY4" fmla="*/ 4808220 h 4808220"/>
                <a:gd name="connsiteX5" fmla="*/ 46520 w 4798469"/>
                <a:gd name="connsiteY5" fmla="*/ 4652191 h 4808220"/>
                <a:gd name="connsiteX6" fmla="*/ 0 w 4798469"/>
                <a:gd name="connsiteY6" fmla="*/ 4037343 h 4808220"/>
                <a:gd name="connsiteX7" fmla="*/ 4037344 w 4798469"/>
                <a:gd name="connsiteY7" fmla="*/ 0 h 4808220"/>
                <a:gd name="connsiteX0" fmla="*/ 4798469 w 4889909"/>
                <a:gd name="connsiteY0" fmla="*/ 4808220 h 4899660"/>
                <a:gd name="connsiteX1" fmla="*/ 74384 w 4889909"/>
                <a:gd name="connsiteY1" fmla="*/ 4808220 h 4899660"/>
                <a:gd name="connsiteX2" fmla="*/ 46520 w 4889909"/>
                <a:gd name="connsiteY2" fmla="*/ 4652191 h 4899660"/>
                <a:gd name="connsiteX3" fmla="*/ 0 w 4889909"/>
                <a:gd name="connsiteY3" fmla="*/ 4037343 h 4899660"/>
                <a:gd name="connsiteX4" fmla="*/ 4037344 w 4889909"/>
                <a:gd name="connsiteY4" fmla="*/ 0 h 4899660"/>
                <a:gd name="connsiteX5" fmla="*/ 4652192 w 4889909"/>
                <a:gd name="connsiteY5" fmla="*/ 46520 h 4899660"/>
                <a:gd name="connsiteX6" fmla="*/ 4798469 w 4889909"/>
                <a:gd name="connsiteY6" fmla="*/ 72642 h 4899660"/>
                <a:gd name="connsiteX7" fmla="*/ 4889909 w 4889909"/>
                <a:gd name="connsiteY7" fmla="*/ 4899660 h 4899660"/>
                <a:gd name="connsiteX0" fmla="*/ 4798469 w 4798469"/>
                <a:gd name="connsiteY0" fmla="*/ 4808220 h 4808220"/>
                <a:gd name="connsiteX1" fmla="*/ 74384 w 4798469"/>
                <a:gd name="connsiteY1" fmla="*/ 4808220 h 4808220"/>
                <a:gd name="connsiteX2" fmla="*/ 46520 w 4798469"/>
                <a:gd name="connsiteY2" fmla="*/ 4652191 h 4808220"/>
                <a:gd name="connsiteX3" fmla="*/ 0 w 4798469"/>
                <a:gd name="connsiteY3" fmla="*/ 4037343 h 4808220"/>
                <a:gd name="connsiteX4" fmla="*/ 4037344 w 4798469"/>
                <a:gd name="connsiteY4" fmla="*/ 0 h 4808220"/>
                <a:gd name="connsiteX5" fmla="*/ 4652192 w 4798469"/>
                <a:gd name="connsiteY5" fmla="*/ 46520 h 4808220"/>
                <a:gd name="connsiteX6" fmla="*/ 4798469 w 4798469"/>
                <a:gd name="connsiteY6" fmla="*/ 72642 h 4808220"/>
                <a:gd name="connsiteX0" fmla="*/ 74384 w 4798469"/>
                <a:gd name="connsiteY0" fmla="*/ 4808220 h 4808220"/>
                <a:gd name="connsiteX1" fmla="*/ 46520 w 4798469"/>
                <a:gd name="connsiteY1" fmla="*/ 4652191 h 4808220"/>
                <a:gd name="connsiteX2" fmla="*/ 0 w 4798469"/>
                <a:gd name="connsiteY2" fmla="*/ 4037343 h 4808220"/>
                <a:gd name="connsiteX3" fmla="*/ 4037344 w 4798469"/>
                <a:gd name="connsiteY3" fmla="*/ 0 h 4808220"/>
                <a:gd name="connsiteX4" fmla="*/ 4652192 w 4798469"/>
                <a:gd name="connsiteY4" fmla="*/ 46520 h 4808220"/>
                <a:gd name="connsiteX5" fmla="*/ 4798469 w 4798469"/>
                <a:gd name="connsiteY5" fmla="*/ 72642 h 480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98469" h="4808220">
                  <a:moveTo>
                    <a:pt x="74384" y="4808220"/>
                  </a:moveTo>
                  <a:lnTo>
                    <a:pt x="46520" y="4652191"/>
                  </a:lnTo>
                  <a:cubicBezTo>
                    <a:pt x="15887" y="4451713"/>
                    <a:pt x="0" y="4246384"/>
                    <a:pt x="0" y="4037343"/>
                  </a:cubicBezTo>
                  <a:cubicBezTo>
                    <a:pt x="0" y="1807580"/>
                    <a:pt x="1807580" y="0"/>
                    <a:pt x="4037344" y="0"/>
                  </a:cubicBezTo>
                  <a:cubicBezTo>
                    <a:pt x="4246385" y="0"/>
                    <a:pt x="4451714" y="15887"/>
                    <a:pt x="4652192" y="46520"/>
                  </a:cubicBezTo>
                  <a:lnTo>
                    <a:pt x="4798469" y="72642"/>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1" name="Freeform: Shape 50">
              <a:extLst>
                <a:ext uri="{FF2B5EF4-FFF2-40B4-BE49-F238E27FC236}">
                  <a16:creationId xmlns:a16="http://schemas.microsoft.com/office/drawing/2014/main" id="{7278787B-5CC9-A0A2-36B0-821CFD74FA6E}"/>
                </a:ext>
              </a:extLst>
            </p:cNvPr>
            <p:cNvSpPr>
              <a:spLocks/>
            </p:cNvSpPr>
            <p:nvPr userDrawn="1"/>
          </p:nvSpPr>
          <p:spPr bwMode="auto">
            <a:xfrm>
              <a:off x="8058385" y="2748280"/>
              <a:ext cx="4133616" cy="4109720"/>
            </a:xfrm>
            <a:custGeom>
              <a:avLst/>
              <a:gdLst>
                <a:gd name="connsiteX0" fmla="*/ 3355667 w 4133616"/>
                <a:gd name="connsiteY0" fmla="*/ 0 h 4109720"/>
                <a:gd name="connsiteX1" fmla="*/ 4031951 w 4133616"/>
                <a:gd name="connsiteY1" fmla="*/ 68176 h 4109720"/>
                <a:gd name="connsiteX2" fmla="*/ 4133616 w 4133616"/>
                <a:gd name="connsiteY2" fmla="*/ 94316 h 4109720"/>
                <a:gd name="connsiteX3" fmla="*/ 4133616 w 4133616"/>
                <a:gd name="connsiteY3" fmla="*/ 4109720 h 4109720"/>
                <a:gd name="connsiteX4" fmla="*/ 88172 w 4133616"/>
                <a:gd name="connsiteY4" fmla="*/ 4109720 h 4109720"/>
                <a:gd name="connsiteX5" fmla="*/ 68176 w 4133616"/>
                <a:gd name="connsiteY5" fmla="*/ 4031951 h 4109720"/>
                <a:gd name="connsiteX6" fmla="*/ 0 w 4133616"/>
                <a:gd name="connsiteY6" fmla="*/ 3355667 h 4109720"/>
                <a:gd name="connsiteX7" fmla="*/ 3355667 w 4133616"/>
                <a:gd name="connsiteY7" fmla="*/ 0 h 4109720"/>
                <a:gd name="connsiteX0" fmla="*/ 4133616 w 4225056"/>
                <a:gd name="connsiteY0" fmla="*/ 4109720 h 4201160"/>
                <a:gd name="connsiteX1" fmla="*/ 88172 w 4225056"/>
                <a:gd name="connsiteY1" fmla="*/ 4109720 h 4201160"/>
                <a:gd name="connsiteX2" fmla="*/ 68176 w 4225056"/>
                <a:gd name="connsiteY2" fmla="*/ 4031951 h 4201160"/>
                <a:gd name="connsiteX3" fmla="*/ 0 w 4225056"/>
                <a:gd name="connsiteY3" fmla="*/ 3355667 h 4201160"/>
                <a:gd name="connsiteX4" fmla="*/ 3355667 w 4225056"/>
                <a:gd name="connsiteY4" fmla="*/ 0 h 4201160"/>
                <a:gd name="connsiteX5" fmla="*/ 4031951 w 4225056"/>
                <a:gd name="connsiteY5" fmla="*/ 68176 h 4201160"/>
                <a:gd name="connsiteX6" fmla="*/ 4133616 w 4225056"/>
                <a:gd name="connsiteY6" fmla="*/ 94316 h 4201160"/>
                <a:gd name="connsiteX7" fmla="*/ 4225056 w 4225056"/>
                <a:gd name="connsiteY7" fmla="*/ 4201160 h 4201160"/>
                <a:gd name="connsiteX0" fmla="*/ 4133616 w 4133616"/>
                <a:gd name="connsiteY0" fmla="*/ 4109720 h 4109720"/>
                <a:gd name="connsiteX1" fmla="*/ 88172 w 4133616"/>
                <a:gd name="connsiteY1" fmla="*/ 4109720 h 4109720"/>
                <a:gd name="connsiteX2" fmla="*/ 68176 w 4133616"/>
                <a:gd name="connsiteY2" fmla="*/ 4031951 h 4109720"/>
                <a:gd name="connsiteX3" fmla="*/ 0 w 4133616"/>
                <a:gd name="connsiteY3" fmla="*/ 3355667 h 4109720"/>
                <a:gd name="connsiteX4" fmla="*/ 3355667 w 4133616"/>
                <a:gd name="connsiteY4" fmla="*/ 0 h 4109720"/>
                <a:gd name="connsiteX5" fmla="*/ 4031951 w 4133616"/>
                <a:gd name="connsiteY5" fmla="*/ 68176 h 4109720"/>
                <a:gd name="connsiteX6" fmla="*/ 4133616 w 4133616"/>
                <a:gd name="connsiteY6" fmla="*/ 94316 h 4109720"/>
                <a:gd name="connsiteX0" fmla="*/ 88172 w 4133616"/>
                <a:gd name="connsiteY0" fmla="*/ 4109720 h 4109720"/>
                <a:gd name="connsiteX1" fmla="*/ 68176 w 4133616"/>
                <a:gd name="connsiteY1" fmla="*/ 4031951 h 4109720"/>
                <a:gd name="connsiteX2" fmla="*/ 0 w 4133616"/>
                <a:gd name="connsiteY2" fmla="*/ 3355667 h 4109720"/>
                <a:gd name="connsiteX3" fmla="*/ 3355667 w 4133616"/>
                <a:gd name="connsiteY3" fmla="*/ 0 h 4109720"/>
                <a:gd name="connsiteX4" fmla="*/ 4031951 w 4133616"/>
                <a:gd name="connsiteY4" fmla="*/ 68176 h 4109720"/>
                <a:gd name="connsiteX5" fmla="*/ 4133616 w 4133616"/>
                <a:gd name="connsiteY5" fmla="*/ 94316 h 4109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3616" h="4109720">
                  <a:moveTo>
                    <a:pt x="88172" y="4109720"/>
                  </a:moveTo>
                  <a:lnTo>
                    <a:pt x="68176" y="4031951"/>
                  </a:lnTo>
                  <a:cubicBezTo>
                    <a:pt x="23475" y="3813505"/>
                    <a:pt x="0" y="3587328"/>
                    <a:pt x="0" y="3355667"/>
                  </a:cubicBezTo>
                  <a:cubicBezTo>
                    <a:pt x="0" y="1502383"/>
                    <a:pt x="1502383" y="0"/>
                    <a:pt x="3355667" y="0"/>
                  </a:cubicBezTo>
                  <a:cubicBezTo>
                    <a:pt x="3587328" y="0"/>
                    <a:pt x="3813505" y="23475"/>
                    <a:pt x="4031951" y="68176"/>
                  </a:cubicBezTo>
                  <a:lnTo>
                    <a:pt x="4133616" y="94316"/>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2" name="Arc 51">
              <a:extLst>
                <a:ext uri="{FF2B5EF4-FFF2-40B4-BE49-F238E27FC236}">
                  <a16:creationId xmlns:a16="http://schemas.microsoft.com/office/drawing/2014/main" id="{4A80F0FE-FDCD-52F9-5302-E18F16FAE837}"/>
                </a:ext>
              </a:extLst>
            </p:cNvPr>
            <p:cNvSpPr>
              <a:spLocks/>
            </p:cNvSpPr>
            <p:nvPr userDrawn="1"/>
          </p:nvSpPr>
          <p:spPr>
            <a:xfrm>
              <a:off x="10156418" y="4846320"/>
              <a:ext cx="2515268" cy="2515254"/>
            </a:xfrm>
            <a:prstGeom prst="arc">
              <a:avLst>
                <a:gd name="adj1" fmla="val 10516888"/>
                <a:gd name="adj2" fmla="val 14841591"/>
              </a:avLst>
            </a:prstGeom>
            <a:noFill/>
            <a:ln w="82550" cap="rnd" cmpd="sng" algn="ctr">
              <a:solidFill>
                <a:srgbClr val="8661C5"/>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53" name="Freeform: Shape 52">
              <a:extLst>
                <a:ext uri="{FF2B5EF4-FFF2-40B4-BE49-F238E27FC236}">
                  <a16:creationId xmlns:a16="http://schemas.microsoft.com/office/drawing/2014/main" id="{B24489F5-A94D-61CE-9298-A5AB429A5D03}"/>
                </a:ext>
              </a:extLst>
            </p:cNvPr>
            <p:cNvSpPr>
              <a:spLocks/>
            </p:cNvSpPr>
            <p:nvPr userDrawn="1"/>
          </p:nvSpPr>
          <p:spPr bwMode="auto">
            <a:xfrm>
              <a:off x="8754345" y="3444240"/>
              <a:ext cx="3437656" cy="3413760"/>
            </a:xfrm>
            <a:custGeom>
              <a:avLst/>
              <a:gdLst>
                <a:gd name="connsiteX0" fmla="*/ 2659707 w 3437656"/>
                <a:gd name="connsiteY0" fmla="*/ 0 h 3413760"/>
                <a:gd name="connsiteX1" fmla="*/ 3195731 w 3437656"/>
                <a:gd name="connsiteY1" fmla="*/ 54036 h 3413760"/>
                <a:gd name="connsiteX2" fmla="*/ 3437656 w 3437656"/>
                <a:gd name="connsiteY2" fmla="*/ 116241 h 3413760"/>
                <a:gd name="connsiteX3" fmla="*/ 3437656 w 3437656"/>
                <a:gd name="connsiteY3" fmla="*/ 3413760 h 3413760"/>
                <a:gd name="connsiteX4" fmla="*/ 110097 w 3437656"/>
                <a:gd name="connsiteY4" fmla="*/ 3413760 h 3413760"/>
                <a:gd name="connsiteX5" fmla="*/ 54036 w 3437656"/>
                <a:gd name="connsiteY5" fmla="*/ 3195731 h 3413760"/>
                <a:gd name="connsiteX6" fmla="*/ 0 w 3437656"/>
                <a:gd name="connsiteY6" fmla="*/ 2659707 h 3413760"/>
                <a:gd name="connsiteX7" fmla="*/ 2659707 w 3437656"/>
                <a:gd name="connsiteY7" fmla="*/ 0 h 3413760"/>
                <a:gd name="connsiteX0" fmla="*/ 3437656 w 3529096"/>
                <a:gd name="connsiteY0" fmla="*/ 3413760 h 3505200"/>
                <a:gd name="connsiteX1" fmla="*/ 110097 w 3529096"/>
                <a:gd name="connsiteY1" fmla="*/ 3413760 h 3505200"/>
                <a:gd name="connsiteX2" fmla="*/ 54036 w 3529096"/>
                <a:gd name="connsiteY2" fmla="*/ 3195731 h 3505200"/>
                <a:gd name="connsiteX3" fmla="*/ 0 w 3529096"/>
                <a:gd name="connsiteY3" fmla="*/ 2659707 h 3505200"/>
                <a:gd name="connsiteX4" fmla="*/ 2659707 w 3529096"/>
                <a:gd name="connsiteY4" fmla="*/ 0 h 3505200"/>
                <a:gd name="connsiteX5" fmla="*/ 3195731 w 3529096"/>
                <a:gd name="connsiteY5" fmla="*/ 54036 h 3505200"/>
                <a:gd name="connsiteX6" fmla="*/ 3437656 w 3529096"/>
                <a:gd name="connsiteY6" fmla="*/ 116241 h 3505200"/>
                <a:gd name="connsiteX7" fmla="*/ 3529096 w 3529096"/>
                <a:gd name="connsiteY7" fmla="*/ 3505200 h 3505200"/>
                <a:gd name="connsiteX0" fmla="*/ 3437656 w 3437656"/>
                <a:gd name="connsiteY0" fmla="*/ 3413760 h 3413760"/>
                <a:gd name="connsiteX1" fmla="*/ 110097 w 3437656"/>
                <a:gd name="connsiteY1" fmla="*/ 3413760 h 3413760"/>
                <a:gd name="connsiteX2" fmla="*/ 54036 w 3437656"/>
                <a:gd name="connsiteY2" fmla="*/ 3195731 h 3413760"/>
                <a:gd name="connsiteX3" fmla="*/ 0 w 3437656"/>
                <a:gd name="connsiteY3" fmla="*/ 2659707 h 3413760"/>
                <a:gd name="connsiteX4" fmla="*/ 2659707 w 3437656"/>
                <a:gd name="connsiteY4" fmla="*/ 0 h 3413760"/>
                <a:gd name="connsiteX5" fmla="*/ 3195731 w 3437656"/>
                <a:gd name="connsiteY5" fmla="*/ 54036 h 3413760"/>
                <a:gd name="connsiteX6" fmla="*/ 3437656 w 3437656"/>
                <a:gd name="connsiteY6" fmla="*/ 116241 h 3413760"/>
                <a:gd name="connsiteX0" fmla="*/ 110097 w 3437656"/>
                <a:gd name="connsiteY0" fmla="*/ 3413760 h 3413760"/>
                <a:gd name="connsiteX1" fmla="*/ 54036 w 3437656"/>
                <a:gd name="connsiteY1" fmla="*/ 3195731 h 3413760"/>
                <a:gd name="connsiteX2" fmla="*/ 0 w 3437656"/>
                <a:gd name="connsiteY2" fmla="*/ 2659707 h 3413760"/>
                <a:gd name="connsiteX3" fmla="*/ 2659707 w 3437656"/>
                <a:gd name="connsiteY3" fmla="*/ 0 h 3413760"/>
                <a:gd name="connsiteX4" fmla="*/ 3195731 w 3437656"/>
                <a:gd name="connsiteY4" fmla="*/ 54036 h 3413760"/>
                <a:gd name="connsiteX5" fmla="*/ 3437656 w 3437656"/>
                <a:gd name="connsiteY5" fmla="*/ 116241 h 341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37656" h="3413760">
                  <a:moveTo>
                    <a:pt x="110097" y="3413760"/>
                  </a:moveTo>
                  <a:lnTo>
                    <a:pt x="54036" y="3195731"/>
                  </a:lnTo>
                  <a:cubicBezTo>
                    <a:pt x="18606" y="3022591"/>
                    <a:pt x="0" y="2843322"/>
                    <a:pt x="0" y="2659707"/>
                  </a:cubicBezTo>
                  <a:cubicBezTo>
                    <a:pt x="0" y="1190791"/>
                    <a:pt x="1190791" y="0"/>
                    <a:pt x="2659707" y="0"/>
                  </a:cubicBezTo>
                  <a:cubicBezTo>
                    <a:pt x="2843322" y="0"/>
                    <a:pt x="3022590" y="18606"/>
                    <a:pt x="3195731" y="54036"/>
                  </a:cubicBezTo>
                  <a:lnTo>
                    <a:pt x="3437656" y="116241"/>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4" name="Freeform: Shape 53">
              <a:extLst>
                <a:ext uri="{FF2B5EF4-FFF2-40B4-BE49-F238E27FC236}">
                  <a16:creationId xmlns:a16="http://schemas.microsoft.com/office/drawing/2014/main" id="{9FEF55CA-4598-0A70-C19C-7BD7E884155E}"/>
                </a:ext>
              </a:extLst>
            </p:cNvPr>
            <p:cNvSpPr>
              <a:spLocks/>
            </p:cNvSpPr>
            <p:nvPr userDrawn="1"/>
          </p:nvSpPr>
          <p:spPr bwMode="auto">
            <a:xfrm>
              <a:off x="9455799" y="4145694"/>
              <a:ext cx="2736203" cy="2712307"/>
            </a:xfrm>
            <a:custGeom>
              <a:avLst/>
              <a:gdLst>
                <a:gd name="connsiteX0" fmla="*/ 1958254 w 2736203"/>
                <a:gd name="connsiteY0" fmla="*/ 0 h 2712307"/>
                <a:gd name="connsiteX1" fmla="*/ 2720495 w 2736203"/>
                <a:gd name="connsiteY1" fmla="*/ 153890 h 2712307"/>
                <a:gd name="connsiteX2" fmla="*/ 2736203 w 2736203"/>
                <a:gd name="connsiteY2" fmla="*/ 161457 h 2712307"/>
                <a:gd name="connsiteX3" fmla="*/ 2736203 w 2736203"/>
                <a:gd name="connsiteY3" fmla="*/ 2712307 h 2712307"/>
                <a:gd name="connsiteX4" fmla="*/ 150893 w 2736203"/>
                <a:gd name="connsiteY4" fmla="*/ 2712307 h 2712307"/>
                <a:gd name="connsiteX5" fmla="*/ 88039 w 2736203"/>
                <a:gd name="connsiteY5" fmla="*/ 2540579 h 2712307"/>
                <a:gd name="connsiteX6" fmla="*/ 0 w 2736203"/>
                <a:gd name="connsiteY6" fmla="*/ 1958254 h 2712307"/>
                <a:gd name="connsiteX7" fmla="*/ 1958254 w 2736203"/>
                <a:gd name="connsiteY7" fmla="*/ 0 h 2712307"/>
                <a:gd name="connsiteX0" fmla="*/ 2736203 w 2827643"/>
                <a:gd name="connsiteY0" fmla="*/ 2712307 h 2803747"/>
                <a:gd name="connsiteX1" fmla="*/ 150893 w 2827643"/>
                <a:gd name="connsiteY1" fmla="*/ 2712307 h 2803747"/>
                <a:gd name="connsiteX2" fmla="*/ 88039 w 2827643"/>
                <a:gd name="connsiteY2" fmla="*/ 2540579 h 2803747"/>
                <a:gd name="connsiteX3" fmla="*/ 0 w 2827643"/>
                <a:gd name="connsiteY3" fmla="*/ 1958254 h 2803747"/>
                <a:gd name="connsiteX4" fmla="*/ 1958254 w 2827643"/>
                <a:gd name="connsiteY4" fmla="*/ 0 h 2803747"/>
                <a:gd name="connsiteX5" fmla="*/ 2720495 w 2827643"/>
                <a:gd name="connsiteY5" fmla="*/ 153890 h 2803747"/>
                <a:gd name="connsiteX6" fmla="*/ 2736203 w 2827643"/>
                <a:gd name="connsiteY6" fmla="*/ 161457 h 2803747"/>
                <a:gd name="connsiteX7" fmla="*/ 2827643 w 2827643"/>
                <a:gd name="connsiteY7" fmla="*/ 2803747 h 2803747"/>
                <a:gd name="connsiteX0" fmla="*/ 2736203 w 2736203"/>
                <a:gd name="connsiteY0" fmla="*/ 2712307 h 2712307"/>
                <a:gd name="connsiteX1" fmla="*/ 150893 w 2736203"/>
                <a:gd name="connsiteY1" fmla="*/ 2712307 h 2712307"/>
                <a:gd name="connsiteX2" fmla="*/ 88039 w 2736203"/>
                <a:gd name="connsiteY2" fmla="*/ 2540579 h 2712307"/>
                <a:gd name="connsiteX3" fmla="*/ 0 w 2736203"/>
                <a:gd name="connsiteY3" fmla="*/ 1958254 h 2712307"/>
                <a:gd name="connsiteX4" fmla="*/ 1958254 w 2736203"/>
                <a:gd name="connsiteY4" fmla="*/ 0 h 2712307"/>
                <a:gd name="connsiteX5" fmla="*/ 2720495 w 2736203"/>
                <a:gd name="connsiteY5" fmla="*/ 153890 h 2712307"/>
                <a:gd name="connsiteX6" fmla="*/ 2736203 w 2736203"/>
                <a:gd name="connsiteY6" fmla="*/ 161457 h 2712307"/>
                <a:gd name="connsiteX0" fmla="*/ 150893 w 2736203"/>
                <a:gd name="connsiteY0" fmla="*/ 2712307 h 2712307"/>
                <a:gd name="connsiteX1" fmla="*/ 88039 w 2736203"/>
                <a:gd name="connsiteY1" fmla="*/ 2540579 h 2712307"/>
                <a:gd name="connsiteX2" fmla="*/ 0 w 2736203"/>
                <a:gd name="connsiteY2" fmla="*/ 1958254 h 2712307"/>
                <a:gd name="connsiteX3" fmla="*/ 1958254 w 2736203"/>
                <a:gd name="connsiteY3" fmla="*/ 0 h 2712307"/>
                <a:gd name="connsiteX4" fmla="*/ 2720495 w 2736203"/>
                <a:gd name="connsiteY4" fmla="*/ 153890 h 2712307"/>
                <a:gd name="connsiteX5" fmla="*/ 2736203 w 2736203"/>
                <a:gd name="connsiteY5" fmla="*/ 161457 h 2712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36203" h="2712307">
                  <a:moveTo>
                    <a:pt x="150893" y="2712307"/>
                  </a:moveTo>
                  <a:lnTo>
                    <a:pt x="88039" y="2540579"/>
                  </a:lnTo>
                  <a:cubicBezTo>
                    <a:pt x="30823" y="2356623"/>
                    <a:pt x="0" y="2161038"/>
                    <a:pt x="0" y="1958254"/>
                  </a:cubicBezTo>
                  <a:cubicBezTo>
                    <a:pt x="0" y="876740"/>
                    <a:pt x="876740" y="0"/>
                    <a:pt x="1958254" y="0"/>
                  </a:cubicBezTo>
                  <a:cubicBezTo>
                    <a:pt x="2228633" y="0"/>
                    <a:pt x="2486213" y="54797"/>
                    <a:pt x="2720495" y="153890"/>
                  </a:cubicBezTo>
                  <a:lnTo>
                    <a:pt x="2736203" y="161457"/>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5" name="Arc 54">
              <a:extLst>
                <a:ext uri="{FF2B5EF4-FFF2-40B4-BE49-F238E27FC236}">
                  <a16:creationId xmlns:a16="http://schemas.microsoft.com/office/drawing/2014/main" id="{406F4A0B-893C-D2D0-AE7C-4BAB64A93B63}"/>
                </a:ext>
              </a:extLst>
            </p:cNvPr>
            <p:cNvSpPr>
              <a:spLocks/>
            </p:cNvSpPr>
            <p:nvPr userDrawn="1"/>
          </p:nvSpPr>
          <p:spPr>
            <a:xfrm>
              <a:off x="9455381" y="4145280"/>
              <a:ext cx="3936950" cy="3936928"/>
            </a:xfrm>
            <a:prstGeom prst="arc">
              <a:avLst>
                <a:gd name="adj1" fmla="val 9754172"/>
                <a:gd name="adj2" fmla="val 11547818"/>
              </a:avLst>
            </a:prstGeom>
            <a:noFill/>
            <a:ln w="82550" cap="rnd" cmpd="sng" algn="ctr">
              <a:solidFill>
                <a:srgbClr val="2A446F"/>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56" name="Arc 55">
              <a:extLst>
                <a:ext uri="{FF2B5EF4-FFF2-40B4-BE49-F238E27FC236}">
                  <a16:creationId xmlns:a16="http://schemas.microsoft.com/office/drawing/2014/main" id="{58759FEE-3B9C-A079-CC5C-7E1EAD7AD4AE}"/>
                </a:ext>
              </a:extLst>
            </p:cNvPr>
            <p:cNvSpPr>
              <a:spLocks/>
            </p:cNvSpPr>
            <p:nvPr userDrawn="1"/>
          </p:nvSpPr>
          <p:spPr>
            <a:xfrm>
              <a:off x="8049361" y="2748278"/>
              <a:ext cx="6739979" cy="6739941"/>
            </a:xfrm>
            <a:prstGeom prst="arc">
              <a:avLst>
                <a:gd name="adj1" fmla="val 14083984"/>
                <a:gd name="adj2" fmla="val 16318954"/>
              </a:avLst>
            </a:prstGeom>
            <a:noFill/>
            <a:ln w="82550" cap="rnd" cmpd="sng" algn="ctr">
              <a:solidFill>
                <a:srgbClr val="8661C5"/>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57" name="Oval 56">
              <a:extLst>
                <a:ext uri="{FF2B5EF4-FFF2-40B4-BE49-F238E27FC236}">
                  <a16:creationId xmlns:a16="http://schemas.microsoft.com/office/drawing/2014/main" id="{709F1833-A4E9-9D89-6FEF-107DB87592AA}"/>
                </a:ext>
              </a:extLst>
            </p:cNvPr>
            <p:cNvSpPr/>
            <p:nvPr userDrawn="1"/>
          </p:nvSpPr>
          <p:spPr bwMode="auto">
            <a:xfrm>
              <a:off x="11412215" y="1807955"/>
              <a:ext cx="520454" cy="52045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8" name="Oval 57">
              <a:extLst>
                <a:ext uri="{FF2B5EF4-FFF2-40B4-BE49-F238E27FC236}">
                  <a16:creationId xmlns:a16="http://schemas.microsoft.com/office/drawing/2014/main" id="{2F7585B8-90FD-4C88-667A-46E442591FE2}"/>
                </a:ext>
              </a:extLst>
            </p:cNvPr>
            <p:cNvSpPr/>
            <p:nvPr userDrawn="1"/>
          </p:nvSpPr>
          <p:spPr bwMode="auto">
            <a:xfrm>
              <a:off x="9407020" y="4138083"/>
              <a:ext cx="209420" cy="209420"/>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9" name="Arc 58">
              <a:extLst>
                <a:ext uri="{FF2B5EF4-FFF2-40B4-BE49-F238E27FC236}">
                  <a16:creationId xmlns:a16="http://schemas.microsoft.com/office/drawing/2014/main" id="{6730BDDD-DEF1-D320-3669-53A2D016D611}"/>
                </a:ext>
              </a:extLst>
            </p:cNvPr>
            <p:cNvSpPr>
              <a:spLocks/>
            </p:cNvSpPr>
            <p:nvPr userDrawn="1"/>
          </p:nvSpPr>
          <p:spPr>
            <a:xfrm>
              <a:off x="6728656" y="1361440"/>
              <a:ext cx="9427930" cy="9427876"/>
            </a:xfrm>
            <a:prstGeom prst="arc">
              <a:avLst>
                <a:gd name="adj1" fmla="val 10203254"/>
                <a:gd name="adj2" fmla="val 14592452"/>
              </a:avLst>
            </a:prstGeom>
            <a:noFill/>
            <a:ln w="82550" cap="rnd" cmpd="sng" algn="ctr">
              <a:solidFill>
                <a:schemeClr val="accent1"/>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60" name="Arc 59">
              <a:extLst>
                <a:ext uri="{FF2B5EF4-FFF2-40B4-BE49-F238E27FC236}">
                  <a16:creationId xmlns:a16="http://schemas.microsoft.com/office/drawing/2014/main" id="{EDCA8430-8F9E-5BD6-7FCD-AC3E4DD4B8BC}"/>
                </a:ext>
              </a:extLst>
            </p:cNvPr>
            <p:cNvSpPr>
              <a:spLocks/>
            </p:cNvSpPr>
            <p:nvPr userDrawn="1"/>
          </p:nvSpPr>
          <p:spPr>
            <a:xfrm>
              <a:off x="9455381" y="4145280"/>
              <a:ext cx="3936950" cy="3936928"/>
            </a:xfrm>
            <a:prstGeom prst="arc">
              <a:avLst>
                <a:gd name="adj1" fmla="val 15746434"/>
                <a:gd name="adj2" fmla="val 17675889"/>
              </a:avLst>
            </a:prstGeom>
            <a:noFill/>
            <a:ln w="82550" cap="rnd" cmpd="sng" algn="ctr">
              <a:solidFill>
                <a:srgbClr val="463668"/>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grpSp>
    </p:spTree>
    <p:extLst>
      <p:ext uri="{BB962C8B-B14F-4D97-AF65-F5344CB8AC3E}">
        <p14:creationId xmlns:p14="http://schemas.microsoft.com/office/powerpoint/2010/main" val="42758212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49.xml><?xml version="1.0" encoding="utf-8"?>
<p:sldLayout xmlns:a="http://schemas.openxmlformats.org/drawingml/2006/main" xmlns:r="http://schemas.openxmlformats.org/officeDocument/2006/relationships" xmlns:p="http://schemas.openxmlformats.org/presentationml/2006/main" preserve="1" userDrawn="1">
  <p:cSld name="Title_Option 2">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0EE695-00E4-F967-95BD-A0B8549FE0ED}"/>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1" y="2769057"/>
            <a:ext cx="6513059"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6514136"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11" name="Text Placeholder 10">
            <a:extLst>
              <a:ext uri="{FF2B5EF4-FFF2-40B4-BE49-F238E27FC236}">
                <a16:creationId xmlns:a16="http://schemas.microsoft.com/office/drawing/2014/main" id="{FCDE75A9-8E90-7069-B3AC-02F7AD93D5AC}"/>
              </a:ext>
            </a:extLst>
          </p:cNvPr>
          <p:cNvSpPr>
            <a:spLocks noGrp="1"/>
          </p:cNvSpPr>
          <p:nvPr>
            <p:ph type="body" sz="quarter" idx="15" hasCustomPrompt="1"/>
          </p:nvPr>
        </p:nvSpPr>
        <p:spPr>
          <a:xfrm>
            <a:off x="569913" y="4568273"/>
            <a:ext cx="6514136" cy="246221"/>
          </a:xfrm>
        </p:spPr>
        <p:txBody>
          <a:bodyPr/>
          <a:lstStyle>
            <a:lvl1pPr marL="0" indent="0">
              <a:buNone/>
              <a:defRPr/>
            </a:lvl1pPr>
          </a:lstStyle>
          <a:p>
            <a:pPr lvl="0"/>
            <a:r>
              <a:rPr lang="en-US"/>
              <a:t>Organization</a:t>
            </a:r>
          </a:p>
        </p:txBody>
      </p:sp>
      <p:grpSp>
        <p:nvGrpSpPr>
          <p:cNvPr id="51" name="Group 50">
            <a:extLst>
              <a:ext uri="{FF2B5EF4-FFF2-40B4-BE49-F238E27FC236}">
                <a16:creationId xmlns:a16="http://schemas.microsoft.com/office/drawing/2014/main" id="{E0DA9D20-9D10-663E-D205-9CF5A44DB894}"/>
              </a:ext>
              <a:ext uri="{C183D7F6-B498-43B3-948B-1728B52AA6E4}">
                <adec:decorative xmlns:adec="http://schemas.microsoft.com/office/drawing/2017/decorative" val="1"/>
              </a:ext>
            </a:extLst>
          </p:cNvPr>
          <p:cNvGrpSpPr/>
          <p:nvPr userDrawn="1"/>
        </p:nvGrpSpPr>
        <p:grpSpPr>
          <a:xfrm>
            <a:off x="7278363" y="-290283"/>
            <a:ext cx="4944504" cy="7206157"/>
            <a:chOff x="7278363" y="-290283"/>
            <a:chExt cx="4944504" cy="7206157"/>
          </a:xfrm>
          <a:effectLst>
            <a:outerShdw blurRad="63500" dist="317500" dir="2700000" algn="tl" rotWithShape="0">
              <a:prstClr val="black">
                <a:alpha val="15000"/>
              </a:prstClr>
            </a:outerShdw>
          </a:effectLst>
        </p:grpSpPr>
        <p:sp>
          <p:nvSpPr>
            <p:cNvPr id="52" name="Freeform: Shape 51">
              <a:extLst>
                <a:ext uri="{FF2B5EF4-FFF2-40B4-BE49-F238E27FC236}">
                  <a16:creationId xmlns:a16="http://schemas.microsoft.com/office/drawing/2014/main" id="{1EA5EAED-463A-B867-6FA1-B3F5781E1519}"/>
                </a:ext>
              </a:extLst>
            </p:cNvPr>
            <p:cNvSpPr/>
            <p:nvPr userDrawn="1"/>
          </p:nvSpPr>
          <p:spPr bwMode="auto">
            <a:xfrm>
              <a:off x="7435308" y="-290283"/>
              <a:ext cx="1682804" cy="7206156"/>
            </a:xfrm>
            <a:custGeom>
              <a:avLst/>
              <a:gdLst>
                <a:gd name="connsiteX0" fmla="*/ 1398959 w 4787558"/>
                <a:gd name="connsiteY0" fmla="*/ 0 h 6973746"/>
                <a:gd name="connsiteX1" fmla="*/ 4787558 w 4787558"/>
                <a:gd name="connsiteY1" fmla="*/ 0 h 6973746"/>
                <a:gd name="connsiteX2" fmla="*/ 4787558 w 4787558"/>
                <a:gd name="connsiteY2" fmla="*/ 6973746 h 6973746"/>
                <a:gd name="connsiteX3" fmla="*/ 1302151 w 4787558"/>
                <a:gd name="connsiteY3" fmla="*/ 6973746 h 6973746"/>
                <a:gd name="connsiteX4" fmla="*/ 1183529 w 4787558"/>
                <a:gd name="connsiteY4" fmla="*/ 6836805 h 6973746"/>
                <a:gd name="connsiteX5" fmla="*/ 0 w 4787558"/>
                <a:gd name="connsiteY5" fmla="*/ 3539980 h 6973746"/>
                <a:gd name="connsiteX6" fmla="*/ 1346431 w 4787558"/>
                <a:gd name="connsiteY6" fmla="*/ 55095 h 6973746"/>
                <a:gd name="connsiteX0" fmla="*/ 4787558 w 4878998"/>
                <a:gd name="connsiteY0" fmla="*/ 0 h 6973746"/>
                <a:gd name="connsiteX1" fmla="*/ 4787558 w 4878998"/>
                <a:gd name="connsiteY1" fmla="*/ 6973746 h 6973746"/>
                <a:gd name="connsiteX2" fmla="*/ 1302151 w 4878998"/>
                <a:gd name="connsiteY2" fmla="*/ 6973746 h 6973746"/>
                <a:gd name="connsiteX3" fmla="*/ 1183529 w 4878998"/>
                <a:gd name="connsiteY3" fmla="*/ 6836805 h 6973746"/>
                <a:gd name="connsiteX4" fmla="*/ 0 w 4878998"/>
                <a:gd name="connsiteY4" fmla="*/ 3539980 h 6973746"/>
                <a:gd name="connsiteX5" fmla="*/ 1346431 w 4878998"/>
                <a:gd name="connsiteY5" fmla="*/ 55095 h 6973746"/>
                <a:gd name="connsiteX6" fmla="*/ 1398959 w 4878998"/>
                <a:gd name="connsiteY6" fmla="*/ 0 h 6973746"/>
                <a:gd name="connsiteX7" fmla="*/ 4878998 w 4878998"/>
                <a:gd name="connsiteY7" fmla="*/ 91440 h 6973746"/>
                <a:gd name="connsiteX0" fmla="*/ 4787558 w 4787558"/>
                <a:gd name="connsiteY0" fmla="*/ 0 h 6973746"/>
                <a:gd name="connsiteX1" fmla="*/ 4787558 w 4787558"/>
                <a:gd name="connsiteY1" fmla="*/ 6973746 h 6973746"/>
                <a:gd name="connsiteX2" fmla="*/ 1302151 w 4787558"/>
                <a:gd name="connsiteY2" fmla="*/ 6973746 h 6973746"/>
                <a:gd name="connsiteX3" fmla="*/ 1183529 w 4787558"/>
                <a:gd name="connsiteY3" fmla="*/ 6836805 h 6973746"/>
                <a:gd name="connsiteX4" fmla="*/ 0 w 4787558"/>
                <a:gd name="connsiteY4" fmla="*/ 3539980 h 6973746"/>
                <a:gd name="connsiteX5" fmla="*/ 1346431 w 4787558"/>
                <a:gd name="connsiteY5" fmla="*/ 55095 h 6973746"/>
                <a:gd name="connsiteX6" fmla="*/ 1398959 w 4787558"/>
                <a:gd name="connsiteY6" fmla="*/ 0 h 6973746"/>
                <a:gd name="connsiteX0" fmla="*/ 4787558 w 4787558"/>
                <a:gd name="connsiteY0" fmla="*/ 6973746 h 6973746"/>
                <a:gd name="connsiteX1" fmla="*/ 1302151 w 4787558"/>
                <a:gd name="connsiteY1" fmla="*/ 6973746 h 6973746"/>
                <a:gd name="connsiteX2" fmla="*/ 1183529 w 4787558"/>
                <a:gd name="connsiteY2" fmla="*/ 6836805 h 6973746"/>
                <a:gd name="connsiteX3" fmla="*/ 0 w 4787558"/>
                <a:gd name="connsiteY3" fmla="*/ 3539980 h 6973746"/>
                <a:gd name="connsiteX4" fmla="*/ 1346431 w 4787558"/>
                <a:gd name="connsiteY4" fmla="*/ 55095 h 6973746"/>
                <a:gd name="connsiteX5" fmla="*/ 1398959 w 4787558"/>
                <a:gd name="connsiteY5" fmla="*/ 0 h 6973746"/>
                <a:gd name="connsiteX0" fmla="*/ 1302151 w 1398959"/>
                <a:gd name="connsiteY0" fmla="*/ 6973746 h 6973746"/>
                <a:gd name="connsiteX1" fmla="*/ 1183529 w 1398959"/>
                <a:gd name="connsiteY1" fmla="*/ 6836805 h 6973746"/>
                <a:gd name="connsiteX2" fmla="*/ 0 w 1398959"/>
                <a:gd name="connsiteY2" fmla="*/ 3539980 h 6973746"/>
                <a:gd name="connsiteX3" fmla="*/ 1346431 w 1398959"/>
                <a:gd name="connsiteY3" fmla="*/ 55095 h 6973746"/>
                <a:gd name="connsiteX4" fmla="*/ 1398959 w 1398959"/>
                <a:gd name="connsiteY4" fmla="*/ 0 h 6973746"/>
                <a:gd name="connsiteX0" fmla="*/ 1302151 w 1675184"/>
                <a:gd name="connsiteY0" fmla="*/ 7183296 h 7183296"/>
                <a:gd name="connsiteX1" fmla="*/ 1183529 w 1675184"/>
                <a:gd name="connsiteY1" fmla="*/ 7046355 h 7183296"/>
                <a:gd name="connsiteX2" fmla="*/ 0 w 1675184"/>
                <a:gd name="connsiteY2" fmla="*/ 3749530 h 7183296"/>
                <a:gd name="connsiteX3" fmla="*/ 1346431 w 1675184"/>
                <a:gd name="connsiteY3" fmla="*/ 264645 h 7183296"/>
                <a:gd name="connsiteX4" fmla="*/ 1675184 w 1675184"/>
                <a:gd name="connsiteY4" fmla="*/ 0 h 7183296"/>
                <a:gd name="connsiteX0" fmla="*/ 1302151 w 1682804"/>
                <a:gd name="connsiteY0" fmla="*/ 7206156 h 7206156"/>
                <a:gd name="connsiteX1" fmla="*/ 1183529 w 1682804"/>
                <a:gd name="connsiteY1" fmla="*/ 7069215 h 7206156"/>
                <a:gd name="connsiteX2" fmla="*/ 0 w 1682804"/>
                <a:gd name="connsiteY2" fmla="*/ 3772390 h 7206156"/>
                <a:gd name="connsiteX3" fmla="*/ 1346431 w 1682804"/>
                <a:gd name="connsiteY3" fmla="*/ 287505 h 7206156"/>
                <a:gd name="connsiteX4" fmla="*/ 1682804 w 1682804"/>
                <a:gd name="connsiteY4" fmla="*/ 0 h 7206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2804" h="7206156">
                  <a:moveTo>
                    <a:pt x="1302151" y="7206156"/>
                  </a:moveTo>
                  <a:lnTo>
                    <a:pt x="1183529" y="7069215"/>
                  </a:lnTo>
                  <a:cubicBezTo>
                    <a:pt x="444154" y="6173299"/>
                    <a:pt x="0" y="5024713"/>
                    <a:pt x="0" y="3772390"/>
                  </a:cubicBezTo>
                  <a:cubicBezTo>
                    <a:pt x="0" y="2430615"/>
                    <a:pt x="509871" y="1207927"/>
                    <a:pt x="1346431" y="287505"/>
                  </a:cubicBezTo>
                  <a:cubicBezTo>
                    <a:pt x="1363940" y="269140"/>
                    <a:pt x="1665295" y="18365"/>
                    <a:pt x="1682804" y="0"/>
                  </a:cubicBez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3" name="Freeform: Shape 52">
              <a:extLst>
                <a:ext uri="{FF2B5EF4-FFF2-40B4-BE49-F238E27FC236}">
                  <a16:creationId xmlns:a16="http://schemas.microsoft.com/office/drawing/2014/main" id="{E91FAAE8-8E7F-0169-3E3D-2CAAAE4EF52A}"/>
                </a:ext>
              </a:extLst>
            </p:cNvPr>
            <p:cNvSpPr/>
            <p:nvPr userDrawn="1"/>
          </p:nvSpPr>
          <p:spPr bwMode="auto">
            <a:xfrm>
              <a:off x="8152612" y="-280759"/>
              <a:ext cx="3550918" cy="7196631"/>
            </a:xfrm>
            <a:custGeom>
              <a:avLst/>
              <a:gdLst>
                <a:gd name="connsiteX0" fmla="*/ 2867023 w 4070254"/>
                <a:gd name="connsiteY0" fmla="*/ 0 h 6973746"/>
                <a:gd name="connsiteX1" fmla="*/ 4070254 w 4070254"/>
                <a:gd name="connsiteY1" fmla="*/ 0 h 6973746"/>
                <a:gd name="connsiteX2" fmla="*/ 4070254 w 4070254"/>
                <a:gd name="connsiteY2" fmla="*/ 6973746 h 6973746"/>
                <a:gd name="connsiteX3" fmla="*/ 953005 w 4070254"/>
                <a:gd name="connsiteY3" fmla="*/ 6973746 h 6973746"/>
                <a:gd name="connsiteX4" fmla="*/ 771554 w 4070254"/>
                <a:gd name="connsiteY4" fmla="*/ 6731094 h 6973746"/>
                <a:gd name="connsiteX5" fmla="*/ 0 w 4070254"/>
                <a:gd name="connsiteY5" fmla="*/ 4205197 h 6973746"/>
                <a:gd name="connsiteX6" fmla="*/ 2759215 w 4070254"/>
                <a:gd name="connsiteY6" fmla="*/ 42507 h 6973746"/>
                <a:gd name="connsiteX0" fmla="*/ 4070254 w 4161694"/>
                <a:gd name="connsiteY0" fmla="*/ 0 h 6973746"/>
                <a:gd name="connsiteX1" fmla="*/ 4070254 w 4161694"/>
                <a:gd name="connsiteY1" fmla="*/ 6973746 h 6973746"/>
                <a:gd name="connsiteX2" fmla="*/ 953005 w 4161694"/>
                <a:gd name="connsiteY2" fmla="*/ 6973746 h 6973746"/>
                <a:gd name="connsiteX3" fmla="*/ 771554 w 4161694"/>
                <a:gd name="connsiteY3" fmla="*/ 6731094 h 6973746"/>
                <a:gd name="connsiteX4" fmla="*/ 0 w 4161694"/>
                <a:gd name="connsiteY4" fmla="*/ 4205197 h 6973746"/>
                <a:gd name="connsiteX5" fmla="*/ 2759215 w 4161694"/>
                <a:gd name="connsiteY5" fmla="*/ 42507 h 6973746"/>
                <a:gd name="connsiteX6" fmla="*/ 2867023 w 4161694"/>
                <a:gd name="connsiteY6" fmla="*/ 0 h 6973746"/>
                <a:gd name="connsiteX7" fmla="*/ 4161694 w 4161694"/>
                <a:gd name="connsiteY7" fmla="*/ 91440 h 6973746"/>
                <a:gd name="connsiteX0" fmla="*/ 4070254 w 4070254"/>
                <a:gd name="connsiteY0" fmla="*/ 0 h 6973746"/>
                <a:gd name="connsiteX1" fmla="*/ 4070254 w 4070254"/>
                <a:gd name="connsiteY1" fmla="*/ 6973746 h 6973746"/>
                <a:gd name="connsiteX2" fmla="*/ 953005 w 4070254"/>
                <a:gd name="connsiteY2" fmla="*/ 6973746 h 6973746"/>
                <a:gd name="connsiteX3" fmla="*/ 771554 w 4070254"/>
                <a:gd name="connsiteY3" fmla="*/ 6731094 h 6973746"/>
                <a:gd name="connsiteX4" fmla="*/ 0 w 4070254"/>
                <a:gd name="connsiteY4" fmla="*/ 4205197 h 6973746"/>
                <a:gd name="connsiteX5" fmla="*/ 2759215 w 4070254"/>
                <a:gd name="connsiteY5" fmla="*/ 42507 h 6973746"/>
                <a:gd name="connsiteX6" fmla="*/ 2867023 w 4070254"/>
                <a:gd name="connsiteY6" fmla="*/ 0 h 6973746"/>
                <a:gd name="connsiteX0" fmla="*/ 4070254 w 4070254"/>
                <a:gd name="connsiteY0" fmla="*/ 6973746 h 6973746"/>
                <a:gd name="connsiteX1" fmla="*/ 953005 w 4070254"/>
                <a:gd name="connsiteY1" fmla="*/ 6973746 h 6973746"/>
                <a:gd name="connsiteX2" fmla="*/ 771554 w 4070254"/>
                <a:gd name="connsiteY2" fmla="*/ 6731094 h 6973746"/>
                <a:gd name="connsiteX3" fmla="*/ 0 w 4070254"/>
                <a:gd name="connsiteY3" fmla="*/ 4205197 h 6973746"/>
                <a:gd name="connsiteX4" fmla="*/ 2759215 w 4070254"/>
                <a:gd name="connsiteY4" fmla="*/ 42507 h 6973746"/>
                <a:gd name="connsiteX5" fmla="*/ 2867023 w 4070254"/>
                <a:gd name="connsiteY5" fmla="*/ 0 h 6973746"/>
                <a:gd name="connsiteX0" fmla="*/ 953005 w 2867023"/>
                <a:gd name="connsiteY0" fmla="*/ 6973746 h 6973746"/>
                <a:gd name="connsiteX1" fmla="*/ 771554 w 2867023"/>
                <a:gd name="connsiteY1" fmla="*/ 6731094 h 6973746"/>
                <a:gd name="connsiteX2" fmla="*/ 0 w 2867023"/>
                <a:gd name="connsiteY2" fmla="*/ 4205197 h 6973746"/>
                <a:gd name="connsiteX3" fmla="*/ 2759215 w 2867023"/>
                <a:gd name="connsiteY3" fmla="*/ 42507 h 6973746"/>
                <a:gd name="connsiteX4" fmla="*/ 2867023 w 2867023"/>
                <a:gd name="connsiteY4" fmla="*/ 0 h 6973746"/>
                <a:gd name="connsiteX0" fmla="*/ 953005 w 3200398"/>
                <a:gd name="connsiteY0" fmla="*/ 7068996 h 7068996"/>
                <a:gd name="connsiteX1" fmla="*/ 771554 w 3200398"/>
                <a:gd name="connsiteY1" fmla="*/ 6826344 h 7068996"/>
                <a:gd name="connsiteX2" fmla="*/ 0 w 3200398"/>
                <a:gd name="connsiteY2" fmla="*/ 4300447 h 7068996"/>
                <a:gd name="connsiteX3" fmla="*/ 2759215 w 3200398"/>
                <a:gd name="connsiteY3" fmla="*/ 137757 h 7068996"/>
                <a:gd name="connsiteX4" fmla="*/ 3200398 w 3200398"/>
                <a:gd name="connsiteY4" fmla="*/ 0 h 7068996"/>
                <a:gd name="connsiteX0" fmla="*/ 953005 w 3276598"/>
                <a:gd name="connsiteY0" fmla="*/ 7097571 h 7097571"/>
                <a:gd name="connsiteX1" fmla="*/ 771554 w 3276598"/>
                <a:gd name="connsiteY1" fmla="*/ 6854919 h 7097571"/>
                <a:gd name="connsiteX2" fmla="*/ 0 w 3276598"/>
                <a:gd name="connsiteY2" fmla="*/ 4329022 h 7097571"/>
                <a:gd name="connsiteX3" fmla="*/ 2759215 w 3276598"/>
                <a:gd name="connsiteY3" fmla="*/ 166332 h 7097571"/>
                <a:gd name="connsiteX4" fmla="*/ 3276598 w 3276598"/>
                <a:gd name="connsiteY4" fmla="*/ 0 h 7097571"/>
                <a:gd name="connsiteX0" fmla="*/ 953005 w 3406138"/>
                <a:gd name="connsiteY0" fmla="*/ 7143291 h 7143291"/>
                <a:gd name="connsiteX1" fmla="*/ 771554 w 3406138"/>
                <a:gd name="connsiteY1" fmla="*/ 6900639 h 7143291"/>
                <a:gd name="connsiteX2" fmla="*/ 0 w 3406138"/>
                <a:gd name="connsiteY2" fmla="*/ 4374742 h 7143291"/>
                <a:gd name="connsiteX3" fmla="*/ 2759215 w 3406138"/>
                <a:gd name="connsiteY3" fmla="*/ 212052 h 7143291"/>
                <a:gd name="connsiteX4" fmla="*/ 3406138 w 3406138"/>
                <a:gd name="connsiteY4" fmla="*/ 0 h 7143291"/>
                <a:gd name="connsiteX0" fmla="*/ 953005 w 3550918"/>
                <a:gd name="connsiteY0" fmla="*/ 7196631 h 7196631"/>
                <a:gd name="connsiteX1" fmla="*/ 771554 w 3550918"/>
                <a:gd name="connsiteY1" fmla="*/ 6953979 h 7196631"/>
                <a:gd name="connsiteX2" fmla="*/ 0 w 3550918"/>
                <a:gd name="connsiteY2" fmla="*/ 4428082 h 7196631"/>
                <a:gd name="connsiteX3" fmla="*/ 2759215 w 3550918"/>
                <a:gd name="connsiteY3" fmla="*/ 265392 h 7196631"/>
                <a:gd name="connsiteX4" fmla="*/ 3550918 w 3550918"/>
                <a:gd name="connsiteY4" fmla="*/ 0 h 71966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0918" h="7196631">
                  <a:moveTo>
                    <a:pt x="953005" y="7196631"/>
                  </a:moveTo>
                  <a:lnTo>
                    <a:pt x="771554" y="6953979"/>
                  </a:lnTo>
                  <a:cubicBezTo>
                    <a:pt x="284434" y="6232948"/>
                    <a:pt x="0" y="5363732"/>
                    <a:pt x="0" y="4428082"/>
                  </a:cubicBezTo>
                  <a:cubicBezTo>
                    <a:pt x="0" y="2556784"/>
                    <a:pt x="1137739" y="951219"/>
                    <a:pt x="2759215" y="265392"/>
                  </a:cubicBezTo>
                  <a:cubicBezTo>
                    <a:pt x="2795151" y="251223"/>
                    <a:pt x="3514982" y="14169"/>
                    <a:pt x="3550918" y="0"/>
                  </a:cubicBez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4" name="Freeform: Shape 53">
              <a:extLst>
                <a:ext uri="{FF2B5EF4-FFF2-40B4-BE49-F238E27FC236}">
                  <a16:creationId xmlns:a16="http://schemas.microsoft.com/office/drawing/2014/main" id="{989857A2-D4A8-38E6-99C9-D5BC975E8D56}"/>
                </a:ext>
              </a:extLst>
            </p:cNvPr>
            <p:cNvSpPr/>
            <p:nvPr userDrawn="1"/>
          </p:nvSpPr>
          <p:spPr bwMode="auto">
            <a:xfrm>
              <a:off x="8858668" y="1166701"/>
              <a:ext cx="3364199" cy="5749173"/>
            </a:xfrm>
            <a:custGeom>
              <a:avLst/>
              <a:gdLst>
                <a:gd name="connsiteX0" fmla="*/ 3364199 w 3364199"/>
                <a:gd name="connsiteY0" fmla="*/ 0 h 5749173"/>
                <a:gd name="connsiteX1" fmla="*/ 3364199 w 3364199"/>
                <a:gd name="connsiteY1" fmla="*/ 5749173 h 5749173"/>
                <a:gd name="connsiteX2" fmla="*/ 586424 w 3364199"/>
                <a:gd name="connsiteY2" fmla="*/ 5749173 h 5749173"/>
                <a:gd name="connsiteX3" fmla="*/ 453760 w 3364199"/>
                <a:gd name="connsiteY3" fmla="*/ 5530801 h 5749173"/>
                <a:gd name="connsiteX4" fmla="*/ 0 w 3364199"/>
                <a:gd name="connsiteY4" fmla="*/ 3738766 h 5749173"/>
                <a:gd name="connsiteX5" fmla="*/ 3187025 w 3364199"/>
                <a:gd name="connsiteY5" fmla="*/ 22514 h 5749173"/>
                <a:gd name="connsiteX0" fmla="*/ 3364199 w 3455639"/>
                <a:gd name="connsiteY0" fmla="*/ 5749173 h 5840613"/>
                <a:gd name="connsiteX1" fmla="*/ 586424 w 3455639"/>
                <a:gd name="connsiteY1" fmla="*/ 5749173 h 5840613"/>
                <a:gd name="connsiteX2" fmla="*/ 453760 w 3455639"/>
                <a:gd name="connsiteY2" fmla="*/ 5530801 h 5840613"/>
                <a:gd name="connsiteX3" fmla="*/ 0 w 3455639"/>
                <a:gd name="connsiteY3" fmla="*/ 3738766 h 5840613"/>
                <a:gd name="connsiteX4" fmla="*/ 3187025 w 3455639"/>
                <a:gd name="connsiteY4" fmla="*/ 22514 h 5840613"/>
                <a:gd name="connsiteX5" fmla="*/ 3364199 w 3455639"/>
                <a:gd name="connsiteY5" fmla="*/ 0 h 5840613"/>
                <a:gd name="connsiteX6" fmla="*/ 3455639 w 3455639"/>
                <a:gd name="connsiteY6" fmla="*/ 5840613 h 5840613"/>
                <a:gd name="connsiteX0" fmla="*/ 3364199 w 3364199"/>
                <a:gd name="connsiteY0" fmla="*/ 5749173 h 5749173"/>
                <a:gd name="connsiteX1" fmla="*/ 586424 w 3364199"/>
                <a:gd name="connsiteY1" fmla="*/ 5749173 h 5749173"/>
                <a:gd name="connsiteX2" fmla="*/ 453760 w 3364199"/>
                <a:gd name="connsiteY2" fmla="*/ 5530801 h 5749173"/>
                <a:gd name="connsiteX3" fmla="*/ 0 w 3364199"/>
                <a:gd name="connsiteY3" fmla="*/ 3738766 h 5749173"/>
                <a:gd name="connsiteX4" fmla="*/ 3187025 w 3364199"/>
                <a:gd name="connsiteY4" fmla="*/ 22514 h 5749173"/>
                <a:gd name="connsiteX5" fmla="*/ 3364199 w 3364199"/>
                <a:gd name="connsiteY5" fmla="*/ 0 h 5749173"/>
                <a:gd name="connsiteX0" fmla="*/ 586424 w 3364199"/>
                <a:gd name="connsiteY0" fmla="*/ 5749173 h 5749173"/>
                <a:gd name="connsiteX1" fmla="*/ 453760 w 3364199"/>
                <a:gd name="connsiteY1" fmla="*/ 5530801 h 5749173"/>
                <a:gd name="connsiteX2" fmla="*/ 0 w 3364199"/>
                <a:gd name="connsiteY2" fmla="*/ 3738766 h 5749173"/>
                <a:gd name="connsiteX3" fmla="*/ 3187025 w 3364199"/>
                <a:gd name="connsiteY3" fmla="*/ 22514 h 5749173"/>
                <a:gd name="connsiteX4" fmla="*/ 3364199 w 3364199"/>
                <a:gd name="connsiteY4" fmla="*/ 0 h 57491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4199" h="5749173">
                  <a:moveTo>
                    <a:pt x="586424" y="5749173"/>
                  </a:moveTo>
                  <a:lnTo>
                    <a:pt x="453760" y="5530801"/>
                  </a:lnTo>
                  <a:cubicBezTo>
                    <a:pt x="164377" y="4998095"/>
                    <a:pt x="0" y="4387627"/>
                    <a:pt x="0" y="3738766"/>
                  </a:cubicBezTo>
                  <a:cubicBezTo>
                    <a:pt x="0" y="1857070"/>
                    <a:pt x="1382408" y="298254"/>
                    <a:pt x="3187025" y="22514"/>
                  </a:cubicBezTo>
                  <a:lnTo>
                    <a:pt x="3364199"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5" name="Freeform: Shape 54">
              <a:extLst>
                <a:ext uri="{FF2B5EF4-FFF2-40B4-BE49-F238E27FC236}">
                  <a16:creationId xmlns:a16="http://schemas.microsoft.com/office/drawing/2014/main" id="{9F15B6B9-6F72-94FC-A8D2-F88AC11F1393}"/>
                </a:ext>
              </a:extLst>
            </p:cNvPr>
            <p:cNvSpPr/>
            <p:nvPr userDrawn="1"/>
          </p:nvSpPr>
          <p:spPr bwMode="auto">
            <a:xfrm>
              <a:off x="9628383" y="2714449"/>
              <a:ext cx="2594483" cy="4201424"/>
            </a:xfrm>
            <a:custGeom>
              <a:avLst/>
              <a:gdLst>
                <a:gd name="connsiteX0" fmla="*/ 2594483 w 2594483"/>
                <a:gd name="connsiteY0" fmla="*/ 0 h 4201424"/>
                <a:gd name="connsiteX1" fmla="*/ 2594483 w 2594483"/>
                <a:gd name="connsiteY1" fmla="*/ 4201424 h 4201424"/>
                <a:gd name="connsiteX2" fmla="*/ 272004 w 2594483"/>
                <a:gd name="connsiteY2" fmla="*/ 4201424 h 4201424"/>
                <a:gd name="connsiteX3" fmla="*/ 234958 w 2594483"/>
                <a:gd name="connsiteY3" fmla="*/ 4124520 h 4201424"/>
                <a:gd name="connsiteX4" fmla="*/ 0 w 2594483"/>
                <a:gd name="connsiteY4" fmla="*/ 2960733 h 4201424"/>
                <a:gd name="connsiteX5" fmla="*/ 2387296 w 2594483"/>
                <a:gd name="connsiteY5" fmla="*/ 31620 h 4201424"/>
                <a:gd name="connsiteX0" fmla="*/ 2594483 w 2685923"/>
                <a:gd name="connsiteY0" fmla="*/ 4201424 h 4292864"/>
                <a:gd name="connsiteX1" fmla="*/ 272004 w 2685923"/>
                <a:gd name="connsiteY1" fmla="*/ 4201424 h 4292864"/>
                <a:gd name="connsiteX2" fmla="*/ 234958 w 2685923"/>
                <a:gd name="connsiteY2" fmla="*/ 4124520 h 4292864"/>
                <a:gd name="connsiteX3" fmla="*/ 0 w 2685923"/>
                <a:gd name="connsiteY3" fmla="*/ 2960733 h 4292864"/>
                <a:gd name="connsiteX4" fmla="*/ 2387296 w 2685923"/>
                <a:gd name="connsiteY4" fmla="*/ 31620 h 4292864"/>
                <a:gd name="connsiteX5" fmla="*/ 2594483 w 2685923"/>
                <a:gd name="connsiteY5" fmla="*/ 0 h 4292864"/>
                <a:gd name="connsiteX6" fmla="*/ 2685923 w 2685923"/>
                <a:gd name="connsiteY6" fmla="*/ 4292864 h 4292864"/>
                <a:gd name="connsiteX0" fmla="*/ 2594483 w 2594483"/>
                <a:gd name="connsiteY0" fmla="*/ 4201424 h 4201424"/>
                <a:gd name="connsiteX1" fmla="*/ 272004 w 2594483"/>
                <a:gd name="connsiteY1" fmla="*/ 4201424 h 4201424"/>
                <a:gd name="connsiteX2" fmla="*/ 234958 w 2594483"/>
                <a:gd name="connsiteY2" fmla="*/ 4124520 h 4201424"/>
                <a:gd name="connsiteX3" fmla="*/ 0 w 2594483"/>
                <a:gd name="connsiteY3" fmla="*/ 2960733 h 4201424"/>
                <a:gd name="connsiteX4" fmla="*/ 2387296 w 2594483"/>
                <a:gd name="connsiteY4" fmla="*/ 31620 h 4201424"/>
                <a:gd name="connsiteX5" fmla="*/ 2594483 w 2594483"/>
                <a:gd name="connsiteY5" fmla="*/ 0 h 4201424"/>
                <a:gd name="connsiteX0" fmla="*/ 272004 w 2594483"/>
                <a:gd name="connsiteY0" fmla="*/ 4201424 h 4201424"/>
                <a:gd name="connsiteX1" fmla="*/ 234958 w 2594483"/>
                <a:gd name="connsiteY1" fmla="*/ 4124520 h 4201424"/>
                <a:gd name="connsiteX2" fmla="*/ 0 w 2594483"/>
                <a:gd name="connsiteY2" fmla="*/ 2960733 h 4201424"/>
                <a:gd name="connsiteX3" fmla="*/ 2387296 w 2594483"/>
                <a:gd name="connsiteY3" fmla="*/ 31620 h 4201424"/>
                <a:gd name="connsiteX4" fmla="*/ 2594483 w 2594483"/>
                <a:gd name="connsiteY4" fmla="*/ 0 h 4201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94483" h="4201424">
                  <a:moveTo>
                    <a:pt x="272004" y="4201424"/>
                  </a:moveTo>
                  <a:lnTo>
                    <a:pt x="234958" y="4124520"/>
                  </a:lnTo>
                  <a:cubicBezTo>
                    <a:pt x="83663" y="3766819"/>
                    <a:pt x="0" y="3373546"/>
                    <a:pt x="0" y="2960733"/>
                  </a:cubicBezTo>
                  <a:cubicBezTo>
                    <a:pt x="0" y="1515888"/>
                    <a:pt x="1024869" y="310413"/>
                    <a:pt x="2387296" y="31620"/>
                  </a:cubicBezTo>
                  <a:lnTo>
                    <a:pt x="2594483"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6" name="Freeform: Shape 55">
              <a:extLst>
                <a:ext uri="{FF2B5EF4-FFF2-40B4-BE49-F238E27FC236}">
                  <a16:creationId xmlns:a16="http://schemas.microsoft.com/office/drawing/2014/main" id="{6985FA6C-59CB-7068-A25A-2F0781CC1DB6}"/>
                </a:ext>
              </a:extLst>
            </p:cNvPr>
            <p:cNvSpPr/>
            <p:nvPr userDrawn="1"/>
          </p:nvSpPr>
          <p:spPr bwMode="auto">
            <a:xfrm>
              <a:off x="10286934" y="4038427"/>
              <a:ext cx="1935933" cy="2877447"/>
            </a:xfrm>
            <a:custGeom>
              <a:avLst/>
              <a:gdLst>
                <a:gd name="connsiteX0" fmla="*/ 1935933 w 1935933"/>
                <a:gd name="connsiteY0" fmla="*/ 0 h 2877447"/>
                <a:gd name="connsiteX1" fmla="*/ 1935933 w 1935933"/>
                <a:gd name="connsiteY1" fmla="*/ 2877447 h 2877447"/>
                <a:gd name="connsiteX2" fmla="*/ 76240 w 1935933"/>
                <a:gd name="connsiteY2" fmla="*/ 2877447 h 2877447"/>
                <a:gd name="connsiteX3" fmla="*/ 47364 w 1935933"/>
                <a:gd name="connsiteY3" fmla="*/ 2765145 h 2877447"/>
                <a:gd name="connsiteX4" fmla="*/ 0 w 1935933"/>
                <a:gd name="connsiteY4" fmla="*/ 2295306 h 2877447"/>
                <a:gd name="connsiteX5" fmla="*/ 1861466 w 1935933"/>
                <a:gd name="connsiteY5" fmla="*/ 11365 h 2877447"/>
                <a:gd name="connsiteX0" fmla="*/ 1935933 w 2027373"/>
                <a:gd name="connsiteY0" fmla="*/ 2877447 h 2968887"/>
                <a:gd name="connsiteX1" fmla="*/ 76240 w 2027373"/>
                <a:gd name="connsiteY1" fmla="*/ 2877447 h 2968887"/>
                <a:gd name="connsiteX2" fmla="*/ 47364 w 2027373"/>
                <a:gd name="connsiteY2" fmla="*/ 2765145 h 2968887"/>
                <a:gd name="connsiteX3" fmla="*/ 0 w 2027373"/>
                <a:gd name="connsiteY3" fmla="*/ 2295306 h 2968887"/>
                <a:gd name="connsiteX4" fmla="*/ 1861466 w 2027373"/>
                <a:gd name="connsiteY4" fmla="*/ 11365 h 2968887"/>
                <a:gd name="connsiteX5" fmla="*/ 1935933 w 2027373"/>
                <a:gd name="connsiteY5" fmla="*/ 0 h 2968887"/>
                <a:gd name="connsiteX6" fmla="*/ 2027373 w 2027373"/>
                <a:gd name="connsiteY6" fmla="*/ 2968887 h 2968887"/>
                <a:gd name="connsiteX0" fmla="*/ 1935933 w 1935933"/>
                <a:gd name="connsiteY0" fmla="*/ 2877447 h 2877447"/>
                <a:gd name="connsiteX1" fmla="*/ 76240 w 1935933"/>
                <a:gd name="connsiteY1" fmla="*/ 2877447 h 2877447"/>
                <a:gd name="connsiteX2" fmla="*/ 47364 w 1935933"/>
                <a:gd name="connsiteY2" fmla="*/ 2765145 h 2877447"/>
                <a:gd name="connsiteX3" fmla="*/ 0 w 1935933"/>
                <a:gd name="connsiteY3" fmla="*/ 2295306 h 2877447"/>
                <a:gd name="connsiteX4" fmla="*/ 1861466 w 1935933"/>
                <a:gd name="connsiteY4" fmla="*/ 11365 h 2877447"/>
                <a:gd name="connsiteX5" fmla="*/ 1935933 w 1935933"/>
                <a:gd name="connsiteY5" fmla="*/ 0 h 2877447"/>
                <a:gd name="connsiteX0" fmla="*/ 76240 w 1935933"/>
                <a:gd name="connsiteY0" fmla="*/ 2877447 h 2877447"/>
                <a:gd name="connsiteX1" fmla="*/ 47364 w 1935933"/>
                <a:gd name="connsiteY1" fmla="*/ 2765145 h 2877447"/>
                <a:gd name="connsiteX2" fmla="*/ 0 w 1935933"/>
                <a:gd name="connsiteY2" fmla="*/ 2295306 h 2877447"/>
                <a:gd name="connsiteX3" fmla="*/ 1861466 w 1935933"/>
                <a:gd name="connsiteY3" fmla="*/ 11365 h 2877447"/>
                <a:gd name="connsiteX4" fmla="*/ 1935933 w 1935933"/>
                <a:gd name="connsiteY4" fmla="*/ 0 h 2877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35933" h="2877447">
                  <a:moveTo>
                    <a:pt x="76240" y="2877447"/>
                  </a:moveTo>
                  <a:lnTo>
                    <a:pt x="47364" y="2765145"/>
                  </a:lnTo>
                  <a:cubicBezTo>
                    <a:pt x="16309" y="2613383"/>
                    <a:pt x="0" y="2456249"/>
                    <a:pt x="0" y="2295306"/>
                  </a:cubicBezTo>
                  <a:cubicBezTo>
                    <a:pt x="0" y="1168705"/>
                    <a:pt x="799129" y="228751"/>
                    <a:pt x="1861466" y="11365"/>
                  </a:cubicBezTo>
                  <a:lnTo>
                    <a:pt x="1935933"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65FCADCB-CF8B-76DE-D4BD-3739191FE515}"/>
                </a:ext>
              </a:extLst>
            </p:cNvPr>
            <p:cNvSpPr/>
            <p:nvPr userDrawn="1"/>
          </p:nvSpPr>
          <p:spPr bwMode="auto">
            <a:xfrm>
              <a:off x="10782229" y="1163004"/>
              <a:ext cx="612636" cy="612636"/>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2CFEEC01-417D-AD96-783B-06E15067D20C}"/>
                </a:ext>
              </a:extLst>
            </p:cNvPr>
            <p:cNvSpPr/>
            <p:nvPr userDrawn="1"/>
          </p:nvSpPr>
          <p:spPr bwMode="auto">
            <a:xfrm>
              <a:off x="7278363" y="3080170"/>
              <a:ext cx="325138" cy="325138"/>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F82F5E84-04DE-7A6F-0435-002D291EF612}"/>
                </a:ext>
              </a:extLst>
            </p:cNvPr>
            <p:cNvSpPr/>
            <p:nvPr userDrawn="1"/>
          </p:nvSpPr>
          <p:spPr bwMode="auto">
            <a:xfrm>
              <a:off x="10167488" y="6040854"/>
              <a:ext cx="246512" cy="246512"/>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7111757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376">
          <p15:clr>
            <a:srgbClr val="FBAE40"/>
          </p15:clr>
        </p15:guide>
        <p15:guide id="2" orient="horz" pos="2647">
          <p15:clr>
            <a:srgbClr val="FBAE40"/>
          </p15:clr>
        </p15:guide>
      </p15:sldGuideLst>
    </p:ext>
  </p:extLst>
</p:sldLayout>
</file>

<file path=ppt/slideLayouts/slideLayout350.xml><?xml version="1.0" encoding="utf-8"?>
<p:sldLayout xmlns:a="http://schemas.openxmlformats.org/drawingml/2006/main" xmlns:r="http://schemas.openxmlformats.org/officeDocument/2006/relationships" xmlns:p="http://schemas.openxmlformats.org/presentationml/2006/main" preserve="1" userDrawn="1">
  <p:cSld name="Title_Option 3">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0EE695-00E4-F967-95BD-A0B8549FE0ED}"/>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1" y="2769057"/>
            <a:ext cx="7082567"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5760720"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11" name="Text Placeholder 10">
            <a:extLst>
              <a:ext uri="{FF2B5EF4-FFF2-40B4-BE49-F238E27FC236}">
                <a16:creationId xmlns:a16="http://schemas.microsoft.com/office/drawing/2014/main" id="{FCDE75A9-8E90-7069-B3AC-02F7AD93D5AC}"/>
              </a:ext>
            </a:extLst>
          </p:cNvPr>
          <p:cNvSpPr>
            <a:spLocks noGrp="1"/>
          </p:cNvSpPr>
          <p:nvPr>
            <p:ph type="body" sz="quarter" idx="15" hasCustomPrompt="1"/>
          </p:nvPr>
        </p:nvSpPr>
        <p:spPr>
          <a:xfrm>
            <a:off x="569913" y="4568273"/>
            <a:ext cx="5760720" cy="246221"/>
          </a:xfrm>
        </p:spPr>
        <p:txBody>
          <a:bodyPr/>
          <a:lstStyle>
            <a:lvl1pPr marL="0" indent="0">
              <a:buNone/>
              <a:defRPr/>
            </a:lvl1pPr>
          </a:lstStyle>
          <a:p>
            <a:pPr lvl="0"/>
            <a:r>
              <a:rPr lang="en-US"/>
              <a:t>Organization</a:t>
            </a:r>
          </a:p>
        </p:txBody>
      </p:sp>
      <p:grpSp>
        <p:nvGrpSpPr>
          <p:cNvPr id="18" name="Group 17">
            <a:extLst>
              <a:ext uri="{FF2B5EF4-FFF2-40B4-BE49-F238E27FC236}">
                <a16:creationId xmlns:a16="http://schemas.microsoft.com/office/drawing/2014/main" id="{E8A9320D-E0A1-3CE0-0CC1-5F813001C59E}"/>
              </a:ext>
            </a:extLst>
          </p:cNvPr>
          <p:cNvGrpSpPr/>
          <p:nvPr userDrawn="1"/>
        </p:nvGrpSpPr>
        <p:grpSpPr>
          <a:xfrm>
            <a:off x="5835482" y="-2393072"/>
            <a:ext cx="8969089" cy="9251073"/>
            <a:chOff x="5835482" y="-2393072"/>
            <a:chExt cx="8969089" cy="9251073"/>
          </a:xfrm>
          <a:effectLst>
            <a:outerShdw blurRad="63500" dist="317500" dir="2700000" algn="tl" rotWithShape="0">
              <a:prstClr val="black">
                <a:alpha val="15000"/>
              </a:prstClr>
            </a:outerShdw>
          </a:effectLst>
        </p:grpSpPr>
        <p:sp>
          <p:nvSpPr>
            <p:cNvPr id="19" name="Arc 18">
              <a:extLst>
                <a:ext uri="{FF2B5EF4-FFF2-40B4-BE49-F238E27FC236}">
                  <a16:creationId xmlns:a16="http://schemas.microsoft.com/office/drawing/2014/main" id="{846424B6-E395-7C7B-739F-83DEEEBE2B47}"/>
                </a:ext>
              </a:extLst>
            </p:cNvPr>
            <p:cNvSpPr/>
            <p:nvPr userDrawn="1"/>
          </p:nvSpPr>
          <p:spPr bwMode="auto">
            <a:xfrm>
              <a:off x="8402026" y="-2393072"/>
              <a:ext cx="6402545" cy="6402543"/>
            </a:xfrm>
            <a:prstGeom prst="arc">
              <a:avLst>
                <a:gd name="adj1" fmla="val 4725349"/>
                <a:gd name="adj2" fmla="val 12302548"/>
              </a:avLst>
            </a:pr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0" name="Arc 19">
              <a:extLst>
                <a:ext uri="{FF2B5EF4-FFF2-40B4-BE49-F238E27FC236}">
                  <a16:creationId xmlns:a16="http://schemas.microsoft.com/office/drawing/2014/main" id="{7356AA7B-66A4-1AD9-A034-554792B583D4}"/>
                </a:ext>
              </a:extLst>
            </p:cNvPr>
            <p:cNvSpPr/>
            <p:nvPr userDrawn="1"/>
          </p:nvSpPr>
          <p:spPr bwMode="auto">
            <a:xfrm>
              <a:off x="5835482" y="-2332388"/>
              <a:ext cx="4380863" cy="4380863"/>
            </a:xfrm>
            <a:prstGeom prst="arc">
              <a:avLst>
                <a:gd name="adj1" fmla="val 21190257"/>
                <a:gd name="adj2" fmla="val 11127998"/>
              </a:avLst>
            </a:pr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1" name="Freeform: Shape 20">
              <a:extLst>
                <a:ext uri="{FF2B5EF4-FFF2-40B4-BE49-F238E27FC236}">
                  <a16:creationId xmlns:a16="http://schemas.microsoft.com/office/drawing/2014/main" id="{0E13B888-C629-43A9-C991-314AD710E711}"/>
                </a:ext>
              </a:extLst>
            </p:cNvPr>
            <p:cNvSpPr/>
            <p:nvPr userDrawn="1"/>
          </p:nvSpPr>
          <p:spPr bwMode="auto">
            <a:xfrm>
              <a:off x="8402027" y="2276012"/>
              <a:ext cx="3789973" cy="4581989"/>
            </a:xfrm>
            <a:custGeom>
              <a:avLst/>
              <a:gdLst>
                <a:gd name="connsiteX0" fmla="*/ 3168396 w 3789973"/>
                <a:gd name="connsiteY0" fmla="*/ 0 h 4581989"/>
                <a:gd name="connsiteX1" fmla="*/ 3492346 w 3789973"/>
                <a:gd name="connsiteY1" fmla="*/ 16358 h 4581989"/>
                <a:gd name="connsiteX2" fmla="*/ 3789973 w 3789973"/>
                <a:gd name="connsiteY2" fmla="*/ 61782 h 4581989"/>
                <a:gd name="connsiteX3" fmla="*/ 3789973 w 3789973"/>
                <a:gd name="connsiteY3" fmla="*/ 4581989 h 4581989"/>
                <a:gd name="connsiteX4" fmla="*/ 335848 w 3789973"/>
                <a:gd name="connsiteY4" fmla="*/ 4581989 h 4581989"/>
                <a:gd name="connsiteX5" fmla="*/ 248988 w 3789973"/>
                <a:gd name="connsiteY5" fmla="*/ 4401679 h 4581989"/>
                <a:gd name="connsiteX6" fmla="*/ 0 w 3789973"/>
                <a:gd name="connsiteY6" fmla="*/ 3168396 h 4581989"/>
                <a:gd name="connsiteX7" fmla="*/ 3168396 w 3789973"/>
                <a:gd name="connsiteY7" fmla="*/ 0 h 4581989"/>
                <a:gd name="connsiteX0" fmla="*/ 3789973 w 3881413"/>
                <a:gd name="connsiteY0" fmla="*/ 4581989 h 4673429"/>
                <a:gd name="connsiteX1" fmla="*/ 335848 w 3881413"/>
                <a:gd name="connsiteY1" fmla="*/ 4581989 h 4673429"/>
                <a:gd name="connsiteX2" fmla="*/ 248988 w 3881413"/>
                <a:gd name="connsiteY2" fmla="*/ 4401679 h 4673429"/>
                <a:gd name="connsiteX3" fmla="*/ 0 w 3881413"/>
                <a:gd name="connsiteY3" fmla="*/ 3168396 h 4673429"/>
                <a:gd name="connsiteX4" fmla="*/ 3168396 w 3881413"/>
                <a:gd name="connsiteY4" fmla="*/ 0 h 4673429"/>
                <a:gd name="connsiteX5" fmla="*/ 3492346 w 3881413"/>
                <a:gd name="connsiteY5" fmla="*/ 16358 h 4673429"/>
                <a:gd name="connsiteX6" fmla="*/ 3789973 w 3881413"/>
                <a:gd name="connsiteY6" fmla="*/ 61782 h 4673429"/>
                <a:gd name="connsiteX7" fmla="*/ 3881413 w 3881413"/>
                <a:gd name="connsiteY7" fmla="*/ 4673429 h 4673429"/>
                <a:gd name="connsiteX0" fmla="*/ 3789973 w 3789973"/>
                <a:gd name="connsiteY0" fmla="*/ 4581989 h 4581989"/>
                <a:gd name="connsiteX1" fmla="*/ 335848 w 3789973"/>
                <a:gd name="connsiteY1" fmla="*/ 4581989 h 4581989"/>
                <a:gd name="connsiteX2" fmla="*/ 248988 w 3789973"/>
                <a:gd name="connsiteY2" fmla="*/ 4401679 h 4581989"/>
                <a:gd name="connsiteX3" fmla="*/ 0 w 3789973"/>
                <a:gd name="connsiteY3" fmla="*/ 3168396 h 4581989"/>
                <a:gd name="connsiteX4" fmla="*/ 3168396 w 3789973"/>
                <a:gd name="connsiteY4" fmla="*/ 0 h 4581989"/>
                <a:gd name="connsiteX5" fmla="*/ 3492346 w 3789973"/>
                <a:gd name="connsiteY5" fmla="*/ 16358 h 4581989"/>
                <a:gd name="connsiteX6" fmla="*/ 3789973 w 3789973"/>
                <a:gd name="connsiteY6" fmla="*/ 61782 h 4581989"/>
                <a:gd name="connsiteX0" fmla="*/ 335848 w 3789973"/>
                <a:gd name="connsiteY0" fmla="*/ 4581989 h 4581989"/>
                <a:gd name="connsiteX1" fmla="*/ 248988 w 3789973"/>
                <a:gd name="connsiteY1" fmla="*/ 4401679 h 4581989"/>
                <a:gd name="connsiteX2" fmla="*/ 0 w 3789973"/>
                <a:gd name="connsiteY2" fmla="*/ 3168396 h 4581989"/>
                <a:gd name="connsiteX3" fmla="*/ 3168396 w 3789973"/>
                <a:gd name="connsiteY3" fmla="*/ 0 h 4581989"/>
                <a:gd name="connsiteX4" fmla="*/ 3492346 w 3789973"/>
                <a:gd name="connsiteY4" fmla="*/ 16358 h 4581989"/>
                <a:gd name="connsiteX5" fmla="*/ 3789973 w 3789973"/>
                <a:gd name="connsiteY5" fmla="*/ 61782 h 4581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89973" h="4581989">
                  <a:moveTo>
                    <a:pt x="335848" y="4581989"/>
                  </a:moveTo>
                  <a:lnTo>
                    <a:pt x="248988" y="4401679"/>
                  </a:lnTo>
                  <a:cubicBezTo>
                    <a:pt x="88659" y="4022617"/>
                    <a:pt x="0" y="3605861"/>
                    <a:pt x="0" y="3168396"/>
                  </a:cubicBezTo>
                  <a:cubicBezTo>
                    <a:pt x="0" y="1418539"/>
                    <a:pt x="1418539" y="0"/>
                    <a:pt x="3168396" y="0"/>
                  </a:cubicBezTo>
                  <a:cubicBezTo>
                    <a:pt x="3277762" y="0"/>
                    <a:pt x="3385834" y="5541"/>
                    <a:pt x="3492346" y="16358"/>
                  </a:cubicBezTo>
                  <a:lnTo>
                    <a:pt x="3789973" y="61782"/>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2" name="Freeform: Shape 21">
              <a:extLst>
                <a:ext uri="{FF2B5EF4-FFF2-40B4-BE49-F238E27FC236}">
                  <a16:creationId xmlns:a16="http://schemas.microsoft.com/office/drawing/2014/main" id="{BF626F56-3475-B003-60AE-3085BB1DAD8B}"/>
                </a:ext>
              </a:extLst>
            </p:cNvPr>
            <p:cNvSpPr/>
            <p:nvPr userDrawn="1"/>
          </p:nvSpPr>
          <p:spPr bwMode="auto">
            <a:xfrm>
              <a:off x="5837042" y="4252550"/>
              <a:ext cx="4360254" cy="2605451"/>
            </a:xfrm>
            <a:custGeom>
              <a:avLst/>
              <a:gdLst>
                <a:gd name="connsiteX0" fmla="*/ 2180127 w 4360254"/>
                <a:gd name="connsiteY0" fmla="*/ 0 h 2605451"/>
                <a:gd name="connsiteX1" fmla="*/ 4360254 w 4360254"/>
                <a:gd name="connsiteY1" fmla="*/ 2180127 h 2605451"/>
                <a:gd name="connsiteX2" fmla="*/ 4348998 w 4360254"/>
                <a:gd name="connsiteY2" fmla="*/ 2403033 h 2605451"/>
                <a:gd name="connsiteX3" fmla="*/ 4318106 w 4360254"/>
                <a:gd name="connsiteY3" fmla="*/ 2605451 h 2605451"/>
                <a:gd name="connsiteX4" fmla="*/ 42149 w 4360254"/>
                <a:gd name="connsiteY4" fmla="*/ 2605451 h 2605451"/>
                <a:gd name="connsiteX5" fmla="*/ 11256 w 4360254"/>
                <a:gd name="connsiteY5" fmla="*/ 2403033 h 2605451"/>
                <a:gd name="connsiteX6" fmla="*/ 0 w 4360254"/>
                <a:gd name="connsiteY6" fmla="*/ 2180127 h 2605451"/>
                <a:gd name="connsiteX7" fmla="*/ 2180127 w 4360254"/>
                <a:gd name="connsiteY7" fmla="*/ 0 h 2605451"/>
                <a:gd name="connsiteX0" fmla="*/ 42149 w 4360254"/>
                <a:gd name="connsiteY0" fmla="*/ 2605451 h 2696891"/>
                <a:gd name="connsiteX1" fmla="*/ 11256 w 4360254"/>
                <a:gd name="connsiteY1" fmla="*/ 2403033 h 2696891"/>
                <a:gd name="connsiteX2" fmla="*/ 0 w 4360254"/>
                <a:gd name="connsiteY2" fmla="*/ 2180127 h 2696891"/>
                <a:gd name="connsiteX3" fmla="*/ 2180127 w 4360254"/>
                <a:gd name="connsiteY3" fmla="*/ 0 h 2696891"/>
                <a:gd name="connsiteX4" fmla="*/ 4360254 w 4360254"/>
                <a:gd name="connsiteY4" fmla="*/ 2180127 h 2696891"/>
                <a:gd name="connsiteX5" fmla="*/ 4348998 w 4360254"/>
                <a:gd name="connsiteY5" fmla="*/ 2403033 h 2696891"/>
                <a:gd name="connsiteX6" fmla="*/ 4318106 w 4360254"/>
                <a:gd name="connsiteY6" fmla="*/ 2605451 h 2696891"/>
                <a:gd name="connsiteX7" fmla="*/ 133589 w 4360254"/>
                <a:gd name="connsiteY7" fmla="*/ 2696891 h 2696891"/>
                <a:gd name="connsiteX0" fmla="*/ 42149 w 4360254"/>
                <a:gd name="connsiteY0" fmla="*/ 2605451 h 2605451"/>
                <a:gd name="connsiteX1" fmla="*/ 11256 w 4360254"/>
                <a:gd name="connsiteY1" fmla="*/ 2403033 h 2605451"/>
                <a:gd name="connsiteX2" fmla="*/ 0 w 4360254"/>
                <a:gd name="connsiteY2" fmla="*/ 2180127 h 2605451"/>
                <a:gd name="connsiteX3" fmla="*/ 2180127 w 4360254"/>
                <a:gd name="connsiteY3" fmla="*/ 0 h 2605451"/>
                <a:gd name="connsiteX4" fmla="*/ 4360254 w 4360254"/>
                <a:gd name="connsiteY4" fmla="*/ 2180127 h 2605451"/>
                <a:gd name="connsiteX5" fmla="*/ 4348998 w 4360254"/>
                <a:gd name="connsiteY5" fmla="*/ 2403033 h 2605451"/>
                <a:gd name="connsiteX6" fmla="*/ 4318106 w 4360254"/>
                <a:gd name="connsiteY6" fmla="*/ 2605451 h 260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60254" h="2605451">
                  <a:moveTo>
                    <a:pt x="42149" y="2605451"/>
                  </a:moveTo>
                  <a:lnTo>
                    <a:pt x="11256" y="2403033"/>
                  </a:lnTo>
                  <a:cubicBezTo>
                    <a:pt x="3813" y="2329743"/>
                    <a:pt x="0" y="2255381"/>
                    <a:pt x="0" y="2180127"/>
                  </a:cubicBezTo>
                  <a:cubicBezTo>
                    <a:pt x="0" y="976076"/>
                    <a:pt x="976076" y="0"/>
                    <a:pt x="2180127" y="0"/>
                  </a:cubicBezTo>
                  <a:cubicBezTo>
                    <a:pt x="3384178" y="0"/>
                    <a:pt x="4360254" y="976076"/>
                    <a:pt x="4360254" y="2180127"/>
                  </a:cubicBezTo>
                  <a:cubicBezTo>
                    <a:pt x="4360254" y="2255381"/>
                    <a:pt x="4356441" y="2329743"/>
                    <a:pt x="4348998" y="2403033"/>
                  </a:cubicBezTo>
                  <a:lnTo>
                    <a:pt x="4318106" y="2605451"/>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3" name="Oval 22">
              <a:extLst>
                <a:ext uri="{FF2B5EF4-FFF2-40B4-BE49-F238E27FC236}">
                  <a16:creationId xmlns:a16="http://schemas.microsoft.com/office/drawing/2014/main" id="{7E52CF21-01DB-A04B-CE48-2D9CA1F71F13}"/>
                </a:ext>
              </a:extLst>
            </p:cNvPr>
            <p:cNvSpPr/>
            <p:nvPr userDrawn="1"/>
          </p:nvSpPr>
          <p:spPr bwMode="auto">
            <a:xfrm>
              <a:off x="8314207" y="1670598"/>
              <a:ext cx="555804" cy="555804"/>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A739472C-382D-8C6D-5DF5-35ED97771BA4}"/>
                </a:ext>
              </a:extLst>
            </p:cNvPr>
            <p:cNvSpPr/>
            <p:nvPr userDrawn="1"/>
          </p:nvSpPr>
          <p:spPr bwMode="auto">
            <a:xfrm>
              <a:off x="11422934" y="3852675"/>
              <a:ext cx="294976" cy="294976"/>
            </a:xfrm>
            <a:prstGeom prst="ellipse">
              <a:avLst/>
            </a:prstGeom>
            <a:gradFill>
              <a:gsLst>
                <a:gs pos="100000">
                  <a:srgbClr val="1081D6"/>
                </a:gs>
                <a:gs pos="20000">
                  <a:srgbClr val="0078D4"/>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AE022676-B5A1-FB52-7812-9AEFF07D2A02}"/>
                </a:ext>
              </a:extLst>
            </p:cNvPr>
            <p:cNvSpPr/>
            <p:nvPr userDrawn="1"/>
          </p:nvSpPr>
          <p:spPr bwMode="auto">
            <a:xfrm>
              <a:off x="7428835" y="4194566"/>
              <a:ext cx="223644" cy="223644"/>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718210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51.xml><?xml version="1.0" encoding="utf-8"?>
<p:sldLayout xmlns:a="http://schemas.openxmlformats.org/drawingml/2006/main" xmlns:r="http://schemas.openxmlformats.org/officeDocument/2006/relationships" xmlns:p="http://schemas.openxmlformats.org/presentationml/2006/main" preserve="1" userDrawn="1">
  <p:cSld name="Title_Photo_1/2 pag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FE279D-7A08-A4D4-F8D2-224AB66D8E9C}"/>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5055384"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6"/>
            <a:ext cx="5055384"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ext Placeholder 4">
            <a:extLst>
              <a:ext uri="{FF2B5EF4-FFF2-40B4-BE49-F238E27FC236}">
                <a16:creationId xmlns:a16="http://schemas.microsoft.com/office/drawing/2014/main" id="{00208FBC-E96F-C956-73C6-8A700A34C3FA}"/>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9" name="Text Placeholder 4">
            <a:extLst>
              <a:ext uri="{FF2B5EF4-FFF2-40B4-BE49-F238E27FC236}">
                <a16:creationId xmlns:a16="http://schemas.microsoft.com/office/drawing/2014/main" id="{D0A31E97-520B-733B-C008-ADA22D8A53A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C2831A91-2F18-9527-DDF7-F70EC570E8C6}"/>
              </a:ext>
            </a:extLst>
          </p:cNvPr>
          <p:cNvSpPr>
            <a:spLocks noGrp="1"/>
          </p:cNvSpPr>
          <p:nvPr>
            <p:ph type="pic" sz="quarter" idx="19" hasCustomPrompt="1"/>
          </p:nvPr>
        </p:nvSpPr>
        <p:spPr bwMode="ltGray">
          <a:xfrm>
            <a:off x="6096000" y="0"/>
            <a:ext cx="6096000" cy="685800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
        <p:nvSpPr>
          <p:cNvPr id="13" name="Text Placeholder 12">
            <a:extLst>
              <a:ext uri="{FF2B5EF4-FFF2-40B4-BE49-F238E27FC236}">
                <a16:creationId xmlns:a16="http://schemas.microsoft.com/office/drawing/2014/main" id="{F9B7FD5A-7E04-D697-4D8B-002EA4F18C6D}"/>
              </a:ext>
            </a:extLst>
          </p:cNvPr>
          <p:cNvSpPr>
            <a:spLocks noGrp="1"/>
          </p:cNvSpPr>
          <p:nvPr>
            <p:ph type="body" sz="quarter" idx="20" hasCustomPrompt="1"/>
          </p:nvPr>
        </p:nvSpPr>
        <p:spPr>
          <a:xfrm>
            <a:off x="569913" y="4568273"/>
            <a:ext cx="5067300" cy="246221"/>
          </a:xfrm>
        </p:spPr>
        <p:txBody>
          <a:bodyPr/>
          <a:lstStyle>
            <a:lvl1pPr marL="0" indent="0">
              <a:buNone/>
              <a:defRPr/>
            </a:lvl1pPr>
          </a:lstStyle>
          <a:p>
            <a:pPr lvl="0"/>
            <a:r>
              <a:rPr lang="en-US"/>
              <a:t>Organization</a:t>
            </a:r>
          </a:p>
        </p:txBody>
      </p:sp>
    </p:spTree>
    <p:extLst>
      <p:ext uri="{BB962C8B-B14F-4D97-AF65-F5344CB8AC3E}">
        <p14:creationId xmlns:p14="http://schemas.microsoft.com/office/powerpoint/2010/main" val="6999259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52.xml><?xml version="1.0" encoding="utf-8"?>
<p:sldLayout xmlns:a="http://schemas.openxmlformats.org/drawingml/2006/main" xmlns:r="http://schemas.openxmlformats.org/officeDocument/2006/relationships" xmlns:p="http://schemas.openxmlformats.org/presentationml/2006/main" preserve="1" userDrawn="1">
  <p:cSld name="Title_Photo_1/3 pag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BEF038-52C0-FE9F-3F07-481B08EBC105}"/>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6895759"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6895759"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ext Placeholder 4">
            <a:extLst>
              <a:ext uri="{FF2B5EF4-FFF2-40B4-BE49-F238E27FC236}">
                <a16:creationId xmlns:a16="http://schemas.microsoft.com/office/drawing/2014/main" id="{8251606E-7ED4-0FCC-48A7-298DABEC7CCD}"/>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9" name="Text Placeholder 4">
            <a:extLst>
              <a:ext uri="{FF2B5EF4-FFF2-40B4-BE49-F238E27FC236}">
                <a16:creationId xmlns:a16="http://schemas.microsoft.com/office/drawing/2014/main" id="{D9F65BD8-C626-5B2C-AF8A-7F9CB38095B1}"/>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7D075368-BA70-E259-E472-56961BBBB323}"/>
              </a:ext>
            </a:extLst>
          </p:cNvPr>
          <p:cNvSpPr>
            <a:spLocks noGrp="1"/>
          </p:cNvSpPr>
          <p:nvPr>
            <p:ph type="pic" sz="quarter" idx="19" hasCustomPrompt="1"/>
          </p:nvPr>
        </p:nvSpPr>
        <p:spPr bwMode="ltGray">
          <a:xfrm>
            <a:off x="8129016" y="0"/>
            <a:ext cx="4059936" cy="685800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
        <p:nvSpPr>
          <p:cNvPr id="12" name="Text Placeholder 11">
            <a:extLst>
              <a:ext uri="{FF2B5EF4-FFF2-40B4-BE49-F238E27FC236}">
                <a16:creationId xmlns:a16="http://schemas.microsoft.com/office/drawing/2014/main" id="{05282C11-1531-B45B-B499-D49DD97F5D07}"/>
              </a:ext>
            </a:extLst>
          </p:cNvPr>
          <p:cNvSpPr>
            <a:spLocks noGrp="1"/>
          </p:cNvSpPr>
          <p:nvPr>
            <p:ph type="body" sz="quarter" idx="20" hasCustomPrompt="1"/>
          </p:nvPr>
        </p:nvSpPr>
        <p:spPr>
          <a:xfrm>
            <a:off x="579438" y="4568273"/>
            <a:ext cx="6896100" cy="246221"/>
          </a:xfrm>
        </p:spPr>
        <p:txBody>
          <a:bodyPr/>
          <a:lstStyle>
            <a:lvl1pPr marL="0" indent="0">
              <a:buNone/>
              <a:defRPr/>
            </a:lvl1pPr>
          </a:lstStyle>
          <a:p>
            <a:pPr lvl="0"/>
            <a:r>
              <a:rPr lang="en-US"/>
              <a:t>Organization</a:t>
            </a:r>
          </a:p>
        </p:txBody>
      </p:sp>
    </p:spTree>
    <p:extLst>
      <p:ext uri="{BB962C8B-B14F-4D97-AF65-F5344CB8AC3E}">
        <p14:creationId xmlns:p14="http://schemas.microsoft.com/office/powerpoint/2010/main" val="40358457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53.xml><?xml version="1.0" encoding="utf-8"?>
<p:sldLayout xmlns:a="http://schemas.openxmlformats.org/drawingml/2006/main" xmlns:r="http://schemas.openxmlformats.org/officeDocument/2006/relationships" xmlns:p="http://schemas.openxmlformats.org/presentationml/2006/main" preserve="1" userDrawn="1">
  <p:cSld name="Title_Photo_Full page">
    <p:bg>
      <p:bgPr>
        <a:solidFill>
          <a:schemeClr val="bg1"/>
        </a:solidFill>
        <a:effectLst/>
      </p:bgPr>
    </p:bg>
    <p:spTree>
      <p:nvGrpSpPr>
        <p:cNvPr id="1" name=""/>
        <p:cNvGrpSpPr/>
        <p:nvPr/>
      </p:nvGrpSpPr>
      <p:grpSpPr>
        <a:xfrm>
          <a:off x="0" y="0"/>
          <a:ext cx="0" cy="0"/>
          <a:chOff x="0" y="0"/>
          <a:chExt cx="0" cy="0"/>
        </a:xfrm>
      </p:grpSpPr>
      <p:pic>
        <p:nvPicPr>
          <p:cNvPr id="6" name="Picture 5" descr="A person looking at a computer&#10;&#10;Description automatically generated with medium confidence">
            <a:extLst>
              <a:ext uri="{FF2B5EF4-FFF2-40B4-BE49-F238E27FC236}">
                <a16:creationId xmlns:a16="http://schemas.microsoft.com/office/drawing/2014/main" id="{8D37F35E-9AA8-D1CA-58C1-C7A8A923122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9" name="Text Placeholder 8">
            <a:extLst>
              <a:ext uri="{FF2B5EF4-FFF2-40B4-BE49-F238E27FC236}">
                <a16:creationId xmlns:a16="http://schemas.microsoft.com/office/drawing/2014/main" id="{7CB6D525-D54D-FA7D-1889-7188B8BBA29B}"/>
              </a:ext>
            </a:extLst>
          </p:cNvPr>
          <p:cNvSpPr>
            <a:spLocks noGrp="1"/>
          </p:cNvSpPr>
          <p:nvPr>
            <p:ph type="body" sz="quarter" idx="15" hasCustomPrompt="1"/>
          </p:nvPr>
        </p:nvSpPr>
        <p:spPr>
          <a:xfrm>
            <a:off x="582613" y="4568273"/>
            <a:ext cx="4178300" cy="246221"/>
          </a:xfrm>
        </p:spPr>
        <p:txBody>
          <a:bodyPr/>
          <a:lstStyle>
            <a:lvl1pPr marL="0" indent="0">
              <a:buNone/>
              <a:defRPr/>
            </a:lvl1pPr>
          </a:lstStyle>
          <a:p>
            <a:pPr lvl="0"/>
            <a:r>
              <a:rPr lang="en-US"/>
              <a:t>Organization</a:t>
            </a:r>
          </a:p>
        </p:txBody>
      </p:sp>
    </p:spTree>
    <p:extLst>
      <p:ext uri="{BB962C8B-B14F-4D97-AF65-F5344CB8AC3E}">
        <p14:creationId xmlns:p14="http://schemas.microsoft.com/office/powerpoint/2010/main" val="41214447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54.xml><?xml version="1.0" encoding="utf-8"?>
<p:sldLayout xmlns:a="http://schemas.openxmlformats.org/drawingml/2006/main" xmlns:r="http://schemas.openxmlformats.org/officeDocument/2006/relationships" xmlns:p="http://schemas.openxmlformats.org/presentationml/2006/main" preserve="1" userDrawn="1">
  <p:cSld name="Section_Gradient_Warm Gray">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85CC90-4362-BCE1-72F3-201329D7E5E1}"/>
              </a:ext>
            </a:extLst>
          </p:cNvPr>
          <p:cNvPicPr>
            <a:picLocks noChangeAspect="1"/>
          </p:cNvPicPr>
          <p:nvPr userDrawn="1"/>
        </p:nvPicPr>
        <p:blipFill>
          <a:blip r:embed="rId2"/>
          <a:srcRect/>
          <a:stretch/>
        </p:blipFill>
        <p:spPr>
          <a:xfrm>
            <a:off x="0" y="0"/>
            <a:ext cx="12192000" cy="6858000"/>
          </a:xfrm>
          <a:prstGeom prst="rect">
            <a:avLst/>
          </a:prstGeom>
        </p:spPr>
      </p:pic>
      <p:grpSp>
        <p:nvGrpSpPr>
          <p:cNvPr id="15" name="Group 14">
            <a:extLst>
              <a:ext uri="{FF2B5EF4-FFF2-40B4-BE49-F238E27FC236}">
                <a16:creationId xmlns:a16="http://schemas.microsoft.com/office/drawing/2014/main" id="{71A680E7-4F3E-F705-0C7D-FBCA773F0E45}"/>
              </a:ext>
              <a:ext uri="{C183D7F6-B498-43B3-948B-1728B52AA6E4}">
                <adec:decorative xmlns:adec="http://schemas.microsoft.com/office/drawing/2017/decorative" val="1"/>
              </a:ext>
            </a:extLst>
          </p:cNvPr>
          <p:cNvGrpSpPr/>
          <p:nvPr userDrawn="1"/>
        </p:nvGrpSpPr>
        <p:grpSpPr>
          <a:xfrm>
            <a:off x="9606" y="-241300"/>
            <a:ext cx="12182395" cy="7137400"/>
            <a:chOff x="9606" y="0"/>
            <a:chExt cx="12182395" cy="7137400"/>
          </a:xfrm>
          <a:effectLst>
            <a:outerShdw blurRad="63500" dist="317500" dir="5400000" algn="tl" rotWithShape="0">
              <a:prstClr val="black">
                <a:alpha val="15000"/>
              </a:prstClr>
            </a:outerShdw>
          </a:effectLst>
        </p:grpSpPr>
        <p:sp>
          <p:nvSpPr>
            <p:cNvPr id="16" name="Freeform: Shape 15">
              <a:extLst>
                <a:ext uri="{FF2B5EF4-FFF2-40B4-BE49-F238E27FC236}">
                  <a16:creationId xmlns:a16="http://schemas.microsoft.com/office/drawing/2014/main" id="{46F72ACB-7350-E9B1-CDF3-26ECDB4980E9}"/>
                </a:ext>
              </a:extLst>
            </p:cNvPr>
            <p:cNvSpPr/>
            <p:nvPr/>
          </p:nvSpPr>
          <p:spPr>
            <a:xfrm>
              <a:off x="8075466" y="1"/>
              <a:ext cx="4116535" cy="3819543"/>
            </a:xfrm>
            <a:custGeom>
              <a:avLst/>
              <a:gdLst>
                <a:gd name="connsiteX0" fmla="*/ 0 w 4116535"/>
                <a:gd name="connsiteY0" fmla="*/ 0 h 3819543"/>
                <a:gd name="connsiteX1" fmla="*/ 4116535 w 4116535"/>
                <a:gd name="connsiteY1" fmla="*/ 0 h 3819543"/>
                <a:gd name="connsiteX2" fmla="*/ 4116535 w 4116535"/>
                <a:gd name="connsiteY2" fmla="*/ 3808399 h 3819543"/>
                <a:gd name="connsiteX3" fmla="*/ 4035669 w 4116535"/>
                <a:gd name="connsiteY3" fmla="*/ 3814548 h 3819543"/>
                <a:gd name="connsiteX4" fmla="*/ 3838133 w 4116535"/>
                <a:gd name="connsiteY4" fmla="*/ 3819543 h 3819543"/>
                <a:gd name="connsiteX5" fmla="*/ 4514 w 4116535"/>
                <a:gd name="connsiteY5" fmla="*/ 178495 h 3819543"/>
                <a:gd name="connsiteX0" fmla="*/ 4116535 w 4207975"/>
                <a:gd name="connsiteY0" fmla="*/ 0 h 3819543"/>
                <a:gd name="connsiteX1" fmla="*/ 4116535 w 4207975"/>
                <a:gd name="connsiteY1" fmla="*/ 3808399 h 3819543"/>
                <a:gd name="connsiteX2" fmla="*/ 4035669 w 4207975"/>
                <a:gd name="connsiteY2" fmla="*/ 3814548 h 3819543"/>
                <a:gd name="connsiteX3" fmla="*/ 3838133 w 4207975"/>
                <a:gd name="connsiteY3" fmla="*/ 3819543 h 3819543"/>
                <a:gd name="connsiteX4" fmla="*/ 4514 w 4207975"/>
                <a:gd name="connsiteY4" fmla="*/ 178495 h 3819543"/>
                <a:gd name="connsiteX5" fmla="*/ 0 w 4207975"/>
                <a:gd name="connsiteY5" fmla="*/ 0 h 3819543"/>
                <a:gd name="connsiteX6" fmla="*/ 4207975 w 4207975"/>
                <a:gd name="connsiteY6" fmla="*/ 91440 h 3819543"/>
                <a:gd name="connsiteX0" fmla="*/ 4116535 w 4116535"/>
                <a:gd name="connsiteY0" fmla="*/ 0 h 3819543"/>
                <a:gd name="connsiteX1" fmla="*/ 4116535 w 4116535"/>
                <a:gd name="connsiteY1" fmla="*/ 3808399 h 3819543"/>
                <a:gd name="connsiteX2" fmla="*/ 4035669 w 4116535"/>
                <a:gd name="connsiteY2" fmla="*/ 3814548 h 3819543"/>
                <a:gd name="connsiteX3" fmla="*/ 3838133 w 4116535"/>
                <a:gd name="connsiteY3" fmla="*/ 3819543 h 3819543"/>
                <a:gd name="connsiteX4" fmla="*/ 4514 w 4116535"/>
                <a:gd name="connsiteY4" fmla="*/ 178495 h 3819543"/>
                <a:gd name="connsiteX5" fmla="*/ 0 w 4116535"/>
                <a:gd name="connsiteY5" fmla="*/ 0 h 3819543"/>
                <a:gd name="connsiteX0" fmla="*/ 4116535 w 4116535"/>
                <a:gd name="connsiteY0" fmla="*/ 3808399 h 3819543"/>
                <a:gd name="connsiteX1" fmla="*/ 4035669 w 4116535"/>
                <a:gd name="connsiteY1" fmla="*/ 3814548 h 3819543"/>
                <a:gd name="connsiteX2" fmla="*/ 3838133 w 4116535"/>
                <a:gd name="connsiteY2" fmla="*/ 3819543 h 3819543"/>
                <a:gd name="connsiteX3" fmla="*/ 4514 w 4116535"/>
                <a:gd name="connsiteY3" fmla="*/ 178495 h 3819543"/>
                <a:gd name="connsiteX4" fmla="*/ 0 w 4116535"/>
                <a:gd name="connsiteY4" fmla="*/ 0 h 3819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6535" h="3819543">
                  <a:moveTo>
                    <a:pt x="4116535" y="3808399"/>
                  </a:moveTo>
                  <a:lnTo>
                    <a:pt x="4035669" y="3814548"/>
                  </a:lnTo>
                  <a:cubicBezTo>
                    <a:pt x="3970243" y="3817865"/>
                    <a:pt x="3904384" y="3819543"/>
                    <a:pt x="3838133" y="3819543"/>
                  </a:cubicBezTo>
                  <a:cubicBezTo>
                    <a:pt x="1784358" y="3819543"/>
                    <a:pt x="107323" y="2206688"/>
                    <a:pt x="4514" y="178495"/>
                  </a:cubicBezTo>
                  <a:lnTo>
                    <a:pt x="0" y="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7" name="Freeform: Shape 16">
              <a:extLst>
                <a:ext uri="{FF2B5EF4-FFF2-40B4-BE49-F238E27FC236}">
                  <a16:creationId xmlns:a16="http://schemas.microsoft.com/office/drawing/2014/main" id="{65E4BBD7-AACC-1923-6007-073AFBF85895}"/>
                </a:ext>
              </a:extLst>
            </p:cNvPr>
            <p:cNvSpPr/>
            <p:nvPr/>
          </p:nvSpPr>
          <p:spPr>
            <a:xfrm>
              <a:off x="9125474" y="0"/>
              <a:ext cx="3066527" cy="3284446"/>
            </a:xfrm>
            <a:custGeom>
              <a:avLst/>
              <a:gdLst>
                <a:gd name="connsiteX0" fmla="*/ 0 w 3066527"/>
                <a:gd name="connsiteY0" fmla="*/ 0 h 3284446"/>
                <a:gd name="connsiteX1" fmla="*/ 3066527 w 3066527"/>
                <a:gd name="connsiteY1" fmla="*/ 0 h 3284446"/>
                <a:gd name="connsiteX2" fmla="*/ 3066527 w 3066527"/>
                <a:gd name="connsiteY2" fmla="*/ 3284446 h 3284446"/>
                <a:gd name="connsiteX3" fmla="*/ 2974332 w 3066527"/>
                <a:gd name="connsiteY3" fmla="*/ 3277435 h 3284446"/>
                <a:gd name="connsiteX4" fmla="*/ 3830 w 3066527"/>
                <a:gd name="connsiteY4" fmla="*/ 151479 h 3284446"/>
                <a:gd name="connsiteX0" fmla="*/ 3066527 w 3157967"/>
                <a:gd name="connsiteY0" fmla="*/ 0 h 3284446"/>
                <a:gd name="connsiteX1" fmla="*/ 3066527 w 3157967"/>
                <a:gd name="connsiteY1" fmla="*/ 3284446 h 3284446"/>
                <a:gd name="connsiteX2" fmla="*/ 2974332 w 3157967"/>
                <a:gd name="connsiteY2" fmla="*/ 3277435 h 3284446"/>
                <a:gd name="connsiteX3" fmla="*/ 3830 w 3157967"/>
                <a:gd name="connsiteY3" fmla="*/ 151479 h 3284446"/>
                <a:gd name="connsiteX4" fmla="*/ 0 w 3157967"/>
                <a:gd name="connsiteY4" fmla="*/ 0 h 3284446"/>
                <a:gd name="connsiteX5" fmla="*/ 3157967 w 3157967"/>
                <a:gd name="connsiteY5" fmla="*/ 91440 h 3284446"/>
                <a:gd name="connsiteX0" fmla="*/ 3066527 w 3066527"/>
                <a:gd name="connsiteY0" fmla="*/ 0 h 3284446"/>
                <a:gd name="connsiteX1" fmla="*/ 3066527 w 3066527"/>
                <a:gd name="connsiteY1" fmla="*/ 3284446 h 3284446"/>
                <a:gd name="connsiteX2" fmla="*/ 2974332 w 3066527"/>
                <a:gd name="connsiteY2" fmla="*/ 3277435 h 3284446"/>
                <a:gd name="connsiteX3" fmla="*/ 3830 w 3066527"/>
                <a:gd name="connsiteY3" fmla="*/ 151479 h 3284446"/>
                <a:gd name="connsiteX4" fmla="*/ 0 w 3066527"/>
                <a:gd name="connsiteY4" fmla="*/ 0 h 3284446"/>
                <a:gd name="connsiteX0" fmla="*/ 3066527 w 3066527"/>
                <a:gd name="connsiteY0" fmla="*/ 3284446 h 3284446"/>
                <a:gd name="connsiteX1" fmla="*/ 2974332 w 3066527"/>
                <a:gd name="connsiteY1" fmla="*/ 3277435 h 3284446"/>
                <a:gd name="connsiteX2" fmla="*/ 3830 w 3066527"/>
                <a:gd name="connsiteY2" fmla="*/ 151479 h 3284446"/>
                <a:gd name="connsiteX3" fmla="*/ 0 w 3066527"/>
                <a:gd name="connsiteY3" fmla="*/ 0 h 3284446"/>
              </a:gdLst>
              <a:ahLst/>
              <a:cxnLst>
                <a:cxn ang="0">
                  <a:pos x="connsiteX0" y="connsiteY0"/>
                </a:cxn>
                <a:cxn ang="0">
                  <a:pos x="connsiteX1" y="connsiteY1"/>
                </a:cxn>
                <a:cxn ang="0">
                  <a:pos x="connsiteX2" y="connsiteY2"/>
                </a:cxn>
                <a:cxn ang="0">
                  <a:pos x="connsiteX3" y="connsiteY3"/>
                </a:cxn>
              </a:cxnLst>
              <a:rect l="l" t="t" r="r" b="b"/>
              <a:pathLst>
                <a:path w="3066527" h="3284446">
                  <a:moveTo>
                    <a:pt x="3066527" y="3284446"/>
                  </a:moveTo>
                  <a:lnTo>
                    <a:pt x="2974332" y="3277435"/>
                  </a:lnTo>
                  <a:cubicBezTo>
                    <a:pt x="1359120" y="3113403"/>
                    <a:pt x="86853" y="1789321"/>
                    <a:pt x="3830" y="151479"/>
                  </a:cubicBezTo>
                  <a:cubicBezTo>
                    <a:pt x="2553" y="100986"/>
                    <a:pt x="1277" y="50493"/>
                    <a:pt x="0" y="0"/>
                  </a:cubicBez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8" name="Freeform: Shape 17">
              <a:extLst>
                <a:ext uri="{FF2B5EF4-FFF2-40B4-BE49-F238E27FC236}">
                  <a16:creationId xmlns:a16="http://schemas.microsoft.com/office/drawing/2014/main" id="{41BB3D9B-0DEF-FA6F-DCAB-50074A3FA89B}"/>
                </a:ext>
              </a:extLst>
            </p:cNvPr>
            <p:cNvSpPr/>
            <p:nvPr/>
          </p:nvSpPr>
          <p:spPr>
            <a:xfrm>
              <a:off x="10191177" y="0"/>
              <a:ext cx="2000823" cy="2649192"/>
            </a:xfrm>
            <a:custGeom>
              <a:avLst/>
              <a:gdLst>
                <a:gd name="connsiteX0" fmla="*/ 0 w 2000823"/>
                <a:gd name="connsiteY0" fmla="*/ 0 h 2649192"/>
                <a:gd name="connsiteX1" fmla="*/ 2000823 w 2000823"/>
                <a:gd name="connsiteY1" fmla="*/ 0 h 2649192"/>
                <a:gd name="connsiteX2" fmla="*/ 2000823 w 2000823"/>
                <a:gd name="connsiteY2" fmla="*/ 2649192 h 2649192"/>
                <a:gd name="connsiteX3" fmla="*/ 1953054 w 2000823"/>
                <a:gd name="connsiteY3" fmla="*/ 2636909 h 2649192"/>
                <a:gd name="connsiteX4" fmla="*/ 13397 w 2000823"/>
                <a:gd name="connsiteY4" fmla="*/ 265300 h 2649192"/>
                <a:gd name="connsiteX0" fmla="*/ 2000823 w 2092263"/>
                <a:gd name="connsiteY0" fmla="*/ 0 h 2649192"/>
                <a:gd name="connsiteX1" fmla="*/ 2000823 w 2092263"/>
                <a:gd name="connsiteY1" fmla="*/ 2649192 h 2649192"/>
                <a:gd name="connsiteX2" fmla="*/ 1953054 w 2092263"/>
                <a:gd name="connsiteY2" fmla="*/ 2636909 h 2649192"/>
                <a:gd name="connsiteX3" fmla="*/ 13397 w 2092263"/>
                <a:gd name="connsiteY3" fmla="*/ 265300 h 2649192"/>
                <a:gd name="connsiteX4" fmla="*/ 0 w 2092263"/>
                <a:gd name="connsiteY4" fmla="*/ 0 h 2649192"/>
                <a:gd name="connsiteX5" fmla="*/ 2092263 w 2092263"/>
                <a:gd name="connsiteY5" fmla="*/ 91440 h 2649192"/>
                <a:gd name="connsiteX0" fmla="*/ 2000823 w 2000823"/>
                <a:gd name="connsiteY0" fmla="*/ 0 h 2649192"/>
                <a:gd name="connsiteX1" fmla="*/ 2000823 w 2000823"/>
                <a:gd name="connsiteY1" fmla="*/ 2649192 h 2649192"/>
                <a:gd name="connsiteX2" fmla="*/ 1953054 w 2000823"/>
                <a:gd name="connsiteY2" fmla="*/ 2636909 h 2649192"/>
                <a:gd name="connsiteX3" fmla="*/ 13397 w 2000823"/>
                <a:gd name="connsiteY3" fmla="*/ 265300 h 2649192"/>
                <a:gd name="connsiteX4" fmla="*/ 0 w 2000823"/>
                <a:gd name="connsiteY4" fmla="*/ 0 h 2649192"/>
                <a:gd name="connsiteX0" fmla="*/ 2000823 w 2000823"/>
                <a:gd name="connsiteY0" fmla="*/ 2649192 h 2649192"/>
                <a:gd name="connsiteX1" fmla="*/ 1953054 w 2000823"/>
                <a:gd name="connsiteY1" fmla="*/ 2636909 h 2649192"/>
                <a:gd name="connsiteX2" fmla="*/ 13397 w 2000823"/>
                <a:gd name="connsiteY2" fmla="*/ 265300 h 2649192"/>
                <a:gd name="connsiteX3" fmla="*/ 0 w 2000823"/>
                <a:gd name="connsiteY3" fmla="*/ 0 h 2649192"/>
              </a:gdLst>
              <a:ahLst/>
              <a:cxnLst>
                <a:cxn ang="0">
                  <a:pos x="connsiteX0" y="connsiteY0"/>
                </a:cxn>
                <a:cxn ang="0">
                  <a:pos x="connsiteX1" y="connsiteY1"/>
                </a:cxn>
                <a:cxn ang="0">
                  <a:pos x="connsiteX2" y="connsiteY2"/>
                </a:cxn>
                <a:cxn ang="0">
                  <a:pos x="connsiteX3" y="connsiteY3"/>
                </a:cxn>
              </a:cxnLst>
              <a:rect l="l" t="t" r="r" b="b"/>
              <a:pathLst>
                <a:path w="2000823" h="2649192">
                  <a:moveTo>
                    <a:pt x="2000823" y="2649192"/>
                  </a:moveTo>
                  <a:lnTo>
                    <a:pt x="1953054" y="2636909"/>
                  </a:lnTo>
                  <a:cubicBezTo>
                    <a:pt x="908078" y="2311891"/>
                    <a:pt x="127329" y="1387159"/>
                    <a:pt x="13397" y="265300"/>
                  </a:cubicBezTo>
                  <a:lnTo>
                    <a:pt x="0" y="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9" name="Freeform: Shape 18">
              <a:extLst>
                <a:ext uri="{FF2B5EF4-FFF2-40B4-BE49-F238E27FC236}">
                  <a16:creationId xmlns:a16="http://schemas.microsoft.com/office/drawing/2014/main" id="{27E4146F-3BD2-4356-AAEA-17FE2D7D9096}"/>
                </a:ext>
              </a:extLst>
            </p:cNvPr>
            <p:cNvSpPr/>
            <p:nvPr/>
          </p:nvSpPr>
          <p:spPr>
            <a:xfrm>
              <a:off x="11332490" y="0"/>
              <a:ext cx="859510" cy="1728518"/>
            </a:xfrm>
            <a:custGeom>
              <a:avLst/>
              <a:gdLst>
                <a:gd name="connsiteX0" fmla="*/ 0 w 859510"/>
                <a:gd name="connsiteY0" fmla="*/ 0 h 1728518"/>
                <a:gd name="connsiteX1" fmla="*/ 859510 w 859510"/>
                <a:gd name="connsiteY1" fmla="*/ 0 h 1728518"/>
                <a:gd name="connsiteX2" fmla="*/ 859510 w 859510"/>
                <a:gd name="connsiteY2" fmla="*/ 1728518 h 1728518"/>
                <a:gd name="connsiteX3" fmla="*/ 803394 w 859510"/>
                <a:gd name="connsiteY3" fmla="*/ 1686556 h 1728518"/>
                <a:gd name="connsiteX4" fmla="*/ 10451 w 859510"/>
                <a:gd name="connsiteY4" fmla="*/ 206955 h 1728518"/>
                <a:gd name="connsiteX0" fmla="*/ 859510 w 950950"/>
                <a:gd name="connsiteY0" fmla="*/ 0 h 1728518"/>
                <a:gd name="connsiteX1" fmla="*/ 859510 w 950950"/>
                <a:gd name="connsiteY1" fmla="*/ 1728518 h 1728518"/>
                <a:gd name="connsiteX2" fmla="*/ 803394 w 950950"/>
                <a:gd name="connsiteY2" fmla="*/ 1686556 h 1728518"/>
                <a:gd name="connsiteX3" fmla="*/ 10451 w 950950"/>
                <a:gd name="connsiteY3" fmla="*/ 206955 h 1728518"/>
                <a:gd name="connsiteX4" fmla="*/ 0 w 950950"/>
                <a:gd name="connsiteY4" fmla="*/ 0 h 1728518"/>
                <a:gd name="connsiteX5" fmla="*/ 950950 w 950950"/>
                <a:gd name="connsiteY5" fmla="*/ 91440 h 1728518"/>
                <a:gd name="connsiteX0" fmla="*/ 859510 w 859510"/>
                <a:gd name="connsiteY0" fmla="*/ 0 h 1728518"/>
                <a:gd name="connsiteX1" fmla="*/ 859510 w 859510"/>
                <a:gd name="connsiteY1" fmla="*/ 1728518 h 1728518"/>
                <a:gd name="connsiteX2" fmla="*/ 803394 w 859510"/>
                <a:gd name="connsiteY2" fmla="*/ 1686556 h 1728518"/>
                <a:gd name="connsiteX3" fmla="*/ 10451 w 859510"/>
                <a:gd name="connsiteY3" fmla="*/ 206955 h 1728518"/>
                <a:gd name="connsiteX4" fmla="*/ 0 w 859510"/>
                <a:gd name="connsiteY4" fmla="*/ 0 h 1728518"/>
                <a:gd name="connsiteX0" fmla="*/ 859510 w 859510"/>
                <a:gd name="connsiteY0" fmla="*/ 1728518 h 1728518"/>
                <a:gd name="connsiteX1" fmla="*/ 803394 w 859510"/>
                <a:gd name="connsiteY1" fmla="*/ 1686556 h 1728518"/>
                <a:gd name="connsiteX2" fmla="*/ 10451 w 859510"/>
                <a:gd name="connsiteY2" fmla="*/ 206955 h 1728518"/>
                <a:gd name="connsiteX3" fmla="*/ 0 w 859510"/>
                <a:gd name="connsiteY3" fmla="*/ 0 h 1728518"/>
              </a:gdLst>
              <a:ahLst/>
              <a:cxnLst>
                <a:cxn ang="0">
                  <a:pos x="connsiteX0" y="connsiteY0"/>
                </a:cxn>
                <a:cxn ang="0">
                  <a:pos x="connsiteX1" y="connsiteY1"/>
                </a:cxn>
                <a:cxn ang="0">
                  <a:pos x="connsiteX2" y="connsiteY2"/>
                </a:cxn>
                <a:cxn ang="0">
                  <a:pos x="connsiteX3" y="connsiteY3"/>
                </a:cxn>
              </a:cxnLst>
              <a:rect l="l" t="t" r="r" b="b"/>
              <a:pathLst>
                <a:path w="859510" h="1728518">
                  <a:moveTo>
                    <a:pt x="859510" y="1728518"/>
                  </a:moveTo>
                  <a:lnTo>
                    <a:pt x="803394" y="1686556"/>
                  </a:lnTo>
                  <a:cubicBezTo>
                    <a:pt x="366735" y="1326195"/>
                    <a:pt x="70819" y="801393"/>
                    <a:pt x="10451" y="206955"/>
                  </a:cubicBezTo>
                  <a:lnTo>
                    <a:pt x="0" y="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20" name="Freeform: Shape 19">
              <a:extLst>
                <a:ext uri="{FF2B5EF4-FFF2-40B4-BE49-F238E27FC236}">
                  <a16:creationId xmlns:a16="http://schemas.microsoft.com/office/drawing/2014/main" id="{CA861B7A-CCCB-B534-91DE-012E59BD9D7C}"/>
                </a:ext>
              </a:extLst>
            </p:cNvPr>
            <p:cNvSpPr/>
            <p:nvPr/>
          </p:nvSpPr>
          <p:spPr>
            <a:xfrm>
              <a:off x="11591900" y="3675380"/>
              <a:ext cx="280292" cy="280290"/>
            </a:xfrm>
            <a:custGeom>
              <a:avLst/>
              <a:gdLst>
                <a:gd name="connsiteX0" fmla="*/ 71225 w 144566"/>
                <a:gd name="connsiteY0" fmla="*/ 144777 h 144564"/>
                <a:gd name="connsiteX1" fmla="*/ -1058 w 144566"/>
                <a:gd name="connsiteY1" fmla="*/ 72494 h 144564"/>
                <a:gd name="connsiteX2" fmla="*/ 71225 w 144566"/>
                <a:gd name="connsiteY2" fmla="*/ 212 h 144564"/>
                <a:gd name="connsiteX3" fmla="*/ 143508 w 144566"/>
                <a:gd name="connsiteY3" fmla="*/ 72494 h 144564"/>
                <a:gd name="connsiteX4" fmla="*/ 71225 w 144566"/>
                <a:gd name="connsiteY4" fmla="*/ 144777 h 14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566" h="144564">
                  <a:moveTo>
                    <a:pt x="71225" y="144777"/>
                  </a:moveTo>
                  <a:cubicBezTo>
                    <a:pt x="31279" y="144777"/>
                    <a:pt x="-1058" y="112417"/>
                    <a:pt x="-1058" y="72494"/>
                  </a:cubicBezTo>
                  <a:cubicBezTo>
                    <a:pt x="-1058" y="32572"/>
                    <a:pt x="31279" y="212"/>
                    <a:pt x="71225" y="212"/>
                  </a:cubicBezTo>
                  <a:cubicBezTo>
                    <a:pt x="111171" y="212"/>
                    <a:pt x="143508" y="32572"/>
                    <a:pt x="143508" y="72494"/>
                  </a:cubicBezTo>
                  <a:cubicBezTo>
                    <a:pt x="143508" y="112417"/>
                    <a:pt x="111171" y="144777"/>
                    <a:pt x="71225" y="144777"/>
                  </a:cubicBezTo>
                  <a:close/>
                </a:path>
              </a:pathLst>
            </a:cu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1" name="Freeform: Shape 20">
              <a:extLst>
                <a:ext uri="{FF2B5EF4-FFF2-40B4-BE49-F238E27FC236}">
                  <a16:creationId xmlns:a16="http://schemas.microsoft.com/office/drawing/2014/main" id="{1BFF471C-D76A-627E-17FA-6C9D5C103B21}"/>
                </a:ext>
              </a:extLst>
            </p:cNvPr>
            <p:cNvSpPr/>
            <p:nvPr userDrawn="1"/>
          </p:nvSpPr>
          <p:spPr>
            <a:xfrm>
              <a:off x="9606" y="6752830"/>
              <a:ext cx="3130985" cy="384570"/>
            </a:xfrm>
            <a:custGeom>
              <a:avLst/>
              <a:gdLst>
                <a:gd name="connsiteX0" fmla="*/ 1565494 w 3130985"/>
                <a:gd name="connsiteY0" fmla="*/ 0 h 384570"/>
                <a:gd name="connsiteX1" fmla="*/ 2886088 w 3130985"/>
                <a:gd name="connsiteY1" fmla="*/ 266603 h 384570"/>
                <a:gd name="connsiteX2" fmla="*/ 3130985 w 3130985"/>
                <a:gd name="connsiteY2" fmla="*/ 384570 h 384570"/>
                <a:gd name="connsiteX3" fmla="*/ 0 w 3130985"/>
                <a:gd name="connsiteY3" fmla="*/ 384570 h 384570"/>
                <a:gd name="connsiteX4" fmla="*/ 244898 w 3130985"/>
                <a:gd name="connsiteY4" fmla="*/ 266603 h 384570"/>
                <a:gd name="connsiteX5" fmla="*/ 1565494 w 3130985"/>
                <a:gd name="connsiteY5" fmla="*/ 0 h 384570"/>
                <a:gd name="connsiteX0" fmla="*/ 1565494 w 3130985"/>
                <a:gd name="connsiteY0" fmla="*/ 0 h 384570"/>
                <a:gd name="connsiteX1" fmla="*/ 2886088 w 3130985"/>
                <a:gd name="connsiteY1" fmla="*/ 266603 h 384570"/>
                <a:gd name="connsiteX2" fmla="*/ 3130985 w 3130985"/>
                <a:gd name="connsiteY2" fmla="*/ 384570 h 384570"/>
                <a:gd name="connsiteX3" fmla="*/ 1577259 w 3130985"/>
                <a:gd name="connsiteY3" fmla="*/ 382665 h 384570"/>
                <a:gd name="connsiteX4" fmla="*/ 0 w 3130985"/>
                <a:gd name="connsiteY4" fmla="*/ 384570 h 384570"/>
                <a:gd name="connsiteX5" fmla="*/ 244898 w 3130985"/>
                <a:gd name="connsiteY5" fmla="*/ 266603 h 384570"/>
                <a:gd name="connsiteX6" fmla="*/ 1565494 w 3130985"/>
                <a:gd name="connsiteY6" fmla="*/ 0 h 384570"/>
                <a:gd name="connsiteX0" fmla="*/ 1577259 w 3130985"/>
                <a:gd name="connsiteY0" fmla="*/ 382665 h 474105"/>
                <a:gd name="connsiteX1" fmla="*/ 0 w 3130985"/>
                <a:gd name="connsiteY1" fmla="*/ 384570 h 474105"/>
                <a:gd name="connsiteX2" fmla="*/ 244898 w 3130985"/>
                <a:gd name="connsiteY2" fmla="*/ 266603 h 474105"/>
                <a:gd name="connsiteX3" fmla="*/ 1565494 w 3130985"/>
                <a:gd name="connsiteY3" fmla="*/ 0 h 474105"/>
                <a:gd name="connsiteX4" fmla="*/ 2886088 w 3130985"/>
                <a:gd name="connsiteY4" fmla="*/ 266603 h 474105"/>
                <a:gd name="connsiteX5" fmla="*/ 3130985 w 3130985"/>
                <a:gd name="connsiteY5" fmla="*/ 384570 h 474105"/>
                <a:gd name="connsiteX6" fmla="*/ 1668699 w 3130985"/>
                <a:gd name="connsiteY6" fmla="*/ 474105 h 474105"/>
                <a:gd name="connsiteX0" fmla="*/ 0 w 3130985"/>
                <a:gd name="connsiteY0" fmla="*/ 384570 h 474105"/>
                <a:gd name="connsiteX1" fmla="*/ 244898 w 3130985"/>
                <a:gd name="connsiteY1" fmla="*/ 266603 h 474105"/>
                <a:gd name="connsiteX2" fmla="*/ 1565494 w 3130985"/>
                <a:gd name="connsiteY2" fmla="*/ 0 h 474105"/>
                <a:gd name="connsiteX3" fmla="*/ 2886088 w 3130985"/>
                <a:gd name="connsiteY3" fmla="*/ 266603 h 474105"/>
                <a:gd name="connsiteX4" fmla="*/ 3130985 w 3130985"/>
                <a:gd name="connsiteY4" fmla="*/ 384570 h 474105"/>
                <a:gd name="connsiteX5" fmla="*/ 1668699 w 3130985"/>
                <a:gd name="connsiteY5" fmla="*/ 474105 h 474105"/>
                <a:gd name="connsiteX0" fmla="*/ 0 w 3130985"/>
                <a:gd name="connsiteY0" fmla="*/ 384570 h 384570"/>
                <a:gd name="connsiteX1" fmla="*/ 244898 w 3130985"/>
                <a:gd name="connsiteY1" fmla="*/ 266603 h 384570"/>
                <a:gd name="connsiteX2" fmla="*/ 1565494 w 3130985"/>
                <a:gd name="connsiteY2" fmla="*/ 0 h 384570"/>
                <a:gd name="connsiteX3" fmla="*/ 2886088 w 3130985"/>
                <a:gd name="connsiteY3" fmla="*/ 266603 h 384570"/>
                <a:gd name="connsiteX4" fmla="*/ 3130985 w 3130985"/>
                <a:gd name="connsiteY4" fmla="*/ 384570 h 38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0985" h="384570">
                  <a:moveTo>
                    <a:pt x="0" y="384570"/>
                  </a:moveTo>
                  <a:lnTo>
                    <a:pt x="244898" y="266603"/>
                  </a:lnTo>
                  <a:cubicBezTo>
                    <a:pt x="650796" y="94932"/>
                    <a:pt x="1097058" y="0"/>
                    <a:pt x="1565494" y="0"/>
                  </a:cubicBezTo>
                  <a:cubicBezTo>
                    <a:pt x="2033930" y="0"/>
                    <a:pt x="2480192" y="94932"/>
                    <a:pt x="2886088" y="266603"/>
                  </a:cubicBezTo>
                  <a:lnTo>
                    <a:pt x="3130985" y="38457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22" name="Freeform: Shape 21">
              <a:extLst>
                <a:ext uri="{FF2B5EF4-FFF2-40B4-BE49-F238E27FC236}">
                  <a16:creationId xmlns:a16="http://schemas.microsoft.com/office/drawing/2014/main" id="{6486D400-FD14-1A18-2F4C-DACF7E4E534C}"/>
                </a:ext>
              </a:extLst>
            </p:cNvPr>
            <p:cNvSpPr/>
            <p:nvPr userDrawn="1"/>
          </p:nvSpPr>
          <p:spPr>
            <a:xfrm>
              <a:off x="1482115" y="6664960"/>
              <a:ext cx="186542" cy="183442"/>
            </a:xfrm>
            <a:custGeom>
              <a:avLst/>
              <a:gdLst>
                <a:gd name="connsiteX0" fmla="*/ 60145 w 120880"/>
                <a:gd name="connsiteY0" fmla="*/ -853 h 128929"/>
                <a:gd name="connsiteX1" fmla="*/ 120585 w 120880"/>
                <a:gd name="connsiteY1" fmla="*/ 63612 h 128929"/>
                <a:gd name="connsiteX2" fmla="*/ 60145 w 120880"/>
                <a:gd name="connsiteY2" fmla="*/ 128077 h 128929"/>
                <a:gd name="connsiteX3" fmla="*/ -295 w 120880"/>
                <a:gd name="connsiteY3" fmla="*/ 63612 h 128929"/>
                <a:gd name="connsiteX4" fmla="*/ 60145 w 120880"/>
                <a:gd name="connsiteY4" fmla="*/ -853 h 1289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880" h="128929">
                  <a:moveTo>
                    <a:pt x="60145" y="-853"/>
                  </a:moveTo>
                  <a:cubicBezTo>
                    <a:pt x="93525" y="-853"/>
                    <a:pt x="120585" y="28011"/>
                    <a:pt x="120585" y="63612"/>
                  </a:cubicBezTo>
                  <a:cubicBezTo>
                    <a:pt x="120585" y="99212"/>
                    <a:pt x="93525" y="128077"/>
                    <a:pt x="60145" y="128077"/>
                  </a:cubicBezTo>
                  <a:cubicBezTo>
                    <a:pt x="26766" y="128077"/>
                    <a:pt x="-295" y="99212"/>
                    <a:pt x="-295" y="63612"/>
                  </a:cubicBezTo>
                  <a:cubicBezTo>
                    <a:pt x="-295" y="28011"/>
                    <a:pt x="26766" y="-853"/>
                    <a:pt x="60145" y="-853"/>
                  </a:cubicBezTo>
                  <a:close/>
                </a:path>
              </a:pathLst>
            </a:cu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3" name="Freeform: Shape 22">
              <a:extLst>
                <a:ext uri="{FF2B5EF4-FFF2-40B4-BE49-F238E27FC236}">
                  <a16:creationId xmlns:a16="http://schemas.microsoft.com/office/drawing/2014/main" id="{5A8F11CA-8F83-867A-B49F-50D2040816FC}"/>
                </a:ext>
              </a:extLst>
            </p:cNvPr>
            <p:cNvSpPr/>
            <p:nvPr userDrawn="1"/>
          </p:nvSpPr>
          <p:spPr>
            <a:xfrm>
              <a:off x="10190478" y="891540"/>
              <a:ext cx="442898" cy="438912"/>
            </a:xfrm>
            <a:custGeom>
              <a:avLst/>
              <a:gdLst>
                <a:gd name="connsiteX0" fmla="*/ 135899 w 273914"/>
                <a:gd name="connsiteY0" fmla="*/ 266516 h 266303"/>
                <a:gd name="connsiteX1" fmla="*/ -1058 w 273914"/>
                <a:gd name="connsiteY1" fmla="*/ 133364 h 266303"/>
                <a:gd name="connsiteX2" fmla="*/ 135899 w 273914"/>
                <a:gd name="connsiteY2" fmla="*/ 212 h 266303"/>
                <a:gd name="connsiteX3" fmla="*/ 272857 w 273914"/>
                <a:gd name="connsiteY3" fmla="*/ 133364 h 266303"/>
                <a:gd name="connsiteX4" fmla="*/ 135899 w 273914"/>
                <a:gd name="connsiteY4" fmla="*/ 266516 h 266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914" h="266303">
                  <a:moveTo>
                    <a:pt x="135899" y="266516"/>
                  </a:moveTo>
                  <a:cubicBezTo>
                    <a:pt x="60269" y="266516"/>
                    <a:pt x="-1058" y="206902"/>
                    <a:pt x="-1058" y="133364"/>
                  </a:cubicBezTo>
                  <a:cubicBezTo>
                    <a:pt x="-1058" y="59826"/>
                    <a:pt x="60269" y="212"/>
                    <a:pt x="135899" y="212"/>
                  </a:cubicBezTo>
                  <a:cubicBezTo>
                    <a:pt x="211530" y="212"/>
                    <a:pt x="272857" y="59826"/>
                    <a:pt x="272857" y="133364"/>
                  </a:cubicBezTo>
                  <a:cubicBezTo>
                    <a:pt x="272857" y="206902"/>
                    <a:pt x="211530" y="266516"/>
                    <a:pt x="135899" y="266516"/>
                  </a:cubicBezTo>
                  <a:close/>
                </a:path>
              </a:pathLst>
            </a:cu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3" name="Title 1">
            <a:extLst>
              <a:ext uri="{FF2B5EF4-FFF2-40B4-BE49-F238E27FC236}">
                <a16:creationId xmlns:a16="http://schemas.microsoft.com/office/drawing/2014/main" id="{12D19AFB-6939-2FBA-48C9-66A2961406A7}"/>
              </a:ext>
            </a:extLst>
          </p:cNvPr>
          <p:cNvSpPr>
            <a:spLocks noGrp="1"/>
          </p:cNvSpPr>
          <p:nvPr>
            <p:ph type="title" hasCustomPrompt="1"/>
          </p:nvPr>
        </p:nvSpPr>
        <p:spPr>
          <a:xfrm>
            <a:off x="569911" y="3384610"/>
            <a:ext cx="8193024" cy="615553"/>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Section divider title</a:t>
            </a:r>
          </a:p>
        </p:txBody>
      </p:sp>
      <p:sp>
        <p:nvSpPr>
          <p:cNvPr id="2" name="Text Placeholder 4">
            <a:extLst>
              <a:ext uri="{FF2B5EF4-FFF2-40B4-BE49-F238E27FC236}">
                <a16:creationId xmlns:a16="http://schemas.microsoft.com/office/drawing/2014/main" id="{F9CC4CD7-01CD-2983-6312-47D1240CC951}"/>
              </a:ext>
            </a:extLst>
          </p:cNvPr>
          <p:cNvSpPr>
            <a:spLocks noGrp="1"/>
          </p:cNvSpPr>
          <p:nvPr>
            <p:ph type="body" sz="quarter" idx="12" hasCustomPrompt="1"/>
          </p:nvPr>
        </p:nvSpPr>
        <p:spPr>
          <a:xfrm>
            <a:off x="582042" y="4215828"/>
            <a:ext cx="8193024"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55467546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55.xml><?xml version="1.0" encoding="utf-8"?>
<p:sldLayout xmlns:a="http://schemas.openxmlformats.org/drawingml/2006/main" xmlns:r="http://schemas.openxmlformats.org/officeDocument/2006/relationships" xmlns:p="http://schemas.openxmlformats.org/presentationml/2006/main" userDrawn="1">
  <p:cSld name="1_Section_Gradient_Warm Gray_with Imag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3024C5-971A-6904-13E6-9350CCCF63DF}"/>
              </a:ext>
            </a:extLst>
          </p:cNvPr>
          <p:cNvPicPr>
            <a:picLocks noChangeAspect="1"/>
          </p:cNvPicPr>
          <p:nvPr userDrawn="1"/>
        </p:nvPicPr>
        <p:blipFill>
          <a:blip r:embed="rId2"/>
          <a:srcRect/>
          <a:stretch/>
        </p:blipFill>
        <p:spPr>
          <a:xfrm>
            <a:off x="0" y="0"/>
            <a:ext cx="12192000" cy="6858000"/>
          </a:xfrm>
          <a:prstGeom prst="rect">
            <a:avLst/>
          </a:prstGeom>
        </p:spPr>
      </p:pic>
      <p:sp>
        <p:nvSpPr>
          <p:cNvPr id="17" name="Title 1">
            <a:extLst>
              <a:ext uri="{FF2B5EF4-FFF2-40B4-BE49-F238E27FC236}">
                <a16:creationId xmlns:a16="http://schemas.microsoft.com/office/drawing/2014/main" id="{D706A20D-6595-A60E-C56C-327354C21B7B}"/>
              </a:ext>
            </a:extLst>
          </p:cNvPr>
          <p:cNvSpPr>
            <a:spLocks noGrp="1"/>
          </p:cNvSpPr>
          <p:nvPr>
            <p:ph type="title" hasCustomPrompt="1"/>
          </p:nvPr>
        </p:nvSpPr>
        <p:spPr>
          <a:xfrm>
            <a:off x="569911" y="3384610"/>
            <a:ext cx="6949440" cy="615553"/>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Section divider title</a:t>
            </a:r>
          </a:p>
        </p:txBody>
      </p:sp>
      <p:sp>
        <p:nvSpPr>
          <p:cNvPr id="3" name="Text Placeholder 4">
            <a:extLst>
              <a:ext uri="{FF2B5EF4-FFF2-40B4-BE49-F238E27FC236}">
                <a16:creationId xmlns:a16="http://schemas.microsoft.com/office/drawing/2014/main" id="{3DD5C656-A67B-D995-3684-B7DA465FC13A}"/>
              </a:ext>
            </a:extLst>
          </p:cNvPr>
          <p:cNvSpPr>
            <a:spLocks noGrp="1"/>
          </p:cNvSpPr>
          <p:nvPr>
            <p:ph type="body" sz="quarter" idx="12" hasCustomPrompt="1"/>
          </p:nvPr>
        </p:nvSpPr>
        <p:spPr>
          <a:xfrm>
            <a:off x="582042" y="4215828"/>
            <a:ext cx="6949440"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
        <p:nvSpPr>
          <p:cNvPr id="2" name="Picture Placeholder" descr="This photo is a 'placeholder' only. Drag or drop your photo here, or click and tap the center to insert a photo.">
            <a:extLst>
              <a:ext uri="{FF2B5EF4-FFF2-40B4-BE49-F238E27FC236}">
                <a16:creationId xmlns:a16="http://schemas.microsoft.com/office/drawing/2014/main" id="{B9E79D5A-6F2A-4695-B4B3-D65CC2234934}"/>
              </a:ext>
            </a:extLst>
          </p:cNvPr>
          <p:cNvSpPr>
            <a:spLocks noGrp="1"/>
          </p:cNvSpPr>
          <p:nvPr>
            <p:ph type="pic" sz="quarter" idx="19" hasCustomPrompt="1"/>
          </p:nvPr>
        </p:nvSpPr>
        <p:spPr bwMode="ltGray">
          <a:xfrm>
            <a:off x="8077200" y="0"/>
            <a:ext cx="4114800" cy="6858000"/>
          </a:xfrm>
          <a:prstGeom prst="rect">
            <a:avLst/>
          </a:prstGeom>
          <a:solidFill>
            <a:srgbClr val="D9D9D6"/>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181264928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5075">
          <p15:clr>
            <a:srgbClr val="FBAE40"/>
          </p15:clr>
        </p15:guide>
        <p15:guide id="2" orient="horz" pos="2450">
          <p15:clr>
            <a:srgbClr val="FBAE40"/>
          </p15:clr>
        </p15:guide>
        <p15:guide id="3" orient="horz" pos="2647">
          <p15:clr>
            <a:srgbClr val="FBAE40"/>
          </p15:clr>
        </p15:guide>
      </p15:sldGuideLst>
    </p:ext>
  </p:extLst>
</p:sldLayout>
</file>

<file path=ppt/slideLayouts/slideLayout356.xml><?xml version="1.0" encoding="utf-8"?>
<p:sldLayout xmlns:a="http://schemas.openxmlformats.org/drawingml/2006/main" xmlns:r="http://schemas.openxmlformats.org/officeDocument/2006/relationships" xmlns:p="http://schemas.openxmlformats.org/presentationml/2006/main" preserve="1" userDrawn="1">
  <p:cSld name="1_Agenda_1-column_Large type">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D37ABE-4C04-69F3-D53F-6DBB66236C70}"/>
              </a:ext>
            </a:extLst>
          </p:cNvPr>
          <p:cNvPicPr>
            <a:picLocks noChangeAspect="1"/>
          </p:cNvPicPr>
          <p:nvPr userDrawn="1"/>
        </p:nvPicPr>
        <p:blipFill>
          <a:blip r:embed="rId2"/>
          <a:srcRect/>
          <a:stretch/>
        </p:blipFill>
        <p:spPr>
          <a:xfrm flipH="1">
            <a:off x="0" y="0"/>
            <a:ext cx="12192000" cy="6858000"/>
          </a:xfrm>
          <a:prstGeom prst="rect">
            <a:avLst/>
          </a:prstGeom>
        </p:spPr>
      </p:pic>
      <p:grpSp>
        <p:nvGrpSpPr>
          <p:cNvPr id="6" name="Group 5">
            <a:extLst>
              <a:ext uri="{FF2B5EF4-FFF2-40B4-BE49-F238E27FC236}">
                <a16:creationId xmlns:a16="http://schemas.microsoft.com/office/drawing/2014/main" id="{14177150-E79F-AEAE-888C-C16F56062486}"/>
              </a:ext>
            </a:extLst>
          </p:cNvPr>
          <p:cNvGrpSpPr/>
          <p:nvPr userDrawn="1"/>
        </p:nvGrpSpPr>
        <p:grpSpPr>
          <a:xfrm rot="15957149" flipH="1">
            <a:off x="-1006585" y="3504508"/>
            <a:ext cx="4267847" cy="2651112"/>
            <a:chOff x="10452723" y="-1"/>
            <a:chExt cx="1739278" cy="1080409"/>
          </a:xfrm>
          <a:effectLst>
            <a:outerShdw blurRad="63500" dist="317500" dir="2700000" algn="tl" rotWithShape="0">
              <a:prstClr val="black">
                <a:alpha val="15000"/>
              </a:prstClr>
            </a:outerShdw>
          </a:effectLst>
        </p:grpSpPr>
        <p:sp>
          <p:nvSpPr>
            <p:cNvPr id="7" name="Freeform: Shape 6">
              <a:extLst>
                <a:ext uri="{FF2B5EF4-FFF2-40B4-BE49-F238E27FC236}">
                  <a16:creationId xmlns:a16="http://schemas.microsoft.com/office/drawing/2014/main" id="{DE3AF76F-1829-8562-A61C-CB67A7DE66D3}"/>
                </a:ext>
              </a:extLst>
            </p:cNvPr>
            <p:cNvSpPr/>
            <p:nvPr userDrawn="1"/>
          </p:nvSpPr>
          <p:spPr bwMode="auto">
            <a:xfrm rot="16200000">
              <a:off x="10808772" y="-356050"/>
              <a:ext cx="1027179" cy="1739278"/>
            </a:xfrm>
            <a:custGeom>
              <a:avLst/>
              <a:gdLst>
                <a:gd name="connsiteX0" fmla="*/ 1027179 w 1027179"/>
                <a:gd name="connsiteY0" fmla="*/ 0 h 1739278"/>
                <a:gd name="connsiteX1" fmla="*/ 1027179 w 1027179"/>
                <a:gd name="connsiteY1" fmla="*/ 1739278 h 1739278"/>
                <a:gd name="connsiteX2" fmla="*/ 279262 w 1027179"/>
                <a:gd name="connsiteY2" fmla="*/ 1739278 h 1739278"/>
                <a:gd name="connsiteX3" fmla="*/ 176993 w 1027179"/>
                <a:gd name="connsiteY3" fmla="*/ 1615327 h 1739278"/>
                <a:gd name="connsiteX4" fmla="*/ 0 w 1027179"/>
                <a:gd name="connsiteY4" fmla="*/ 1035891 h 1739278"/>
                <a:gd name="connsiteX5" fmla="*/ 930393 w 1027179"/>
                <a:gd name="connsiteY5" fmla="*/ 4888 h 1739278"/>
                <a:gd name="connsiteX0" fmla="*/ 1027179 w 1118619"/>
                <a:gd name="connsiteY0" fmla="*/ 1739278 h 1830718"/>
                <a:gd name="connsiteX1" fmla="*/ 279262 w 1118619"/>
                <a:gd name="connsiteY1" fmla="*/ 1739278 h 1830718"/>
                <a:gd name="connsiteX2" fmla="*/ 176993 w 1118619"/>
                <a:gd name="connsiteY2" fmla="*/ 1615327 h 1830718"/>
                <a:gd name="connsiteX3" fmla="*/ 0 w 1118619"/>
                <a:gd name="connsiteY3" fmla="*/ 1035891 h 1830718"/>
                <a:gd name="connsiteX4" fmla="*/ 930393 w 1118619"/>
                <a:gd name="connsiteY4" fmla="*/ 4888 h 1830718"/>
                <a:gd name="connsiteX5" fmla="*/ 1027179 w 1118619"/>
                <a:gd name="connsiteY5" fmla="*/ 0 h 1830718"/>
                <a:gd name="connsiteX6" fmla="*/ 1118619 w 1118619"/>
                <a:gd name="connsiteY6" fmla="*/ 1830718 h 1830718"/>
                <a:gd name="connsiteX0" fmla="*/ 1027179 w 1027179"/>
                <a:gd name="connsiteY0" fmla="*/ 1739278 h 1739278"/>
                <a:gd name="connsiteX1" fmla="*/ 279262 w 1027179"/>
                <a:gd name="connsiteY1" fmla="*/ 1739278 h 1739278"/>
                <a:gd name="connsiteX2" fmla="*/ 176993 w 1027179"/>
                <a:gd name="connsiteY2" fmla="*/ 1615327 h 1739278"/>
                <a:gd name="connsiteX3" fmla="*/ 0 w 1027179"/>
                <a:gd name="connsiteY3" fmla="*/ 1035891 h 1739278"/>
                <a:gd name="connsiteX4" fmla="*/ 930393 w 1027179"/>
                <a:gd name="connsiteY4" fmla="*/ 4888 h 1739278"/>
                <a:gd name="connsiteX5" fmla="*/ 1027179 w 1027179"/>
                <a:gd name="connsiteY5" fmla="*/ 0 h 1739278"/>
                <a:gd name="connsiteX0" fmla="*/ 279262 w 1027179"/>
                <a:gd name="connsiteY0" fmla="*/ 1739278 h 1739278"/>
                <a:gd name="connsiteX1" fmla="*/ 176993 w 1027179"/>
                <a:gd name="connsiteY1" fmla="*/ 1615327 h 1739278"/>
                <a:gd name="connsiteX2" fmla="*/ 0 w 1027179"/>
                <a:gd name="connsiteY2" fmla="*/ 1035891 h 1739278"/>
                <a:gd name="connsiteX3" fmla="*/ 930393 w 1027179"/>
                <a:gd name="connsiteY3" fmla="*/ 4888 h 1739278"/>
                <a:gd name="connsiteX4" fmla="*/ 1027179 w 1027179"/>
                <a:gd name="connsiteY4" fmla="*/ 0 h 1739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179" h="1739278">
                  <a:moveTo>
                    <a:pt x="279262" y="1739278"/>
                  </a:moveTo>
                  <a:lnTo>
                    <a:pt x="176993" y="1615327"/>
                  </a:lnTo>
                  <a:cubicBezTo>
                    <a:pt x="65249" y="1449923"/>
                    <a:pt x="0" y="1250527"/>
                    <a:pt x="0" y="1035891"/>
                  </a:cubicBezTo>
                  <a:cubicBezTo>
                    <a:pt x="0" y="499301"/>
                    <a:pt x="407805" y="57959"/>
                    <a:pt x="930393" y="4888"/>
                  </a:cubicBezTo>
                  <a:lnTo>
                    <a:pt x="1027179"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8" name="Freeform: Shape 7">
              <a:extLst>
                <a:ext uri="{FF2B5EF4-FFF2-40B4-BE49-F238E27FC236}">
                  <a16:creationId xmlns:a16="http://schemas.microsoft.com/office/drawing/2014/main" id="{FB13A69E-02C0-3AEB-C039-0EB9E61605AD}"/>
                </a:ext>
              </a:extLst>
            </p:cNvPr>
            <p:cNvSpPr/>
            <p:nvPr userDrawn="1"/>
          </p:nvSpPr>
          <p:spPr bwMode="auto">
            <a:xfrm rot="16200000">
              <a:off x="11021578" y="-285114"/>
              <a:ext cx="885308" cy="1455537"/>
            </a:xfrm>
            <a:custGeom>
              <a:avLst/>
              <a:gdLst>
                <a:gd name="connsiteX0" fmla="*/ 885308 w 885308"/>
                <a:gd name="connsiteY0" fmla="*/ 0 h 1455537"/>
                <a:gd name="connsiteX1" fmla="*/ 885308 w 885308"/>
                <a:gd name="connsiteY1" fmla="*/ 1455537 h 1455537"/>
                <a:gd name="connsiteX2" fmla="*/ 203426 w 885308"/>
                <a:gd name="connsiteY2" fmla="*/ 1455537 h 1455537"/>
                <a:gd name="connsiteX3" fmla="*/ 152764 w 885308"/>
                <a:gd name="connsiteY3" fmla="*/ 1394134 h 1455537"/>
                <a:gd name="connsiteX4" fmla="*/ 0 w 885308"/>
                <a:gd name="connsiteY4" fmla="*/ 894021 h 1455537"/>
                <a:gd name="connsiteX5" fmla="*/ 803027 w 885308"/>
                <a:gd name="connsiteY5" fmla="*/ 4155 h 1455537"/>
                <a:gd name="connsiteX0" fmla="*/ 885308 w 976748"/>
                <a:gd name="connsiteY0" fmla="*/ 1455537 h 1546977"/>
                <a:gd name="connsiteX1" fmla="*/ 203426 w 976748"/>
                <a:gd name="connsiteY1" fmla="*/ 1455537 h 1546977"/>
                <a:gd name="connsiteX2" fmla="*/ 152764 w 976748"/>
                <a:gd name="connsiteY2" fmla="*/ 1394134 h 1546977"/>
                <a:gd name="connsiteX3" fmla="*/ 0 w 976748"/>
                <a:gd name="connsiteY3" fmla="*/ 894021 h 1546977"/>
                <a:gd name="connsiteX4" fmla="*/ 803027 w 976748"/>
                <a:gd name="connsiteY4" fmla="*/ 4155 h 1546977"/>
                <a:gd name="connsiteX5" fmla="*/ 885308 w 976748"/>
                <a:gd name="connsiteY5" fmla="*/ 0 h 1546977"/>
                <a:gd name="connsiteX6" fmla="*/ 976748 w 976748"/>
                <a:gd name="connsiteY6" fmla="*/ 1546977 h 1546977"/>
                <a:gd name="connsiteX0" fmla="*/ 885308 w 885308"/>
                <a:gd name="connsiteY0" fmla="*/ 1455537 h 1455537"/>
                <a:gd name="connsiteX1" fmla="*/ 203426 w 885308"/>
                <a:gd name="connsiteY1" fmla="*/ 1455537 h 1455537"/>
                <a:gd name="connsiteX2" fmla="*/ 152764 w 885308"/>
                <a:gd name="connsiteY2" fmla="*/ 1394134 h 1455537"/>
                <a:gd name="connsiteX3" fmla="*/ 0 w 885308"/>
                <a:gd name="connsiteY3" fmla="*/ 894021 h 1455537"/>
                <a:gd name="connsiteX4" fmla="*/ 803027 w 885308"/>
                <a:gd name="connsiteY4" fmla="*/ 4155 h 1455537"/>
                <a:gd name="connsiteX5" fmla="*/ 885308 w 885308"/>
                <a:gd name="connsiteY5" fmla="*/ 0 h 1455537"/>
                <a:gd name="connsiteX0" fmla="*/ 203426 w 885308"/>
                <a:gd name="connsiteY0" fmla="*/ 1455537 h 1455537"/>
                <a:gd name="connsiteX1" fmla="*/ 152764 w 885308"/>
                <a:gd name="connsiteY1" fmla="*/ 1394134 h 1455537"/>
                <a:gd name="connsiteX2" fmla="*/ 0 w 885308"/>
                <a:gd name="connsiteY2" fmla="*/ 894021 h 1455537"/>
                <a:gd name="connsiteX3" fmla="*/ 803027 w 885308"/>
                <a:gd name="connsiteY3" fmla="*/ 4155 h 1455537"/>
                <a:gd name="connsiteX4" fmla="*/ 885308 w 885308"/>
                <a:gd name="connsiteY4" fmla="*/ 0 h 1455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5308" h="1455537">
                  <a:moveTo>
                    <a:pt x="203426" y="1455537"/>
                  </a:moveTo>
                  <a:lnTo>
                    <a:pt x="152764" y="1394134"/>
                  </a:lnTo>
                  <a:cubicBezTo>
                    <a:pt x="56317" y="1251374"/>
                    <a:pt x="0" y="1079274"/>
                    <a:pt x="0" y="894021"/>
                  </a:cubicBezTo>
                  <a:cubicBezTo>
                    <a:pt x="0" y="430887"/>
                    <a:pt x="351979" y="49962"/>
                    <a:pt x="803027" y="4155"/>
                  </a:cubicBezTo>
                  <a:lnTo>
                    <a:pt x="885308"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Freeform: Shape 8">
              <a:extLst>
                <a:ext uri="{FF2B5EF4-FFF2-40B4-BE49-F238E27FC236}">
                  <a16:creationId xmlns:a16="http://schemas.microsoft.com/office/drawing/2014/main" id="{D9B5B52F-EBF2-CC62-FC6E-64EEF917EC35}"/>
                </a:ext>
              </a:extLst>
            </p:cNvPr>
            <p:cNvSpPr/>
            <p:nvPr userDrawn="1"/>
          </p:nvSpPr>
          <p:spPr bwMode="auto">
            <a:xfrm rot="16200000">
              <a:off x="11236786" y="-213224"/>
              <a:ext cx="741990" cy="1168439"/>
            </a:xfrm>
            <a:custGeom>
              <a:avLst/>
              <a:gdLst>
                <a:gd name="connsiteX0" fmla="*/ 741990 w 741990"/>
                <a:gd name="connsiteY0" fmla="*/ 0 h 1168439"/>
                <a:gd name="connsiteX1" fmla="*/ 741990 w 741990"/>
                <a:gd name="connsiteY1" fmla="*/ 1168439 h 1168439"/>
                <a:gd name="connsiteX2" fmla="*/ 127318 w 741990"/>
                <a:gd name="connsiteY2" fmla="*/ 1168439 h 1168439"/>
                <a:gd name="connsiteX3" fmla="*/ 59030 w 741990"/>
                <a:gd name="connsiteY3" fmla="*/ 1042628 h 1168439"/>
                <a:gd name="connsiteX4" fmla="*/ 0 w 741990"/>
                <a:gd name="connsiteY4" fmla="*/ 750241 h 1168439"/>
                <a:gd name="connsiteX5" fmla="*/ 599779 w 741990"/>
                <a:gd name="connsiteY5" fmla="*/ 14336 h 1168439"/>
                <a:gd name="connsiteX0" fmla="*/ 741990 w 833430"/>
                <a:gd name="connsiteY0" fmla="*/ 1168439 h 1259879"/>
                <a:gd name="connsiteX1" fmla="*/ 127318 w 833430"/>
                <a:gd name="connsiteY1" fmla="*/ 1168439 h 1259879"/>
                <a:gd name="connsiteX2" fmla="*/ 59030 w 833430"/>
                <a:gd name="connsiteY2" fmla="*/ 1042628 h 1259879"/>
                <a:gd name="connsiteX3" fmla="*/ 0 w 833430"/>
                <a:gd name="connsiteY3" fmla="*/ 750241 h 1259879"/>
                <a:gd name="connsiteX4" fmla="*/ 599779 w 833430"/>
                <a:gd name="connsiteY4" fmla="*/ 14336 h 1259879"/>
                <a:gd name="connsiteX5" fmla="*/ 741990 w 833430"/>
                <a:gd name="connsiteY5" fmla="*/ 0 h 1259879"/>
                <a:gd name="connsiteX6" fmla="*/ 833430 w 833430"/>
                <a:gd name="connsiteY6" fmla="*/ 1259879 h 1259879"/>
                <a:gd name="connsiteX0" fmla="*/ 741990 w 741990"/>
                <a:gd name="connsiteY0" fmla="*/ 1168439 h 1168439"/>
                <a:gd name="connsiteX1" fmla="*/ 127318 w 741990"/>
                <a:gd name="connsiteY1" fmla="*/ 1168439 h 1168439"/>
                <a:gd name="connsiteX2" fmla="*/ 59030 w 741990"/>
                <a:gd name="connsiteY2" fmla="*/ 1042628 h 1168439"/>
                <a:gd name="connsiteX3" fmla="*/ 0 w 741990"/>
                <a:gd name="connsiteY3" fmla="*/ 750241 h 1168439"/>
                <a:gd name="connsiteX4" fmla="*/ 599779 w 741990"/>
                <a:gd name="connsiteY4" fmla="*/ 14336 h 1168439"/>
                <a:gd name="connsiteX5" fmla="*/ 741990 w 741990"/>
                <a:gd name="connsiteY5" fmla="*/ 0 h 1168439"/>
                <a:gd name="connsiteX0" fmla="*/ 127318 w 741990"/>
                <a:gd name="connsiteY0" fmla="*/ 1168439 h 1168439"/>
                <a:gd name="connsiteX1" fmla="*/ 59030 w 741990"/>
                <a:gd name="connsiteY1" fmla="*/ 1042628 h 1168439"/>
                <a:gd name="connsiteX2" fmla="*/ 0 w 741990"/>
                <a:gd name="connsiteY2" fmla="*/ 750241 h 1168439"/>
                <a:gd name="connsiteX3" fmla="*/ 599779 w 741990"/>
                <a:gd name="connsiteY3" fmla="*/ 14336 h 1168439"/>
                <a:gd name="connsiteX4" fmla="*/ 741990 w 741990"/>
                <a:gd name="connsiteY4" fmla="*/ 0 h 1168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990" h="1168439">
                  <a:moveTo>
                    <a:pt x="127318" y="1168439"/>
                  </a:moveTo>
                  <a:lnTo>
                    <a:pt x="59030" y="1042628"/>
                  </a:lnTo>
                  <a:cubicBezTo>
                    <a:pt x="21019" y="952760"/>
                    <a:pt x="0" y="853955"/>
                    <a:pt x="0" y="750241"/>
                  </a:cubicBezTo>
                  <a:cubicBezTo>
                    <a:pt x="0" y="387240"/>
                    <a:pt x="257486" y="84379"/>
                    <a:pt x="599779" y="14336"/>
                  </a:cubicBezTo>
                  <a:lnTo>
                    <a:pt x="741990"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Freeform: Shape 9">
              <a:extLst>
                <a:ext uri="{FF2B5EF4-FFF2-40B4-BE49-F238E27FC236}">
                  <a16:creationId xmlns:a16="http://schemas.microsoft.com/office/drawing/2014/main" id="{97ED57E7-B9C3-296F-67CB-E2B9FC2E8E8B}"/>
                </a:ext>
              </a:extLst>
            </p:cNvPr>
            <p:cNvSpPr/>
            <p:nvPr userDrawn="1"/>
          </p:nvSpPr>
          <p:spPr bwMode="auto">
            <a:xfrm rot="16200000">
              <a:off x="11468184" y="-135604"/>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Freeform: Shape 10">
              <a:extLst>
                <a:ext uri="{FF2B5EF4-FFF2-40B4-BE49-F238E27FC236}">
                  <a16:creationId xmlns:a16="http://schemas.microsoft.com/office/drawing/2014/main" id="{7B4354DC-6319-1335-911C-87525AB1C23F}"/>
                </a:ext>
              </a:extLst>
            </p:cNvPr>
            <p:cNvSpPr/>
            <p:nvPr userDrawn="1"/>
          </p:nvSpPr>
          <p:spPr bwMode="auto">
            <a:xfrm rot="16200000">
              <a:off x="11664666" y="-70110"/>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2" name="Oval 11">
              <a:extLst>
                <a:ext uri="{FF2B5EF4-FFF2-40B4-BE49-F238E27FC236}">
                  <a16:creationId xmlns:a16="http://schemas.microsoft.com/office/drawing/2014/main" id="{DE9AFE8A-6E9A-C349-811B-4D99789906E8}"/>
                </a:ext>
              </a:extLst>
            </p:cNvPr>
            <p:cNvSpPr/>
            <p:nvPr userDrawn="1"/>
          </p:nvSpPr>
          <p:spPr bwMode="auto">
            <a:xfrm rot="16200000" flipH="1">
              <a:off x="11046941" y="288499"/>
              <a:ext cx="148028" cy="148028"/>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3" name="Oval 12">
              <a:extLst>
                <a:ext uri="{FF2B5EF4-FFF2-40B4-BE49-F238E27FC236}">
                  <a16:creationId xmlns:a16="http://schemas.microsoft.com/office/drawing/2014/main" id="{10AF4A03-087A-92A0-F935-B673ED2211E1}"/>
                </a:ext>
              </a:extLst>
            </p:cNvPr>
            <p:cNvSpPr/>
            <p:nvPr userDrawn="1"/>
          </p:nvSpPr>
          <p:spPr bwMode="auto">
            <a:xfrm rot="16200000" flipH="1">
              <a:off x="11384709" y="971694"/>
              <a:ext cx="108714" cy="10871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4" name="Oval 13">
              <a:extLst>
                <a:ext uri="{FF2B5EF4-FFF2-40B4-BE49-F238E27FC236}">
                  <a16:creationId xmlns:a16="http://schemas.microsoft.com/office/drawing/2014/main" id="{C3F71C9F-1591-4F2D-536F-79A480F6EEB6}"/>
                </a:ext>
              </a:extLst>
            </p:cNvPr>
            <p:cNvSpPr/>
            <p:nvPr userDrawn="1"/>
          </p:nvSpPr>
          <p:spPr bwMode="auto">
            <a:xfrm rot="16200000" flipH="1">
              <a:off x="11983846" y="413200"/>
              <a:ext cx="82424" cy="82424"/>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grpSp>
      <p:sp>
        <p:nvSpPr>
          <p:cNvPr id="3" name="Title 1">
            <a:extLst>
              <a:ext uri="{FF2B5EF4-FFF2-40B4-BE49-F238E27FC236}">
                <a16:creationId xmlns:a16="http://schemas.microsoft.com/office/drawing/2014/main" id="{2F9E7B99-27E1-40DA-2909-4D94A9F5277E}"/>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2" name="Text Placeholder 3">
            <a:extLst>
              <a:ext uri="{FF2B5EF4-FFF2-40B4-BE49-F238E27FC236}">
                <a16:creationId xmlns:a16="http://schemas.microsoft.com/office/drawing/2014/main" id="{79614968-3494-E366-3F5D-AD4C362B9029}"/>
              </a:ext>
            </a:extLst>
          </p:cNvPr>
          <p:cNvSpPr>
            <a:spLocks noGrp="1"/>
          </p:cNvSpPr>
          <p:nvPr>
            <p:ph type="body" sz="quarter" idx="12" hasCustomPrompt="1"/>
          </p:nvPr>
        </p:nvSpPr>
        <p:spPr>
          <a:xfrm>
            <a:off x="3115566" y="1589670"/>
            <a:ext cx="8193024" cy="646908"/>
          </a:xfrm>
          <a:prstGeom prst="rect">
            <a:avLst/>
          </a:prstGeom>
        </p:spPr>
        <p:txBody>
          <a:bodyPr/>
          <a:lstStyle>
            <a:lvl1pPr marL="514350" indent="-514350">
              <a:lnSpc>
                <a:spcPct val="150000"/>
              </a:lnSpc>
              <a:spcBef>
                <a:spcPts val="0"/>
              </a:spcBef>
              <a:buSzPct val="100000"/>
              <a:buFont typeface="+mj-lt"/>
              <a:buAutoNum type="arabicPeriod"/>
              <a:defRPr sz="3200" spc="-20" baseline="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add agenda items</a:t>
            </a:r>
          </a:p>
        </p:txBody>
      </p:sp>
    </p:spTree>
    <p:extLst>
      <p:ext uri="{BB962C8B-B14F-4D97-AF65-F5344CB8AC3E}">
        <p14:creationId xmlns:p14="http://schemas.microsoft.com/office/powerpoint/2010/main" val="148942887"/>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44">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57.xml><?xml version="1.0" encoding="utf-8"?>
<p:sldLayout xmlns:a="http://schemas.openxmlformats.org/drawingml/2006/main" xmlns:r="http://schemas.openxmlformats.org/officeDocument/2006/relationships" xmlns:p="http://schemas.openxmlformats.org/presentationml/2006/main" preserve="1" userDrawn="1">
  <p:cSld name="Agenda  5 topics">
    <p:bg>
      <p:bgPr>
        <a:solidFill>
          <a:schemeClr val="bg2"/>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93F51D8-D988-E76B-9CDC-9ACE1E310F54}"/>
              </a:ext>
            </a:extLst>
          </p:cNvPr>
          <p:cNvPicPr>
            <a:picLocks noChangeAspect="1"/>
          </p:cNvPicPr>
          <p:nvPr userDrawn="1"/>
        </p:nvPicPr>
        <p:blipFill>
          <a:blip r:embed="rId2"/>
          <a:srcRect/>
          <a:stretch/>
        </p:blipFill>
        <p:spPr>
          <a:xfrm flipH="1">
            <a:off x="0" y="0"/>
            <a:ext cx="12192000" cy="6858000"/>
          </a:xfrm>
          <a:prstGeom prst="rect">
            <a:avLst/>
          </a:prstGeom>
        </p:spPr>
      </p:pic>
      <p:cxnSp>
        <p:nvCxnSpPr>
          <p:cNvPr id="3" name="Straight Connector 2">
            <a:extLst>
              <a:ext uri="{FF2B5EF4-FFF2-40B4-BE49-F238E27FC236}">
                <a16:creationId xmlns:a16="http://schemas.microsoft.com/office/drawing/2014/main" id="{DA21960B-9902-9A1D-4F66-378AC2C628D4}"/>
              </a:ext>
            </a:extLst>
          </p:cNvPr>
          <p:cNvCxnSpPr>
            <a:cxnSpLocks/>
          </p:cNvCxnSpPr>
          <p:nvPr userDrawn="1"/>
        </p:nvCxnSpPr>
        <p:spPr>
          <a:xfrm>
            <a:off x="5098819" y="1880006"/>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BD568898-5282-7131-31EC-22C8192C554E}"/>
              </a:ext>
            </a:extLst>
          </p:cNvPr>
          <p:cNvCxnSpPr>
            <a:cxnSpLocks/>
          </p:cNvCxnSpPr>
          <p:nvPr userDrawn="1"/>
        </p:nvCxnSpPr>
        <p:spPr>
          <a:xfrm>
            <a:off x="5098819" y="2912667"/>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35417AEC-BB94-63E9-6E81-06ECB6F0B1CC}"/>
              </a:ext>
            </a:extLst>
          </p:cNvPr>
          <p:cNvCxnSpPr>
            <a:cxnSpLocks/>
          </p:cNvCxnSpPr>
          <p:nvPr userDrawn="1"/>
        </p:nvCxnSpPr>
        <p:spPr>
          <a:xfrm>
            <a:off x="5098819" y="3945328"/>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069C987-A3CA-3478-1345-18C7766FF5D1}"/>
              </a:ext>
            </a:extLst>
          </p:cNvPr>
          <p:cNvCxnSpPr>
            <a:cxnSpLocks/>
          </p:cNvCxnSpPr>
          <p:nvPr userDrawn="1"/>
        </p:nvCxnSpPr>
        <p:spPr>
          <a:xfrm>
            <a:off x="5098819" y="4977989"/>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9" name="Title 18">
            <a:extLst>
              <a:ext uri="{FF2B5EF4-FFF2-40B4-BE49-F238E27FC236}">
                <a16:creationId xmlns:a16="http://schemas.microsoft.com/office/drawing/2014/main" id="{1ADA92E3-F602-672E-BB7F-3B6FF13572F8}"/>
              </a:ext>
            </a:extLst>
          </p:cNvPr>
          <p:cNvSpPr>
            <a:spLocks noGrp="1"/>
          </p:cNvSpPr>
          <p:nvPr userDrawn="1">
            <p:ph type="title" hasCustomPrompt="1"/>
          </p:nvPr>
        </p:nvSpPr>
        <p:spPr>
          <a:xfrm>
            <a:off x="588263" y="1326008"/>
            <a:ext cx="2251324" cy="553998"/>
          </a:xfrm>
        </p:spPr>
        <p:txBody>
          <a:bodyPr wrap="square" lIns="0" tIns="0" rIns="0" bIns="0">
            <a:spAutoFit/>
          </a:bodyPr>
          <a:lstStyle>
            <a:lvl1pPr>
              <a:defRPr lang="en-US" sz="3600" dirty="0"/>
            </a:lvl1pPr>
          </a:lstStyle>
          <a:p>
            <a:pPr marL="0" lvl="0"/>
            <a:r>
              <a:rPr lang="en-US"/>
              <a:t>Agenda</a:t>
            </a:r>
          </a:p>
        </p:txBody>
      </p:sp>
      <p:sp>
        <p:nvSpPr>
          <p:cNvPr id="21" name="Text Placeholder 20">
            <a:extLst>
              <a:ext uri="{FF2B5EF4-FFF2-40B4-BE49-F238E27FC236}">
                <a16:creationId xmlns:a16="http://schemas.microsoft.com/office/drawing/2014/main" id="{45CFB9D8-55BA-BACE-1568-456A5FE87138}"/>
              </a:ext>
            </a:extLst>
          </p:cNvPr>
          <p:cNvSpPr>
            <a:spLocks noGrp="1"/>
          </p:cNvSpPr>
          <p:nvPr userDrawn="1">
            <p:ph type="body" sz="quarter" idx="10" hasCustomPrompt="1"/>
          </p:nvPr>
        </p:nvSpPr>
        <p:spPr>
          <a:xfrm>
            <a:off x="4366469" y="1055898"/>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1</a:t>
            </a:r>
          </a:p>
        </p:txBody>
      </p:sp>
      <p:sp>
        <p:nvSpPr>
          <p:cNvPr id="22" name="Text Placeholder 20">
            <a:extLst>
              <a:ext uri="{FF2B5EF4-FFF2-40B4-BE49-F238E27FC236}">
                <a16:creationId xmlns:a16="http://schemas.microsoft.com/office/drawing/2014/main" id="{20E1A304-1921-6173-723F-B089BC04E604}"/>
              </a:ext>
            </a:extLst>
          </p:cNvPr>
          <p:cNvSpPr>
            <a:spLocks noGrp="1"/>
          </p:cNvSpPr>
          <p:nvPr userDrawn="1">
            <p:ph type="body" sz="quarter" idx="11" hasCustomPrompt="1"/>
          </p:nvPr>
        </p:nvSpPr>
        <p:spPr>
          <a:xfrm>
            <a:off x="5098820" y="1209787"/>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3" name="Text Placeholder 20">
            <a:extLst>
              <a:ext uri="{FF2B5EF4-FFF2-40B4-BE49-F238E27FC236}">
                <a16:creationId xmlns:a16="http://schemas.microsoft.com/office/drawing/2014/main" id="{E7200038-AFB2-9ABE-8871-04A8DC29BC7E}"/>
              </a:ext>
            </a:extLst>
          </p:cNvPr>
          <p:cNvSpPr>
            <a:spLocks noGrp="1"/>
          </p:cNvSpPr>
          <p:nvPr userDrawn="1">
            <p:ph type="body" sz="quarter" idx="12" hasCustomPrompt="1"/>
          </p:nvPr>
        </p:nvSpPr>
        <p:spPr>
          <a:xfrm>
            <a:off x="4366469" y="2088562"/>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2</a:t>
            </a:r>
          </a:p>
        </p:txBody>
      </p:sp>
      <p:sp>
        <p:nvSpPr>
          <p:cNvPr id="27" name="Text Placeholder 20">
            <a:extLst>
              <a:ext uri="{FF2B5EF4-FFF2-40B4-BE49-F238E27FC236}">
                <a16:creationId xmlns:a16="http://schemas.microsoft.com/office/drawing/2014/main" id="{8905340C-8658-B3FB-F94B-C820E69EB7CC}"/>
              </a:ext>
            </a:extLst>
          </p:cNvPr>
          <p:cNvSpPr>
            <a:spLocks noGrp="1"/>
          </p:cNvSpPr>
          <p:nvPr userDrawn="1">
            <p:ph type="body" sz="quarter" idx="16" hasCustomPrompt="1"/>
          </p:nvPr>
        </p:nvSpPr>
        <p:spPr>
          <a:xfrm>
            <a:off x="5098820" y="2242450"/>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4" name="Text Placeholder 20">
            <a:extLst>
              <a:ext uri="{FF2B5EF4-FFF2-40B4-BE49-F238E27FC236}">
                <a16:creationId xmlns:a16="http://schemas.microsoft.com/office/drawing/2014/main" id="{389B8B67-D1E9-40D0-B3CE-1B225E82220D}"/>
              </a:ext>
            </a:extLst>
          </p:cNvPr>
          <p:cNvSpPr>
            <a:spLocks noGrp="1"/>
          </p:cNvSpPr>
          <p:nvPr userDrawn="1">
            <p:ph type="body" sz="quarter" idx="13" hasCustomPrompt="1"/>
          </p:nvPr>
        </p:nvSpPr>
        <p:spPr>
          <a:xfrm>
            <a:off x="4366469" y="3121224"/>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3</a:t>
            </a:r>
          </a:p>
        </p:txBody>
      </p:sp>
      <p:sp>
        <p:nvSpPr>
          <p:cNvPr id="28" name="Text Placeholder 20">
            <a:extLst>
              <a:ext uri="{FF2B5EF4-FFF2-40B4-BE49-F238E27FC236}">
                <a16:creationId xmlns:a16="http://schemas.microsoft.com/office/drawing/2014/main" id="{05721689-E3C2-33DB-A416-F0FCA5CE6641}"/>
              </a:ext>
            </a:extLst>
          </p:cNvPr>
          <p:cNvSpPr>
            <a:spLocks noGrp="1"/>
          </p:cNvSpPr>
          <p:nvPr userDrawn="1">
            <p:ph type="body" sz="quarter" idx="17" hasCustomPrompt="1"/>
          </p:nvPr>
        </p:nvSpPr>
        <p:spPr>
          <a:xfrm>
            <a:off x="5098820" y="3275112"/>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5" name="Text Placeholder 20">
            <a:extLst>
              <a:ext uri="{FF2B5EF4-FFF2-40B4-BE49-F238E27FC236}">
                <a16:creationId xmlns:a16="http://schemas.microsoft.com/office/drawing/2014/main" id="{DBAC2F63-085C-CFCE-A27D-AD6B216FA76A}"/>
              </a:ext>
            </a:extLst>
          </p:cNvPr>
          <p:cNvSpPr>
            <a:spLocks noGrp="1"/>
          </p:cNvSpPr>
          <p:nvPr userDrawn="1">
            <p:ph type="body" sz="quarter" idx="14" hasCustomPrompt="1"/>
          </p:nvPr>
        </p:nvSpPr>
        <p:spPr>
          <a:xfrm>
            <a:off x="4366469" y="4153886"/>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4</a:t>
            </a:r>
          </a:p>
        </p:txBody>
      </p:sp>
      <p:sp>
        <p:nvSpPr>
          <p:cNvPr id="29" name="Text Placeholder 20">
            <a:extLst>
              <a:ext uri="{FF2B5EF4-FFF2-40B4-BE49-F238E27FC236}">
                <a16:creationId xmlns:a16="http://schemas.microsoft.com/office/drawing/2014/main" id="{B332460E-436D-6C16-12F7-778FE0B9C25B}"/>
              </a:ext>
            </a:extLst>
          </p:cNvPr>
          <p:cNvSpPr>
            <a:spLocks noGrp="1"/>
          </p:cNvSpPr>
          <p:nvPr userDrawn="1">
            <p:ph type="body" sz="quarter" idx="18" hasCustomPrompt="1"/>
          </p:nvPr>
        </p:nvSpPr>
        <p:spPr>
          <a:xfrm>
            <a:off x="5098820" y="4307774"/>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6" name="Text Placeholder 20">
            <a:extLst>
              <a:ext uri="{FF2B5EF4-FFF2-40B4-BE49-F238E27FC236}">
                <a16:creationId xmlns:a16="http://schemas.microsoft.com/office/drawing/2014/main" id="{4C943BEE-5304-0BC4-2CB6-8AF1B573AE5E}"/>
              </a:ext>
            </a:extLst>
          </p:cNvPr>
          <p:cNvSpPr>
            <a:spLocks noGrp="1"/>
          </p:cNvSpPr>
          <p:nvPr userDrawn="1">
            <p:ph type="body" sz="quarter" idx="15" hasCustomPrompt="1"/>
          </p:nvPr>
        </p:nvSpPr>
        <p:spPr>
          <a:xfrm>
            <a:off x="4366469" y="5186547"/>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5</a:t>
            </a:r>
          </a:p>
        </p:txBody>
      </p:sp>
      <p:sp>
        <p:nvSpPr>
          <p:cNvPr id="30" name="Text Placeholder 20">
            <a:extLst>
              <a:ext uri="{FF2B5EF4-FFF2-40B4-BE49-F238E27FC236}">
                <a16:creationId xmlns:a16="http://schemas.microsoft.com/office/drawing/2014/main" id="{BD8268AE-ADBD-1EBE-EE85-F88871E81125}"/>
              </a:ext>
            </a:extLst>
          </p:cNvPr>
          <p:cNvSpPr>
            <a:spLocks noGrp="1"/>
          </p:cNvSpPr>
          <p:nvPr userDrawn="1">
            <p:ph type="body" sz="quarter" idx="19" hasCustomPrompt="1"/>
          </p:nvPr>
        </p:nvSpPr>
        <p:spPr>
          <a:xfrm>
            <a:off x="5098820" y="5340435"/>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grpSp>
        <p:nvGrpSpPr>
          <p:cNvPr id="2" name="Group 1">
            <a:extLst>
              <a:ext uri="{FF2B5EF4-FFF2-40B4-BE49-F238E27FC236}">
                <a16:creationId xmlns:a16="http://schemas.microsoft.com/office/drawing/2014/main" id="{A2D43490-AFE6-ECD7-EBC0-4288D1F09061}"/>
              </a:ext>
            </a:extLst>
          </p:cNvPr>
          <p:cNvGrpSpPr/>
          <p:nvPr userDrawn="1"/>
        </p:nvGrpSpPr>
        <p:grpSpPr>
          <a:xfrm rot="15957149" flipH="1">
            <a:off x="-1006585" y="3504508"/>
            <a:ext cx="4267847" cy="2651112"/>
            <a:chOff x="10452723" y="-1"/>
            <a:chExt cx="1739278" cy="1080409"/>
          </a:xfrm>
          <a:effectLst>
            <a:outerShdw blurRad="63500" dist="317500" dir="2700000" algn="tl" rotWithShape="0">
              <a:prstClr val="black">
                <a:alpha val="15000"/>
              </a:prstClr>
            </a:outerShdw>
          </a:effectLst>
        </p:grpSpPr>
        <p:sp>
          <p:nvSpPr>
            <p:cNvPr id="7" name="Freeform: Shape 6">
              <a:extLst>
                <a:ext uri="{FF2B5EF4-FFF2-40B4-BE49-F238E27FC236}">
                  <a16:creationId xmlns:a16="http://schemas.microsoft.com/office/drawing/2014/main" id="{CD850349-4259-63C9-0DFB-C56705A20E26}"/>
                </a:ext>
              </a:extLst>
            </p:cNvPr>
            <p:cNvSpPr/>
            <p:nvPr userDrawn="1"/>
          </p:nvSpPr>
          <p:spPr bwMode="auto">
            <a:xfrm rot="16200000">
              <a:off x="10808772" y="-356050"/>
              <a:ext cx="1027179" cy="1739278"/>
            </a:xfrm>
            <a:custGeom>
              <a:avLst/>
              <a:gdLst>
                <a:gd name="connsiteX0" fmla="*/ 1027179 w 1027179"/>
                <a:gd name="connsiteY0" fmla="*/ 0 h 1739278"/>
                <a:gd name="connsiteX1" fmla="*/ 1027179 w 1027179"/>
                <a:gd name="connsiteY1" fmla="*/ 1739278 h 1739278"/>
                <a:gd name="connsiteX2" fmla="*/ 279262 w 1027179"/>
                <a:gd name="connsiteY2" fmla="*/ 1739278 h 1739278"/>
                <a:gd name="connsiteX3" fmla="*/ 176993 w 1027179"/>
                <a:gd name="connsiteY3" fmla="*/ 1615327 h 1739278"/>
                <a:gd name="connsiteX4" fmla="*/ 0 w 1027179"/>
                <a:gd name="connsiteY4" fmla="*/ 1035891 h 1739278"/>
                <a:gd name="connsiteX5" fmla="*/ 930393 w 1027179"/>
                <a:gd name="connsiteY5" fmla="*/ 4888 h 1739278"/>
                <a:gd name="connsiteX0" fmla="*/ 1027179 w 1118619"/>
                <a:gd name="connsiteY0" fmla="*/ 1739278 h 1830718"/>
                <a:gd name="connsiteX1" fmla="*/ 279262 w 1118619"/>
                <a:gd name="connsiteY1" fmla="*/ 1739278 h 1830718"/>
                <a:gd name="connsiteX2" fmla="*/ 176993 w 1118619"/>
                <a:gd name="connsiteY2" fmla="*/ 1615327 h 1830718"/>
                <a:gd name="connsiteX3" fmla="*/ 0 w 1118619"/>
                <a:gd name="connsiteY3" fmla="*/ 1035891 h 1830718"/>
                <a:gd name="connsiteX4" fmla="*/ 930393 w 1118619"/>
                <a:gd name="connsiteY4" fmla="*/ 4888 h 1830718"/>
                <a:gd name="connsiteX5" fmla="*/ 1027179 w 1118619"/>
                <a:gd name="connsiteY5" fmla="*/ 0 h 1830718"/>
                <a:gd name="connsiteX6" fmla="*/ 1118619 w 1118619"/>
                <a:gd name="connsiteY6" fmla="*/ 1830718 h 1830718"/>
                <a:gd name="connsiteX0" fmla="*/ 1027179 w 1027179"/>
                <a:gd name="connsiteY0" fmla="*/ 1739278 h 1739278"/>
                <a:gd name="connsiteX1" fmla="*/ 279262 w 1027179"/>
                <a:gd name="connsiteY1" fmla="*/ 1739278 h 1739278"/>
                <a:gd name="connsiteX2" fmla="*/ 176993 w 1027179"/>
                <a:gd name="connsiteY2" fmla="*/ 1615327 h 1739278"/>
                <a:gd name="connsiteX3" fmla="*/ 0 w 1027179"/>
                <a:gd name="connsiteY3" fmla="*/ 1035891 h 1739278"/>
                <a:gd name="connsiteX4" fmla="*/ 930393 w 1027179"/>
                <a:gd name="connsiteY4" fmla="*/ 4888 h 1739278"/>
                <a:gd name="connsiteX5" fmla="*/ 1027179 w 1027179"/>
                <a:gd name="connsiteY5" fmla="*/ 0 h 1739278"/>
                <a:gd name="connsiteX0" fmla="*/ 279262 w 1027179"/>
                <a:gd name="connsiteY0" fmla="*/ 1739278 h 1739278"/>
                <a:gd name="connsiteX1" fmla="*/ 176993 w 1027179"/>
                <a:gd name="connsiteY1" fmla="*/ 1615327 h 1739278"/>
                <a:gd name="connsiteX2" fmla="*/ 0 w 1027179"/>
                <a:gd name="connsiteY2" fmla="*/ 1035891 h 1739278"/>
                <a:gd name="connsiteX3" fmla="*/ 930393 w 1027179"/>
                <a:gd name="connsiteY3" fmla="*/ 4888 h 1739278"/>
                <a:gd name="connsiteX4" fmla="*/ 1027179 w 1027179"/>
                <a:gd name="connsiteY4" fmla="*/ 0 h 1739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179" h="1739278">
                  <a:moveTo>
                    <a:pt x="279262" y="1739278"/>
                  </a:moveTo>
                  <a:lnTo>
                    <a:pt x="176993" y="1615327"/>
                  </a:lnTo>
                  <a:cubicBezTo>
                    <a:pt x="65249" y="1449923"/>
                    <a:pt x="0" y="1250527"/>
                    <a:pt x="0" y="1035891"/>
                  </a:cubicBezTo>
                  <a:cubicBezTo>
                    <a:pt x="0" y="499301"/>
                    <a:pt x="407805" y="57959"/>
                    <a:pt x="930393" y="4888"/>
                  </a:cubicBezTo>
                  <a:lnTo>
                    <a:pt x="1027179"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Freeform: Shape 8">
              <a:extLst>
                <a:ext uri="{FF2B5EF4-FFF2-40B4-BE49-F238E27FC236}">
                  <a16:creationId xmlns:a16="http://schemas.microsoft.com/office/drawing/2014/main" id="{1D34B830-F71A-B35A-4425-AEA44F576483}"/>
                </a:ext>
              </a:extLst>
            </p:cNvPr>
            <p:cNvSpPr/>
            <p:nvPr userDrawn="1"/>
          </p:nvSpPr>
          <p:spPr bwMode="auto">
            <a:xfrm rot="16200000">
              <a:off x="11021578" y="-285114"/>
              <a:ext cx="885308" cy="1455537"/>
            </a:xfrm>
            <a:custGeom>
              <a:avLst/>
              <a:gdLst>
                <a:gd name="connsiteX0" fmla="*/ 885308 w 885308"/>
                <a:gd name="connsiteY0" fmla="*/ 0 h 1455537"/>
                <a:gd name="connsiteX1" fmla="*/ 885308 w 885308"/>
                <a:gd name="connsiteY1" fmla="*/ 1455537 h 1455537"/>
                <a:gd name="connsiteX2" fmla="*/ 203426 w 885308"/>
                <a:gd name="connsiteY2" fmla="*/ 1455537 h 1455537"/>
                <a:gd name="connsiteX3" fmla="*/ 152764 w 885308"/>
                <a:gd name="connsiteY3" fmla="*/ 1394134 h 1455537"/>
                <a:gd name="connsiteX4" fmla="*/ 0 w 885308"/>
                <a:gd name="connsiteY4" fmla="*/ 894021 h 1455537"/>
                <a:gd name="connsiteX5" fmla="*/ 803027 w 885308"/>
                <a:gd name="connsiteY5" fmla="*/ 4155 h 1455537"/>
                <a:gd name="connsiteX0" fmla="*/ 885308 w 976748"/>
                <a:gd name="connsiteY0" fmla="*/ 1455537 h 1546977"/>
                <a:gd name="connsiteX1" fmla="*/ 203426 w 976748"/>
                <a:gd name="connsiteY1" fmla="*/ 1455537 h 1546977"/>
                <a:gd name="connsiteX2" fmla="*/ 152764 w 976748"/>
                <a:gd name="connsiteY2" fmla="*/ 1394134 h 1546977"/>
                <a:gd name="connsiteX3" fmla="*/ 0 w 976748"/>
                <a:gd name="connsiteY3" fmla="*/ 894021 h 1546977"/>
                <a:gd name="connsiteX4" fmla="*/ 803027 w 976748"/>
                <a:gd name="connsiteY4" fmla="*/ 4155 h 1546977"/>
                <a:gd name="connsiteX5" fmla="*/ 885308 w 976748"/>
                <a:gd name="connsiteY5" fmla="*/ 0 h 1546977"/>
                <a:gd name="connsiteX6" fmla="*/ 976748 w 976748"/>
                <a:gd name="connsiteY6" fmla="*/ 1546977 h 1546977"/>
                <a:gd name="connsiteX0" fmla="*/ 885308 w 885308"/>
                <a:gd name="connsiteY0" fmla="*/ 1455537 h 1455537"/>
                <a:gd name="connsiteX1" fmla="*/ 203426 w 885308"/>
                <a:gd name="connsiteY1" fmla="*/ 1455537 h 1455537"/>
                <a:gd name="connsiteX2" fmla="*/ 152764 w 885308"/>
                <a:gd name="connsiteY2" fmla="*/ 1394134 h 1455537"/>
                <a:gd name="connsiteX3" fmla="*/ 0 w 885308"/>
                <a:gd name="connsiteY3" fmla="*/ 894021 h 1455537"/>
                <a:gd name="connsiteX4" fmla="*/ 803027 w 885308"/>
                <a:gd name="connsiteY4" fmla="*/ 4155 h 1455537"/>
                <a:gd name="connsiteX5" fmla="*/ 885308 w 885308"/>
                <a:gd name="connsiteY5" fmla="*/ 0 h 1455537"/>
                <a:gd name="connsiteX0" fmla="*/ 203426 w 885308"/>
                <a:gd name="connsiteY0" fmla="*/ 1455537 h 1455537"/>
                <a:gd name="connsiteX1" fmla="*/ 152764 w 885308"/>
                <a:gd name="connsiteY1" fmla="*/ 1394134 h 1455537"/>
                <a:gd name="connsiteX2" fmla="*/ 0 w 885308"/>
                <a:gd name="connsiteY2" fmla="*/ 894021 h 1455537"/>
                <a:gd name="connsiteX3" fmla="*/ 803027 w 885308"/>
                <a:gd name="connsiteY3" fmla="*/ 4155 h 1455537"/>
                <a:gd name="connsiteX4" fmla="*/ 885308 w 885308"/>
                <a:gd name="connsiteY4" fmla="*/ 0 h 1455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5308" h="1455537">
                  <a:moveTo>
                    <a:pt x="203426" y="1455537"/>
                  </a:moveTo>
                  <a:lnTo>
                    <a:pt x="152764" y="1394134"/>
                  </a:lnTo>
                  <a:cubicBezTo>
                    <a:pt x="56317" y="1251374"/>
                    <a:pt x="0" y="1079274"/>
                    <a:pt x="0" y="894021"/>
                  </a:cubicBezTo>
                  <a:cubicBezTo>
                    <a:pt x="0" y="430887"/>
                    <a:pt x="351979" y="49962"/>
                    <a:pt x="803027" y="4155"/>
                  </a:cubicBezTo>
                  <a:lnTo>
                    <a:pt x="885308"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Freeform: Shape 9">
              <a:extLst>
                <a:ext uri="{FF2B5EF4-FFF2-40B4-BE49-F238E27FC236}">
                  <a16:creationId xmlns:a16="http://schemas.microsoft.com/office/drawing/2014/main" id="{B7AA275E-EA77-18BE-B177-6134F134316C}"/>
                </a:ext>
              </a:extLst>
            </p:cNvPr>
            <p:cNvSpPr/>
            <p:nvPr userDrawn="1"/>
          </p:nvSpPr>
          <p:spPr bwMode="auto">
            <a:xfrm rot="16200000">
              <a:off x="11236786" y="-213224"/>
              <a:ext cx="741990" cy="1168439"/>
            </a:xfrm>
            <a:custGeom>
              <a:avLst/>
              <a:gdLst>
                <a:gd name="connsiteX0" fmla="*/ 741990 w 741990"/>
                <a:gd name="connsiteY0" fmla="*/ 0 h 1168439"/>
                <a:gd name="connsiteX1" fmla="*/ 741990 w 741990"/>
                <a:gd name="connsiteY1" fmla="*/ 1168439 h 1168439"/>
                <a:gd name="connsiteX2" fmla="*/ 127318 w 741990"/>
                <a:gd name="connsiteY2" fmla="*/ 1168439 h 1168439"/>
                <a:gd name="connsiteX3" fmla="*/ 59030 w 741990"/>
                <a:gd name="connsiteY3" fmla="*/ 1042628 h 1168439"/>
                <a:gd name="connsiteX4" fmla="*/ 0 w 741990"/>
                <a:gd name="connsiteY4" fmla="*/ 750241 h 1168439"/>
                <a:gd name="connsiteX5" fmla="*/ 599779 w 741990"/>
                <a:gd name="connsiteY5" fmla="*/ 14336 h 1168439"/>
                <a:gd name="connsiteX0" fmla="*/ 741990 w 833430"/>
                <a:gd name="connsiteY0" fmla="*/ 1168439 h 1259879"/>
                <a:gd name="connsiteX1" fmla="*/ 127318 w 833430"/>
                <a:gd name="connsiteY1" fmla="*/ 1168439 h 1259879"/>
                <a:gd name="connsiteX2" fmla="*/ 59030 w 833430"/>
                <a:gd name="connsiteY2" fmla="*/ 1042628 h 1259879"/>
                <a:gd name="connsiteX3" fmla="*/ 0 w 833430"/>
                <a:gd name="connsiteY3" fmla="*/ 750241 h 1259879"/>
                <a:gd name="connsiteX4" fmla="*/ 599779 w 833430"/>
                <a:gd name="connsiteY4" fmla="*/ 14336 h 1259879"/>
                <a:gd name="connsiteX5" fmla="*/ 741990 w 833430"/>
                <a:gd name="connsiteY5" fmla="*/ 0 h 1259879"/>
                <a:gd name="connsiteX6" fmla="*/ 833430 w 833430"/>
                <a:gd name="connsiteY6" fmla="*/ 1259879 h 1259879"/>
                <a:gd name="connsiteX0" fmla="*/ 741990 w 741990"/>
                <a:gd name="connsiteY0" fmla="*/ 1168439 h 1168439"/>
                <a:gd name="connsiteX1" fmla="*/ 127318 w 741990"/>
                <a:gd name="connsiteY1" fmla="*/ 1168439 h 1168439"/>
                <a:gd name="connsiteX2" fmla="*/ 59030 w 741990"/>
                <a:gd name="connsiteY2" fmla="*/ 1042628 h 1168439"/>
                <a:gd name="connsiteX3" fmla="*/ 0 w 741990"/>
                <a:gd name="connsiteY3" fmla="*/ 750241 h 1168439"/>
                <a:gd name="connsiteX4" fmla="*/ 599779 w 741990"/>
                <a:gd name="connsiteY4" fmla="*/ 14336 h 1168439"/>
                <a:gd name="connsiteX5" fmla="*/ 741990 w 741990"/>
                <a:gd name="connsiteY5" fmla="*/ 0 h 1168439"/>
                <a:gd name="connsiteX0" fmla="*/ 127318 w 741990"/>
                <a:gd name="connsiteY0" fmla="*/ 1168439 h 1168439"/>
                <a:gd name="connsiteX1" fmla="*/ 59030 w 741990"/>
                <a:gd name="connsiteY1" fmla="*/ 1042628 h 1168439"/>
                <a:gd name="connsiteX2" fmla="*/ 0 w 741990"/>
                <a:gd name="connsiteY2" fmla="*/ 750241 h 1168439"/>
                <a:gd name="connsiteX3" fmla="*/ 599779 w 741990"/>
                <a:gd name="connsiteY3" fmla="*/ 14336 h 1168439"/>
                <a:gd name="connsiteX4" fmla="*/ 741990 w 741990"/>
                <a:gd name="connsiteY4" fmla="*/ 0 h 1168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990" h="1168439">
                  <a:moveTo>
                    <a:pt x="127318" y="1168439"/>
                  </a:moveTo>
                  <a:lnTo>
                    <a:pt x="59030" y="1042628"/>
                  </a:lnTo>
                  <a:cubicBezTo>
                    <a:pt x="21019" y="952760"/>
                    <a:pt x="0" y="853955"/>
                    <a:pt x="0" y="750241"/>
                  </a:cubicBezTo>
                  <a:cubicBezTo>
                    <a:pt x="0" y="387240"/>
                    <a:pt x="257486" y="84379"/>
                    <a:pt x="599779" y="14336"/>
                  </a:cubicBezTo>
                  <a:lnTo>
                    <a:pt x="741990"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Freeform: Shape 10">
              <a:extLst>
                <a:ext uri="{FF2B5EF4-FFF2-40B4-BE49-F238E27FC236}">
                  <a16:creationId xmlns:a16="http://schemas.microsoft.com/office/drawing/2014/main" id="{CD5451D9-5AEB-B5DA-D3C0-B0B2737AA935}"/>
                </a:ext>
              </a:extLst>
            </p:cNvPr>
            <p:cNvSpPr/>
            <p:nvPr userDrawn="1"/>
          </p:nvSpPr>
          <p:spPr bwMode="auto">
            <a:xfrm rot="16200000">
              <a:off x="11468184" y="-135604"/>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2" name="Freeform: Shape 11">
              <a:extLst>
                <a:ext uri="{FF2B5EF4-FFF2-40B4-BE49-F238E27FC236}">
                  <a16:creationId xmlns:a16="http://schemas.microsoft.com/office/drawing/2014/main" id="{478C0B39-7ADF-A068-C786-12AC8C1E282D}"/>
                </a:ext>
              </a:extLst>
            </p:cNvPr>
            <p:cNvSpPr/>
            <p:nvPr userDrawn="1"/>
          </p:nvSpPr>
          <p:spPr bwMode="auto">
            <a:xfrm rot="16200000">
              <a:off x="11664666" y="-70110"/>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3" name="Oval 12">
              <a:extLst>
                <a:ext uri="{FF2B5EF4-FFF2-40B4-BE49-F238E27FC236}">
                  <a16:creationId xmlns:a16="http://schemas.microsoft.com/office/drawing/2014/main" id="{14896AD0-1E90-2B22-4AE7-6EDC6930724F}"/>
                </a:ext>
              </a:extLst>
            </p:cNvPr>
            <p:cNvSpPr/>
            <p:nvPr userDrawn="1"/>
          </p:nvSpPr>
          <p:spPr bwMode="auto">
            <a:xfrm rot="16200000" flipH="1">
              <a:off x="11046941" y="288499"/>
              <a:ext cx="148028" cy="148028"/>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4" name="Oval 13">
              <a:extLst>
                <a:ext uri="{FF2B5EF4-FFF2-40B4-BE49-F238E27FC236}">
                  <a16:creationId xmlns:a16="http://schemas.microsoft.com/office/drawing/2014/main" id="{0C542C3E-F354-B758-2BEB-C04756B46F31}"/>
                </a:ext>
              </a:extLst>
            </p:cNvPr>
            <p:cNvSpPr/>
            <p:nvPr userDrawn="1"/>
          </p:nvSpPr>
          <p:spPr bwMode="auto">
            <a:xfrm rot="16200000" flipH="1">
              <a:off x="11384709" y="971694"/>
              <a:ext cx="108714" cy="10871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5" name="Oval 14">
              <a:extLst>
                <a:ext uri="{FF2B5EF4-FFF2-40B4-BE49-F238E27FC236}">
                  <a16:creationId xmlns:a16="http://schemas.microsoft.com/office/drawing/2014/main" id="{63BAAC47-7DE1-04E0-8BE7-5E3ADDA79B3B}"/>
                </a:ext>
              </a:extLst>
            </p:cNvPr>
            <p:cNvSpPr/>
            <p:nvPr userDrawn="1"/>
          </p:nvSpPr>
          <p:spPr bwMode="auto">
            <a:xfrm rot="16200000" flipH="1">
              <a:off x="11983846" y="413200"/>
              <a:ext cx="82424" cy="82424"/>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grpSp>
    </p:spTree>
    <p:extLst>
      <p:ext uri="{BB962C8B-B14F-4D97-AF65-F5344CB8AC3E}">
        <p14:creationId xmlns:p14="http://schemas.microsoft.com/office/powerpoint/2010/main" val="335932951"/>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44">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58.xml><?xml version="1.0" encoding="utf-8"?>
<p:sldLayout xmlns:a="http://schemas.openxmlformats.org/drawingml/2006/main" xmlns:r="http://schemas.openxmlformats.org/officeDocument/2006/relationships" xmlns:p="http://schemas.openxmlformats.org/presentationml/2006/main" preserve="1" userDrawn="1">
  <p:cSld name="Agenda_1-column_Large typ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3" name="Text Placeholder 3">
            <a:extLst>
              <a:ext uri="{FF2B5EF4-FFF2-40B4-BE49-F238E27FC236}">
                <a16:creationId xmlns:a16="http://schemas.microsoft.com/office/drawing/2014/main" id="{6407BFDD-926C-A843-EBF8-302E0C66AD35}"/>
              </a:ext>
            </a:extLst>
          </p:cNvPr>
          <p:cNvSpPr>
            <a:spLocks noGrp="1"/>
          </p:cNvSpPr>
          <p:nvPr>
            <p:ph type="body" sz="quarter" idx="12" hasCustomPrompt="1"/>
          </p:nvPr>
        </p:nvSpPr>
        <p:spPr>
          <a:xfrm>
            <a:off x="584199" y="1589670"/>
            <a:ext cx="8193024" cy="646908"/>
          </a:xfrm>
          <a:prstGeom prst="rect">
            <a:avLst/>
          </a:prstGeom>
        </p:spPr>
        <p:txBody>
          <a:bodyPr/>
          <a:lstStyle>
            <a:lvl1pPr marL="514350" indent="-514350">
              <a:lnSpc>
                <a:spcPct val="150000"/>
              </a:lnSpc>
              <a:spcBef>
                <a:spcPts val="0"/>
              </a:spcBef>
              <a:buSzPct val="100000"/>
              <a:buFont typeface="+mj-lt"/>
              <a:buAutoNum type="arabicPeriod"/>
              <a:defRPr sz="3200" spc="-20" baseline="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add agenda items</a:t>
            </a:r>
          </a:p>
        </p:txBody>
      </p:sp>
    </p:spTree>
    <p:extLst>
      <p:ext uri="{BB962C8B-B14F-4D97-AF65-F5344CB8AC3E}">
        <p14:creationId xmlns:p14="http://schemas.microsoft.com/office/powerpoint/2010/main" val="271741496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68">
          <p15:clr>
            <a:srgbClr val="954F72"/>
          </p15:clr>
        </p15:guide>
        <p15:guide id="7" pos="1556">
          <p15:clr>
            <a:srgbClr val="954F72"/>
          </p15:clr>
        </p15:guide>
        <p15:guide id="8" pos="1958">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59.xml><?xml version="1.0" encoding="utf-8"?>
<p:sldLayout xmlns:a="http://schemas.openxmlformats.org/drawingml/2006/main" xmlns:r="http://schemas.openxmlformats.org/officeDocument/2006/relationships" xmlns:p="http://schemas.openxmlformats.org/presentationml/2006/main" preserve="1" userDrawn="1">
  <p:cSld name="Agenda_2-colum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7" name="Text Placeholder 4">
            <a:extLst>
              <a:ext uri="{FF2B5EF4-FFF2-40B4-BE49-F238E27FC236}">
                <a16:creationId xmlns:a16="http://schemas.microsoft.com/office/drawing/2014/main" id="{8D3AFA1B-C429-B83D-8D02-B5D2749675F4}"/>
              </a:ext>
            </a:extLst>
          </p:cNvPr>
          <p:cNvSpPr>
            <a:spLocks noGrp="1"/>
          </p:cNvSpPr>
          <p:nvPr>
            <p:ph type="body" sz="quarter" idx="12" hasCustomPrompt="1"/>
          </p:nvPr>
        </p:nvSpPr>
        <p:spPr>
          <a:xfrm>
            <a:off x="592137" y="2588260"/>
            <a:ext cx="3471863" cy="277320"/>
          </a:xfrm>
          <a:prstGeom prst="rect">
            <a:avLst/>
          </a:prstGeom>
        </p:spPr>
        <p:txBody>
          <a:bodyPr/>
          <a:lstStyle>
            <a:lvl1pPr marL="342900" indent="-342900">
              <a:lnSpc>
                <a:spcPct val="200000"/>
              </a:lnSpc>
              <a:spcBef>
                <a:spcPts val="0"/>
              </a:spcBef>
              <a:buSzPct val="100000"/>
              <a:buFont typeface="+mj-lt"/>
              <a:buAutoNum type="arabicPeriod"/>
              <a:tabLst>
                <a:tab pos="457200" algn="l"/>
              </a:tabLst>
              <a:defRPr>
                <a:solidFill>
                  <a:schemeClr val="tx1"/>
                </a:solidFill>
              </a:defRPr>
            </a:lvl1pPr>
          </a:lstStyle>
          <a:p>
            <a:pPr marL="342900" marR="0" lvl="0" indent="-342900" algn="l" defTabSz="932742" rtl="0" eaLnBrk="1" fontAlgn="auto" latinLnBrk="0" hangingPunct="1">
              <a:lnSpc>
                <a:spcPct val="125000"/>
              </a:lnSpc>
              <a:spcBef>
                <a:spcPct val="20000"/>
              </a:spcBef>
              <a:spcAft>
                <a:spcPts val="0"/>
              </a:spcAft>
              <a:buClrTx/>
              <a:buSzPct val="90000"/>
              <a:tabLst/>
              <a:defRPr/>
            </a:pPr>
            <a:r>
              <a:rPr lang="en-US"/>
              <a:t>Click to add agenda items</a:t>
            </a:r>
          </a:p>
        </p:txBody>
      </p:sp>
      <p:sp>
        <p:nvSpPr>
          <p:cNvPr id="8" name="Text Placeholder 4">
            <a:extLst>
              <a:ext uri="{FF2B5EF4-FFF2-40B4-BE49-F238E27FC236}">
                <a16:creationId xmlns:a16="http://schemas.microsoft.com/office/drawing/2014/main" id="{55C1871A-6E6A-2788-D8A8-24520DF009E2}"/>
              </a:ext>
            </a:extLst>
          </p:cNvPr>
          <p:cNvSpPr>
            <a:spLocks noGrp="1"/>
          </p:cNvSpPr>
          <p:nvPr>
            <p:ph type="body" sz="quarter" idx="14" hasCustomPrompt="1"/>
          </p:nvPr>
        </p:nvSpPr>
        <p:spPr>
          <a:xfrm>
            <a:off x="4356100" y="2588259"/>
            <a:ext cx="3478213" cy="277320"/>
          </a:xfrm>
          <a:prstGeom prst="rect">
            <a:avLst/>
          </a:prstGeom>
        </p:spPr>
        <p:txBody>
          <a:bodyPr/>
          <a:lstStyle>
            <a:lvl1pPr marL="342900" indent="-342900">
              <a:lnSpc>
                <a:spcPct val="200000"/>
              </a:lnSpc>
              <a:spcBef>
                <a:spcPts val="0"/>
              </a:spcBef>
              <a:buSzPct val="100000"/>
              <a:buFont typeface="+mj-lt"/>
              <a:buAutoNum type="arabicPeriod"/>
              <a:defRPr>
                <a:solidFill>
                  <a:schemeClr val="tx1"/>
                </a:solidFill>
              </a:defRPr>
            </a:lvl1pPr>
          </a:lstStyle>
          <a:p>
            <a:pPr marL="342900" marR="0" lvl="0" indent="-342900" algn="l" defTabSz="932742" rtl="0" eaLnBrk="1" fontAlgn="auto" latinLnBrk="0" hangingPunct="1">
              <a:lnSpc>
                <a:spcPct val="125000"/>
              </a:lnSpc>
              <a:spcBef>
                <a:spcPct val="20000"/>
              </a:spcBef>
              <a:spcAft>
                <a:spcPts val="0"/>
              </a:spcAft>
              <a:buClrTx/>
              <a:buSzPct val="90000"/>
              <a:tabLst/>
              <a:defRPr/>
            </a:pPr>
            <a:r>
              <a:rPr lang="en-US"/>
              <a:t>Click to add agenda items</a:t>
            </a:r>
          </a:p>
        </p:txBody>
      </p:sp>
    </p:spTree>
    <p:extLst>
      <p:ext uri="{BB962C8B-B14F-4D97-AF65-F5344CB8AC3E}">
        <p14:creationId xmlns:p14="http://schemas.microsoft.com/office/powerpoint/2010/main" val="210517899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0">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12">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2">
          <p15:clr>
            <a:srgbClr val="954F72"/>
          </p15:clr>
        </p15:guide>
      </p15:sldGuideLst>
    </p:ext>
  </p:extLst>
</p:sldLayout>
</file>

<file path=ppt/slideLayouts/slideLayout360.xml><?xml version="1.0" encoding="utf-8"?>
<p:sldLayout xmlns:a="http://schemas.openxmlformats.org/drawingml/2006/main" xmlns:r="http://schemas.openxmlformats.org/officeDocument/2006/relationships" xmlns:p="http://schemas.openxmlformats.org/presentationml/2006/main" preserve="1" userDrawn="1">
  <p:cSld name="Team roster_5 members">
    <p:bg>
      <p:bgPr>
        <a:solidFill>
          <a:schemeClr val="bg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9200AA5-534F-4DB2-99C4-BD7D13E70411}"/>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9" name="Picture Placeholder 1" descr="This photo is a 'placeholder' only. Drag or drop your photo here, or click and tap the center to insert a photo.">
            <a:extLst>
              <a:ext uri="{FF2B5EF4-FFF2-40B4-BE49-F238E27FC236}">
                <a16:creationId xmlns:a16="http://schemas.microsoft.com/office/drawing/2014/main" id="{25271285-D493-2909-B8D0-4B64C7948B57}"/>
              </a:ext>
            </a:extLst>
          </p:cNvPr>
          <p:cNvSpPr>
            <a:spLocks noGrp="1" noChangeAspect="1"/>
          </p:cNvSpPr>
          <p:nvPr>
            <p:ph type="pic" sz="quarter" idx="21" hasCustomPrompt="1"/>
          </p:nvPr>
        </p:nvSpPr>
        <p:spPr bwMode="ltGray">
          <a:xfrm>
            <a:off x="597395" y="2282265"/>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1A">
            <a:extLst>
              <a:ext uri="{FF2B5EF4-FFF2-40B4-BE49-F238E27FC236}">
                <a16:creationId xmlns:a16="http://schemas.microsoft.com/office/drawing/2014/main" id="{69E33CF6-CE02-8191-5DAE-9DC52CCF2311}"/>
              </a:ext>
            </a:extLst>
          </p:cNvPr>
          <p:cNvSpPr>
            <a:spLocks noGrp="1"/>
          </p:cNvSpPr>
          <p:nvPr>
            <p:ph type="body" sz="quarter" idx="36" hasCustomPrompt="1"/>
          </p:nvPr>
        </p:nvSpPr>
        <p:spPr>
          <a:xfrm>
            <a:off x="5842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5" name="Text Placeholder 1B">
            <a:extLst>
              <a:ext uri="{FF2B5EF4-FFF2-40B4-BE49-F238E27FC236}">
                <a16:creationId xmlns:a16="http://schemas.microsoft.com/office/drawing/2014/main" id="{27D3EC30-FCEE-E7E9-9673-377FD5B34CCE}"/>
              </a:ext>
            </a:extLst>
          </p:cNvPr>
          <p:cNvSpPr>
            <a:spLocks noGrp="1"/>
          </p:cNvSpPr>
          <p:nvPr>
            <p:ph type="body" sz="quarter" idx="37" hasCustomPrompt="1"/>
          </p:nvPr>
        </p:nvSpPr>
        <p:spPr>
          <a:xfrm>
            <a:off x="5842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 name="Text Placeholder 2A sub">
            <a:extLst>
              <a:ext uri="{FF2B5EF4-FFF2-40B4-BE49-F238E27FC236}">
                <a16:creationId xmlns:a16="http://schemas.microsoft.com/office/drawing/2014/main" id="{C52F3FEC-ED52-1E1B-FEC9-D7D1ED435F20}"/>
              </a:ext>
            </a:extLst>
          </p:cNvPr>
          <p:cNvSpPr>
            <a:spLocks noGrp="1"/>
          </p:cNvSpPr>
          <p:nvPr>
            <p:ph type="body" sz="quarter" idx="48" hasCustomPrompt="1"/>
          </p:nvPr>
        </p:nvSpPr>
        <p:spPr>
          <a:xfrm>
            <a:off x="597395"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0" name="Picture Placeholder 2" descr="This photo is a 'placeholder' only. Drag or drop your photo here, or click and tap the center to insert a photo.">
            <a:extLst>
              <a:ext uri="{FF2B5EF4-FFF2-40B4-BE49-F238E27FC236}">
                <a16:creationId xmlns:a16="http://schemas.microsoft.com/office/drawing/2014/main" id="{2D0C1A78-6BFC-AA6D-9798-DE6EBCD398A3}"/>
              </a:ext>
            </a:extLst>
          </p:cNvPr>
          <p:cNvSpPr>
            <a:spLocks noGrp="1" noChangeAspect="1"/>
          </p:cNvSpPr>
          <p:nvPr>
            <p:ph type="pic" sz="quarter" idx="32" hasCustomPrompt="1"/>
          </p:nvPr>
        </p:nvSpPr>
        <p:spPr bwMode="ltGray">
          <a:xfrm>
            <a:off x="2885660"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6" name="Text Placeholder 2A">
            <a:extLst>
              <a:ext uri="{FF2B5EF4-FFF2-40B4-BE49-F238E27FC236}">
                <a16:creationId xmlns:a16="http://schemas.microsoft.com/office/drawing/2014/main" id="{22528D89-CEB2-4983-ABCA-81A91C7DBC6D}"/>
              </a:ext>
            </a:extLst>
          </p:cNvPr>
          <p:cNvSpPr>
            <a:spLocks noGrp="1"/>
          </p:cNvSpPr>
          <p:nvPr>
            <p:ph type="body" sz="quarter" idx="38" hasCustomPrompt="1"/>
          </p:nvPr>
        </p:nvSpPr>
        <p:spPr>
          <a:xfrm>
            <a:off x="28956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7" name="Text Placeholder 2B">
            <a:extLst>
              <a:ext uri="{FF2B5EF4-FFF2-40B4-BE49-F238E27FC236}">
                <a16:creationId xmlns:a16="http://schemas.microsoft.com/office/drawing/2014/main" id="{988B2881-77DC-1A2F-107B-57035EBD1E23}"/>
              </a:ext>
            </a:extLst>
          </p:cNvPr>
          <p:cNvSpPr>
            <a:spLocks noGrp="1"/>
          </p:cNvSpPr>
          <p:nvPr>
            <p:ph type="body" sz="quarter" idx="39" hasCustomPrompt="1"/>
          </p:nvPr>
        </p:nvSpPr>
        <p:spPr>
          <a:xfrm>
            <a:off x="28956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8" name="Text Placeholder 2A sub">
            <a:extLst>
              <a:ext uri="{FF2B5EF4-FFF2-40B4-BE49-F238E27FC236}">
                <a16:creationId xmlns:a16="http://schemas.microsoft.com/office/drawing/2014/main" id="{FE0BCAA1-F20A-0CFA-5AC9-055DC12ABD67}"/>
              </a:ext>
            </a:extLst>
          </p:cNvPr>
          <p:cNvSpPr>
            <a:spLocks noGrp="1"/>
          </p:cNvSpPr>
          <p:nvPr>
            <p:ph type="body" sz="quarter" idx="56" hasCustomPrompt="1"/>
          </p:nvPr>
        </p:nvSpPr>
        <p:spPr>
          <a:xfrm>
            <a:off x="2900758"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1" name="Picture Placeholder 3" descr="This photo is a 'placeholder' only. Drag or drop your photo here, or click and tap the center to insert a photo.">
            <a:extLst>
              <a:ext uri="{FF2B5EF4-FFF2-40B4-BE49-F238E27FC236}">
                <a16:creationId xmlns:a16="http://schemas.microsoft.com/office/drawing/2014/main" id="{7FEBDD14-B587-CDA5-95F6-44538FE1C49C}"/>
              </a:ext>
            </a:extLst>
          </p:cNvPr>
          <p:cNvSpPr>
            <a:spLocks noGrp="1" noChangeAspect="1"/>
          </p:cNvSpPr>
          <p:nvPr>
            <p:ph type="pic" sz="quarter" idx="33" hasCustomPrompt="1"/>
          </p:nvPr>
        </p:nvSpPr>
        <p:spPr bwMode="ltGray">
          <a:xfrm>
            <a:off x="5206586"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8" name="Text Placeholder 3A">
            <a:extLst>
              <a:ext uri="{FF2B5EF4-FFF2-40B4-BE49-F238E27FC236}">
                <a16:creationId xmlns:a16="http://schemas.microsoft.com/office/drawing/2014/main" id="{7F155CC7-5F74-3EC5-69FE-18623BEBC981}"/>
              </a:ext>
            </a:extLst>
          </p:cNvPr>
          <p:cNvSpPr>
            <a:spLocks noGrp="1"/>
          </p:cNvSpPr>
          <p:nvPr>
            <p:ph type="body" sz="quarter" idx="40" hasCustomPrompt="1"/>
          </p:nvPr>
        </p:nvSpPr>
        <p:spPr>
          <a:xfrm>
            <a:off x="51816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9" name="Text Placeholder 3B">
            <a:extLst>
              <a:ext uri="{FF2B5EF4-FFF2-40B4-BE49-F238E27FC236}">
                <a16:creationId xmlns:a16="http://schemas.microsoft.com/office/drawing/2014/main" id="{A65117A9-00CA-B026-B5F8-28A6190FD25D}"/>
              </a:ext>
            </a:extLst>
          </p:cNvPr>
          <p:cNvSpPr>
            <a:spLocks noGrp="1"/>
          </p:cNvSpPr>
          <p:nvPr>
            <p:ph type="body" sz="quarter" idx="41" hasCustomPrompt="1"/>
          </p:nvPr>
        </p:nvSpPr>
        <p:spPr>
          <a:xfrm>
            <a:off x="51816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29" name="Text Placeholder 2A sub">
            <a:extLst>
              <a:ext uri="{FF2B5EF4-FFF2-40B4-BE49-F238E27FC236}">
                <a16:creationId xmlns:a16="http://schemas.microsoft.com/office/drawing/2014/main" id="{289A9AE8-EBC7-0EC4-72DB-47F17F26ADFC}"/>
              </a:ext>
            </a:extLst>
          </p:cNvPr>
          <p:cNvSpPr>
            <a:spLocks noGrp="1"/>
          </p:cNvSpPr>
          <p:nvPr>
            <p:ph type="body" sz="quarter" idx="57" hasCustomPrompt="1"/>
          </p:nvPr>
        </p:nvSpPr>
        <p:spPr>
          <a:xfrm>
            <a:off x="5180970"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2" name="Picture Placeholder 4" descr="This photo is a 'placeholder' only. Drag or drop your photo here, or click and tap the center to insert a photo.">
            <a:extLst>
              <a:ext uri="{FF2B5EF4-FFF2-40B4-BE49-F238E27FC236}">
                <a16:creationId xmlns:a16="http://schemas.microsoft.com/office/drawing/2014/main" id="{25464B59-7AE7-A605-E22D-D314BEDA3866}"/>
              </a:ext>
            </a:extLst>
          </p:cNvPr>
          <p:cNvSpPr>
            <a:spLocks noGrp="1" noChangeAspect="1"/>
          </p:cNvSpPr>
          <p:nvPr>
            <p:ph type="pic" sz="quarter" idx="34" hasCustomPrompt="1"/>
          </p:nvPr>
        </p:nvSpPr>
        <p:spPr bwMode="ltGray">
          <a:xfrm>
            <a:off x="7444409"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4A">
            <a:extLst>
              <a:ext uri="{FF2B5EF4-FFF2-40B4-BE49-F238E27FC236}">
                <a16:creationId xmlns:a16="http://schemas.microsoft.com/office/drawing/2014/main" id="{7A6A4F37-A255-2C20-A048-E8875097C2AA}"/>
              </a:ext>
            </a:extLst>
          </p:cNvPr>
          <p:cNvSpPr>
            <a:spLocks noGrp="1"/>
          </p:cNvSpPr>
          <p:nvPr>
            <p:ph type="body" sz="quarter" idx="42" hasCustomPrompt="1"/>
          </p:nvPr>
        </p:nvSpPr>
        <p:spPr>
          <a:xfrm>
            <a:off x="7453312"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21" name="Text Placeholder 4B">
            <a:extLst>
              <a:ext uri="{FF2B5EF4-FFF2-40B4-BE49-F238E27FC236}">
                <a16:creationId xmlns:a16="http://schemas.microsoft.com/office/drawing/2014/main" id="{36635293-12C9-9787-FE93-1496939C8C5D}"/>
              </a:ext>
            </a:extLst>
          </p:cNvPr>
          <p:cNvSpPr>
            <a:spLocks noGrp="1"/>
          </p:cNvSpPr>
          <p:nvPr>
            <p:ph type="body" sz="quarter" idx="43" hasCustomPrompt="1"/>
          </p:nvPr>
        </p:nvSpPr>
        <p:spPr>
          <a:xfrm>
            <a:off x="7453312"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30" name="Text Placeholder 2A sub">
            <a:extLst>
              <a:ext uri="{FF2B5EF4-FFF2-40B4-BE49-F238E27FC236}">
                <a16:creationId xmlns:a16="http://schemas.microsoft.com/office/drawing/2014/main" id="{1CE5E349-E2C2-B62B-6BC7-D0115872991F}"/>
              </a:ext>
            </a:extLst>
          </p:cNvPr>
          <p:cNvSpPr>
            <a:spLocks noGrp="1"/>
          </p:cNvSpPr>
          <p:nvPr>
            <p:ph type="body" sz="quarter" idx="58" hasCustomPrompt="1"/>
          </p:nvPr>
        </p:nvSpPr>
        <p:spPr>
          <a:xfrm>
            <a:off x="7426459"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3" name="Picture Placeholder 5" descr="This photo is a 'placeholder' only. Drag or drop your photo here, or click and tap the center to insert a photo.">
            <a:extLst>
              <a:ext uri="{FF2B5EF4-FFF2-40B4-BE49-F238E27FC236}">
                <a16:creationId xmlns:a16="http://schemas.microsoft.com/office/drawing/2014/main" id="{0F75E86C-ECD1-BDC8-0943-DCE2B3FACB6C}"/>
              </a:ext>
            </a:extLst>
          </p:cNvPr>
          <p:cNvSpPr>
            <a:spLocks noGrp="1" noChangeAspect="1"/>
          </p:cNvSpPr>
          <p:nvPr>
            <p:ph type="pic" sz="quarter" idx="35" hasCustomPrompt="1"/>
          </p:nvPr>
        </p:nvSpPr>
        <p:spPr bwMode="ltGray">
          <a:xfrm>
            <a:off x="9732820" y="2282265"/>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2" name="Text Placeholder 5A">
            <a:extLst>
              <a:ext uri="{FF2B5EF4-FFF2-40B4-BE49-F238E27FC236}">
                <a16:creationId xmlns:a16="http://schemas.microsoft.com/office/drawing/2014/main" id="{944DC697-F755-6838-B8CC-0A3E0EE7066C}"/>
              </a:ext>
            </a:extLst>
          </p:cNvPr>
          <p:cNvSpPr>
            <a:spLocks noGrp="1"/>
          </p:cNvSpPr>
          <p:nvPr>
            <p:ph type="body" sz="quarter" idx="44" hasCustomPrompt="1"/>
          </p:nvPr>
        </p:nvSpPr>
        <p:spPr>
          <a:xfrm>
            <a:off x="9725024"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23" name="Text Placeholder 5B">
            <a:extLst>
              <a:ext uri="{FF2B5EF4-FFF2-40B4-BE49-F238E27FC236}">
                <a16:creationId xmlns:a16="http://schemas.microsoft.com/office/drawing/2014/main" id="{2011B957-D1A2-2DAE-D594-2F0E38E21978}"/>
              </a:ext>
            </a:extLst>
          </p:cNvPr>
          <p:cNvSpPr>
            <a:spLocks noGrp="1"/>
          </p:cNvSpPr>
          <p:nvPr>
            <p:ph type="body" sz="quarter" idx="45" hasCustomPrompt="1"/>
          </p:nvPr>
        </p:nvSpPr>
        <p:spPr>
          <a:xfrm>
            <a:off x="9725024"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31" name="Text Placeholder 2A sub">
            <a:extLst>
              <a:ext uri="{FF2B5EF4-FFF2-40B4-BE49-F238E27FC236}">
                <a16:creationId xmlns:a16="http://schemas.microsoft.com/office/drawing/2014/main" id="{9E177AA9-B8CD-4FAB-41EF-487A1817117B}"/>
              </a:ext>
            </a:extLst>
          </p:cNvPr>
          <p:cNvSpPr>
            <a:spLocks noGrp="1"/>
          </p:cNvSpPr>
          <p:nvPr>
            <p:ph type="body" sz="quarter" idx="59" hasCustomPrompt="1"/>
          </p:nvPr>
        </p:nvSpPr>
        <p:spPr>
          <a:xfrm>
            <a:off x="9729821"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Tree>
    <p:extLst>
      <p:ext uri="{BB962C8B-B14F-4D97-AF65-F5344CB8AC3E}">
        <p14:creationId xmlns:p14="http://schemas.microsoft.com/office/powerpoint/2010/main" val="121767905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4">
          <p15:clr>
            <a:srgbClr val="954F72"/>
          </p15:clr>
        </p15:guide>
      </p15:sldGuideLst>
    </p:ext>
  </p:extLst>
</p:sldLayout>
</file>

<file path=ppt/slideLayouts/slideLayout361.xml><?xml version="1.0" encoding="utf-8"?>
<p:sldLayout xmlns:a="http://schemas.openxmlformats.org/drawingml/2006/main" xmlns:r="http://schemas.openxmlformats.org/officeDocument/2006/relationships" xmlns:p="http://schemas.openxmlformats.org/presentationml/2006/main" preserve="1" userDrawn="1">
  <p:cSld name="Team roster_Multiple teams">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80" name="Team 1">
            <a:extLst>
              <a:ext uri="{FF2B5EF4-FFF2-40B4-BE49-F238E27FC236}">
                <a16:creationId xmlns:a16="http://schemas.microsoft.com/office/drawing/2014/main" id="{EAC1260E-BA48-53D3-BF6A-F6A0DFCCE784}"/>
              </a:ext>
            </a:extLst>
          </p:cNvPr>
          <p:cNvSpPr>
            <a:spLocks noGrp="1"/>
          </p:cNvSpPr>
          <p:nvPr>
            <p:ph type="body" sz="quarter" idx="41" hasCustomPrompt="1"/>
          </p:nvPr>
        </p:nvSpPr>
        <p:spPr>
          <a:xfrm>
            <a:off x="584200" y="2038192"/>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58" name="Picture 1A" descr="This photo is a 'placeholder' only. Drag or drop your photo here, or click and tap the center to insert a photo.">
            <a:extLst>
              <a:ext uri="{FF2B5EF4-FFF2-40B4-BE49-F238E27FC236}">
                <a16:creationId xmlns:a16="http://schemas.microsoft.com/office/drawing/2014/main" id="{CF09008E-C8DA-8542-44BB-F1439E163666}"/>
              </a:ext>
            </a:extLst>
          </p:cNvPr>
          <p:cNvSpPr>
            <a:spLocks noGrp="1" noChangeAspect="1"/>
          </p:cNvSpPr>
          <p:nvPr>
            <p:ph type="pic" sz="quarter" idx="28"/>
          </p:nvPr>
        </p:nvSpPr>
        <p:spPr bwMode="ltGray">
          <a:xfrm>
            <a:off x="2179638"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87" name="Text 1A">
            <a:extLst>
              <a:ext uri="{FF2B5EF4-FFF2-40B4-BE49-F238E27FC236}">
                <a16:creationId xmlns:a16="http://schemas.microsoft.com/office/drawing/2014/main" id="{D337A474-C652-3B0E-29FC-8E6BCEB708D7}"/>
              </a:ext>
            </a:extLst>
          </p:cNvPr>
          <p:cNvSpPr>
            <a:spLocks noGrp="1"/>
          </p:cNvSpPr>
          <p:nvPr>
            <p:ph type="body" sz="quarter" idx="45" hasCustomPrompt="1"/>
          </p:nvPr>
        </p:nvSpPr>
        <p:spPr>
          <a:xfrm>
            <a:off x="3193643"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88" name="Text 1A sub">
            <a:extLst>
              <a:ext uri="{FF2B5EF4-FFF2-40B4-BE49-F238E27FC236}">
                <a16:creationId xmlns:a16="http://schemas.microsoft.com/office/drawing/2014/main" id="{1F00B75E-01E0-5E87-E386-BDFC35FFFF8F}"/>
              </a:ext>
            </a:extLst>
          </p:cNvPr>
          <p:cNvSpPr>
            <a:spLocks noGrp="1"/>
          </p:cNvSpPr>
          <p:nvPr>
            <p:ph type="body" sz="quarter" idx="46" hasCustomPrompt="1"/>
          </p:nvPr>
        </p:nvSpPr>
        <p:spPr>
          <a:xfrm>
            <a:off x="3193643"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2" name="Picture1B" descr="This photo is a 'placeholder' only. Drag or drop your photo here, or click and tap the center to insert a photo.">
            <a:extLst>
              <a:ext uri="{FF2B5EF4-FFF2-40B4-BE49-F238E27FC236}">
                <a16:creationId xmlns:a16="http://schemas.microsoft.com/office/drawing/2014/main" id="{CEACD9E7-51B8-5254-3686-175C5BB133DF}"/>
              </a:ext>
            </a:extLst>
          </p:cNvPr>
          <p:cNvSpPr>
            <a:spLocks noGrp="1" noChangeAspect="1"/>
          </p:cNvSpPr>
          <p:nvPr>
            <p:ph type="pic" sz="quarter" idx="32"/>
          </p:nvPr>
        </p:nvSpPr>
        <p:spPr bwMode="ltGray">
          <a:xfrm>
            <a:off x="4609587"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9" name="Text Placeholder 1B">
            <a:extLst>
              <a:ext uri="{FF2B5EF4-FFF2-40B4-BE49-F238E27FC236}">
                <a16:creationId xmlns:a16="http://schemas.microsoft.com/office/drawing/2014/main" id="{A2873A7E-CEE4-0C4E-8167-6EF0987D2674}"/>
              </a:ext>
            </a:extLst>
          </p:cNvPr>
          <p:cNvSpPr>
            <a:spLocks noGrp="1"/>
          </p:cNvSpPr>
          <p:nvPr>
            <p:ph type="body" sz="quarter" idx="53" hasCustomPrompt="1"/>
          </p:nvPr>
        </p:nvSpPr>
        <p:spPr>
          <a:xfrm>
            <a:off x="5627448"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0" name="Text Placeholder 1B sub">
            <a:extLst>
              <a:ext uri="{FF2B5EF4-FFF2-40B4-BE49-F238E27FC236}">
                <a16:creationId xmlns:a16="http://schemas.microsoft.com/office/drawing/2014/main" id="{AB9871B7-8BB1-E459-64EE-59D815CD2383}"/>
              </a:ext>
            </a:extLst>
          </p:cNvPr>
          <p:cNvSpPr>
            <a:spLocks noGrp="1"/>
          </p:cNvSpPr>
          <p:nvPr>
            <p:ph type="body" sz="quarter" idx="54" hasCustomPrompt="1"/>
          </p:nvPr>
        </p:nvSpPr>
        <p:spPr>
          <a:xfrm>
            <a:off x="5627448"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6" name="Picture 1C" descr="This photo is a 'placeholder' only. Drag or drop your photo here, or click and tap the center to insert a photo.">
            <a:extLst>
              <a:ext uri="{FF2B5EF4-FFF2-40B4-BE49-F238E27FC236}">
                <a16:creationId xmlns:a16="http://schemas.microsoft.com/office/drawing/2014/main" id="{670E16F5-3AA1-FEA9-317D-C40075021B6D}"/>
              </a:ext>
            </a:extLst>
          </p:cNvPr>
          <p:cNvSpPr>
            <a:spLocks noGrp="1" noChangeAspect="1"/>
          </p:cNvSpPr>
          <p:nvPr>
            <p:ph type="pic" sz="quarter" idx="36"/>
          </p:nvPr>
        </p:nvSpPr>
        <p:spPr bwMode="ltGray">
          <a:xfrm>
            <a:off x="7049911"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7" name="Text Placeholder 58">
            <a:extLst>
              <a:ext uri="{FF2B5EF4-FFF2-40B4-BE49-F238E27FC236}">
                <a16:creationId xmlns:a16="http://schemas.microsoft.com/office/drawing/2014/main" id="{68856651-193C-FF68-98C9-C951D0E77529}"/>
              </a:ext>
            </a:extLst>
          </p:cNvPr>
          <p:cNvSpPr>
            <a:spLocks noGrp="1"/>
          </p:cNvSpPr>
          <p:nvPr>
            <p:ph type="body" sz="quarter" idx="61" hasCustomPrompt="1"/>
          </p:nvPr>
        </p:nvSpPr>
        <p:spPr>
          <a:xfrm>
            <a:off x="8057744"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8" name="Text Placeholder 58">
            <a:extLst>
              <a:ext uri="{FF2B5EF4-FFF2-40B4-BE49-F238E27FC236}">
                <a16:creationId xmlns:a16="http://schemas.microsoft.com/office/drawing/2014/main" id="{FB65F947-C716-277E-9951-A3340251913A}"/>
              </a:ext>
            </a:extLst>
          </p:cNvPr>
          <p:cNvSpPr>
            <a:spLocks noGrp="1"/>
          </p:cNvSpPr>
          <p:nvPr>
            <p:ph type="body" sz="quarter" idx="62" hasCustomPrompt="1"/>
          </p:nvPr>
        </p:nvSpPr>
        <p:spPr>
          <a:xfrm>
            <a:off x="8057744"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8" name="Picture 1D" descr="This photo is a 'placeholder' only. Drag or drop your photo here, or click and tap the center to insert a photo.">
            <a:extLst>
              <a:ext uri="{FF2B5EF4-FFF2-40B4-BE49-F238E27FC236}">
                <a16:creationId xmlns:a16="http://schemas.microsoft.com/office/drawing/2014/main" id="{EAF85CD8-23DF-4DD3-E38F-BC7907F52278}"/>
              </a:ext>
            </a:extLst>
          </p:cNvPr>
          <p:cNvSpPr>
            <a:spLocks noGrp="1" noChangeAspect="1"/>
          </p:cNvSpPr>
          <p:nvPr>
            <p:ph type="pic" sz="quarter" idx="40"/>
          </p:nvPr>
        </p:nvSpPr>
        <p:spPr bwMode="ltGray">
          <a:xfrm>
            <a:off x="9485490"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5" name="Text Placeholder 58">
            <a:extLst>
              <a:ext uri="{FF2B5EF4-FFF2-40B4-BE49-F238E27FC236}">
                <a16:creationId xmlns:a16="http://schemas.microsoft.com/office/drawing/2014/main" id="{2F40174B-F79F-9DA2-D924-306D82B535A7}"/>
              </a:ext>
            </a:extLst>
          </p:cNvPr>
          <p:cNvSpPr>
            <a:spLocks noGrp="1"/>
          </p:cNvSpPr>
          <p:nvPr>
            <p:ph type="body" sz="quarter" idx="69" hasCustomPrompt="1"/>
          </p:nvPr>
        </p:nvSpPr>
        <p:spPr>
          <a:xfrm>
            <a:off x="10478312"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6" name="Text Placeholder 58">
            <a:extLst>
              <a:ext uri="{FF2B5EF4-FFF2-40B4-BE49-F238E27FC236}">
                <a16:creationId xmlns:a16="http://schemas.microsoft.com/office/drawing/2014/main" id="{AC4C1DAE-B629-901C-0D8E-C695BB26A8F8}"/>
              </a:ext>
            </a:extLst>
          </p:cNvPr>
          <p:cNvSpPr>
            <a:spLocks noGrp="1"/>
          </p:cNvSpPr>
          <p:nvPr>
            <p:ph type="body" sz="quarter" idx="70" hasCustomPrompt="1"/>
          </p:nvPr>
        </p:nvSpPr>
        <p:spPr>
          <a:xfrm>
            <a:off x="10478312"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3" name="Straight Connector 2">
            <a:extLst>
              <a:ext uri="{FF2B5EF4-FFF2-40B4-BE49-F238E27FC236}">
                <a16:creationId xmlns:a16="http://schemas.microsoft.com/office/drawing/2014/main" id="{52987D6A-0F2F-4E5F-3007-F11565E4BC07}"/>
              </a:ext>
            </a:extLst>
          </p:cNvPr>
          <p:cNvCxnSpPr>
            <a:cxnSpLocks/>
          </p:cNvCxnSpPr>
          <p:nvPr userDrawn="1"/>
        </p:nvCxnSpPr>
        <p:spPr>
          <a:xfrm>
            <a:off x="588662" y="2796209"/>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4" name="Team 2">
            <a:extLst>
              <a:ext uri="{FF2B5EF4-FFF2-40B4-BE49-F238E27FC236}">
                <a16:creationId xmlns:a16="http://schemas.microsoft.com/office/drawing/2014/main" id="{F05EC6DD-FD7C-4893-626E-18BCABF1A730}"/>
              </a:ext>
            </a:extLst>
          </p:cNvPr>
          <p:cNvSpPr>
            <a:spLocks noGrp="1"/>
          </p:cNvSpPr>
          <p:nvPr>
            <p:ph type="body" sz="quarter" idx="42" hasCustomPrompt="1"/>
          </p:nvPr>
        </p:nvSpPr>
        <p:spPr>
          <a:xfrm>
            <a:off x="584200" y="327660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52" name="Picture 2A" descr="This photo is a 'placeholder' only. Drag or drop your photo here, or click and tap the center to insert a photo.">
            <a:extLst>
              <a:ext uri="{FF2B5EF4-FFF2-40B4-BE49-F238E27FC236}">
                <a16:creationId xmlns:a16="http://schemas.microsoft.com/office/drawing/2014/main" id="{3683265F-012D-6F07-2701-CE059692723B}"/>
              </a:ext>
            </a:extLst>
          </p:cNvPr>
          <p:cNvSpPr>
            <a:spLocks noGrp="1" noChangeAspect="1"/>
          </p:cNvSpPr>
          <p:nvPr>
            <p:ph type="pic" sz="quarter" idx="27"/>
          </p:nvPr>
        </p:nvSpPr>
        <p:spPr bwMode="ltGray">
          <a:xfrm>
            <a:off x="2179638"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3" name="Text Placeholder 2A">
            <a:extLst>
              <a:ext uri="{FF2B5EF4-FFF2-40B4-BE49-F238E27FC236}">
                <a16:creationId xmlns:a16="http://schemas.microsoft.com/office/drawing/2014/main" id="{9AC7CBEF-A69C-1153-95E2-03B55A949BC6}"/>
              </a:ext>
            </a:extLst>
          </p:cNvPr>
          <p:cNvSpPr>
            <a:spLocks noGrp="1"/>
          </p:cNvSpPr>
          <p:nvPr>
            <p:ph type="body" sz="quarter" idx="47" hasCustomPrompt="1"/>
          </p:nvPr>
        </p:nvSpPr>
        <p:spPr>
          <a:xfrm>
            <a:off x="3193643"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4" name="Text Placeholder 2A sub">
            <a:extLst>
              <a:ext uri="{FF2B5EF4-FFF2-40B4-BE49-F238E27FC236}">
                <a16:creationId xmlns:a16="http://schemas.microsoft.com/office/drawing/2014/main" id="{18F72234-E1C0-2AE8-3856-A9DA5D3E2366}"/>
              </a:ext>
            </a:extLst>
          </p:cNvPr>
          <p:cNvSpPr>
            <a:spLocks noGrp="1"/>
          </p:cNvSpPr>
          <p:nvPr>
            <p:ph type="body" sz="quarter" idx="48" hasCustomPrompt="1"/>
          </p:nvPr>
        </p:nvSpPr>
        <p:spPr>
          <a:xfrm>
            <a:off x="3193643"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1" name="Picture 2B" descr="This photo is a 'placeholder' only. Drag or drop your photo here, or click and tap the center to insert a photo.">
            <a:extLst>
              <a:ext uri="{FF2B5EF4-FFF2-40B4-BE49-F238E27FC236}">
                <a16:creationId xmlns:a16="http://schemas.microsoft.com/office/drawing/2014/main" id="{F86601BD-7BF4-FD32-0E9B-6603872589C2}"/>
              </a:ext>
            </a:extLst>
          </p:cNvPr>
          <p:cNvSpPr>
            <a:spLocks noGrp="1" noChangeAspect="1"/>
          </p:cNvSpPr>
          <p:nvPr>
            <p:ph type="pic" sz="quarter" idx="31"/>
          </p:nvPr>
        </p:nvSpPr>
        <p:spPr bwMode="ltGray">
          <a:xfrm>
            <a:off x="4609587"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1" name="Text Placeholder 2B">
            <a:extLst>
              <a:ext uri="{FF2B5EF4-FFF2-40B4-BE49-F238E27FC236}">
                <a16:creationId xmlns:a16="http://schemas.microsoft.com/office/drawing/2014/main" id="{D256E125-F361-C485-DF03-CDF838C4C5D4}"/>
              </a:ext>
            </a:extLst>
          </p:cNvPr>
          <p:cNvSpPr>
            <a:spLocks noGrp="1"/>
          </p:cNvSpPr>
          <p:nvPr>
            <p:ph type="body" sz="quarter" idx="55" hasCustomPrompt="1"/>
          </p:nvPr>
        </p:nvSpPr>
        <p:spPr>
          <a:xfrm>
            <a:off x="5627448"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2" name="Text Placeholder 2B_sub">
            <a:extLst>
              <a:ext uri="{FF2B5EF4-FFF2-40B4-BE49-F238E27FC236}">
                <a16:creationId xmlns:a16="http://schemas.microsoft.com/office/drawing/2014/main" id="{F1DB8B55-ADB7-52BB-3EA5-71726CCBB1E1}"/>
              </a:ext>
            </a:extLst>
          </p:cNvPr>
          <p:cNvSpPr>
            <a:spLocks noGrp="1"/>
          </p:cNvSpPr>
          <p:nvPr>
            <p:ph type="body" sz="quarter" idx="56" hasCustomPrompt="1"/>
          </p:nvPr>
        </p:nvSpPr>
        <p:spPr>
          <a:xfrm>
            <a:off x="5627448"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5" name="Picture 2C" descr="This photo is a 'placeholder' only. Drag or drop your photo here, or click and tap the center to insert a photo.">
            <a:extLst>
              <a:ext uri="{FF2B5EF4-FFF2-40B4-BE49-F238E27FC236}">
                <a16:creationId xmlns:a16="http://schemas.microsoft.com/office/drawing/2014/main" id="{A2A2A427-02F5-F017-0838-E8FC6DFD9DCC}"/>
              </a:ext>
            </a:extLst>
          </p:cNvPr>
          <p:cNvSpPr>
            <a:spLocks noGrp="1" noChangeAspect="1"/>
          </p:cNvSpPr>
          <p:nvPr>
            <p:ph type="pic" sz="quarter" idx="35"/>
          </p:nvPr>
        </p:nvSpPr>
        <p:spPr bwMode="ltGray">
          <a:xfrm>
            <a:off x="7049911"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9" name="Text Placeholder 58">
            <a:extLst>
              <a:ext uri="{FF2B5EF4-FFF2-40B4-BE49-F238E27FC236}">
                <a16:creationId xmlns:a16="http://schemas.microsoft.com/office/drawing/2014/main" id="{05DDA5ED-C3DB-E9E2-8971-D0105F3DD1BB}"/>
              </a:ext>
            </a:extLst>
          </p:cNvPr>
          <p:cNvSpPr>
            <a:spLocks noGrp="1"/>
          </p:cNvSpPr>
          <p:nvPr>
            <p:ph type="body" sz="quarter" idx="63" hasCustomPrompt="1"/>
          </p:nvPr>
        </p:nvSpPr>
        <p:spPr>
          <a:xfrm>
            <a:off x="8057744"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0" name="Text Placeholder 58">
            <a:extLst>
              <a:ext uri="{FF2B5EF4-FFF2-40B4-BE49-F238E27FC236}">
                <a16:creationId xmlns:a16="http://schemas.microsoft.com/office/drawing/2014/main" id="{0104D511-D561-3E1E-E563-D5816B57812C}"/>
              </a:ext>
            </a:extLst>
          </p:cNvPr>
          <p:cNvSpPr>
            <a:spLocks noGrp="1"/>
          </p:cNvSpPr>
          <p:nvPr>
            <p:ph type="body" sz="quarter" idx="64" hasCustomPrompt="1"/>
          </p:nvPr>
        </p:nvSpPr>
        <p:spPr>
          <a:xfrm>
            <a:off x="8057744"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7" name="Picture 2D" descr="This photo is a 'placeholder' only. Drag or drop your photo here, or click and tap the center to insert a photo.">
            <a:extLst>
              <a:ext uri="{FF2B5EF4-FFF2-40B4-BE49-F238E27FC236}">
                <a16:creationId xmlns:a16="http://schemas.microsoft.com/office/drawing/2014/main" id="{0B58B8BD-A5A8-318B-F148-ECBE35A9C859}"/>
              </a:ext>
            </a:extLst>
          </p:cNvPr>
          <p:cNvSpPr>
            <a:spLocks noGrp="1" noChangeAspect="1"/>
          </p:cNvSpPr>
          <p:nvPr>
            <p:ph type="pic" sz="quarter" idx="39"/>
          </p:nvPr>
        </p:nvSpPr>
        <p:spPr bwMode="ltGray">
          <a:xfrm>
            <a:off x="9485490"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7" name="Text Placeholder 58">
            <a:extLst>
              <a:ext uri="{FF2B5EF4-FFF2-40B4-BE49-F238E27FC236}">
                <a16:creationId xmlns:a16="http://schemas.microsoft.com/office/drawing/2014/main" id="{AC77C908-9B8C-7BC9-E855-60861BF60189}"/>
              </a:ext>
            </a:extLst>
          </p:cNvPr>
          <p:cNvSpPr>
            <a:spLocks noGrp="1"/>
          </p:cNvSpPr>
          <p:nvPr>
            <p:ph type="body" sz="quarter" idx="71" hasCustomPrompt="1"/>
          </p:nvPr>
        </p:nvSpPr>
        <p:spPr>
          <a:xfrm>
            <a:off x="10478312"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8" name="Text Placeholder 58">
            <a:extLst>
              <a:ext uri="{FF2B5EF4-FFF2-40B4-BE49-F238E27FC236}">
                <a16:creationId xmlns:a16="http://schemas.microsoft.com/office/drawing/2014/main" id="{2A31E680-8947-2CD1-1234-0D804919CD67}"/>
              </a:ext>
            </a:extLst>
          </p:cNvPr>
          <p:cNvSpPr>
            <a:spLocks noGrp="1"/>
          </p:cNvSpPr>
          <p:nvPr>
            <p:ph type="body" sz="quarter" idx="72" hasCustomPrompt="1"/>
          </p:nvPr>
        </p:nvSpPr>
        <p:spPr>
          <a:xfrm>
            <a:off x="10478312"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5" name="Straight Connector 4">
            <a:extLst>
              <a:ext uri="{FF2B5EF4-FFF2-40B4-BE49-F238E27FC236}">
                <a16:creationId xmlns:a16="http://schemas.microsoft.com/office/drawing/2014/main" id="{3DC66D7B-06E6-2FE1-9070-DA44529047F6}"/>
              </a:ext>
            </a:extLst>
          </p:cNvPr>
          <p:cNvCxnSpPr>
            <a:cxnSpLocks/>
          </p:cNvCxnSpPr>
          <p:nvPr userDrawn="1"/>
        </p:nvCxnSpPr>
        <p:spPr>
          <a:xfrm>
            <a:off x="588662" y="3962400"/>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5" name="Team 3">
            <a:extLst>
              <a:ext uri="{FF2B5EF4-FFF2-40B4-BE49-F238E27FC236}">
                <a16:creationId xmlns:a16="http://schemas.microsoft.com/office/drawing/2014/main" id="{C9A48E5A-0196-C631-5677-E552C3FEB3E7}"/>
              </a:ext>
            </a:extLst>
          </p:cNvPr>
          <p:cNvSpPr>
            <a:spLocks noGrp="1"/>
          </p:cNvSpPr>
          <p:nvPr>
            <p:ph type="body" sz="quarter" idx="43" hasCustomPrompt="1"/>
          </p:nvPr>
        </p:nvSpPr>
        <p:spPr>
          <a:xfrm>
            <a:off x="584200" y="441960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46" name="Picture 3A" descr="This photo is a 'placeholder' only. Drag or drop your photo here, or click and tap the center to insert a photo.">
            <a:extLst>
              <a:ext uri="{FF2B5EF4-FFF2-40B4-BE49-F238E27FC236}">
                <a16:creationId xmlns:a16="http://schemas.microsoft.com/office/drawing/2014/main" id="{2B8FDD32-8611-99C5-65AA-30B05B6B84E5}"/>
              </a:ext>
            </a:extLst>
          </p:cNvPr>
          <p:cNvSpPr>
            <a:spLocks noGrp="1" noChangeAspect="1"/>
          </p:cNvSpPr>
          <p:nvPr>
            <p:ph type="pic" sz="quarter" idx="26"/>
          </p:nvPr>
        </p:nvSpPr>
        <p:spPr bwMode="ltGray">
          <a:xfrm>
            <a:off x="2179638"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5" name="Text Placeholder 3A">
            <a:extLst>
              <a:ext uri="{FF2B5EF4-FFF2-40B4-BE49-F238E27FC236}">
                <a16:creationId xmlns:a16="http://schemas.microsoft.com/office/drawing/2014/main" id="{AB41C42A-097D-F7C2-91BF-D2FDE2773E78}"/>
              </a:ext>
            </a:extLst>
          </p:cNvPr>
          <p:cNvSpPr>
            <a:spLocks noGrp="1"/>
          </p:cNvSpPr>
          <p:nvPr>
            <p:ph type="body" sz="quarter" idx="49" hasCustomPrompt="1"/>
          </p:nvPr>
        </p:nvSpPr>
        <p:spPr>
          <a:xfrm>
            <a:off x="3193643"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6" name="Text Placeholder 3A sub">
            <a:extLst>
              <a:ext uri="{FF2B5EF4-FFF2-40B4-BE49-F238E27FC236}">
                <a16:creationId xmlns:a16="http://schemas.microsoft.com/office/drawing/2014/main" id="{E34BEA59-3674-ABE7-E437-F17A376FE647}"/>
              </a:ext>
            </a:extLst>
          </p:cNvPr>
          <p:cNvSpPr>
            <a:spLocks noGrp="1"/>
          </p:cNvSpPr>
          <p:nvPr>
            <p:ph type="body" sz="quarter" idx="50" hasCustomPrompt="1"/>
          </p:nvPr>
        </p:nvSpPr>
        <p:spPr>
          <a:xfrm>
            <a:off x="3193643"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0" name="Picture 3B" descr="This photo is a 'placeholder' only. Drag or drop your photo here, or click and tap the center to insert a photo.">
            <a:extLst>
              <a:ext uri="{FF2B5EF4-FFF2-40B4-BE49-F238E27FC236}">
                <a16:creationId xmlns:a16="http://schemas.microsoft.com/office/drawing/2014/main" id="{5576858D-E43A-F58A-9786-696B6702B5D5}"/>
              </a:ext>
            </a:extLst>
          </p:cNvPr>
          <p:cNvSpPr>
            <a:spLocks noGrp="1" noChangeAspect="1"/>
          </p:cNvSpPr>
          <p:nvPr>
            <p:ph type="pic" sz="quarter" idx="30"/>
          </p:nvPr>
        </p:nvSpPr>
        <p:spPr bwMode="ltGray">
          <a:xfrm>
            <a:off x="4609587"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3" name="Text Placeholder 3B">
            <a:extLst>
              <a:ext uri="{FF2B5EF4-FFF2-40B4-BE49-F238E27FC236}">
                <a16:creationId xmlns:a16="http://schemas.microsoft.com/office/drawing/2014/main" id="{4A30D761-3882-FCA7-7248-8122AADDA411}"/>
              </a:ext>
            </a:extLst>
          </p:cNvPr>
          <p:cNvSpPr>
            <a:spLocks noGrp="1"/>
          </p:cNvSpPr>
          <p:nvPr>
            <p:ph type="body" sz="quarter" idx="57" hasCustomPrompt="1"/>
          </p:nvPr>
        </p:nvSpPr>
        <p:spPr>
          <a:xfrm>
            <a:off x="5627448"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4" name="Text Placeholder 3B sub">
            <a:extLst>
              <a:ext uri="{FF2B5EF4-FFF2-40B4-BE49-F238E27FC236}">
                <a16:creationId xmlns:a16="http://schemas.microsoft.com/office/drawing/2014/main" id="{224312F0-9FF2-699F-BDB5-D290316F2A15}"/>
              </a:ext>
            </a:extLst>
          </p:cNvPr>
          <p:cNvSpPr>
            <a:spLocks noGrp="1"/>
          </p:cNvSpPr>
          <p:nvPr>
            <p:ph type="body" sz="quarter" idx="58" hasCustomPrompt="1"/>
          </p:nvPr>
        </p:nvSpPr>
        <p:spPr>
          <a:xfrm>
            <a:off x="5627448"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4" name="Picture 3C" descr="This photo is a 'placeholder' only. Drag or drop your photo here, or click and tap the center to insert a photo.">
            <a:extLst>
              <a:ext uri="{FF2B5EF4-FFF2-40B4-BE49-F238E27FC236}">
                <a16:creationId xmlns:a16="http://schemas.microsoft.com/office/drawing/2014/main" id="{C85BA239-1EC8-4FFB-7EB6-F28B89D75B63}"/>
              </a:ext>
            </a:extLst>
          </p:cNvPr>
          <p:cNvSpPr>
            <a:spLocks noGrp="1" noChangeAspect="1"/>
          </p:cNvSpPr>
          <p:nvPr>
            <p:ph type="pic" sz="quarter" idx="34"/>
          </p:nvPr>
        </p:nvSpPr>
        <p:spPr bwMode="ltGray">
          <a:xfrm>
            <a:off x="7049911"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1" name="Text Placeholder 3C">
            <a:extLst>
              <a:ext uri="{FF2B5EF4-FFF2-40B4-BE49-F238E27FC236}">
                <a16:creationId xmlns:a16="http://schemas.microsoft.com/office/drawing/2014/main" id="{599F4DE5-344C-7327-0697-53FD699839F4}"/>
              </a:ext>
            </a:extLst>
          </p:cNvPr>
          <p:cNvSpPr>
            <a:spLocks noGrp="1"/>
          </p:cNvSpPr>
          <p:nvPr>
            <p:ph type="body" sz="quarter" idx="65" hasCustomPrompt="1"/>
          </p:nvPr>
        </p:nvSpPr>
        <p:spPr>
          <a:xfrm>
            <a:off x="8057744"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2" name="Text Placeholder 3C sub">
            <a:extLst>
              <a:ext uri="{FF2B5EF4-FFF2-40B4-BE49-F238E27FC236}">
                <a16:creationId xmlns:a16="http://schemas.microsoft.com/office/drawing/2014/main" id="{4151E608-DEC2-D4C7-825C-79D125D7F057}"/>
              </a:ext>
            </a:extLst>
          </p:cNvPr>
          <p:cNvSpPr>
            <a:spLocks noGrp="1"/>
          </p:cNvSpPr>
          <p:nvPr>
            <p:ph type="body" sz="quarter" idx="66" hasCustomPrompt="1"/>
          </p:nvPr>
        </p:nvSpPr>
        <p:spPr>
          <a:xfrm>
            <a:off x="8057744"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6" name="Picture 3D" descr="This photo is a 'placeholder' only. Drag or drop your photo here, or click and tap the center to insert a photo.">
            <a:extLst>
              <a:ext uri="{FF2B5EF4-FFF2-40B4-BE49-F238E27FC236}">
                <a16:creationId xmlns:a16="http://schemas.microsoft.com/office/drawing/2014/main" id="{5034F797-5F7D-8132-4696-E98CCB6644C1}"/>
              </a:ext>
            </a:extLst>
          </p:cNvPr>
          <p:cNvSpPr>
            <a:spLocks noGrp="1" noChangeAspect="1"/>
          </p:cNvSpPr>
          <p:nvPr>
            <p:ph type="pic" sz="quarter" idx="38"/>
          </p:nvPr>
        </p:nvSpPr>
        <p:spPr bwMode="ltGray">
          <a:xfrm>
            <a:off x="9485490"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9" name="Text Placeholder 3D">
            <a:extLst>
              <a:ext uri="{FF2B5EF4-FFF2-40B4-BE49-F238E27FC236}">
                <a16:creationId xmlns:a16="http://schemas.microsoft.com/office/drawing/2014/main" id="{5BCDC841-D733-3ACD-E114-E80A1848F100}"/>
              </a:ext>
            </a:extLst>
          </p:cNvPr>
          <p:cNvSpPr>
            <a:spLocks noGrp="1"/>
          </p:cNvSpPr>
          <p:nvPr>
            <p:ph type="body" sz="quarter" idx="73" hasCustomPrompt="1"/>
          </p:nvPr>
        </p:nvSpPr>
        <p:spPr>
          <a:xfrm>
            <a:off x="10478312"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30" name="Text Placeholder 3D sub">
            <a:extLst>
              <a:ext uri="{FF2B5EF4-FFF2-40B4-BE49-F238E27FC236}">
                <a16:creationId xmlns:a16="http://schemas.microsoft.com/office/drawing/2014/main" id="{7C8FEFE3-14BE-A1C6-789C-EA608BCFFD42}"/>
              </a:ext>
            </a:extLst>
          </p:cNvPr>
          <p:cNvSpPr>
            <a:spLocks noGrp="1"/>
          </p:cNvSpPr>
          <p:nvPr>
            <p:ph type="body" sz="quarter" idx="74" hasCustomPrompt="1"/>
          </p:nvPr>
        </p:nvSpPr>
        <p:spPr>
          <a:xfrm>
            <a:off x="10478312"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6" name="Straight Connector 5">
            <a:extLst>
              <a:ext uri="{FF2B5EF4-FFF2-40B4-BE49-F238E27FC236}">
                <a16:creationId xmlns:a16="http://schemas.microsoft.com/office/drawing/2014/main" id="{DED415D4-7CA0-5BF6-343A-2CE47E7B2DCC}"/>
              </a:ext>
            </a:extLst>
          </p:cNvPr>
          <p:cNvCxnSpPr>
            <a:cxnSpLocks/>
          </p:cNvCxnSpPr>
          <p:nvPr userDrawn="1"/>
        </p:nvCxnSpPr>
        <p:spPr>
          <a:xfrm>
            <a:off x="588662" y="5128591"/>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6" name="Team 4">
            <a:extLst>
              <a:ext uri="{FF2B5EF4-FFF2-40B4-BE49-F238E27FC236}">
                <a16:creationId xmlns:a16="http://schemas.microsoft.com/office/drawing/2014/main" id="{8483B533-6533-C58C-1F46-518C95BF9FE0}"/>
              </a:ext>
            </a:extLst>
          </p:cNvPr>
          <p:cNvSpPr>
            <a:spLocks noGrp="1"/>
          </p:cNvSpPr>
          <p:nvPr>
            <p:ph type="body" sz="quarter" idx="44" hasCustomPrompt="1"/>
          </p:nvPr>
        </p:nvSpPr>
        <p:spPr>
          <a:xfrm>
            <a:off x="569912" y="561975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45" name="Picture 4A" descr="This photo is a 'placeholder' only. Drag or drop your photo here, or click and tap the center to insert a photo.">
            <a:extLst>
              <a:ext uri="{FF2B5EF4-FFF2-40B4-BE49-F238E27FC236}">
                <a16:creationId xmlns:a16="http://schemas.microsoft.com/office/drawing/2014/main" id="{071A4870-6F73-B3B1-A19E-89BA3CD5E445}"/>
              </a:ext>
            </a:extLst>
          </p:cNvPr>
          <p:cNvSpPr>
            <a:spLocks noGrp="1" noChangeAspect="1"/>
          </p:cNvSpPr>
          <p:nvPr>
            <p:ph type="pic" sz="quarter" idx="25"/>
          </p:nvPr>
        </p:nvSpPr>
        <p:spPr bwMode="ltGray">
          <a:xfrm>
            <a:off x="2179638"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7" name="Text Placeholder 4A">
            <a:extLst>
              <a:ext uri="{FF2B5EF4-FFF2-40B4-BE49-F238E27FC236}">
                <a16:creationId xmlns:a16="http://schemas.microsoft.com/office/drawing/2014/main" id="{EA12E955-8C61-FED3-64F0-7AE1C5600085}"/>
              </a:ext>
            </a:extLst>
          </p:cNvPr>
          <p:cNvSpPr>
            <a:spLocks noGrp="1"/>
          </p:cNvSpPr>
          <p:nvPr>
            <p:ph type="body" sz="quarter" idx="51" hasCustomPrompt="1"/>
          </p:nvPr>
        </p:nvSpPr>
        <p:spPr>
          <a:xfrm>
            <a:off x="3193643"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8" name="Text Placeholder 4A sub">
            <a:extLst>
              <a:ext uri="{FF2B5EF4-FFF2-40B4-BE49-F238E27FC236}">
                <a16:creationId xmlns:a16="http://schemas.microsoft.com/office/drawing/2014/main" id="{F76A8EFA-ED1A-36C8-6A34-0D101214C582}"/>
              </a:ext>
            </a:extLst>
          </p:cNvPr>
          <p:cNvSpPr>
            <a:spLocks noGrp="1"/>
          </p:cNvSpPr>
          <p:nvPr>
            <p:ph type="body" sz="quarter" idx="52" hasCustomPrompt="1"/>
          </p:nvPr>
        </p:nvSpPr>
        <p:spPr>
          <a:xfrm>
            <a:off x="3193643"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59" name="Picture 4B" descr="This photo is a 'placeholder' only. Drag or drop your photo here, or click and tap the center to insert a photo.">
            <a:extLst>
              <a:ext uri="{FF2B5EF4-FFF2-40B4-BE49-F238E27FC236}">
                <a16:creationId xmlns:a16="http://schemas.microsoft.com/office/drawing/2014/main" id="{907027D0-5E09-4A2E-A37C-14CE61DF133A}"/>
              </a:ext>
            </a:extLst>
          </p:cNvPr>
          <p:cNvSpPr>
            <a:spLocks noGrp="1" noChangeAspect="1"/>
          </p:cNvSpPr>
          <p:nvPr>
            <p:ph type="pic" sz="quarter" idx="29"/>
          </p:nvPr>
        </p:nvSpPr>
        <p:spPr bwMode="ltGray">
          <a:xfrm>
            <a:off x="4609587"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5" name="Text Placeholder 4B">
            <a:extLst>
              <a:ext uri="{FF2B5EF4-FFF2-40B4-BE49-F238E27FC236}">
                <a16:creationId xmlns:a16="http://schemas.microsoft.com/office/drawing/2014/main" id="{6B2538A4-AE65-94AB-59ED-3A361C12FF86}"/>
              </a:ext>
            </a:extLst>
          </p:cNvPr>
          <p:cNvSpPr>
            <a:spLocks noGrp="1"/>
          </p:cNvSpPr>
          <p:nvPr>
            <p:ph type="body" sz="quarter" idx="59" hasCustomPrompt="1"/>
          </p:nvPr>
        </p:nvSpPr>
        <p:spPr>
          <a:xfrm>
            <a:off x="5627448"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6" name="Text Placeholder 4B sub">
            <a:extLst>
              <a:ext uri="{FF2B5EF4-FFF2-40B4-BE49-F238E27FC236}">
                <a16:creationId xmlns:a16="http://schemas.microsoft.com/office/drawing/2014/main" id="{607F8E2D-73E8-EC44-6221-78077345EA93}"/>
              </a:ext>
            </a:extLst>
          </p:cNvPr>
          <p:cNvSpPr>
            <a:spLocks noGrp="1"/>
          </p:cNvSpPr>
          <p:nvPr>
            <p:ph type="body" sz="quarter" idx="60" hasCustomPrompt="1"/>
          </p:nvPr>
        </p:nvSpPr>
        <p:spPr>
          <a:xfrm>
            <a:off x="5627448"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3" name="Picture 4C" descr="This photo is a 'placeholder' only. Drag or drop your photo here, or click and tap the center to insert a photo.">
            <a:extLst>
              <a:ext uri="{FF2B5EF4-FFF2-40B4-BE49-F238E27FC236}">
                <a16:creationId xmlns:a16="http://schemas.microsoft.com/office/drawing/2014/main" id="{ACBB3065-742E-D171-CED7-ECD8165B88F4}"/>
              </a:ext>
            </a:extLst>
          </p:cNvPr>
          <p:cNvSpPr>
            <a:spLocks noGrp="1" noChangeAspect="1"/>
          </p:cNvSpPr>
          <p:nvPr>
            <p:ph type="pic" sz="quarter" idx="33"/>
          </p:nvPr>
        </p:nvSpPr>
        <p:spPr bwMode="ltGray">
          <a:xfrm>
            <a:off x="7049911"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3" name="Text Placeholder 4C">
            <a:extLst>
              <a:ext uri="{FF2B5EF4-FFF2-40B4-BE49-F238E27FC236}">
                <a16:creationId xmlns:a16="http://schemas.microsoft.com/office/drawing/2014/main" id="{77466272-A05D-FBB5-3703-BF2CDD8B65C4}"/>
              </a:ext>
            </a:extLst>
          </p:cNvPr>
          <p:cNvSpPr>
            <a:spLocks noGrp="1"/>
          </p:cNvSpPr>
          <p:nvPr>
            <p:ph type="body" sz="quarter" idx="67" hasCustomPrompt="1"/>
          </p:nvPr>
        </p:nvSpPr>
        <p:spPr>
          <a:xfrm>
            <a:off x="8057744"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4" name="Text Placeholder 4C sub">
            <a:extLst>
              <a:ext uri="{FF2B5EF4-FFF2-40B4-BE49-F238E27FC236}">
                <a16:creationId xmlns:a16="http://schemas.microsoft.com/office/drawing/2014/main" id="{A526625B-D047-0A06-742E-84796BB32F51}"/>
              </a:ext>
            </a:extLst>
          </p:cNvPr>
          <p:cNvSpPr>
            <a:spLocks noGrp="1"/>
          </p:cNvSpPr>
          <p:nvPr>
            <p:ph type="body" sz="quarter" idx="68" hasCustomPrompt="1"/>
          </p:nvPr>
        </p:nvSpPr>
        <p:spPr>
          <a:xfrm>
            <a:off x="8057744"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5" name="Picture 4D" descr="This photo is a 'placeholder' only. Drag or drop your photo here, or click and tap the center to insert a photo.">
            <a:extLst>
              <a:ext uri="{FF2B5EF4-FFF2-40B4-BE49-F238E27FC236}">
                <a16:creationId xmlns:a16="http://schemas.microsoft.com/office/drawing/2014/main" id="{2E32B300-56A1-1A66-EF17-E967047D5382}"/>
              </a:ext>
            </a:extLst>
          </p:cNvPr>
          <p:cNvSpPr>
            <a:spLocks noGrp="1" noChangeAspect="1"/>
          </p:cNvSpPr>
          <p:nvPr>
            <p:ph type="pic" sz="quarter" idx="37"/>
          </p:nvPr>
        </p:nvSpPr>
        <p:spPr bwMode="ltGray">
          <a:xfrm>
            <a:off x="9485490"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31" name="Text Placeholder 4D">
            <a:extLst>
              <a:ext uri="{FF2B5EF4-FFF2-40B4-BE49-F238E27FC236}">
                <a16:creationId xmlns:a16="http://schemas.microsoft.com/office/drawing/2014/main" id="{07A99D70-5C17-C524-9EBC-4C98D464B584}"/>
              </a:ext>
            </a:extLst>
          </p:cNvPr>
          <p:cNvSpPr>
            <a:spLocks noGrp="1"/>
          </p:cNvSpPr>
          <p:nvPr>
            <p:ph type="body" sz="quarter" idx="75" hasCustomPrompt="1"/>
          </p:nvPr>
        </p:nvSpPr>
        <p:spPr>
          <a:xfrm>
            <a:off x="10478312"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32" name="Text Placeholder 4D sub">
            <a:extLst>
              <a:ext uri="{FF2B5EF4-FFF2-40B4-BE49-F238E27FC236}">
                <a16:creationId xmlns:a16="http://schemas.microsoft.com/office/drawing/2014/main" id="{BE4D6E36-DEBA-45E6-C716-D1CE351789B6}"/>
              </a:ext>
            </a:extLst>
          </p:cNvPr>
          <p:cNvSpPr>
            <a:spLocks noGrp="1"/>
          </p:cNvSpPr>
          <p:nvPr>
            <p:ph type="body" sz="quarter" idx="76" hasCustomPrompt="1"/>
          </p:nvPr>
        </p:nvSpPr>
        <p:spPr>
          <a:xfrm>
            <a:off x="10478312"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Tree>
    <p:extLst>
      <p:ext uri="{BB962C8B-B14F-4D97-AF65-F5344CB8AC3E}">
        <p14:creationId xmlns:p14="http://schemas.microsoft.com/office/powerpoint/2010/main" val="375335957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62.xml><?xml version="1.0" encoding="utf-8"?>
<p:sldLayout xmlns:a="http://schemas.openxmlformats.org/drawingml/2006/main" xmlns:r="http://schemas.openxmlformats.org/officeDocument/2006/relationships" xmlns:p="http://schemas.openxmlformats.org/presentationml/2006/main" preserve="1" userDrawn="1">
  <p:cSld name="Summary page_Big headline">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E59AFC-909D-1098-D672-A384B97467B1}"/>
              </a:ext>
            </a:extLst>
          </p:cNvPr>
          <p:cNvSpPr>
            <a:spLocks noGrp="1"/>
          </p:cNvSpPr>
          <p:nvPr>
            <p:ph type="title" hasCustomPrompt="1"/>
          </p:nvPr>
        </p:nvSpPr>
        <p:spPr>
          <a:xfrm>
            <a:off x="525081" y="2448062"/>
            <a:ext cx="10430257" cy="1015663"/>
          </a:xfrm>
        </p:spPr>
        <p:txBody>
          <a:bodyPr anchor="b" anchorCtr="0"/>
          <a:lstStyle>
            <a:lvl1pPr>
              <a:defRPr sz="6600" spc="-100" baseline="0">
                <a:latin typeface="+mn-lt"/>
              </a:defRPr>
            </a:lvl1pPr>
          </a:lstStyle>
          <a:p>
            <a:r>
              <a:rPr lang="en-US"/>
              <a:t>Big headline</a:t>
            </a:r>
          </a:p>
        </p:txBody>
      </p:sp>
      <p:sp>
        <p:nvSpPr>
          <p:cNvPr id="9" name="Text Placeholder 3">
            <a:extLst>
              <a:ext uri="{FF2B5EF4-FFF2-40B4-BE49-F238E27FC236}">
                <a16:creationId xmlns:a16="http://schemas.microsoft.com/office/drawing/2014/main" id="{EAE3F76B-93DD-2A11-C7C5-3051EECE9777}"/>
              </a:ext>
            </a:extLst>
          </p:cNvPr>
          <p:cNvSpPr>
            <a:spLocks noGrp="1"/>
          </p:cNvSpPr>
          <p:nvPr>
            <p:ph type="body" sz="quarter" idx="15"/>
          </p:nvPr>
        </p:nvSpPr>
        <p:spPr>
          <a:xfrm>
            <a:off x="586389" y="4278313"/>
            <a:ext cx="5055459"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0" name="Text Placeholder 3">
            <a:extLst>
              <a:ext uri="{FF2B5EF4-FFF2-40B4-BE49-F238E27FC236}">
                <a16:creationId xmlns:a16="http://schemas.microsoft.com/office/drawing/2014/main" id="{7477A8E4-EDF0-DDB3-8098-28D44E2342D6}"/>
              </a:ext>
            </a:extLst>
          </p:cNvPr>
          <p:cNvSpPr>
            <a:spLocks noGrp="1"/>
          </p:cNvSpPr>
          <p:nvPr>
            <p:ph type="body" sz="quarter" idx="16"/>
          </p:nvPr>
        </p:nvSpPr>
        <p:spPr>
          <a:xfrm>
            <a:off x="6246409" y="4278313"/>
            <a:ext cx="5055459"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41225501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68">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36">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63.xml><?xml version="1.0" encoding="utf-8"?>
<p:sldLayout xmlns:a="http://schemas.openxmlformats.org/drawingml/2006/main" xmlns:r="http://schemas.openxmlformats.org/officeDocument/2006/relationships" xmlns:p="http://schemas.openxmlformats.org/presentationml/2006/main" preserve="1" userDrawn="1">
  <p:cSld name="Quote_Yellow">
    <p:bg>
      <p:bgPr>
        <a:solidFill>
          <a:schemeClr val="accent5"/>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0F302E5-E8C0-47EB-D34E-4616AC830D79}"/>
              </a:ext>
            </a:extLst>
          </p:cNvPr>
          <p:cNvPicPr>
            <a:picLocks noChangeAspect="1"/>
          </p:cNvPicPr>
          <p:nvPr userDrawn="1"/>
        </p:nvPicPr>
        <p:blipFill>
          <a:blip r:embed="rId2">
            <a:biLevel thresh="25000"/>
            <a:alphaModFix amt="30000"/>
          </a:blip>
          <a:stretch>
            <a:fillRect/>
          </a:stretch>
        </p:blipFill>
        <p:spPr>
          <a:xfrm>
            <a:off x="720939" y="-1430212"/>
            <a:ext cx="6490706" cy="4743210"/>
          </a:xfrm>
          <a:prstGeom prst="rect">
            <a:avLst/>
          </a:prstGeom>
        </p:spPr>
      </p:pic>
      <p:pic>
        <p:nvPicPr>
          <p:cNvPr id="7" name="Picture 6">
            <a:extLst>
              <a:ext uri="{FF2B5EF4-FFF2-40B4-BE49-F238E27FC236}">
                <a16:creationId xmlns:a16="http://schemas.microsoft.com/office/drawing/2014/main" id="{C8068E63-4A09-0712-0A67-27152034AB07}"/>
              </a:ext>
            </a:extLst>
          </p:cNvPr>
          <p:cNvPicPr>
            <a:picLocks noChangeAspect="1"/>
          </p:cNvPicPr>
          <p:nvPr userDrawn="1"/>
        </p:nvPicPr>
        <p:blipFill>
          <a:blip r:embed="rId2">
            <a:biLevel thresh="25000"/>
            <a:alphaModFix amt="30000"/>
          </a:blip>
          <a:stretch>
            <a:fillRect/>
          </a:stretch>
        </p:blipFill>
        <p:spPr>
          <a:xfrm rot="10800000">
            <a:off x="8186352" y="3860767"/>
            <a:ext cx="4624669" cy="3379567"/>
          </a:xfrm>
          <a:prstGeom prst="rect">
            <a:avLst/>
          </a:prstGeom>
        </p:spPr>
      </p:pic>
      <p:sp>
        <p:nvSpPr>
          <p:cNvPr id="5" name="Text Placeholder 2">
            <a:extLst>
              <a:ext uri="{FF2B5EF4-FFF2-40B4-BE49-F238E27FC236}">
                <a16:creationId xmlns:a16="http://schemas.microsoft.com/office/drawing/2014/main" id="{FF66A1E9-95A5-06A0-C094-C7229E07CE4F}"/>
              </a:ext>
            </a:extLst>
          </p:cNvPr>
          <p:cNvSpPr>
            <a:spLocks noGrp="1"/>
          </p:cNvSpPr>
          <p:nvPr>
            <p:ph type="body" sz="quarter" idx="15"/>
          </p:nvPr>
        </p:nvSpPr>
        <p:spPr>
          <a:xfrm>
            <a:off x="1534883" y="2624554"/>
            <a:ext cx="9144000" cy="615553"/>
          </a:xfrm>
          <a:prstGeom prst="rect">
            <a:avLst/>
          </a:prstGeom>
        </p:spPr>
        <p:txBody>
          <a:bodyPr anchor="ctr"/>
          <a:lstStyle>
            <a:lvl1pPr marL="0" indent="0" algn="ctr">
              <a:spcBef>
                <a:spcPts val="0"/>
              </a:spcBef>
              <a:buNone/>
              <a:defRPr sz="4000" b="0" i="0" spc="-50" baseline="0">
                <a:solidFill>
                  <a:schemeClr val="tx1"/>
                </a:solidFill>
                <a:latin typeface="+mn-lt"/>
                <a:cs typeface="Segoe UI" panose="020B0502040204020203" pitchFamily="34" charset="0"/>
              </a:defRPr>
            </a:lvl1pPr>
            <a:lvl2pPr>
              <a:defRPr sz="4200">
                <a:solidFill>
                  <a:srgbClr val="F4F4F7"/>
                </a:solidFill>
              </a:defRPr>
            </a:lvl2pPr>
            <a:lvl3pPr>
              <a:defRPr sz="4200">
                <a:solidFill>
                  <a:srgbClr val="F4F4F7"/>
                </a:solidFill>
              </a:defRPr>
            </a:lvl3pPr>
            <a:lvl4pPr>
              <a:defRPr sz="4200">
                <a:solidFill>
                  <a:srgbClr val="F4F4F7"/>
                </a:solidFill>
              </a:defRPr>
            </a:lvl4pPr>
            <a:lvl5pPr>
              <a:defRPr sz="4200">
                <a:solidFill>
                  <a:srgbClr val="F4F4F7"/>
                </a:solidFill>
              </a:defRPr>
            </a:lvl5pPr>
          </a:lstStyle>
          <a:p>
            <a:pPr lvl="0"/>
            <a:r>
              <a:rPr lang="en-US"/>
              <a:t>Click to edit Master text styles</a:t>
            </a:r>
          </a:p>
        </p:txBody>
      </p:sp>
      <p:sp>
        <p:nvSpPr>
          <p:cNvPr id="6" name="Text Placeholder 14">
            <a:extLst>
              <a:ext uri="{FF2B5EF4-FFF2-40B4-BE49-F238E27FC236}">
                <a16:creationId xmlns:a16="http://schemas.microsoft.com/office/drawing/2014/main" id="{B6545042-8344-3278-2EBA-0B243B20E241}"/>
              </a:ext>
            </a:extLst>
          </p:cNvPr>
          <p:cNvSpPr>
            <a:spLocks noGrp="1"/>
          </p:cNvSpPr>
          <p:nvPr>
            <p:ph type="body" sz="quarter" idx="14"/>
          </p:nvPr>
        </p:nvSpPr>
        <p:spPr>
          <a:xfrm>
            <a:off x="1534883" y="4711980"/>
            <a:ext cx="9144000" cy="246221"/>
          </a:xfrm>
          <a:prstGeom prst="rect">
            <a:avLst/>
          </a:prstGeom>
        </p:spPr>
        <p:txBody>
          <a:bodyPr/>
          <a:lstStyle>
            <a:lvl1pPr marL="0" indent="0" algn="ctr">
              <a:buNone/>
              <a:defRPr sz="1600" b="0" i="0">
                <a:solidFill>
                  <a:schemeClr val="tx1"/>
                </a:solidFill>
                <a:latin typeface="+mj-lt"/>
                <a:cs typeface="Segoe UI Semibold" panose="020B0502040204020203" pitchFamily="34" charset="0"/>
              </a:defRPr>
            </a:lvl1pPr>
          </a:lstStyle>
          <a:p>
            <a:pPr lvl="0"/>
            <a:r>
              <a:rPr lang="en-US"/>
              <a:t>Click to edit Master text styles</a:t>
            </a:r>
          </a:p>
        </p:txBody>
      </p:sp>
      <p:sp>
        <p:nvSpPr>
          <p:cNvPr id="8" name="Text Placeholder 14">
            <a:extLst>
              <a:ext uri="{FF2B5EF4-FFF2-40B4-BE49-F238E27FC236}">
                <a16:creationId xmlns:a16="http://schemas.microsoft.com/office/drawing/2014/main" id="{5F1401AC-EF5B-A19F-A1B8-BE94B10D3A4E}"/>
              </a:ext>
            </a:extLst>
          </p:cNvPr>
          <p:cNvSpPr>
            <a:spLocks noGrp="1"/>
          </p:cNvSpPr>
          <p:nvPr>
            <p:ph type="body" sz="quarter" idx="13"/>
          </p:nvPr>
        </p:nvSpPr>
        <p:spPr>
          <a:xfrm>
            <a:off x="1534883" y="5010912"/>
            <a:ext cx="9144000" cy="184666"/>
          </a:xfrm>
          <a:prstGeom prst="rect">
            <a:avLst/>
          </a:prstGeom>
        </p:spPr>
        <p:txBody>
          <a:bodyPr/>
          <a:lstStyle>
            <a:lvl1pPr marL="0" indent="0" algn="ctr">
              <a:buNone/>
              <a:defRPr sz="1200">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25557144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64.xml><?xml version="1.0" encoding="utf-8"?>
<p:sldLayout xmlns:a="http://schemas.openxmlformats.org/drawingml/2006/main" xmlns:r="http://schemas.openxmlformats.org/officeDocument/2006/relationships" xmlns:p="http://schemas.openxmlformats.org/presentationml/2006/main" preserve="1" userDrawn="1">
  <p:cSld name="Quote_Purple">
    <p:bg>
      <p:bgPr>
        <a:solidFill>
          <a:schemeClr val="accent6"/>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050DF2A-4008-7ADC-F1B1-AEF3EC3F4AE5}"/>
              </a:ext>
            </a:extLst>
          </p:cNvPr>
          <p:cNvPicPr>
            <a:picLocks noChangeAspect="1"/>
          </p:cNvPicPr>
          <p:nvPr userDrawn="1"/>
        </p:nvPicPr>
        <p:blipFill>
          <a:blip r:embed="rId2">
            <a:biLevel thresh="25000"/>
            <a:alphaModFix amt="20000"/>
          </a:blip>
          <a:stretch>
            <a:fillRect/>
          </a:stretch>
        </p:blipFill>
        <p:spPr>
          <a:xfrm>
            <a:off x="720939" y="-1430212"/>
            <a:ext cx="6490706" cy="4743210"/>
          </a:xfrm>
          <a:prstGeom prst="rect">
            <a:avLst/>
          </a:prstGeom>
        </p:spPr>
      </p:pic>
      <p:pic>
        <p:nvPicPr>
          <p:cNvPr id="7" name="Picture 6">
            <a:extLst>
              <a:ext uri="{FF2B5EF4-FFF2-40B4-BE49-F238E27FC236}">
                <a16:creationId xmlns:a16="http://schemas.microsoft.com/office/drawing/2014/main" id="{C8068E63-4A09-0712-0A67-27152034AB07}"/>
              </a:ext>
            </a:extLst>
          </p:cNvPr>
          <p:cNvPicPr>
            <a:picLocks noChangeAspect="1"/>
          </p:cNvPicPr>
          <p:nvPr userDrawn="1"/>
        </p:nvPicPr>
        <p:blipFill>
          <a:blip r:embed="rId2">
            <a:biLevel thresh="25000"/>
            <a:alphaModFix amt="20000"/>
          </a:blip>
          <a:stretch>
            <a:fillRect/>
          </a:stretch>
        </p:blipFill>
        <p:spPr>
          <a:xfrm rot="10800000">
            <a:off x="8186352" y="3860767"/>
            <a:ext cx="4624669" cy="3379567"/>
          </a:xfrm>
          <a:prstGeom prst="rect">
            <a:avLst/>
          </a:prstGeom>
        </p:spPr>
      </p:pic>
      <p:sp>
        <p:nvSpPr>
          <p:cNvPr id="3" name="Text Placeholder 2">
            <a:extLst>
              <a:ext uri="{FF2B5EF4-FFF2-40B4-BE49-F238E27FC236}">
                <a16:creationId xmlns:a16="http://schemas.microsoft.com/office/drawing/2014/main" id="{9DA38BF3-461B-6400-1B26-8D07051B435B}"/>
              </a:ext>
            </a:extLst>
          </p:cNvPr>
          <p:cNvSpPr>
            <a:spLocks noGrp="1"/>
          </p:cNvSpPr>
          <p:nvPr>
            <p:ph type="body" sz="quarter" idx="15"/>
          </p:nvPr>
        </p:nvSpPr>
        <p:spPr>
          <a:xfrm>
            <a:off x="1534883" y="2624554"/>
            <a:ext cx="9144000" cy="615553"/>
          </a:xfrm>
          <a:prstGeom prst="rect">
            <a:avLst/>
          </a:prstGeom>
        </p:spPr>
        <p:txBody>
          <a:bodyPr anchor="ctr"/>
          <a:lstStyle>
            <a:lvl1pPr marL="0" indent="0" algn="ctr">
              <a:spcBef>
                <a:spcPts val="0"/>
              </a:spcBef>
              <a:buNone/>
              <a:defRPr sz="4000" b="0" i="0" spc="-50" baseline="0">
                <a:solidFill>
                  <a:schemeClr val="tx1"/>
                </a:solidFill>
                <a:latin typeface="+mn-lt"/>
                <a:cs typeface="Segoe UI" panose="020B0502040204020203" pitchFamily="34" charset="0"/>
              </a:defRPr>
            </a:lvl1pPr>
            <a:lvl2pPr>
              <a:defRPr sz="4200">
                <a:solidFill>
                  <a:srgbClr val="F4F4F7"/>
                </a:solidFill>
              </a:defRPr>
            </a:lvl2pPr>
            <a:lvl3pPr>
              <a:defRPr sz="4200">
                <a:solidFill>
                  <a:srgbClr val="F4F4F7"/>
                </a:solidFill>
              </a:defRPr>
            </a:lvl3pPr>
            <a:lvl4pPr>
              <a:defRPr sz="4200">
                <a:solidFill>
                  <a:srgbClr val="F4F4F7"/>
                </a:solidFill>
              </a:defRPr>
            </a:lvl4pPr>
            <a:lvl5pPr>
              <a:defRPr sz="4200">
                <a:solidFill>
                  <a:srgbClr val="F4F4F7"/>
                </a:solidFill>
              </a:defRPr>
            </a:lvl5pPr>
          </a:lstStyle>
          <a:p>
            <a:pPr lvl="0"/>
            <a:r>
              <a:rPr lang="en-US"/>
              <a:t>Click to edit Master text styles</a:t>
            </a:r>
          </a:p>
        </p:txBody>
      </p:sp>
      <p:sp>
        <p:nvSpPr>
          <p:cNvPr id="5" name="Text Placeholder 14">
            <a:extLst>
              <a:ext uri="{FF2B5EF4-FFF2-40B4-BE49-F238E27FC236}">
                <a16:creationId xmlns:a16="http://schemas.microsoft.com/office/drawing/2014/main" id="{03018848-9AD6-5849-C1DB-16DE29D78142}"/>
              </a:ext>
            </a:extLst>
          </p:cNvPr>
          <p:cNvSpPr>
            <a:spLocks noGrp="1"/>
          </p:cNvSpPr>
          <p:nvPr>
            <p:ph type="body" sz="quarter" idx="14"/>
          </p:nvPr>
        </p:nvSpPr>
        <p:spPr>
          <a:xfrm>
            <a:off x="1534883" y="4711980"/>
            <a:ext cx="9144000" cy="246221"/>
          </a:xfrm>
          <a:prstGeom prst="rect">
            <a:avLst/>
          </a:prstGeom>
        </p:spPr>
        <p:txBody>
          <a:bodyPr/>
          <a:lstStyle>
            <a:lvl1pPr marL="0" indent="0" algn="ctr">
              <a:buNone/>
              <a:defRPr sz="1600" b="0" i="0">
                <a:solidFill>
                  <a:schemeClr val="tx1"/>
                </a:solidFill>
                <a:latin typeface="+mj-lt"/>
                <a:cs typeface="Segoe UI Semibold" panose="020B0502040204020203" pitchFamily="34" charset="0"/>
              </a:defRPr>
            </a:lvl1pPr>
          </a:lstStyle>
          <a:p>
            <a:pPr lvl="0"/>
            <a:r>
              <a:rPr lang="en-US"/>
              <a:t>Click to edit Master text styles</a:t>
            </a:r>
          </a:p>
        </p:txBody>
      </p:sp>
      <p:sp>
        <p:nvSpPr>
          <p:cNvPr id="8" name="Text Placeholder 14">
            <a:extLst>
              <a:ext uri="{FF2B5EF4-FFF2-40B4-BE49-F238E27FC236}">
                <a16:creationId xmlns:a16="http://schemas.microsoft.com/office/drawing/2014/main" id="{D48EEBB1-A8CF-EF07-8131-862FA4258F5E}"/>
              </a:ext>
            </a:extLst>
          </p:cNvPr>
          <p:cNvSpPr>
            <a:spLocks noGrp="1"/>
          </p:cNvSpPr>
          <p:nvPr>
            <p:ph type="body" sz="quarter" idx="13"/>
          </p:nvPr>
        </p:nvSpPr>
        <p:spPr>
          <a:xfrm>
            <a:off x="1536192" y="5010912"/>
            <a:ext cx="9144000" cy="184666"/>
          </a:xfrm>
          <a:prstGeom prst="rect">
            <a:avLst/>
          </a:prstGeom>
        </p:spPr>
        <p:txBody>
          <a:bodyPr/>
          <a:lstStyle>
            <a:lvl1pPr marL="0" indent="0" algn="ctr">
              <a:buNone/>
              <a:defRPr sz="1200">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6253193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65.xml><?xml version="1.0" encoding="utf-8"?>
<p:sldLayout xmlns:a="http://schemas.openxmlformats.org/drawingml/2006/main" xmlns:r="http://schemas.openxmlformats.org/officeDocument/2006/relationships" xmlns:p="http://schemas.openxmlformats.org/presentationml/2006/main" preserve="1" userDrawn="1">
  <p:cSld name="1-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8" name="Group 7">
            <a:extLst>
              <a:ext uri="{FF2B5EF4-FFF2-40B4-BE49-F238E27FC236}">
                <a16:creationId xmlns:a16="http://schemas.microsoft.com/office/drawing/2014/main" id="{97CC3447-9E4D-4060-B617-D25710C0FC2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9" name="Freeform: Shape 8">
              <a:extLst>
                <a:ext uri="{FF2B5EF4-FFF2-40B4-BE49-F238E27FC236}">
                  <a16:creationId xmlns:a16="http://schemas.microsoft.com/office/drawing/2014/main" id="{37277791-E53A-E179-DC10-F8BE56C75A0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Oval 9">
              <a:extLst>
                <a:ext uri="{FF2B5EF4-FFF2-40B4-BE49-F238E27FC236}">
                  <a16:creationId xmlns:a16="http://schemas.microsoft.com/office/drawing/2014/main" id="{D0518665-AC12-0E84-2B78-A5A6A422EFD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 name="Freeform: Shape 10">
              <a:extLst>
                <a:ext uri="{FF2B5EF4-FFF2-40B4-BE49-F238E27FC236}">
                  <a16:creationId xmlns:a16="http://schemas.microsoft.com/office/drawing/2014/main" id="{A7CECB3A-29CE-060B-51A6-05ABF3B57B4B}"/>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19468400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66.xml><?xml version="1.0" encoding="utf-8"?>
<p:sldLayout xmlns:a="http://schemas.openxmlformats.org/drawingml/2006/main" xmlns:r="http://schemas.openxmlformats.org/officeDocument/2006/relationships" xmlns:p="http://schemas.openxmlformats.org/presentationml/2006/main" preserve="1" userDrawn="1">
  <p:cSld name="1_1-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5" name="Text Placeholder 11">
            <a:extLst>
              <a:ext uri="{FF2B5EF4-FFF2-40B4-BE49-F238E27FC236}">
                <a16:creationId xmlns:a16="http://schemas.microsoft.com/office/drawing/2014/main" id="{A790AA64-2857-089A-38D7-2F214254E968}"/>
              </a:ext>
            </a:extLst>
          </p:cNvPr>
          <p:cNvSpPr>
            <a:spLocks noGrp="1"/>
          </p:cNvSpPr>
          <p:nvPr>
            <p:ph type="body" sz="quarter" idx="17"/>
          </p:nvPr>
        </p:nvSpPr>
        <p:spPr>
          <a:xfrm>
            <a:off x="584199" y="1594155"/>
            <a:ext cx="8196463"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6" name="Text Placeholder 3">
            <a:extLst>
              <a:ext uri="{FF2B5EF4-FFF2-40B4-BE49-F238E27FC236}">
                <a16:creationId xmlns:a16="http://schemas.microsoft.com/office/drawing/2014/main" id="{55AAAF14-6312-27D6-344A-FC49DD3F1116}"/>
              </a:ext>
            </a:extLst>
          </p:cNvPr>
          <p:cNvSpPr>
            <a:spLocks noGrp="1"/>
          </p:cNvSpPr>
          <p:nvPr>
            <p:ph type="body" sz="quarter" idx="15"/>
          </p:nvPr>
        </p:nvSpPr>
        <p:spPr>
          <a:xfrm>
            <a:off x="586390" y="2085764"/>
            <a:ext cx="819302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3" name="Group 2">
            <a:extLst>
              <a:ext uri="{FF2B5EF4-FFF2-40B4-BE49-F238E27FC236}">
                <a16:creationId xmlns:a16="http://schemas.microsoft.com/office/drawing/2014/main" id="{75CB4D55-9B65-AB63-18CD-50B4C065D161}"/>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C7791749-8B1B-E4A8-A79D-74FE15E9181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Oval 6">
              <a:extLst>
                <a:ext uri="{FF2B5EF4-FFF2-40B4-BE49-F238E27FC236}">
                  <a16:creationId xmlns:a16="http://schemas.microsoft.com/office/drawing/2014/main" id="{C83EF2AE-CD6A-FC08-077C-55B8F62F0C5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8" name="Freeform: Shape 7">
              <a:extLst>
                <a:ext uri="{FF2B5EF4-FFF2-40B4-BE49-F238E27FC236}">
                  <a16:creationId xmlns:a16="http://schemas.microsoft.com/office/drawing/2014/main" id="{DB473FE3-FF02-38FB-2537-6B2143C738B1}"/>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85614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67.xml><?xml version="1.0" encoding="utf-8"?>
<p:sldLayout xmlns:a="http://schemas.openxmlformats.org/drawingml/2006/main" xmlns:r="http://schemas.openxmlformats.org/officeDocument/2006/relationships" xmlns:p="http://schemas.openxmlformats.org/presentationml/2006/main" preserve="1" userDrawn="1">
  <p:cSld name="2-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12" name="Text Placeholder 3">
            <a:extLst>
              <a:ext uri="{FF2B5EF4-FFF2-40B4-BE49-F238E27FC236}">
                <a16:creationId xmlns:a16="http://schemas.microsoft.com/office/drawing/2014/main" id="{53CBC165-170D-08C9-3B02-A3330AE9A5C6}"/>
              </a:ext>
            </a:extLst>
          </p:cNvPr>
          <p:cNvSpPr>
            <a:spLocks noGrp="1"/>
          </p:cNvSpPr>
          <p:nvPr>
            <p:ph type="body" sz="quarter" idx="15"/>
          </p:nvPr>
        </p:nvSpPr>
        <p:spPr>
          <a:xfrm>
            <a:off x="586390" y="1591056"/>
            <a:ext cx="5217510"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74320" indent="-137160">
              <a:spcAft>
                <a:spcPts val="0"/>
              </a:spcAft>
              <a:buFont typeface="Arial" panose="020B0604020202020204" pitchFamily="34" charset="0"/>
              <a:buChar char="•"/>
              <a:defRPr>
                <a:solidFill>
                  <a:schemeClr val="tx1"/>
                </a:solidFill>
              </a:defRPr>
            </a:lvl2pPr>
            <a:lvl3pPr marL="411480" indent="-137160">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3">
            <a:extLst>
              <a:ext uri="{FF2B5EF4-FFF2-40B4-BE49-F238E27FC236}">
                <a16:creationId xmlns:a16="http://schemas.microsoft.com/office/drawing/2014/main" id="{7382E19E-C6C9-5DF7-1994-AFE741475188}"/>
              </a:ext>
            </a:extLst>
          </p:cNvPr>
          <p:cNvSpPr>
            <a:spLocks noGrp="1"/>
          </p:cNvSpPr>
          <p:nvPr>
            <p:ph type="body" sz="quarter" idx="20"/>
          </p:nvPr>
        </p:nvSpPr>
        <p:spPr>
          <a:xfrm>
            <a:off x="6253664" y="1591056"/>
            <a:ext cx="5187106"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74320" indent="-137160">
              <a:spcAft>
                <a:spcPts val="0"/>
              </a:spcAft>
              <a:buFont typeface="Arial" panose="020B0604020202020204" pitchFamily="34" charset="0"/>
              <a:buChar char="•"/>
              <a:defRPr>
                <a:solidFill>
                  <a:schemeClr val="tx1"/>
                </a:solidFill>
              </a:defRPr>
            </a:lvl2pPr>
            <a:lvl3pPr marL="411480" indent="-137160">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3" name="Group 2">
            <a:extLst>
              <a:ext uri="{FF2B5EF4-FFF2-40B4-BE49-F238E27FC236}">
                <a16:creationId xmlns:a16="http://schemas.microsoft.com/office/drawing/2014/main" id="{B5531557-0A11-FF11-F0AA-6A0AF81549A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3F9F2A8E-4FA2-9E61-F41F-A4A3F821D72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Oval 4">
              <a:extLst>
                <a:ext uri="{FF2B5EF4-FFF2-40B4-BE49-F238E27FC236}">
                  <a16:creationId xmlns:a16="http://schemas.microsoft.com/office/drawing/2014/main" id="{2821EC7E-EB7C-4021-F43A-E09205AAC313}"/>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6" name="Freeform: Shape 5">
              <a:extLst>
                <a:ext uri="{FF2B5EF4-FFF2-40B4-BE49-F238E27FC236}">
                  <a16:creationId xmlns:a16="http://schemas.microsoft.com/office/drawing/2014/main" id="{7F2BAB2E-FC45-840A-53B0-59EEEA522D73}"/>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423307131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8">
          <p15:clr>
            <a:srgbClr val="954F72"/>
          </p15:clr>
        </p15:guide>
        <p15:guide id="9" pos="2150">
          <p15:clr>
            <a:srgbClr val="954F72"/>
          </p15:clr>
        </p15:guide>
        <p15:guide id="10" pos="2544">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88">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68.xml><?xml version="1.0" encoding="utf-8"?>
<p:sldLayout xmlns:a="http://schemas.openxmlformats.org/drawingml/2006/main" xmlns:r="http://schemas.openxmlformats.org/officeDocument/2006/relationships" xmlns:p="http://schemas.openxmlformats.org/presentationml/2006/main" preserve="1" userDrawn="1">
  <p:cSld name="2-column_Text_with Subhead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7" name="Text Placeholder 11">
            <a:extLst>
              <a:ext uri="{FF2B5EF4-FFF2-40B4-BE49-F238E27FC236}">
                <a16:creationId xmlns:a16="http://schemas.microsoft.com/office/drawing/2014/main" id="{B99DE518-C598-A940-A59E-AD0A05432BA4}"/>
              </a:ext>
            </a:extLst>
          </p:cNvPr>
          <p:cNvSpPr>
            <a:spLocks noGrp="1"/>
          </p:cNvSpPr>
          <p:nvPr>
            <p:ph type="body" sz="quarter" idx="16"/>
          </p:nvPr>
        </p:nvSpPr>
        <p:spPr>
          <a:xfrm>
            <a:off x="584200" y="1594155"/>
            <a:ext cx="5219700"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24E25ABE-71E1-BA48-6C8C-383755934901}"/>
              </a:ext>
            </a:extLst>
          </p:cNvPr>
          <p:cNvSpPr>
            <a:spLocks noGrp="1"/>
          </p:cNvSpPr>
          <p:nvPr>
            <p:ph type="body" sz="quarter" idx="15"/>
          </p:nvPr>
        </p:nvSpPr>
        <p:spPr>
          <a:xfrm>
            <a:off x="586390" y="2085764"/>
            <a:ext cx="5217510"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8" name="Text Placeholder 11">
            <a:extLst>
              <a:ext uri="{FF2B5EF4-FFF2-40B4-BE49-F238E27FC236}">
                <a16:creationId xmlns:a16="http://schemas.microsoft.com/office/drawing/2014/main" id="{1B7E7F6E-4D9D-5F8C-A5F0-526CA973BE99}"/>
              </a:ext>
            </a:extLst>
          </p:cNvPr>
          <p:cNvSpPr>
            <a:spLocks noGrp="1"/>
          </p:cNvSpPr>
          <p:nvPr>
            <p:ph type="body" sz="quarter" idx="19"/>
          </p:nvPr>
        </p:nvSpPr>
        <p:spPr>
          <a:xfrm>
            <a:off x="6244220" y="1594155"/>
            <a:ext cx="5219700"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3" name="Text Placeholder 3">
            <a:extLst>
              <a:ext uri="{FF2B5EF4-FFF2-40B4-BE49-F238E27FC236}">
                <a16:creationId xmlns:a16="http://schemas.microsoft.com/office/drawing/2014/main" id="{37DAE155-2008-5357-51E8-E6B1FA7558C2}"/>
              </a:ext>
            </a:extLst>
          </p:cNvPr>
          <p:cNvSpPr>
            <a:spLocks noGrp="1"/>
          </p:cNvSpPr>
          <p:nvPr>
            <p:ph type="body" sz="quarter" idx="20"/>
          </p:nvPr>
        </p:nvSpPr>
        <p:spPr>
          <a:xfrm>
            <a:off x="6253664" y="2085764"/>
            <a:ext cx="5187106"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3" name="Group 2">
            <a:extLst>
              <a:ext uri="{FF2B5EF4-FFF2-40B4-BE49-F238E27FC236}">
                <a16:creationId xmlns:a16="http://schemas.microsoft.com/office/drawing/2014/main" id="{5EE04F0D-B6FF-8FEA-7F4F-95E4D60989E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656E13FA-68B0-D1C5-DD45-C44D8525C6A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Oval 4">
              <a:extLst>
                <a:ext uri="{FF2B5EF4-FFF2-40B4-BE49-F238E27FC236}">
                  <a16:creationId xmlns:a16="http://schemas.microsoft.com/office/drawing/2014/main" id="{22B9E8C9-141B-37D2-D00F-5008D15A7EF8}"/>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6" name="Freeform: Shape 5">
              <a:extLst>
                <a:ext uri="{FF2B5EF4-FFF2-40B4-BE49-F238E27FC236}">
                  <a16:creationId xmlns:a16="http://schemas.microsoft.com/office/drawing/2014/main" id="{86E064A7-264F-EBFF-ECD0-8E06A82C9F3F}"/>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85831067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8">
          <p15:clr>
            <a:srgbClr val="954F72"/>
          </p15:clr>
        </p15:guide>
        <p15:guide id="9" pos="2150">
          <p15:clr>
            <a:srgbClr val="954F72"/>
          </p15:clr>
        </p15:guide>
        <p15:guide id="10" pos="2544">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69.xml><?xml version="1.0" encoding="utf-8"?>
<p:sldLayout xmlns:a="http://schemas.openxmlformats.org/drawingml/2006/main" xmlns:r="http://schemas.openxmlformats.org/officeDocument/2006/relationships" xmlns:p="http://schemas.openxmlformats.org/presentationml/2006/main" preserve="1" userDrawn="1">
  <p:cSld name="3-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F940B0D9-7832-B819-D230-4F210761A29F}"/>
              </a:ext>
            </a:extLst>
          </p:cNvPr>
          <p:cNvSpPr>
            <a:spLocks noGrp="1"/>
          </p:cNvSpPr>
          <p:nvPr>
            <p:ph type="body" sz="quarter" idx="15"/>
          </p:nvPr>
        </p:nvSpPr>
        <p:spPr>
          <a:xfrm>
            <a:off x="586390"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9" name="Text Placeholder 3">
            <a:extLst>
              <a:ext uri="{FF2B5EF4-FFF2-40B4-BE49-F238E27FC236}">
                <a16:creationId xmlns:a16="http://schemas.microsoft.com/office/drawing/2014/main" id="{C0D492BA-29A5-F31A-7F93-39ADE3E5EDA1}"/>
              </a:ext>
            </a:extLst>
          </p:cNvPr>
          <p:cNvSpPr>
            <a:spLocks noGrp="1"/>
          </p:cNvSpPr>
          <p:nvPr>
            <p:ph type="body" sz="quarter" idx="16"/>
          </p:nvPr>
        </p:nvSpPr>
        <p:spPr>
          <a:xfrm>
            <a:off x="4362862"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0" name="Text Placeholder 3">
            <a:extLst>
              <a:ext uri="{FF2B5EF4-FFF2-40B4-BE49-F238E27FC236}">
                <a16:creationId xmlns:a16="http://schemas.microsoft.com/office/drawing/2014/main" id="{36EDCFC9-DB25-88C3-92DA-E2554C14A27E}"/>
              </a:ext>
            </a:extLst>
          </p:cNvPr>
          <p:cNvSpPr>
            <a:spLocks noGrp="1"/>
          </p:cNvSpPr>
          <p:nvPr>
            <p:ph type="body" sz="quarter" idx="17"/>
          </p:nvPr>
        </p:nvSpPr>
        <p:spPr>
          <a:xfrm>
            <a:off x="8130190"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4" name="Group 3">
            <a:extLst>
              <a:ext uri="{FF2B5EF4-FFF2-40B4-BE49-F238E27FC236}">
                <a16:creationId xmlns:a16="http://schemas.microsoft.com/office/drawing/2014/main" id="{D3F2F413-F4CB-FCBA-AC2B-798D070815D6}"/>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5" name="Freeform: Shape 4">
              <a:extLst>
                <a:ext uri="{FF2B5EF4-FFF2-40B4-BE49-F238E27FC236}">
                  <a16:creationId xmlns:a16="http://schemas.microsoft.com/office/drawing/2014/main" id="{78E40CEF-57BE-C201-009A-5050BBE55B33}"/>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6" name="Oval 5">
              <a:extLst>
                <a:ext uri="{FF2B5EF4-FFF2-40B4-BE49-F238E27FC236}">
                  <a16:creationId xmlns:a16="http://schemas.microsoft.com/office/drawing/2014/main" id="{70891B08-49FB-1DFF-2ECA-66595D375995}"/>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7" name="Freeform: Shape 6">
              <a:extLst>
                <a:ext uri="{FF2B5EF4-FFF2-40B4-BE49-F238E27FC236}">
                  <a16:creationId xmlns:a16="http://schemas.microsoft.com/office/drawing/2014/main" id="{F472FAB7-DF95-1782-E394-22BF7CEFF509}"/>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90416451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70.xml><?xml version="1.0" encoding="utf-8"?>
<p:sldLayout xmlns:a="http://schemas.openxmlformats.org/drawingml/2006/main" xmlns:r="http://schemas.openxmlformats.org/officeDocument/2006/relationships" xmlns:p="http://schemas.openxmlformats.org/presentationml/2006/main" preserve="1" userDrawn="1">
  <p:cSld name="3-column_Text_with Subhead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11" name="Text Placeholder 11">
            <a:extLst>
              <a:ext uri="{FF2B5EF4-FFF2-40B4-BE49-F238E27FC236}">
                <a16:creationId xmlns:a16="http://schemas.microsoft.com/office/drawing/2014/main" id="{3C284B3A-DEE1-29EB-8131-8DF975DF34DC}"/>
              </a:ext>
            </a:extLst>
          </p:cNvPr>
          <p:cNvSpPr>
            <a:spLocks noGrp="1"/>
          </p:cNvSpPr>
          <p:nvPr>
            <p:ph type="body" sz="quarter" idx="16"/>
          </p:nvPr>
        </p:nvSpPr>
        <p:spPr>
          <a:xfrm>
            <a:off x="584200"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CF3D4312-BF2B-32E8-5504-BD03D020A7F6}"/>
              </a:ext>
            </a:extLst>
          </p:cNvPr>
          <p:cNvSpPr>
            <a:spLocks noGrp="1"/>
          </p:cNvSpPr>
          <p:nvPr>
            <p:ph type="body" sz="quarter" idx="15"/>
          </p:nvPr>
        </p:nvSpPr>
        <p:spPr>
          <a:xfrm>
            <a:off x="586390"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11">
            <a:extLst>
              <a:ext uri="{FF2B5EF4-FFF2-40B4-BE49-F238E27FC236}">
                <a16:creationId xmlns:a16="http://schemas.microsoft.com/office/drawing/2014/main" id="{17AB9DF2-C697-A678-389D-BE5F6AF6F25B}"/>
              </a:ext>
            </a:extLst>
          </p:cNvPr>
          <p:cNvSpPr>
            <a:spLocks noGrp="1"/>
          </p:cNvSpPr>
          <p:nvPr>
            <p:ph type="body" sz="quarter" idx="22"/>
          </p:nvPr>
        </p:nvSpPr>
        <p:spPr>
          <a:xfrm>
            <a:off x="4357547"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C8ADB951-618D-18AA-AF3F-A625B8916844}"/>
              </a:ext>
            </a:extLst>
          </p:cNvPr>
          <p:cNvSpPr>
            <a:spLocks noGrp="1"/>
          </p:cNvSpPr>
          <p:nvPr>
            <p:ph type="body" sz="quarter" idx="23"/>
          </p:nvPr>
        </p:nvSpPr>
        <p:spPr>
          <a:xfrm>
            <a:off x="4359737"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3" name="Text Placeholder 11">
            <a:extLst>
              <a:ext uri="{FF2B5EF4-FFF2-40B4-BE49-F238E27FC236}">
                <a16:creationId xmlns:a16="http://schemas.microsoft.com/office/drawing/2014/main" id="{4759A57E-BDDC-1596-6959-BA7696DE9B08}"/>
              </a:ext>
            </a:extLst>
          </p:cNvPr>
          <p:cNvSpPr>
            <a:spLocks noGrp="1"/>
          </p:cNvSpPr>
          <p:nvPr>
            <p:ph type="body" sz="quarter" idx="24"/>
          </p:nvPr>
        </p:nvSpPr>
        <p:spPr>
          <a:xfrm>
            <a:off x="8130894"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4" name="Text Placeholder 3">
            <a:extLst>
              <a:ext uri="{FF2B5EF4-FFF2-40B4-BE49-F238E27FC236}">
                <a16:creationId xmlns:a16="http://schemas.microsoft.com/office/drawing/2014/main" id="{CDA52B45-289B-E4AF-9D79-083305995111}"/>
              </a:ext>
            </a:extLst>
          </p:cNvPr>
          <p:cNvSpPr>
            <a:spLocks noGrp="1"/>
          </p:cNvSpPr>
          <p:nvPr>
            <p:ph type="body" sz="quarter" idx="25"/>
          </p:nvPr>
        </p:nvSpPr>
        <p:spPr>
          <a:xfrm>
            <a:off x="8133084"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5" name="Group 4">
            <a:extLst>
              <a:ext uri="{FF2B5EF4-FFF2-40B4-BE49-F238E27FC236}">
                <a16:creationId xmlns:a16="http://schemas.microsoft.com/office/drawing/2014/main" id="{6626E287-FE70-E3C8-AB09-3AB8FC35216F}"/>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6" name="Freeform: Shape 5">
              <a:extLst>
                <a:ext uri="{FF2B5EF4-FFF2-40B4-BE49-F238E27FC236}">
                  <a16:creationId xmlns:a16="http://schemas.microsoft.com/office/drawing/2014/main" id="{B3702E12-AC16-6D41-5E67-034CA01A9A1C}"/>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Oval 6">
              <a:extLst>
                <a:ext uri="{FF2B5EF4-FFF2-40B4-BE49-F238E27FC236}">
                  <a16:creationId xmlns:a16="http://schemas.microsoft.com/office/drawing/2014/main" id="{04E272D5-C926-45D2-327C-B6791CFF6D4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8" name="Freeform: Shape 7">
              <a:extLst>
                <a:ext uri="{FF2B5EF4-FFF2-40B4-BE49-F238E27FC236}">
                  <a16:creationId xmlns:a16="http://schemas.microsoft.com/office/drawing/2014/main" id="{7F8CB563-E270-9BA9-BBCB-8F986419AC60}"/>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61347046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4">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71.xml><?xml version="1.0" encoding="utf-8"?>
<p:sldLayout xmlns:a="http://schemas.openxmlformats.org/drawingml/2006/main" xmlns:r="http://schemas.openxmlformats.org/officeDocument/2006/relationships" xmlns:p="http://schemas.openxmlformats.org/presentationml/2006/main" preserve="1" userDrawn="1">
  <p:cSld name="1-column_Text_with Ima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1" y="585216"/>
            <a:ext cx="4710689"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8" name="Text Placeholder 11">
            <a:extLst>
              <a:ext uri="{FF2B5EF4-FFF2-40B4-BE49-F238E27FC236}">
                <a16:creationId xmlns:a16="http://schemas.microsoft.com/office/drawing/2014/main" id="{4ACB92EB-B163-EB38-0156-C028F872F1C8}"/>
              </a:ext>
            </a:extLst>
          </p:cNvPr>
          <p:cNvSpPr>
            <a:spLocks noGrp="1"/>
          </p:cNvSpPr>
          <p:nvPr>
            <p:ph type="body" sz="quarter" idx="16"/>
          </p:nvPr>
        </p:nvSpPr>
        <p:spPr>
          <a:xfrm>
            <a:off x="584200" y="1594155"/>
            <a:ext cx="4714663"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9" name="Text Placeholder 3">
            <a:extLst>
              <a:ext uri="{FF2B5EF4-FFF2-40B4-BE49-F238E27FC236}">
                <a16:creationId xmlns:a16="http://schemas.microsoft.com/office/drawing/2014/main" id="{20190326-CB8A-9A65-714A-07CD312C349A}"/>
              </a:ext>
            </a:extLst>
          </p:cNvPr>
          <p:cNvSpPr>
            <a:spLocks noGrp="1"/>
          </p:cNvSpPr>
          <p:nvPr>
            <p:ph type="body" sz="quarter" idx="15"/>
          </p:nvPr>
        </p:nvSpPr>
        <p:spPr>
          <a:xfrm>
            <a:off x="586389" y="2085764"/>
            <a:ext cx="4712685"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7E90DBB6-E167-EFBB-7028-79615839561D}"/>
              </a:ext>
            </a:extLst>
          </p:cNvPr>
          <p:cNvSpPr>
            <a:spLocks noGrp="1"/>
          </p:cNvSpPr>
          <p:nvPr>
            <p:ph type="pic" sz="quarter" idx="19" hasCustomPrompt="1"/>
          </p:nvPr>
        </p:nvSpPr>
        <p:spPr bwMode="ltGray">
          <a:xfrm>
            <a:off x="6096000" y="0"/>
            <a:ext cx="6096000" cy="6858000"/>
          </a:xfrm>
          <a:prstGeom prst="rect">
            <a:avLst/>
          </a:prstGeom>
          <a:solidFill>
            <a:srgbClr val="F4F4F7"/>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102585131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6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72.xml><?xml version="1.0" encoding="utf-8"?>
<p:sldLayout xmlns:a="http://schemas.openxmlformats.org/drawingml/2006/main" xmlns:r="http://schemas.openxmlformats.org/officeDocument/2006/relationships" xmlns:p="http://schemas.openxmlformats.org/presentationml/2006/main" preserve="1" userDrawn="1">
  <p:cSld name="2-column_Text_with Ima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rgbClr val="001F2D"/>
                </a:solidFill>
                <a:latin typeface="+mj-lt"/>
                <a:cs typeface="Segoe UI Semibold" panose="020B0502040204020203" pitchFamily="34" charset="0"/>
              </a:defRPr>
            </a:lvl1pPr>
          </a:lstStyle>
          <a:p>
            <a:r>
              <a:rPr lang="en-US"/>
              <a:t>Click to edit Master title style</a:t>
            </a:r>
          </a:p>
        </p:txBody>
      </p:sp>
      <p:sp>
        <p:nvSpPr>
          <p:cNvPr id="11" name="Text Placeholder 11">
            <a:extLst>
              <a:ext uri="{FF2B5EF4-FFF2-40B4-BE49-F238E27FC236}">
                <a16:creationId xmlns:a16="http://schemas.microsoft.com/office/drawing/2014/main" id="{3C284B3A-DEE1-29EB-8131-8DF975DF34DC}"/>
              </a:ext>
            </a:extLst>
          </p:cNvPr>
          <p:cNvSpPr>
            <a:spLocks noGrp="1"/>
          </p:cNvSpPr>
          <p:nvPr>
            <p:ph type="body" sz="quarter" idx="16"/>
          </p:nvPr>
        </p:nvSpPr>
        <p:spPr>
          <a:xfrm>
            <a:off x="584200"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CF3D4312-BF2B-32E8-5504-BD03D020A7F6}"/>
              </a:ext>
            </a:extLst>
          </p:cNvPr>
          <p:cNvSpPr>
            <a:spLocks noGrp="1"/>
          </p:cNvSpPr>
          <p:nvPr>
            <p:ph type="body" sz="quarter" idx="15"/>
          </p:nvPr>
        </p:nvSpPr>
        <p:spPr>
          <a:xfrm>
            <a:off x="586390" y="2085764"/>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11">
            <a:extLst>
              <a:ext uri="{FF2B5EF4-FFF2-40B4-BE49-F238E27FC236}">
                <a16:creationId xmlns:a16="http://schemas.microsoft.com/office/drawing/2014/main" id="{17AB9DF2-C697-A678-389D-BE5F6AF6F25B}"/>
              </a:ext>
            </a:extLst>
          </p:cNvPr>
          <p:cNvSpPr>
            <a:spLocks noGrp="1"/>
          </p:cNvSpPr>
          <p:nvPr>
            <p:ph type="body" sz="quarter" idx="22"/>
          </p:nvPr>
        </p:nvSpPr>
        <p:spPr>
          <a:xfrm>
            <a:off x="4357547"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C8ADB951-618D-18AA-AF3F-A625B8916844}"/>
              </a:ext>
            </a:extLst>
          </p:cNvPr>
          <p:cNvSpPr>
            <a:spLocks noGrp="1"/>
          </p:cNvSpPr>
          <p:nvPr>
            <p:ph type="body" sz="quarter" idx="23"/>
          </p:nvPr>
        </p:nvSpPr>
        <p:spPr>
          <a:xfrm>
            <a:off x="4359737" y="2085764"/>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59B1DE51-5CDE-B96B-62FD-3A69CF692881}"/>
              </a:ext>
            </a:extLst>
          </p:cNvPr>
          <p:cNvSpPr>
            <a:spLocks noGrp="1"/>
          </p:cNvSpPr>
          <p:nvPr>
            <p:ph type="pic" sz="quarter" idx="19" hasCustomPrompt="1"/>
          </p:nvPr>
        </p:nvSpPr>
        <p:spPr bwMode="ltGray">
          <a:xfrm>
            <a:off x="8128000" y="0"/>
            <a:ext cx="4064000" cy="6858000"/>
          </a:xfrm>
          <a:prstGeom prst="rect">
            <a:avLst/>
          </a:prstGeom>
          <a:solidFill>
            <a:srgbClr val="F4F4F7"/>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118996071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73.xml><?xml version="1.0" encoding="utf-8"?>
<p:sldLayout xmlns:a="http://schemas.openxmlformats.org/drawingml/2006/main" xmlns:r="http://schemas.openxmlformats.org/officeDocument/2006/relationships" xmlns:p="http://schemas.openxmlformats.org/presentationml/2006/main" preserve="1" userDrawn="1">
  <p:cSld name="Blank_with Hea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grpSp>
        <p:nvGrpSpPr>
          <p:cNvPr id="3" name="Group 2">
            <a:extLst>
              <a:ext uri="{FF2B5EF4-FFF2-40B4-BE49-F238E27FC236}">
                <a16:creationId xmlns:a16="http://schemas.microsoft.com/office/drawing/2014/main" id="{13FC0325-B232-9979-C320-C2045E0A9199}"/>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E0B7B2E6-ECC3-48A8-C4C7-623CF092E0F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Oval 4">
              <a:extLst>
                <a:ext uri="{FF2B5EF4-FFF2-40B4-BE49-F238E27FC236}">
                  <a16:creationId xmlns:a16="http://schemas.microsoft.com/office/drawing/2014/main" id="{25EC17A5-BCD0-CC11-E64B-5234103B9704}"/>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6" name="Freeform: Shape 5">
              <a:extLst>
                <a:ext uri="{FF2B5EF4-FFF2-40B4-BE49-F238E27FC236}">
                  <a16:creationId xmlns:a16="http://schemas.microsoft.com/office/drawing/2014/main" id="{87A84BFD-7DF9-CCA5-A785-A07BA50F5F08}"/>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898281517"/>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74.xml><?xml version="1.0" encoding="utf-8"?>
<p:sldLayout xmlns:a="http://schemas.openxmlformats.org/drawingml/2006/main" xmlns:r="http://schemas.openxmlformats.org/officeDocument/2006/relationships" xmlns:p="http://schemas.openxmlformats.org/presentationml/2006/main" preserve="1" userDrawn="1">
  <p:cSld name="Background shape 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99DC0-852C-16D7-6084-FCD8ED40CD20}"/>
              </a:ext>
            </a:extLst>
          </p:cNvPr>
          <p:cNvSpPr>
            <a:spLocks noGrp="1"/>
          </p:cNvSpPr>
          <p:nvPr>
            <p:ph type="title"/>
          </p:nvPr>
        </p:nvSpPr>
        <p:spPr/>
        <p:txBody>
          <a:bodyPr/>
          <a:lstStyle/>
          <a:p>
            <a:r>
              <a:rPr lang="en-US"/>
              <a:t>Click to edit Master title style</a:t>
            </a:r>
          </a:p>
        </p:txBody>
      </p:sp>
      <p:sp>
        <p:nvSpPr>
          <p:cNvPr id="3" name="Graphic 1026">
            <a:extLst>
              <a:ext uri="{FF2B5EF4-FFF2-40B4-BE49-F238E27FC236}">
                <a16:creationId xmlns:a16="http://schemas.microsoft.com/office/drawing/2014/main" id="{6118CA02-31A9-C813-D1E3-F9C4A385761F}"/>
              </a:ext>
              <a:ext uri="{C183D7F6-B498-43B3-948B-1728B52AA6E4}">
                <adec:decorative xmlns:adec="http://schemas.microsoft.com/office/drawing/2017/decorative" val="1"/>
              </a:ext>
            </a:extLst>
          </p:cNvPr>
          <p:cNvSpPr/>
          <p:nvPr userDrawn="1"/>
        </p:nvSpPr>
        <p:spPr>
          <a:xfrm>
            <a:off x="0" y="1295404"/>
            <a:ext cx="12191992" cy="5562596"/>
          </a:xfrm>
          <a:custGeom>
            <a:avLst/>
            <a:gdLst>
              <a:gd name="connsiteX0" fmla="*/ 925822 w 12191992"/>
              <a:gd name="connsiteY0" fmla="*/ -136 h 5562596"/>
              <a:gd name="connsiteX1" fmla="*/ 11269211 w 12191992"/>
              <a:gd name="connsiteY1" fmla="*/ -136 h 5562596"/>
              <a:gd name="connsiteX2" fmla="*/ 11606777 w 12191992"/>
              <a:gd name="connsiteY2" fmla="*/ 337287 h 5562596"/>
              <a:gd name="connsiteX3" fmla="*/ 11606777 w 12191992"/>
              <a:gd name="connsiteY3" fmla="*/ 4322602 h 5562596"/>
              <a:gd name="connsiteX4" fmla="*/ 11932627 w 12191992"/>
              <a:gd name="connsiteY4" fmla="*/ 4648414 h 5562596"/>
              <a:gd name="connsiteX5" fmla="*/ 12191993 w 12191992"/>
              <a:gd name="connsiteY5" fmla="*/ 4648414 h 5562596"/>
              <a:gd name="connsiteX6" fmla="*/ 12191993 w 12191992"/>
              <a:gd name="connsiteY6" fmla="*/ 5562461 h 5562596"/>
              <a:gd name="connsiteX7" fmla="*/ 11606777 w 12191992"/>
              <a:gd name="connsiteY7" fmla="*/ 5562461 h 5562596"/>
              <a:gd name="connsiteX8" fmla="*/ 588263 w 12191992"/>
              <a:gd name="connsiteY8" fmla="*/ 5562461 h 5562596"/>
              <a:gd name="connsiteX9" fmla="*/ 0 w 12191992"/>
              <a:gd name="connsiteY9" fmla="*/ 5562461 h 5562596"/>
              <a:gd name="connsiteX10" fmla="*/ 0 w 12191992"/>
              <a:gd name="connsiteY10" fmla="*/ 4648414 h 5562596"/>
              <a:gd name="connsiteX11" fmla="*/ 267235 w 12191992"/>
              <a:gd name="connsiteY11" fmla="*/ 4648414 h 5562596"/>
              <a:gd name="connsiteX12" fmla="*/ 588263 w 12191992"/>
              <a:gd name="connsiteY12" fmla="*/ 4327383 h 5562596"/>
              <a:gd name="connsiteX13" fmla="*/ 588263 w 12191992"/>
              <a:gd name="connsiteY13" fmla="*/ 337287 h 5562596"/>
              <a:gd name="connsiteX14" fmla="*/ 925822 w 12191992"/>
              <a:gd name="connsiteY14" fmla="*/ -136 h 5562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1992" h="5562596">
                <a:moveTo>
                  <a:pt x="925822" y="-136"/>
                </a:moveTo>
                <a:lnTo>
                  <a:pt x="11269211" y="-136"/>
                </a:lnTo>
                <a:cubicBezTo>
                  <a:pt x="11455615" y="-136"/>
                  <a:pt x="11606777" y="150930"/>
                  <a:pt x="11606777" y="337287"/>
                </a:cubicBezTo>
                <a:lnTo>
                  <a:pt x="11606777" y="4322602"/>
                </a:lnTo>
                <a:cubicBezTo>
                  <a:pt x="11606777" y="4502538"/>
                  <a:pt x="11752604" y="4648414"/>
                  <a:pt x="11932627" y="4648414"/>
                </a:cubicBezTo>
                <a:lnTo>
                  <a:pt x="12191993" y="4648414"/>
                </a:lnTo>
                <a:lnTo>
                  <a:pt x="12191993" y="5562461"/>
                </a:lnTo>
                <a:lnTo>
                  <a:pt x="11606777" y="5562461"/>
                </a:lnTo>
                <a:lnTo>
                  <a:pt x="588263" y="5562461"/>
                </a:lnTo>
                <a:lnTo>
                  <a:pt x="0" y="5562461"/>
                </a:lnTo>
                <a:lnTo>
                  <a:pt x="0" y="4648414"/>
                </a:lnTo>
                <a:lnTo>
                  <a:pt x="267235" y="4648414"/>
                </a:lnTo>
                <a:cubicBezTo>
                  <a:pt x="444533" y="4648414"/>
                  <a:pt x="588263" y="4504682"/>
                  <a:pt x="588263" y="4327383"/>
                </a:cubicBezTo>
                <a:lnTo>
                  <a:pt x="588263" y="337287"/>
                </a:lnTo>
                <a:cubicBezTo>
                  <a:pt x="588263" y="150930"/>
                  <a:pt x="739393" y="-136"/>
                  <a:pt x="925822" y="-136"/>
                </a:cubicBezTo>
                <a:close/>
              </a:path>
            </a:pathLst>
          </a:cu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 name="Group 7">
            <a:extLst>
              <a:ext uri="{FF2B5EF4-FFF2-40B4-BE49-F238E27FC236}">
                <a16:creationId xmlns:a16="http://schemas.microsoft.com/office/drawing/2014/main" id="{31F0318E-FA71-B5F1-45A2-C50BEC237964}"/>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9" name="Freeform: Shape 8">
              <a:extLst>
                <a:ext uri="{FF2B5EF4-FFF2-40B4-BE49-F238E27FC236}">
                  <a16:creationId xmlns:a16="http://schemas.microsoft.com/office/drawing/2014/main" id="{B59A1329-BCD0-B1AD-B522-44EF6E1F6F73}"/>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Oval 9">
              <a:extLst>
                <a:ext uri="{FF2B5EF4-FFF2-40B4-BE49-F238E27FC236}">
                  <a16:creationId xmlns:a16="http://schemas.microsoft.com/office/drawing/2014/main" id="{97864A79-1349-603C-CC97-DE849E5B2AAE}"/>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 name="Freeform: Shape 10">
              <a:extLst>
                <a:ext uri="{FF2B5EF4-FFF2-40B4-BE49-F238E27FC236}">
                  <a16:creationId xmlns:a16="http://schemas.microsoft.com/office/drawing/2014/main" id="{23B3B3FB-5D80-9F7D-1657-6E54AF5FF93A}"/>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5" name="Content Placeholder 4">
            <a:extLst>
              <a:ext uri="{FF2B5EF4-FFF2-40B4-BE49-F238E27FC236}">
                <a16:creationId xmlns:a16="http://schemas.microsoft.com/office/drawing/2014/main" id="{425F4B83-3AA6-D91A-9633-B97DF95EBB0E}"/>
              </a:ext>
            </a:extLst>
          </p:cNvPr>
          <p:cNvSpPr>
            <a:spLocks noGrp="1"/>
          </p:cNvSpPr>
          <p:nvPr>
            <p:ph sz="quarter" idx="10"/>
          </p:nvPr>
        </p:nvSpPr>
        <p:spPr>
          <a:xfrm>
            <a:off x="904875" y="1581150"/>
            <a:ext cx="10391775" cy="4705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142556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75.xml><?xml version="1.0" encoding="utf-8"?>
<p:sldLayout xmlns:a="http://schemas.openxmlformats.org/drawingml/2006/main" xmlns:r="http://schemas.openxmlformats.org/officeDocument/2006/relationships" xmlns:p="http://schemas.openxmlformats.org/presentationml/2006/main" preserve="1" userDrawn="1">
  <p:cSld name="Background shape 2">
    <p:bg>
      <p:bgPr>
        <a:solidFill>
          <a:schemeClr val="bg2"/>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D4CEAE3-C3D2-ADCC-C380-4D59AF52A1E6}"/>
              </a:ext>
            </a:extLst>
          </p:cNvPr>
          <p:cNvSpPr>
            <a:spLocks/>
          </p:cNvSpPr>
          <p:nvPr userDrawn="1"/>
        </p:nvSpPr>
        <p:spPr bwMode="auto">
          <a:xfrm>
            <a:off x="-1" y="582613"/>
            <a:ext cx="11599865" cy="6275387"/>
          </a:xfrm>
          <a:custGeom>
            <a:avLst/>
            <a:gdLst>
              <a:gd name="connsiteX0" fmla="*/ 5130665 w 11599865"/>
              <a:gd name="connsiteY0" fmla="*/ 0 h 6275387"/>
              <a:gd name="connsiteX1" fmla="*/ 11298376 w 11599865"/>
              <a:gd name="connsiteY1" fmla="*/ 0 h 6275387"/>
              <a:gd name="connsiteX2" fmla="*/ 11599865 w 11599865"/>
              <a:gd name="connsiteY2" fmla="*/ 301489 h 6275387"/>
              <a:gd name="connsiteX3" fmla="*/ 11599865 w 11599865"/>
              <a:gd name="connsiteY3" fmla="*/ 4856112 h 6275387"/>
              <a:gd name="connsiteX4" fmla="*/ 11599865 w 11599865"/>
              <a:gd name="connsiteY4" fmla="*/ 5391284 h 6275387"/>
              <a:gd name="connsiteX5" fmla="*/ 11599865 w 11599865"/>
              <a:gd name="connsiteY5" fmla="*/ 5692773 h 6275387"/>
              <a:gd name="connsiteX6" fmla="*/ 11599865 w 11599865"/>
              <a:gd name="connsiteY6" fmla="*/ 6259512 h 6275387"/>
              <a:gd name="connsiteX7" fmla="*/ 11599865 w 11599865"/>
              <a:gd name="connsiteY7" fmla="*/ 6275387 h 6275387"/>
              <a:gd name="connsiteX8" fmla="*/ 0 w 11599865"/>
              <a:gd name="connsiteY8" fmla="*/ 6275387 h 6275387"/>
              <a:gd name="connsiteX9" fmla="*/ 0 w 11599865"/>
              <a:gd name="connsiteY9" fmla="*/ 5692773 h 6275387"/>
              <a:gd name="connsiteX10" fmla="*/ 3824869 w 11599865"/>
              <a:gd name="connsiteY10" fmla="*/ 5692773 h 6275387"/>
              <a:gd name="connsiteX11" fmla="*/ 4527687 w 11599865"/>
              <a:gd name="connsiteY11" fmla="*/ 5692773 h 6275387"/>
              <a:gd name="connsiteX12" fmla="*/ 4829176 w 11599865"/>
              <a:gd name="connsiteY12" fmla="*/ 5391284 h 6275387"/>
              <a:gd name="connsiteX13" fmla="*/ 4829176 w 11599865"/>
              <a:gd name="connsiteY13" fmla="*/ 4856112 h 6275387"/>
              <a:gd name="connsiteX14" fmla="*/ 4829176 w 11599865"/>
              <a:gd name="connsiteY14" fmla="*/ 301489 h 6275387"/>
              <a:gd name="connsiteX15" fmla="*/ 5130665 w 11599865"/>
              <a:gd name="connsiteY15" fmla="*/ 0 h 627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599865" h="6275387">
                <a:moveTo>
                  <a:pt x="5130665" y="0"/>
                </a:moveTo>
                <a:lnTo>
                  <a:pt x="11298376" y="0"/>
                </a:lnTo>
                <a:cubicBezTo>
                  <a:pt x="11464884" y="0"/>
                  <a:pt x="11599865" y="134981"/>
                  <a:pt x="11599865" y="301489"/>
                </a:cubicBezTo>
                <a:lnTo>
                  <a:pt x="11599865" y="4856112"/>
                </a:lnTo>
                <a:lnTo>
                  <a:pt x="11599865" y="5391284"/>
                </a:lnTo>
                <a:lnTo>
                  <a:pt x="11599865" y="5692773"/>
                </a:lnTo>
                <a:lnTo>
                  <a:pt x="11599865" y="6259512"/>
                </a:lnTo>
                <a:lnTo>
                  <a:pt x="11599865" y="6275387"/>
                </a:lnTo>
                <a:lnTo>
                  <a:pt x="0" y="6275387"/>
                </a:lnTo>
                <a:lnTo>
                  <a:pt x="0" y="5692773"/>
                </a:lnTo>
                <a:lnTo>
                  <a:pt x="3824869" y="5692773"/>
                </a:lnTo>
                <a:lnTo>
                  <a:pt x="4527687" y="5692773"/>
                </a:lnTo>
                <a:cubicBezTo>
                  <a:pt x="4694195" y="5692773"/>
                  <a:pt x="4829176" y="5557792"/>
                  <a:pt x="4829176" y="5391284"/>
                </a:cubicBezTo>
                <a:lnTo>
                  <a:pt x="4829176" y="4856112"/>
                </a:lnTo>
                <a:lnTo>
                  <a:pt x="4829176" y="301489"/>
                </a:lnTo>
                <a:cubicBezTo>
                  <a:pt x="4829176" y="134981"/>
                  <a:pt x="4964157" y="0"/>
                  <a:pt x="5130665" y="0"/>
                </a:cubicBezTo>
                <a:close/>
              </a:path>
            </a:pathLst>
          </a:custGeom>
          <a:solidFill>
            <a:schemeClr val="bg1"/>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5" name="Rectangle: Top Corners Rounded 4">
            <a:extLst>
              <a:ext uri="{FF2B5EF4-FFF2-40B4-BE49-F238E27FC236}">
                <a16:creationId xmlns:a16="http://schemas.microsoft.com/office/drawing/2014/main" id="{859B52A8-A910-6849-0B3C-5CBB1343BF70}"/>
              </a:ext>
            </a:extLst>
          </p:cNvPr>
          <p:cNvSpPr/>
          <p:nvPr userDrawn="1"/>
        </p:nvSpPr>
        <p:spPr bwMode="auto">
          <a:xfrm rot="16200000">
            <a:off x="-430438" y="1013052"/>
            <a:ext cx="5505448" cy="4644570"/>
          </a:xfrm>
          <a:prstGeom prst="round2SameRect">
            <a:avLst>
              <a:gd name="adj1" fmla="val 0"/>
              <a:gd name="adj2" fmla="val 3890"/>
            </a:avLst>
          </a:prstGeom>
          <a:solidFill>
            <a:schemeClr val="bg1"/>
          </a:solidFill>
          <a:ln w="6350">
            <a:solidFill>
              <a:schemeClr val="bg1">
                <a:lumMod val="85000"/>
              </a:schemeClr>
            </a:solidFill>
          </a:ln>
          <a:effectLst>
            <a:outerShdw blurRad="381000" dist="76200" dir="2700000" sx="97000" sy="97000" algn="tl" rotWithShape="0">
              <a:schemeClr val="bg1">
                <a:alpha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FFFFFF"/>
              </a:solidFill>
              <a:effectLst/>
              <a:uLnTx/>
              <a:uFillTx/>
              <a:latin typeface="Segoe UI"/>
              <a:ea typeface="+mn-ea"/>
              <a:cs typeface="+mn-cs"/>
            </a:endParaRPr>
          </a:p>
        </p:txBody>
      </p:sp>
      <p:sp>
        <p:nvSpPr>
          <p:cNvPr id="2" name="Title 1">
            <a:extLst>
              <a:ext uri="{FF2B5EF4-FFF2-40B4-BE49-F238E27FC236}">
                <a16:creationId xmlns:a16="http://schemas.microsoft.com/office/drawing/2014/main" id="{94999DC0-852C-16D7-6084-FCD8ED40CD20}"/>
              </a:ext>
            </a:extLst>
          </p:cNvPr>
          <p:cNvSpPr>
            <a:spLocks noGrp="1"/>
          </p:cNvSpPr>
          <p:nvPr>
            <p:ph type="title"/>
          </p:nvPr>
        </p:nvSpPr>
        <p:spPr>
          <a:xfrm>
            <a:off x="588263" y="1945244"/>
            <a:ext cx="3475737" cy="430887"/>
          </a:xfrm>
        </p:spPr>
        <p:txBody>
          <a:bodyPr/>
          <a:lstStyle>
            <a:lvl1pPr>
              <a:defRPr sz="2800"/>
            </a:lvl1pPr>
          </a:lstStyle>
          <a:p>
            <a:r>
              <a:rPr lang="en-US"/>
              <a:t>Click to edit Master title style</a:t>
            </a:r>
          </a:p>
        </p:txBody>
      </p:sp>
      <p:pic>
        <p:nvPicPr>
          <p:cNvPr id="23" name="Picture 22">
            <a:extLst>
              <a:ext uri="{FF2B5EF4-FFF2-40B4-BE49-F238E27FC236}">
                <a16:creationId xmlns:a16="http://schemas.microsoft.com/office/drawing/2014/main" id="{737DC1C3-5D75-6682-5980-99AE7CFB9C90}"/>
              </a:ext>
            </a:extLst>
          </p:cNvPr>
          <p:cNvPicPr>
            <a:picLocks noChangeAspect="1"/>
          </p:cNvPicPr>
          <p:nvPr userDrawn="1"/>
        </p:nvPicPr>
        <p:blipFill>
          <a:blip r:embed="rId2"/>
          <a:srcRect b="8039"/>
          <a:stretch/>
        </p:blipFill>
        <p:spPr>
          <a:xfrm>
            <a:off x="0" y="3974425"/>
            <a:ext cx="1505843" cy="2113635"/>
          </a:xfrm>
          <a:prstGeom prst="rect">
            <a:avLst/>
          </a:prstGeom>
        </p:spPr>
      </p:pic>
      <p:sp>
        <p:nvSpPr>
          <p:cNvPr id="6" name="Content Placeholder 5">
            <a:extLst>
              <a:ext uri="{FF2B5EF4-FFF2-40B4-BE49-F238E27FC236}">
                <a16:creationId xmlns:a16="http://schemas.microsoft.com/office/drawing/2014/main" id="{880AEB8F-5082-F792-E39B-0EB127141277}"/>
              </a:ext>
            </a:extLst>
          </p:cNvPr>
          <p:cNvSpPr>
            <a:spLocks noGrp="1"/>
          </p:cNvSpPr>
          <p:nvPr>
            <p:ph sz="quarter" idx="10"/>
          </p:nvPr>
        </p:nvSpPr>
        <p:spPr>
          <a:xfrm>
            <a:off x="5191125" y="1095375"/>
            <a:ext cx="6010275" cy="51800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00517358"/>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4">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88">
          <p15:clr>
            <a:srgbClr val="954F72"/>
          </p15:clr>
        </p15:guide>
        <p15:guide id="37" orient="horz" pos="2880">
          <p15:clr>
            <a:srgbClr val="954F72"/>
          </p15:clr>
        </p15:guide>
        <p15:guide id="38" orient="horz" pos="3312">
          <p15:clr>
            <a:srgbClr val="954F72"/>
          </p15:clr>
        </p15:guide>
        <p15:guide id="39" orient="horz" pos="3507">
          <p15:clr>
            <a:srgbClr val="954F72"/>
          </p15:clr>
        </p15:guide>
      </p15:sldGuideLst>
    </p:ext>
  </p:extLst>
</p:sldLayout>
</file>

<file path=ppt/slideLayouts/slideLayout376.xml><?xml version="1.0" encoding="utf-8"?>
<p:sldLayout xmlns:a="http://schemas.openxmlformats.org/drawingml/2006/main" xmlns:r="http://schemas.openxmlformats.org/officeDocument/2006/relationships" xmlns:p="http://schemas.openxmlformats.org/presentationml/2006/main" preserve="1" userDrawn="1">
  <p:cSld name="Resources">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5F055FC1-EF87-C5EC-9545-B346C73ACDA3}"/>
              </a:ext>
            </a:extLst>
          </p:cNvPr>
          <p:cNvSpPr>
            <a:spLocks noGrp="1"/>
          </p:cNvSpPr>
          <p:nvPr>
            <p:ph type="body" sz="quarter" idx="19"/>
          </p:nvPr>
        </p:nvSpPr>
        <p:spPr>
          <a:xfrm>
            <a:off x="586389" y="2081710"/>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3">
            <a:extLst>
              <a:ext uri="{FF2B5EF4-FFF2-40B4-BE49-F238E27FC236}">
                <a16:creationId xmlns:a16="http://schemas.microsoft.com/office/drawing/2014/main" id="{5EBA1527-2F4C-29A6-6A08-4FBA5CAE4E7E}"/>
              </a:ext>
            </a:extLst>
          </p:cNvPr>
          <p:cNvSpPr>
            <a:spLocks noGrp="1"/>
          </p:cNvSpPr>
          <p:nvPr>
            <p:ph type="body" sz="quarter" idx="20"/>
          </p:nvPr>
        </p:nvSpPr>
        <p:spPr>
          <a:xfrm>
            <a:off x="586389" y="3587124"/>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3B81DC28-90DC-14C9-6ED7-101D16E58FA0}"/>
              </a:ext>
            </a:extLst>
          </p:cNvPr>
          <p:cNvSpPr>
            <a:spLocks noGrp="1"/>
          </p:cNvSpPr>
          <p:nvPr>
            <p:ph type="body" sz="quarter" idx="21"/>
          </p:nvPr>
        </p:nvSpPr>
        <p:spPr>
          <a:xfrm>
            <a:off x="586389" y="4077778"/>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grpSp>
        <p:nvGrpSpPr>
          <p:cNvPr id="4" name="Group 3">
            <a:extLst>
              <a:ext uri="{FF2B5EF4-FFF2-40B4-BE49-F238E27FC236}">
                <a16:creationId xmlns:a16="http://schemas.microsoft.com/office/drawing/2014/main" id="{45710049-2F77-D0CC-477A-3B975A4ABB1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5" name="Freeform: Shape 4">
              <a:extLst>
                <a:ext uri="{FF2B5EF4-FFF2-40B4-BE49-F238E27FC236}">
                  <a16:creationId xmlns:a16="http://schemas.microsoft.com/office/drawing/2014/main" id="{7C17C1AE-88A6-3CE9-CA4B-6EBA10AD354B}"/>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6" name="Oval 5">
              <a:extLst>
                <a:ext uri="{FF2B5EF4-FFF2-40B4-BE49-F238E27FC236}">
                  <a16:creationId xmlns:a16="http://schemas.microsoft.com/office/drawing/2014/main" id="{115ECCB6-E199-A9D3-BD35-3430A83684E2}"/>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7" name="Freeform: Shape 6">
              <a:extLst>
                <a:ext uri="{FF2B5EF4-FFF2-40B4-BE49-F238E27FC236}">
                  <a16:creationId xmlns:a16="http://schemas.microsoft.com/office/drawing/2014/main" id="{80344344-AA27-467A-D67C-BBEB93A2E0B3}"/>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55602988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77.xml><?xml version="1.0" encoding="utf-8"?>
<p:sldLayout xmlns:a="http://schemas.openxmlformats.org/drawingml/2006/main" xmlns:r="http://schemas.openxmlformats.org/officeDocument/2006/relationships" xmlns:p="http://schemas.openxmlformats.org/presentationml/2006/main" preserve="1" userDrawn="1">
  <p:cSld name="Agenda slide 2, Dark backgroun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8BC9F090-906B-D0E8-1F60-5DB466C3A96C}"/>
              </a:ext>
            </a:extLst>
          </p:cNvPr>
          <p:cNvSpPr>
            <a:spLocks/>
          </p:cNvSpPr>
          <p:nvPr userDrawn="1"/>
        </p:nvSpPr>
        <p:spPr bwMode="auto">
          <a:xfrm>
            <a:off x="595086" y="2629440"/>
            <a:ext cx="11004776" cy="3639598"/>
          </a:xfrm>
          <a:prstGeom prst="roundRect">
            <a:avLst>
              <a:gd name="adj" fmla="val 4857"/>
            </a:avLst>
          </a:prstGeom>
          <a:solidFill>
            <a:schemeClr val="bg2"/>
          </a:solidFill>
          <a:ln w="6350">
            <a:solidFill>
              <a:schemeClr val="tx1">
                <a:lumMod val="50000"/>
                <a:alpha val="13000"/>
              </a:schemeClr>
            </a:solid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IN" sz="1800"/>
          </a:p>
        </p:txBody>
      </p:sp>
      <p:sp>
        <p:nvSpPr>
          <p:cNvPr id="13" name="Rectangle 12">
            <a:extLst>
              <a:ext uri="{FF2B5EF4-FFF2-40B4-BE49-F238E27FC236}">
                <a16:creationId xmlns:a16="http://schemas.microsoft.com/office/drawing/2014/main" id="{04D4BA66-E70A-C681-8278-BFDC30FF4F39}"/>
              </a:ext>
            </a:extLst>
          </p:cNvPr>
          <p:cNvSpPr/>
          <p:nvPr userDrawn="1"/>
        </p:nvSpPr>
        <p:spPr bwMode="auto">
          <a:xfrm>
            <a:off x="590486" y="2951544"/>
            <a:ext cx="11009376" cy="477456"/>
          </a:xfrm>
          <a:prstGeom prst="rect">
            <a:avLst/>
          </a:prstGeom>
          <a:solidFill>
            <a:schemeClr val="accent1">
              <a:alpha val="1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cxnSp>
        <p:nvCxnSpPr>
          <p:cNvPr id="14" name="Straight Connector 13">
            <a:extLst>
              <a:ext uri="{FF2B5EF4-FFF2-40B4-BE49-F238E27FC236}">
                <a16:creationId xmlns:a16="http://schemas.microsoft.com/office/drawing/2014/main" id="{DEF07C66-B6C0-7E61-F867-59AF5E7DCFD1}"/>
              </a:ext>
            </a:extLst>
          </p:cNvPr>
          <p:cNvCxnSpPr>
            <a:cxnSpLocks/>
          </p:cNvCxnSpPr>
          <p:nvPr userDrawn="1"/>
        </p:nvCxnSpPr>
        <p:spPr>
          <a:xfrm flipV="1">
            <a:off x="2905815"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9FE5E83-EF7F-58F6-54F8-7CB6431FA72F}"/>
              </a:ext>
            </a:extLst>
          </p:cNvPr>
          <p:cNvCxnSpPr>
            <a:cxnSpLocks/>
          </p:cNvCxnSpPr>
          <p:nvPr userDrawn="1"/>
        </p:nvCxnSpPr>
        <p:spPr>
          <a:xfrm flipV="1">
            <a:off x="5032604"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79DA3F9-1B3A-749B-C7C1-5ED586280897}"/>
              </a:ext>
            </a:extLst>
          </p:cNvPr>
          <p:cNvCxnSpPr>
            <a:cxnSpLocks/>
          </p:cNvCxnSpPr>
          <p:nvPr userDrawn="1"/>
        </p:nvCxnSpPr>
        <p:spPr>
          <a:xfrm flipV="1">
            <a:off x="7159394"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9944E33-1A5B-3F6A-3EDF-B94C9CEDD5CB}"/>
              </a:ext>
            </a:extLst>
          </p:cNvPr>
          <p:cNvCxnSpPr>
            <a:cxnSpLocks/>
          </p:cNvCxnSpPr>
          <p:nvPr userDrawn="1"/>
        </p:nvCxnSpPr>
        <p:spPr>
          <a:xfrm flipV="1">
            <a:off x="9286184"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14F6CF5-835F-34F6-A684-97DA328FB558}"/>
              </a:ext>
            </a:extLst>
          </p:cNvPr>
          <p:cNvCxnSpPr>
            <a:cxnSpLocks/>
          </p:cNvCxnSpPr>
          <p:nvPr userDrawn="1"/>
        </p:nvCxnSpPr>
        <p:spPr>
          <a:xfrm>
            <a:off x="1613820"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7FBCE96-83D4-8447-F62C-558B517C478B}"/>
              </a:ext>
            </a:extLst>
          </p:cNvPr>
          <p:cNvCxnSpPr>
            <a:cxnSpLocks/>
          </p:cNvCxnSpPr>
          <p:nvPr userDrawn="1"/>
        </p:nvCxnSpPr>
        <p:spPr>
          <a:xfrm>
            <a:off x="3740609"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8805C5E-1621-789A-EEBB-CB415A8B4589}"/>
              </a:ext>
            </a:extLst>
          </p:cNvPr>
          <p:cNvCxnSpPr>
            <a:cxnSpLocks/>
          </p:cNvCxnSpPr>
          <p:nvPr userDrawn="1"/>
        </p:nvCxnSpPr>
        <p:spPr>
          <a:xfrm>
            <a:off x="5867398"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EF741EF-E30F-DD10-514E-D446E03DFBFF}"/>
              </a:ext>
            </a:extLst>
          </p:cNvPr>
          <p:cNvCxnSpPr>
            <a:cxnSpLocks/>
          </p:cNvCxnSpPr>
          <p:nvPr userDrawn="1"/>
        </p:nvCxnSpPr>
        <p:spPr>
          <a:xfrm>
            <a:off x="7994188"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690364A-02D3-5900-288A-85C560B29A5A}"/>
              </a:ext>
            </a:extLst>
          </p:cNvPr>
          <p:cNvCxnSpPr>
            <a:cxnSpLocks/>
          </p:cNvCxnSpPr>
          <p:nvPr userDrawn="1"/>
        </p:nvCxnSpPr>
        <p:spPr>
          <a:xfrm>
            <a:off x="10120980"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45" name="Text Placeholder 44">
            <a:extLst>
              <a:ext uri="{FF2B5EF4-FFF2-40B4-BE49-F238E27FC236}">
                <a16:creationId xmlns:a16="http://schemas.microsoft.com/office/drawing/2014/main" id="{26C4EAB4-7C56-9C03-4AFF-13F41228D779}"/>
              </a:ext>
            </a:extLst>
          </p:cNvPr>
          <p:cNvSpPr>
            <a:spLocks noGrp="1"/>
          </p:cNvSpPr>
          <p:nvPr userDrawn="1">
            <p:ph type="body" sz="quarter" idx="10"/>
          </p:nvPr>
        </p:nvSpPr>
        <p:spPr>
          <a:xfrm>
            <a:off x="897587"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22" name="Text Placeholder 21">
            <a:extLst>
              <a:ext uri="{FF2B5EF4-FFF2-40B4-BE49-F238E27FC236}">
                <a16:creationId xmlns:a16="http://schemas.microsoft.com/office/drawing/2014/main" id="{4FF8FF64-9D3C-BB53-75EA-4F8C749C7124}"/>
              </a:ext>
            </a:extLst>
          </p:cNvPr>
          <p:cNvSpPr>
            <a:spLocks noGrp="1"/>
          </p:cNvSpPr>
          <p:nvPr userDrawn="1">
            <p:ph type="body" sz="quarter" idx="22" hasCustomPrompt="1"/>
          </p:nvPr>
        </p:nvSpPr>
        <p:spPr>
          <a:xfrm>
            <a:off x="897587" y="3648897"/>
            <a:ext cx="1889667" cy="2017397"/>
          </a:xfrm>
        </p:spPr>
        <p:txBody>
          <a:bodyPr>
            <a:noAutofit/>
          </a:bodyPr>
          <a:lstStyle>
            <a:lvl1pPr marL="0" indent="0" algn="ctr">
              <a:defRPr kumimoji="0" lang="en-US" sz="1600" b="0" i="0" u="none" strike="noStrike" kern="1200" cap="none" spc="0" normalizeH="0" baseline="0" dirty="0">
                <a:ln>
                  <a:noFill/>
                </a:ln>
                <a:solidFill>
                  <a:schemeClr val="tx1"/>
                </a:solidFill>
                <a:effectLst/>
                <a:uLnTx/>
                <a:uFillTx/>
                <a:latin typeface="+mn-lt"/>
                <a:ea typeface="+mn-ea"/>
                <a:cs typeface="Segoe UI" panose="020B0502040204020203" pitchFamily="34" charset="0"/>
              </a:defRPr>
            </a:lvl1pPr>
            <a:lvl2pPr marL="0" indent="0">
              <a:defRPr/>
            </a:lvl2pPr>
            <a:lvl3pPr marL="0" indent="0">
              <a:defRPr/>
            </a:lvl3pPr>
            <a:lvl4pPr marL="0" indent="0">
              <a:defRPr/>
            </a:lvl4pPr>
            <a:lvl5pPr marL="0" indent="0">
              <a:defRPr/>
            </a:lvl5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1" name="Text Placeholder 44">
            <a:extLst>
              <a:ext uri="{FF2B5EF4-FFF2-40B4-BE49-F238E27FC236}">
                <a16:creationId xmlns:a16="http://schemas.microsoft.com/office/drawing/2014/main" id="{ACD5CABC-B320-74AB-8892-9F82ED332EEF}"/>
              </a:ext>
            </a:extLst>
          </p:cNvPr>
          <p:cNvSpPr>
            <a:spLocks noGrp="1"/>
          </p:cNvSpPr>
          <p:nvPr userDrawn="1">
            <p:ph type="body" sz="quarter" idx="11"/>
          </p:nvPr>
        </p:nvSpPr>
        <p:spPr>
          <a:xfrm>
            <a:off x="3024376"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57" name="Text Placeholder 55">
            <a:extLst>
              <a:ext uri="{FF2B5EF4-FFF2-40B4-BE49-F238E27FC236}">
                <a16:creationId xmlns:a16="http://schemas.microsoft.com/office/drawing/2014/main" id="{F9B35A46-1D70-BD06-C39E-E8BAC0FD9517}"/>
              </a:ext>
            </a:extLst>
          </p:cNvPr>
          <p:cNvSpPr>
            <a:spLocks noGrp="1"/>
          </p:cNvSpPr>
          <p:nvPr userDrawn="1">
            <p:ph type="body" sz="quarter" idx="16" hasCustomPrompt="1"/>
          </p:nvPr>
        </p:nvSpPr>
        <p:spPr>
          <a:xfrm>
            <a:off x="3024376"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2" name="Text Placeholder 44">
            <a:extLst>
              <a:ext uri="{FF2B5EF4-FFF2-40B4-BE49-F238E27FC236}">
                <a16:creationId xmlns:a16="http://schemas.microsoft.com/office/drawing/2014/main" id="{71046D0C-0BB5-2C10-0C64-E41AB7D39AEE}"/>
              </a:ext>
            </a:extLst>
          </p:cNvPr>
          <p:cNvSpPr>
            <a:spLocks noGrp="1"/>
          </p:cNvSpPr>
          <p:nvPr userDrawn="1">
            <p:ph type="body" sz="quarter" idx="12"/>
          </p:nvPr>
        </p:nvSpPr>
        <p:spPr>
          <a:xfrm>
            <a:off x="5151165"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58" name="Text Placeholder 55">
            <a:extLst>
              <a:ext uri="{FF2B5EF4-FFF2-40B4-BE49-F238E27FC236}">
                <a16:creationId xmlns:a16="http://schemas.microsoft.com/office/drawing/2014/main" id="{ED978F08-46EC-FB8D-37A8-5CC4C0E4CDDC}"/>
              </a:ext>
            </a:extLst>
          </p:cNvPr>
          <p:cNvSpPr>
            <a:spLocks noGrp="1"/>
          </p:cNvSpPr>
          <p:nvPr userDrawn="1">
            <p:ph type="body" sz="quarter" idx="17" hasCustomPrompt="1"/>
          </p:nvPr>
        </p:nvSpPr>
        <p:spPr>
          <a:xfrm>
            <a:off x="5151165"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3" name="Text Placeholder 44">
            <a:extLst>
              <a:ext uri="{FF2B5EF4-FFF2-40B4-BE49-F238E27FC236}">
                <a16:creationId xmlns:a16="http://schemas.microsoft.com/office/drawing/2014/main" id="{1CC8FA14-BD41-4F4B-F478-C0A09DE44514}"/>
              </a:ext>
            </a:extLst>
          </p:cNvPr>
          <p:cNvSpPr>
            <a:spLocks noGrp="1"/>
          </p:cNvSpPr>
          <p:nvPr userDrawn="1">
            <p:ph type="body" sz="quarter" idx="13"/>
          </p:nvPr>
        </p:nvSpPr>
        <p:spPr>
          <a:xfrm>
            <a:off x="7277955"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59" name="Text Placeholder 55">
            <a:extLst>
              <a:ext uri="{FF2B5EF4-FFF2-40B4-BE49-F238E27FC236}">
                <a16:creationId xmlns:a16="http://schemas.microsoft.com/office/drawing/2014/main" id="{A2D988A8-1FEA-9A44-AC85-A2FE8C9ABD7A}"/>
              </a:ext>
            </a:extLst>
          </p:cNvPr>
          <p:cNvSpPr>
            <a:spLocks noGrp="1"/>
          </p:cNvSpPr>
          <p:nvPr userDrawn="1">
            <p:ph type="body" sz="quarter" idx="18" hasCustomPrompt="1"/>
          </p:nvPr>
        </p:nvSpPr>
        <p:spPr>
          <a:xfrm>
            <a:off x="7277955"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4" name="Text Placeholder 44">
            <a:extLst>
              <a:ext uri="{FF2B5EF4-FFF2-40B4-BE49-F238E27FC236}">
                <a16:creationId xmlns:a16="http://schemas.microsoft.com/office/drawing/2014/main" id="{150F4DA7-776F-152E-1D58-42CE0A133C19}"/>
              </a:ext>
            </a:extLst>
          </p:cNvPr>
          <p:cNvSpPr>
            <a:spLocks noGrp="1"/>
          </p:cNvSpPr>
          <p:nvPr userDrawn="1">
            <p:ph type="body" sz="quarter" idx="14"/>
          </p:nvPr>
        </p:nvSpPr>
        <p:spPr>
          <a:xfrm>
            <a:off x="9404747"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61" name="Text Placeholder 55">
            <a:extLst>
              <a:ext uri="{FF2B5EF4-FFF2-40B4-BE49-F238E27FC236}">
                <a16:creationId xmlns:a16="http://schemas.microsoft.com/office/drawing/2014/main" id="{9F8B9F10-DDE8-AD68-9302-686BDA6DBE5C}"/>
              </a:ext>
            </a:extLst>
          </p:cNvPr>
          <p:cNvSpPr>
            <a:spLocks noGrp="1"/>
          </p:cNvSpPr>
          <p:nvPr userDrawn="1">
            <p:ph type="body" sz="quarter" idx="20" hasCustomPrompt="1"/>
          </p:nvPr>
        </p:nvSpPr>
        <p:spPr>
          <a:xfrm>
            <a:off x="9404747"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27" name="Title 26">
            <a:extLst>
              <a:ext uri="{FF2B5EF4-FFF2-40B4-BE49-F238E27FC236}">
                <a16:creationId xmlns:a16="http://schemas.microsoft.com/office/drawing/2014/main" id="{7640DB9A-86DA-D88A-EE53-B10070B20963}"/>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D55A7BBB-E94E-5420-DA1B-003A1BC5DC5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3" name="Freeform: Shape 2">
              <a:extLst>
                <a:ext uri="{FF2B5EF4-FFF2-40B4-BE49-F238E27FC236}">
                  <a16:creationId xmlns:a16="http://schemas.microsoft.com/office/drawing/2014/main" id="{35C0B1E3-9FD8-9E88-9F5D-C6C3603C7B9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4" name="Oval 3">
              <a:extLst>
                <a:ext uri="{FF2B5EF4-FFF2-40B4-BE49-F238E27FC236}">
                  <a16:creationId xmlns:a16="http://schemas.microsoft.com/office/drawing/2014/main" id="{69EFD19D-61FC-CE28-679B-52FD0997AB54}"/>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 name="Freeform: Shape 4">
              <a:extLst>
                <a:ext uri="{FF2B5EF4-FFF2-40B4-BE49-F238E27FC236}">
                  <a16:creationId xmlns:a16="http://schemas.microsoft.com/office/drawing/2014/main" id="{93C0F63E-FB69-BBAD-69C6-9B36BF9B3DF2}"/>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679380359"/>
      </p:ext>
    </p:extLst>
  </p:cSld>
  <p:clrMapOvr>
    <a:masterClrMapping/>
  </p:clrMapOvr>
  <p:transition>
    <p:fade/>
  </p:transition>
</p:sldLayout>
</file>

<file path=ppt/slideLayouts/slideLayout378.xml><?xml version="1.0" encoding="utf-8"?>
<p:sldLayout xmlns:a="http://schemas.openxmlformats.org/drawingml/2006/main" xmlns:r="http://schemas.openxmlformats.org/officeDocument/2006/relationships" xmlns:p="http://schemas.openxmlformats.org/presentationml/2006/main" preserve="1" userDrawn="1">
  <p:cSld name="Title with four column with subheads, Dark Backgroun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D34B520F-3C22-F264-6DB7-C9E5594644EE}"/>
              </a:ext>
            </a:extLst>
          </p:cNvPr>
          <p:cNvCxnSpPr>
            <a:cxnSpLocks/>
          </p:cNvCxnSpPr>
          <p:nvPr userDrawn="1"/>
        </p:nvCxnSpPr>
        <p:spPr>
          <a:xfrm flipH="1">
            <a:off x="0" y="2130674"/>
            <a:ext cx="12192000" cy="0"/>
          </a:xfrm>
          <a:prstGeom prst="line">
            <a:avLst/>
          </a:prstGeom>
          <a:ln w="6350">
            <a:solidFill>
              <a:srgbClr val="B1B3B3"/>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575E3EC8-6003-77F7-0013-D91D08D5FBBE}"/>
              </a:ext>
            </a:extLst>
          </p:cNvPr>
          <p:cNvCxnSpPr>
            <a:cxnSpLocks/>
          </p:cNvCxnSpPr>
          <p:nvPr userDrawn="1"/>
        </p:nvCxnSpPr>
        <p:spPr>
          <a:xfrm flipH="1" flipV="1">
            <a:off x="10043777"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EF7E40D9-4BE4-910B-4746-A3C19F223067}"/>
              </a:ext>
            </a:extLst>
          </p:cNvPr>
          <p:cNvSpPr/>
          <p:nvPr userDrawn="1"/>
        </p:nvSpPr>
        <p:spPr bwMode="auto">
          <a:xfrm>
            <a:off x="588265"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3" name="Rectangle: Rounded Corners 12">
            <a:extLst>
              <a:ext uri="{FF2B5EF4-FFF2-40B4-BE49-F238E27FC236}">
                <a16:creationId xmlns:a16="http://schemas.microsoft.com/office/drawing/2014/main" id="{B6E3E24B-5992-09A2-78F4-B9345455845D}"/>
              </a:ext>
            </a:extLst>
          </p:cNvPr>
          <p:cNvSpPr>
            <a:spLocks/>
          </p:cNvSpPr>
          <p:nvPr userDrawn="1"/>
        </p:nvSpPr>
        <p:spPr bwMode="auto">
          <a:xfrm>
            <a:off x="3393742"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2" name="Rectangle: Rounded Corners 11">
            <a:extLst>
              <a:ext uri="{FF2B5EF4-FFF2-40B4-BE49-F238E27FC236}">
                <a16:creationId xmlns:a16="http://schemas.microsoft.com/office/drawing/2014/main" id="{9FD5850E-C4B9-4F74-BB4B-974EFD54DA98}"/>
              </a:ext>
            </a:extLst>
          </p:cNvPr>
          <p:cNvSpPr>
            <a:spLocks/>
          </p:cNvSpPr>
          <p:nvPr userDrawn="1"/>
        </p:nvSpPr>
        <p:spPr bwMode="auto">
          <a:xfrm>
            <a:off x="6199219"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1" name="Rectangle: Rounded Corners 10">
            <a:extLst>
              <a:ext uri="{FF2B5EF4-FFF2-40B4-BE49-F238E27FC236}">
                <a16:creationId xmlns:a16="http://schemas.microsoft.com/office/drawing/2014/main" id="{4449DF3F-784C-C40D-EAB9-B5CE77446473}"/>
              </a:ext>
            </a:extLst>
          </p:cNvPr>
          <p:cNvSpPr>
            <a:spLocks/>
          </p:cNvSpPr>
          <p:nvPr userDrawn="1"/>
        </p:nvSpPr>
        <p:spPr bwMode="auto">
          <a:xfrm>
            <a:off x="9004698"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cxnSp>
        <p:nvCxnSpPr>
          <p:cNvPr id="19" name="Straight Connector 18">
            <a:extLst>
              <a:ext uri="{FF2B5EF4-FFF2-40B4-BE49-F238E27FC236}">
                <a16:creationId xmlns:a16="http://schemas.microsoft.com/office/drawing/2014/main" id="{259F1633-42E8-9361-0FA7-D3BEE9168A74}"/>
              </a:ext>
            </a:extLst>
          </p:cNvPr>
          <p:cNvCxnSpPr>
            <a:cxnSpLocks/>
          </p:cNvCxnSpPr>
          <p:nvPr userDrawn="1"/>
        </p:nvCxnSpPr>
        <p:spPr>
          <a:xfrm flipH="1" flipV="1">
            <a:off x="1627344"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47225C7-4666-019B-0C31-C70219F66DAD}"/>
              </a:ext>
            </a:extLst>
          </p:cNvPr>
          <p:cNvCxnSpPr>
            <a:cxnSpLocks/>
          </p:cNvCxnSpPr>
          <p:nvPr userDrawn="1"/>
        </p:nvCxnSpPr>
        <p:spPr>
          <a:xfrm flipH="1" flipV="1">
            <a:off x="4432821"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DAC1C04-1751-DA37-A738-C55776060775}"/>
              </a:ext>
            </a:extLst>
          </p:cNvPr>
          <p:cNvCxnSpPr>
            <a:cxnSpLocks/>
          </p:cNvCxnSpPr>
          <p:nvPr userDrawn="1"/>
        </p:nvCxnSpPr>
        <p:spPr>
          <a:xfrm flipH="1" flipV="1">
            <a:off x="7238298"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4" name="Text Placeholder 96">
            <a:extLst>
              <a:ext uri="{FF2B5EF4-FFF2-40B4-BE49-F238E27FC236}">
                <a16:creationId xmlns:a16="http://schemas.microsoft.com/office/drawing/2014/main" id="{AFCDD2A8-DCCF-85B6-F3F6-3CA5635F9740}"/>
              </a:ext>
            </a:extLst>
          </p:cNvPr>
          <p:cNvSpPr>
            <a:spLocks noGrp="1"/>
          </p:cNvSpPr>
          <p:nvPr userDrawn="1">
            <p:ph type="body" sz="quarter" idx="15" hasCustomPrompt="1"/>
          </p:nvPr>
        </p:nvSpPr>
        <p:spPr>
          <a:xfrm>
            <a:off x="775402"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39" name="Text Placeholder 96">
            <a:extLst>
              <a:ext uri="{FF2B5EF4-FFF2-40B4-BE49-F238E27FC236}">
                <a16:creationId xmlns:a16="http://schemas.microsoft.com/office/drawing/2014/main" id="{DDD12B6A-07AA-8C85-6833-A82D44BB8E63}"/>
              </a:ext>
            </a:extLst>
          </p:cNvPr>
          <p:cNvSpPr>
            <a:spLocks noGrp="1"/>
          </p:cNvSpPr>
          <p:nvPr userDrawn="1">
            <p:ph type="body" sz="quarter" idx="10" hasCustomPrompt="1"/>
          </p:nvPr>
        </p:nvSpPr>
        <p:spPr>
          <a:xfrm>
            <a:off x="775402"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45" name="Text Placeholder 96">
            <a:extLst>
              <a:ext uri="{FF2B5EF4-FFF2-40B4-BE49-F238E27FC236}">
                <a16:creationId xmlns:a16="http://schemas.microsoft.com/office/drawing/2014/main" id="{FF4CC691-1815-3E46-11D5-3DBAF3E2D21F}"/>
              </a:ext>
            </a:extLst>
          </p:cNvPr>
          <p:cNvSpPr>
            <a:spLocks noGrp="1"/>
          </p:cNvSpPr>
          <p:nvPr userDrawn="1">
            <p:ph type="body" sz="quarter" idx="16" hasCustomPrompt="1"/>
          </p:nvPr>
        </p:nvSpPr>
        <p:spPr>
          <a:xfrm>
            <a:off x="3580879"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40" name="Text Placeholder 96">
            <a:extLst>
              <a:ext uri="{FF2B5EF4-FFF2-40B4-BE49-F238E27FC236}">
                <a16:creationId xmlns:a16="http://schemas.microsoft.com/office/drawing/2014/main" id="{D67A0B05-0CF2-9A2F-A88F-E1929430EAC9}"/>
              </a:ext>
            </a:extLst>
          </p:cNvPr>
          <p:cNvSpPr>
            <a:spLocks noGrp="1"/>
          </p:cNvSpPr>
          <p:nvPr userDrawn="1">
            <p:ph type="body" sz="quarter" idx="11" hasCustomPrompt="1"/>
          </p:nvPr>
        </p:nvSpPr>
        <p:spPr>
          <a:xfrm>
            <a:off x="3580879"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46" name="Text Placeholder 96">
            <a:extLst>
              <a:ext uri="{FF2B5EF4-FFF2-40B4-BE49-F238E27FC236}">
                <a16:creationId xmlns:a16="http://schemas.microsoft.com/office/drawing/2014/main" id="{99F633FC-E6E8-17EB-3266-1539337DEC33}"/>
              </a:ext>
            </a:extLst>
          </p:cNvPr>
          <p:cNvSpPr>
            <a:spLocks noGrp="1"/>
          </p:cNvSpPr>
          <p:nvPr userDrawn="1">
            <p:ph type="body" sz="quarter" idx="17" hasCustomPrompt="1"/>
          </p:nvPr>
        </p:nvSpPr>
        <p:spPr>
          <a:xfrm>
            <a:off x="6386356"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43" name="Text Placeholder 96">
            <a:extLst>
              <a:ext uri="{FF2B5EF4-FFF2-40B4-BE49-F238E27FC236}">
                <a16:creationId xmlns:a16="http://schemas.microsoft.com/office/drawing/2014/main" id="{291799A1-ECF5-E38A-26E8-223C8FB77164}"/>
              </a:ext>
            </a:extLst>
          </p:cNvPr>
          <p:cNvSpPr>
            <a:spLocks noGrp="1"/>
          </p:cNvSpPr>
          <p:nvPr userDrawn="1">
            <p:ph type="body" sz="quarter" idx="14" hasCustomPrompt="1"/>
          </p:nvPr>
        </p:nvSpPr>
        <p:spPr>
          <a:xfrm>
            <a:off x="6386356"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47" name="Text Placeholder 96">
            <a:extLst>
              <a:ext uri="{FF2B5EF4-FFF2-40B4-BE49-F238E27FC236}">
                <a16:creationId xmlns:a16="http://schemas.microsoft.com/office/drawing/2014/main" id="{FE8737DE-9892-A1BD-36D9-1E6D499B477E}"/>
              </a:ext>
            </a:extLst>
          </p:cNvPr>
          <p:cNvSpPr>
            <a:spLocks noGrp="1"/>
          </p:cNvSpPr>
          <p:nvPr userDrawn="1">
            <p:ph type="body" sz="quarter" idx="18" hasCustomPrompt="1"/>
          </p:nvPr>
        </p:nvSpPr>
        <p:spPr>
          <a:xfrm>
            <a:off x="9191835"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42" name="Text Placeholder 96">
            <a:extLst>
              <a:ext uri="{FF2B5EF4-FFF2-40B4-BE49-F238E27FC236}">
                <a16:creationId xmlns:a16="http://schemas.microsoft.com/office/drawing/2014/main" id="{ABA6D8E4-B26E-A571-928B-A61E6EA56B93}"/>
              </a:ext>
            </a:extLst>
          </p:cNvPr>
          <p:cNvSpPr>
            <a:spLocks noGrp="1"/>
          </p:cNvSpPr>
          <p:nvPr userDrawn="1">
            <p:ph type="body" sz="quarter" idx="13" hasCustomPrompt="1"/>
          </p:nvPr>
        </p:nvSpPr>
        <p:spPr>
          <a:xfrm>
            <a:off x="9191835"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14" name="Title 13">
            <a:extLst>
              <a:ext uri="{FF2B5EF4-FFF2-40B4-BE49-F238E27FC236}">
                <a16:creationId xmlns:a16="http://schemas.microsoft.com/office/drawing/2014/main" id="{9CB686B4-B04D-66D6-960F-E6C6A5323535}"/>
              </a:ext>
            </a:extLst>
          </p:cNvPr>
          <p:cNvSpPr>
            <a:spLocks noGrp="1"/>
          </p:cNvSpPr>
          <p:nvPr>
            <p:ph type="title"/>
          </p:nvPr>
        </p:nvSpPr>
        <p:spPr/>
        <p:txBody>
          <a:bodyPr/>
          <a:lstStyle/>
          <a:p>
            <a:r>
              <a:rPr lang="en-US"/>
              <a:t>Click to edit Master title style</a:t>
            </a:r>
          </a:p>
        </p:txBody>
      </p:sp>
      <p:grpSp>
        <p:nvGrpSpPr>
          <p:cNvPr id="5" name="Group 4">
            <a:extLst>
              <a:ext uri="{FF2B5EF4-FFF2-40B4-BE49-F238E27FC236}">
                <a16:creationId xmlns:a16="http://schemas.microsoft.com/office/drawing/2014/main" id="{830EF086-9F1C-A290-DD4F-3E625A9120E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6" name="Freeform: Shape 5">
              <a:extLst>
                <a:ext uri="{FF2B5EF4-FFF2-40B4-BE49-F238E27FC236}">
                  <a16:creationId xmlns:a16="http://schemas.microsoft.com/office/drawing/2014/main" id="{1DF15ED2-2EC8-D7F7-8C62-C304EA7CF922}"/>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5" name="Oval 14">
              <a:extLst>
                <a:ext uri="{FF2B5EF4-FFF2-40B4-BE49-F238E27FC236}">
                  <a16:creationId xmlns:a16="http://schemas.microsoft.com/office/drawing/2014/main" id="{1B11EAE9-D1D0-7E27-330D-2F1BA2B24B18}"/>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6" name="Freeform: Shape 15">
              <a:extLst>
                <a:ext uri="{FF2B5EF4-FFF2-40B4-BE49-F238E27FC236}">
                  <a16:creationId xmlns:a16="http://schemas.microsoft.com/office/drawing/2014/main" id="{887386B2-A875-21BC-CBB7-C07AE6E7E1C7}"/>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800950185"/>
      </p:ext>
    </p:extLst>
  </p:cSld>
  <p:clrMapOvr>
    <a:masterClrMapping/>
  </p:clrMapOvr>
  <p:transition>
    <p:fade/>
  </p:transition>
</p:sldLayout>
</file>

<file path=ppt/slideLayouts/slideLayout379.xml><?xml version="1.0" encoding="utf-8"?>
<p:sldLayout xmlns:a="http://schemas.openxmlformats.org/drawingml/2006/main" xmlns:r="http://schemas.openxmlformats.org/officeDocument/2006/relationships" xmlns:p="http://schemas.openxmlformats.org/presentationml/2006/main" preserve="1" userDrawn="1">
  <p:cSld name="Picture and content_1, Dark backgroun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F62336EB-1F67-7C27-EBE7-C8C24F29B4A9}"/>
              </a:ext>
              <a:ext uri="{C183D7F6-B498-43B3-948B-1728B52AA6E4}">
                <adec:decorative xmlns:adec="http://schemas.microsoft.com/office/drawing/2017/decorative" val="1"/>
              </a:ext>
            </a:extLst>
          </p:cNvPr>
          <p:cNvGrpSpPr/>
          <p:nvPr userDrawn="1"/>
        </p:nvGrpSpPr>
        <p:grpSpPr>
          <a:xfrm>
            <a:off x="588264" y="-19843"/>
            <a:ext cx="11603738" cy="6877845"/>
            <a:chOff x="588264" y="-19843"/>
            <a:chExt cx="11603738" cy="6877845"/>
          </a:xfrm>
        </p:grpSpPr>
        <p:sp>
          <p:nvSpPr>
            <p:cNvPr id="2" name="Freeform: Shape 1">
              <a:extLst>
                <a:ext uri="{FF2B5EF4-FFF2-40B4-BE49-F238E27FC236}">
                  <a16:creationId xmlns:a16="http://schemas.microsoft.com/office/drawing/2014/main" id="{4FF56B7C-6AC3-5F85-F8F2-09E02ED9360F}"/>
                </a:ext>
              </a:extLst>
            </p:cNvPr>
            <p:cNvSpPr/>
            <p:nvPr userDrawn="1"/>
          </p:nvSpPr>
          <p:spPr bwMode="auto">
            <a:xfrm>
              <a:off x="8656789" y="-19843"/>
              <a:ext cx="3535213" cy="3710836"/>
            </a:xfrm>
            <a:custGeom>
              <a:avLst/>
              <a:gdLst>
                <a:gd name="connsiteX0" fmla="*/ 259737 w 3535213"/>
                <a:gd name="connsiteY0" fmla="*/ 0 h 3710836"/>
                <a:gd name="connsiteX1" fmla="*/ 3535213 w 3535213"/>
                <a:gd name="connsiteY1" fmla="*/ 0 h 3710836"/>
                <a:gd name="connsiteX2" fmla="*/ 3535213 w 3535213"/>
                <a:gd name="connsiteY2" fmla="*/ 3528940 h 3710836"/>
                <a:gd name="connsiteX3" fmla="*/ 3355978 w 3535213"/>
                <a:gd name="connsiteY3" fmla="*/ 3594541 h 3710836"/>
                <a:gd name="connsiteX4" fmla="*/ 2586756 w 3535213"/>
                <a:gd name="connsiteY4" fmla="*/ 3710836 h 3710836"/>
                <a:gd name="connsiteX5" fmla="*/ 0 w 3535213"/>
                <a:gd name="connsiteY5" fmla="*/ 1124080 h 3710836"/>
                <a:gd name="connsiteX6" fmla="*/ 203280 w 3535213"/>
                <a:gd name="connsiteY6" fmla="*/ 117198 h 3710836"/>
                <a:gd name="connsiteX0" fmla="*/ 3535213 w 3626653"/>
                <a:gd name="connsiteY0" fmla="*/ 0 h 3710836"/>
                <a:gd name="connsiteX1" fmla="*/ 3535213 w 3626653"/>
                <a:gd name="connsiteY1" fmla="*/ 3528940 h 3710836"/>
                <a:gd name="connsiteX2" fmla="*/ 3355978 w 3626653"/>
                <a:gd name="connsiteY2" fmla="*/ 3594541 h 3710836"/>
                <a:gd name="connsiteX3" fmla="*/ 2586756 w 3626653"/>
                <a:gd name="connsiteY3" fmla="*/ 3710836 h 3710836"/>
                <a:gd name="connsiteX4" fmla="*/ 0 w 3626653"/>
                <a:gd name="connsiteY4" fmla="*/ 1124080 h 3710836"/>
                <a:gd name="connsiteX5" fmla="*/ 203280 w 3626653"/>
                <a:gd name="connsiteY5" fmla="*/ 117198 h 3710836"/>
                <a:gd name="connsiteX6" fmla="*/ 259737 w 3626653"/>
                <a:gd name="connsiteY6" fmla="*/ 0 h 3710836"/>
                <a:gd name="connsiteX7" fmla="*/ 3626653 w 3626653"/>
                <a:gd name="connsiteY7" fmla="*/ 91440 h 3710836"/>
                <a:gd name="connsiteX0" fmla="*/ 3535213 w 3535213"/>
                <a:gd name="connsiteY0" fmla="*/ 0 h 3710836"/>
                <a:gd name="connsiteX1" fmla="*/ 3535213 w 3535213"/>
                <a:gd name="connsiteY1" fmla="*/ 3528940 h 3710836"/>
                <a:gd name="connsiteX2" fmla="*/ 3355978 w 3535213"/>
                <a:gd name="connsiteY2" fmla="*/ 3594541 h 3710836"/>
                <a:gd name="connsiteX3" fmla="*/ 2586756 w 3535213"/>
                <a:gd name="connsiteY3" fmla="*/ 3710836 h 3710836"/>
                <a:gd name="connsiteX4" fmla="*/ 0 w 3535213"/>
                <a:gd name="connsiteY4" fmla="*/ 1124080 h 3710836"/>
                <a:gd name="connsiteX5" fmla="*/ 203280 w 3535213"/>
                <a:gd name="connsiteY5" fmla="*/ 117198 h 3710836"/>
                <a:gd name="connsiteX6" fmla="*/ 259737 w 3535213"/>
                <a:gd name="connsiteY6" fmla="*/ 0 h 3710836"/>
                <a:gd name="connsiteX0" fmla="*/ 3535213 w 3535213"/>
                <a:gd name="connsiteY0" fmla="*/ 3528940 h 3710836"/>
                <a:gd name="connsiteX1" fmla="*/ 3355978 w 3535213"/>
                <a:gd name="connsiteY1" fmla="*/ 3594541 h 3710836"/>
                <a:gd name="connsiteX2" fmla="*/ 2586756 w 3535213"/>
                <a:gd name="connsiteY2" fmla="*/ 3710836 h 3710836"/>
                <a:gd name="connsiteX3" fmla="*/ 0 w 3535213"/>
                <a:gd name="connsiteY3" fmla="*/ 1124080 h 3710836"/>
                <a:gd name="connsiteX4" fmla="*/ 203280 w 3535213"/>
                <a:gd name="connsiteY4" fmla="*/ 117198 h 3710836"/>
                <a:gd name="connsiteX5" fmla="*/ 259737 w 3535213"/>
                <a:gd name="connsiteY5" fmla="*/ 0 h 3710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35213" h="3710836">
                  <a:moveTo>
                    <a:pt x="3535213" y="3528940"/>
                  </a:moveTo>
                  <a:lnTo>
                    <a:pt x="3355978" y="3594541"/>
                  </a:lnTo>
                  <a:cubicBezTo>
                    <a:pt x="3112981" y="3670121"/>
                    <a:pt x="2854623" y="3710836"/>
                    <a:pt x="2586756" y="3710836"/>
                  </a:cubicBezTo>
                  <a:cubicBezTo>
                    <a:pt x="1158130" y="3710836"/>
                    <a:pt x="0" y="2552706"/>
                    <a:pt x="0" y="1124080"/>
                  </a:cubicBezTo>
                  <a:cubicBezTo>
                    <a:pt x="0" y="766924"/>
                    <a:pt x="72383" y="426673"/>
                    <a:pt x="203280" y="117198"/>
                  </a:cubicBezTo>
                  <a:lnTo>
                    <a:pt x="259737" y="0"/>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3" name="Freeform: Shape 2">
              <a:extLst>
                <a:ext uri="{FF2B5EF4-FFF2-40B4-BE49-F238E27FC236}">
                  <a16:creationId xmlns:a16="http://schemas.microsoft.com/office/drawing/2014/main" id="{7B69A154-D0B4-0D51-4AA9-B8C27F594B27}"/>
                </a:ext>
              </a:extLst>
            </p:cNvPr>
            <p:cNvSpPr/>
            <p:nvPr userDrawn="1"/>
          </p:nvSpPr>
          <p:spPr bwMode="auto">
            <a:xfrm>
              <a:off x="9336669" y="-19842"/>
              <a:ext cx="2855332" cy="3030955"/>
            </a:xfrm>
            <a:custGeom>
              <a:avLst/>
              <a:gdLst>
                <a:gd name="connsiteX0" fmla="*/ 368982 w 2855332"/>
                <a:gd name="connsiteY0" fmla="*/ 0 h 3030955"/>
                <a:gd name="connsiteX1" fmla="*/ 2855332 w 2855332"/>
                <a:gd name="connsiteY1" fmla="*/ 0 h 3030955"/>
                <a:gd name="connsiteX2" fmla="*/ 2855332 w 2855332"/>
                <a:gd name="connsiteY2" fmla="*/ 2776792 h 3030955"/>
                <a:gd name="connsiteX3" fmla="*/ 2815805 w 2855332"/>
                <a:gd name="connsiteY3" fmla="*/ 2800806 h 3030955"/>
                <a:gd name="connsiteX4" fmla="*/ 1906875 w 2855332"/>
                <a:gd name="connsiteY4" fmla="*/ 3030955 h 3030955"/>
                <a:gd name="connsiteX5" fmla="*/ 0 w 2855332"/>
                <a:gd name="connsiteY5" fmla="*/ 1124080 h 3030955"/>
                <a:gd name="connsiteX6" fmla="*/ 325664 w 2855332"/>
                <a:gd name="connsiteY6" fmla="*/ 57928 h 3030955"/>
                <a:gd name="connsiteX0" fmla="*/ 2855332 w 2946772"/>
                <a:gd name="connsiteY0" fmla="*/ 0 h 3030955"/>
                <a:gd name="connsiteX1" fmla="*/ 2855332 w 2946772"/>
                <a:gd name="connsiteY1" fmla="*/ 2776792 h 3030955"/>
                <a:gd name="connsiteX2" fmla="*/ 2815805 w 2946772"/>
                <a:gd name="connsiteY2" fmla="*/ 2800806 h 3030955"/>
                <a:gd name="connsiteX3" fmla="*/ 1906875 w 2946772"/>
                <a:gd name="connsiteY3" fmla="*/ 3030955 h 3030955"/>
                <a:gd name="connsiteX4" fmla="*/ 0 w 2946772"/>
                <a:gd name="connsiteY4" fmla="*/ 1124080 h 3030955"/>
                <a:gd name="connsiteX5" fmla="*/ 325664 w 2946772"/>
                <a:gd name="connsiteY5" fmla="*/ 57928 h 3030955"/>
                <a:gd name="connsiteX6" fmla="*/ 368982 w 2946772"/>
                <a:gd name="connsiteY6" fmla="*/ 0 h 3030955"/>
                <a:gd name="connsiteX7" fmla="*/ 2946772 w 2946772"/>
                <a:gd name="connsiteY7" fmla="*/ 91440 h 3030955"/>
                <a:gd name="connsiteX0" fmla="*/ 2855332 w 2855332"/>
                <a:gd name="connsiteY0" fmla="*/ 0 h 3030955"/>
                <a:gd name="connsiteX1" fmla="*/ 2855332 w 2855332"/>
                <a:gd name="connsiteY1" fmla="*/ 2776792 h 3030955"/>
                <a:gd name="connsiteX2" fmla="*/ 2815805 w 2855332"/>
                <a:gd name="connsiteY2" fmla="*/ 2800806 h 3030955"/>
                <a:gd name="connsiteX3" fmla="*/ 1906875 w 2855332"/>
                <a:gd name="connsiteY3" fmla="*/ 3030955 h 3030955"/>
                <a:gd name="connsiteX4" fmla="*/ 0 w 2855332"/>
                <a:gd name="connsiteY4" fmla="*/ 1124080 h 3030955"/>
                <a:gd name="connsiteX5" fmla="*/ 325664 w 2855332"/>
                <a:gd name="connsiteY5" fmla="*/ 57928 h 3030955"/>
                <a:gd name="connsiteX6" fmla="*/ 368982 w 2855332"/>
                <a:gd name="connsiteY6" fmla="*/ 0 h 3030955"/>
                <a:gd name="connsiteX0" fmla="*/ 2855332 w 2855332"/>
                <a:gd name="connsiteY0" fmla="*/ 2776792 h 3030955"/>
                <a:gd name="connsiteX1" fmla="*/ 2815805 w 2855332"/>
                <a:gd name="connsiteY1" fmla="*/ 2800806 h 3030955"/>
                <a:gd name="connsiteX2" fmla="*/ 1906875 w 2855332"/>
                <a:gd name="connsiteY2" fmla="*/ 3030955 h 3030955"/>
                <a:gd name="connsiteX3" fmla="*/ 0 w 2855332"/>
                <a:gd name="connsiteY3" fmla="*/ 1124080 h 3030955"/>
                <a:gd name="connsiteX4" fmla="*/ 325664 w 2855332"/>
                <a:gd name="connsiteY4" fmla="*/ 57928 h 3030955"/>
                <a:gd name="connsiteX5" fmla="*/ 368982 w 2855332"/>
                <a:gd name="connsiteY5" fmla="*/ 0 h 3030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5332" h="3030955">
                  <a:moveTo>
                    <a:pt x="2855332" y="2776792"/>
                  </a:moveTo>
                  <a:lnTo>
                    <a:pt x="2815805" y="2800806"/>
                  </a:lnTo>
                  <a:cubicBezTo>
                    <a:pt x="2545614" y="2947582"/>
                    <a:pt x="2235981" y="3030955"/>
                    <a:pt x="1906875" y="3030955"/>
                  </a:cubicBezTo>
                  <a:cubicBezTo>
                    <a:pt x="853737" y="3030955"/>
                    <a:pt x="0" y="2177218"/>
                    <a:pt x="0" y="1124080"/>
                  </a:cubicBezTo>
                  <a:cubicBezTo>
                    <a:pt x="0" y="729153"/>
                    <a:pt x="120057" y="362267"/>
                    <a:pt x="325664" y="57928"/>
                  </a:cubicBezTo>
                  <a:lnTo>
                    <a:pt x="368982" y="0"/>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4" name="Freeform: Shape 3">
              <a:extLst>
                <a:ext uri="{FF2B5EF4-FFF2-40B4-BE49-F238E27FC236}">
                  <a16:creationId xmlns:a16="http://schemas.microsoft.com/office/drawing/2014/main" id="{15EC7684-59AE-3EFF-179D-17869CB32BB9}"/>
                </a:ext>
              </a:extLst>
            </p:cNvPr>
            <p:cNvSpPr/>
            <p:nvPr userDrawn="1"/>
          </p:nvSpPr>
          <p:spPr bwMode="auto">
            <a:xfrm>
              <a:off x="8075149" y="-19843"/>
              <a:ext cx="4116853" cy="4292476"/>
            </a:xfrm>
            <a:custGeom>
              <a:avLst/>
              <a:gdLst>
                <a:gd name="connsiteX0" fmla="*/ 209020 w 4116853"/>
                <a:gd name="connsiteY0" fmla="*/ 0 h 4292476"/>
                <a:gd name="connsiteX1" fmla="*/ 4116853 w 4116853"/>
                <a:gd name="connsiteY1" fmla="*/ 0 h 4292476"/>
                <a:gd name="connsiteX2" fmla="*/ 4116853 w 4116853"/>
                <a:gd name="connsiteY2" fmla="*/ 4147735 h 4292476"/>
                <a:gd name="connsiteX3" fmla="*/ 4110580 w 4116853"/>
                <a:gd name="connsiteY3" fmla="*/ 4150031 h 4292476"/>
                <a:gd name="connsiteX4" fmla="*/ 3168396 w 4116853"/>
                <a:gd name="connsiteY4" fmla="*/ 4292476 h 4292476"/>
                <a:gd name="connsiteX5" fmla="*/ 0 w 4116853"/>
                <a:gd name="connsiteY5" fmla="*/ 1124080 h 4292476"/>
                <a:gd name="connsiteX6" fmla="*/ 142445 w 4116853"/>
                <a:gd name="connsiteY6" fmla="*/ 181896 h 4292476"/>
                <a:gd name="connsiteX0" fmla="*/ 4116853 w 4208293"/>
                <a:gd name="connsiteY0" fmla="*/ 0 h 4292476"/>
                <a:gd name="connsiteX1" fmla="*/ 4116853 w 4208293"/>
                <a:gd name="connsiteY1" fmla="*/ 4147735 h 4292476"/>
                <a:gd name="connsiteX2" fmla="*/ 4110580 w 4208293"/>
                <a:gd name="connsiteY2" fmla="*/ 4150031 h 4292476"/>
                <a:gd name="connsiteX3" fmla="*/ 3168396 w 4208293"/>
                <a:gd name="connsiteY3" fmla="*/ 4292476 h 4292476"/>
                <a:gd name="connsiteX4" fmla="*/ 0 w 4208293"/>
                <a:gd name="connsiteY4" fmla="*/ 1124080 h 4292476"/>
                <a:gd name="connsiteX5" fmla="*/ 142445 w 4208293"/>
                <a:gd name="connsiteY5" fmla="*/ 181896 h 4292476"/>
                <a:gd name="connsiteX6" fmla="*/ 209020 w 4208293"/>
                <a:gd name="connsiteY6" fmla="*/ 0 h 4292476"/>
                <a:gd name="connsiteX7" fmla="*/ 4208293 w 4208293"/>
                <a:gd name="connsiteY7" fmla="*/ 91440 h 4292476"/>
                <a:gd name="connsiteX0" fmla="*/ 4116853 w 4116853"/>
                <a:gd name="connsiteY0" fmla="*/ 0 h 4292476"/>
                <a:gd name="connsiteX1" fmla="*/ 4116853 w 4116853"/>
                <a:gd name="connsiteY1" fmla="*/ 4147735 h 4292476"/>
                <a:gd name="connsiteX2" fmla="*/ 4110580 w 4116853"/>
                <a:gd name="connsiteY2" fmla="*/ 4150031 h 4292476"/>
                <a:gd name="connsiteX3" fmla="*/ 3168396 w 4116853"/>
                <a:gd name="connsiteY3" fmla="*/ 4292476 h 4292476"/>
                <a:gd name="connsiteX4" fmla="*/ 0 w 4116853"/>
                <a:gd name="connsiteY4" fmla="*/ 1124080 h 4292476"/>
                <a:gd name="connsiteX5" fmla="*/ 142445 w 4116853"/>
                <a:gd name="connsiteY5" fmla="*/ 181896 h 4292476"/>
                <a:gd name="connsiteX6" fmla="*/ 209020 w 4116853"/>
                <a:gd name="connsiteY6" fmla="*/ 0 h 4292476"/>
                <a:gd name="connsiteX0" fmla="*/ 4116853 w 4116853"/>
                <a:gd name="connsiteY0" fmla="*/ 4147735 h 4292476"/>
                <a:gd name="connsiteX1" fmla="*/ 4110580 w 4116853"/>
                <a:gd name="connsiteY1" fmla="*/ 4150031 h 4292476"/>
                <a:gd name="connsiteX2" fmla="*/ 3168396 w 4116853"/>
                <a:gd name="connsiteY2" fmla="*/ 4292476 h 4292476"/>
                <a:gd name="connsiteX3" fmla="*/ 0 w 4116853"/>
                <a:gd name="connsiteY3" fmla="*/ 1124080 h 4292476"/>
                <a:gd name="connsiteX4" fmla="*/ 142445 w 4116853"/>
                <a:gd name="connsiteY4" fmla="*/ 181896 h 4292476"/>
                <a:gd name="connsiteX5" fmla="*/ 209020 w 4116853"/>
                <a:gd name="connsiteY5" fmla="*/ 0 h 4292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6853" h="4292476">
                  <a:moveTo>
                    <a:pt x="4116853" y="4147735"/>
                  </a:moveTo>
                  <a:lnTo>
                    <a:pt x="4110580" y="4150031"/>
                  </a:lnTo>
                  <a:cubicBezTo>
                    <a:pt x="3812945" y="4242606"/>
                    <a:pt x="3496494" y="4292476"/>
                    <a:pt x="3168396" y="4292476"/>
                  </a:cubicBezTo>
                  <a:cubicBezTo>
                    <a:pt x="1418539" y="4292476"/>
                    <a:pt x="0" y="2873937"/>
                    <a:pt x="0" y="1124080"/>
                  </a:cubicBezTo>
                  <a:cubicBezTo>
                    <a:pt x="0" y="795982"/>
                    <a:pt x="49871" y="479532"/>
                    <a:pt x="142445" y="181896"/>
                  </a:cubicBezTo>
                  <a:lnTo>
                    <a:pt x="209020" y="0"/>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5" name="Freeform: Shape 4">
              <a:extLst>
                <a:ext uri="{FF2B5EF4-FFF2-40B4-BE49-F238E27FC236}">
                  <a16:creationId xmlns:a16="http://schemas.microsoft.com/office/drawing/2014/main" id="{E58DAB05-DACB-9734-B887-A2F2703BA5D8}"/>
                </a:ext>
              </a:extLst>
            </p:cNvPr>
            <p:cNvSpPr/>
            <p:nvPr userDrawn="1"/>
          </p:nvSpPr>
          <p:spPr bwMode="auto">
            <a:xfrm>
              <a:off x="6053384" y="4441439"/>
              <a:ext cx="2998210" cy="2416563"/>
            </a:xfrm>
            <a:custGeom>
              <a:avLst/>
              <a:gdLst>
                <a:gd name="connsiteX0" fmla="*/ 1499105 w 2998210"/>
                <a:gd name="connsiteY0" fmla="*/ 0 h 2416563"/>
                <a:gd name="connsiteX1" fmla="*/ 2998210 w 2998210"/>
                <a:gd name="connsiteY1" fmla="*/ 1499105 h 2416563"/>
                <a:gd name="connsiteX2" fmla="*/ 2742186 w 2998210"/>
                <a:gd name="connsiteY2" fmla="*/ 2337269 h 2416563"/>
                <a:gd name="connsiteX3" fmla="*/ 2682891 w 2998210"/>
                <a:gd name="connsiteY3" fmla="*/ 2416563 h 2416563"/>
                <a:gd name="connsiteX4" fmla="*/ 315319 w 2998210"/>
                <a:gd name="connsiteY4" fmla="*/ 2416563 h 2416563"/>
                <a:gd name="connsiteX5" fmla="*/ 256024 w 2998210"/>
                <a:gd name="connsiteY5" fmla="*/ 2337269 h 2416563"/>
                <a:gd name="connsiteX6" fmla="*/ 0 w 2998210"/>
                <a:gd name="connsiteY6" fmla="*/ 1499105 h 2416563"/>
                <a:gd name="connsiteX7" fmla="*/ 1499105 w 2998210"/>
                <a:gd name="connsiteY7" fmla="*/ 0 h 2416563"/>
                <a:gd name="connsiteX0" fmla="*/ 315319 w 2998210"/>
                <a:gd name="connsiteY0" fmla="*/ 2416563 h 2508003"/>
                <a:gd name="connsiteX1" fmla="*/ 256024 w 2998210"/>
                <a:gd name="connsiteY1" fmla="*/ 2337269 h 2508003"/>
                <a:gd name="connsiteX2" fmla="*/ 0 w 2998210"/>
                <a:gd name="connsiteY2" fmla="*/ 1499105 h 2508003"/>
                <a:gd name="connsiteX3" fmla="*/ 1499105 w 2998210"/>
                <a:gd name="connsiteY3" fmla="*/ 0 h 2508003"/>
                <a:gd name="connsiteX4" fmla="*/ 2998210 w 2998210"/>
                <a:gd name="connsiteY4" fmla="*/ 1499105 h 2508003"/>
                <a:gd name="connsiteX5" fmla="*/ 2742186 w 2998210"/>
                <a:gd name="connsiteY5" fmla="*/ 2337269 h 2508003"/>
                <a:gd name="connsiteX6" fmla="*/ 2682891 w 2998210"/>
                <a:gd name="connsiteY6" fmla="*/ 2416563 h 2508003"/>
                <a:gd name="connsiteX7" fmla="*/ 406759 w 2998210"/>
                <a:gd name="connsiteY7" fmla="*/ 2508003 h 2508003"/>
                <a:gd name="connsiteX0" fmla="*/ 315319 w 2998210"/>
                <a:gd name="connsiteY0" fmla="*/ 2416563 h 2416563"/>
                <a:gd name="connsiteX1" fmla="*/ 256024 w 2998210"/>
                <a:gd name="connsiteY1" fmla="*/ 2337269 h 2416563"/>
                <a:gd name="connsiteX2" fmla="*/ 0 w 2998210"/>
                <a:gd name="connsiteY2" fmla="*/ 1499105 h 2416563"/>
                <a:gd name="connsiteX3" fmla="*/ 1499105 w 2998210"/>
                <a:gd name="connsiteY3" fmla="*/ 0 h 2416563"/>
                <a:gd name="connsiteX4" fmla="*/ 2998210 w 2998210"/>
                <a:gd name="connsiteY4" fmla="*/ 1499105 h 2416563"/>
                <a:gd name="connsiteX5" fmla="*/ 2742186 w 2998210"/>
                <a:gd name="connsiteY5" fmla="*/ 2337269 h 2416563"/>
                <a:gd name="connsiteX6" fmla="*/ 2682891 w 2998210"/>
                <a:gd name="connsiteY6" fmla="*/ 2416563 h 2416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8210" h="2416563">
                  <a:moveTo>
                    <a:pt x="315319" y="2416563"/>
                  </a:moveTo>
                  <a:lnTo>
                    <a:pt x="256024" y="2337269"/>
                  </a:lnTo>
                  <a:cubicBezTo>
                    <a:pt x="94384" y="2098011"/>
                    <a:pt x="0" y="1809580"/>
                    <a:pt x="0" y="1499105"/>
                  </a:cubicBezTo>
                  <a:cubicBezTo>
                    <a:pt x="0" y="671172"/>
                    <a:pt x="671172" y="0"/>
                    <a:pt x="1499105" y="0"/>
                  </a:cubicBezTo>
                  <a:cubicBezTo>
                    <a:pt x="2327038" y="0"/>
                    <a:pt x="2998210" y="671172"/>
                    <a:pt x="2998210" y="1499105"/>
                  </a:cubicBezTo>
                  <a:cubicBezTo>
                    <a:pt x="2998210" y="1809580"/>
                    <a:pt x="2903826" y="2098011"/>
                    <a:pt x="2742186" y="2337269"/>
                  </a:cubicBezTo>
                  <a:lnTo>
                    <a:pt x="2682891" y="2416563"/>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8" name="Oval 7">
              <a:extLst>
                <a:ext uri="{FF2B5EF4-FFF2-40B4-BE49-F238E27FC236}">
                  <a16:creationId xmlns:a16="http://schemas.microsoft.com/office/drawing/2014/main" id="{91049BC6-2551-6593-0811-EC7385B98E0B}"/>
                </a:ext>
                <a:ext uri="{C183D7F6-B498-43B3-948B-1728B52AA6E4}">
                  <adec:decorative xmlns:adec="http://schemas.microsoft.com/office/drawing/2017/decorative" val="1"/>
                </a:ext>
              </a:extLst>
            </p:cNvPr>
            <p:cNvSpPr/>
            <p:nvPr/>
          </p:nvSpPr>
          <p:spPr bwMode="auto">
            <a:xfrm>
              <a:off x="6366264" y="837567"/>
              <a:ext cx="5319396" cy="5319390"/>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9" name="Oval 8">
              <a:extLst>
                <a:ext uri="{FF2B5EF4-FFF2-40B4-BE49-F238E27FC236}">
                  <a16:creationId xmlns:a16="http://schemas.microsoft.com/office/drawing/2014/main" id="{48AB377E-AE25-914C-6AE4-A92EEA23FC30}"/>
                </a:ext>
                <a:ext uri="{C183D7F6-B498-43B3-948B-1728B52AA6E4}">
                  <adec:decorative xmlns:adec="http://schemas.microsoft.com/office/drawing/2017/decorative" val="1"/>
                </a:ext>
              </a:extLst>
            </p:cNvPr>
            <p:cNvSpPr/>
            <p:nvPr/>
          </p:nvSpPr>
          <p:spPr bwMode="auto">
            <a:xfrm>
              <a:off x="6488327" y="959630"/>
              <a:ext cx="5075271" cy="5075265"/>
            </a:xfrm>
            <a:prstGeom prst="ellipse">
              <a:avLst/>
            </a:prstGeom>
            <a:solidFill>
              <a:schemeClr val="bg2">
                <a:lumMod val="90000"/>
                <a:lumOff val="10000"/>
                <a:alpha val="35000"/>
              </a:schemeClr>
            </a:solidFill>
            <a:ln w="6350">
              <a:noFill/>
            </a:ln>
            <a:effectLst>
              <a:outerShdw blurRad="482600" dist="114300" dir="21540000" sx="94000" sy="94000" algn="tl" rotWithShape="0">
                <a:prstClr val="black">
                  <a:alpha val="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13" name="Oval 10_1">
              <a:extLst>
                <a:ext uri="{FF2B5EF4-FFF2-40B4-BE49-F238E27FC236}">
                  <a16:creationId xmlns:a16="http://schemas.microsoft.com/office/drawing/2014/main" id="{C7723D92-2AA2-EF4F-D438-8F19913FD0B8}"/>
                </a:ext>
                <a:ext uri="{C183D7F6-B498-43B3-948B-1728B52AA6E4}">
                  <adec:decorative xmlns:adec="http://schemas.microsoft.com/office/drawing/2017/decorative" val="1"/>
                </a:ext>
              </a:extLst>
            </p:cNvPr>
            <p:cNvSpPr/>
            <p:nvPr userDrawn="1"/>
          </p:nvSpPr>
          <p:spPr bwMode="auto">
            <a:xfrm>
              <a:off x="6698541" y="1169844"/>
              <a:ext cx="4654842" cy="4654836"/>
            </a:xfrm>
            <a:prstGeom prst="ellipse">
              <a:avLst/>
            </a:prstGeom>
            <a:solidFill>
              <a:srgbClr val="9C9C9C">
                <a:alpha val="15000"/>
              </a:srgbClr>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Oval 10_1">
              <a:extLst>
                <a:ext uri="{FF2B5EF4-FFF2-40B4-BE49-F238E27FC236}">
                  <a16:creationId xmlns:a16="http://schemas.microsoft.com/office/drawing/2014/main" id="{42F42E01-DF74-0686-26C2-C15946ACA765}"/>
                </a:ext>
                <a:ext uri="{C183D7F6-B498-43B3-948B-1728B52AA6E4}">
                  <adec:decorative xmlns:adec="http://schemas.microsoft.com/office/drawing/2017/decorative" val="1"/>
                </a:ext>
              </a:extLst>
            </p:cNvPr>
            <p:cNvSpPr>
              <a:spLocks/>
            </p:cNvSpPr>
            <p:nvPr userDrawn="1"/>
          </p:nvSpPr>
          <p:spPr bwMode="auto">
            <a:xfrm>
              <a:off x="6849690" y="1320990"/>
              <a:ext cx="4352544" cy="4352544"/>
            </a:xfrm>
            <a:prstGeom prst="ellipse">
              <a:avLst/>
            </a:prstGeom>
            <a:solidFill>
              <a:schemeClr val="bg1">
                <a:alpha val="67000"/>
              </a:schemeClr>
            </a:solidFill>
            <a:ln w="6350">
              <a:solidFill>
                <a:schemeClr val="bg1"/>
              </a:solidFill>
            </a:ln>
            <a:effectLst>
              <a:outerShdw blurRad="546100" dist="63500" dir="8520000" sx="97000" sy="97000" algn="tl" rotWithShape="0">
                <a:prstClr val="black">
                  <a:alpha val="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 name="Oval 5">
              <a:extLst>
                <a:ext uri="{FF2B5EF4-FFF2-40B4-BE49-F238E27FC236}">
                  <a16:creationId xmlns:a16="http://schemas.microsoft.com/office/drawing/2014/main" id="{E6BE8965-3BA9-1920-25FE-FE8CD2397A41}"/>
                </a:ext>
              </a:extLst>
            </p:cNvPr>
            <p:cNvSpPr/>
            <p:nvPr userDrawn="1"/>
          </p:nvSpPr>
          <p:spPr bwMode="auto">
            <a:xfrm>
              <a:off x="10459531" y="1652980"/>
              <a:ext cx="92752" cy="92752"/>
            </a:xfrm>
            <a:prstGeom prst="ellipse">
              <a:avLst/>
            </a:prstGeom>
            <a:solidFill>
              <a:schemeClr val="accent5"/>
            </a:solidFill>
            <a:ln w="6350">
              <a:noFill/>
              <a:headEnd type="none" w="med" len="med"/>
              <a:tailEnd type="none" w="med" len="med"/>
            </a:ln>
            <a:effectLst>
              <a:outerShdw blurRad="304800" dist="63500" dir="5400000" sx="96000" sy="96000" algn="ctr" rotWithShape="0">
                <a:srgbClr val="000000">
                  <a:alpha val="12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7" name="Oval 6">
              <a:extLst>
                <a:ext uri="{FF2B5EF4-FFF2-40B4-BE49-F238E27FC236}">
                  <a16:creationId xmlns:a16="http://schemas.microsoft.com/office/drawing/2014/main" id="{B95CDADC-BB3F-F218-804E-A374A11BAA31}"/>
                </a:ext>
              </a:extLst>
            </p:cNvPr>
            <p:cNvSpPr/>
            <p:nvPr userDrawn="1"/>
          </p:nvSpPr>
          <p:spPr bwMode="auto">
            <a:xfrm>
              <a:off x="10566938" y="1745732"/>
              <a:ext cx="50126" cy="50124"/>
            </a:xfrm>
            <a:prstGeom prst="ellipse">
              <a:avLst/>
            </a:prstGeom>
            <a:solidFill>
              <a:schemeClr val="accent5"/>
            </a:solidFill>
            <a:ln w="6350">
              <a:noFill/>
              <a:headEnd type="none" w="med" len="med"/>
              <a:tailEnd type="none" w="med" len="med"/>
            </a:ln>
            <a:effectLst>
              <a:outerShdw blurRad="304800" dist="63500" dir="5400000" sx="96000" sy="96000" algn="ctr" rotWithShape="0">
                <a:srgbClr val="000000">
                  <a:alpha val="12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10" name="Oval 9">
              <a:extLst>
                <a:ext uri="{FF2B5EF4-FFF2-40B4-BE49-F238E27FC236}">
                  <a16:creationId xmlns:a16="http://schemas.microsoft.com/office/drawing/2014/main" id="{B4C90B3B-48DE-18C5-8800-54F9FBE8D914}"/>
                </a:ext>
              </a:extLst>
            </p:cNvPr>
            <p:cNvSpPr/>
            <p:nvPr userDrawn="1"/>
          </p:nvSpPr>
          <p:spPr bwMode="auto">
            <a:xfrm>
              <a:off x="6563968" y="4667450"/>
              <a:ext cx="167032" cy="167032"/>
            </a:xfrm>
            <a:prstGeom prst="ellipse">
              <a:avLst/>
            </a:prstGeom>
            <a:gradFill>
              <a:gsLst>
                <a:gs pos="100000">
                  <a:srgbClr val="1081D6"/>
                </a:gs>
                <a:gs pos="20000">
                  <a:srgbClr val="0078D4"/>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65560AA5-FD9B-593F-6CE3-F6A6132C94F8}"/>
                </a:ext>
              </a:extLst>
            </p:cNvPr>
            <p:cNvSpPr/>
            <p:nvPr userDrawn="1"/>
          </p:nvSpPr>
          <p:spPr bwMode="auto">
            <a:xfrm>
              <a:off x="11781207" y="4121816"/>
              <a:ext cx="168806" cy="168806"/>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2" name="Oval 11">
              <a:extLst>
                <a:ext uri="{FF2B5EF4-FFF2-40B4-BE49-F238E27FC236}">
                  <a16:creationId xmlns:a16="http://schemas.microsoft.com/office/drawing/2014/main" id="{F1DFDF5F-71FA-B40E-870B-47D63BED200E}"/>
                </a:ext>
              </a:extLst>
            </p:cNvPr>
            <p:cNvSpPr/>
            <p:nvPr userDrawn="1"/>
          </p:nvSpPr>
          <p:spPr bwMode="auto">
            <a:xfrm>
              <a:off x="8048986" y="478667"/>
              <a:ext cx="150134" cy="15013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cxnSp>
          <p:nvCxnSpPr>
            <p:cNvPr id="17" name="Straight Connector 16">
              <a:extLst>
                <a:ext uri="{FF2B5EF4-FFF2-40B4-BE49-F238E27FC236}">
                  <a16:creationId xmlns:a16="http://schemas.microsoft.com/office/drawing/2014/main" id="{CD35B61E-9F38-7923-7867-5E2F2FB7F5ED}"/>
                </a:ext>
              </a:extLst>
            </p:cNvPr>
            <p:cNvCxnSpPr>
              <a:cxnSpLocks/>
            </p:cNvCxnSpPr>
            <p:nvPr userDrawn="1"/>
          </p:nvCxnSpPr>
          <p:spPr>
            <a:xfrm>
              <a:off x="588264" y="1320990"/>
              <a:ext cx="821436"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grpSp>
      <p:sp>
        <p:nvSpPr>
          <p:cNvPr id="15" name="TextBox 14">
            <a:extLst>
              <a:ext uri="{FF2B5EF4-FFF2-40B4-BE49-F238E27FC236}">
                <a16:creationId xmlns:a16="http://schemas.microsoft.com/office/drawing/2014/main" id="{308E5D05-D1E1-133B-AC63-E5E43E962099}"/>
              </a:ext>
            </a:extLst>
          </p:cNvPr>
          <p:cNvSpPr txBox="1"/>
          <p:nvPr userDrawn="1"/>
        </p:nvSpPr>
        <p:spPr>
          <a:xfrm>
            <a:off x="582613" y="1711824"/>
            <a:ext cx="3406648" cy="307777"/>
          </a:xfrm>
          <a:prstGeom prst="rect">
            <a:avLst/>
          </a:prstGeom>
          <a:noFill/>
        </p:spPr>
        <p:txBody>
          <a:bodyPr wrap="square" lIns="0" tIns="0" rIns="0" bIns="0" rtlCol="0">
            <a:spAutoFit/>
          </a:bodyPr>
          <a:lstStyle/>
          <a:p>
            <a:pPr marL="0" algn="l" defTabSz="914367" rtl="0" eaLnBrk="1" latinLnBrk="0" hangingPunct="1"/>
            <a:r>
              <a:rPr lang="en-US" sz="2000" kern="1200">
                <a:solidFill>
                  <a:schemeClr val="tx1">
                    <a:lumMod val="50000"/>
                    <a:lumOff val="50000"/>
                  </a:schemeClr>
                </a:solidFill>
                <a:effectLst/>
                <a:latin typeface="Segoe Sans Text Semibold" pitchFamily="2" charset="0"/>
                <a:ea typeface="Calibri" panose="020F0502020204030204" pitchFamily="34" charset="0"/>
                <a:cs typeface="Segoe Sans Text Semibold" pitchFamily="2" charset="0"/>
              </a:rPr>
              <a:t>Enablement and Operations </a:t>
            </a:r>
          </a:p>
        </p:txBody>
      </p:sp>
      <p:sp>
        <p:nvSpPr>
          <p:cNvPr id="24" name="Title 23">
            <a:extLst>
              <a:ext uri="{FF2B5EF4-FFF2-40B4-BE49-F238E27FC236}">
                <a16:creationId xmlns:a16="http://schemas.microsoft.com/office/drawing/2014/main" id="{7045EA41-A8A5-2E54-A7CF-3BA66FBE6234}"/>
              </a:ext>
            </a:extLst>
          </p:cNvPr>
          <p:cNvSpPr>
            <a:spLocks noGrp="1"/>
          </p:cNvSpPr>
          <p:nvPr>
            <p:ph type="title"/>
          </p:nvPr>
        </p:nvSpPr>
        <p:spPr>
          <a:xfrm>
            <a:off x="588264" y="2377382"/>
            <a:ext cx="4045168" cy="1130180"/>
          </a:xfrm>
        </p:spPr>
        <p:txBody>
          <a:bodyPr lIns="0" tIns="0" rIns="0" bIns="0" anchor="t">
            <a:spAutoFit/>
          </a:bodyPr>
          <a:lstStyle>
            <a:lvl1pPr>
              <a:defRPr lang="en-US" sz="3600"/>
            </a:lvl1pPr>
          </a:lstStyle>
          <a:p>
            <a:pPr marL="0" lvl="0"/>
            <a:r>
              <a:rPr lang="en-US"/>
              <a:t>Click to edit Master title style</a:t>
            </a:r>
          </a:p>
        </p:txBody>
      </p:sp>
      <p:sp>
        <p:nvSpPr>
          <p:cNvPr id="29" name="Text Placeholder 28">
            <a:extLst>
              <a:ext uri="{FF2B5EF4-FFF2-40B4-BE49-F238E27FC236}">
                <a16:creationId xmlns:a16="http://schemas.microsoft.com/office/drawing/2014/main" id="{C88904CE-5FC7-0094-C488-8592291D5ACF}"/>
              </a:ext>
            </a:extLst>
          </p:cNvPr>
          <p:cNvSpPr>
            <a:spLocks noGrp="1"/>
          </p:cNvSpPr>
          <p:nvPr>
            <p:ph type="body" sz="quarter" idx="20"/>
          </p:nvPr>
        </p:nvSpPr>
        <p:spPr>
          <a:xfrm>
            <a:off x="588963" y="3915348"/>
            <a:ext cx="4044950" cy="332399"/>
          </a:xfrm>
        </p:spPr>
        <p:txBody>
          <a:bodyPr lIns="0" tIns="0" rIns="0" bIns="0"/>
          <a:lstStyle>
            <a:lvl1pPr marL="0" indent="0">
              <a:buNone/>
              <a:defRPr kumimoji="0" lang="en-US" sz="2400" b="0" i="0" u="none" strike="noStrike" cap="none" normalizeH="0" dirty="0" smtClean="0">
                <a:ln>
                  <a:noFill/>
                </a:ln>
                <a:solidFill>
                  <a:schemeClr val="accent1"/>
                </a:solidFill>
                <a:effectLst/>
                <a:uLnTx/>
                <a:uFillTx/>
                <a:latin typeface="+mj-lt"/>
                <a:cs typeface="+mn-cs"/>
              </a:defRPr>
            </a:lvl1pPr>
          </a:lstStyle>
          <a:p>
            <a:pPr marL="137160" lvl="0" indent="-137160" defTabSz="914367">
              <a:lnSpc>
                <a:spcPct val="90000"/>
              </a:lnSpc>
            </a:pPr>
            <a:r>
              <a:rPr lang="en-US"/>
              <a:t>Click to edit Master text styles</a:t>
            </a:r>
          </a:p>
        </p:txBody>
      </p:sp>
      <p:sp>
        <p:nvSpPr>
          <p:cNvPr id="30" name="Text Placeholder 28">
            <a:extLst>
              <a:ext uri="{FF2B5EF4-FFF2-40B4-BE49-F238E27FC236}">
                <a16:creationId xmlns:a16="http://schemas.microsoft.com/office/drawing/2014/main" id="{560C3DA6-4D45-39CD-FCA1-36A49064EE09}"/>
              </a:ext>
            </a:extLst>
          </p:cNvPr>
          <p:cNvSpPr>
            <a:spLocks noGrp="1"/>
          </p:cNvSpPr>
          <p:nvPr>
            <p:ph type="body" sz="quarter" idx="21"/>
          </p:nvPr>
        </p:nvSpPr>
        <p:spPr>
          <a:xfrm>
            <a:off x="588963" y="4441438"/>
            <a:ext cx="4044950" cy="249299"/>
          </a:xfrm>
        </p:spPr>
        <p:txBody>
          <a:bodyPr lIns="0" tIns="0" rIns="0" bIns="0"/>
          <a:lstStyle>
            <a:lvl1pPr marL="0" indent="0">
              <a:buNone/>
              <a:defRPr kumimoji="0" lang="en-US" sz="1800" b="0" i="0" u="none" strike="noStrike" cap="none" normalizeH="0" dirty="0" smtClean="0">
                <a:ln>
                  <a:noFill/>
                </a:ln>
                <a:effectLst/>
                <a:uLnTx/>
                <a:uFillTx/>
                <a:cs typeface="+mn-cs"/>
              </a:defRPr>
            </a:lvl1pPr>
          </a:lstStyle>
          <a:p>
            <a:pPr marL="137160" lvl="0" indent="-137160" defTabSz="914367">
              <a:lnSpc>
                <a:spcPct val="90000"/>
              </a:lnSpc>
            </a:pPr>
            <a:r>
              <a:rPr lang="en-US"/>
              <a:t>Click to edit Master text styles</a:t>
            </a:r>
          </a:p>
        </p:txBody>
      </p:sp>
      <p:sp>
        <p:nvSpPr>
          <p:cNvPr id="23" name="Picture Placeholder 22" descr="This photo is a 'placeholder' only. Drag or drop your photo here, or click and tap the center to insert a photo.">
            <a:extLst>
              <a:ext uri="{FF2B5EF4-FFF2-40B4-BE49-F238E27FC236}">
                <a16:creationId xmlns:a16="http://schemas.microsoft.com/office/drawing/2014/main" id="{DF0F5F8A-636F-1849-2773-63B3566D0B4D}"/>
              </a:ext>
            </a:extLst>
          </p:cNvPr>
          <p:cNvSpPr>
            <a:spLocks noGrp="1"/>
          </p:cNvSpPr>
          <p:nvPr userDrawn="1">
            <p:ph type="pic" sz="quarter" idx="19" hasCustomPrompt="1"/>
          </p:nvPr>
        </p:nvSpPr>
        <p:spPr bwMode="ltGray">
          <a:xfrm>
            <a:off x="6849690" y="1320990"/>
            <a:ext cx="4352544" cy="4352544"/>
          </a:xfrm>
          <a:custGeom>
            <a:avLst/>
            <a:gdLst>
              <a:gd name="connsiteX0" fmla="*/ 2176272 w 4352544"/>
              <a:gd name="connsiteY0" fmla="*/ 0 h 4352544"/>
              <a:gd name="connsiteX1" fmla="*/ 4352544 w 4352544"/>
              <a:gd name="connsiteY1" fmla="*/ 2176272 h 4352544"/>
              <a:gd name="connsiteX2" fmla="*/ 2176272 w 4352544"/>
              <a:gd name="connsiteY2" fmla="*/ 4352544 h 4352544"/>
              <a:gd name="connsiteX3" fmla="*/ 0 w 4352544"/>
              <a:gd name="connsiteY3" fmla="*/ 2176272 h 4352544"/>
              <a:gd name="connsiteX4" fmla="*/ 2176272 w 4352544"/>
              <a:gd name="connsiteY4" fmla="*/ 0 h 4352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2544" h="4352544">
                <a:moveTo>
                  <a:pt x="2176272" y="0"/>
                </a:moveTo>
                <a:cubicBezTo>
                  <a:pt x="3378194" y="0"/>
                  <a:pt x="4352544" y="974350"/>
                  <a:pt x="4352544" y="2176272"/>
                </a:cubicBezTo>
                <a:cubicBezTo>
                  <a:pt x="4352544" y="3378194"/>
                  <a:pt x="3378194" y="4352544"/>
                  <a:pt x="2176272" y="4352544"/>
                </a:cubicBezTo>
                <a:cubicBezTo>
                  <a:pt x="974350" y="4352544"/>
                  <a:pt x="0" y="3378194"/>
                  <a:pt x="0" y="2176272"/>
                </a:cubicBezTo>
                <a:cubicBezTo>
                  <a:pt x="0" y="974350"/>
                  <a:pt x="974350" y="0"/>
                  <a:pt x="2176272" y="0"/>
                </a:cubicBezTo>
                <a:close/>
              </a:path>
            </a:pathLst>
          </a:custGeom>
          <a:blipFill>
            <a:blip r:embed="rId2" cstate="email">
              <a:extLst>
                <a:ext uri="{28A0092B-C50C-407E-A947-70E740481C1C}">
                  <a14:useLocalDpi xmlns:a14="http://schemas.microsoft.com/office/drawing/2010/main"/>
                </a:ext>
              </a:extLst>
            </a:blip>
            <a:srcRect/>
            <a:stretch>
              <a:fillRect t="-6250" b="-6250"/>
            </a:stretch>
          </a:blipFill>
        </p:spPr>
        <p:txBody>
          <a:bodyPr wrap="square"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284645495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20">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80.xml><?xml version="1.0" encoding="utf-8"?>
<p:sldLayout xmlns:a="http://schemas.openxmlformats.org/drawingml/2006/main" xmlns:r="http://schemas.openxmlformats.org/officeDocument/2006/relationships" xmlns:p="http://schemas.openxmlformats.org/presentationml/2006/main" preserve="1" userDrawn="1">
  <p:cSld name="Picture and content_2, Dark background">
    <p:bg>
      <p:bgPr>
        <a:gradFill>
          <a:gsLst>
            <a:gs pos="0">
              <a:schemeClr val="bg2"/>
            </a:gs>
            <a:gs pos="34000">
              <a:schemeClr val="bg2"/>
            </a:gs>
          </a:gsLst>
          <a:lin ang="0" scaled="1"/>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A9A9709-4C66-E368-D528-63E6EB051D33}"/>
              </a:ext>
              <a:ext uri="{C183D7F6-B498-43B3-948B-1728B52AA6E4}">
                <adec:decorative xmlns:adec="http://schemas.microsoft.com/office/drawing/2017/decorative" val="1"/>
              </a:ext>
            </a:extLst>
          </p:cNvPr>
          <p:cNvGrpSpPr/>
          <p:nvPr userDrawn="1"/>
        </p:nvGrpSpPr>
        <p:grpSpPr>
          <a:xfrm>
            <a:off x="-1" y="755049"/>
            <a:ext cx="5787252" cy="6102951"/>
            <a:chOff x="-1" y="755049"/>
            <a:chExt cx="5787252" cy="6102951"/>
          </a:xfrm>
        </p:grpSpPr>
        <p:sp>
          <p:nvSpPr>
            <p:cNvPr id="12" name="Oval 10_1">
              <a:extLst>
                <a:ext uri="{FF2B5EF4-FFF2-40B4-BE49-F238E27FC236}">
                  <a16:creationId xmlns:a16="http://schemas.microsoft.com/office/drawing/2014/main" id="{96CA8C5F-0617-D270-9E1E-B3708CEFC43E}"/>
                </a:ext>
                <a:ext uri="{C183D7F6-B498-43B3-948B-1728B52AA6E4}">
                  <adec:decorative xmlns:adec="http://schemas.microsoft.com/office/drawing/2017/decorative" val="1"/>
                </a:ext>
              </a:extLst>
            </p:cNvPr>
            <p:cNvSpPr/>
            <p:nvPr userDrawn="1"/>
          </p:nvSpPr>
          <p:spPr bwMode="auto">
            <a:xfrm>
              <a:off x="663931" y="965381"/>
              <a:ext cx="4927244" cy="4927238"/>
            </a:xfrm>
            <a:prstGeom prst="ellipse">
              <a:avLst/>
            </a:prstGeom>
            <a:solidFill>
              <a:srgbClr val="9C9C9C">
                <a:alpha val="15000"/>
              </a:srgbClr>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42" name="Freeform: Shape 41">
              <a:extLst>
                <a:ext uri="{FF2B5EF4-FFF2-40B4-BE49-F238E27FC236}">
                  <a16:creationId xmlns:a16="http://schemas.microsoft.com/office/drawing/2014/main" id="{C2165975-6C1F-97C7-ECAD-C5BAD3879C0E}"/>
                </a:ext>
                <a:ext uri="{C183D7F6-B498-43B3-948B-1728B52AA6E4}">
                  <adec:decorative xmlns:adec="http://schemas.microsoft.com/office/drawing/2017/decorative" val="1"/>
                </a:ext>
              </a:extLst>
            </p:cNvPr>
            <p:cNvSpPr/>
            <p:nvPr userDrawn="1"/>
          </p:nvSpPr>
          <p:spPr bwMode="auto">
            <a:xfrm>
              <a:off x="-1" y="4352231"/>
              <a:ext cx="2480187" cy="2505768"/>
            </a:xfrm>
            <a:custGeom>
              <a:avLst/>
              <a:gdLst>
                <a:gd name="connsiteX0" fmla="*/ 939800 w 2480187"/>
                <a:gd name="connsiteY0" fmla="*/ 0 h 2505768"/>
                <a:gd name="connsiteX1" fmla="*/ 2480187 w 2480187"/>
                <a:gd name="connsiteY1" fmla="*/ 1540387 h 2505768"/>
                <a:gd name="connsiteX2" fmla="*/ 2217113 w 2480187"/>
                <a:gd name="connsiteY2" fmla="*/ 2401632 h 2505768"/>
                <a:gd name="connsiteX3" fmla="*/ 2139242 w 2480187"/>
                <a:gd name="connsiteY3" fmla="*/ 2505768 h 2505768"/>
                <a:gd name="connsiteX4" fmla="*/ 0 w 2480187"/>
                <a:gd name="connsiteY4" fmla="*/ 2505768 h 2505768"/>
                <a:gd name="connsiteX5" fmla="*/ 0 w 2480187"/>
                <a:gd name="connsiteY5" fmla="*/ 321817 h 2505768"/>
                <a:gd name="connsiteX6" fmla="*/ 78555 w 2480187"/>
                <a:gd name="connsiteY6" fmla="*/ 263074 h 2505768"/>
                <a:gd name="connsiteX7" fmla="*/ 939800 w 2480187"/>
                <a:gd name="connsiteY7" fmla="*/ 0 h 2505768"/>
                <a:gd name="connsiteX0" fmla="*/ 0 w 2480187"/>
                <a:gd name="connsiteY0" fmla="*/ 2505768 h 2597208"/>
                <a:gd name="connsiteX1" fmla="*/ 0 w 2480187"/>
                <a:gd name="connsiteY1" fmla="*/ 321817 h 2597208"/>
                <a:gd name="connsiteX2" fmla="*/ 78555 w 2480187"/>
                <a:gd name="connsiteY2" fmla="*/ 263074 h 2597208"/>
                <a:gd name="connsiteX3" fmla="*/ 939800 w 2480187"/>
                <a:gd name="connsiteY3" fmla="*/ 0 h 2597208"/>
                <a:gd name="connsiteX4" fmla="*/ 2480187 w 2480187"/>
                <a:gd name="connsiteY4" fmla="*/ 1540387 h 2597208"/>
                <a:gd name="connsiteX5" fmla="*/ 2217113 w 2480187"/>
                <a:gd name="connsiteY5" fmla="*/ 2401632 h 2597208"/>
                <a:gd name="connsiteX6" fmla="*/ 2139242 w 2480187"/>
                <a:gd name="connsiteY6" fmla="*/ 2505768 h 2597208"/>
                <a:gd name="connsiteX7" fmla="*/ 91440 w 2480187"/>
                <a:gd name="connsiteY7" fmla="*/ 2597208 h 2597208"/>
                <a:gd name="connsiteX0" fmla="*/ 0 w 2480187"/>
                <a:gd name="connsiteY0" fmla="*/ 2505768 h 2505768"/>
                <a:gd name="connsiteX1" fmla="*/ 0 w 2480187"/>
                <a:gd name="connsiteY1" fmla="*/ 321817 h 2505768"/>
                <a:gd name="connsiteX2" fmla="*/ 78555 w 2480187"/>
                <a:gd name="connsiteY2" fmla="*/ 263074 h 2505768"/>
                <a:gd name="connsiteX3" fmla="*/ 939800 w 2480187"/>
                <a:gd name="connsiteY3" fmla="*/ 0 h 2505768"/>
                <a:gd name="connsiteX4" fmla="*/ 2480187 w 2480187"/>
                <a:gd name="connsiteY4" fmla="*/ 1540387 h 2505768"/>
                <a:gd name="connsiteX5" fmla="*/ 2217113 w 2480187"/>
                <a:gd name="connsiteY5" fmla="*/ 2401632 h 2505768"/>
                <a:gd name="connsiteX6" fmla="*/ 2139242 w 2480187"/>
                <a:gd name="connsiteY6" fmla="*/ 2505768 h 2505768"/>
                <a:gd name="connsiteX0" fmla="*/ 0 w 2480187"/>
                <a:gd name="connsiteY0" fmla="*/ 321817 h 2505768"/>
                <a:gd name="connsiteX1" fmla="*/ 78555 w 2480187"/>
                <a:gd name="connsiteY1" fmla="*/ 263074 h 2505768"/>
                <a:gd name="connsiteX2" fmla="*/ 939800 w 2480187"/>
                <a:gd name="connsiteY2" fmla="*/ 0 h 2505768"/>
                <a:gd name="connsiteX3" fmla="*/ 2480187 w 2480187"/>
                <a:gd name="connsiteY3" fmla="*/ 1540387 h 2505768"/>
                <a:gd name="connsiteX4" fmla="*/ 2217113 w 2480187"/>
                <a:gd name="connsiteY4" fmla="*/ 2401632 h 2505768"/>
                <a:gd name="connsiteX5" fmla="*/ 2139242 w 2480187"/>
                <a:gd name="connsiteY5" fmla="*/ 2505768 h 250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0187" h="2505768">
                  <a:moveTo>
                    <a:pt x="0" y="321817"/>
                  </a:moveTo>
                  <a:lnTo>
                    <a:pt x="78555" y="263074"/>
                  </a:lnTo>
                  <a:cubicBezTo>
                    <a:pt x="324403" y="96983"/>
                    <a:pt x="620776" y="0"/>
                    <a:pt x="939800" y="0"/>
                  </a:cubicBezTo>
                  <a:cubicBezTo>
                    <a:pt x="1790532" y="0"/>
                    <a:pt x="2480187" y="689655"/>
                    <a:pt x="2480187" y="1540387"/>
                  </a:cubicBezTo>
                  <a:cubicBezTo>
                    <a:pt x="2480187" y="1859412"/>
                    <a:pt x="2383204" y="2155785"/>
                    <a:pt x="2217113" y="2401632"/>
                  </a:cubicBezTo>
                  <a:lnTo>
                    <a:pt x="2139242" y="2505768"/>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43" name="Freeform: Shape 42">
              <a:extLst>
                <a:ext uri="{FF2B5EF4-FFF2-40B4-BE49-F238E27FC236}">
                  <a16:creationId xmlns:a16="http://schemas.microsoft.com/office/drawing/2014/main" id="{8004EF3F-D951-AA8A-DA44-E365D535BF7C}"/>
                </a:ext>
                <a:ext uri="{C183D7F6-B498-43B3-948B-1728B52AA6E4}">
                  <adec:decorative xmlns:adec="http://schemas.microsoft.com/office/drawing/2017/decorative" val="1"/>
                </a:ext>
              </a:extLst>
            </p:cNvPr>
            <p:cNvSpPr/>
            <p:nvPr userDrawn="1"/>
          </p:nvSpPr>
          <p:spPr bwMode="auto">
            <a:xfrm>
              <a:off x="0" y="3755879"/>
              <a:ext cx="3076541" cy="3102121"/>
            </a:xfrm>
            <a:custGeom>
              <a:avLst/>
              <a:gdLst>
                <a:gd name="connsiteX0" fmla="*/ 939800 w 3076541"/>
                <a:gd name="connsiteY0" fmla="*/ 0 h 3102121"/>
                <a:gd name="connsiteX1" fmla="*/ 3076541 w 3076541"/>
                <a:gd name="connsiteY1" fmla="*/ 2136741 h 3102121"/>
                <a:gd name="connsiteX2" fmla="*/ 2908625 w 3076541"/>
                <a:gd name="connsiteY2" fmla="*/ 2968457 h 3102121"/>
                <a:gd name="connsiteX3" fmla="*/ 2844236 w 3076541"/>
                <a:gd name="connsiteY3" fmla="*/ 3102121 h 3102121"/>
                <a:gd name="connsiteX4" fmla="*/ 0 w 3076541"/>
                <a:gd name="connsiteY4" fmla="*/ 3102121 h 3102121"/>
                <a:gd name="connsiteX5" fmla="*/ 0 w 3076541"/>
                <a:gd name="connsiteY5" fmla="*/ 219983 h 3102121"/>
                <a:gd name="connsiteX6" fmla="*/ 108084 w 3076541"/>
                <a:gd name="connsiteY6" fmla="*/ 167916 h 3102121"/>
                <a:gd name="connsiteX7" fmla="*/ 939800 w 3076541"/>
                <a:gd name="connsiteY7" fmla="*/ 0 h 3102121"/>
                <a:gd name="connsiteX0" fmla="*/ 0 w 3076541"/>
                <a:gd name="connsiteY0" fmla="*/ 3102121 h 3193561"/>
                <a:gd name="connsiteX1" fmla="*/ 0 w 3076541"/>
                <a:gd name="connsiteY1" fmla="*/ 219983 h 3193561"/>
                <a:gd name="connsiteX2" fmla="*/ 108084 w 3076541"/>
                <a:gd name="connsiteY2" fmla="*/ 167916 h 3193561"/>
                <a:gd name="connsiteX3" fmla="*/ 939800 w 3076541"/>
                <a:gd name="connsiteY3" fmla="*/ 0 h 3193561"/>
                <a:gd name="connsiteX4" fmla="*/ 3076541 w 3076541"/>
                <a:gd name="connsiteY4" fmla="*/ 2136741 h 3193561"/>
                <a:gd name="connsiteX5" fmla="*/ 2908625 w 3076541"/>
                <a:gd name="connsiteY5" fmla="*/ 2968457 h 3193561"/>
                <a:gd name="connsiteX6" fmla="*/ 2844236 w 3076541"/>
                <a:gd name="connsiteY6" fmla="*/ 3102121 h 3193561"/>
                <a:gd name="connsiteX7" fmla="*/ 91440 w 3076541"/>
                <a:gd name="connsiteY7" fmla="*/ 3193561 h 3193561"/>
                <a:gd name="connsiteX0" fmla="*/ 0 w 3076541"/>
                <a:gd name="connsiteY0" fmla="*/ 3102121 h 3102121"/>
                <a:gd name="connsiteX1" fmla="*/ 0 w 3076541"/>
                <a:gd name="connsiteY1" fmla="*/ 219983 h 3102121"/>
                <a:gd name="connsiteX2" fmla="*/ 108084 w 3076541"/>
                <a:gd name="connsiteY2" fmla="*/ 167916 h 3102121"/>
                <a:gd name="connsiteX3" fmla="*/ 939800 w 3076541"/>
                <a:gd name="connsiteY3" fmla="*/ 0 h 3102121"/>
                <a:gd name="connsiteX4" fmla="*/ 3076541 w 3076541"/>
                <a:gd name="connsiteY4" fmla="*/ 2136741 h 3102121"/>
                <a:gd name="connsiteX5" fmla="*/ 2908625 w 3076541"/>
                <a:gd name="connsiteY5" fmla="*/ 2968457 h 3102121"/>
                <a:gd name="connsiteX6" fmla="*/ 2844236 w 3076541"/>
                <a:gd name="connsiteY6" fmla="*/ 3102121 h 3102121"/>
                <a:gd name="connsiteX0" fmla="*/ 0 w 3076541"/>
                <a:gd name="connsiteY0" fmla="*/ 219983 h 3102121"/>
                <a:gd name="connsiteX1" fmla="*/ 108084 w 3076541"/>
                <a:gd name="connsiteY1" fmla="*/ 167916 h 3102121"/>
                <a:gd name="connsiteX2" fmla="*/ 939800 w 3076541"/>
                <a:gd name="connsiteY2" fmla="*/ 0 h 3102121"/>
                <a:gd name="connsiteX3" fmla="*/ 3076541 w 3076541"/>
                <a:gd name="connsiteY3" fmla="*/ 2136741 h 3102121"/>
                <a:gd name="connsiteX4" fmla="*/ 2908625 w 3076541"/>
                <a:gd name="connsiteY4" fmla="*/ 2968457 h 3102121"/>
                <a:gd name="connsiteX5" fmla="*/ 2844236 w 3076541"/>
                <a:gd name="connsiteY5" fmla="*/ 3102121 h 3102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6541" h="3102121">
                  <a:moveTo>
                    <a:pt x="0" y="219983"/>
                  </a:moveTo>
                  <a:lnTo>
                    <a:pt x="108084" y="167916"/>
                  </a:lnTo>
                  <a:cubicBezTo>
                    <a:pt x="363720" y="59791"/>
                    <a:pt x="644778" y="0"/>
                    <a:pt x="939800" y="0"/>
                  </a:cubicBezTo>
                  <a:cubicBezTo>
                    <a:pt x="2119889" y="0"/>
                    <a:pt x="3076541" y="956652"/>
                    <a:pt x="3076541" y="2136741"/>
                  </a:cubicBezTo>
                  <a:cubicBezTo>
                    <a:pt x="3076541" y="2431764"/>
                    <a:pt x="3016750" y="2712821"/>
                    <a:pt x="2908625" y="2968457"/>
                  </a:cubicBezTo>
                  <a:lnTo>
                    <a:pt x="2844236" y="3102121"/>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8" name="Arc 7">
              <a:extLst>
                <a:ext uri="{FF2B5EF4-FFF2-40B4-BE49-F238E27FC236}">
                  <a16:creationId xmlns:a16="http://schemas.microsoft.com/office/drawing/2014/main" id="{91049BC6-2551-6593-0811-EC7385B98E0B}"/>
                </a:ext>
                <a:ext uri="{C183D7F6-B498-43B3-948B-1728B52AA6E4}">
                  <adec:decorative xmlns:adec="http://schemas.microsoft.com/office/drawing/2017/decorative" val="1"/>
                </a:ext>
              </a:extLst>
            </p:cNvPr>
            <p:cNvSpPr/>
            <p:nvPr userDrawn="1"/>
          </p:nvSpPr>
          <p:spPr bwMode="auto">
            <a:xfrm>
              <a:off x="467855" y="769305"/>
              <a:ext cx="5319396" cy="5319390"/>
            </a:xfrm>
            <a:prstGeom prst="arc">
              <a:avLst>
                <a:gd name="adj1" fmla="val 5488788"/>
                <a:gd name="adj2" fmla="val 4229563"/>
              </a:avLst>
            </a:pr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6" name="Oval 15">
              <a:extLst>
                <a:ext uri="{FF2B5EF4-FFF2-40B4-BE49-F238E27FC236}">
                  <a16:creationId xmlns:a16="http://schemas.microsoft.com/office/drawing/2014/main" id="{02446B6C-4C5D-9AFF-8A2F-C6C6C3EA6367}"/>
                </a:ext>
              </a:extLst>
            </p:cNvPr>
            <p:cNvSpPr/>
            <p:nvPr userDrawn="1"/>
          </p:nvSpPr>
          <p:spPr bwMode="auto">
            <a:xfrm>
              <a:off x="416232" y="3723422"/>
              <a:ext cx="150872" cy="150872"/>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9" name="Oval 18">
              <a:extLst>
                <a:ext uri="{FF2B5EF4-FFF2-40B4-BE49-F238E27FC236}">
                  <a16:creationId xmlns:a16="http://schemas.microsoft.com/office/drawing/2014/main" id="{BCE413C8-C610-94D1-9B05-EB0710BEC965}"/>
                </a:ext>
              </a:extLst>
            </p:cNvPr>
            <p:cNvSpPr/>
            <p:nvPr userDrawn="1"/>
          </p:nvSpPr>
          <p:spPr bwMode="auto">
            <a:xfrm>
              <a:off x="3994479" y="5795519"/>
              <a:ext cx="194198" cy="194198"/>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5" name="Oval 10_1">
              <a:extLst>
                <a:ext uri="{FF2B5EF4-FFF2-40B4-BE49-F238E27FC236}">
                  <a16:creationId xmlns:a16="http://schemas.microsoft.com/office/drawing/2014/main" id="{81E3129D-3B6C-F45B-535C-53EAB1F4515F}"/>
                </a:ext>
                <a:ext uri="{C183D7F6-B498-43B3-948B-1728B52AA6E4}">
                  <adec:decorative xmlns:adec="http://schemas.microsoft.com/office/drawing/2017/decorative" val="1"/>
                </a:ext>
              </a:extLst>
            </p:cNvPr>
            <p:cNvSpPr>
              <a:spLocks/>
            </p:cNvSpPr>
            <p:nvPr userDrawn="1"/>
          </p:nvSpPr>
          <p:spPr bwMode="auto">
            <a:xfrm>
              <a:off x="921896" y="1223343"/>
              <a:ext cx="4411314" cy="4411314"/>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32" name="Oval 31">
              <a:extLst>
                <a:ext uri="{FF2B5EF4-FFF2-40B4-BE49-F238E27FC236}">
                  <a16:creationId xmlns:a16="http://schemas.microsoft.com/office/drawing/2014/main" id="{7D4CFAA4-2D2B-45F0-EC48-A8136666F5D5}"/>
                </a:ext>
              </a:extLst>
            </p:cNvPr>
            <p:cNvSpPr/>
            <p:nvPr userDrawn="1"/>
          </p:nvSpPr>
          <p:spPr bwMode="auto">
            <a:xfrm>
              <a:off x="3817546" y="5900764"/>
              <a:ext cx="144572" cy="144572"/>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33" name="Oval 32">
              <a:extLst>
                <a:ext uri="{FF2B5EF4-FFF2-40B4-BE49-F238E27FC236}">
                  <a16:creationId xmlns:a16="http://schemas.microsoft.com/office/drawing/2014/main" id="{3BDD4CEB-2CE8-9327-83CD-7A09C28011F1}"/>
                </a:ext>
              </a:extLst>
            </p:cNvPr>
            <p:cNvSpPr/>
            <p:nvPr userDrawn="1"/>
          </p:nvSpPr>
          <p:spPr bwMode="auto">
            <a:xfrm>
              <a:off x="3687383" y="5975500"/>
              <a:ext cx="81930" cy="81930"/>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34" name="Oval 33">
              <a:extLst>
                <a:ext uri="{FF2B5EF4-FFF2-40B4-BE49-F238E27FC236}">
                  <a16:creationId xmlns:a16="http://schemas.microsoft.com/office/drawing/2014/main" id="{7CF30574-6135-9CA2-F9DA-842E394550A1}"/>
                </a:ext>
              </a:extLst>
            </p:cNvPr>
            <p:cNvSpPr/>
            <p:nvPr userDrawn="1"/>
          </p:nvSpPr>
          <p:spPr bwMode="auto">
            <a:xfrm>
              <a:off x="3517779" y="755049"/>
              <a:ext cx="93712" cy="93712"/>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 name="Arc 7_1">
              <a:extLst>
                <a:ext uri="{FF2B5EF4-FFF2-40B4-BE49-F238E27FC236}">
                  <a16:creationId xmlns:a16="http://schemas.microsoft.com/office/drawing/2014/main" id="{F640106D-EC96-C955-09A7-BBA1F1DF0904}"/>
                </a:ext>
                <a:ext uri="{C183D7F6-B498-43B3-948B-1728B52AA6E4}">
                  <adec:decorative xmlns:adec="http://schemas.microsoft.com/office/drawing/2017/decorative" val="1"/>
                </a:ext>
              </a:extLst>
            </p:cNvPr>
            <p:cNvSpPr/>
            <p:nvPr userDrawn="1"/>
          </p:nvSpPr>
          <p:spPr bwMode="auto">
            <a:xfrm>
              <a:off x="467855" y="769305"/>
              <a:ext cx="5319396" cy="5319390"/>
            </a:xfrm>
            <a:prstGeom prst="arc">
              <a:avLst>
                <a:gd name="adj1" fmla="val 5488788"/>
                <a:gd name="adj2" fmla="val 7900716"/>
              </a:avLst>
            </a:prstGeom>
            <a:ln w="47625" cap="rnd">
              <a:solidFill>
                <a:schemeClr val="accent5"/>
              </a:solidFill>
              <a:headEnd type="none" w="lg" len="med"/>
              <a:tailEnd type="none" w="lg" len="med"/>
            </a:ln>
            <a:effectLst>
              <a:outerShdw blurRad="152400" dist="63500" sx="98000" sy="98000" algn="ctr" rotWithShape="0">
                <a:prstClr val="black">
                  <a:alpha val="7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lvl="0" algn="ctr"/>
              <a:endParaRPr lang="en-US" err="1"/>
            </a:p>
          </p:txBody>
        </p:sp>
      </p:grpSp>
      <p:sp>
        <p:nvSpPr>
          <p:cNvPr id="24" name="Title 23">
            <a:extLst>
              <a:ext uri="{FF2B5EF4-FFF2-40B4-BE49-F238E27FC236}">
                <a16:creationId xmlns:a16="http://schemas.microsoft.com/office/drawing/2014/main" id="{7045EA41-A8A5-2E54-A7CF-3BA66FBE6234}"/>
              </a:ext>
            </a:extLst>
          </p:cNvPr>
          <p:cNvSpPr>
            <a:spLocks noGrp="1"/>
          </p:cNvSpPr>
          <p:nvPr userDrawn="1">
            <p:ph type="title"/>
          </p:nvPr>
        </p:nvSpPr>
        <p:spPr>
          <a:xfrm>
            <a:off x="6404051" y="1907482"/>
            <a:ext cx="4045168" cy="1130180"/>
          </a:xfrm>
        </p:spPr>
        <p:txBody>
          <a:bodyPr lIns="0" tIns="0" rIns="0" bIns="0" anchor="t">
            <a:spAutoFit/>
          </a:bodyPr>
          <a:lstStyle>
            <a:lvl1pPr>
              <a:defRPr lang="en-US" sz="3600"/>
            </a:lvl1pPr>
          </a:lstStyle>
          <a:p>
            <a:pPr marL="0" lvl="0"/>
            <a:r>
              <a:rPr lang="en-US"/>
              <a:t>Click to edit Master title style</a:t>
            </a:r>
          </a:p>
        </p:txBody>
      </p:sp>
      <p:sp>
        <p:nvSpPr>
          <p:cNvPr id="23" name="Picture Placeholder 22" descr="This photo is a 'placeholder' only. Drag or drop your photo here, or click and tap the center to insert a photo.">
            <a:extLst>
              <a:ext uri="{FF2B5EF4-FFF2-40B4-BE49-F238E27FC236}">
                <a16:creationId xmlns:a16="http://schemas.microsoft.com/office/drawing/2014/main" id="{DF0F5F8A-636F-1849-2773-63B3566D0B4D}"/>
              </a:ext>
            </a:extLst>
          </p:cNvPr>
          <p:cNvSpPr>
            <a:spLocks noGrp="1"/>
          </p:cNvSpPr>
          <p:nvPr userDrawn="1">
            <p:ph type="pic" sz="quarter" idx="19" hasCustomPrompt="1"/>
          </p:nvPr>
        </p:nvSpPr>
        <p:spPr bwMode="ltGray">
          <a:xfrm>
            <a:off x="921896" y="1223342"/>
            <a:ext cx="4411314" cy="4411314"/>
          </a:xfrm>
          <a:custGeom>
            <a:avLst/>
            <a:gdLst>
              <a:gd name="connsiteX0" fmla="*/ 2176272 w 4352544"/>
              <a:gd name="connsiteY0" fmla="*/ 0 h 4352544"/>
              <a:gd name="connsiteX1" fmla="*/ 4352544 w 4352544"/>
              <a:gd name="connsiteY1" fmla="*/ 2176272 h 4352544"/>
              <a:gd name="connsiteX2" fmla="*/ 2176272 w 4352544"/>
              <a:gd name="connsiteY2" fmla="*/ 4352544 h 4352544"/>
              <a:gd name="connsiteX3" fmla="*/ 0 w 4352544"/>
              <a:gd name="connsiteY3" fmla="*/ 2176272 h 4352544"/>
              <a:gd name="connsiteX4" fmla="*/ 2176272 w 4352544"/>
              <a:gd name="connsiteY4" fmla="*/ 0 h 4352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2544" h="4352544">
                <a:moveTo>
                  <a:pt x="2176272" y="0"/>
                </a:moveTo>
                <a:cubicBezTo>
                  <a:pt x="3378194" y="0"/>
                  <a:pt x="4352544" y="974350"/>
                  <a:pt x="4352544" y="2176272"/>
                </a:cubicBezTo>
                <a:cubicBezTo>
                  <a:pt x="4352544" y="3378194"/>
                  <a:pt x="3378194" y="4352544"/>
                  <a:pt x="2176272" y="4352544"/>
                </a:cubicBezTo>
                <a:cubicBezTo>
                  <a:pt x="974350" y="4352544"/>
                  <a:pt x="0" y="3378194"/>
                  <a:pt x="0" y="2176272"/>
                </a:cubicBezTo>
                <a:cubicBezTo>
                  <a:pt x="0" y="974350"/>
                  <a:pt x="974350" y="0"/>
                  <a:pt x="2176272" y="0"/>
                </a:cubicBezTo>
                <a:close/>
              </a:path>
            </a:pathLst>
          </a:custGeom>
          <a:blipFill>
            <a:blip r:embed="rId2" cstate="email">
              <a:extLst>
                <a:ext uri="{28A0092B-C50C-407E-A947-70E740481C1C}">
                  <a14:useLocalDpi xmlns:a14="http://schemas.microsoft.com/office/drawing/2010/main"/>
                </a:ext>
              </a:extLst>
            </a:blip>
            <a:srcRect/>
            <a:stretch>
              <a:fillRect t="-6250" b="-6250"/>
            </a:stretch>
          </a:blipFill>
        </p:spPr>
        <p:txBody>
          <a:bodyPr wrap="square"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
        <p:nvSpPr>
          <p:cNvPr id="3" name="TextBox 2">
            <a:extLst>
              <a:ext uri="{FF2B5EF4-FFF2-40B4-BE49-F238E27FC236}">
                <a16:creationId xmlns:a16="http://schemas.microsoft.com/office/drawing/2014/main" id="{7351609F-9C03-4B32-92B3-A1E6A28E799A}"/>
              </a:ext>
            </a:extLst>
          </p:cNvPr>
          <p:cNvSpPr txBox="1"/>
          <p:nvPr userDrawn="1"/>
        </p:nvSpPr>
        <p:spPr>
          <a:xfrm>
            <a:off x="6404051" y="1450656"/>
            <a:ext cx="3406648" cy="307777"/>
          </a:xfrm>
          <a:prstGeom prst="rect">
            <a:avLst/>
          </a:prstGeom>
          <a:noFill/>
        </p:spPr>
        <p:txBody>
          <a:bodyPr wrap="square" lIns="0" tIns="0" rIns="0" bIns="0" rtlCol="0">
            <a:spAutoFit/>
          </a:bodyPr>
          <a:lstStyle/>
          <a:p>
            <a:pPr marL="0" algn="l" defTabSz="914367" rtl="0" eaLnBrk="1" latinLnBrk="0" hangingPunct="1"/>
            <a:r>
              <a:rPr lang="en-US" sz="2000" kern="1200">
                <a:solidFill>
                  <a:schemeClr val="tx1">
                    <a:lumMod val="50000"/>
                    <a:lumOff val="50000"/>
                  </a:schemeClr>
                </a:solidFill>
                <a:effectLst/>
                <a:latin typeface="Segoe Sans Text Semibold" pitchFamily="2" charset="0"/>
                <a:ea typeface="Calibri" panose="020F0502020204030204" pitchFamily="34" charset="0"/>
                <a:cs typeface="Segoe Sans Text Semibold" pitchFamily="2" charset="0"/>
              </a:rPr>
              <a:t>Enablement and Operations </a:t>
            </a:r>
          </a:p>
        </p:txBody>
      </p:sp>
      <p:sp>
        <p:nvSpPr>
          <p:cNvPr id="29" name="Text Placeholder 28">
            <a:extLst>
              <a:ext uri="{FF2B5EF4-FFF2-40B4-BE49-F238E27FC236}">
                <a16:creationId xmlns:a16="http://schemas.microsoft.com/office/drawing/2014/main" id="{C88904CE-5FC7-0094-C488-8592291D5ACF}"/>
              </a:ext>
            </a:extLst>
          </p:cNvPr>
          <p:cNvSpPr>
            <a:spLocks noGrp="1"/>
          </p:cNvSpPr>
          <p:nvPr userDrawn="1">
            <p:ph type="body" sz="quarter" idx="20"/>
          </p:nvPr>
        </p:nvSpPr>
        <p:spPr>
          <a:xfrm>
            <a:off x="6404750" y="3276643"/>
            <a:ext cx="4044950" cy="332399"/>
          </a:xfrm>
        </p:spPr>
        <p:txBody>
          <a:bodyPr lIns="0" tIns="0" rIns="0" bIns="0"/>
          <a:lstStyle>
            <a:lvl1pPr marL="0" indent="0">
              <a:buNone/>
              <a:defRPr kumimoji="0" lang="en-US" sz="2400" b="0" i="0" u="none" strike="noStrike" cap="none" normalizeH="0" dirty="0" smtClean="0">
                <a:ln>
                  <a:noFill/>
                </a:ln>
                <a:solidFill>
                  <a:schemeClr val="accent1"/>
                </a:solidFill>
                <a:effectLst/>
                <a:uLnTx/>
                <a:uFillTx/>
                <a:latin typeface="+mj-lt"/>
                <a:cs typeface="+mn-cs"/>
              </a:defRPr>
            </a:lvl1pPr>
          </a:lstStyle>
          <a:p>
            <a:pPr marL="137160" lvl="0" indent="-137160" defTabSz="914367">
              <a:lnSpc>
                <a:spcPct val="90000"/>
              </a:lnSpc>
            </a:pPr>
            <a:r>
              <a:rPr lang="en-US"/>
              <a:t>Click to edit Master text styles</a:t>
            </a:r>
          </a:p>
        </p:txBody>
      </p:sp>
      <p:sp>
        <p:nvSpPr>
          <p:cNvPr id="30" name="Text Placeholder 28">
            <a:extLst>
              <a:ext uri="{FF2B5EF4-FFF2-40B4-BE49-F238E27FC236}">
                <a16:creationId xmlns:a16="http://schemas.microsoft.com/office/drawing/2014/main" id="{560C3DA6-4D45-39CD-FCA1-36A49064EE09}"/>
              </a:ext>
            </a:extLst>
          </p:cNvPr>
          <p:cNvSpPr>
            <a:spLocks noGrp="1"/>
          </p:cNvSpPr>
          <p:nvPr userDrawn="1">
            <p:ph type="body" sz="quarter" idx="21"/>
          </p:nvPr>
        </p:nvSpPr>
        <p:spPr>
          <a:xfrm>
            <a:off x="6404750" y="3802733"/>
            <a:ext cx="4044950" cy="249299"/>
          </a:xfrm>
        </p:spPr>
        <p:txBody>
          <a:bodyPr lIns="0" tIns="0" rIns="0" bIns="0"/>
          <a:lstStyle>
            <a:lvl1pPr marL="0" indent="0">
              <a:buNone/>
              <a:defRPr kumimoji="0" lang="en-US" sz="1800" b="0" i="0" u="none" strike="noStrike" cap="none" normalizeH="0" dirty="0" smtClean="0">
                <a:ln>
                  <a:noFill/>
                </a:ln>
                <a:effectLst/>
                <a:uLnTx/>
                <a:uFillTx/>
                <a:cs typeface="+mn-cs"/>
              </a:defRPr>
            </a:lvl1pPr>
          </a:lstStyle>
          <a:p>
            <a:pPr marL="137160" lvl="0" indent="-137160" defTabSz="914367">
              <a:lnSpc>
                <a:spcPct val="90000"/>
              </a:lnSpc>
            </a:pPr>
            <a:r>
              <a:rPr lang="en-US"/>
              <a:t>Click to edit Master text styles</a:t>
            </a:r>
          </a:p>
        </p:txBody>
      </p:sp>
    </p:spTree>
    <p:extLst>
      <p:ext uri="{BB962C8B-B14F-4D97-AF65-F5344CB8AC3E}">
        <p14:creationId xmlns:p14="http://schemas.microsoft.com/office/powerpoint/2010/main" val="378654321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81.xml><?xml version="1.0" encoding="utf-8"?>
<p:sldLayout xmlns:a="http://schemas.openxmlformats.org/drawingml/2006/main" xmlns:r="http://schemas.openxmlformats.org/officeDocument/2006/relationships" xmlns:p="http://schemas.openxmlformats.org/presentationml/2006/main" preserve="1" userDrawn="1">
  <p:cSld name="Title only with Subheads and  3 row content, dark backgroun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6959DDB2-52E7-646B-BA79-BF7A16435C20}"/>
              </a:ext>
            </a:extLst>
          </p:cNvPr>
          <p:cNvSpPr>
            <a:spLocks/>
          </p:cNvSpPr>
          <p:nvPr userDrawn="1"/>
        </p:nvSpPr>
        <p:spPr bwMode="auto">
          <a:xfrm>
            <a:off x="1433063" y="2579261"/>
            <a:ext cx="10166799" cy="3639598"/>
          </a:xfrm>
          <a:prstGeom prst="roundRect">
            <a:avLst>
              <a:gd name="adj" fmla="val 4857"/>
            </a:avLst>
          </a:prstGeom>
          <a:noFill/>
          <a:ln w="6350">
            <a:solidFill>
              <a:schemeClr val="accent5"/>
            </a:solidFill>
          </a:ln>
          <a:effectLst>
            <a:outerShdw blurRad="50800" dist="889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IN" sz="1800"/>
          </a:p>
        </p:txBody>
      </p:sp>
      <p:sp>
        <p:nvSpPr>
          <p:cNvPr id="16" name="Rectangle: Top Corners Rounded 15">
            <a:extLst>
              <a:ext uri="{FF2B5EF4-FFF2-40B4-BE49-F238E27FC236}">
                <a16:creationId xmlns:a16="http://schemas.microsoft.com/office/drawing/2014/main" id="{F5B5716C-6A4D-240B-DA77-C5B79F04835E}"/>
              </a:ext>
            </a:extLst>
          </p:cNvPr>
          <p:cNvSpPr/>
          <p:nvPr userDrawn="1"/>
        </p:nvSpPr>
        <p:spPr bwMode="auto">
          <a:xfrm rot="5400000">
            <a:off x="-971965" y="3532286"/>
            <a:ext cx="3677480" cy="1733548"/>
          </a:xfrm>
          <a:prstGeom prst="round2SameRect">
            <a:avLst>
              <a:gd name="adj1" fmla="val 10902"/>
              <a:gd name="adj2" fmla="val 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7" name="Text Placeholder 31">
            <a:extLst>
              <a:ext uri="{FF2B5EF4-FFF2-40B4-BE49-F238E27FC236}">
                <a16:creationId xmlns:a16="http://schemas.microsoft.com/office/drawing/2014/main" id="{C71B25B7-B245-A3E7-AD76-FF6F52C871DC}"/>
              </a:ext>
            </a:extLst>
          </p:cNvPr>
          <p:cNvSpPr>
            <a:spLocks noGrp="1"/>
          </p:cNvSpPr>
          <p:nvPr userDrawn="1">
            <p:ph type="body" sz="quarter" idx="10" hasCustomPrompt="1"/>
          </p:nvPr>
        </p:nvSpPr>
        <p:spPr>
          <a:xfrm>
            <a:off x="600073" y="1268491"/>
            <a:ext cx="10993555" cy="369332"/>
          </a:xfrm>
        </p:spPr>
        <p:txBody>
          <a:bodyPr/>
          <a:lstStyle>
            <a:lvl1pPr marL="0" indent="0">
              <a:buNone/>
              <a:defRPr sz="2400">
                <a:solidFill>
                  <a:schemeClr val="accent1"/>
                </a:solidFill>
                <a:latin typeface="+mj-lt"/>
              </a:defRPr>
            </a:lvl1pPr>
          </a:lstStyle>
          <a:p>
            <a:pPr lvl="0"/>
            <a:r>
              <a:rPr lang="en-US"/>
              <a:t>Heading</a:t>
            </a:r>
          </a:p>
        </p:txBody>
      </p:sp>
      <p:sp>
        <p:nvSpPr>
          <p:cNvPr id="19" name="Text Placeholder 33">
            <a:extLst>
              <a:ext uri="{FF2B5EF4-FFF2-40B4-BE49-F238E27FC236}">
                <a16:creationId xmlns:a16="http://schemas.microsoft.com/office/drawing/2014/main" id="{6F3D8986-3421-4B19-291B-CCC8DED584AB}"/>
              </a:ext>
            </a:extLst>
          </p:cNvPr>
          <p:cNvSpPr>
            <a:spLocks noGrp="1"/>
          </p:cNvSpPr>
          <p:nvPr userDrawn="1">
            <p:ph type="body" sz="quarter" idx="11"/>
          </p:nvPr>
        </p:nvSpPr>
        <p:spPr>
          <a:xfrm>
            <a:off x="600076" y="1685461"/>
            <a:ext cx="10999788" cy="246221"/>
          </a:xfrm>
        </p:spPr>
        <p:txBody>
          <a:bodyPr/>
          <a:lstStyle>
            <a:lvl1pPr marL="0" indent="0">
              <a:buNone/>
              <a:defRPr>
                <a:solidFill>
                  <a:schemeClr val="tx1"/>
                </a:solidFill>
              </a:defRPr>
            </a:lvl1pPr>
          </a:lstStyle>
          <a:p>
            <a:pPr lvl="0"/>
            <a:r>
              <a:rPr lang="en-US"/>
              <a:t>Click to edit Master text styles</a:t>
            </a:r>
          </a:p>
        </p:txBody>
      </p:sp>
      <p:sp>
        <p:nvSpPr>
          <p:cNvPr id="20" name="Text Placeholder 33">
            <a:extLst>
              <a:ext uri="{FF2B5EF4-FFF2-40B4-BE49-F238E27FC236}">
                <a16:creationId xmlns:a16="http://schemas.microsoft.com/office/drawing/2014/main" id="{9DE97909-D328-E52F-29AE-A4CA8605D555}"/>
              </a:ext>
            </a:extLst>
          </p:cNvPr>
          <p:cNvSpPr>
            <a:spLocks noGrp="1"/>
          </p:cNvSpPr>
          <p:nvPr userDrawn="1">
            <p:ph type="body" sz="quarter" idx="12"/>
          </p:nvPr>
        </p:nvSpPr>
        <p:spPr>
          <a:xfrm>
            <a:off x="2033080" y="2797674"/>
            <a:ext cx="9266242" cy="625940"/>
          </a:xfrm>
        </p:spPr>
        <p:txBody>
          <a:bodyPr anchor="ctr" anchorCtr="0">
            <a:noAutofit/>
          </a:bodyPr>
          <a:lstStyle>
            <a:lvl1pPr marL="0" indent="0">
              <a:buNone/>
              <a:defRPr>
                <a:solidFill>
                  <a:schemeClr val="tx1"/>
                </a:solidFill>
              </a:defRPr>
            </a:lvl1pPr>
          </a:lstStyle>
          <a:p>
            <a:pPr lvl="0"/>
            <a:r>
              <a:rPr lang="en-US"/>
              <a:t>Click to edit Master text styles</a:t>
            </a:r>
          </a:p>
        </p:txBody>
      </p:sp>
      <p:sp>
        <p:nvSpPr>
          <p:cNvPr id="21" name="Text Placeholder 33">
            <a:extLst>
              <a:ext uri="{FF2B5EF4-FFF2-40B4-BE49-F238E27FC236}">
                <a16:creationId xmlns:a16="http://schemas.microsoft.com/office/drawing/2014/main" id="{828428D2-1045-15EE-2C96-702CF3E07CCC}"/>
              </a:ext>
            </a:extLst>
          </p:cNvPr>
          <p:cNvSpPr>
            <a:spLocks noGrp="1"/>
          </p:cNvSpPr>
          <p:nvPr userDrawn="1">
            <p:ph type="body" sz="quarter" idx="13"/>
          </p:nvPr>
        </p:nvSpPr>
        <p:spPr>
          <a:xfrm>
            <a:off x="2033080" y="4019607"/>
            <a:ext cx="9266242" cy="625940"/>
          </a:xfrm>
        </p:spPr>
        <p:txBody>
          <a:bodyPr anchor="ctr" anchorCtr="0">
            <a:noAutofit/>
          </a:bodyPr>
          <a:lstStyle>
            <a:lvl1pPr marL="0" indent="0">
              <a:buNone/>
              <a:defRPr>
                <a:solidFill>
                  <a:schemeClr val="tx1"/>
                </a:solidFill>
              </a:defRPr>
            </a:lvl1pPr>
          </a:lstStyle>
          <a:p>
            <a:pPr lvl="0"/>
            <a:r>
              <a:rPr lang="en-US"/>
              <a:t>Click to edit Master text styles</a:t>
            </a:r>
          </a:p>
        </p:txBody>
      </p:sp>
      <p:sp>
        <p:nvSpPr>
          <p:cNvPr id="22" name="Text Placeholder 33">
            <a:extLst>
              <a:ext uri="{FF2B5EF4-FFF2-40B4-BE49-F238E27FC236}">
                <a16:creationId xmlns:a16="http://schemas.microsoft.com/office/drawing/2014/main" id="{5945A740-B7C3-1280-86AE-014FFFB684AF}"/>
              </a:ext>
            </a:extLst>
          </p:cNvPr>
          <p:cNvSpPr>
            <a:spLocks noGrp="1"/>
          </p:cNvSpPr>
          <p:nvPr userDrawn="1">
            <p:ph type="body" sz="quarter" idx="14"/>
          </p:nvPr>
        </p:nvSpPr>
        <p:spPr>
          <a:xfrm>
            <a:off x="2033080" y="5241539"/>
            <a:ext cx="9266242" cy="625940"/>
          </a:xfrm>
        </p:spPr>
        <p:txBody>
          <a:bodyPr anchor="ctr" anchorCtr="0">
            <a:noAutofit/>
          </a:bodyPr>
          <a:lstStyle>
            <a:lvl1pPr marL="0" indent="0">
              <a:buNone/>
              <a:defRPr>
                <a:solidFill>
                  <a:schemeClr val="tx1"/>
                </a:solidFill>
              </a:defRPr>
            </a:lvl1pPr>
          </a:lstStyle>
          <a:p>
            <a:pPr lvl="0"/>
            <a:r>
              <a:rPr lang="en-US"/>
              <a:t>Click to edit Master text styles</a:t>
            </a:r>
          </a:p>
        </p:txBody>
      </p:sp>
      <p:sp>
        <p:nvSpPr>
          <p:cNvPr id="3" name="Title 2">
            <a:extLst>
              <a:ext uri="{FF2B5EF4-FFF2-40B4-BE49-F238E27FC236}">
                <a16:creationId xmlns:a16="http://schemas.microsoft.com/office/drawing/2014/main" id="{9822C4F0-6684-4C26-E635-790DD4142831}"/>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08BBCEC6-2887-855E-2B4A-29834739043C}"/>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AE4E9FF1-93A6-DE2C-99ED-594A45ABE77E}"/>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ACBF255C-79F1-7DAF-01D0-8B20DFC668B0}"/>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E5F3DEEE-B709-B093-E481-074D140A08E8}"/>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255976963"/>
      </p:ext>
    </p:extLst>
  </p:cSld>
  <p:clrMapOvr>
    <a:masterClrMapping/>
  </p:clrMapOvr>
  <p:transition>
    <p:fade/>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preserve="1" userDrawn="1">
  <p:cSld name="Title only with quote slide, Dark backgroun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6A538289-C6FE-9E37-A379-F5EA03935D9B}"/>
              </a:ext>
              <a:ext uri="{C183D7F6-B498-43B3-948B-1728B52AA6E4}">
                <adec:decorative xmlns:adec="http://schemas.microsoft.com/office/drawing/2017/decorative" val="1"/>
              </a:ext>
            </a:extLst>
          </p:cNvPr>
          <p:cNvSpPr/>
          <p:nvPr userDrawn="1"/>
        </p:nvSpPr>
        <p:spPr bwMode="auto">
          <a:xfrm>
            <a:off x="6982206" y="2118363"/>
            <a:ext cx="4917694" cy="3664674"/>
          </a:xfrm>
          <a:prstGeom prst="roundRect">
            <a:avLst>
              <a:gd name="adj" fmla="val 3991"/>
            </a:avLst>
          </a:prstGeom>
          <a:noFill/>
          <a:ln w="6350">
            <a:solidFill>
              <a:srgbClr val="B1B3B3"/>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err="1">
              <a:solidFill>
                <a:srgbClr val="FFFFFF"/>
              </a:solidFill>
              <a:latin typeface="+mj-lt"/>
              <a:cs typeface="Segoe UI" pitchFamily="34" charset="0"/>
            </a:endParaRPr>
          </a:p>
        </p:txBody>
      </p:sp>
      <p:sp>
        <p:nvSpPr>
          <p:cNvPr id="29" name="Freeform: Shape 28">
            <a:extLst>
              <a:ext uri="{FF2B5EF4-FFF2-40B4-BE49-F238E27FC236}">
                <a16:creationId xmlns:a16="http://schemas.microsoft.com/office/drawing/2014/main" id="{3FE48BE7-35B7-A8D0-A38B-52730DD87740}"/>
              </a:ext>
              <a:ext uri="{C183D7F6-B498-43B3-948B-1728B52AA6E4}">
                <adec:decorative xmlns:adec="http://schemas.microsoft.com/office/drawing/2017/decorative" val="1"/>
              </a:ext>
            </a:extLst>
          </p:cNvPr>
          <p:cNvSpPr/>
          <p:nvPr userDrawn="1"/>
        </p:nvSpPr>
        <p:spPr bwMode="auto">
          <a:xfrm>
            <a:off x="7185024" y="1711553"/>
            <a:ext cx="5006976" cy="3848098"/>
          </a:xfrm>
          <a:custGeom>
            <a:avLst/>
            <a:gdLst>
              <a:gd name="connsiteX0" fmla="*/ 196869 w 5006976"/>
              <a:gd name="connsiteY0" fmla="*/ 0 h 3848098"/>
              <a:gd name="connsiteX1" fmla="*/ 5006976 w 5006976"/>
              <a:gd name="connsiteY1" fmla="*/ 0 h 3848098"/>
              <a:gd name="connsiteX2" fmla="*/ 5006976 w 5006976"/>
              <a:gd name="connsiteY2" fmla="*/ 3848098 h 3848098"/>
              <a:gd name="connsiteX3" fmla="*/ 196869 w 5006976"/>
              <a:gd name="connsiteY3" fmla="*/ 3848098 h 3848098"/>
              <a:gd name="connsiteX4" fmla="*/ 0 w 5006976"/>
              <a:gd name="connsiteY4" fmla="*/ 3651229 h 3848098"/>
              <a:gd name="connsiteX5" fmla="*/ 0 w 5006976"/>
              <a:gd name="connsiteY5" fmla="*/ 196869 h 3848098"/>
              <a:gd name="connsiteX6" fmla="*/ 196869 w 5006976"/>
              <a:gd name="connsiteY6" fmla="*/ 0 h 384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06976" h="3848098">
                <a:moveTo>
                  <a:pt x="196869" y="0"/>
                </a:moveTo>
                <a:lnTo>
                  <a:pt x="5006976" y="0"/>
                </a:lnTo>
                <a:lnTo>
                  <a:pt x="5006976" y="3848098"/>
                </a:lnTo>
                <a:lnTo>
                  <a:pt x="196869" y="3848098"/>
                </a:lnTo>
                <a:cubicBezTo>
                  <a:pt x="88141" y="3848098"/>
                  <a:pt x="0" y="3759957"/>
                  <a:pt x="0" y="3651229"/>
                </a:cubicBezTo>
                <a:lnTo>
                  <a:pt x="0" y="196869"/>
                </a:lnTo>
                <a:cubicBezTo>
                  <a:pt x="0" y="88141"/>
                  <a:pt x="88141" y="0"/>
                  <a:pt x="196869" y="0"/>
                </a:cubicBezTo>
                <a:close/>
              </a:path>
            </a:pathLst>
          </a:custGeom>
          <a:solidFill>
            <a:schemeClr val="bg2"/>
          </a:solidFill>
          <a:ln w="6350">
            <a:solidFill>
              <a:schemeClr val="tx1">
                <a:lumMod val="50000"/>
                <a:alpha val="16000"/>
              </a:schemeClr>
            </a:solidFill>
          </a:ln>
          <a:effectLst>
            <a:outerShdw blurRad="584200" dist="76200" dir="840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31" name="Rectangle: Rounded Corners 39">
            <a:extLst>
              <a:ext uri="{FF2B5EF4-FFF2-40B4-BE49-F238E27FC236}">
                <a16:creationId xmlns:a16="http://schemas.microsoft.com/office/drawing/2014/main" id="{DBF505A6-66D3-E728-DE12-6E956667332A}"/>
              </a:ext>
              <a:ext uri="{C183D7F6-B498-43B3-948B-1728B52AA6E4}">
                <adec:decorative xmlns:adec="http://schemas.microsoft.com/office/drawing/2017/decorative" val="1"/>
              </a:ext>
            </a:extLst>
          </p:cNvPr>
          <p:cNvSpPr/>
          <p:nvPr userDrawn="1"/>
        </p:nvSpPr>
        <p:spPr bwMode="auto">
          <a:xfrm>
            <a:off x="8165327" y="2118363"/>
            <a:ext cx="3734573" cy="3664674"/>
          </a:xfrm>
          <a:custGeom>
            <a:avLst/>
            <a:gdLst>
              <a:gd name="connsiteX0" fmla="*/ 0 w 4917694"/>
              <a:gd name="connsiteY0" fmla="*/ 146257 h 3664674"/>
              <a:gd name="connsiteX1" fmla="*/ 146257 w 4917694"/>
              <a:gd name="connsiteY1" fmla="*/ 0 h 3664674"/>
              <a:gd name="connsiteX2" fmla="*/ 4771437 w 4917694"/>
              <a:gd name="connsiteY2" fmla="*/ 0 h 3664674"/>
              <a:gd name="connsiteX3" fmla="*/ 4917694 w 4917694"/>
              <a:gd name="connsiteY3" fmla="*/ 146257 h 3664674"/>
              <a:gd name="connsiteX4" fmla="*/ 4917694 w 4917694"/>
              <a:gd name="connsiteY4" fmla="*/ 3518417 h 3664674"/>
              <a:gd name="connsiteX5" fmla="*/ 4771437 w 4917694"/>
              <a:gd name="connsiteY5" fmla="*/ 3664674 h 3664674"/>
              <a:gd name="connsiteX6" fmla="*/ 146257 w 4917694"/>
              <a:gd name="connsiteY6" fmla="*/ 3664674 h 3664674"/>
              <a:gd name="connsiteX7" fmla="*/ 0 w 4917694"/>
              <a:gd name="connsiteY7" fmla="*/ 3518417 h 3664674"/>
              <a:gd name="connsiteX8" fmla="*/ 0 w 4917694"/>
              <a:gd name="connsiteY8" fmla="*/ 146257 h 3664674"/>
              <a:gd name="connsiteX0" fmla="*/ 0 w 4917694"/>
              <a:gd name="connsiteY0" fmla="*/ 146257 h 3664674"/>
              <a:gd name="connsiteX1" fmla="*/ 146257 w 4917694"/>
              <a:gd name="connsiteY1" fmla="*/ 0 h 3664674"/>
              <a:gd name="connsiteX2" fmla="*/ 4771437 w 4917694"/>
              <a:gd name="connsiteY2" fmla="*/ 0 h 3664674"/>
              <a:gd name="connsiteX3" fmla="*/ 4917694 w 4917694"/>
              <a:gd name="connsiteY3" fmla="*/ 146257 h 3664674"/>
              <a:gd name="connsiteX4" fmla="*/ 4917694 w 4917694"/>
              <a:gd name="connsiteY4" fmla="*/ 3518417 h 3664674"/>
              <a:gd name="connsiteX5" fmla="*/ 4771437 w 4917694"/>
              <a:gd name="connsiteY5" fmla="*/ 3664674 h 3664674"/>
              <a:gd name="connsiteX6" fmla="*/ 146257 w 4917694"/>
              <a:gd name="connsiteY6" fmla="*/ 3664674 h 3664674"/>
              <a:gd name="connsiteX7" fmla="*/ 0 w 4917694"/>
              <a:gd name="connsiteY7" fmla="*/ 3518417 h 3664674"/>
              <a:gd name="connsiteX8" fmla="*/ 91440 w 4917694"/>
              <a:gd name="connsiteY8" fmla="*/ 237697 h 3664674"/>
              <a:gd name="connsiteX0" fmla="*/ 0 w 4917694"/>
              <a:gd name="connsiteY0" fmla="*/ 146257 h 3664674"/>
              <a:gd name="connsiteX1" fmla="*/ 146257 w 4917694"/>
              <a:gd name="connsiteY1" fmla="*/ 0 h 3664674"/>
              <a:gd name="connsiteX2" fmla="*/ 4771437 w 4917694"/>
              <a:gd name="connsiteY2" fmla="*/ 0 h 3664674"/>
              <a:gd name="connsiteX3" fmla="*/ 4917694 w 4917694"/>
              <a:gd name="connsiteY3" fmla="*/ 146257 h 3664674"/>
              <a:gd name="connsiteX4" fmla="*/ 4917694 w 4917694"/>
              <a:gd name="connsiteY4" fmla="*/ 3518417 h 3664674"/>
              <a:gd name="connsiteX5" fmla="*/ 4771437 w 4917694"/>
              <a:gd name="connsiteY5" fmla="*/ 3664674 h 3664674"/>
              <a:gd name="connsiteX6" fmla="*/ 146257 w 4917694"/>
              <a:gd name="connsiteY6" fmla="*/ 3664674 h 3664674"/>
              <a:gd name="connsiteX7" fmla="*/ 0 w 4917694"/>
              <a:gd name="connsiteY7" fmla="*/ 3518417 h 3664674"/>
              <a:gd name="connsiteX0" fmla="*/ 146257 w 4917694"/>
              <a:gd name="connsiteY0" fmla="*/ 0 h 3664674"/>
              <a:gd name="connsiteX1" fmla="*/ 4771437 w 4917694"/>
              <a:gd name="connsiteY1" fmla="*/ 0 h 3664674"/>
              <a:gd name="connsiteX2" fmla="*/ 4917694 w 4917694"/>
              <a:gd name="connsiteY2" fmla="*/ 146257 h 3664674"/>
              <a:gd name="connsiteX3" fmla="*/ 4917694 w 4917694"/>
              <a:gd name="connsiteY3" fmla="*/ 3518417 h 3664674"/>
              <a:gd name="connsiteX4" fmla="*/ 4771437 w 4917694"/>
              <a:gd name="connsiteY4" fmla="*/ 3664674 h 3664674"/>
              <a:gd name="connsiteX5" fmla="*/ 146257 w 4917694"/>
              <a:gd name="connsiteY5" fmla="*/ 3664674 h 3664674"/>
              <a:gd name="connsiteX6" fmla="*/ 0 w 4917694"/>
              <a:gd name="connsiteY6" fmla="*/ 3518417 h 3664674"/>
              <a:gd name="connsiteX0" fmla="*/ 0 w 4771437"/>
              <a:gd name="connsiteY0" fmla="*/ 0 h 3664674"/>
              <a:gd name="connsiteX1" fmla="*/ 4625180 w 4771437"/>
              <a:gd name="connsiteY1" fmla="*/ 0 h 3664674"/>
              <a:gd name="connsiteX2" fmla="*/ 4771437 w 4771437"/>
              <a:gd name="connsiteY2" fmla="*/ 146257 h 3664674"/>
              <a:gd name="connsiteX3" fmla="*/ 4771437 w 4771437"/>
              <a:gd name="connsiteY3" fmla="*/ 3518417 h 3664674"/>
              <a:gd name="connsiteX4" fmla="*/ 4625180 w 4771437"/>
              <a:gd name="connsiteY4" fmla="*/ 3664674 h 3664674"/>
              <a:gd name="connsiteX5" fmla="*/ 0 w 4771437"/>
              <a:gd name="connsiteY5" fmla="*/ 3664674 h 3664674"/>
              <a:gd name="connsiteX0" fmla="*/ 0 w 4771437"/>
              <a:gd name="connsiteY0" fmla="*/ 0 h 3664674"/>
              <a:gd name="connsiteX1" fmla="*/ 4625180 w 4771437"/>
              <a:gd name="connsiteY1" fmla="*/ 0 h 3664674"/>
              <a:gd name="connsiteX2" fmla="*/ 4771437 w 4771437"/>
              <a:gd name="connsiteY2" fmla="*/ 146257 h 3664674"/>
              <a:gd name="connsiteX3" fmla="*/ 4771437 w 4771437"/>
              <a:gd name="connsiteY3" fmla="*/ 3518417 h 3664674"/>
              <a:gd name="connsiteX4" fmla="*/ 4625180 w 4771437"/>
              <a:gd name="connsiteY4" fmla="*/ 3664674 h 3664674"/>
              <a:gd name="connsiteX0" fmla="*/ 0 w 3742737"/>
              <a:gd name="connsiteY0" fmla="*/ 0 h 3672838"/>
              <a:gd name="connsiteX1" fmla="*/ 3596480 w 3742737"/>
              <a:gd name="connsiteY1" fmla="*/ 8164 h 3672838"/>
              <a:gd name="connsiteX2" fmla="*/ 3742737 w 3742737"/>
              <a:gd name="connsiteY2" fmla="*/ 154421 h 3672838"/>
              <a:gd name="connsiteX3" fmla="*/ 3742737 w 3742737"/>
              <a:gd name="connsiteY3" fmla="*/ 3526581 h 3672838"/>
              <a:gd name="connsiteX4" fmla="*/ 3596480 w 3742737"/>
              <a:gd name="connsiteY4" fmla="*/ 3672838 h 3672838"/>
              <a:gd name="connsiteX0" fmla="*/ 0 w 3726408"/>
              <a:gd name="connsiteY0" fmla="*/ 0 h 3672838"/>
              <a:gd name="connsiteX1" fmla="*/ 3580151 w 3726408"/>
              <a:gd name="connsiteY1" fmla="*/ 8164 h 3672838"/>
              <a:gd name="connsiteX2" fmla="*/ 3726408 w 3726408"/>
              <a:gd name="connsiteY2" fmla="*/ 154421 h 3672838"/>
              <a:gd name="connsiteX3" fmla="*/ 3726408 w 3726408"/>
              <a:gd name="connsiteY3" fmla="*/ 3526581 h 3672838"/>
              <a:gd name="connsiteX4" fmla="*/ 3580151 w 3726408"/>
              <a:gd name="connsiteY4" fmla="*/ 3672838 h 3672838"/>
              <a:gd name="connsiteX0" fmla="*/ 0 w 3726408"/>
              <a:gd name="connsiteY0" fmla="*/ 0 h 3672838"/>
              <a:gd name="connsiteX1" fmla="*/ 3580151 w 3726408"/>
              <a:gd name="connsiteY1" fmla="*/ 8164 h 3672838"/>
              <a:gd name="connsiteX2" fmla="*/ 3726408 w 3726408"/>
              <a:gd name="connsiteY2" fmla="*/ 154421 h 3672838"/>
              <a:gd name="connsiteX3" fmla="*/ 3726408 w 3726408"/>
              <a:gd name="connsiteY3" fmla="*/ 3526581 h 3672838"/>
              <a:gd name="connsiteX4" fmla="*/ 3580151 w 3726408"/>
              <a:gd name="connsiteY4" fmla="*/ 3672838 h 3672838"/>
              <a:gd name="connsiteX0" fmla="*/ 0 w 3726408"/>
              <a:gd name="connsiteY0" fmla="*/ 0 h 3672838"/>
              <a:gd name="connsiteX1" fmla="*/ 3580151 w 3726408"/>
              <a:gd name="connsiteY1" fmla="*/ 8164 h 3672838"/>
              <a:gd name="connsiteX2" fmla="*/ 3726408 w 3726408"/>
              <a:gd name="connsiteY2" fmla="*/ 154421 h 3672838"/>
              <a:gd name="connsiteX3" fmla="*/ 3726408 w 3726408"/>
              <a:gd name="connsiteY3" fmla="*/ 3526581 h 3672838"/>
              <a:gd name="connsiteX4" fmla="*/ 3580151 w 3726408"/>
              <a:gd name="connsiteY4" fmla="*/ 3672838 h 3672838"/>
              <a:gd name="connsiteX0" fmla="*/ 0 w 3734573"/>
              <a:gd name="connsiteY0" fmla="*/ 0 h 3664674"/>
              <a:gd name="connsiteX1" fmla="*/ 3588316 w 3734573"/>
              <a:gd name="connsiteY1" fmla="*/ 0 h 3664674"/>
              <a:gd name="connsiteX2" fmla="*/ 3734573 w 3734573"/>
              <a:gd name="connsiteY2" fmla="*/ 146257 h 3664674"/>
              <a:gd name="connsiteX3" fmla="*/ 3734573 w 3734573"/>
              <a:gd name="connsiteY3" fmla="*/ 3518417 h 3664674"/>
              <a:gd name="connsiteX4" fmla="*/ 3588316 w 3734573"/>
              <a:gd name="connsiteY4" fmla="*/ 3664674 h 36646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34573" h="3664674">
                <a:moveTo>
                  <a:pt x="0" y="0"/>
                </a:moveTo>
                <a:lnTo>
                  <a:pt x="3588316" y="0"/>
                </a:lnTo>
                <a:cubicBezTo>
                  <a:pt x="3669092" y="0"/>
                  <a:pt x="3734573" y="65481"/>
                  <a:pt x="3734573" y="146257"/>
                </a:cubicBezTo>
                <a:lnTo>
                  <a:pt x="3734573" y="3518417"/>
                </a:lnTo>
                <a:cubicBezTo>
                  <a:pt x="3734573" y="3599193"/>
                  <a:pt x="3669092" y="3664674"/>
                  <a:pt x="3588316" y="3664674"/>
                </a:cubicBezTo>
              </a:path>
            </a:pathLst>
          </a:custGeom>
          <a:noFill/>
          <a:ln w="6350">
            <a:solidFill>
              <a:schemeClr val="tx1">
                <a:lumMod val="50000"/>
              </a:schemeClr>
            </a:solidFill>
            <a:prstDash val="sysDash"/>
            <a:headEnd type="oval" w="sm" len="sm"/>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err="1">
              <a:solidFill>
                <a:srgbClr val="FFFFFF"/>
              </a:solidFill>
              <a:latin typeface="+mj-lt"/>
              <a:cs typeface="Segoe UI" pitchFamily="34" charset="0"/>
            </a:endParaRPr>
          </a:p>
        </p:txBody>
      </p:sp>
      <p:sp>
        <p:nvSpPr>
          <p:cNvPr id="32" name="Text Placeholder 38">
            <a:extLst>
              <a:ext uri="{FF2B5EF4-FFF2-40B4-BE49-F238E27FC236}">
                <a16:creationId xmlns:a16="http://schemas.microsoft.com/office/drawing/2014/main" id="{1AC25250-D4C1-242B-771D-31E6E3C431B3}"/>
              </a:ext>
            </a:extLst>
          </p:cNvPr>
          <p:cNvSpPr>
            <a:spLocks noGrp="1"/>
          </p:cNvSpPr>
          <p:nvPr userDrawn="1">
            <p:ph type="body" sz="quarter" idx="10"/>
          </p:nvPr>
        </p:nvSpPr>
        <p:spPr>
          <a:xfrm>
            <a:off x="1494525" y="1782693"/>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sp>
        <p:nvSpPr>
          <p:cNvPr id="33" name="Text Placeholder 38">
            <a:extLst>
              <a:ext uri="{FF2B5EF4-FFF2-40B4-BE49-F238E27FC236}">
                <a16:creationId xmlns:a16="http://schemas.microsoft.com/office/drawing/2014/main" id="{92D9A34F-EB07-BB71-B8CC-E691CF2E0827}"/>
              </a:ext>
            </a:extLst>
          </p:cNvPr>
          <p:cNvSpPr>
            <a:spLocks noGrp="1"/>
          </p:cNvSpPr>
          <p:nvPr userDrawn="1">
            <p:ph type="body" sz="quarter" idx="11"/>
          </p:nvPr>
        </p:nvSpPr>
        <p:spPr>
          <a:xfrm>
            <a:off x="1494525" y="2857608"/>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sp>
        <p:nvSpPr>
          <p:cNvPr id="34" name="Text Placeholder 38">
            <a:extLst>
              <a:ext uri="{FF2B5EF4-FFF2-40B4-BE49-F238E27FC236}">
                <a16:creationId xmlns:a16="http://schemas.microsoft.com/office/drawing/2014/main" id="{A1FB6077-C7C8-B351-7DE2-C9407D3A274F}"/>
              </a:ext>
            </a:extLst>
          </p:cNvPr>
          <p:cNvSpPr>
            <a:spLocks noGrp="1"/>
          </p:cNvSpPr>
          <p:nvPr userDrawn="1">
            <p:ph type="body" sz="quarter" idx="12"/>
          </p:nvPr>
        </p:nvSpPr>
        <p:spPr>
          <a:xfrm>
            <a:off x="1494525" y="3932523"/>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sp>
        <p:nvSpPr>
          <p:cNvPr id="35" name="Text Placeholder 38">
            <a:extLst>
              <a:ext uri="{FF2B5EF4-FFF2-40B4-BE49-F238E27FC236}">
                <a16:creationId xmlns:a16="http://schemas.microsoft.com/office/drawing/2014/main" id="{24C42333-A6E7-C4F3-3651-1BCCDC615E91}"/>
              </a:ext>
            </a:extLst>
          </p:cNvPr>
          <p:cNvSpPr>
            <a:spLocks noGrp="1"/>
          </p:cNvSpPr>
          <p:nvPr userDrawn="1">
            <p:ph type="body" sz="quarter" idx="13"/>
          </p:nvPr>
        </p:nvSpPr>
        <p:spPr>
          <a:xfrm>
            <a:off x="1494525" y="5007440"/>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pic>
        <p:nvPicPr>
          <p:cNvPr id="30" name="Graphic 29" descr="Open quotation mark">
            <a:extLst>
              <a:ext uri="{FF2B5EF4-FFF2-40B4-BE49-F238E27FC236}">
                <a16:creationId xmlns:a16="http://schemas.microsoft.com/office/drawing/2014/main" id="{FBF29808-2DCD-0EEB-E01E-72D9EC88F0E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V="1">
            <a:off x="7453307" y="1959297"/>
            <a:ext cx="479691" cy="351555"/>
          </a:xfrm>
          <a:prstGeom prst="rect">
            <a:avLst/>
          </a:prstGeom>
          <a:effectLst>
            <a:outerShdw blurRad="279400" dist="63500" sx="97000" sy="97000" algn="ctr" rotWithShape="0">
              <a:prstClr val="black">
                <a:alpha val="9000"/>
              </a:prstClr>
            </a:outerShdw>
          </a:effectLst>
        </p:spPr>
      </p:pic>
      <p:sp>
        <p:nvSpPr>
          <p:cNvPr id="36" name="Text Placeholder 38">
            <a:extLst>
              <a:ext uri="{FF2B5EF4-FFF2-40B4-BE49-F238E27FC236}">
                <a16:creationId xmlns:a16="http://schemas.microsoft.com/office/drawing/2014/main" id="{B93E04D0-3C20-06FF-B5BC-1AE74667754F}"/>
              </a:ext>
            </a:extLst>
          </p:cNvPr>
          <p:cNvSpPr>
            <a:spLocks noGrp="1"/>
          </p:cNvSpPr>
          <p:nvPr userDrawn="1">
            <p:ph type="body" sz="quarter" idx="14"/>
          </p:nvPr>
        </p:nvSpPr>
        <p:spPr>
          <a:xfrm>
            <a:off x="7418832" y="2641492"/>
            <a:ext cx="4184904" cy="1859416"/>
          </a:xfrm>
        </p:spPr>
        <p:txBody>
          <a:bodyPr>
            <a:noAutofit/>
          </a:bodyPr>
          <a:lstStyle>
            <a:lvl1pPr marL="0" indent="0">
              <a:buNone/>
              <a:defRPr i="1">
                <a:solidFill>
                  <a:schemeClr val="accent1"/>
                </a:solidFill>
              </a:defRPr>
            </a:lvl1pPr>
          </a:lstStyle>
          <a:p>
            <a:pPr lvl="0"/>
            <a:r>
              <a:rPr lang="en-US"/>
              <a:t>Click to edit Master text styles</a:t>
            </a:r>
          </a:p>
        </p:txBody>
      </p:sp>
      <p:sp>
        <p:nvSpPr>
          <p:cNvPr id="37" name="Text Placeholder 38">
            <a:extLst>
              <a:ext uri="{FF2B5EF4-FFF2-40B4-BE49-F238E27FC236}">
                <a16:creationId xmlns:a16="http://schemas.microsoft.com/office/drawing/2014/main" id="{8296D4BB-8CDC-956D-5BBB-8E8F0B5836CF}"/>
              </a:ext>
            </a:extLst>
          </p:cNvPr>
          <p:cNvSpPr>
            <a:spLocks noGrp="1"/>
          </p:cNvSpPr>
          <p:nvPr userDrawn="1">
            <p:ph type="body" sz="quarter" idx="15"/>
          </p:nvPr>
        </p:nvSpPr>
        <p:spPr>
          <a:xfrm>
            <a:off x="9508606" y="4701767"/>
            <a:ext cx="2095130" cy="382292"/>
          </a:xfrm>
        </p:spPr>
        <p:txBody>
          <a:bodyPr>
            <a:noAutofit/>
          </a:bodyPr>
          <a:lstStyle>
            <a:lvl1pPr marL="0" indent="0" algn="r">
              <a:buNone/>
              <a:defRPr>
                <a:solidFill>
                  <a:schemeClr val="tx1"/>
                </a:solidFill>
                <a:latin typeface="+mj-lt"/>
              </a:defRPr>
            </a:lvl1pPr>
          </a:lstStyle>
          <a:p>
            <a:pPr lvl="0"/>
            <a:r>
              <a:rPr lang="en-US"/>
              <a:t>Click to edit Master text styles</a:t>
            </a:r>
          </a:p>
        </p:txBody>
      </p:sp>
      <p:sp>
        <p:nvSpPr>
          <p:cNvPr id="3" name="Title 2">
            <a:extLst>
              <a:ext uri="{FF2B5EF4-FFF2-40B4-BE49-F238E27FC236}">
                <a16:creationId xmlns:a16="http://schemas.microsoft.com/office/drawing/2014/main" id="{5D828D23-C934-85FD-2F74-B9C213F8C2F9}"/>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865F8CFA-2F2E-C019-7F8C-EABFAB088FE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F93BA90D-CA44-7038-464C-73A1B923B312}"/>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8717AA4C-C04A-84E4-996F-08D9F0420501}"/>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61BF2730-6158-50AF-EF0D-0214E74A21BB}"/>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487479147"/>
      </p:ext>
    </p:extLst>
  </p:cSld>
  <p:clrMapOvr>
    <a:masterClrMapping/>
  </p:clrMapOvr>
  <p:transition>
    <p:fade/>
  </p:transition>
</p:sldLayout>
</file>

<file path=ppt/slideLayouts/slideLayout383.xml><?xml version="1.0" encoding="utf-8"?>
<p:sldLayout xmlns:a="http://schemas.openxmlformats.org/drawingml/2006/main" xmlns:r="http://schemas.openxmlformats.org/officeDocument/2006/relationships" xmlns:p="http://schemas.openxmlformats.org/presentationml/2006/main" preserve="1" userDrawn="1">
  <p:cSld name="Title with circular diagram, dark backgroun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570C4CA-4768-FA5A-BC6D-AAE120D267DD}"/>
              </a:ext>
            </a:extLst>
          </p:cNvPr>
          <p:cNvGrpSpPr/>
          <p:nvPr userDrawn="1"/>
        </p:nvGrpSpPr>
        <p:grpSpPr>
          <a:xfrm>
            <a:off x="3558540" y="1299533"/>
            <a:ext cx="5074920" cy="5074916"/>
            <a:chOff x="3558540" y="1299533"/>
            <a:chExt cx="5074920" cy="5074916"/>
          </a:xfrm>
        </p:grpSpPr>
        <p:sp>
          <p:nvSpPr>
            <p:cNvPr id="12" name="Oval 11">
              <a:extLst>
                <a:ext uri="{FF2B5EF4-FFF2-40B4-BE49-F238E27FC236}">
                  <a16:creationId xmlns:a16="http://schemas.microsoft.com/office/drawing/2014/main" id="{3B0E8455-1F7B-944A-E271-C219AA27CEBD}"/>
                </a:ext>
              </a:extLst>
            </p:cNvPr>
            <p:cNvSpPr/>
            <p:nvPr userDrawn="1"/>
          </p:nvSpPr>
          <p:spPr bwMode="auto">
            <a:xfrm>
              <a:off x="3558540" y="1299533"/>
              <a:ext cx="5074920" cy="5074916"/>
            </a:xfrm>
            <a:prstGeom prst="ellipse">
              <a:avLst/>
            </a:prstGeom>
            <a:solidFill>
              <a:schemeClr val="bg2"/>
            </a:solidFill>
            <a:ln w="6350">
              <a:solidFill>
                <a:schemeClr val="tx1">
                  <a:lumMod val="50000"/>
                  <a:alpha val="13000"/>
                </a:schemeClr>
              </a:solid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3" name="Oval 12">
              <a:extLst>
                <a:ext uri="{FF2B5EF4-FFF2-40B4-BE49-F238E27FC236}">
                  <a16:creationId xmlns:a16="http://schemas.microsoft.com/office/drawing/2014/main" id="{1E54CD11-4A82-CF8B-61C8-D10E8046A8E0}"/>
                </a:ext>
              </a:extLst>
            </p:cNvPr>
            <p:cNvSpPr>
              <a:spLocks/>
            </p:cNvSpPr>
            <p:nvPr userDrawn="1"/>
          </p:nvSpPr>
          <p:spPr bwMode="auto">
            <a:xfrm>
              <a:off x="5036820" y="2777811"/>
              <a:ext cx="2118360" cy="2118360"/>
            </a:xfrm>
            <a:prstGeom prst="ellipse">
              <a:avLst/>
            </a:prstGeom>
            <a:solidFill>
              <a:schemeClr val="bg2"/>
            </a:solidFill>
            <a:ln w="6350">
              <a:solidFill>
                <a:schemeClr val="tx1">
                  <a:lumMod val="50000"/>
                  <a:alpha val="18000"/>
                </a:schemeClr>
              </a:solidFill>
            </a:ln>
            <a:effectLst>
              <a:outerShdw blurRad="584200" dist="76200" dir="2520000" sx="97000" sy="97000" algn="tl" rotWithShape="0">
                <a:schemeClr val="tx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Oval 13">
              <a:extLst>
                <a:ext uri="{FF2B5EF4-FFF2-40B4-BE49-F238E27FC236}">
                  <a16:creationId xmlns:a16="http://schemas.microsoft.com/office/drawing/2014/main" id="{4DA2FD01-3992-3922-9693-B639D0F01977}"/>
                </a:ext>
              </a:extLst>
            </p:cNvPr>
            <p:cNvSpPr>
              <a:spLocks/>
            </p:cNvSpPr>
            <p:nvPr userDrawn="1"/>
          </p:nvSpPr>
          <p:spPr bwMode="auto">
            <a:xfrm>
              <a:off x="5234940" y="2975931"/>
              <a:ext cx="1722120" cy="1722120"/>
            </a:xfrm>
            <a:prstGeom prst="ellipse">
              <a:avLst/>
            </a:prstGeom>
            <a:solidFill>
              <a:schemeClr val="bg2"/>
            </a:solidFill>
            <a:ln w="6350">
              <a:solidFill>
                <a:schemeClr val="tx1">
                  <a:lumMod val="50000"/>
                  <a:alpha val="18000"/>
                </a:schemeClr>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5" name="Freeform: Shape 14">
              <a:extLst>
                <a:ext uri="{FF2B5EF4-FFF2-40B4-BE49-F238E27FC236}">
                  <a16:creationId xmlns:a16="http://schemas.microsoft.com/office/drawing/2014/main" id="{81A4D653-BB9E-6636-8C80-291E6B81E95A}"/>
                </a:ext>
              </a:extLst>
            </p:cNvPr>
            <p:cNvSpPr/>
            <p:nvPr userDrawn="1"/>
          </p:nvSpPr>
          <p:spPr>
            <a:xfrm>
              <a:off x="5509090" y="1490034"/>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6" name="Freeform: Shape 15">
              <a:extLst>
                <a:ext uri="{FF2B5EF4-FFF2-40B4-BE49-F238E27FC236}">
                  <a16:creationId xmlns:a16="http://schemas.microsoft.com/office/drawing/2014/main" id="{B469D8D1-CC3B-6212-AD66-320201A3D240}"/>
                </a:ext>
              </a:extLst>
            </p:cNvPr>
            <p:cNvSpPr/>
            <p:nvPr userDrawn="1"/>
          </p:nvSpPr>
          <p:spPr>
            <a:xfrm>
              <a:off x="6753632" y="2005540"/>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7" name="Freeform: Shape 16">
              <a:extLst>
                <a:ext uri="{FF2B5EF4-FFF2-40B4-BE49-F238E27FC236}">
                  <a16:creationId xmlns:a16="http://schemas.microsoft.com/office/drawing/2014/main" id="{F544BB14-71E6-E9A6-FFA8-085FC12024AA}"/>
                </a:ext>
              </a:extLst>
            </p:cNvPr>
            <p:cNvSpPr/>
            <p:nvPr userDrawn="1"/>
          </p:nvSpPr>
          <p:spPr>
            <a:xfrm>
              <a:off x="7269137" y="3250081"/>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9" name="Freeform: Shape 18">
              <a:extLst>
                <a:ext uri="{FF2B5EF4-FFF2-40B4-BE49-F238E27FC236}">
                  <a16:creationId xmlns:a16="http://schemas.microsoft.com/office/drawing/2014/main" id="{10ED08E1-7AB7-FEB0-153E-75A713BF0A74}"/>
                </a:ext>
              </a:extLst>
            </p:cNvPr>
            <p:cNvSpPr/>
            <p:nvPr userDrawn="1"/>
          </p:nvSpPr>
          <p:spPr>
            <a:xfrm>
              <a:off x="6753632" y="4494622"/>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0" name="Freeform: Shape 19">
              <a:extLst>
                <a:ext uri="{FF2B5EF4-FFF2-40B4-BE49-F238E27FC236}">
                  <a16:creationId xmlns:a16="http://schemas.microsoft.com/office/drawing/2014/main" id="{1B2861A1-A734-7824-196C-9536AAD6C9F9}"/>
                </a:ext>
              </a:extLst>
            </p:cNvPr>
            <p:cNvSpPr/>
            <p:nvPr userDrawn="1"/>
          </p:nvSpPr>
          <p:spPr>
            <a:xfrm>
              <a:off x="5509090" y="5010129"/>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2" name="Freeform: Shape 21">
              <a:extLst>
                <a:ext uri="{FF2B5EF4-FFF2-40B4-BE49-F238E27FC236}">
                  <a16:creationId xmlns:a16="http://schemas.microsoft.com/office/drawing/2014/main" id="{30074F27-9EEB-6485-0105-1134124B8C01}"/>
                </a:ext>
              </a:extLst>
            </p:cNvPr>
            <p:cNvSpPr/>
            <p:nvPr userDrawn="1"/>
          </p:nvSpPr>
          <p:spPr>
            <a:xfrm>
              <a:off x="3749041" y="3250081"/>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1" name="Freeform: Shape 20">
              <a:extLst>
                <a:ext uri="{FF2B5EF4-FFF2-40B4-BE49-F238E27FC236}">
                  <a16:creationId xmlns:a16="http://schemas.microsoft.com/office/drawing/2014/main" id="{6B21B9F1-C553-4424-A7A9-55AAB8A69A89}"/>
                </a:ext>
              </a:extLst>
            </p:cNvPr>
            <p:cNvSpPr/>
            <p:nvPr userDrawn="1"/>
          </p:nvSpPr>
          <p:spPr>
            <a:xfrm>
              <a:off x="4264548" y="4494622"/>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3" name="Freeform: Shape 22">
              <a:extLst>
                <a:ext uri="{FF2B5EF4-FFF2-40B4-BE49-F238E27FC236}">
                  <a16:creationId xmlns:a16="http://schemas.microsoft.com/office/drawing/2014/main" id="{600FBC5A-5CA7-29D8-8536-D666C9734F41}"/>
                </a:ext>
              </a:extLst>
            </p:cNvPr>
            <p:cNvSpPr/>
            <p:nvPr userDrawn="1"/>
          </p:nvSpPr>
          <p:spPr>
            <a:xfrm>
              <a:off x="4264548" y="2005540"/>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4" name="Arc 23">
              <a:extLst>
                <a:ext uri="{FF2B5EF4-FFF2-40B4-BE49-F238E27FC236}">
                  <a16:creationId xmlns:a16="http://schemas.microsoft.com/office/drawing/2014/main" id="{F3AA572B-1E81-ACA3-937E-2F3A9F5D4A8E}"/>
                </a:ext>
              </a:extLst>
            </p:cNvPr>
            <p:cNvSpPr/>
            <p:nvPr userDrawn="1"/>
          </p:nvSpPr>
          <p:spPr bwMode="auto">
            <a:xfrm>
              <a:off x="5135880" y="2876871"/>
              <a:ext cx="1920240" cy="1920240"/>
            </a:xfrm>
            <a:prstGeom prst="arc">
              <a:avLst>
                <a:gd name="adj1" fmla="val 16200000"/>
                <a:gd name="adj2" fmla="val 3316825"/>
              </a:avLst>
            </a:prstGeom>
            <a:noFill/>
            <a:ln w="6350">
              <a:solidFill>
                <a:srgbClr val="B1B3B3"/>
              </a:solidFill>
              <a:prstDash val="sysDash"/>
              <a:tailEnd type="triangle"/>
            </a:ln>
            <a:effectLst>
              <a:outerShdw blurRad="203200" dist="63500" dir="2700000" sx="97000" sy="97000" algn="tl" rotWithShape="0">
                <a:srgbClr val="B1B3B3">
                  <a:alpha val="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25" name="Arc 24">
              <a:extLst>
                <a:ext uri="{FF2B5EF4-FFF2-40B4-BE49-F238E27FC236}">
                  <a16:creationId xmlns:a16="http://schemas.microsoft.com/office/drawing/2014/main" id="{3EC03CDF-DB84-B5D3-4201-BA10383F0546}"/>
                </a:ext>
              </a:extLst>
            </p:cNvPr>
            <p:cNvSpPr/>
            <p:nvPr userDrawn="1"/>
          </p:nvSpPr>
          <p:spPr bwMode="auto">
            <a:xfrm flipH="1" flipV="1">
              <a:off x="5135880" y="2876871"/>
              <a:ext cx="1920240" cy="1920240"/>
            </a:xfrm>
            <a:prstGeom prst="arc">
              <a:avLst>
                <a:gd name="adj1" fmla="val 16200000"/>
                <a:gd name="adj2" fmla="val 3316825"/>
              </a:avLst>
            </a:prstGeom>
            <a:noFill/>
            <a:ln w="6350">
              <a:solidFill>
                <a:srgbClr val="B1B3B3"/>
              </a:solidFill>
              <a:prstDash val="sysDash"/>
              <a:tailEnd type="triangle"/>
            </a:ln>
            <a:effectLst>
              <a:outerShdw blurRad="203200" dist="63500" dir="2700000" sx="97000" sy="97000" algn="tl" rotWithShape="0">
                <a:srgbClr val="B1B3B3">
                  <a:alpha val="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7" name="Oval 66">
              <a:extLst>
                <a:ext uri="{FF2B5EF4-FFF2-40B4-BE49-F238E27FC236}">
                  <a16:creationId xmlns:a16="http://schemas.microsoft.com/office/drawing/2014/main" id="{BDB59779-646D-105A-D269-26881EF846E8}"/>
                </a:ext>
              </a:extLst>
            </p:cNvPr>
            <p:cNvSpPr>
              <a:spLocks/>
            </p:cNvSpPr>
            <p:nvPr userDrawn="1"/>
          </p:nvSpPr>
          <p:spPr bwMode="auto">
            <a:xfrm>
              <a:off x="5352729" y="3093720"/>
              <a:ext cx="1486542" cy="1486542"/>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grpSp>
      <p:sp>
        <p:nvSpPr>
          <p:cNvPr id="134" name="Text Placeholder 133">
            <a:extLst>
              <a:ext uri="{FF2B5EF4-FFF2-40B4-BE49-F238E27FC236}">
                <a16:creationId xmlns:a16="http://schemas.microsoft.com/office/drawing/2014/main" id="{494C8304-BFFA-554B-3D3C-4709B7503E88}"/>
              </a:ext>
            </a:extLst>
          </p:cNvPr>
          <p:cNvSpPr>
            <a:spLocks noGrp="1"/>
          </p:cNvSpPr>
          <p:nvPr userDrawn="1">
            <p:ph type="body" sz="quarter" idx="51" hasCustomPrompt="1"/>
          </p:nvPr>
        </p:nvSpPr>
        <p:spPr>
          <a:xfrm>
            <a:off x="588264" y="1374111"/>
            <a:ext cx="590296" cy="492443"/>
          </a:xfrm>
        </p:spPr>
        <p:txBody>
          <a:bodyPr/>
          <a:lstStyle>
            <a:lvl1pPr marL="0" indent="0">
              <a:buNone/>
              <a:defRPr sz="3200" b="1">
                <a:solidFill>
                  <a:srgbClr val="0078D4"/>
                </a:solidFill>
                <a:latin typeface="+mn-lt"/>
              </a:defRPr>
            </a:lvl1pPr>
          </a:lstStyle>
          <a:p>
            <a:pPr lvl="0"/>
            <a:r>
              <a:rPr lang="en-US"/>
              <a:t>01</a:t>
            </a:r>
          </a:p>
        </p:txBody>
      </p:sp>
      <p:sp>
        <p:nvSpPr>
          <p:cNvPr id="73" name="Text Placeholder 72">
            <a:extLst>
              <a:ext uri="{FF2B5EF4-FFF2-40B4-BE49-F238E27FC236}">
                <a16:creationId xmlns:a16="http://schemas.microsoft.com/office/drawing/2014/main" id="{25232C30-F054-6CC1-9328-7EABE6F10CF4}"/>
              </a:ext>
            </a:extLst>
          </p:cNvPr>
          <p:cNvSpPr>
            <a:spLocks noGrp="1"/>
          </p:cNvSpPr>
          <p:nvPr userDrawn="1">
            <p:ph type="body" sz="quarter" idx="12"/>
          </p:nvPr>
        </p:nvSpPr>
        <p:spPr>
          <a:xfrm>
            <a:off x="588264" y="1845511"/>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36" name="Text Placeholder 133">
            <a:extLst>
              <a:ext uri="{FF2B5EF4-FFF2-40B4-BE49-F238E27FC236}">
                <a16:creationId xmlns:a16="http://schemas.microsoft.com/office/drawing/2014/main" id="{3D5A5AA7-4BE2-62E2-843B-1ABE88E57C6A}"/>
              </a:ext>
            </a:extLst>
          </p:cNvPr>
          <p:cNvSpPr>
            <a:spLocks noGrp="1"/>
          </p:cNvSpPr>
          <p:nvPr userDrawn="1">
            <p:ph type="body" sz="quarter" idx="52" hasCustomPrompt="1"/>
          </p:nvPr>
        </p:nvSpPr>
        <p:spPr>
          <a:xfrm>
            <a:off x="588264" y="2597511"/>
            <a:ext cx="590296" cy="492443"/>
          </a:xfrm>
        </p:spPr>
        <p:txBody>
          <a:bodyPr/>
          <a:lstStyle>
            <a:lvl1pPr marL="0" indent="0">
              <a:buNone/>
              <a:defRPr sz="3200" b="1">
                <a:solidFill>
                  <a:schemeClr val="accent1"/>
                </a:solidFill>
                <a:latin typeface="+mn-lt"/>
              </a:defRPr>
            </a:lvl1pPr>
          </a:lstStyle>
          <a:p>
            <a:pPr lvl="0"/>
            <a:r>
              <a:rPr lang="en-US"/>
              <a:t>02</a:t>
            </a:r>
          </a:p>
        </p:txBody>
      </p:sp>
      <p:sp>
        <p:nvSpPr>
          <p:cNvPr id="75" name="Text Placeholder 72">
            <a:extLst>
              <a:ext uri="{FF2B5EF4-FFF2-40B4-BE49-F238E27FC236}">
                <a16:creationId xmlns:a16="http://schemas.microsoft.com/office/drawing/2014/main" id="{39CCAA97-717E-5996-B9D7-1258CB4EB045}"/>
              </a:ext>
            </a:extLst>
          </p:cNvPr>
          <p:cNvSpPr>
            <a:spLocks noGrp="1"/>
          </p:cNvSpPr>
          <p:nvPr userDrawn="1">
            <p:ph type="body" sz="quarter" idx="14"/>
          </p:nvPr>
        </p:nvSpPr>
        <p:spPr>
          <a:xfrm>
            <a:off x="588264" y="306571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38" name="Text Placeholder 133">
            <a:extLst>
              <a:ext uri="{FF2B5EF4-FFF2-40B4-BE49-F238E27FC236}">
                <a16:creationId xmlns:a16="http://schemas.microsoft.com/office/drawing/2014/main" id="{0BEF1C13-CAA7-7C21-ADBE-E7E481306592}"/>
              </a:ext>
            </a:extLst>
          </p:cNvPr>
          <p:cNvSpPr>
            <a:spLocks noGrp="1"/>
          </p:cNvSpPr>
          <p:nvPr userDrawn="1">
            <p:ph type="body" sz="quarter" idx="53" hasCustomPrompt="1"/>
          </p:nvPr>
        </p:nvSpPr>
        <p:spPr>
          <a:xfrm>
            <a:off x="588264" y="3841390"/>
            <a:ext cx="590296" cy="492443"/>
          </a:xfrm>
        </p:spPr>
        <p:txBody>
          <a:bodyPr/>
          <a:lstStyle>
            <a:lvl1pPr marL="0" indent="0">
              <a:buNone/>
              <a:defRPr sz="3200" b="1">
                <a:solidFill>
                  <a:schemeClr val="accent4"/>
                </a:solidFill>
                <a:latin typeface="+mn-lt"/>
              </a:defRPr>
            </a:lvl1pPr>
          </a:lstStyle>
          <a:p>
            <a:pPr lvl="0"/>
            <a:r>
              <a:rPr lang="en-US"/>
              <a:t>03</a:t>
            </a:r>
          </a:p>
        </p:txBody>
      </p:sp>
      <p:sp>
        <p:nvSpPr>
          <p:cNvPr id="77" name="Text Placeholder 72">
            <a:extLst>
              <a:ext uri="{FF2B5EF4-FFF2-40B4-BE49-F238E27FC236}">
                <a16:creationId xmlns:a16="http://schemas.microsoft.com/office/drawing/2014/main" id="{6CE867C8-6ED9-653A-8BC7-172F597AD764}"/>
              </a:ext>
            </a:extLst>
          </p:cNvPr>
          <p:cNvSpPr>
            <a:spLocks noGrp="1"/>
          </p:cNvSpPr>
          <p:nvPr userDrawn="1">
            <p:ph type="body" sz="quarter" idx="16"/>
          </p:nvPr>
        </p:nvSpPr>
        <p:spPr>
          <a:xfrm>
            <a:off x="588264" y="4288220"/>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0" name="Text Placeholder 133">
            <a:extLst>
              <a:ext uri="{FF2B5EF4-FFF2-40B4-BE49-F238E27FC236}">
                <a16:creationId xmlns:a16="http://schemas.microsoft.com/office/drawing/2014/main" id="{9B6E9842-AA91-2492-ED3C-9D3DEDCE8412}"/>
              </a:ext>
            </a:extLst>
          </p:cNvPr>
          <p:cNvSpPr>
            <a:spLocks noGrp="1"/>
          </p:cNvSpPr>
          <p:nvPr userDrawn="1">
            <p:ph type="body" sz="quarter" idx="54" hasCustomPrompt="1"/>
          </p:nvPr>
        </p:nvSpPr>
        <p:spPr>
          <a:xfrm>
            <a:off x="588264" y="5062006"/>
            <a:ext cx="590296" cy="492443"/>
          </a:xfrm>
        </p:spPr>
        <p:txBody>
          <a:bodyPr/>
          <a:lstStyle>
            <a:lvl1pPr marL="0" indent="0">
              <a:buNone/>
              <a:defRPr sz="3200" b="1">
                <a:solidFill>
                  <a:srgbClr val="091F2C"/>
                </a:solidFill>
                <a:latin typeface="+mn-lt"/>
              </a:defRPr>
            </a:lvl1pPr>
          </a:lstStyle>
          <a:p>
            <a:pPr lvl="0"/>
            <a:r>
              <a:rPr lang="en-US"/>
              <a:t>04</a:t>
            </a:r>
          </a:p>
        </p:txBody>
      </p:sp>
      <p:sp>
        <p:nvSpPr>
          <p:cNvPr id="82" name="Text Placeholder 72">
            <a:extLst>
              <a:ext uri="{FF2B5EF4-FFF2-40B4-BE49-F238E27FC236}">
                <a16:creationId xmlns:a16="http://schemas.microsoft.com/office/drawing/2014/main" id="{12B9FF1D-B87D-7DFF-F2FD-477ED4A85A10}"/>
              </a:ext>
            </a:extLst>
          </p:cNvPr>
          <p:cNvSpPr>
            <a:spLocks noGrp="1"/>
          </p:cNvSpPr>
          <p:nvPr userDrawn="1">
            <p:ph type="body" sz="quarter" idx="18"/>
          </p:nvPr>
        </p:nvSpPr>
        <p:spPr>
          <a:xfrm>
            <a:off x="588264" y="551072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2" name="Text Placeholder 149">
            <a:extLst>
              <a:ext uri="{FF2B5EF4-FFF2-40B4-BE49-F238E27FC236}">
                <a16:creationId xmlns:a16="http://schemas.microsoft.com/office/drawing/2014/main" id="{A7B07CD2-6A18-EB67-6A73-B2E5E39491AC}"/>
              </a:ext>
            </a:extLst>
          </p:cNvPr>
          <p:cNvSpPr>
            <a:spLocks noGrp="1"/>
          </p:cNvSpPr>
          <p:nvPr userDrawn="1">
            <p:ph type="body" sz="quarter" idx="83" hasCustomPrompt="1"/>
          </p:nvPr>
        </p:nvSpPr>
        <p:spPr>
          <a:xfrm>
            <a:off x="5509096" y="3630004"/>
            <a:ext cx="1173818" cy="413974"/>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ctr">
            <a:noAutofit/>
          </a:bodyPr>
          <a:lstStyle>
            <a:lvl1pPr marL="0" indent="0" algn="ctr">
              <a:buNone/>
              <a:defRPr lang="en-US" sz="1800" dirty="0">
                <a:solidFill>
                  <a:schemeClr val="tx1"/>
                </a:solidFill>
                <a:latin typeface="+mj-lt"/>
              </a:defRPr>
            </a:lvl1pPr>
          </a:lstStyle>
          <a:p>
            <a:pPr marL="0" lvl="0" algn="ctr" defTabSz="914367"/>
            <a:r>
              <a:rPr lang="en-US"/>
              <a:t>HEADING</a:t>
            </a:r>
          </a:p>
        </p:txBody>
      </p:sp>
      <p:sp>
        <p:nvSpPr>
          <p:cNvPr id="155" name="Text Placeholder 154">
            <a:extLst>
              <a:ext uri="{FF2B5EF4-FFF2-40B4-BE49-F238E27FC236}">
                <a16:creationId xmlns:a16="http://schemas.microsoft.com/office/drawing/2014/main" id="{9D2CA7C8-F088-B020-83BC-9D34C5B6CFA4}"/>
              </a:ext>
            </a:extLst>
          </p:cNvPr>
          <p:cNvSpPr>
            <a:spLocks noGrp="1"/>
          </p:cNvSpPr>
          <p:nvPr userDrawn="1">
            <p:ph type="body" sz="quarter" idx="61" hasCustomPrompt="1"/>
          </p:nvPr>
        </p:nvSpPr>
        <p:spPr>
          <a:xfrm>
            <a:off x="5903915" y="1548006"/>
            <a:ext cx="384175" cy="246221"/>
          </a:xfrm>
        </p:spPr>
        <p:txBody>
          <a:bodyPr/>
          <a:lstStyle>
            <a:lvl1pPr marL="0" indent="0" algn="ctr">
              <a:buNone/>
              <a:defRPr b="1">
                <a:solidFill>
                  <a:srgbClr val="0078D4"/>
                </a:solidFill>
              </a:defRPr>
            </a:lvl1pPr>
          </a:lstStyle>
          <a:p>
            <a:pPr lvl="0"/>
            <a:r>
              <a:rPr lang="en-US"/>
              <a:t>01</a:t>
            </a:r>
          </a:p>
        </p:txBody>
      </p:sp>
      <p:sp>
        <p:nvSpPr>
          <p:cNvPr id="150" name="Text Placeholder 149">
            <a:extLst>
              <a:ext uri="{FF2B5EF4-FFF2-40B4-BE49-F238E27FC236}">
                <a16:creationId xmlns:a16="http://schemas.microsoft.com/office/drawing/2014/main" id="{1C48C77D-0C5D-2F71-2170-3D2145E17532}"/>
              </a:ext>
            </a:extLst>
          </p:cNvPr>
          <p:cNvSpPr>
            <a:spLocks noGrp="1"/>
          </p:cNvSpPr>
          <p:nvPr userDrawn="1">
            <p:ph type="body" sz="quarter" idx="59" hasCustomPrompt="1"/>
          </p:nvPr>
        </p:nvSpPr>
        <p:spPr>
          <a:xfrm>
            <a:off x="5592865" y="1800954"/>
            <a:ext cx="1006056" cy="184666"/>
          </a:xfrm>
        </p:spPr>
        <p:txBody>
          <a:bodyPr/>
          <a:lstStyle>
            <a:lvl1pPr marL="0" indent="0" algn="ctr">
              <a:buNone/>
              <a:defRPr sz="1200">
                <a:solidFill>
                  <a:schemeClr val="tx1"/>
                </a:solidFill>
                <a:latin typeface="+mj-lt"/>
              </a:defRPr>
            </a:lvl1pPr>
          </a:lstStyle>
          <a:p>
            <a:pPr lvl="0"/>
            <a:r>
              <a:rPr lang="en-US"/>
              <a:t>Heading</a:t>
            </a:r>
          </a:p>
        </p:txBody>
      </p:sp>
      <p:sp>
        <p:nvSpPr>
          <p:cNvPr id="153" name="Text Placeholder 151">
            <a:extLst>
              <a:ext uri="{FF2B5EF4-FFF2-40B4-BE49-F238E27FC236}">
                <a16:creationId xmlns:a16="http://schemas.microsoft.com/office/drawing/2014/main" id="{1CE39D5B-71CE-4B95-49F2-33E755EDAFB5}"/>
              </a:ext>
            </a:extLst>
          </p:cNvPr>
          <p:cNvSpPr>
            <a:spLocks noGrp="1"/>
          </p:cNvSpPr>
          <p:nvPr userDrawn="1">
            <p:ph type="body" sz="quarter" idx="60"/>
          </p:nvPr>
        </p:nvSpPr>
        <p:spPr>
          <a:xfrm>
            <a:off x="5596894" y="2007866"/>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58" name="Text Placeholder 154">
            <a:extLst>
              <a:ext uri="{FF2B5EF4-FFF2-40B4-BE49-F238E27FC236}">
                <a16:creationId xmlns:a16="http://schemas.microsoft.com/office/drawing/2014/main" id="{58A0FAC4-A664-0773-F280-6E5633C4458F}"/>
              </a:ext>
            </a:extLst>
          </p:cNvPr>
          <p:cNvSpPr>
            <a:spLocks noGrp="1"/>
          </p:cNvSpPr>
          <p:nvPr userDrawn="1">
            <p:ph type="body" sz="quarter" idx="64" hasCustomPrompt="1"/>
          </p:nvPr>
        </p:nvSpPr>
        <p:spPr>
          <a:xfrm>
            <a:off x="7148456" y="2078901"/>
            <a:ext cx="384175" cy="246221"/>
          </a:xfrm>
        </p:spPr>
        <p:txBody>
          <a:bodyPr/>
          <a:lstStyle>
            <a:lvl1pPr marL="0" indent="0" algn="ctr">
              <a:buNone/>
              <a:defRPr b="1">
                <a:solidFill>
                  <a:schemeClr val="accent1"/>
                </a:solidFill>
              </a:defRPr>
            </a:lvl1pPr>
          </a:lstStyle>
          <a:p>
            <a:pPr lvl="0"/>
            <a:r>
              <a:rPr lang="en-US"/>
              <a:t>02</a:t>
            </a:r>
          </a:p>
        </p:txBody>
      </p:sp>
      <p:sp>
        <p:nvSpPr>
          <p:cNvPr id="156" name="Text Placeholder 149">
            <a:extLst>
              <a:ext uri="{FF2B5EF4-FFF2-40B4-BE49-F238E27FC236}">
                <a16:creationId xmlns:a16="http://schemas.microsoft.com/office/drawing/2014/main" id="{161F0813-E46C-EE3C-ED76-A5671E62D34C}"/>
              </a:ext>
            </a:extLst>
          </p:cNvPr>
          <p:cNvSpPr>
            <a:spLocks noGrp="1"/>
          </p:cNvSpPr>
          <p:nvPr userDrawn="1">
            <p:ph type="body" sz="quarter" idx="62" hasCustomPrompt="1"/>
          </p:nvPr>
        </p:nvSpPr>
        <p:spPr>
          <a:xfrm>
            <a:off x="6850381" y="2327385"/>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59" name="Text Placeholder 151">
            <a:extLst>
              <a:ext uri="{FF2B5EF4-FFF2-40B4-BE49-F238E27FC236}">
                <a16:creationId xmlns:a16="http://schemas.microsoft.com/office/drawing/2014/main" id="{E72122C0-95BD-11AF-783A-0DF0D657334A}"/>
              </a:ext>
            </a:extLst>
          </p:cNvPr>
          <p:cNvSpPr>
            <a:spLocks noGrp="1"/>
          </p:cNvSpPr>
          <p:nvPr userDrawn="1">
            <p:ph type="body" sz="quarter" idx="63"/>
          </p:nvPr>
        </p:nvSpPr>
        <p:spPr>
          <a:xfrm>
            <a:off x="6841436" y="2531322"/>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61" name="Text Placeholder 154">
            <a:extLst>
              <a:ext uri="{FF2B5EF4-FFF2-40B4-BE49-F238E27FC236}">
                <a16:creationId xmlns:a16="http://schemas.microsoft.com/office/drawing/2014/main" id="{1BA20274-A521-C49F-9A97-8BE5860DE9E1}"/>
              </a:ext>
            </a:extLst>
          </p:cNvPr>
          <p:cNvSpPr>
            <a:spLocks noGrp="1"/>
          </p:cNvSpPr>
          <p:nvPr userDrawn="1">
            <p:ph type="body" sz="quarter" idx="66" hasCustomPrompt="1"/>
          </p:nvPr>
        </p:nvSpPr>
        <p:spPr>
          <a:xfrm>
            <a:off x="7663962" y="3323441"/>
            <a:ext cx="384175" cy="246221"/>
          </a:xfrm>
        </p:spPr>
        <p:txBody>
          <a:bodyPr/>
          <a:lstStyle>
            <a:lvl1pPr marL="0" indent="0" algn="ctr">
              <a:buNone/>
              <a:defRPr b="1">
                <a:solidFill>
                  <a:schemeClr val="accent4"/>
                </a:solidFill>
              </a:defRPr>
            </a:lvl1pPr>
          </a:lstStyle>
          <a:p>
            <a:pPr lvl="0"/>
            <a:r>
              <a:rPr lang="en-US"/>
              <a:t>03</a:t>
            </a:r>
          </a:p>
        </p:txBody>
      </p:sp>
      <p:sp>
        <p:nvSpPr>
          <p:cNvPr id="160" name="Text Placeholder 149">
            <a:extLst>
              <a:ext uri="{FF2B5EF4-FFF2-40B4-BE49-F238E27FC236}">
                <a16:creationId xmlns:a16="http://schemas.microsoft.com/office/drawing/2014/main" id="{EC9C03C8-FE42-E833-501A-48603CBD5938}"/>
              </a:ext>
            </a:extLst>
          </p:cNvPr>
          <p:cNvSpPr>
            <a:spLocks noGrp="1"/>
          </p:cNvSpPr>
          <p:nvPr userDrawn="1">
            <p:ph type="body" sz="quarter" idx="65" hasCustomPrompt="1"/>
          </p:nvPr>
        </p:nvSpPr>
        <p:spPr>
          <a:xfrm>
            <a:off x="7365885" y="357894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62" name="Text Placeholder 151">
            <a:extLst>
              <a:ext uri="{FF2B5EF4-FFF2-40B4-BE49-F238E27FC236}">
                <a16:creationId xmlns:a16="http://schemas.microsoft.com/office/drawing/2014/main" id="{873D9613-D7DA-34E0-7D47-44B03DC35107}"/>
              </a:ext>
            </a:extLst>
          </p:cNvPr>
          <p:cNvSpPr>
            <a:spLocks noGrp="1"/>
          </p:cNvSpPr>
          <p:nvPr userDrawn="1">
            <p:ph type="body" sz="quarter" idx="67"/>
          </p:nvPr>
        </p:nvSpPr>
        <p:spPr>
          <a:xfrm>
            <a:off x="7356941" y="3785860"/>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64" name="Text Placeholder 154">
            <a:extLst>
              <a:ext uri="{FF2B5EF4-FFF2-40B4-BE49-F238E27FC236}">
                <a16:creationId xmlns:a16="http://schemas.microsoft.com/office/drawing/2014/main" id="{549EB845-9184-97B5-6846-3E121578D807}"/>
              </a:ext>
            </a:extLst>
          </p:cNvPr>
          <p:cNvSpPr>
            <a:spLocks noGrp="1"/>
          </p:cNvSpPr>
          <p:nvPr userDrawn="1">
            <p:ph type="body" sz="quarter" idx="69" hasCustomPrompt="1"/>
          </p:nvPr>
        </p:nvSpPr>
        <p:spPr>
          <a:xfrm>
            <a:off x="7148457" y="4567982"/>
            <a:ext cx="384175" cy="246221"/>
          </a:xfrm>
        </p:spPr>
        <p:txBody>
          <a:bodyPr/>
          <a:lstStyle>
            <a:lvl1pPr marL="0" indent="0" algn="ctr">
              <a:buNone/>
              <a:defRPr b="1">
                <a:solidFill>
                  <a:srgbClr val="091F2C"/>
                </a:solidFill>
              </a:defRPr>
            </a:lvl1pPr>
          </a:lstStyle>
          <a:p>
            <a:pPr lvl="0"/>
            <a:r>
              <a:rPr lang="en-US"/>
              <a:t>04</a:t>
            </a:r>
          </a:p>
        </p:txBody>
      </p:sp>
      <p:sp>
        <p:nvSpPr>
          <p:cNvPr id="166" name="Text Placeholder 149">
            <a:extLst>
              <a:ext uri="{FF2B5EF4-FFF2-40B4-BE49-F238E27FC236}">
                <a16:creationId xmlns:a16="http://schemas.microsoft.com/office/drawing/2014/main" id="{F0201EE6-CC7D-BCBC-162D-65EFCC324F07}"/>
              </a:ext>
            </a:extLst>
          </p:cNvPr>
          <p:cNvSpPr>
            <a:spLocks noGrp="1"/>
          </p:cNvSpPr>
          <p:nvPr userDrawn="1">
            <p:ph type="body" sz="quarter" idx="68" hasCustomPrompt="1"/>
          </p:nvPr>
        </p:nvSpPr>
        <p:spPr>
          <a:xfrm>
            <a:off x="6850380" y="482348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65" name="Text Placeholder 151">
            <a:extLst>
              <a:ext uri="{FF2B5EF4-FFF2-40B4-BE49-F238E27FC236}">
                <a16:creationId xmlns:a16="http://schemas.microsoft.com/office/drawing/2014/main" id="{50AB109B-5D4F-4846-7BD9-8401A95BD372}"/>
              </a:ext>
            </a:extLst>
          </p:cNvPr>
          <p:cNvSpPr>
            <a:spLocks noGrp="1"/>
          </p:cNvSpPr>
          <p:nvPr userDrawn="1">
            <p:ph type="body" sz="quarter" idx="70"/>
          </p:nvPr>
        </p:nvSpPr>
        <p:spPr>
          <a:xfrm>
            <a:off x="6841436" y="5027425"/>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68" name="Text Placeholder 154">
            <a:extLst>
              <a:ext uri="{FF2B5EF4-FFF2-40B4-BE49-F238E27FC236}">
                <a16:creationId xmlns:a16="http://schemas.microsoft.com/office/drawing/2014/main" id="{6E61D939-4C7B-4FB9-D0FA-2EA5E0831831}"/>
              </a:ext>
            </a:extLst>
          </p:cNvPr>
          <p:cNvSpPr>
            <a:spLocks noGrp="1"/>
          </p:cNvSpPr>
          <p:nvPr userDrawn="1">
            <p:ph type="body" sz="quarter" idx="71" hasCustomPrompt="1"/>
          </p:nvPr>
        </p:nvSpPr>
        <p:spPr>
          <a:xfrm>
            <a:off x="5903914" y="5083489"/>
            <a:ext cx="384175" cy="246221"/>
          </a:xfrm>
        </p:spPr>
        <p:txBody>
          <a:bodyPr/>
          <a:lstStyle>
            <a:lvl1pPr marL="0" indent="0" algn="ctr">
              <a:buNone/>
              <a:defRPr b="1">
                <a:solidFill>
                  <a:schemeClr val="accent2"/>
                </a:solidFill>
              </a:defRPr>
            </a:lvl1pPr>
          </a:lstStyle>
          <a:p>
            <a:pPr lvl="0"/>
            <a:r>
              <a:rPr lang="en-US"/>
              <a:t>05</a:t>
            </a:r>
          </a:p>
        </p:txBody>
      </p:sp>
      <p:sp>
        <p:nvSpPr>
          <p:cNvPr id="172" name="Text Placeholder 149">
            <a:extLst>
              <a:ext uri="{FF2B5EF4-FFF2-40B4-BE49-F238E27FC236}">
                <a16:creationId xmlns:a16="http://schemas.microsoft.com/office/drawing/2014/main" id="{38E164C8-3FA6-0D74-06E1-912FAB1453CD}"/>
              </a:ext>
            </a:extLst>
          </p:cNvPr>
          <p:cNvSpPr>
            <a:spLocks noGrp="1"/>
          </p:cNvSpPr>
          <p:nvPr userDrawn="1">
            <p:ph type="body" sz="quarter" idx="73" hasCustomPrompt="1"/>
          </p:nvPr>
        </p:nvSpPr>
        <p:spPr>
          <a:xfrm>
            <a:off x="5605838" y="5338995"/>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69" name="Text Placeholder 151">
            <a:extLst>
              <a:ext uri="{FF2B5EF4-FFF2-40B4-BE49-F238E27FC236}">
                <a16:creationId xmlns:a16="http://schemas.microsoft.com/office/drawing/2014/main" id="{F50A2269-443C-6D01-5F59-FF0F2439626F}"/>
              </a:ext>
            </a:extLst>
          </p:cNvPr>
          <p:cNvSpPr>
            <a:spLocks noGrp="1"/>
          </p:cNvSpPr>
          <p:nvPr userDrawn="1">
            <p:ph type="body" sz="quarter" idx="72"/>
          </p:nvPr>
        </p:nvSpPr>
        <p:spPr>
          <a:xfrm>
            <a:off x="5596894" y="5545907"/>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73" name="Text Placeholder 154">
            <a:extLst>
              <a:ext uri="{FF2B5EF4-FFF2-40B4-BE49-F238E27FC236}">
                <a16:creationId xmlns:a16="http://schemas.microsoft.com/office/drawing/2014/main" id="{77534188-0EC9-D109-53E4-C472D49BA1F0}"/>
              </a:ext>
            </a:extLst>
          </p:cNvPr>
          <p:cNvSpPr>
            <a:spLocks noGrp="1"/>
          </p:cNvSpPr>
          <p:nvPr userDrawn="1">
            <p:ph type="body" sz="quarter" idx="74" hasCustomPrompt="1"/>
          </p:nvPr>
        </p:nvSpPr>
        <p:spPr>
          <a:xfrm>
            <a:off x="4659373" y="4567982"/>
            <a:ext cx="384175" cy="246221"/>
          </a:xfrm>
        </p:spPr>
        <p:txBody>
          <a:bodyPr/>
          <a:lstStyle>
            <a:lvl1pPr marL="0" indent="0" algn="ctr">
              <a:buNone/>
              <a:defRPr b="1">
                <a:solidFill>
                  <a:schemeClr val="accent2">
                    <a:lumMod val="75000"/>
                  </a:schemeClr>
                </a:solidFill>
              </a:defRPr>
            </a:lvl1pPr>
          </a:lstStyle>
          <a:p>
            <a:pPr lvl="0"/>
            <a:r>
              <a:rPr lang="en-US"/>
              <a:t>06</a:t>
            </a:r>
          </a:p>
        </p:txBody>
      </p:sp>
      <p:sp>
        <p:nvSpPr>
          <p:cNvPr id="175" name="Text Placeholder 149">
            <a:extLst>
              <a:ext uri="{FF2B5EF4-FFF2-40B4-BE49-F238E27FC236}">
                <a16:creationId xmlns:a16="http://schemas.microsoft.com/office/drawing/2014/main" id="{7250EA7E-EA3A-66F7-1053-2ACF52149026}"/>
              </a:ext>
            </a:extLst>
          </p:cNvPr>
          <p:cNvSpPr>
            <a:spLocks noGrp="1"/>
          </p:cNvSpPr>
          <p:nvPr userDrawn="1">
            <p:ph type="body" sz="quarter" idx="76" hasCustomPrompt="1"/>
          </p:nvPr>
        </p:nvSpPr>
        <p:spPr>
          <a:xfrm>
            <a:off x="4361296" y="482348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74" name="Text Placeholder 151">
            <a:extLst>
              <a:ext uri="{FF2B5EF4-FFF2-40B4-BE49-F238E27FC236}">
                <a16:creationId xmlns:a16="http://schemas.microsoft.com/office/drawing/2014/main" id="{5364620F-C063-13D7-2CD3-A9127271D37D}"/>
              </a:ext>
            </a:extLst>
          </p:cNvPr>
          <p:cNvSpPr>
            <a:spLocks noGrp="1"/>
          </p:cNvSpPr>
          <p:nvPr userDrawn="1">
            <p:ph type="body" sz="quarter" idx="75"/>
          </p:nvPr>
        </p:nvSpPr>
        <p:spPr>
          <a:xfrm>
            <a:off x="4352352" y="5027425"/>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77" name="Text Placeholder 154">
            <a:extLst>
              <a:ext uri="{FF2B5EF4-FFF2-40B4-BE49-F238E27FC236}">
                <a16:creationId xmlns:a16="http://schemas.microsoft.com/office/drawing/2014/main" id="{99EE4209-00BC-8C52-EC1C-022A39DFE994}"/>
              </a:ext>
            </a:extLst>
          </p:cNvPr>
          <p:cNvSpPr>
            <a:spLocks noGrp="1"/>
          </p:cNvSpPr>
          <p:nvPr userDrawn="1">
            <p:ph type="body" sz="quarter" idx="78" hasCustomPrompt="1"/>
          </p:nvPr>
        </p:nvSpPr>
        <p:spPr>
          <a:xfrm>
            <a:off x="4143866" y="3323441"/>
            <a:ext cx="384175" cy="246221"/>
          </a:xfrm>
        </p:spPr>
        <p:txBody>
          <a:bodyPr/>
          <a:lstStyle>
            <a:lvl1pPr marL="0" indent="0" algn="ctr">
              <a:buNone/>
              <a:defRPr b="1">
                <a:solidFill>
                  <a:schemeClr val="accent3"/>
                </a:solidFill>
              </a:defRPr>
            </a:lvl1pPr>
          </a:lstStyle>
          <a:p>
            <a:pPr lvl="0"/>
            <a:r>
              <a:rPr lang="en-US"/>
              <a:t>07</a:t>
            </a:r>
          </a:p>
        </p:txBody>
      </p:sp>
      <p:sp>
        <p:nvSpPr>
          <p:cNvPr id="176" name="Text Placeholder 149">
            <a:extLst>
              <a:ext uri="{FF2B5EF4-FFF2-40B4-BE49-F238E27FC236}">
                <a16:creationId xmlns:a16="http://schemas.microsoft.com/office/drawing/2014/main" id="{DD9A0CCA-44CB-9AEF-B914-D05BBE413360}"/>
              </a:ext>
            </a:extLst>
          </p:cNvPr>
          <p:cNvSpPr>
            <a:spLocks noGrp="1"/>
          </p:cNvSpPr>
          <p:nvPr userDrawn="1">
            <p:ph type="body" sz="quarter" idx="77" hasCustomPrompt="1"/>
          </p:nvPr>
        </p:nvSpPr>
        <p:spPr>
          <a:xfrm>
            <a:off x="3845789" y="357894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78" name="Text Placeholder 151">
            <a:extLst>
              <a:ext uri="{FF2B5EF4-FFF2-40B4-BE49-F238E27FC236}">
                <a16:creationId xmlns:a16="http://schemas.microsoft.com/office/drawing/2014/main" id="{513B00DA-3D18-4537-7777-FD5EC69E4EDF}"/>
              </a:ext>
            </a:extLst>
          </p:cNvPr>
          <p:cNvSpPr>
            <a:spLocks noGrp="1"/>
          </p:cNvSpPr>
          <p:nvPr userDrawn="1">
            <p:ph type="body" sz="quarter" idx="79"/>
          </p:nvPr>
        </p:nvSpPr>
        <p:spPr>
          <a:xfrm>
            <a:off x="3836845" y="3785860"/>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80" name="Text Placeholder 154">
            <a:extLst>
              <a:ext uri="{FF2B5EF4-FFF2-40B4-BE49-F238E27FC236}">
                <a16:creationId xmlns:a16="http://schemas.microsoft.com/office/drawing/2014/main" id="{4F233E77-8A4F-7A9B-4434-CF54BC14B6D7}"/>
              </a:ext>
            </a:extLst>
          </p:cNvPr>
          <p:cNvSpPr>
            <a:spLocks noGrp="1"/>
          </p:cNvSpPr>
          <p:nvPr userDrawn="1">
            <p:ph type="body" sz="quarter" idx="81" hasCustomPrompt="1"/>
          </p:nvPr>
        </p:nvSpPr>
        <p:spPr>
          <a:xfrm>
            <a:off x="4659373" y="2078901"/>
            <a:ext cx="384175" cy="246221"/>
          </a:xfrm>
        </p:spPr>
        <p:txBody>
          <a:bodyPr/>
          <a:lstStyle>
            <a:lvl1pPr marL="0" indent="0" algn="ctr">
              <a:buNone/>
              <a:defRPr b="1">
                <a:solidFill>
                  <a:schemeClr val="accent3">
                    <a:lumMod val="75000"/>
                  </a:schemeClr>
                </a:solidFill>
              </a:defRPr>
            </a:lvl1pPr>
          </a:lstStyle>
          <a:p>
            <a:pPr lvl="0"/>
            <a:r>
              <a:rPr lang="en-US"/>
              <a:t>08</a:t>
            </a:r>
          </a:p>
        </p:txBody>
      </p:sp>
      <p:sp>
        <p:nvSpPr>
          <p:cNvPr id="179" name="Text Placeholder 149">
            <a:extLst>
              <a:ext uri="{FF2B5EF4-FFF2-40B4-BE49-F238E27FC236}">
                <a16:creationId xmlns:a16="http://schemas.microsoft.com/office/drawing/2014/main" id="{97B6B6D4-0AF6-ECB7-84F0-506506030352}"/>
              </a:ext>
            </a:extLst>
          </p:cNvPr>
          <p:cNvSpPr>
            <a:spLocks noGrp="1"/>
          </p:cNvSpPr>
          <p:nvPr userDrawn="1">
            <p:ph type="body" sz="quarter" idx="80" hasCustomPrompt="1"/>
          </p:nvPr>
        </p:nvSpPr>
        <p:spPr>
          <a:xfrm>
            <a:off x="4361296" y="2327385"/>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81" name="Text Placeholder 151">
            <a:extLst>
              <a:ext uri="{FF2B5EF4-FFF2-40B4-BE49-F238E27FC236}">
                <a16:creationId xmlns:a16="http://schemas.microsoft.com/office/drawing/2014/main" id="{D58C9246-0613-01F5-BCBE-D4FBEDBF5CF5}"/>
              </a:ext>
            </a:extLst>
          </p:cNvPr>
          <p:cNvSpPr>
            <a:spLocks noGrp="1"/>
          </p:cNvSpPr>
          <p:nvPr userDrawn="1">
            <p:ph type="body" sz="quarter" idx="82"/>
          </p:nvPr>
        </p:nvSpPr>
        <p:spPr>
          <a:xfrm>
            <a:off x="4352352" y="2531322"/>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42" name="Text Placeholder 133">
            <a:extLst>
              <a:ext uri="{FF2B5EF4-FFF2-40B4-BE49-F238E27FC236}">
                <a16:creationId xmlns:a16="http://schemas.microsoft.com/office/drawing/2014/main" id="{C7A83F7B-E230-E2C9-129E-EF4583E2C952}"/>
              </a:ext>
            </a:extLst>
          </p:cNvPr>
          <p:cNvSpPr>
            <a:spLocks noGrp="1"/>
          </p:cNvSpPr>
          <p:nvPr userDrawn="1">
            <p:ph type="body" sz="quarter" idx="55" hasCustomPrompt="1"/>
          </p:nvPr>
        </p:nvSpPr>
        <p:spPr>
          <a:xfrm>
            <a:off x="9477359" y="1374111"/>
            <a:ext cx="590296" cy="492443"/>
          </a:xfrm>
        </p:spPr>
        <p:txBody>
          <a:bodyPr/>
          <a:lstStyle>
            <a:lvl1pPr marL="0" indent="0">
              <a:buNone/>
              <a:defRPr sz="3200" b="1">
                <a:solidFill>
                  <a:schemeClr val="accent2"/>
                </a:solidFill>
                <a:latin typeface="+mn-lt"/>
              </a:defRPr>
            </a:lvl1pPr>
          </a:lstStyle>
          <a:p>
            <a:pPr lvl="0"/>
            <a:r>
              <a:rPr lang="en-US"/>
              <a:t>05</a:t>
            </a:r>
          </a:p>
        </p:txBody>
      </p:sp>
      <p:sp>
        <p:nvSpPr>
          <p:cNvPr id="87" name="Text Placeholder 72">
            <a:extLst>
              <a:ext uri="{FF2B5EF4-FFF2-40B4-BE49-F238E27FC236}">
                <a16:creationId xmlns:a16="http://schemas.microsoft.com/office/drawing/2014/main" id="{86EE9833-A2DD-ED0F-1D00-561159E3343A}"/>
              </a:ext>
            </a:extLst>
          </p:cNvPr>
          <p:cNvSpPr>
            <a:spLocks noGrp="1"/>
          </p:cNvSpPr>
          <p:nvPr userDrawn="1">
            <p:ph type="body" sz="quarter" idx="20"/>
          </p:nvPr>
        </p:nvSpPr>
        <p:spPr>
          <a:xfrm>
            <a:off x="9477359" y="1845511"/>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4" name="Text Placeholder 133">
            <a:extLst>
              <a:ext uri="{FF2B5EF4-FFF2-40B4-BE49-F238E27FC236}">
                <a16:creationId xmlns:a16="http://schemas.microsoft.com/office/drawing/2014/main" id="{A8485EA7-FF14-BC25-5E91-2048BED5D17D}"/>
              </a:ext>
            </a:extLst>
          </p:cNvPr>
          <p:cNvSpPr>
            <a:spLocks noGrp="1"/>
          </p:cNvSpPr>
          <p:nvPr userDrawn="1">
            <p:ph type="body" sz="quarter" idx="56" hasCustomPrompt="1"/>
          </p:nvPr>
        </p:nvSpPr>
        <p:spPr>
          <a:xfrm>
            <a:off x="9477359" y="2597511"/>
            <a:ext cx="590296" cy="492443"/>
          </a:xfrm>
        </p:spPr>
        <p:txBody>
          <a:bodyPr/>
          <a:lstStyle>
            <a:lvl1pPr marL="0" indent="0">
              <a:buNone/>
              <a:defRPr sz="3200" b="1">
                <a:solidFill>
                  <a:schemeClr val="accent2">
                    <a:lumMod val="75000"/>
                  </a:schemeClr>
                </a:solidFill>
                <a:latin typeface="+mn-lt"/>
              </a:defRPr>
            </a:lvl1pPr>
          </a:lstStyle>
          <a:p>
            <a:pPr lvl="0"/>
            <a:r>
              <a:rPr lang="en-US"/>
              <a:t>06</a:t>
            </a:r>
          </a:p>
        </p:txBody>
      </p:sp>
      <p:sp>
        <p:nvSpPr>
          <p:cNvPr id="89" name="Text Placeholder 72">
            <a:extLst>
              <a:ext uri="{FF2B5EF4-FFF2-40B4-BE49-F238E27FC236}">
                <a16:creationId xmlns:a16="http://schemas.microsoft.com/office/drawing/2014/main" id="{155AE011-3A67-08F5-C50F-4EB5EE648581}"/>
              </a:ext>
            </a:extLst>
          </p:cNvPr>
          <p:cNvSpPr>
            <a:spLocks noGrp="1"/>
          </p:cNvSpPr>
          <p:nvPr userDrawn="1">
            <p:ph type="body" sz="quarter" idx="22"/>
          </p:nvPr>
        </p:nvSpPr>
        <p:spPr>
          <a:xfrm>
            <a:off x="9477359" y="306571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6" name="Text Placeholder 133">
            <a:extLst>
              <a:ext uri="{FF2B5EF4-FFF2-40B4-BE49-F238E27FC236}">
                <a16:creationId xmlns:a16="http://schemas.microsoft.com/office/drawing/2014/main" id="{6A56DE86-4550-0E7C-160E-8E95AA35F650}"/>
              </a:ext>
            </a:extLst>
          </p:cNvPr>
          <p:cNvSpPr>
            <a:spLocks noGrp="1"/>
          </p:cNvSpPr>
          <p:nvPr userDrawn="1">
            <p:ph type="body" sz="quarter" idx="57" hasCustomPrompt="1"/>
          </p:nvPr>
        </p:nvSpPr>
        <p:spPr>
          <a:xfrm>
            <a:off x="9477359" y="3841390"/>
            <a:ext cx="590296" cy="492443"/>
          </a:xfrm>
        </p:spPr>
        <p:txBody>
          <a:bodyPr/>
          <a:lstStyle>
            <a:lvl1pPr marL="0" indent="0">
              <a:buNone/>
              <a:defRPr sz="3200" b="1">
                <a:solidFill>
                  <a:schemeClr val="accent3"/>
                </a:solidFill>
                <a:latin typeface="+mn-lt"/>
              </a:defRPr>
            </a:lvl1pPr>
          </a:lstStyle>
          <a:p>
            <a:pPr lvl="0"/>
            <a:r>
              <a:rPr lang="en-US"/>
              <a:t>07</a:t>
            </a:r>
          </a:p>
        </p:txBody>
      </p:sp>
      <p:sp>
        <p:nvSpPr>
          <p:cNvPr id="91" name="Text Placeholder 72">
            <a:extLst>
              <a:ext uri="{FF2B5EF4-FFF2-40B4-BE49-F238E27FC236}">
                <a16:creationId xmlns:a16="http://schemas.microsoft.com/office/drawing/2014/main" id="{B02C0E47-B56D-A740-99C0-6846D60C5207}"/>
              </a:ext>
            </a:extLst>
          </p:cNvPr>
          <p:cNvSpPr>
            <a:spLocks noGrp="1"/>
          </p:cNvSpPr>
          <p:nvPr userDrawn="1">
            <p:ph type="body" sz="quarter" idx="24"/>
          </p:nvPr>
        </p:nvSpPr>
        <p:spPr>
          <a:xfrm>
            <a:off x="9477359" y="4288220"/>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8" name="Text Placeholder 133">
            <a:extLst>
              <a:ext uri="{FF2B5EF4-FFF2-40B4-BE49-F238E27FC236}">
                <a16:creationId xmlns:a16="http://schemas.microsoft.com/office/drawing/2014/main" id="{9AB6638D-29BC-2B8E-F425-83FC0775D8C4}"/>
              </a:ext>
            </a:extLst>
          </p:cNvPr>
          <p:cNvSpPr>
            <a:spLocks noGrp="1"/>
          </p:cNvSpPr>
          <p:nvPr userDrawn="1">
            <p:ph type="body" sz="quarter" idx="58" hasCustomPrompt="1"/>
          </p:nvPr>
        </p:nvSpPr>
        <p:spPr>
          <a:xfrm>
            <a:off x="9477359" y="5062006"/>
            <a:ext cx="590296" cy="492443"/>
          </a:xfrm>
        </p:spPr>
        <p:txBody>
          <a:bodyPr/>
          <a:lstStyle>
            <a:lvl1pPr marL="0" indent="0">
              <a:buNone/>
              <a:defRPr sz="3200" b="1">
                <a:solidFill>
                  <a:schemeClr val="accent3">
                    <a:lumMod val="75000"/>
                  </a:schemeClr>
                </a:solidFill>
                <a:latin typeface="+mn-lt"/>
              </a:defRPr>
            </a:lvl1pPr>
          </a:lstStyle>
          <a:p>
            <a:pPr lvl="0"/>
            <a:r>
              <a:rPr lang="en-US"/>
              <a:t>08</a:t>
            </a:r>
          </a:p>
        </p:txBody>
      </p:sp>
      <p:sp>
        <p:nvSpPr>
          <p:cNvPr id="93" name="Text Placeholder 72">
            <a:extLst>
              <a:ext uri="{FF2B5EF4-FFF2-40B4-BE49-F238E27FC236}">
                <a16:creationId xmlns:a16="http://schemas.microsoft.com/office/drawing/2014/main" id="{D64C6910-FF71-ADA8-A25D-FD16CCE7CEDF}"/>
              </a:ext>
            </a:extLst>
          </p:cNvPr>
          <p:cNvSpPr>
            <a:spLocks noGrp="1"/>
          </p:cNvSpPr>
          <p:nvPr userDrawn="1">
            <p:ph type="body" sz="quarter" idx="26"/>
          </p:nvPr>
        </p:nvSpPr>
        <p:spPr>
          <a:xfrm>
            <a:off x="9477359" y="551072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5" name="Title 4">
            <a:extLst>
              <a:ext uri="{FF2B5EF4-FFF2-40B4-BE49-F238E27FC236}">
                <a16:creationId xmlns:a16="http://schemas.microsoft.com/office/drawing/2014/main" id="{13517F63-0018-BB23-487B-96D215B23FF4}"/>
              </a:ext>
            </a:extLst>
          </p:cNvPr>
          <p:cNvSpPr>
            <a:spLocks noGrp="1"/>
          </p:cNvSpPr>
          <p:nvPr>
            <p:ph type="title"/>
          </p:nvPr>
        </p:nvSpPr>
        <p:spPr/>
        <p:txBody>
          <a:bodyPr/>
          <a:lstStyle/>
          <a:p>
            <a:r>
              <a:rPr lang="en-US"/>
              <a:t>Click to edit Master title style</a:t>
            </a:r>
          </a:p>
        </p:txBody>
      </p:sp>
      <p:grpSp>
        <p:nvGrpSpPr>
          <p:cNvPr id="4" name="Group 3">
            <a:extLst>
              <a:ext uri="{FF2B5EF4-FFF2-40B4-BE49-F238E27FC236}">
                <a16:creationId xmlns:a16="http://schemas.microsoft.com/office/drawing/2014/main" id="{B0D7E3B5-B651-003D-0B49-8387D403827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10" name="Freeform: Shape 9">
              <a:extLst>
                <a:ext uri="{FF2B5EF4-FFF2-40B4-BE49-F238E27FC236}">
                  <a16:creationId xmlns:a16="http://schemas.microsoft.com/office/drawing/2014/main" id="{1F2F3ACB-FFA1-31DC-EBD1-C23AD3B8996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E71823A6-4F93-6599-31FB-CE547F2B4CAF}"/>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8" name="Freeform: Shape 17">
              <a:extLst>
                <a:ext uri="{FF2B5EF4-FFF2-40B4-BE49-F238E27FC236}">
                  <a16:creationId xmlns:a16="http://schemas.microsoft.com/office/drawing/2014/main" id="{7FB00789-D201-65AC-42B3-80E460ECAB1A}"/>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705052680"/>
      </p:ext>
    </p:extLst>
  </p:cSld>
  <p:clrMapOvr>
    <a:masterClrMapping/>
  </p:clrMapOvr>
  <p:transition>
    <p:fade/>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preserve="1" userDrawn="1">
  <p:cSld name="Title with 6 points circular diagram, Dark background">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DA9C308A-80F6-4D19-774E-D2600D3EBB9A}"/>
              </a:ext>
              <a:ext uri="{C183D7F6-B498-43B3-948B-1728B52AA6E4}">
                <adec:decorative xmlns:adec="http://schemas.microsoft.com/office/drawing/2017/decorative" val="1"/>
              </a:ext>
            </a:extLst>
          </p:cNvPr>
          <p:cNvSpPr/>
          <p:nvPr userDrawn="1"/>
        </p:nvSpPr>
        <p:spPr bwMode="auto">
          <a:xfrm>
            <a:off x="4099138" y="1804434"/>
            <a:ext cx="4249258" cy="4249258"/>
          </a:xfrm>
          <a:prstGeom prst="ellipse">
            <a:avLst/>
          </a:prstGeom>
          <a:solidFill>
            <a:schemeClr val="bg2"/>
          </a:solidFill>
          <a:ln w="6350">
            <a:solidFill>
              <a:schemeClr val="tx1">
                <a:lumMod val="50000"/>
                <a:alpha val="42000"/>
              </a:schemeClr>
            </a:solid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3" name="Oval 12">
            <a:extLst>
              <a:ext uri="{FF2B5EF4-FFF2-40B4-BE49-F238E27FC236}">
                <a16:creationId xmlns:a16="http://schemas.microsoft.com/office/drawing/2014/main" id="{8CD9C987-322A-0A3A-8B1A-CE24938BEEA1}"/>
              </a:ext>
              <a:ext uri="{C183D7F6-B498-43B3-948B-1728B52AA6E4}">
                <adec:decorative xmlns:adec="http://schemas.microsoft.com/office/drawing/2017/decorative" val="1"/>
              </a:ext>
            </a:extLst>
          </p:cNvPr>
          <p:cNvSpPr/>
          <p:nvPr userDrawn="1"/>
        </p:nvSpPr>
        <p:spPr bwMode="auto">
          <a:xfrm>
            <a:off x="4196656" y="1901952"/>
            <a:ext cx="4054222" cy="4054222"/>
          </a:xfrm>
          <a:prstGeom prst="ellipse">
            <a:avLst/>
          </a:prstGeom>
          <a:solidFill>
            <a:schemeClr val="bg2"/>
          </a:solidFill>
          <a:ln w="6350">
            <a:noFill/>
          </a:ln>
          <a:effectLst>
            <a:outerShdw blurRad="584200" dist="76200" sx="97000" sy="97000" algn="tl" rotWithShape="0">
              <a:schemeClr val="bg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Oval 13">
            <a:extLst>
              <a:ext uri="{FF2B5EF4-FFF2-40B4-BE49-F238E27FC236}">
                <a16:creationId xmlns:a16="http://schemas.microsoft.com/office/drawing/2014/main" id="{AF6E6424-3453-29B1-2438-4349F531C7CA}"/>
              </a:ext>
              <a:ext uri="{C183D7F6-B498-43B3-948B-1728B52AA6E4}">
                <adec:decorative xmlns:adec="http://schemas.microsoft.com/office/drawing/2017/decorative" val="1"/>
              </a:ext>
            </a:extLst>
          </p:cNvPr>
          <p:cNvSpPr/>
          <p:nvPr userDrawn="1"/>
        </p:nvSpPr>
        <p:spPr bwMode="auto">
          <a:xfrm>
            <a:off x="4748286" y="2377382"/>
            <a:ext cx="2950962" cy="2950962"/>
          </a:xfrm>
          <a:prstGeom prst="ellipse">
            <a:avLst/>
          </a:prstGeom>
          <a:solidFill>
            <a:schemeClr val="bg2"/>
          </a:solidFill>
          <a:ln w="6350">
            <a:solidFill>
              <a:schemeClr val="tx1">
                <a:lumMod val="50000"/>
                <a:alpha val="32000"/>
              </a:schemeClr>
            </a:solidFill>
          </a:ln>
          <a:effectLst>
            <a:outerShdw blurRad="584200" dist="76200" dir="2520000" sx="97000" sy="97000" algn="tl" rotWithShape="0">
              <a:schemeClr val="tx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5" name="Oval 14">
            <a:extLst>
              <a:ext uri="{FF2B5EF4-FFF2-40B4-BE49-F238E27FC236}">
                <a16:creationId xmlns:a16="http://schemas.microsoft.com/office/drawing/2014/main" id="{6FAA7665-4CF6-8A95-12F3-E8EB5DBA869B}"/>
              </a:ext>
              <a:ext uri="{C183D7F6-B498-43B3-948B-1728B52AA6E4}">
                <adec:decorative xmlns:adec="http://schemas.microsoft.com/office/drawing/2017/decorative" val="1"/>
              </a:ext>
            </a:extLst>
          </p:cNvPr>
          <p:cNvSpPr/>
          <p:nvPr userDrawn="1"/>
        </p:nvSpPr>
        <p:spPr bwMode="auto">
          <a:xfrm>
            <a:off x="4966620" y="2595716"/>
            <a:ext cx="2514294" cy="2514294"/>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cxnSp>
        <p:nvCxnSpPr>
          <p:cNvPr id="36" name="Straight Connector 35">
            <a:extLst>
              <a:ext uri="{FF2B5EF4-FFF2-40B4-BE49-F238E27FC236}">
                <a16:creationId xmlns:a16="http://schemas.microsoft.com/office/drawing/2014/main" id="{96E61398-C5FB-2778-7C06-175299041C53}"/>
              </a:ext>
            </a:extLst>
          </p:cNvPr>
          <p:cNvCxnSpPr>
            <a:cxnSpLocks/>
          </p:cNvCxnSpPr>
          <p:nvPr userDrawn="1"/>
        </p:nvCxnSpPr>
        <p:spPr>
          <a:xfrm>
            <a:off x="8142257" y="1849057"/>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7C40584-4939-928F-844D-33277A3A30C7}"/>
              </a:ext>
            </a:extLst>
          </p:cNvPr>
          <p:cNvCxnSpPr>
            <a:cxnSpLocks/>
          </p:cNvCxnSpPr>
          <p:nvPr userDrawn="1"/>
        </p:nvCxnSpPr>
        <p:spPr>
          <a:xfrm>
            <a:off x="7674026" y="21828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CEB0F5A-242B-EDF2-6533-1112867430B5}"/>
              </a:ext>
            </a:extLst>
          </p:cNvPr>
          <p:cNvCxnSpPr>
            <a:cxnSpLocks/>
          </p:cNvCxnSpPr>
          <p:nvPr userDrawn="1"/>
        </p:nvCxnSpPr>
        <p:spPr>
          <a:xfrm>
            <a:off x="9019478" y="3519108"/>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9CB910-6F9A-6B80-9ABE-53FF652B20DB}"/>
              </a:ext>
            </a:extLst>
          </p:cNvPr>
          <p:cNvCxnSpPr>
            <a:cxnSpLocks/>
          </p:cNvCxnSpPr>
          <p:nvPr userDrawn="1"/>
        </p:nvCxnSpPr>
        <p:spPr>
          <a:xfrm>
            <a:off x="8551247" y="3852864"/>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2DCC187-1393-888E-8EE3-5D613A29F7EC}"/>
              </a:ext>
            </a:extLst>
          </p:cNvPr>
          <p:cNvCxnSpPr>
            <a:cxnSpLocks/>
          </p:cNvCxnSpPr>
          <p:nvPr userDrawn="1"/>
        </p:nvCxnSpPr>
        <p:spPr>
          <a:xfrm>
            <a:off x="8142256" y="5189157"/>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A1219FD-21BE-5E6D-8E00-8E7DB2B9E554}"/>
              </a:ext>
            </a:extLst>
          </p:cNvPr>
          <p:cNvCxnSpPr>
            <a:cxnSpLocks/>
          </p:cNvCxnSpPr>
          <p:nvPr userDrawn="1"/>
        </p:nvCxnSpPr>
        <p:spPr>
          <a:xfrm>
            <a:off x="7674025" y="55229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87EA1DD-17FC-01D7-F35D-24077AED8C38}"/>
              </a:ext>
            </a:extLst>
          </p:cNvPr>
          <p:cNvCxnSpPr>
            <a:cxnSpLocks/>
          </p:cNvCxnSpPr>
          <p:nvPr userDrawn="1"/>
        </p:nvCxnSpPr>
        <p:spPr>
          <a:xfrm flipH="1">
            <a:off x="4294219" y="5189157"/>
            <a:ext cx="0" cy="667512"/>
          </a:xfrm>
          <a:prstGeom prst="line">
            <a:avLst/>
          </a:prstGeom>
          <a:ln cap="rnd">
            <a:solidFill>
              <a:schemeClr val="accent3">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B9BEBB8-0C75-E8CF-C010-476B940FDFF9}"/>
              </a:ext>
            </a:extLst>
          </p:cNvPr>
          <p:cNvCxnSpPr>
            <a:cxnSpLocks/>
          </p:cNvCxnSpPr>
          <p:nvPr userDrawn="1"/>
        </p:nvCxnSpPr>
        <p:spPr>
          <a:xfrm flipH="1">
            <a:off x="4294219" y="55229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99AB09E-6578-249D-43DF-F40DE92EE22F}"/>
              </a:ext>
            </a:extLst>
          </p:cNvPr>
          <p:cNvCxnSpPr>
            <a:cxnSpLocks/>
          </p:cNvCxnSpPr>
          <p:nvPr userDrawn="1"/>
        </p:nvCxnSpPr>
        <p:spPr>
          <a:xfrm flipH="1">
            <a:off x="3420008" y="3519108"/>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985401E-D72C-FFE8-C669-786C1DBA6C99}"/>
              </a:ext>
            </a:extLst>
          </p:cNvPr>
          <p:cNvCxnSpPr>
            <a:cxnSpLocks/>
          </p:cNvCxnSpPr>
          <p:nvPr userDrawn="1"/>
        </p:nvCxnSpPr>
        <p:spPr>
          <a:xfrm flipH="1">
            <a:off x="3420008" y="3852864"/>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A044CBF-B3BC-00E0-220F-A25E174BB6F3}"/>
              </a:ext>
            </a:extLst>
          </p:cNvPr>
          <p:cNvCxnSpPr>
            <a:cxnSpLocks/>
          </p:cNvCxnSpPr>
          <p:nvPr userDrawn="1"/>
        </p:nvCxnSpPr>
        <p:spPr>
          <a:xfrm flipH="1">
            <a:off x="4290084" y="1849057"/>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8B76462-F60A-3088-2482-C7C647608421}"/>
              </a:ext>
            </a:extLst>
          </p:cNvPr>
          <p:cNvCxnSpPr>
            <a:cxnSpLocks/>
          </p:cNvCxnSpPr>
          <p:nvPr userDrawn="1"/>
        </p:nvCxnSpPr>
        <p:spPr>
          <a:xfrm flipH="1">
            <a:off x="4290084" y="21828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8" name="Oval 47">
            <a:extLst>
              <a:ext uri="{FF2B5EF4-FFF2-40B4-BE49-F238E27FC236}">
                <a16:creationId xmlns:a16="http://schemas.microsoft.com/office/drawing/2014/main" id="{AD8CE684-8670-6CC7-18DA-10D418F4C782}"/>
              </a:ext>
            </a:extLst>
          </p:cNvPr>
          <p:cNvSpPr/>
          <p:nvPr userDrawn="1"/>
        </p:nvSpPr>
        <p:spPr bwMode="auto">
          <a:xfrm>
            <a:off x="6912599" y="2532772"/>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49" name="Oval 48">
            <a:extLst>
              <a:ext uri="{FF2B5EF4-FFF2-40B4-BE49-F238E27FC236}">
                <a16:creationId xmlns:a16="http://schemas.microsoft.com/office/drawing/2014/main" id="{5465FF88-519A-5649-A1C3-4330E5BD2DC2}"/>
              </a:ext>
            </a:extLst>
          </p:cNvPr>
          <p:cNvSpPr/>
          <p:nvPr userDrawn="1"/>
        </p:nvSpPr>
        <p:spPr bwMode="auto">
          <a:xfrm>
            <a:off x="7643156" y="380035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0" name="Oval 49">
            <a:extLst>
              <a:ext uri="{FF2B5EF4-FFF2-40B4-BE49-F238E27FC236}">
                <a16:creationId xmlns:a16="http://schemas.microsoft.com/office/drawing/2014/main" id="{FDFFEFDD-3065-9810-5692-ABD190A5E1F9}"/>
              </a:ext>
            </a:extLst>
          </p:cNvPr>
          <p:cNvSpPr/>
          <p:nvPr userDrawn="1"/>
        </p:nvSpPr>
        <p:spPr bwMode="auto">
          <a:xfrm>
            <a:off x="7080414" y="497533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1" name="Oval 50">
            <a:extLst>
              <a:ext uri="{FF2B5EF4-FFF2-40B4-BE49-F238E27FC236}">
                <a16:creationId xmlns:a16="http://schemas.microsoft.com/office/drawing/2014/main" id="{6F4F8ECB-BBFA-BC0F-40F0-4CD1780B2B64}"/>
              </a:ext>
            </a:extLst>
          </p:cNvPr>
          <p:cNvSpPr/>
          <p:nvPr userDrawn="1"/>
        </p:nvSpPr>
        <p:spPr bwMode="auto">
          <a:xfrm>
            <a:off x="5273908" y="497533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2" name="Oval 51">
            <a:extLst>
              <a:ext uri="{FF2B5EF4-FFF2-40B4-BE49-F238E27FC236}">
                <a16:creationId xmlns:a16="http://schemas.microsoft.com/office/drawing/2014/main" id="{2552AF04-D815-0299-04BC-94ABA159D825}"/>
              </a:ext>
            </a:extLst>
          </p:cNvPr>
          <p:cNvSpPr/>
          <p:nvPr userDrawn="1"/>
        </p:nvSpPr>
        <p:spPr bwMode="auto">
          <a:xfrm>
            <a:off x="4699366" y="380035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3" name="Oval 52">
            <a:extLst>
              <a:ext uri="{FF2B5EF4-FFF2-40B4-BE49-F238E27FC236}">
                <a16:creationId xmlns:a16="http://schemas.microsoft.com/office/drawing/2014/main" id="{C17C4484-9717-8FEF-9A89-1EFE92F01506}"/>
              </a:ext>
            </a:extLst>
          </p:cNvPr>
          <p:cNvSpPr/>
          <p:nvPr userDrawn="1"/>
        </p:nvSpPr>
        <p:spPr bwMode="auto">
          <a:xfrm>
            <a:off x="5410246" y="2532772"/>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5" name="Oval 54">
            <a:extLst>
              <a:ext uri="{FF2B5EF4-FFF2-40B4-BE49-F238E27FC236}">
                <a16:creationId xmlns:a16="http://schemas.microsoft.com/office/drawing/2014/main" id="{34B0FE35-9DE8-7431-695C-D6634EF79DE1}"/>
              </a:ext>
              <a:ext uri="{C183D7F6-B498-43B3-948B-1728B52AA6E4}">
                <adec:decorative xmlns:adec="http://schemas.microsoft.com/office/drawing/2017/decorative" val="1"/>
              </a:ext>
            </a:extLst>
          </p:cNvPr>
          <p:cNvSpPr/>
          <p:nvPr userDrawn="1"/>
        </p:nvSpPr>
        <p:spPr bwMode="auto">
          <a:xfrm>
            <a:off x="4762449" y="18503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57" name="Oval 56">
            <a:extLst>
              <a:ext uri="{FF2B5EF4-FFF2-40B4-BE49-F238E27FC236}">
                <a16:creationId xmlns:a16="http://schemas.microsoft.com/office/drawing/2014/main" id="{3DB8A939-F54F-C03B-013E-7DFA37124208}"/>
              </a:ext>
              <a:ext uri="{C183D7F6-B498-43B3-948B-1728B52AA6E4}">
                <adec:decorative xmlns:adec="http://schemas.microsoft.com/office/drawing/2017/decorative" val="1"/>
              </a:ext>
            </a:extLst>
          </p:cNvPr>
          <p:cNvSpPr/>
          <p:nvPr userDrawn="1"/>
        </p:nvSpPr>
        <p:spPr bwMode="auto">
          <a:xfrm flipH="1">
            <a:off x="7009178" y="18503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59" name="Oval 58">
            <a:extLst>
              <a:ext uri="{FF2B5EF4-FFF2-40B4-BE49-F238E27FC236}">
                <a16:creationId xmlns:a16="http://schemas.microsoft.com/office/drawing/2014/main" id="{41DC91C8-CDCF-C4C5-9795-9644EF1CD7AA}"/>
              </a:ext>
              <a:ext uri="{C183D7F6-B498-43B3-948B-1728B52AA6E4}">
                <adec:decorative xmlns:adec="http://schemas.microsoft.com/office/drawing/2017/decorative" val="1"/>
              </a:ext>
            </a:extLst>
          </p:cNvPr>
          <p:cNvSpPr/>
          <p:nvPr userDrawn="1"/>
        </p:nvSpPr>
        <p:spPr bwMode="auto">
          <a:xfrm>
            <a:off x="3895059" y="352044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2" name="Oval 61">
            <a:extLst>
              <a:ext uri="{FF2B5EF4-FFF2-40B4-BE49-F238E27FC236}">
                <a16:creationId xmlns:a16="http://schemas.microsoft.com/office/drawing/2014/main" id="{DB007417-BEF5-7ACB-D1B1-1F7279CF7AD2}"/>
              </a:ext>
              <a:ext uri="{C183D7F6-B498-43B3-948B-1728B52AA6E4}">
                <adec:decorative xmlns:adec="http://schemas.microsoft.com/office/drawing/2017/decorative" val="1"/>
              </a:ext>
            </a:extLst>
          </p:cNvPr>
          <p:cNvSpPr/>
          <p:nvPr userDrawn="1"/>
        </p:nvSpPr>
        <p:spPr bwMode="auto">
          <a:xfrm flipH="1">
            <a:off x="7886400" y="352044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3" name="Oval 62">
            <a:extLst>
              <a:ext uri="{FF2B5EF4-FFF2-40B4-BE49-F238E27FC236}">
                <a16:creationId xmlns:a16="http://schemas.microsoft.com/office/drawing/2014/main" id="{BF812486-0BDA-7C3F-2FD6-561A54E4E7C1}"/>
              </a:ext>
              <a:ext uri="{C183D7F6-B498-43B3-948B-1728B52AA6E4}">
                <adec:decorative xmlns:adec="http://schemas.microsoft.com/office/drawing/2017/decorative" val="1"/>
              </a:ext>
            </a:extLst>
          </p:cNvPr>
          <p:cNvSpPr/>
          <p:nvPr userDrawn="1"/>
        </p:nvSpPr>
        <p:spPr bwMode="auto">
          <a:xfrm>
            <a:off x="4762449" y="51904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5" name="Oval 64">
            <a:extLst>
              <a:ext uri="{FF2B5EF4-FFF2-40B4-BE49-F238E27FC236}">
                <a16:creationId xmlns:a16="http://schemas.microsoft.com/office/drawing/2014/main" id="{3DE1CA35-6FA0-41E7-BC18-8738CA1B08FC}"/>
              </a:ext>
              <a:ext uri="{C183D7F6-B498-43B3-948B-1728B52AA6E4}">
                <adec:decorative xmlns:adec="http://schemas.microsoft.com/office/drawing/2017/decorative" val="1"/>
              </a:ext>
            </a:extLst>
          </p:cNvPr>
          <p:cNvSpPr/>
          <p:nvPr userDrawn="1"/>
        </p:nvSpPr>
        <p:spPr bwMode="auto">
          <a:xfrm flipH="1">
            <a:off x="7009178" y="51904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1" name="Text Placeholder 54">
            <a:extLst>
              <a:ext uri="{FF2B5EF4-FFF2-40B4-BE49-F238E27FC236}">
                <a16:creationId xmlns:a16="http://schemas.microsoft.com/office/drawing/2014/main" id="{79C9109E-F114-3072-4374-03F68C0A2124}"/>
              </a:ext>
            </a:extLst>
          </p:cNvPr>
          <p:cNvSpPr>
            <a:spLocks noGrp="1"/>
          </p:cNvSpPr>
          <p:nvPr userDrawn="1">
            <p:ph type="body" sz="quarter" idx="13"/>
          </p:nvPr>
        </p:nvSpPr>
        <p:spPr>
          <a:xfrm>
            <a:off x="538162" y="1580240"/>
            <a:ext cx="3676333" cy="1205146"/>
          </a:xfrm>
        </p:spPr>
        <p:txBody>
          <a:bodyPr anchor="ctr" anchorCtr="0">
            <a:noAutofit/>
          </a:bodyPr>
          <a:lstStyle>
            <a:lvl1pPr marL="0" indent="0" algn="r">
              <a:buNone/>
              <a:defRPr sz="1400">
                <a:solidFill>
                  <a:schemeClr val="tx1"/>
                </a:solidFill>
              </a:defRPr>
            </a:lvl1pPr>
          </a:lstStyle>
          <a:p>
            <a:pPr lvl="0"/>
            <a:r>
              <a:rPr lang="en-US"/>
              <a:t>Click to edit Master text styles</a:t>
            </a:r>
          </a:p>
        </p:txBody>
      </p:sp>
      <p:sp>
        <p:nvSpPr>
          <p:cNvPr id="66" name="Text Placeholder 54">
            <a:extLst>
              <a:ext uri="{FF2B5EF4-FFF2-40B4-BE49-F238E27FC236}">
                <a16:creationId xmlns:a16="http://schemas.microsoft.com/office/drawing/2014/main" id="{4DB3C428-7279-88DD-6E50-D37DBF076656}"/>
              </a:ext>
            </a:extLst>
          </p:cNvPr>
          <p:cNvSpPr>
            <a:spLocks noGrp="1"/>
          </p:cNvSpPr>
          <p:nvPr userDrawn="1">
            <p:ph type="body" sz="quarter" idx="15"/>
          </p:nvPr>
        </p:nvSpPr>
        <p:spPr>
          <a:xfrm>
            <a:off x="549221" y="3250291"/>
            <a:ext cx="2799113" cy="1205146"/>
          </a:xfrm>
        </p:spPr>
        <p:txBody>
          <a:bodyPr anchor="ctr" anchorCtr="0">
            <a:noAutofit/>
          </a:bodyPr>
          <a:lstStyle>
            <a:lvl1pPr marL="0" indent="0" algn="r">
              <a:buNone/>
              <a:defRPr sz="1400">
                <a:solidFill>
                  <a:schemeClr val="tx1"/>
                </a:solidFill>
              </a:defRPr>
            </a:lvl1pPr>
          </a:lstStyle>
          <a:p>
            <a:pPr lvl="0"/>
            <a:r>
              <a:rPr lang="en-US"/>
              <a:t>Click to edit Master text styles</a:t>
            </a:r>
          </a:p>
        </p:txBody>
      </p:sp>
      <p:sp>
        <p:nvSpPr>
          <p:cNvPr id="64" name="Text Placeholder 54">
            <a:extLst>
              <a:ext uri="{FF2B5EF4-FFF2-40B4-BE49-F238E27FC236}">
                <a16:creationId xmlns:a16="http://schemas.microsoft.com/office/drawing/2014/main" id="{D162C0BE-7FAD-AB23-E57C-113DF745D4E1}"/>
              </a:ext>
            </a:extLst>
          </p:cNvPr>
          <p:cNvSpPr>
            <a:spLocks noGrp="1"/>
          </p:cNvSpPr>
          <p:nvPr userDrawn="1">
            <p:ph type="body" sz="quarter" idx="14"/>
          </p:nvPr>
        </p:nvSpPr>
        <p:spPr>
          <a:xfrm>
            <a:off x="538162" y="4920340"/>
            <a:ext cx="3676333" cy="1205146"/>
          </a:xfrm>
        </p:spPr>
        <p:txBody>
          <a:bodyPr anchor="ctr" anchorCtr="0">
            <a:noAutofit/>
          </a:bodyPr>
          <a:lstStyle>
            <a:lvl1pPr marL="0" indent="0" algn="r">
              <a:buNone/>
              <a:defRPr sz="1400">
                <a:solidFill>
                  <a:schemeClr val="tx1"/>
                </a:solidFill>
              </a:defRPr>
            </a:lvl1pPr>
          </a:lstStyle>
          <a:p>
            <a:pPr lvl="0"/>
            <a:r>
              <a:rPr lang="en-US"/>
              <a:t>Click to edit Master text styles</a:t>
            </a:r>
          </a:p>
        </p:txBody>
      </p:sp>
      <p:sp>
        <p:nvSpPr>
          <p:cNvPr id="68" name="Text Placeholder 67">
            <a:extLst>
              <a:ext uri="{FF2B5EF4-FFF2-40B4-BE49-F238E27FC236}">
                <a16:creationId xmlns:a16="http://schemas.microsoft.com/office/drawing/2014/main" id="{C9715124-8DF8-EC3F-E8F5-0F6ADC5672BA}"/>
              </a:ext>
            </a:extLst>
          </p:cNvPr>
          <p:cNvSpPr>
            <a:spLocks noGrp="1"/>
          </p:cNvSpPr>
          <p:nvPr userDrawn="1">
            <p:ph type="body" sz="quarter" idx="16" hasCustomPrompt="1"/>
          </p:nvPr>
        </p:nvSpPr>
        <p:spPr>
          <a:xfrm>
            <a:off x="5051054" y="2773084"/>
            <a:ext cx="2345426" cy="2159558"/>
          </a:xfrm>
        </p:spPr>
        <p:txBody>
          <a:bodyPr anchor="ctr" anchorCtr="0">
            <a:noAutofit/>
          </a:bodyPr>
          <a:lstStyle>
            <a:lvl1pPr marL="0" indent="0" algn="ctr">
              <a:buNone/>
              <a:defRPr sz="2400" b="1">
                <a:solidFill>
                  <a:schemeClr val="tx1"/>
                </a:solidFill>
              </a:defRPr>
            </a:lvl1pPr>
          </a:lstStyle>
          <a:p>
            <a:pPr lvl="0"/>
            <a:r>
              <a:rPr lang="en-US"/>
              <a:t>HEADING</a:t>
            </a:r>
          </a:p>
        </p:txBody>
      </p:sp>
      <p:sp>
        <p:nvSpPr>
          <p:cNvPr id="56" name="Text Placeholder 54">
            <a:extLst>
              <a:ext uri="{FF2B5EF4-FFF2-40B4-BE49-F238E27FC236}">
                <a16:creationId xmlns:a16="http://schemas.microsoft.com/office/drawing/2014/main" id="{A62601C6-A062-609F-9FC9-F097A6B1356F}"/>
              </a:ext>
            </a:extLst>
          </p:cNvPr>
          <p:cNvSpPr>
            <a:spLocks noGrp="1"/>
          </p:cNvSpPr>
          <p:nvPr userDrawn="1">
            <p:ph type="body" sz="quarter" idx="10"/>
          </p:nvPr>
        </p:nvSpPr>
        <p:spPr>
          <a:xfrm>
            <a:off x="8221979" y="1580240"/>
            <a:ext cx="3676333" cy="1205146"/>
          </a:xfrm>
        </p:spPr>
        <p:txBody>
          <a:bodyPr anchor="ctr" anchorCtr="0">
            <a:noAutofit/>
          </a:bodyPr>
          <a:lstStyle>
            <a:lvl1pPr marL="0" indent="0">
              <a:buNone/>
              <a:defRPr sz="1400">
                <a:solidFill>
                  <a:schemeClr val="tx1"/>
                </a:solidFill>
              </a:defRPr>
            </a:lvl1pPr>
          </a:lstStyle>
          <a:p>
            <a:pPr lvl="0"/>
            <a:r>
              <a:rPr lang="en-US"/>
              <a:t>Click to edit Master text styles</a:t>
            </a:r>
          </a:p>
        </p:txBody>
      </p:sp>
      <p:sp>
        <p:nvSpPr>
          <p:cNvPr id="58" name="Text Placeholder 54">
            <a:extLst>
              <a:ext uri="{FF2B5EF4-FFF2-40B4-BE49-F238E27FC236}">
                <a16:creationId xmlns:a16="http://schemas.microsoft.com/office/drawing/2014/main" id="{A22B9C5C-BBB9-5CAF-9BDA-1922475CBB17}"/>
              </a:ext>
            </a:extLst>
          </p:cNvPr>
          <p:cNvSpPr>
            <a:spLocks noGrp="1"/>
          </p:cNvSpPr>
          <p:nvPr userDrawn="1">
            <p:ph type="body" sz="quarter" idx="11"/>
          </p:nvPr>
        </p:nvSpPr>
        <p:spPr>
          <a:xfrm>
            <a:off x="9099199" y="3250291"/>
            <a:ext cx="2799113" cy="1205146"/>
          </a:xfrm>
        </p:spPr>
        <p:txBody>
          <a:bodyPr anchor="ctr" anchorCtr="0">
            <a:noAutofit/>
          </a:bodyPr>
          <a:lstStyle>
            <a:lvl1pPr marL="0" indent="0">
              <a:buNone/>
              <a:defRPr sz="1400">
                <a:solidFill>
                  <a:schemeClr val="tx1"/>
                </a:solidFill>
              </a:defRPr>
            </a:lvl1pPr>
          </a:lstStyle>
          <a:p>
            <a:pPr lvl="0"/>
            <a:r>
              <a:rPr lang="en-US"/>
              <a:t>Click to edit Master text styles</a:t>
            </a:r>
          </a:p>
        </p:txBody>
      </p:sp>
      <p:sp>
        <p:nvSpPr>
          <p:cNvPr id="60" name="Text Placeholder 54">
            <a:extLst>
              <a:ext uri="{FF2B5EF4-FFF2-40B4-BE49-F238E27FC236}">
                <a16:creationId xmlns:a16="http://schemas.microsoft.com/office/drawing/2014/main" id="{6E6F8C98-0B75-2901-FED1-A4B0FD80E0EC}"/>
              </a:ext>
            </a:extLst>
          </p:cNvPr>
          <p:cNvSpPr>
            <a:spLocks noGrp="1"/>
          </p:cNvSpPr>
          <p:nvPr userDrawn="1">
            <p:ph type="body" sz="quarter" idx="12"/>
          </p:nvPr>
        </p:nvSpPr>
        <p:spPr>
          <a:xfrm>
            <a:off x="8221979" y="4920340"/>
            <a:ext cx="3676333" cy="1205146"/>
          </a:xfrm>
        </p:spPr>
        <p:txBody>
          <a:bodyPr anchor="ctr" anchorCtr="0">
            <a:noAutofit/>
          </a:bodyPr>
          <a:lstStyle>
            <a:lvl1pPr marL="0" indent="0">
              <a:buNone/>
              <a:defRPr sz="1400">
                <a:solidFill>
                  <a:schemeClr val="tx1"/>
                </a:solidFill>
              </a:defRPr>
            </a:lvl1pPr>
          </a:lstStyle>
          <a:p>
            <a:pPr lvl="0"/>
            <a:r>
              <a:rPr lang="en-US"/>
              <a:t>Click to edit Master text styles</a:t>
            </a:r>
          </a:p>
        </p:txBody>
      </p:sp>
      <p:sp>
        <p:nvSpPr>
          <p:cNvPr id="3" name="Title 2">
            <a:extLst>
              <a:ext uri="{FF2B5EF4-FFF2-40B4-BE49-F238E27FC236}">
                <a16:creationId xmlns:a16="http://schemas.microsoft.com/office/drawing/2014/main" id="{733B68BD-254C-6C62-73D0-37CBCA9E7441}"/>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702EBBF3-E325-1192-67EB-F7AFC3CC50A2}"/>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77A72CC1-2B1B-1329-978B-BBEB3618BA7C}"/>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95C31CBE-F423-E50C-5BFE-92A230E362D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7E1DF331-45D1-2152-CA0E-2FC089713E07}"/>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631012941"/>
      </p:ext>
    </p:extLst>
  </p:cSld>
  <p:clrMapOvr>
    <a:masterClrMapping/>
  </p:clrMapOvr>
  <p:transition>
    <p:fade/>
  </p:transition>
</p:sldLayout>
</file>

<file path=ppt/slideLayouts/slideLayout385.xml><?xml version="1.0" encoding="utf-8"?>
<p:sldLayout xmlns:a="http://schemas.openxmlformats.org/drawingml/2006/main" xmlns:r="http://schemas.openxmlformats.org/officeDocument/2006/relationships" xmlns:p="http://schemas.openxmlformats.org/presentationml/2006/main" preserve="1" userDrawn="1">
  <p:cSld name="4-column content with picture, Dark background ">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AA56ABA2-62C6-E650-37A5-800954450315}"/>
              </a:ext>
            </a:extLst>
          </p:cNvPr>
          <p:cNvSpPr/>
          <p:nvPr userDrawn="1"/>
        </p:nvSpPr>
        <p:spPr bwMode="auto">
          <a:xfrm>
            <a:off x="491412" y="2357121"/>
            <a:ext cx="11209176" cy="3902884"/>
          </a:xfrm>
          <a:prstGeom prst="roundRect">
            <a:avLst>
              <a:gd name="adj" fmla="val 2995"/>
            </a:avLst>
          </a:prstGeom>
          <a:ln w="3175">
            <a:solidFill>
              <a:srgbClr val="B1B3B3"/>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13" name="Rectangle: Rounded Corners 12">
            <a:extLst>
              <a:ext uri="{FF2B5EF4-FFF2-40B4-BE49-F238E27FC236}">
                <a16:creationId xmlns:a16="http://schemas.microsoft.com/office/drawing/2014/main" id="{A4F0B572-D6C1-87A7-530C-FBC286E32BB3}"/>
              </a:ext>
            </a:extLst>
          </p:cNvPr>
          <p:cNvSpPr/>
          <p:nvPr userDrawn="1"/>
        </p:nvSpPr>
        <p:spPr bwMode="auto">
          <a:xfrm>
            <a:off x="585286" y="2174240"/>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Rectangle: Rounded Corners 13">
            <a:extLst>
              <a:ext uri="{FF2B5EF4-FFF2-40B4-BE49-F238E27FC236}">
                <a16:creationId xmlns:a16="http://schemas.microsoft.com/office/drawing/2014/main" id="{F800205D-FB66-7F75-0133-83AD67B07097}"/>
              </a:ext>
            </a:extLst>
          </p:cNvPr>
          <p:cNvSpPr/>
          <p:nvPr userDrawn="1"/>
        </p:nvSpPr>
        <p:spPr bwMode="auto">
          <a:xfrm>
            <a:off x="667730"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5" name="Rectangle: Rounded Corners 14">
            <a:extLst>
              <a:ext uri="{FF2B5EF4-FFF2-40B4-BE49-F238E27FC236}">
                <a16:creationId xmlns:a16="http://schemas.microsoft.com/office/drawing/2014/main" id="{9B5488F6-013F-4EC3-1717-527AF14C5255}"/>
              </a:ext>
            </a:extLst>
          </p:cNvPr>
          <p:cNvSpPr/>
          <p:nvPr userDrawn="1"/>
        </p:nvSpPr>
        <p:spPr bwMode="auto">
          <a:xfrm>
            <a:off x="3352231" y="2174240"/>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6" name="Rectangle: Rounded Corners 15">
            <a:extLst>
              <a:ext uri="{FF2B5EF4-FFF2-40B4-BE49-F238E27FC236}">
                <a16:creationId xmlns:a16="http://schemas.microsoft.com/office/drawing/2014/main" id="{DDBDFBDD-9C84-3E51-C23B-E5BBD960AD82}"/>
              </a:ext>
            </a:extLst>
          </p:cNvPr>
          <p:cNvSpPr/>
          <p:nvPr userDrawn="1"/>
        </p:nvSpPr>
        <p:spPr bwMode="auto">
          <a:xfrm>
            <a:off x="3434675"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7" name="Rectangle: Rounded Corners 16">
            <a:extLst>
              <a:ext uri="{FF2B5EF4-FFF2-40B4-BE49-F238E27FC236}">
                <a16:creationId xmlns:a16="http://schemas.microsoft.com/office/drawing/2014/main" id="{B38D6A81-5BA2-7B60-2CA4-E72E31460377}"/>
              </a:ext>
            </a:extLst>
          </p:cNvPr>
          <p:cNvSpPr/>
          <p:nvPr userDrawn="1"/>
        </p:nvSpPr>
        <p:spPr bwMode="auto">
          <a:xfrm>
            <a:off x="6119176" y="2174240"/>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9" name="Rectangle: Rounded Corners 18">
            <a:extLst>
              <a:ext uri="{FF2B5EF4-FFF2-40B4-BE49-F238E27FC236}">
                <a16:creationId xmlns:a16="http://schemas.microsoft.com/office/drawing/2014/main" id="{4FC4AADF-86A9-3C58-BE64-A655C86DB309}"/>
              </a:ext>
            </a:extLst>
          </p:cNvPr>
          <p:cNvSpPr/>
          <p:nvPr userDrawn="1"/>
        </p:nvSpPr>
        <p:spPr bwMode="auto">
          <a:xfrm>
            <a:off x="6201620"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20" name="Rectangle: Rounded Corners 19">
            <a:extLst>
              <a:ext uri="{FF2B5EF4-FFF2-40B4-BE49-F238E27FC236}">
                <a16:creationId xmlns:a16="http://schemas.microsoft.com/office/drawing/2014/main" id="{63687F20-1FBC-C3CF-886F-02BFC9A79608}"/>
              </a:ext>
            </a:extLst>
          </p:cNvPr>
          <p:cNvSpPr/>
          <p:nvPr userDrawn="1"/>
        </p:nvSpPr>
        <p:spPr bwMode="auto">
          <a:xfrm>
            <a:off x="8904926" y="2169669"/>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21" name="Rectangle: Rounded Corners 20">
            <a:extLst>
              <a:ext uri="{FF2B5EF4-FFF2-40B4-BE49-F238E27FC236}">
                <a16:creationId xmlns:a16="http://schemas.microsoft.com/office/drawing/2014/main" id="{2D511CFA-BD8E-0D3D-FC69-CA8D7BD9B78B}"/>
              </a:ext>
            </a:extLst>
          </p:cNvPr>
          <p:cNvSpPr/>
          <p:nvPr userDrawn="1"/>
        </p:nvSpPr>
        <p:spPr bwMode="auto">
          <a:xfrm>
            <a:off x="8968565"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cxnSp>
        <p:nvCxnSpPr>
          <p:cNvPr id="22" name="Straight Connector 21">
            <a:extLst>
              <a:ext uri="{FF2B5EF4-FFF2-40B4-BE49-F238E27FC236}">
                <a16:creationId xmlns:a16="http://schemas.microsoft.com/office/drawing/2014/main" id="{2E24689A-5FFD-EAC7-9D9F-87786BE025FB}"/>
              </a:ext>
            </a:extLst>
          </p:cNvPr>
          <p:cNvCxnSpPr>
            <a:cxnSpLocks/>
          </p:cNvCxnSpPr>
          <p:nvPr userDrawn="1"/>
        </p:nvCxnSpPr>
        <p:spPr>
          <a:xfrm>
            <a:off x="753496"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920DE18-D5F9-3907-EF75-A37BA7EFD7ED}"/>
              </a:ext>
            </a:extLst>
          </p:cNvPr>
          <p:cNvCxnSpPr>
            <a:cxnSpLocks/>
          </p:cNvCxnSpPr>
          <p:nvPr userDrawn="1"/>
        </p:nvCxnSpPr>
        <p:spPr>
          <a:xfrm>
            <a:off x="3520441"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EB8A50-95C2-5FAF-DB43-54B61D4E602D}"/>
              </a:ext>
            </a:extLst>
          </p:cNvPr>
          <p:cNvCxnSpPr>
            <a:cxnSpLocks/>
          </p:cNvCxnSpPr>
          <p:nvPr userDrawn="1"/>
        </p:nvCxnSpPr>
        <p:spPr>
          <a:xfrm>
            <a:off x="6287386"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7E6A082-A2C9-D88D-A907-06AB8B27C8B7}"/>
              </a:ext>
            </a:extLst>
          </p:cNvPr>
          <p:cNvCxnSpPr>
            <a:cxnSpLocks/>
          </p:cNvCxnSpPr>
          <p:nvPr userDrawn="1"/>
        </p:nvCxnSpPr>
        <p:spPr>
          <a:xfrm>
            <a:off x="9054331"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26" name="Text Placeholder 44">
            <a:extLst>
              <a:ext uri="{FF2B5EF4-FFF2-40B4-BE49-F238E27FC236}">
                <a16:creationId xmlns:a16="http://schemas.microsoft.com/office/drawing/2014/main" id="{523D030B-6EA6-E822-CF07-3C9741CDE26E}"/>
              </a:ext>
            </a:extLst>
          </p:cNvPr>
          <p:cNvSpPr>
            <a:spLocks noGrp="1"/>
          </p:cNvSpPr>
          <p:nvPr userDrawn="1">
            <p:ph type="body" sz="quarter" idx="10" hasCustomPrompt="1"/>
          </p:nvPr>
        </p:nvSpPr>
        <p:spPr>
          <a:xfrm>
            <a:off x="753495"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27" name="Text Placeholder 49">
            <a:extLst>
              <a:ext uri="{FF2B5EF4-FFF2-40B4-BE49-F238E27FC236}">
                <a16:creationId xmlns:a16="http://schemas.microsoft.com/office/drawing/2014/main" id="{DE14D357-0E05-A699-A6C7-163BC45E37DF}"/>
              </a:ext>
            </a:extLst>
          </p:cNvPr>
          <p:cNvSpPr>
            <a:spLocks noGrp="1"/>
          </p:cNvSpPr>
          <p:nvPr userDrawn="1">
            <p:ph type="body" sz="quarter" idx="14"/>
          </p:nvPr>
        </p:nvSpPr>
        <p:spPr>
          <a:xfrm>
            <a:off x="753495"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4" name="Picture Placeholder 56">
            <a:extLst>
              <a:ext uri="{FF2B5EF4-FFF2-40B4-BE49-F238E27FC236}">
                <a16:creationId xmlns:a16="http://schemas.microsoft.com/office/drawing/2014/main" id="{F3ED215B-3530-8346-E1D9-B99B19235E17}"/>
              </a:ext>
            </a:extLst>
          </p:cNvPr>
          <p:cNvSpPr>
            <a:spLocks noGrp="1"/>
          </p:cNvSpPr>
          <p:nvPr userDrawn="1">
            <p:ph type="pic" sz="quarter" idx="18"/>
          </p:nvPr>
        </p:nvSpPr>
        <p:spPr>
          <a:xfrm>
            <a:off x="667730" y="4460240"/>
            <a:ext cx="2536900" cy="1634856"/>
          </a:xfrm>
          <a:prstGeom prst="roundRect">
            <a:avLst>
              <a:gd name="adj" fmla="val 8277"/>
            </a:avLst>
          </a:prstGeom>
          <a:noFill/>
        </p:spPr>
        <p:txBody>
          <a:bodyPr/>
          <a:lstStyle/>
          <a:p>
            <a:r>
              <a:rPr lang="en-US"/>
              <a:t>Click icon to add picture</a:t>
            </a:r>
          </a:p>
        </p:txBody>
      </p:sp>
      <p:sp>
        <p:nvSpPr>
          <p:cNvPr id="28" name="Text Placeholder 44">
            <a:extLst>
              <a:ext uri="{FF2B5EF4-FFF2-40B4-BE49-F238E27FC236}">
                <a16:creationId xmlns:a16="http://schemas.microsoft.com/office/drawing/2014/main" id="{070D3586-49FB-6A9F-A483-712DFB9C9244}"/>
              </a:ext>
            </a:extLst>
          </p:cNvPr>
          <p:cNvSpPr>
            <a:spLocks noGrp="1"/>
          </p:cNvSpPr>
          <p:nvPr userDrawn="1">
            <p:ph type="body" sz="quarter" idx="22" hasCustomPrompt="1"/>
          </p:nvPr>
        </p:nvSpPr>
        <p:spPr>
          <a:xfrm>
            <a:off x="3526708"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29" name="Text Placeholder 49">
            <a:extLst>
              <a:ext uri="{FF2B5EF4-FFF2-40B4-BE49-F238E27FC236}">
                <a16:creationId xmlns:a16="http://schemas.microsoft.com/office/drawing/2014/main" id="{F83A3E9E-FF11-3A3A-3137-58BD4C1BFE53}"/>
              </a:ext>
            </a:extLst>
          </p:cNvPr>
          <p:cNvSpPr>
            <a:spLocks noGrp="1"/>
          </p:cNvSpPr>
          <p:nvPr userDrawn="1">
            <p:ph type="body" sz="quarter" idx="23"/>
          </p:nvPr>
        </p:nvSpPr>
        <p:spPr>
          <a:xfrm>
            <a:off x="3526708"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5" name="Picture Placeholder 56">
            <a:extLst>
              <a:ext uri="{FF2B5EF4-FFF2-40B4-BE49-F238E27FC236}">
                <a16:creationId xmlns:a16="http://schemas.microsoft.com/office/drawing/2014/main" id="{F7083B13-C2DC-2608-3824-D9C5329D1C77}"/>
              </a:ext>
            </a:extLst>
          </p:cNvPr>
          <p:cNvSpPr>
            <a:spLocks noGrp="1"/>
          </p:cNvSpPr>
          <p:nvPr userDrawn="1">
            <p:ph type="pic" sz="quarter" idx="19"/>
          </p:nvPr>
        </p:nvSpPr>
        <p:spPr>
          <a:xfrm>
            <a:off x="3434675" y="4460240"/>
            <a:ext cx="2536900" cy="1634856"/>
          </a:xfrm>
          <a:prstGeom prst="roundRect">
            <a:avLst>
              <a:gd name="adj" fmla="val 8277"/>
            </a:avLst>
          </a:prstGeom>
          <a:noFill/>
        </p:spPr>
        <p:txBody>
          <a:bodyPr/>
          <a:lstStyle/>
          <a:p>
            <a:r>
              <a:rPr lang="en-US"/>
              <a:t>Click icon to add picture</a:t>
            </a:r>
          </a:p>
        </p:txBody>
      </p:sp>
      <p:sp>
        <p:nvSpPr>
          <p:cNvPr id="30" name="Text Placeholder 44">
            <a:extLst>
              <a:ext uri="{FF2B5EF4-FFF2-40B4-BE49-F238E27FC236}">
                <a16:creationId xmlns:a16="http://schemas.microsoft.com/office/drawing/2014/main" id="{12B61B46-A01B-1C10-173C-206007C41669}"/>
              </a:ext>
            </a:extLst>
          </p:cNvPr>
          <p:cNvSpPr>
            <a:spLocks noGrp="1"/>
          </p:cNvSpPr>
          <p:nvPr userDrawn="1">
            <p:ph type="body" sz="quarter" idx="24" hasCustomPrompt="1"/>
          </p:nvPr>
        </p:nvSpPr>
        <p:spPr>
          <a:xfrm>
            <a:off x="6299921"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31" name="Text Placeholder 49">
            <a:extLst>
              <a:ext uri="{FF2B5EF4-FFF2-40B4-BE49-F238E27FC236}">
                <a16:creationId xmlns:a16="http://schemas.microsoft.com/office/drawing/2014/main" id="{0DF98D6C-B207-18EC-8363-2934EF45E36E}"/>
              </a:ext>
            </a:extLst>
          </p:cNvPr>
          <p:cNvSpPr>
            <a:spLocks noGrp="1"/>
          </p:cNvSpPr>
          <p:nvPr userDrawn="1">
            <p:ph type="body" sz="quarter" idx="25"/>
          </p:nvPr>
        </p:nvSpPr>
        <p:spPr>
          <a:xfrm>
            <a:off x="6299921"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6" name="Picture Placeholder 56">
            <a:extLst>
              <a:ext uri="{FF2B5EF4-FFF2-40B4-BE49-F238E27FC236}">
                <a16:creationId xmlns:a16="http://schemas.microsoft.com/office/drawing/2014/main" id="{6B9FF291-AADB-3202-1802-FCB475807A34}"/>
              </a:ext>
            </a:extLst>
          </p:cNvPr>
          <p:cNvSpPr>
            <a:spLocks noGrp="1"/>
          </p:cNvSpPr>
          <p:nvPr userDrawn="1">
            <p:ph type="pic" sz="quarter" idx="20"/>
          </p:nvPr>
        </p:nvSpPr>
        <p:spPr>
          <a:xfrm>
            <a:off x="6201620" y="4460240"/>
            <a:ext cx="2536900" cy="1634856"/>
          </a:xfrm>
          <a:prstGeom prst="roundRect">
            <a:avLst>
              <a:gd name="adj" fmla="val 8277"/>
            </a:avLst>
          </a:prstGeom>
          <a:noFill/>
        </p:spPr>
        <p:txBody>
          <a:bodyPr/>
          <a:lstStyle/>
          <a:p>
            <a:r>
              <a:rPr lang="en-US"/>
              <a:t>Click icon to add picture</a:t>
            </a:r>
          </a:p>
        </p:txBody>
      </p:sp>
      <p:sp>
        <p:nvSpPr>
          <p:cNvPr id="32" name="Text Placeholder 44">
            <a:extLst>
              <a:ext uri="{FF2B5EF4-FFF2-40B4-BE49-F238E27FC236}">
                <a16:creationId xmlns:a16="http://schemas.microsoft.com/office/drawing/2014/main" id="{6D1A1241-6F53-9009-75B9-F3AD729D9003}"/>
              </a:ext>
            </a:extLst>
          </p:cNvPr>
          <p:cNvSpPr>
            <a:spLocks noGrp="1"/>
          </p:cNvSpPr>
          <p:nvPr userDrawn="1">
            <p:ph type="body" sz="quarter" idx="26" hasCustomPrompt="1"/>
          </p:nvPr>
        </p:nvSpPr>
        <p:spPr>
          <a:xfrm>
            <a:off x="9073135"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33" name="Text Placeholder 49">
            <a:extLst>
              <a:ext uri="{FF2B5EF4-FFF2-40B4-BE49-F238E27FC236}">
                <a16:creationId xmlns:a16="http://schemas.microsoft.com/office/drawing/2014/main" id="{22946D0F-6BEA-817D-C7D6-745FC455768A}"/>
              </a:ext>
            </a:extLst>
          </p:cNvPr>
          <p:cNvSpPr>
            <a:spLocks noGrp="1"/>
          </p:cNvSpPr>
          <p:nvPr userDrawn="1">
            <p:ph type="body" sz="quarter" idx="27"/>
          </p:nvPr>
        </p:nvSpPr>
        <p:spPr>
          <a:xfrm>
            <a:off x="9073135"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7" name="Picture Placeholder 56">
            <a:extLst>
              <a:ext uri="{FF2B5EF4-FFF2-40B4-BE49-F238E27FC236}">
                <a16:creationId xmlns:a16="http://schemas.microsoft.com/office/drawing/2014/main" id="{5A1D7D0D-C847-BCF2-5F2F-243F94EF7182}"/>
              </a:ext>
            </a:extLst>
          </p:cNvPr>
          <p:cNvSpPr>
            <a:spLocks noGrp="1"/>
          </p:cNvSpPr>
          <p:nvPr userDrawn="1">
            <p:ph type="pic" sz="quarter" idx="21"/>
          </p:nvPr>
        </p:nvSpPr>
        <p:spPr>
          <a:xfrm>
            <a:off x="8968565" y="4460240"/>
            <a:ext cx="2536900" cy="1634856"/>
          </a:xfrm>
          <a:prstGeom prst="roundRect">
            <a:avLst>
              <a:gd name="adj" fmla="val 8277"/>
            </a:avLst>
          </a:prstGeom>
          <a:noFill/>
        </p:spPr>
        <p:txBody>
          <a:bodyPr/>
          <a:lstStyle/>
          <a:p>
            <a:r>
              <a:rPr lang="en-US"/>
              <a:t>Click icon to add picture</a:t>
            </a:r>
          </a:p>
        </p:txBody>
      </p:sp>
      <p:sp>
        <p:nvSpPr>
          <p:cNvPr id="3" name="Title 2">
            <a:extLst>
              <a:ext uri="{FF2B5EF4-FFF2-40B4-BE49-F238E27FC236}">
                <a16:creationId xmlns:a16="http://schemas.microsoft.com/office/drawing/2014/main" id="{161DFD8C-E96E-39C7-438A-4ED02C7F9EFB}"/>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3C01F08B-30C6-2C22-F0DB-C43B424416C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E0ED25AC-02E6-B9BA-04BC-27ECD1E40D75}"/>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FD6D8297-1B4E-E081-34CE-C4DBD9074A95}"/>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0E63752A-DCB8-83C8-D786-24538DC73553}"/>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659774172"/>
      </p:ext>
    </p:extLst>
  </p:cSld>
  <p:clrMapOvr>
    <a:masterClrMapping/>
  </p:clrMapOvr>
  <p:transition>
    <p:fade/>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preserve="1" userDrawn="1">
  <p:cSld name="World map layout, Dark backgroun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E940BB3C-9900-CEEA-993C-671A8DA2C1D3}"/>
              </a:ext>
              <a:ext uri="{C183D7F6-B498-43B3-948B-1728B52AA6E4}">
                <adec:decorative xmlns:adec="http://schemas.microsoft.com/office/drawing/2017/decorative" val="1"/>
              </a:ext>
            </a:extLst>
          </p:cNvPr>
          <p:cNvSpPr>
            <a:spLocks/>
          </p:cNvSpPr>
          <p:nvPr/>
        </p:nvSpPr>
        <p:spPr bwMode="auto">
          <a:xfrm>
            <a:off x="585217" y="1436688"/>
            <a:ext cx="11313095" cy="4838700"/>
          </a:xfrm>
          <a:prstGeom prst="roundRect">
            <a:avLst>
              <a:gd name="adj" fmla="val 2966"/>
            </a:avLst>
          </a:prstGeom>
          <a:solidFill>
            <a:schemeClr val="bg2"/>
          </a:solidFill>
          <a:ln>
            <a:noFill/>
            <a:headEnd type="none" w="med" len="med"/>
            <a:tailEnd type="none" w="med" len="med"/>
          </a:ln>
          <a:effectLst>
            <a:outerShdw blurRad="584200" dist="76200" dir="2520000" sx="97000" sy="97000" algn="ctr" rotWithShape="0">
              <a:schemeClr val="bg1">
                <a:alpha val="32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47" name="Rectangle: Top Corners Rounded 46">
            <a:extLst>
              <a:ext uri="{FF2B5EF4-FFF2-40B4-BE49-F238E27FC236}">
                <a16:creationId xmlns:a16="http://schemas.microsoft.com/office/drawing/2014/main" id="{3A2AFDA7-454D-D9C6-6E54-1A83935AB418}"/>
              </a:ext>
            </a:extLst>
          </p:cNvPr>
          <p:cNvSpPr>
            <a:spLocks/>
          </p:cNvSpPr>
          <p:nvPr userDrawn="1"/>
        </p:nvSpPr>
        <p:spPr bwMode="auto">
          <a:xfrm rot="5400000">
            <a:off x="8253426" y="2627899"/>
            <a:ext cx="4838699" cy="2451071"/>
          </a:xfrm>
          <a:prstGeom prst="round2SameRect">
            <a:avLst>
              <a:gd name="adj1" fmla="val 8110"/>
              <a:gd name="adj2" fmla="val 0"/>
            </a:avLst>
          </a:prstGeom>
          <a:solidFill>
            <a:srgbClr val="C6E3F3"/>
          </a:solidFill>
          <a:ln w="6350">
            <a:noFill/>
          </a:ln>
          <a:effectLst>
            <a:outerShdw blurRad="584200" dist="76200" dir="2520000" sx="97000" sy="97000" algn="tl" rotWithShape="0">
              <a:schemeClr val="tx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noProof="0"/>
          </a:p>
        </p:txBody>
      </p:sp>
      <p:pic>
        <p:nvPicPr>
          <p:cNvPr id="15" name="Picture 14" descr="A world map">
            <a:extLst>
              <a:ext uri="{FF2B5EF4-FFF2-40B4-BE49-F238E27FC236}">
                <a16:creationId xmlns:a16="http://schemas.microsoft.com/office/drawing/2014/main" id="{B1F4AD97-CEE2-3C58-E6A0-A92B155B0C1F}"/>
              </a:ext>
            </a:extLst>
          </p:cNvPr>
          <p:cNvPicPr>
            <a:picLocks noChangeAspect="1"/>
          </p:cNvPicPr>
          <p:nvPr userDrawn="1"/>
        </p:nvPicPr>
        <p:blipFill>
          <a:blip r:embed="rId2">
            <a:duotone>
              <a:prstClr val="black"/>
              <a:schemeClr val="accent5">
                <a:tint val="45000"/>
                <a:satMod val="400000"/>
              </a:schemeClr>
            </a:duotone>
          </a:blip>
          <a:stretch>
            <a:fillRect/>
          </a:stretch>
        </p:blipFill>
        <p:spPr>
          <a:xfrm>
            <a:off x="762267" y="1736154"/>
            <a:ext cx="8490204" cy="4239768"/>
          </a:xfrm>
          <a:prstGeom prst="rect">
            <a:avLst/>
          </a:prstGeom>
        </p:spPr>
      </p:pic>
      <p:sp>
        <p:nvSpPr>
          <p:cNvPr id="63" name="Text Placeholder 62">
            <a:extLst>
              <a:ext uri="{FF2B5EF4-FFF2-40B4-BE49-F238E27FC236}">
                <a16:creationId xmlns:a16="http://schemas.microsoft.com/office/drawing/2014/main" id="{CB5366BC-9563-DED7-5872-B9B00311549E}"/>
              </a:ext>
            </a:extLst>
          </p:cNvPr>
          <p:cNvSpPr>
            <a:spLocks noGrp="1"/>
          </p:cNvSpPr>
          <p:nvPr>
            <p:ph type="body" sz="quarter" idx="10" hasCustomPrompt="1"/>
          </p:nvPr>
        </p:nvSpPr>
        <p:spPr>
          <a:xfrm>
            <a:off x="9632522" y="1600201"/>
            <a:ext cx="2080508" cy="4510313"/>
          </a:xfrm>
        </p:spPr>
        <p:txBody>
          <a:bodyPr>
            <a:noAutofit/>
          </a:bodyPr>
          <a:lstStyle>
            <a:lvl1pPr marL="0" indent="0">
              <a:buNone/>
              <a:defRPr>
                <a:solidFill>
                  <a:schemeClr val="tx1"/>
                </a:solidFill>
              </a:defRPr>
            </a:lvl1pPr>
            <a:lvl2pPr marL="155448" indent="0">
              <a:buNone/>
              <a:defRPr/>
            </a:lvl2pPr>
            <a:lvl3pPr marL="265176" indent="0">
              <a:buNone/>
              <a:defRPr/>
            </a:lvl3pPr>
            <a:lvl4pPr marL="661988" indent="0">
              <a:buNone/>
              <a:defRPr/>
            </a:lvl4pPr>
            <a:lvl5pPr marL="855663" indent="0">
              <a:buNone/>
              <a:defRPr/>
            </a:lvl5pPr>
          </a:lstStyle>
          <a:p>
            <a:pPr lvl="0"/>
            <a:r>
              <a:rPr lang="en-US"/>
              <a:t>Click to add text</a:t>
            </a:r>
          </a:p>
        </p:txBody>
      </p:sp>
      <p:sp>
        <p:nvSpPr>
          <p:cNvPr id="3" name="Title 2">
            <a:extLst>
              <a:ext uri="{FF2B5EF4-FFF2-40B4-BE49-F238E27FC236}">
                <a16:creationId xmlns:a16="http://schemas.microsoft.com/office/drawing/2014/main" id="{695D7E17-D20E-421A-775A-8A2A2238068F}"/>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FD2C9008-68F5-0EAB-B171-92136DA5E8B4}"/>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D0E7B0B4-E844-860D-5105-EEF9E6930B4C}"/>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FF975FEF-B28B-F6B3-FBDB-F521867711A6}"/>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7C23E526-4792-86C7-6563-1E60B4A008CE}"/>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11" name="Rectangle 10">
            <a:extLst>
              <a:ext uri="{FF2B5EF4-FFF2-40B4-BE49-F238E27FC236}">
                <a16:creationId xmlns:a16="http://schemas.microsoft.com/office/drawing/2014/main" id="{520D507B-AC3C-5CC3-02B1-5D1493F12AD2}"/>
              </a:ext>
            </a:extLst>
          </p:cNvPr>
          <p:cNvSpPr/>
          <p:nvPr userDrawn="1"/>
        </p:nvSpPr>
        <p:spPr bwMode="auto">
          <a:xfrm>
            <a:off x="579437" y="1362075"/>
            <a:ext cx="8402637" cy="4913313"/>
          </a:xfrm>
          <a:prstGeom prst="rect">
            <a:avLst/>
          </a:prstGeom>
          <a:gradFill>
            <a:gsLst>
              <a:gs pos="0">
                <a:schemeClr val="bg2">
                  <a:alpha val="75000"/>
                </a:schemeClr>
              </a:gs>
              <a:gs pos="100000">
                <a:schemeClr val="bg2">
                  <a:alpha val="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2815923958"/>
      </p:ext>
    </p:extLst>
  </p:cSld>
  <p:clrMapOvr>
    <a:masterClrMapping/>
  </p:clrMapOvr>
  <p:transition>
    <p:fade/>
  </p:transition>
</p:sldLayout>
</file>

<file path=ppt/slideLayouts/slideLayout387.xml><?xml version="1.0" encoding="utf-8"?>
<p:sldLayout xmlns:a="http://schemas.openxmlformats.org/drawingml/2006/main" xmlns:r="http://schemas.openxmlformats.org/officeDocument/2006/relationships" xmlns:p="http://schemas.openxmlformats.org/presentationml/2006/main" preserve="1" userDrawn="1">
  <p:cSld name="Three tiers">
    <p:bg>
      <p:bgPr>
        <a:solidFill>
          <a:schemeClr val="bg2"/>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EFAB10AC-B69F-6C6C-31F5-163F8B497C6D}"/>
              </a:ext>
            </a:extLst>
          </p:cNvPr>
          <p:cNvCxnSpPr>
            <a:cxnSpLocks/>
          </p:cNvCxnSpPr>
          <p:nvPr userDrawn="1"/>
        </p:nvCxnSpPr>
        <p:spPr>
          <a:xfrm>
            <a:off x="1766681" y="1884556"/>
            <a:ext cx="1204686" cy="0"/>
          </a:xfrm>
          <a:prstGeom prst="line">
            <a:avLst/>
          </a:prstGeom>
          <a:ln w="98425" cap="rnd">
            <a:gradFill flip="none" rotWithShape="1">
              <a:gsLst>
                <a:gs pos="0">
                  <a:schemeClr val="accent5">
                    <a:lumMod val="60000"/>
                    <a:lumOff val="40000"/>
                  </a:schemeClr>
                </a:gs>
                <a:gs pos="100000">
                  <a:schemeClr val="accent5"/>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66FEAAE1-7E89-566E-B47A-57AD4FCF2A88}"/>
              </a:ext>
            </a:extLst>
          </p:cNvPr>
          <p:cNvCxnSpPr>
            <a:cxnSpLocks/>
          </p:cNvCxnSpPr>
          <p:nvPr userDrawn="1"/>
        </p:nvCxnSpPr>
        <p:spPr>
          <a:xfrm>
            <a:off x="5491722" y="1884556"/>
            <a:ext cx="1204686" cy="0"/>
          </a:xfrm>
          <a:prstGeom prst="line">
            <a:avLst/>
          </a:prstGeom>
          <a:ln w="98425" cap="rnd">
            <a:gradFill flip="none" rotWithShape="1">
              <a:gsLst>
                <a:gs pos="0">
                  <a:schemeClr val="accent5">
                    <a:lumMod val="60000"/>
                    <a:lumOff val="40000"/>
                  </a:schemeClr>
                </a:gs>
                <a:gs pos="100000">
                  <a:schemeClr val="accent5"/>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21FD971-8D55-B112-5AF2-608F9DF343B5}"/>
              </a:ext>
            </a:extLst>
          </p:cNvPr>
          <p:cNvCxnSpPr>
            <a:cxnSpLocks/>
          </p:cNvCxnSpPr>
          <p:nvPr userDrawn="1"/>
        </p:nvCxnSpPr>
        <p:spPr>
          <a:xfrm>
            <a:off x="9216761" y="1884556"/>
            <a:ext cx="1204686" cy="0"/>
          </a:xfrm>
          <a:prstGeom prst="line">
            <a:avLst/>
          </a:prstGeom>
          <a:ln w="98425" cap="rnd">
            <a:gradFill flip="none" rotWithShape="1">
              <a:gsLst>
                <a:gs pos="0">
                  <a:schemeClr val="accent5">
                    <a:lumMod val="60000"/>
                    <a:lumOff val="40000"/>
                  </a:schemeClr>
                </a:gs>
                <a:gs pos="100000">
                  <a:schemeClr val="accent5"/>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Rectangle: Rounded Corners 5">
            <a:extLst>
              <a:ext uri="{FF2B5EF4-FFF2-40B4-BE49-F238E27FC236}">
                <a16:creationId xmlns:a16="http://schemas.microsoft.com/office/drawing/2014/main" id="{FA5D9B44-A836-CC0E-16A2-21141BD68B06}"/>
              </a:ext>
            </a:extLst>
          </p:cNvPr>
          <p:cNvSpPr>
            <a:spLocks/>
          </p:cNvSpPr>
          <p:nvPr userDrawn="1"/>
        </p:nvSpPr>
        <p:spPr bwMode="auto">
          <a:xfrm>
            <a:off x="586741" y="1884556"/>
            <a:ext cx="3561519" cy="4390830"/>
          </a:xfrm>
          <a:prstGeom prst="roundRect">
            <a:avLst>
              <a:gd name="adj" fmla="val 5296"/>
            </a:avLst>
          </a:pr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7" name="Rectangle: Rounded Corners 6">
            <a:extLst>
              <a:ext uri="{FF2B5EF4-FFF2-40B4-BE49-F238E27FC236}">
                <a16:creationId xmlns:a16="http://schemas.microsoft.com/office/drawing/2014/main" id="{5088173A-A7A2-E248-51FC-6692AD4D47CF}"/>
              </a:ext>
            </a:extLst>
          </p:cNvPr>
          <p:cNvSpPr>
            <a:spLocks/>
          </p:cNvSpPr>
          <p:nvPr userDrawn="1"/>
        </p:nvSpPr>
        <p:spPr bwMode="auto">
          <a:xfrm>
            <a:off x="4313306" y="1884556"/>
            <a:ext cx="3561519" cy="4390830"/>
          </a:xfrm>
          <a:prstGeom prst="roundRect">
            <a:avLst>
              <a:gd name="adj" fmla="val 5296"/>
            </a:avLst>
          </a:pr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8" name="Rectangle: Rounded Corners 7">
            <a:extLst>
              <a:ext uri="{FF2B5EF4-FFF2-40B4-BE49-F238E27FC236}">
                <a16:creationId xmlns:a16="http://schemas.microsoft.com/office/drawing/2014/main" id="{D193B7ED-9937-06FA-A8D9-A14EFC0256A0}"/>
              </a:ext>
            </a:extLst>
          </p:cNvPr>
          <p:cNvSpPr>
            <a:spLocks/>
          </p:cNvSpPr>
          <p:nvPr userDrawn="1"/>
        </p:nvSpPr>
        <p:spPr bwMode="auto">
          <a:xfrm>
            <a:off x="8038345" y="1884556"/>
            <a:ext cx="3561519" cy="4390830"/>
          </a:xfrm>
          <a:prstGeom prst="roundRect">
            <a:avLst>
              <a:gd name="adj" fmla="val 5296"/>
            </a:avLst>
          </a:pr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13" name="Text Placeholder 11">
            <a:extLst>
              <a:ext uri="{FF2B5EF4-FFF2-40B4-BE49-F238E27FC236}">
                <a16:creationId xmlns:a16="http://schemas.microsoft.com/office/drawing/2014/main" id="{F5FC17DB-F369-FD60-F937-6D86368B55F8}"/>
              </a:ext>
            </a:extLst>
          </p:cNvPr>
          <p:cNvSpPr>
            <a:spLocks noGrp="1"/>
          </p:cNvSpPr>
          <p:nvPr>
            <p:ph type="body" sz="quarter" idx="16" hasCustomPrompt="1"/>
          </p:nvPr>
        </p:nvSpPr>
        <p:spPr>
          <a:xfrm>
            <a:off x="584200" y="1523883"/>
            <a:ext cx="3479071" cy="246221"/>
          </a:xfrm>
          <a:prstGeom prst="rect">
            <a:avLst/>
          </a:prstGeom>
        </p:spPr>
        <p:txBody>
          <a:bodyPr anchor="t"/>
          <a:lstStyle>
            <a:lvl1pPr marL="0" indent="0" algn="ctr">
              <a:spcBef>
                <a:spcPts val="0"/>
              </a:spcBef>
              <a:spcAft>
                <a:spcPts val="0"/>
              </a:spcAft>
              <a:buNone/>
              <a:defRPr sz="1600">
                <a:solidFill>
                  <a:schemeClr val="accent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908EA551-F10A-E84D-1885-84662B8E64D6}"/>
              </a:ext>
            </a:extLst>
          </p:cNvPr>
          <p:cNvSpPr>
            <a:spLocks noGrp="1"/>
          </p:cNvSpPr>
          <p:nvPr>
            <p:ph type="body" sz="quarter" idx="15"/>
          </p:nvPr>
        </p:nvSpPr>
        <p:spPr>
          <a:xfrm>
            <a:off x="727139" y="2028001"/>
            <a:ext cx="3280722" cy="715780"/>
          </a:xfrm>
          <a:prstGeom prst="roundRect">
            <a:avLst/>
          </a:prstGeom>
          <a:solidFill>
            <a:schemeClr val="accent5">
              <a:alpha val="25000"/>
            </a:schemeClr>
          </a:solidFill>
          <a:ln>
            <a:noFill/>
          </a:ln>
        </p:spPr>
        <p:txBody>
          <a:bodyPr wrap="square" bIns="91440" anchor="ctr" anchorCtr="0">
            <a:noAutofit/>
          </a:bodyPr>
          <a:lstStyle>
            <a:lvl1pPr marL="0" indent="0" algn="ctr">
              <a:spcAft>
                <a:spcPts val="0"/>
              </a:spcAft>
              <a:buFontTx/>
              <a:buNone/>
              <a:defRPr>
                <a:solidFill>
                  <a:schemeClr val="accent4"/>
                </a:solidFill>
                <a:latin typeface="+mj-lt"/>
              </a:defRPr>
            </a:lvl1pPr>
            <a:lvl2pPr marL="137160" indent="0" algn="ctr">
              <a:spcAft>
                <a:spcPts val="0"/>
              </a:spcAft>
              <a:buFontTx/>
              <a:buNone/>
              <a:defRPr>
                <a:solidFill>
                  <a:schemeClr val="tx1"/>
                </a:solidFill>
              </a:defRPr>
            </a:lvl2pPr>
            <a:lvl3pPr marL="265176" indent="0" algn="ctr">
              <a:spcAft>
                <a:spcPts val="0"/>
              </a:spcAft>
              <a:buFontTx/>
              <a:buNone/>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15" name="Text Placeholder 11">
            <a:extLst>
              <a:ext uri="{FF2B5EF4-FFF2-40B4-BE49-F238E27FC236}">
                <a16:creationId xmlns:a16="http://schemas.microsoft.com/office/drawing/2014/main" id="{6C805E6F-C958-680B-B451-D60BC887347E}"/>
              </a:ext>
            </a:extLst>
          </p:cNvPr>
          <p:cNvSpPr>
            <a:spLocks noGrp="1"/>
          </p:cNvSpPr>
          <p:nvPr>
            <p:ph type="body" sz="quarter" idx="22" hasCustomPrompt="1"/>
          </p:nvPr>
        </p:nvSpPr>
        <p:spPr>
          <a:xfrm>
            <a:off x="4357547" y="1523883"/>
            <a:ext cx="3479071" cy="246221"/>
          </a:xfrm>
          <a:prstGeom prst="rect">
            <a:avLst/>
          </a:prstGeom>
        </p:spPr>
        <p:txBody>
          <a:bodyPr anchor="t"/>
          <a:lstStyle>
            <a:lvl1pPr marL="0" indent="0" algn="ctr">
              <a:spcBef>
                <a:spcPts val="0"/>
              </a:spcBef>
              <a:spcAft>
                <a:spcPts val="0"/>
              </a:spcAft>
              <a:buNone/>
              <a:defRPr sz="1600">
                <a:solidFill>
                  <a:schemeClr val="accent1"/>
                </a:solidFill>
                <a:latin typeface="+mj-lt"/>
              </a:defRPr>
            </a:lvl1pPr>
          </a:lstStyle>
          <a:p>
            <a:pPr lvl="0"/>
            <a:r>
              <a:rPr lang="en-US"/>
              <a:t>CLICK TO EDIT MASTER TEXT STYLES</a:t>
            </a:r>
          </a:p>
        </p:txBody>
      </p:sp>
      <p:sp>
        <p:nvSpPr>
          <p:cNvPr id="16" name="Text Placeholder 3">
            <a:extLst>
              <a:ext uri="{FF2B5EF4-FFF2-40B4-BE49-F238E27FC236}">
                <a16:creationId xmlns:a16="http://schemas.microsoft.com/office/drawing/2014/main" id="{A9AE509D-953D-DAFE-1CFA-CA884266E52F}"/>
              </a:ext>
            </a:extLst>
          </p:cNvPr>
          <p:cNvSpPr>
            <a:spLocks noGrp="1"/>
          </p:cNvSpPr>
          <p:nvPr>
            <p:ph type="body" sz="quarter" idx="23"/>
          </p:nvPr>
        </p:nvSpPr>
        <p:spPr>
          <a:xfrm>
            <a:off x="4453704" y="2028001"/>
            <a:ext cx="3280722" cy="715780"/>
          </a:xfrm>
          <a:prstGeom prst="roundRect">
            <a:avLst/>
          </a:prstGeom>
          <a:solidFill>
            <a:schemeClr val="accent5">
              <a:alpha val="25000"/>
            </a:schemeClr>
          </a:solidFill>
          <a:ln>
            <a:noFill/>
          </a:ln>
        </p:spPr>
        <p:txBody>
          <a:bodyPr wrap="square" bIns="91440" anchor="ctr" anchorCtr="0">
            <a:noAutofit/>
          </a:bodyPr>
          <a:lstStyle>
            <a:lvl1pPr marL="0" indent="0" algn="ctr">
              <a:spcAft>
                <a:spcPts val="0"/>
              </a:spcAft>
              <a:buFontTx/>
              <a:buNone/>
              <a:defRPr>
                <a:solidFill>
                  <a:schemeClr val="accent4"/>
                </a:solidFill>
                <a:latin typeface="+mj-lt"/>
              </a:defRPr>
            </a:lvl1pPr>
            <a:lvl2pPr marL="137160" indent="0" algn="ctr">
              <a:spcAft>
                <a:spcPts val="0"/>
              </a:spcAft>
              <a:buFontTx/>
              <a:buNone/>
              <a:defRPr>
                <a:solidFill>
                  <a:schemeClr val="tx1"/>
                </a:solidFill>
              </a:defRPr>
            </a:lvl2pPr>
            <a:lvl3pPr marL="265176" indent="0" algn="ctr">
              <a:spcAft>
                <a:spcPts val="0"/>
              </a:spcAft>
              <a:buFontTx/>
              <a:buNone/>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17" name="Text Placeholder 11">
            <a:extLst>
              <a:ext uri="{FF2B5EF4-FFF2-40B4-BE49-F238E27FC236}">
                <a16:creationId xmlns:a16="http://schemas.microsoft.com/office/drawing/2014/main" id="{3E1923A9-6862-5E39-000A-ADF4749943CF}"/>
              </a:ext>
            </a:extLst>
          </p:cNvPr>
          <p:cNvSpPr>
            <a:spLocks noGrp="1"/>
          </p:cNvSpPr>
          <p:nvPr>
            <p:ph type="body" sz="quarter" idx="24" hasCustomPrompt="1"/>
          </p:nvPr>
        </p:nvSpPr>
        <p:spPr>
          <a:xfrm>
            <a:off x="8130894" y="1523883"/>
            <a:ext cx="3479071" cy="246221"/>
          </a:xfrm>
          <a:prstGeom prst="rect">
            <a:avLst/>
          </a:prstGeom>
        </p:spPr>
        <p:txBody>
          <a:bodyPr anchor="t"/>
          <a:lstStyle>
            <a:lvl1pPr marL="0" indent="0" algn="ctr">
              <a:spcBef>
                <a:spcPts val="0"/>
              </a:spcBef>
              <a:spcAft>
                <a:spcPts val="0"/>
              </a:spcAft>
              <a:buNone/>
              <a:defRPr sz="1600">
                <a:solidFill>
                  <a:schemeClr val="accent1"/>
                </a:solidFill>
                <a:latin typeface="+mj-lt"/>
              </a:defRPr>
            </a:lvl1pPr>
          </a:lstStyle>
          <a:p>
            <a:pPr lvl="0"/>
            <a:r>
              <a:rPr lang="en-US"/>
              <a:t>CLICK TO EDIT MASTER TEXT STYLES</a:t>
            </a:r>
          </a:p>
        </p:txBody>
      </p:sp>
      <p:sp>
        <p:nvSpPr>
          <p:cNvPr id="18" name="Text Placeholder 3">
            <a:extLst>
              <a:ext uri="{FF2B5EF4-FFF2-40B4-BE49-F238E27FC236}">
                <a16:creationId xmlns:a16="http://schemas.microsoft.com/office/drawing/2014/main" id="{A859BF26-94A7-DE29-683E-3FF26324EB33}"/>
              </a:ext>
            </a:extLst>
          </p:cNvPr>
          <p:cNvSpPr>
            <a:spLocks noGrp="1"/>
          </p:cNvSpPr>
          <p:nvPr>
            <p:ph type="body" sz="quarter" idx="25"/>
          </p:nvPr>
        </p:nvSpPr>
        <p:spPr>
          <a:xfrm>
            <a:off x="8178743" y="2028001"/>
            <a:ext cx="3280722" cy="715780"/>
          </a:xfrm>
          <a:prstGeom prst="roundRect">
            <a:avLst/>
          </a:prstGeom>
          <a:solidFill>
            <a:schemeClr val="accent5">
              <a:alpha val="25000"/>
            </a:schemeClr>
          </a:solidFill>
          <a:ln>
            <a:noFill/>
          </a:ln>
        </p:spPr>
        <p:txBody>
          <a:bodyPr wrap="square" bIns="91440" anchor="ctr" anchorCtr="0">
            <a:noAutofit/>
          </a:bodyPr>
          <a:lstStyle>
            <a:lvl1pPr marL="0" indent="0" algn="ctr">
              <a:spcAft>
                <a:spcPts val="0"/>
              </a:spcAft>
              <a:buFontTx/>
              <a:buNone/>
              <a:defRPr>
                <a:solidFill>
                  <a:schemeClr val="accent4"/>
                </a:solidFill>
                <a:latin typeface="+mj-lt"/>
              </a:defRPr>
            </a:lvl1pPr>
            <a:lvl2pPr marL="137160" indent="0" algn="ctr">
              <a:spcAft>
                <a:spcPts val="0"/>
              </a:spcAft>
              <a:buFontTx/>
              <a:buNone/>
              <a:defRPr>
                <a:solidFill>
                  <a:schemeClr val="tx1"/>
                </a:solidFill>
              </a:defRPr>
            </a:lvl2pPr>
            <a:lvl3pPr marL="265176" indent="0" algn="ctr">
              <a:spcAft>
                <a:spcPts val="0"/>
              </a:spcAft>
              <a:buFontTx/>
              <a:buNone/>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2" name="Title 1">
            <a:extLst>
              <a:ext uri="{FF2B5EF4-FFF2-40B4-BE49-F238E27FC236}">
                <a16:creationId xmlns:a16="http://schemas.microsoft.com/office/drawing/2014/main" id="{94999DC0-852C-16D7-6084-FCD8ED40CD20}"/>
              </a:ext>
            </a:extLst>
          </p:cNvPr>
          <p:cNvSpPr>
            <a:spLocks noGrp="1"/>
          </p:cNvSpPr>
          <p:nvPr>
            <p:ph type="title"/>
          </p:nvPr>
        </p:nvSpPr>
        <p:spPr/>
        <p:txBody>
          <a:bodyPr/>
          <a:lstStyle/>
          <a:p>
            <a:r>
              <a:rPr lang="en-US"/>
              <a:t>Click to edit Master title style</a:t>
            </a:r>
          </a:p>
        </p:txBody>
      </p:sp>
      <p:grpSp>
        <p:nvGrpSpPr>
          <p:cNvPr id="9" name="Group 8">
            <a:extLst>
              <a:ext uri="{FF2B5EF4-FFF2-40B4-BE49-F238E27FC236}">
                <a16:creationId xmlns:a16="http://schemas.microsoft.com/office/drawing/2014/main" id="{93BB296D-7C71-5189-DA05-174212620C25}"/>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10" name="Freeform: Shape 9">
              <a:extLst>
                <a:ext uri="{FF2B5EF4-FFF2-40B4-BE49-F238E27FC236}">
                  <a16:creationId xmlns:a16="http://schemas.microsoft.com/office/drawing/2014/main" id="{B32B7103-6AC5-8FB9-1A3E-2DDD31F0DA0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886293FC-8C38-D72A-32F8-22AB98114A81}"/>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2" name="Freeform: Shape 21">
              <a:extLst>
                <a:ext uri="{FF2B5EF4-FFF2-40B4-BE49-F238E27FC236}">
                  <a16:creationId xmlns:a16="http://schemas.microsoft.com/office/drawing/2014/main" id="{63873657-19D0-141C-AB13-7380437395E1}"/>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4252219002"/>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88.xml><?xml version="1.0" encoding="utf-8"?>
<p:sldLayout xmlns:a="http://schemas.openxmlformats.org/drawingml/2006/main" xmlns:r="http://schemas.openxmlformats.org/officeDocument/2006/relationships" xmlns:p="http://schemas.openxmlformats.org/presentationml/2006/main" preserve="1" userDrawn="1">
  <p:cSld name="Timeline slide_2, dark backgroun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B388EB58-AA4E-4176-0CD4-05994212DF34}"/>
              </a:ext>
            </a:extLst>
          </p:cNvPr>
          <p:cNvSpPr>
            <a:spLocks/>
          </p:cNvSpPr>
          <p:nvPr userDrawn="1"/>
        </p:nvSpPr>
        <p:spPr bwMode="auto">
          <a:xfrm>
            <a:off x="293688" y="3188751"/>
            <a:ext cx="11604625" cy="3080285"/>
          </a:xfrm>
          <a:prstGeom prst="roundRect">
            <a:avLst>
              <a:gd name="adj" fmla="val 4422"/>
            </a:avLst>
          </a:prstGeom>
          <a:solidFill>
            <a:schemeClr val="bg2"/>
          </a:solidFill>
          <a:ln>
            <a:noFill/>
            <a:headEnd type="none" w="med" len="med"/>
            <a:tailEnd type="none" w="med" len="med"/>
          </a:ln>
          <a:effectLst>
            <a:outerShdw blurRad="584200" dist="76200" dir="2520000" sx="97000" sy="97000" algn="ctr" rotWithShape="0">
              <a:schemeClr val="bg1">
                <a:alpha val="32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a:gradFill>
                <a:gsLst>
                  <a:gs pos="0">
                    <a:srgbClr val="FFFFFF"/>
                  </a:gs>
                  <a:gs pos="100000">
                    <a:srgbClr val="FFFFFF"/>
                  </a:gs>
                </a:gsLst>
                <a:lin ang="5400000" scaled="0"/>
              </a:gradFill>
              <a:cs typeface="Segoe UI" pitchFamily="34" charset="0"/>
            </a:endParaRPr>
          </a:p>
        </p:txBody>
      </p:sp>
      <p:cxnSp>
        <p:nvCxnSpPr>
          <p:cNvPr id="13" name="Straight Connector 12">
            <a:extLst>
              <a:ext uri="{FF2B5EF4-FFF2-40B4-BE49-F238E27FC236}">
                <a16:creationId xmlns:a16="http://schemas.microsoft.com/office/drawing/2014/main" id="{E29FFFA8-F634-3AFA-0090-46DDF3FBD1C3}"/>
              </a:ext>
            </a:extLst>
          </p:cNvPr>
          <p:cNvCxnSpPr>
            <a:cxnSpLocks/>
          </p:cNvCxnSpPr>
          <p:nvPr userDrawn="1"/>
        </p:nvCxnSpPr>
        <p:spPr>
          <a:xfrm>
            <a:off x="593222" y="3188750"/>
            <a:ext cx="11005556" cy="0"/>
          </a:xfrm>
          <a:prstGeom prst="line">
            <a:avLst/>
          </a:prstGeom>
          <a:ln w="6350">
            <a:solidFill>
              <a:schemeClr val="accent1"/>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D8E28AB-905D-58ED-B04C-F124396CD2DB}"/>
              </a:ext>
            </a:extLst>
          </p:cNvPr>
          <p:cNvCxnSpPr>
            <a:cxnSpLocks/>
          </p:cNvCxnSpPr>
          <p:nvPr userDrawn="1"/>
        </p:nvCxnSpPr>
        <p:spPr>
          <a:xfrm>
            <a:off x="1129557"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0F09B8F-28F4-84C2-AA89-F11521546C31}"/>
              </a:ext>
            </a:extLst>
          </p:cNvPr>
          <p:cNvCxnSpPr>
            <a:cxnSpLocks/>
          </p:cNvCxnSpPr>
          <p:nvPr userDrawn="1"/>
        </p:nvCxnSpPr>
        <p:spPr>
          <a:xfrm>
            <a:off x="3414365"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378D2AE8-4F4B-076D-2168-78C2D29CEB20}"/>
              </a:ext>
            </a:extLst>
          </p:cNvPr>
          <p:cNvCxnSpPr>
            <a:cxnSpLocks/>
          </p:cNvCxnSpPr>
          <p:nvPr userDrawn="1"/>
        </p:nvCxnSpPr>
        <p:spPr>
          <a:xfrm>
            <a:off x="5699173"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362C57E-AFC0-0F9F-BEC7-4BD266A42F72}"/>
              </a:ext>
            </a:extLst>
          </p:cNvPr>
          <p:cNvCxnSpPr>
            <a:cxnSpLocks/>
          </p:cNvCxnSpPr>
          <p:nvPr userDrawn="1"/>
        </p:nvCxnSpPr>
        <p:spPr>
          <a:xfrm>
            <a:off x="7983981"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3A7818B-70A5-2D14-822B-0F0652EF55C2}"/>
              </a:ext>
            </a:extLst>
          </p:cNvPr>
          <p:cNvCxnSpPr>
            <a:cxnSpLocks/>
          </p:cNvCxnSpPr>
          <p:nvPr userDrawn="1"/>
        </p:nvCxnSpPr>
        <p:spPr>
          <a:xfrm>
            <a:off x="10268794"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50" name="Text Placeholder 37">
            <a:extLst>
              <a:ext uri="{FF2B5EF4-FFF2-40B4-BE49-F238E27FC236}">
                <a16:creationId xmlns:a16="http://schemas.microsoft.com/office/drawing/2014/main" id="{B99B6317-1768-D50E-8B75-E668E4A6648E}"/>
              </a:ext>
            </a:extLst>
          </p:cNvPr>
          <p:cNvSpPr>
            <a:spLocks noGrp="1"/>
          </p:cNvSpPr>
          <p:nvPr userDrawn="1">
            <p:ph type="body" sz="quarter" idx="10" hasCustomPrompt="1"/>
          </p:nvPr>
        </p:nvSpPr>
        <p:spPr>
          <a:xfrm>
            <a:off x="584201" y="3410582"/>
            <a:ext cx="1885949" cy="338554"/>
          </a:xfrm>
        </p:spPr>
        <p:txBody>
          <a:bodyPr anchor="ctr">
            <a:noAutofit/>
          </a:bodyPr>
          <a:lstStyle>
            <a:lvl1pPr marL="0" indent="0" algn="ctr">
              <a:buFont typeface="Arial" panose="020B0604020202020204" pitchFamily="34" charset="0"/>
              <a:buNone/>
              <a:defRPr sz="1800">
                <a:latin typeface="+mj-lt"/>
              </a:defRPr>
            </a:lvl1pPr>
          </a:lstStyle>
          <a:p>
            <a:pPr lvl="0"/>
            <a:r>
              <a:rPr lang="en-US"/>
              <a:t>Lorem Ipsum</a:t>
            </a:r>
          </a:p>
        </p:txBody>
      </p:sp>
      <p:sp>
        <p:nvSpPr>
          <p:cNvPr id="55" name="Text Placeholder 54">
            <a:extLst>
              <a:ext uri="{FF2B5EF4-FFF2-40B4-BE49-F238E27FC236}">
                <a16:creationId xmlns:a16="http://schemas.microsoft.com/office/drawing/2014/main" id="{6956B816-D5FE-6878-C7F0-228A2D49C4E3}"/>
              </a:ext>
            </a:extLst>
          </p:cNvPr>
          <p:cNvSpPr>
            <a:spLocks noGrp="1"/>
          </p:cNvSpPr>
          <p:nvPr userDrawn="1">
            <p:ph type="body" sz="quarter" idx="15" hasCustomPrompt="1"/>
          </p:nvPr>
        </p:nvSpPr>
        <p:spPr>
          <a:xfrm>
            <a:off x="584201"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51" name="Text Placeholder 39">
            <a:extLst>
              <a:ext uri="{FF2B5EF4-FFF2-40B4-BE49-F238E27FC236}">
                <a16:creationId xmlns:a16="http://schemas.microsoft.com/office/drawing/2014/main" id="{FBD2C64B-69E4-FEAE-D6F7-87149C3984B9}"/>
              </a:ext>
            </a:extLst>
          </p:cNvPr>
          <p:cNvSpPr>
            <a:spLocks noGrp="1"/>
          </p:cNvSpPr>
          <p:nvPr userDrawn="1">
            <p:ph type="body" sz="quarter" idx="11" hasCustomPrompt="1"/>
          </p:nvPr>
        </p:nvSpPr>
        <p:spPr>
          <a:xfrm>
            <a:off x="2869010" y="3441360"/>
            <a:ext cx="1885949" cy="276999"/>
          </a:xfrm>
        </p:spPr>
        <p:txBody>
          <a:bodyPr anchor="ctr"/>
          <a:lstStyle>
            <a:lvl1pPr marL="0" indent="0" algn="ctr">
              <a:buNone/>
              <a:defRPr lang="en-US" sz="1800" kern="1200" spc="0" baseline="0" dirty="0" smtClean="0">
                <a:solidFill>
                  <a:schemeClr val="tx1"/>
                </a:solidFill>
                <a:latin typeface="+mj-lt"/>
                <a:ea typeface="+mn-ea"/>
                <a:cs typeface="Segoe UI" panose="020B0502040204020203" pitchFamily="34" charset="0"/>
              </a:defRPr>
            </a:lvl1pPr>
            <a:lvl5pPr marL="855663" indent="0">
              <a:buNone/>
              <a:defRPr/>
            </a:lvl5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6" name="Text Placeholder 54">
            <a:extLst>
              <a:ext uri="{FF2B5EF4-FFF2-40B4-BE49-F238E27FC236}">
                <a16:creationId xmlns:a16="http://schemas.microsoft.com/office/drawing/2014/main" id="{40FA8FEC-BDF7-63CD-49BF-97F7AD4686CA}"/>
              </a:ext>
            </a:extLst>
          </p:cNvPr>
          <p:cNvSpPr>
            <a:spLocks noGrp="1"/>
          </p:cNvSpPr>
          <p:nvPr userDrawn="1">
            <p:ph type="body" sz="quarter" idx="16" hasCustomPrompt="1"/>
          </p:nvPr>
        </p:nvSpPr>
        <p:spPr>
          <a:xfrm>
            <a:off x="2869010"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44" name="Text Placeholder 43">
            <a:extLst>
              <a:ext uri="{FF2B5EF4-FFF2-40B4-BE49-F238E27FC236}">
                <a16:creationId xmlns:a16="http://schemas.microsoft.com/office/drawing/2014/main" id="{9AACAD61-22E3-E2BF-ABFB-FB5C5E451C5A}"/>
              </a:ext>
            </a:extLst>
          </p:cNvPr>
          <p:cNvSpPr>
            <a:spLocks noGrp="1"/>
          </p:cNvSpPr>
          <p:nvPr userDrawn="1">
            <p:ph type="body" sz="quarter" idx="12" hasCustomPrompt="1"/>
          </p:nvPr>
        </p:nvSpPr>
        <p:spPr>
          <a:xfrm>
            <a:off x="5153819" y="3441360"/>
            <a:ext cx="1885949" cy="276999"/>
          </a:xfrm>
        </p:spPr>
        <p:txBody>
          <a:bodyPr anchor="ctr"/>
          <a:lstStyle>
            <a:lvl1pPr marL="0" indent="0" algn="ctr">
              <a:buNone/>
              <a:defRPr lang="en-US" sz="1800" kern="1200" spc="0" baseline="0" dirty="0">
                <a:solidFill>
                  <a:schemeClr val="tx1"/>
                </a:solidFill>
                <a:latin typeface="+mj-lt"/>
                <a:ea typeface="+mn-ea"/>
                <a:cs typeface="Segoe UI" panose="020B0502040204020203" pitchFamily="34" charset="0"/>
              </a:defRPr>
            </a:lvl1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7" name="Text Placeholder 54">
            <a:extLst>
              <a:ext uri="{FF2B5EF4-FFF2-40B4-BE49-F238E27FC236}">
                <a16:creationId xmlns:a16="http://schemas.microsoft.com/office/drawing/2014/main" id="{AE2B69B2-2F72-AA22-BBD7-D6F1E9C6E32B}"/>
              </a:ext>
            </a:extLst>
          </p:cNvPr>
          <p:cNvSpPr>
            <a:spLocks noGrp="1"/>
          </p:cNvSpPr>
          <p:nvPr userDrawn="1">
            <p:ph type="body" sz="quarter" idx="17" hasCustomPrompt="1"/>
          </p:nvPr>
        </p:nvSpPr>
        <p:spPr>
          <a:xfrm>
            <a:off x="5153819"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52" name="Text Placeholder 45">
            <a:extLst>
              <a:ext uri="{FF2B5EF4-FFF2-40B4-BE49-F238E27FC236}">
                <a16:creationId xmlns:a16="http://schemas.microsoft.com/office/drawing/2014/main" id="{FDA8E4E0-ECB2-31EC-39D7-17C8E38E9E84}"/>
              </a:ext>
            </a:extLst>
          </p:cNvPr>
          <p:cNvSpPr>
            <a:spLocks noGrp="1"/>
          </p:cNvSpPr>
          <p:nvPr userDrawn="1">
            <p:ph type="body" sz="quarter" idx="13" hasCustomPrompt="1"/>
          </p:nvPr>
        </p:nvSpPr>
        <p:spPr>
          <a:xfrm>
            <a:off x="7438628" y="3441360"/>
            <a:ext cx="1885949" cy="276999"/>
          </a:xfrm>
        </p:spPr>
        <p:txBody>
          <a:bodyPr anchor="ctr"/>
          <a:lstStyle>
            <a:lvl1pPr marL="0" indent="0" algn="ctr">
              <a:buNone/>
              <a:defRPr lang="en-US" sz="1800" kern="1200" spc="0" baseline="0" dirty="0">
                <a:solidFill>
                  <a:schemeClr val="tx1"/>
                </a:solidFill>
                <a:latin typeface="+mj-lt"/>
                <a:ea typeface="+mn-ea"/>
                <a:cs typeface="Segoe UI" panose="020B0502040204020203" pitchFamily="34" charset="0"/>
              </a:defRPr>
            </a:lvl1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8" name="Text Placeholder 54">
            <a:extLst>
              <a:ext uri="{FF2B5EF4-FFF2-40B4-BE49-F238E27FC236}">
                <a16:creationId xmlns:a16="http://schemas.microsoft.com/office/drawing/2014/main" id="{6EBA6E96-4EBE-7181-ECEA-2DBBF0D33F30}"/>
              </a:ext>
            </a:extLst>
          </p:cNvPr>
          <p:cNvSpPr>
            <a:spLocks noGrp="1"/>
          </p:cNvSpPr>
          <p:nvPr userDrawn="1">
            <p:ph type="body" sz="quarter" idx="18" hasCustomPrompt="1"/>
          </p:nvPr>
        </p:nvSpPr>
        <p:spPr>
          <a:xfrm>
            <a:off x="7438628"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53" name="Text Placeholder 47">
            <a:extLst>
              <a:ext uri="{FF2B5EF4-FFF2-40B4-BE49-F238E27FC236}">
                <a16:creationId xmlns:a16="http://schemas.microsoft.com/office/drawing/2014/main" id="{42F8FED3-B415-FF6C-207F-1F36B203186C}"/>
              </a:ext>
            </a:extLst>
          </p:cNvPr>
          <p:cNvSpPr>
            <a:spLocks noGrp="1"/>
          </p:cNvSpPr>
          <p:nvPr userDrawn="1">
            <p:ph type="body" sz="quarter" idx="14" hasCustomPrompt="1"/>
          </p:nvPr>
        </p:nvSpPr>
        <p:spPr>
          <a:xfrm>
            <a:off x="9723439" y="3410582"/>
            <a:ext cx="1885949" cy="338554"/>
          </a:xfrm>
        </p:spPr>
        <p:txBody>
          <a:bodyPr anchor="ctr">
            <a:noAutofit/>
          </a:bodyPr>
          <a:lstStyle>
            <a:lvl1pPr marL="0" indent="0" algn="ctr">
              <a:buNone/>
              <a:defRPr sz="1800"/>
            </a:lvl1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9" name="Text Placeholder 54">
            <a:extLst>
              <a:ext uri="{FF2B5EF4-FFF2-40B4-BE49-F238E27FC236}">
                <a16:creationId xmlns:a16="http://schemas.microsoft.com/office/drawing/2014/main" id="{C1CCA1EF-B23B-3C0F-6B4F-E5C4EFEB154C}"/>
              </a:ext>
            </a:extLst>
          </p:cNvPr>
          <p:cNvSpPr>
            <a:spLocks noGrp="1"/>
          </p:cNvSpPr>
          <p:nvPr userDrawn="1">
            <p:ph type="body" sz="quarter" idx="19" hasCustomPrompt="1"/>
          </p:nvPr>
        </p:nvSpPr>
        <p:spPr>
          <a:xfrm>
            <a:off x="9723439"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3" name="Title 2">
            <a:extLst>
              <a:ext uri="{FF2B5EF4-FFF2-40B4-BE49-F238E27FC236}">
                <a16:creationId xmlns:a16="http://schemas.microsoft.com/office/drawing/2014/main" id="{0E339E00-D4C5-D40A-3646-CA458FE44A52}"/>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C24994D7-DF4F-4AC8-4EB2-4D7696A922FF}"/>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97E3A137-323A-E930-8ABA-36D0B56FF7C2}"/>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7EEAF632-1CB2-94D2-0AA6-B8B9B17AE4D5}"/>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E4E90E3B-6F2F-5342-AD9B-9076819D6D58}"/>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529202360"/>
      </p:ext>
    </p:extLst>
  </p:cSld>
  <p:clrMapOvr>
    <a:masterClrMapping/>
  </p:clrMapOvr>
  <p:transition>
    <p:fade/>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preserve="1" userDrawn="1">
  <p:cSld name="Chart layout_1, Dark background">
    <p:bg>
      <p:bgPr>
        <a:solidFill>
          <a:schemeClr val="bg2"/>
        </a:solidFill>
        <a:effectLst/>
      </p:bgPr>
    </p:bg>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5A492A5E-A4DE-D07C-B1F7-F88582D7E13B}"/>
              </a:ext>
            </a:extLst>
          </p:cNvPr>
          <p:cNvSpPr>
            <a:spLocks/>
          </p:cNvSpPr>
          <p:nvPr userDrawn="1"/>
        </p:nvSpPr>
        <p:spPr bwMode="auto">
          <a:xfrm>
            <a:off x="6488440" y="1447800"/>
            <a:ext cx="5267696" cy="4973638"/>
          </a:xfrm>
          <a:prstGeom prst="roundRect">
            <a:avLst>
              <a:gd name="adj" fmla="val 4422"/>
            </a:avLst>
          </a:prstGeom>
          <a:solidFill>
            <a:schemeClr val="bg2"/>
          </a:solidFill>
          <a:ln>
            <a:noFill/>
            <a:headEnd type="none" w="med" len="med"/>
            <a:tailEnd type="none" w="med" len="med"/>
          </a:ln>
          <a:effectLst>
            <a:outerShdw blurRad="584200" dist="76200" dir="2520000" sx="97000" sy="97000" algn="ctr" rotWithShape="0">
              <a:schemeClr val="bg1">
                <a:alpha val="32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a:gradFill>
                <a:gsLst>
                  <a:gs pos="0">
                    <a:srgbClr val="FFFFFF"/>
                  </a:gs>
                  <a:gs pos="100000">
                    <a:srgbClr val="FFFFFF"/>
                  </a:gs>
                </a:gsLst>
                <a:lin ang="5400000" scaled="0"/>
              </a:gradFill>
              <a:cs typeface="Segoe UI" pitchFamily="34" charset="0"/>
            </a:endParaRPr>
          </a:p>
        </p:txBody>
      </p:sp>
      <p:sp>
        <p:nvSpPr>
          <p:cNvPr id="35" name="Text Placeholder 33">
            <a:extLst>
              <a:ext uri="{FF2B5EF4-FFF2-40B4-BE49-F238E27FC236}">
                <a16:creationId xmlns:a16="http://schemas.microsoft.com/office/drawing/2014/main" id="{F36A671E-83CC-7E6F-5C85-1FB19A87623D}"/>
              </a:ext>
            </a:extLst>
          </p:cNvPr>
          <p:cNvSpPr>
            <a:spLocks noGrp="1"/>
          </p:cNvSpPr>
          <p:nvPr userDrawn="1">
            <p:ph type="body" sz="quarter" idx="12" hasCustomPrompt="1"/>
          </p:nvPr>
        </p:nvSpPr>
        <p:spPr>
          <a:xfrm>
            <a:off x="588264" y="1631224"/>
            <a:ext cx="5267696" cy="307777"/>
          </a:xfrm>
        </p:spPr>
        <p:txBody>
          <a:bodyPr/>
          <a:lstStyle>
            <a:lvl1pPr marL="0" indent="0">
              <a:buNone/>
              <a:defRPr sz="2000">
                <a:latin typeface="+mj-lt"/>
              </a:defRPr>
            </a:lvl1pPr>
          </a:lstStyle>
          <a:p>
            <a:pPr lvl="0"/>
            <a:r>
              <a:rPr lang="en-US"/>
              <a:t>Title</a:t>
            </a:r>
          </a:p>
        </p:txBody>
      </p:sp>
      <p:sp>
        <p:nvSpPr>
          <p:cNvPr id="25" name="Text Placeholder 24">
            <a:extLst>
              <a:ext uri="{FF2B5EF4-FFF2-40B4-BE49-F238E27FC236}">
                <a16:creationId xmlns:a16="http://schemas.microsoft.com/office/drawing/2014/main" id="{CA3A66BE-9304-9D1E-4010-8D4DC3674FD7}"/>
              </a:ext>
            </a:extLst>
          </p:cNvPr>
          <p:cNvSpPr>
            <a:spLocks noGrp="1"/>
          </p:cNvSpPr>
          <p:nvPr userDrawn="1">
            <p:ph type="body" sz="quarter" idx="10" hasCustomPrompt="1"/>
          </p:nvPr>
        </p:nvSpPr>
        <p:spPr>
          <a:xfrm>
            <a:off x="588264" y="2301747"/>
            <a:ext cx="5267696" cy="4119691"/>
          </a:xfrm>
        </p:spPr>
        <p:txBody>
          <a:bodyPr>
            <a:noAutofit/>
          </a:bodyPr>
          <a:lstStyle>
            <a:lvl1pPr marL="0" indent="0">
              <a:buNone/>
              <a:defRPr>
                <a:solidFill>
                  <a:schemeClr val="tx1"/>
                </a:solidFill>
                <a:latin typeface="+mn-lt"/>
              </a:defRPr>
            </a:lvl1pPr>
          </a:lstStyle>
          <a:p>
            <a:pPr marL="137160" marR="0" lvl="0" indent="-137160" algn="l" defTabSz="914400" rtl="0" eaLnBrk="1" fontAlgn="auto" latinLnBrk="0" hangingPunct="1">
              <a:lnSpc>
                <a:spcPct val="100000"/>
              </a:lnSpc>
              <a:spcBef>
                <a:spcPts val="0"/>
              </a:spcBef>
              <a:spcAft>
                <a:spcPts val="600"/>
              </a:spcAft>
              <a:buClrTx/>
              <a:buSzTx/>
              <a:tabLst/>
              <a:defRPr/>
            </a:pPr>
            <a:r>
              <a:rPr kumimoji="0" lang="en-US" sz="1600" b="0" i="0" u="none" strike="noStrike" kern="1200" cap="none" spc="0" normalizeH="0" baseline="0">
                <a:ln>
                  <a:noFill/>
                </a:ln>
                <a:effectLst/>
                <a:uLnTx/>
                <a:uFillTx/>
                <a:latin typeface="Segoe UI"/>
                <a:ea typeface="+mn-ea"/>
                <a:cs typeface="+mn-cs"/>
              </a:rPr>
              <a:t>Content</a:t>
            </a:r>
          </a:p>
        </p:txBody>
      </p:sp>
      <p:sp>
        <p:nvSpPr>
          <p:cNvPr id="13" name="Chart Placeholder 36">
            <a:extLst>
              <a:ext uri="{FF2B5EF4-FFF2-40B4-BE49-F238E27FC236}">
                <a16:creationId xmlns:a16="http://schemas.microsoft.com/office/drawing/2014/main" id="{7D7AD76A-F767-2D25-EAE0-0FCC2BEAF2CD}"/>
              </a:ext>
            </a:extLst>
          </p:cNvPr>
          <p:cNvSpPr>
            <a:spLocks noGrp="1"/>
          </p:cNvSpPr>
          <p:nvPr userDrawn="1">
            <p:ph type="chart" sz="quarter" idx="13"/>
          </p:nvPr>
        </p:nvSpPr>
        <p:spPr>
          <a:xfrm>
            <a:off x="6755440" y="1692281"/>
            <a:ext cx="4733696" cy="4484676"/>
          </a:xfrm>
        </p:spPr>
        <p:txBody>
          <a:bodyPr/>
          <a:lstStyle/>
          <a:p>
            <a:r>
              <a:rPr lang="en-US"/>
              <a:t>Click icon to add chart</a:t>
            </a:r>
          </a:p>
        </p:txBody>
      </p:sp>
      <p:sp>
        <p:nvSpPr>
          <p:cNvPr id="3" name="Title 2">
            <a:extLst>
              <a:ext uri="{FF2B5EF4-FFF2-40B4-BE49-F238E27FC236}">
                <a16:creationId xmlns:a16="http://schemas.microsoft.com/office/drawing/2014/main" id="{B0D16D37-C0EB-DE17-B862-3BB7BD527E15}"/>
              </a:ext>
            </a:extLst>
          </p:cNvPr>
          <p:cNvSpPr>
            <a:spLocks noGrp="1"/>
          </p:cNvSpPr>
          <p:nvPr>
            <p:ph type="title"/>
          </p:nvPr>
        </p:nvSpPr>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E914D27C-70BD-72F7-F538-2AF962B7B835}"/>
              </a:ext>
            </a:extLst>
          </p:cNvPr>
          <p:cNvCxnSpPr/>
          <p:nvPr userDrawn="1"/>
        </p:nvCxnSpPr>
        <p:spPr>
          <a:xfrm>
            <a:off x="579438" y="2143125"/>
            <a:ext cx="5276522" cy="0"/>
          </a:xfrm>
          <a:prstGeom prst="line">
            <a:avLst/>
          </a:prstGeom>
          <a:ln w="3175" cap="rnd">
            <a:solidFill>
              <a:srgbClr val="B1B3B3">
                <a:alpha val="70000"/>
              </a:srgbClr>
            </a:solidFill>
            <a:headEnd type="none" w="lg" len="med"/>
            <a:tailEnd type="oval" w="sm" len="sm"/>
          </a:ln>
        </p:spPr>
        <p:style>
          <a:lnRef idx="1">
            <a:schemeClr val="accent1"/>
          </a:lnRef>
          <a:fillRef idx="0">
            <a:schemeClr val="accent1"/>
          </a:fillRef>
          <a:effectRef idx="0">
            <a:schemeClr val="accent1"/>
          </a:effectRef>
          <a:fontRef idx="minor">
            <a:schemeClr val="tx1"/>
          </a:fontRef>
        </p:style>
      </p:cxnSp>
      <p:grpSp>
        <p:nvGrpSpPr>
          <p:cNvPr id="2" name="Group 1">
            <a:extLst>
              <a:ext uri="{FF2B5EF4-FFF2-40B4-BE49-F238E27FC236}">
                <a16:creationId xmlns:a16="http://schemas.microsoft.com/office/drawing/2014/main" id="{16843B3E-43BD-B293-78B8-AEC5B1139E34}"/>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4AA50685-443F-3B75-1600-2C35DA81D987}"/>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Oval 9">
              <a:extLst>
                <a:ext uri="{FF2B5EF4-FFF2-40B4-BE49-F238E27FC236}">
                  <a16:creationId xmlns:a16="http://schemas.microsoft.com/office/drawing/2014/main" id="{C1A43028-B2C0-95AD-86B1-06A8BDB10B11}"/>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 name="Freeform: Shape 10">
              <a:extLst>
                <a:ext uri="{FF2B5EF4-FFF2-40B4-BE49-F238E27FC236}">
                  <a16:creationId xmlns:a16="http://schemas.microsoft.com/office/drawing/2014/main" id="{90B225D8-9DDE-70A7-694E-68ECD28F2745}"/>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052839996"/>
      </p:ext>
    </p:extLst>
  </p:cSld>
  <p:clrMapOvr>
    <a:masterClrMapping/>
  </p:clrMapOvr>
  <p:transition>
    <p:fade/>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preserve="1" userDrawn="1">
  <p:cSld name="Title only with Venn Diagram, Dark background">
    <p:spTree>
      <p:nvGrpSpPr>
        <p:cNvPr id="1" name=""/>
        <p:cNvGrpSpPr/>
        <p:nvPr/>
      </p:nvGrpSpPr>
      <p:grpSpPr>
        <a:xfrm>
          <a:off x="0" y="0"/>
          <a:ext cx="0" cy="0"/>
          <a:chOff x="0" y="0"/>
          <a:chExt cx="0" cy="0"/>
        </a:xfrm>
      </p:grpSpPr>
      <p:sp>
        <p:nvSpPr>
          <p:cNvPr id="45" name="Rectangle: Rounded Corners 44">
            <a:extLst>
              <a:ext uri="{FF2B5EF4-FFF2-40B4-BE49-F238E27FC236}">
                <a16:creationId xmlns:a16="http://schemas.microsoft.com/office/drawing/2014/main" id="{C769AB16-2561-4903-460A-C0F075BC3673}"/>
              </a:ext>
            </a:extLst>
          </p:cNvPr>
          <p:cNvSpPr/>
          <p:nvPr userDrawn="1"/>
        </p:nvSpPr>
        <p:spPr bwMode="auto">
          <a:xfrm>
            <a:off x="6578600" y="1406774"/>
            <a:ext cx="5021263" cy="4865438"/>
          </a:xfrm>
          <a:prstGeom prst="roundRect">
            <a:avLst>
              <a:gd name="adj" fmla="val 3130"/>
            </a:avLst>
          </a:prstGeom>
          <a:solidFill>
            <a:schemeClr val="bg2"/>
          </a:solidFill>
          <a:ln w="6350">
            <a:noFill/>
          </a:ln>
          <a:effectLst>
            <a:outerShdw blurRad="584200" dist="76200" dir="2520000" sx="97000" sy="97000" algn="tl" rotWithShape="0">
              <a:schemeClr val="bg1">
                <a:alpha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cxnSp>
        <p:nvCxnSpPr>
          <p:cNvPr id="46" name="Straight Connector 45">
            <a:extLst>
              <a:ext uri="{FF2B5EF4-FFF2-40B4-BE49-F238E27FC236}">
                <a16:creationId xmlns:a16="http://schemas.microsoft.com/office/drawing/2014/main" id="{D7E5FAF2-F40E-D251-6528-589EA203CD56}"/>
              </a:ext>
            </a:extLst>
          </p:cNvPr>
          <p:cNvCxnSpPr>
            <a:cxnSpLocks/>
          </p:cNvCxnSpPr>
          <p:nvPr userDrawn="1"/>
        </p:nvCxnSpPr>
        <p:spPr>
          <a:xfrm flipV="1">
            <a:off x="7500203" y="1553827"/>
            <a:ext cx="0" cy="4571333"/>
          </a:xfrm>
          <a:prstGeom prst="line">
            <a:avLst/>
          </a:prstGeom>
          <a:ln w="3175">
            <a:solidFill>
              <a:srgbClr val="B1B3B3"/>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A191352-10E4-65DF-CB4F-6C20CE3FFFF0}"/>
              </a:ext>
            </a:extLst>
          </p:cNvPr>
          <p:cNvCxnSpPr>
            <a:cxnSpLocks/>
          </p:cNvCxnSpPr>
          <p:nvPr userDrawn="1"/>
        </p:nvCxnSpPr>
        <p:spPr>
          <a:xfrm rot="16200000" flipH="1" flipV="1">
            <a:off x="7225883" y="1993290"/>
            <a:ext cx="548640" cy="0"/>
          </a:xfrm>
          <a:prstGeom prst="line">
            <a:avLst/>
          </a:prstGeom>
          <a:ln w="25400" cap="rnd">
            <a:solidFill>
              <a:schemeClr val="accent6"/>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4C3F416-7865-BCFC-E014-2401B83E2A71}"/>
              </a:ext>
            </a:extLst>
          </p:cNvPr>
          <p:cNvCxnSpPr>
            <a:cxnSpLocks/>
          </p:cNvCxnSpPr>
          <p:nvPr userDrawn="1"/>
        </p:nvCxnSpPr>
        <p:spPr>
          <a:xfrm rot="16200000" flipH="1" flipV="1">
            <a:off x="7225883" y="3550650"/>
            <a:ext cx="54864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DDC5C907-1AD6-55B0-692B-F3F0A90A4199}"/>
              </a:ext>
            </a:extLst>
          </p:cNvPr>
          <p:cNvCxnSpPr>
            <a:cxnSpLocks/>
          </p:cNvCxnSpPr>
          <p:nvPr userDrawn="1"/>
        </p:nvCxnSpPr>
        <p:spPr>
          <a:xfrm rot="16200000" flipH="1" flipV="1">
            <a:off x="7225883" y="5108008"/>
            <a:ext cx="548640" cy="0"/>
          </a:xfrm>
          <a:prstGeom prst="line">
            <a:avLst/>
          </a:prstGeom>
          <a:ln w="25400" cap="rnd">
            <a:solidFill>
              <a:srgbClr val="49C5B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56" name="Freeform: Shape 55">
            <a:extLst>
              <a:ext uri="{FF2B5EF4-FFF2-40B4-BE49-F238E27FC236}">
                <a16:creationId xmlns:a16="http://schemas.microsoft.com/office/drawing/2014/main" id="{258A0305-10E3-5263-DEA3-4035B6A496F3}"/>
              </a:ext>
            </a:extLst>
          </p:cNvPr>
          <p:cNvSpPr/>
          <p:nvPr userDrawn="1"/>
        </p:nvSpPr>
        <p:spPr>
          <a:xfrm>
            <a:off x="701650" y="1573698"/>
            <a:ext cx="4811830" cy="4531592"/>
          </a:xfrm>
          <a:custGeom>
            <a:avLst/>
            <a:gdLst>
              <a:gd name="connsiteX0" fmla="*/ 2194687 w 4389374"/>
              <a:gd name="connsiteY0" fmla="*/ 0 h 4133740"/>
              <a:gd name="connsiteX1" fmla="*/ 3435339 w 4389374"/>
              <a:gd name="connsiteY1" fmla="*/ 1240652 h 4133740"/>
              <a:gd name="connsiteX2" fmla="*/ 3360056 w 4389374"/>
              <a:gd name="connsiteY2" fmla="*/ 1667229 h 4133740"/>
              <a:gd name="connsiteX3" fmla="*/ 3358295 w 4389374"/>
              <a:gd name="connsiteY3" fmla="*/ 1671467 h 4133740"/>
              <a:gd name="connsiteX4" fmla="*/ 3398756 w 4389374"/>
              <a:gd name="connsiteY4" fmla="*/ 1677642 h 4133740"/>
              <a:gd name="connsiteX5" fmla="*/ 4389374 w 4389374"/>
              <a:gd name="connsiteY5" fmla="*/ 2893088 h 4133740"/>
              <a:gd name="connsiteX6" fmla="*/ 3148722 w 4389374"/>
              <a:gd name="connsiteY6" fmla="*/ 4133740 h 4133740"/>
              <a:gd name="connsiteX7" fmla="*/ 2271449 w 4389374"/>
              <a:gd name="connsiteY7" fmla="*/ 3770361 h 4133740"/>
              <a:gd name="connsiteX8" fmla="*/ 2194687 w 4389374"/>
              <a:gd name="connsiteY8" fmla="*/ 3685902 h 4133740"/>
              <a:gd name="connsiteX9" fmla="*/ 2117925 w 4389374"/>
              <a:gd name="connsiteY9" fmla="*/ 3770361 h 4133740"/>
              <a:gd name="connsiteX10" fmla="*/ 1240652 w 4389374"/>
              <a:gd name="connsiteY10" fmla="*/ 4133740 h 4133740"/>
              <a:gd name="connsiteX11" fmla="*/ 0 w 4389374"/>
              <a:gd name="connsiteY11" fmla="*/ 2893088 h 4133740"/>
              <a:gd name="connsiteX12" fmla="*/ 990617 w 4389374"/>
              <a:gd name="connsiteY12" fmla="*/ 1677642 h 4133740"/>
              <a:gd name="connsiteX13" fmla="*/ 1032389 w 4389374"/>
              <a:gd name="connsiteY13" fmla="*/ 1671267 h 4133740"/>
              <a:gd name="connsiteX14" fmla="*/ 1009812 w 4389374"/>
              <a:gd name="connsiteY14" fmla="*/ 1609584 h 4133740"/>
              <a:gd name="connsiteX15" fmla="*/ 954035 w 4389374"/>
              <a:gd name="connsiteY15" fmla="*/ 1240652 h 4133740"/>
              <a:gd name="connsiteX16" fmla="*/ 2194687 w 4389374"/>
              <a:gd name="connsiteY16" fmla="*/ 0 h 4133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89374" h="4133740">
                <a:moveTo>
                  <a:pt x="2194687" y="0"/>
                </a:moveTo>
                <a:cubicBezTo>
                  <a:pt x="2879879" y="0"/>
                  <a:pt x="3435339" y="555459"/>
                  <a:pt x="3435339" y="1240652"/>
                </a:cubicBezTo>
                <a:cubicBezTo>
                  <a:pt x="3435339" y="1390538"/>
                  <a:pt x="3408759" y="1534216"/>
                  <a:pt x="3360056" y="1667229"/>
                </a:cubicBezTo>
                <a:lnTo>
                  <a:pt x="3358295" y="1671467"/>
                </a:lnTo>
                <a:lnTo>
                  <a:pt x="3398756" y="1677642"/>
                </a:lnTo>
                <a:cubicBezTo>
                  <a:pt x="3964100" y="1793328"/>
                  <a:pt x="4389374" y="2293544"/>
                  <a:pt x="4389374" y="2893088"/>
                </a:cubicBezTo>
                <a:cubicBezTo>
                  <a:pt x="4389374" y="3578280"/>
                  <a:pt x="3833914" y="4133740"/>
                  <a:pt x="3148722" y="4133740"/>
                </a:cubicBezTo>
                <a:cubicBezTo>
                  <a:pt x="2806126" y="4133740"/>
                  <a:pt x="2495963" y="3994875"/>
                  <a:pt x="2271449" y="3770361"/>
                </a:cubicBezTo>
                <a:lnTo>
                  <a:pt x="2194687" y="3685902"/>
                </a:lnTo>
                <a:lnTo>
                  <a:pt x="2117925" y="3770361"/>
                </a:lnTo>
                <a:cubicBezTo>
                  <a:pt x="1893411" y="3994875"/>
                  <a:pt x="1583248" y="4133740"/>
                  <a:pt x="1240652" y="4133740"/>
                </a:cubicBezTo>
                <a:cubicBezTo>
                  <a:pt x="555459" y="4133740"/>
                  <a:pt x="0" y="3578280"/>
                  <a:pt x="0" y="2893088"/>
                </a:cubicBezTo>
                <a:cubicBezTo>
                  <a:pt x="0" y="2293544"/>
                  <a:pt x="425274" y="1793328"/>
                  <a:pt x="990617" y="1677642"/>
                </a:cubicBezTo>
                <a:lnTo>
                  <a:pt x="1032389" y="1671267"/>
                </a:lnTo>
                <a:lnTo>
                  <a:pt x="1009812" y="1609584"/>
                </a:lnTo>
                <a:cubicBezTo>
                  <a:pt x="973563" y="1493038"/>
                  <a:pt x="954035" y="1369126"/>
                  <a:pt x="954035" y="1240652"/>
                </a:cubicBezTo>
                <a:cubicBezTo>
                  <a:pt x="954035" y="555459"/>
                  <a:pt x="1509494" y="0"/>
                  <a:pt x="2194687" y="0"/>
                </a:cubicBezTo>
                <a:close/>
              </a:path>
            </a:pathLst>
          </a:cu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p>
        </p:txBody>
      </p:sp>
      <p:sp>
        <p:nvSpPr>
          <p:cNvPr id="57" name="Freeform: Shape 56">
            <a:extLst>
              <a:ext uri="{FF2B5EF4-FFF2-40B4-BE49-F238E27FC236}">
                <a16:creationId xmlns:a16="http://schemas.microsoft.com/office/drawing/2014/main" id="{214A146C-5A29-615D-9173-74DA10822BD2}"/>
              </a:ext>
            </a:extLst>
          </p:cNvPr>
          <p:cNvSpPr/>
          <p:nvPr userDrawn="1"/>
        </p:nvSpPr>
        <p:spPr>
          <a:xfrm>
            <a:off x="1842989" y="1669181"/>
            <a:ext cx="2529149" cy="2529149"/>
          </a:xfrm>
          <a:custGeom>
            <a:avLst/>
            <a:gdLst>
              <a:gd name="connsiteX0" fmla="*/ 0 w 1664229"/>
              <a:gd name="connsiteY0" fmla="*/ 832115 h 1664229"/>
              <a:gd name="connsiteX1" fmla="*/ 832115 w 1664229"/>
              <a:gd name="connsiteY1" fmla="*/ 0 h 1664229"/>
              <a:gd name="connsiteX2" fmla="*/ 1664230 w 1664229"/>
              <a:gd name="connsiteY2" fmla="*/ 832115 h 1664229"/>
              <a:gd name="connsiteX3" fmla="*/ 832115 w 1664229"/>
              <a:gd name="connsiteY3" fmla="*/ 1664230 h 1664229"/>
              <a:gd name="connsiteX4" fmla="*/ 0 w 1664229"/>
              <a:gd name="connsiteY4" fmla="*/ 832115 h 166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4229" h="1664229">
                <a:moveTo>
                  <a:pt x="0" y="832115"/>
                </a:moveTo>
                <a:cubicBezTo>
                  <a:pt x="0" y="372551"/>
                  <a:pt x="372551" y="0"/>
                  <a:pt x="832115" y="0"/>
                </a:cubicBezTo>
                <a:cubicBezTo>
                  <a:pt x="1291679" y="0"/>
                  <a:pt x="1664230" y="372551"/>
                  <a:pt x="1664230" y="832115"/>
                </a:cubicBezTo>
                <a:cubicBezTo>
                  <a:pt x="1664230" y="1291679"/>
                  <a:pt x="1291679" y="1664230"/>
                  <a:pt x="832115" y="1664230"/>
                </a:cubicBezTo>
                <a:cubicBezTo>
                  <a:pt x="372551" y="1664230"/>
                  <a:pt x="0" y="1291679"/>
                  <a:pt x="0" y="832115"/>
                </a:cubicBezTo>
                <a:close/>
              </a:path>
            </a:pathLst>
          </a:custGeom>
          <a:solidFill>
            <a:schemeClr val="bg2">
              <a:lumMod val="90000"/>
              <a:lumOff val="10000"/>
              <a:alpha val="10000"/>
            </a:schemeClr>
          </a:solidFill>
          <a:ln w="19050">
            <a:solidFill>
              <a:schemeClr val="accent6"/>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accent1">
                  <a:lumMod val="75000"/>
                </a:schemeClr>
              </a:solidFill>
            </a:endParaRPr>
          </a:p>
        </p:txBody>
      </p:sp>
      <p:sp>
        <p:nvSpPr>
          <p:cNvPr id="58" name="Freeform: Shape 57">
            <a:extLst>
              <a:ext uri="{FF2B5EF4-FFF2-40B4-BE49-F238E27FC236}">
                <a16:creationId xmlns:a16="http://schemas.microsoft.com/office/drawing/2014/main" id="{9CBBB97E-90A7-F728-F9B4-3734E0BC0279}"/>
              </a:ext>
            </a:extLst>
          </p:cNvPr>
          <p:cNvSpPr/>
          <p:nvPr userDrawn="1"/>
        </p:nvSpPr>
        <p:spPr>
          <a:xfrm>
            <a:off x="2888845" y="3480656"/>
            <a:ext cx="2529149" cy="2529149"/>
          </a:xfrm>
          <a:custGeom>
            <a:avLst/>
            <a:gdLst>
              <a:gd name="connsiteX0" fmla="*/ 0 w 1664229"/>
              <a:gd name="connsiteY0" fmla="*/ 832115 h 1664229"/>
              <a:gd name="connsiteX1" fmla="*/ 832115 w 1664229"/>
              <a:gd name="connsiteY1" fmla="*/ 0 h 1664229"/>
              <a:gd name="connsiteX2" fmla="*/ 1664230 w 1664229"/>
              <a:gd name="connsiteY2" fmla="*/ 832115 h 1664229"/>
              <a:gd name="connsiteX3" fmla="*/ 832115 w 1664229"/>
              <a:gd name="connsiteY3" fmla="*/ 1664230 h 1664229"/>
              <a:gd name="connsiteX4" fmla="*/ 0 w 1664229"/>
              <a:gd name="connsiteY4" fmla="*/ 832115 h 166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4229" h="1664229">
                <a:moveTo>
                  <a:pt x="0" y="832115"/>
                </a:moveTo>
                <a:cubicBezTo>
                  <a:pt x="0" y="372551"/>
                  <a:pt x="372551" y="0"/>
                  <a:pt x="832115" y="0"/>
                </a:cubicBezTo>
                <a:cubicBezTo>
                  <a:pt x="1291679" y="0"/>
                  <a:pt x="1664230" y="372551"/>
                  <a:pt x="1664230" y="832115"/>
                </a:cubicBezTo>
                <a:cubicBezTo>
                  <a:pt x="1664230" y="1291679"/>
                  <a:pt x="1291679" y="1664230"/>
                  <a:pt x="832115" y="1664230"/>
                </a:cubicBezTo>
                <a:cubicBezTo>
                  <a:pt x="372551" y="1664230"/>
                  <a:pt x="0" y="1291679"/>
                  <a:pt x="0" y="832115"/>
                </a:cubicBezTo>
                <a:close/>
              </a:path>
            </a:pathLst>
          </a:custGeom>
          <a:solidFill>
            <a:schemeClr val="bg2">
              <a:lumMod val="90000"/>
              <a:lumOff val="10000"/>
              <a:alpha val="10000"/>
            </a:schemeClr>
          </a:solidFill>
          <a:ln w="19050">
            <a:solidFill>
              <a:schemeClr val="accent5"/>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accent1"/>
              </a:solidFill>
            </a:endParaRPr>
          </a:p>
        </p:txBody>
      </p:sp>
      <p:sp>
        <p:nvSpPr>
          <p:cNvPr id="59" name="Freeform: Shape 58">
            <a:extLst>
              <a:ext uri="{FF2B5EF4-FFF2-40B4-BE49-F238E27FC236}">
                <a16:creationId xmlns:a16="http://schemas.microsoft.com/office/drawing/2014/main" id="{B11968FE-FD81-63F6-FC70-BEBB1AF97DA3}"/>
              </a:ext>
            </a:extLst>
          </p:cNvPr>
          <p:cNvSpPr/>
          <p:nvPr userDrawn="1"/>
        </p:nvSpPr>
        <p:spPr>
          <a:xfrm>
            <a:off x="797133" y="3480656"/>
            <a:ext cx="2529149" cy="2529149"/>
          </a:xfrm>
          <a:custGeom>
            <a:avLst/>
            <a:gdLst>
              <a:gd name="connsiteX0" fmla="*/ 0 w 1664229"/>
              <a:gd name="connsiteY0" fmla="*/ 832115 h 1664229"/>
              <a:gd name="connsiteX1" fmla="*/ 832115 w 1664229"/>
              <a:gd name="connsiteY1" fmla="*/ 0 h 1664229"/>
              <a:gd name="connsiteX2" fmla="*/ 1664230 w 1664229"/>
              <a:gd name="connsiteY2" fmla="*/ 832115 h 1664229"/>
              <a:gd name="connsiteX3" fmla="*/ 832115 w 1664229"/>
              <a:gd name="connsiteY3" fmla="*/ 1664230 h 1664229"/>
              <a:gd name="connsiteX4" fmla="*/ 0 w 1664229"/>
              <a:gd name="connsiteY4" fmla="*/ 832115 h 166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4229" h="1664229">
                <a:moveTo>
                  <a:pt x="0" y="832115"/>
                </a:moveTo>
                <a:cubicBezTo>
                  <a:pt x="0" y="372551"/>
                  <a:pt x="372551" y="0"/>
                  <a:pt x="832115" y="0"/>
                </a:cubicBezTo>
                <a:cubicBezTo>
                  <a:pt x="1291679" y="0"/>
                  <a:pt x="1664230" y="372551"/>
                  <a:pt x="1664230" y="832115"/>
                </a:cubicBezTo>
                <a:cubicBezTo>
                  <a:pt x="1664230" y="1291679"/>
                  <a:pt x="1291679" y="1664230"/>
                  <a:pt x="832115" y="1664230"/>
                </a:cubicBezTo>
                <a:cubicBezTo>
                  <a:pt x="372551" y="1664230"/>
                  <a:pt x="0" y="1291679"/>
                  <a:pt x="0" y="832115"/>
                </a:cubicBezTo>
                <a:close/>
              </a:path>
            </a:pathLst>
          </a:custGeom>
          <a:solidFill>
            <a:schemeClr val="bg2">
              <a:lumMod val="90000"/>
              <a:lumOff val="10000"/>
              <a:alpha val="10000"/>
            </a:schemeClr>
          </a:solidFill>
          <a:ln w="19050">
            <a:solidFill>
              <a:srgbClr val="49C5B1"/>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lt1"/>
              </a:solidFill>
            </a:endParaRPr>
          </a:p>
        </p:txBody>
      </p:sp>
      <p:sp>
        <p:nvSpPr>
          <p:cNvPr id="60" name="Freeform: Shape 59">
            <a:extLst>
              <a:ext uri="{FF2B5EF4-FFF2-40B4-BE49-F238E27FC236}">
                <a16:creationId xmlns:a16="http://schemas.microsoft.com/office/drawing/2014/main" id="{27674F74-1024-A8C5-0D9F-9CA360F09EC5}"/>
              </a:ext>
            </a:extLst>
          </p:cNvPr>
          <p:cNvSpPr/>
          <p:nvPr userDrawn="1"/>
        </p:nvSpPr>
        <p:spPr>
          <a:xfrm>
            <a:off x="2421056" y="3454898"/>
            <a:ext cx="1373016" cy="1373014"/>
          </a:xfrm>
          <a:custGeom>
            <a:avLst/>
            <a:gdLst>
              <a:gd name="connsiteX0" fmla="*/ 0 w 3328458"/>
              <a:gd name="connsiteY0" fmla="*/ 1664229 h 3328458"/>
              <a:gd name="connsiteX1" fmla="*/ 1664229 w 3328458"/>
              <a:gd name="connsiteY1" fmla="*/ 0 h 3328458"/>
              <a:gd name="connsiteX2" fmla="*/ 3328458 w 3328458"/>
              <a:gd name="connsiteY2" fmla="*/ 1664229 h 3328458"/>
              <a:gd name="connsiteX3" fmla="*/ 1664229 w 3328458"/>
              <a:gd name="connsiteY3" fmla="*/ 3328458 h 3328458"/>
              <a:gd name="connsiteX4" fmla="*/ 0 w 3328458"/>
              <a:gd name="connsiteY4" fmla="*/ 1664229 h 3328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8458" h="3328458">
                <a:moveTo>
                  <a:pt x="0" y="1664229"/>
                </a:moveTo>
                <a:cubicBezTo>
                  <a:pt x="0" y="745101"/>
                  <a:pt x="745101" y="0"/>
                  <a:pt x="1664229" y="0"/>
                </a:cubicBezTo>
                <a:cubicBezTo>
                  <a:pt x="2583357" y="0"/>
                  <a:pt x="3328458" y="745101"/>
                  <a:pt x="3328458" y="1664229"/>
                </a:cubicBezTo>
                <a:cubicBezTo>
                  <a:pt x="3328458" y="2583357"/>
                  <a:pt x="2583357" y="3328458"/>
                  <a:pt x="1664229" y="3328458"/>
                </a:cubicBezTo>
                <a:cubicBezTo>
                  <a:pt x="745101" y="3328458"/>
                  <a:pt x="0" y="2583357"/>
                  <a:pt x="0" y="1664229"/>
                </a:cubicBezTo>
                <a:close/>
              </a:path>
            </a:pathLst>
          </a:cu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p>
        </p:txBody>
      </p:sp>
      <p:sp>
        <p:nvSpPr>
          <p:cNvPr id="61" name="Freeform 40_1">
            <a:extLst>
              <a:ext uri="{FF2B5EF4-FFF2-40B4-BE49-F238E27FC236}">
                <a16:creationId xmlns:a16="http://schemas.microsoft.com/office/drawing/2014/main" id="{431CC801-0C99-E6E9-10F3-3845225CB878}"/>
              </a:ext>
            </a:extLst>
          </p:cNvPr>
          <p:cNvSpPr/>
          <p:nvPr userDrawn="1"/>
        </p:nvSpPr>
        <p:spPr>
          <a:xfrm>
            <a:off x="2517713" y="3551555"/>
            <a:ext cx="1179702" cy="1179700"/>
          </a:xfrm>
          <a:custGeom>
            <a:avLst/>
            <a:gdLst>
              <a:gd name="connsiteX0" fmla="*/ 0 w 3328458"/>
              <a:gd name="connsiteY0" fmla="*/ 1664229 h 3328458"/>
              <a:gd name="connsiteX1" fmla="*/ 1664229 w 3328458"/>
              <a:gd name="connsiteY1" fmla="*/ 0 h 3328458"/>
              <a:gd name="connsiteX2" fmla="*/ 3328458 w 3328458"/>
              <a:gd name="connsiteY2" fmla="*/ 1664229 h 3328458"/>
              <a:gd name="connsiteX3" fmla="*/ 1664229 w 3328458"/>
              <a:gd name="connsiteY3" fmla="*/ 3328458 h 3328458"/>
              <a:gd name="connsiteX4" fmla="*/ 0 w 3328458"/>
              <a:gd name="connsiteY4" fmla="*/ 1664229 h 3328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8458" h="3328458">
                <a:moveTo>
                  <a:pt x="0" y="1664229"/>
                </a:moveTo>
                <a:cubicBezTo>
                  <a:pt x="0" y="745101"/>
                  <a:pt x="745101" y="0"/>
                  <a:pt x="1664229" y="0"/>
                </a:cubicBezTo>
                <a:cubicBezTo>
                  <a:pt x="2583357" y="0"/>
                  <a:pt x="3328458" y="745101"/>
                  <a:pt x="3328458" y="1664229"/>
                </a:cubicBezTo>
                <a:cubicBezTo>
                  <a:pt x="3328458" y="2583357"/>
                  <a:pt x="2583357" y="3328458"/>
                  <a:pt x="1664229" y="3328458"/>
                </a:cubicBezTo>
                <a:cubicBezTo>
                  <a:pt x="745101" y="3328458"/>
                  <a:pt x="0" y="2583357"/>
                  <a:pt x="0" y="1664229"/>
                </a:cubicBezTo>
                <a:close/>
              </a:path>
            </a:pathLst>
          </a:cu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p>
        </p:txBody>
      </p:sp>
      <p:sp>
        <p:nvSpPr>
          <p:cNvPr id="62" name="Freeform: Shape 61">
            <a:extLst>
              <a:ext uri="{FF2B5EF4-FFF2-40B4-BE49-F238E27FC236}">
                <a16:creationId xmlns:a16="http://schemas.microsoft.com/office/drawing/2014/main" id="{40407436-C2DF-BD66-E440-90B63C303F3C}"/>
              </a:ext>
            </a:extLst>
          </p:cNvPr>
          <p:cNvSpPr/>
          <p:nvPr userDrawn="1"/>
        </p:nvSpPr>
        <p:spPr>
          <a:xfrm>
            <a:off x="606165" y="1478213"/>
            <a:ext cx="5002800" cy="4722562"/>
          </a:xfrm>
          <a:custGeom>
            <a:avLst/>
            <a:gdLst>
              <a:gd name="connsiteX0" fmla="*/ 2281789 w 4563578"/>
              <a:gd name="connsiteY0" fmla="*/ 0 h 4307944"/>
              <a:gd name="connsiteX1" fmla="*/ 3609543 w 4563578"/>
              <a:gd name="connsiteY1" fmla="*/ 1327754 h 4307944"/>
              <a:gd name="connsiteX2" fmla="*/ 3582568 w 4563578"/>
              <a:gd name="connsiteY2" fmla="*/ 1595342 h 4307944"/>
              <a:gd name="connsiteX3" fmla="*/ 3557383 w 4563578"/>
              <a:gd name="connsiteY3" fmla="*/ 1693289 h 4307944"/>
              <a:gd name="connsiteX4" fmla="*/ 3630657 w 4563578"/>
              <a:gd name="connsiteY4" fmla="*/ 1712129 h 4307944"/>
              <a:gd name="connsiteX5" fmla="*/ 4563578 w 4563578"/>
              <a:gd name="connsiteY5" fmla="*/ 2980190 h 4307944"/>
              <a:gd name="connsiteX6" fmla="*/ 3235824 w 4563578"/>
              <a:gd name="connsiteY6" fmla="*/ 4307944 h 4307944"/>
              <a:gd name="connsiteX7" fmla="*/ 2296960 w 4563578"/>
              <a:gd name="connsiteY7" fmla="*/ 3919053 h 4307944"/>
              <a:gd name="connsiteX8" fmla="*/ 2281789 w 4563578"/>
              <a:gd name="connsiteY8" fmla="*/ 3902360 h 4307944"/>
              <a:gd name="connsiteX9" fmla="*/ 2266617 w 4563578"/>
              <a:gd name="connsiteY9" fmla="*/ 3919053 h 4307944"/>
              <a:gd name="connsiteX10" fmla="*/ 1327754 w 4563578"/>
              <a:gd name="connsiteY10" fmla="*/ 4307944 h 4307944"/>
              <a:gd name="connsiteX11" fmla="*/ 0 w 4563578"/>
              <a:gd name="connsiteY11" fmla="*/ 2980190 h 4307944"/>
              <a:gd name="connsiteX12" fmla="*/ 932921 w 4563578"/>
              <a:gd name="connsiteY12" fmla="*/ 1712129 h 4307944"/>
              <a:gd name="connsiteX13" fmla="*/ 1006075 w 4563578"/>
              <a:gd name="connsiteY13" fmla="*/ 1693320 h 4307944"/>
              <a:gd name="connsiteX14" fmla="*/ 993814 w 4563578"/>
              <a:gd name="connsiteY14" fmla="*/ 1651616 h 4307944"/>
              <a:gd name="connsiteX15" fmla="*/ 954035 w 4563578"/>
              <a:gd name="connsiteY15" fmla="*/ 1327754 h 4307944"/>
              <a:gd name="connsiteX16" fmla="*/ 2281789 w 4563578"/>
              <a:gd name="connsiteY16" fmla="*/ 0 h 4307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63578" h="4307944">
                <a:moveTo>
                  <a:pt x="2281789" y="0"/>
                </a:moveTo>
                <a:cubicBezTo>
                  <a:pt x="3015086" y="0"/>
                  <a:pt x="3609543" y="594456"/>
                  <a:pt x="3609543" y="1327754"/>
                </a:cubicBezTo>
                <a:cubicBezTo>
                  <a:pt x="3609543" y="1419416"/>
                  <a:pt x="3600254" y="1508909"/>
                  <a:pt x="3582568" y="1595342"/>
                </a:cubicBezTo>
                <a:lnTo>
                  <a:pt x="3557383" y="1693289"/>
                </a:lnTo>
                <a:lnTo>
                  <a:pt x="3630657" y="1712129"/>
                </a:lnTo>
                <a:cubicBezTo>
                  <a:pt x="4171144" y="1880238"/>
                  <a:pt x="4563578" y="2384386"/>
                  <a:pt x="4563578" y="2980190"/>
                </a:cubicBezTo>
                <a:cubicBezTo>
                  <a:pt x="4563578" y="3713487"/>
                  <a:pt x="3969121" y="4307944"/>
                  <a:pt x="3235824" y="4307944"/>
                </a:cubicBezTo>
                <a:cubicBezTo>
                  <a:pt x="2869175" y="4307944"/>
                  <a:pt x="2537237" y="4159330"/>
                  <a:pt x="2296960" y="3919053"/>
                </a:cubicBezTo>
                <a:lnTo>
                  <a:pt x="2281789" y="3902360"/>
                </a:lnTo>
                <a:lnTo>
                  <a:pt x="2266617" y="3919053"/>
                </a:lnTo>
                <a:cubicBezTo>
                  <a:pt x="2026341" y="4159330"/>
                  <a:pt x="1694402" y="4307944"/>
                  <a:pt x="1327754" y="4307944"/>
                </a:cubicBezTo>
                <a:cubicBezTo>
                  <a:pt x="594456" y="4307944"/>
                  <a:pt x="0" y="3713487"/>
                  <a:pt x="0" y="2980190"/>
                </a:cubicBezTo>
                <a:cubicBezTo>
                  <a:pt x="0" y="2384386"/>
                  <a:pt x="392434" y="1880238"/>
                  <a:pt x="932921" y="1712129"/>
                </a:cubicBezTo>
                <a:lnTo>
                  <a:pt x="1006075" y="1693320"/>
                </a:lnTo>
                <a:lnTo>
                  <a:pt x="993814" y="1651616"/>
                </a:lnTo>
                <a:cubicBezTo>
                  <a:pt x="967832" y="1547958"/>
                  <a:pt x="954035" y="1439467"/>
                  <a:pt x="954035" y="1327754"/>
                </a:cubicBezTo>
                <a:cubicBezTo>
                  <a:pt x="954035" y="594456"/>
                  <a:pt x="1548491" y="0"/>
                  <a:pt x="2281789" y="0"/>
                </a:cubicBezTo>
                <a:close/>
              </a:path>
            </a:pathLst>
          </a:custGeom>
          <a:noFill/>
          <a:ln w="6350">
            <a:solidFill>
              <a:srgbClr val="B1B3B3"/>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lt1"/>
              </a:solidFill>
            </a:endParaRPr>
          </a:p>
        </p:txBody>
      </p:sp>
      <p:sp>
        <p:nvSpPr>
          <p:cNvPr id="63" name="Oval 62">
            <a:extLst>
              <a:ext uri="{FF2B5EF4-FFF2-40B4-BE49-F238E27FC236}">
                <a16:creationId xmlns:a16="http://schemas.microsoft.com/office/drawing/2014/main" id="{7DAD8C8F-1408-00CA-4135-5A52A184B222}"/>
              </a:ext>
            </a:extLst>
          </p:cNvPr>
          <p:cNvSpPr/>
          <p:nvPr userDrawn="1"/>
        </p:nvSpPr>
        <p:spPr bwMode="auto">
          <a:xfrm>
            <a:off x="1646616" y="3289810"/>
            <a:ext cx="67024" cy="67024"/>
          </a:xfrm>
          <a:prstGeom prst="ellipse">
            <a:avLst/>
          </a:prstGeom>
          <a:solidFill>
            <a:srgbClr val="B1B3B3"/>
          </a:solidFill>
          <a:ln w="6350">
            <a:solidFill>
              <a:schemeClr val="tx1">
                <a:lumMod val="75000"/>
                <a:alpha val="24000"/>
              </a:schemeClr>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4" name="Oval 63">
            <a:extLst>
              <a:ext uri="{FF2B5EF4-FFF2-40B4-BE49-F238E27FC236}">
                <a16:creationId xmlns:a16="http://schemas.microsoft.com/office/drawing/2014/main" id="{579845BA-868B-3D7B-04E3-036365C08AFB}"/>
              </a:ext>
            </a:extLst>
          </p:cNvPr>
          <p:cNvSpPr/>
          <p:nvPr userDrawn="1"/>
        </p:nvSpPr>
        <p:spPr bwMode="auto">
          <a:xfrm>
            <a:off x="4472388" y="3289810"/>
            <a:ext cx="67024" cy="67024"/>
          </a:xfrm>
          <a:prstGeom prst="ellipse">
            <a:avLst/>
          </a:prstGeom>
          <a:solidFill>
            <a:srgbClr val="B1B3B3"/>
          </a:solidFill>
          <a:ln w="6350">
            <a:solidFill>
              <a:schemeClr val="tx1">
                <a:lumMod val="75000"/>
                <a:alpha val="24000"/>
              </a:schemeClr>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5" name="Oval 64">
            <a:extLst>
              <a:ext uri="{FF2B5EF4-FFF2-40B4-BE49-F238E27FC236}">
                <a16:creationId xmlns:a16="http://schemas.microsoft.com/office/drawing/2014/main" id="{BFEA6F81-CEFC-B042-2E83-F56E047C2CF3}"/>
              </a:ext>
            </a:extLst>
          </p:cNvPr>
          <p:cNvSpPr/>
          <p:nvPr userDrawn="1"/>
        </p:nvSpPr>
        <p:spPr bwMode="auto">
          <a:xfrm>
            <a:off x="3074052" y="5728940"/>
            <a:ext cx="67024" cy="67024"/>
          </a:xfrm>
          <a:prstGeom prst="ellipse">
            <a:avLst/>
          </a:prstGeom>
          <a:solidFill>
            <a:srgbClr val="B1B3B3"/>
          </a:solidFill>
          <a:ln w="6350">
            <a:solidFill>
              <a:schemeClr val="tx1">
                <a:lumMod val="75000"/>
                <a:alpha val="24000"/>
              </a:schemeClr>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49" name="Text Placeholder 30">
            <a:extLst>
              <a:ext uri="{FF2B5EF4-FFF2-40B4-BE49-F238E27FC236}">
                <a16:creationId xmlns:a16="http://schemas.microsoft.com/office/drawing/2014/main" id="{035DA9BD-0FB9-60FD-35CA-7F94B488A894}"/>
              </a:ext>
            </a:extLst>
          </p:cNvPr>
          <p:cNvSpPr>
            <a:spLocks noGrp="1"/>
          </p:cNvSpPr>
          <p:nvPr userDrawn="1">
            <p:ph type="body" sz="quarter" idx="16" hasCustomPrompt="1"/>
          </p:nvPr>
        </p:nvSpPr>
        <p:spPr>
          <a:xfrm>
            <a:off x="2798305" y="2002397"/>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spAutoFit/>
          </a:bodyPr>
          <a:lstStyle>
            <a:lvl1pPr marL="0" indent="0">
              <a:buNone/>
              <a:defRPr lang="en-US" sz="3600" b="1" dirty="0" smtClean="0">
                <a:solidFill>
                  <a:schemeClr val="accent2"/>
                </a:solidFill>
              </a:defRPr>
            </a:lvl1pPr>
          </a:lstStyle>
          <a:p>
            <a:pPr marL="0" lvl="0" algn="ctr" defTabSz="914367"/>
            <a:r>
              <a:rPr lang="en-US"/>
              <a:t>01</a:t>
            </a:r>
          </a:p>
        </p:txBody>
      </p:sp>
      <p:sp>
        <p:nvSpPr>
          <p:cNvPr id="50" name="Text Placeholder 30">
            <a:extLst>
              <a:ext uri="{FF2B5EF4-FFF2-40B4-BE49-F238E27FC236}">
                <a16:creationId xmlns:a16="http://schemas.microsoft.com/office/drawing/2014/main" id="{3CAA1C09-FECC-CAE2-E2F1-6484D32DB0E7}"/>
              </a:ext>
            </a:extLst>
          </p:cNvPr>
          <p:cNvSpPr>
            <a:spLocks noGrp="1"/>
          </p:cNvSpPr>
          <p:nvPr userDrawn="1">
            <p:ph type="body" sz="quarter" idx="17" hasCustomPrompt="1"/>
          </p:nvPr>
        </p:nvSpPr>
        <p:spPr>
          <a:xfrm>
            <a:off x="2102929" y="2631257"/>
            <a:ext cx="2009268" cy="276999"/>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t">
            <a:spAutoFit/>
          </a:bodyPr>
          <a:lstStyle>
            <a:lvl1pPr marL="0" indent="0" algn="ctr">
              <a:buNone/>
              <a:defRPr lang="en-US" sz="1800" dirty="0" smtClean="0">
                <a:solidFill>
                  <a:schemeClr val="accent2"/>
                </a:solidFill>
                <a:latin typeface="+mj-lt"/>
              </a:defRPr>
            </a:lvl1pPr>
          </a:lstStyle>
          <a:p>
            <a:pPr marL="0" lvl="0" algn="ctr" defTabSz="914367"/>
            <a:r>
              <a:rPr lang="en-US"/>
              <a:t>Text goes here</a:t>
            </a:r>
          </a:p>
        </p:txBody>
      </p:sp>
      <p:sp>
        <p:nvSpPr>
          <p:cNvPr id="53" name="Text Placeholder 30">
            <a:extLst>
              <a:ext uri="{FF2B5EF4-FFF2-40B4-BE49-F238E27FC236}">
                <a16:creationId xmlns:a16="http://schemas.microsoft.com/office/drawing/2014/main" id="{4136C82D-5266-86CB-CB1B-5F653671C0D9}"/>
              </a:ext>
            </a:extLst>
          </p:cNvPr>
          <p:cNvSpPr>
            <a:spLocks noGrp="1"/>
          </p:cNvSpPr>
          <p:nvPr userDrawn="1">
            <p:ph type="body" sz="quarter" idx="20" hasCustomPrompt="1"/>
          </p:nvPr>
        </p:nvSpPr>
        <p:spPr>
          <a:xfrm>
            <a:off x="1466851" y="4153377"/>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spAutoFit/>
          </a:bodyPr>
          <a:lstStyle>
            <a:lvl1pPr marL="0" indent="0">
              <a:buNone/>
              <a:defRPr lang="en-US" sz="3600" b="1" dirty="0" smtClean="0">
                <a:solidFill>
                  <a:srgbClr val="225B62"/>
                </a:solidFill>
              </a:defRPr>
            </a:lvl1pPr>
          </a:lstStyle>
          <a:p>
            <a:pPr marL="0" lvl="0" algn="ctr" defTabSz="914367"/>
            <a:r>
              <a:rPr lang="en-US"/>
              <a:t>03</a:t>
            </a:r>
          </a:p>
        </p:txBody>
      </p:sp>
      <p:sp>
        <p:nvSpPr>
          <p:cNvPr id="54" name="Text Placeholder 30">
            <a:extLst>
              <a:ext uri="{FF2B5EF4-FFF2-40B4-BE49-F238E27FC236}">
                <a16:creationId xmlns:a16="http://schemas.microsoft.com/office/drawing/2014/main" id="{A851BA58-05FA-4D2C-588D-E958965CF619}"/>
              </a:ext>
            </a:extLst>
          </p:cNvPr>
          <p:cNvSpPr>
            <a:spLocks noGrp="1"/>
          </p:cNvSpPr>
          <p:nvPr userDrawn="1">
            <p:ph type="body" sz="quarter" idx="21" hasCustomPrompt="1"/>
          </p:nvPr>
        </p:nvSpPr>
        <p:spPr>
          <a:xfrm>
            <a:off x="771475" y="4782616"/>
            <a:ext cx="2009268" cy="276999"/>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t">
            <a:spAutoFit/>
          </a:bodyPr>
          <a:lstStyle>
            <a:lvl1pPr marL="0" indent="0" algn="ctr">
              <a:buNone/>
              <a:defRPr lang="en-US" sz="1800" dirty="0" smtClean="0">
                <a:solidFill>
                  <a:srgbClr val="225B62"/>
                </a:solidFill>
                <a:latin typeface="+mj-lt"/>
              </a:defRPr>
            </a:lvl1pPr>
          </a:lstStyle>
          <a:p>
            <a:pPr marL="0" lvl="0" algn="ctr" defTabSz="914367"/>
            <a:r>
              <a:rPr lang="en-US"/>
              <a:t>Text goes here</a:t>
            </a:r>
          </a:p>
        </p:txBody>
      </p:sp>
      <p:sp>
        <p:nvSpPr>
          <p:cNvPr id="51" name="Text Placeholder 30">
            <a:extLst>
              <a:ext uri="{FF2B5EF4-FFF2-40B4-BE49-F238E27FC236}">
                <a16:creationId xmlns:a16="http://schemas.microsoft.com/office/drawing/2014/main" id="{F60717C8-603B-D5C6-C292-FD06B7B10DE0}"/>
              </a:ext>
            </a:extLst>
          </p:cNvPr>
          <p:cNvSpPr>
            <a:spLocks noGrp="1"/>
          </p:cNvSpPr>
          <p:nvPr userDrawn="1">
            <p:ph type="body" sz="quarter" idx="18" hasCustomPrompt="1"/>
          </p:nvPr>
        </p:nvSpPr>
        <p:spPr>
          <a:xfrm>
            <a:off x="4129762" y="4153377"/>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spAutoFit/>
          </a:bodyPr>
          <a:lstStyle>
            <a:lvl1pPr marL="0" indent="0">
              <a:buNone/>
              <a:defRPr lang="en-US" sz="3600" b="1" dirty="0" smtClean="0">
                <a:solidFill>
                  <a:schemeClr val="accent1"/>
                </a:solidFill>
              </a:defRPr>
            </a:lvl1pPr>
          </a:lstStyle>
          <a:p>
            <a:pPr marL="0" lvl="0" algn="ctr" defTabSz="914367"/>
            <a:r>
              <a:rPr lang="en-US"/>
              <a:t>02</a:t>
            </a:r>
          </a:p>
        </p:txBody>
      </p:sp>
      <p:sp>
        <p:nvSpPr>
          <p:cNvPr id="52" name="Text Placeholder 30">
            <a:extLst>
              <a:ext uri="{FF2B5EF4-FFF2-40B4-BE49-F238E27FC236}">
                <a16:creationId xmlns:a16="http://schemas.microsoft.com/office/drawing/2014/main" id="{F169CD6A-2AC8-CD78-351F-B1A3F06DD21D}"/>
              </a:ext>
            </a:extLst>
          </p:cNvPr>
          <p:cNvSpPr>
            <a:spLocks noGrp="1"/>
          </p:cNvSpPr>
          <p:nvPr userDrawn="1">
            <p:ph type="body" sz="quarter" idx="19" hasCustomPrompt="1"/>
          </p:nvPr>
        </p:nvSpPr>
        <p:spPr>
          <a:xfrm>
            <a:off x="3434386" y="4782616"/>
            <a:ext cx="2009268" cy="276999"/>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t">
            <a:spAutoFit/>
          </a:bodyPr>
          <a:lstStyle>
            <a:lvl1pPr marL="0" indent="0" algn="ctr">
              <a:buNone/>
              <a:defRPr lang="en-US" sz="1800" dirty="0" smtClean="0">
                <a:solidFill>
                  <a:schemeClr val="accent1"/>
                </a:solidFill>
                <a:latin typeface="+mj-lt"/>
              </a:defRPr>
            </a:lvl1pPr>
          </a:lstStyle>
          <a:p>
            <a:pPr marL="0" lvl="0" algn="ctr" defTabSz="914367"/>
            <a:r>
              <a:rPr lang="en-US"/>
              <a:t>Text goes here</a:t>
            </a:r>
          </a:p>
        </p:txBody>
      </p:sp>
      <p:sp>
        <p:nvSpPr>
          <p:cNvPr id="35" name="Text Placeholder 30">
            <a:extLst>
              <a:ext uri="{FF2B5EF4-FFF2-40B4-BE49-F238E27FC236}">
                <a16:creationId xmlns:a16="http://schemas.microsoft.com/office/drawing/2014/main" id="{476DD35B-E902-1341-148E-4E199F1C1809}"/>
              </a:ext>
            </a:extLst>
          </p:cNvPr>
          <p:cNvSpPr>
            <a:spLocks noGrp="1"/>
          </p:cNvSpPr>
          <p:nvPr userDrawn="1">
            <p:ph type="body" sz="quarter" idx="13" hasCustomPrompt="1"/>
          </p:nvPr>
        </p:nvSpPr>
        <p:spPr>
          <a:xfrm>
            <a:off x="6759669" y="1718970"/>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lstStyle>
            <a:lvl1pPr marL="0" indent="0">
              <a:buNone/>
              <a:defRPr lang="en-US" sz="3600" b="1" dirty="0" smtClean="0">
                <a:solidFill>
                  <a:schemeClr val="accent2"/>
                </a:solidFill>
                <a:cs typeface="+mn-cs"/>
              </a:defRPr>
            </a:lvl1pPr>
          </a:lstStyle>
          <a:p>
            <a:pPr marL="0" lvl="0" algn="r" defTabSz="914367"/>
            <a:r>
              <a:rPr lang="en-US"/>
              <a:t>01</a:t>
            </a:r>
          </a:p>
        </p:txBody>
      </p:sp>
      <p:sp>
        <p:nvSpPr>
          <p:cNvPr id="31" name="Text Placeholder 30">
            <a:extLst>
              <a:ext uri="{FF2B5EF4-FFF2-40B4-BE49-F238E27FC236}">
                <a16:creationId xmlns:a16="http://schemas.microsoft.com/office/drawing/2014/main" id="{365C9F7A-0880-2088-F7EA-5C6969AA6F60}"/>
              </a:ext>
            </a:extLst>
          </p:cNvPr>
          <p:cNvSpPr>
            <a:spLocks noGrp="1"/>
          </p:cNvSpPr>
          <p:nvPr userDrawn="1">
            <p:ph type="body" sz="quarter" idx="10"/>
          </p:nvPr>
        </p:nvSpPr>
        <p:spPr>
          <a:xfrm>
            <a:off x="7701693" y="1666581"/>
            <a:ext cx="3461604" cy="215444"/>
          </a:xfrm>
          <a:noFill/>
        </p:spPr>
        <p:txBody>
          <a:bodyPr wrap="square" lIns="0" tIns="0" rIns="0" bIns="0">
            <a:spAutoFit/>
          </a:bodyPr>
          <a:lstStyle>
            <a:lvl1pPr marL="0" indent="0">
              <a:buNone/>
              <a:defRPr kumimoji="0" lang="en-US" sz="1400" b="0" i="0" u="none" strike="noStrike" cap="none" normalizeH="0" dirty="0" smtClean="0">
                <a:ln>
                  <a:noFill/>
                </a:ln>
                <a:solidFill>
                  <a:schemeClr val="tx1"/>
                </a:solidFill>
                <a:effectLst/>
                <a:uLnTx/>
                <a:uFillTx/>
                <a:cs typeface="+mn-cs"/>
              </a:defRPr>
            </a:lvl1pPr>
          </a:lstStyle>
          <a:p>
            <a:pPr marL="137160" lvl="0" indent="-137160" defTabSz="914367">
              <a:spcBef>
                <a:spcPts val="1200"/>
              </a:spcBef>
            </a:pPr>
            <a:r>
              <a:rPr lang="en-US"/>
              <a:t>Click to edit Master text styles</a:t>
            </a:r>
          </a:p>
        </p:txBody>
      </p:sp>
      <p:sp>
        <p:nvSpPr>
          <p:cNvPr id="36" name="Text Placeholder 30">
            <a:extLst>
              <a:ext uri="{FF2B5EF4-FFF2-40B4-BE49-F238E27FC236}">
                <a16:creationId xmlns:a16="http://schemas.microsoft.com/office/drawing/2014/main" id="{6F3EE8E6-4A77-FEAA-F14E-5E78BAE8406C}"/>
              </a:ext>
            </a:extLst>
          </p:cNvPr>
          <p:cNvSpPr>
            <a:spLocks noGrp="1"/>
          </p:cNvSpPr>
          <p:nvPr userDrawn="1">
            <p:ph type="body" sz="quarter" idx="14" hasCustomPrompt="1"/>
          </p:nvPr>
        </p:nvSpPr>
        <p:spPr>
          <a:xfrm>
            <a:off x="6759669" y="3270972"/>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lstStyle>
            <a:lvl1pPr marL="0" indent="0">
              <a:buNone/>
              <a:defRPr lang="en-US" sz="3600" b="1" dirty="0" smtClean="0">
                <a:solidFill>
                  <a:schemeClr val="accent1"/>
                </a:solidFill>
              </a:defRPr>
            </a:lvl1pPr>
          </a:lstStyle>
          <a:p>
            <a:pPr marL="0" lvl="0" algn="r" defTabSz="914367"/>
            <a:r>
              <a:rPr lang="en-US"/>
              <a:t>02</a:t>
            </a:r>
          </a:p>
        </p:txBody>
      </p:sp>
      <p:sp>
        <p:nvSpPr>
          <p:cNvPr id="32" name="Text Placeholder 30">
            <a:extLst>
              <a:ext uri="{FF2B5EF4-FFF2-40B4-BE49-F238E27FC236}">
                <a16:creationId xmlns:a16="http://schemas.microsoft.com/office/drawing/2014/main" id="{9771CA7C-9E79-EF69-7EF9-8E888420139B}"/>
              </a:ext>
            </a:extLst>
          </p:cNvPr>
          <p:cNvSpPr>
            <a:spLocks noGrp="1"/>
          </p:cNvSpPr>
          <p:nvPr userDrawn="1">
            <p:ph type="body" sz="quarter" idx="11"/>
          </p:nvPr>
        </p:nvSpPr>
        <p:spPr>
          <a:xfrm>
            <a:off x="7701693" y="3223941"/>
            <a:ext cx="3461604" cy="215444"/>
          </a:xfrm>
          <a:noFill/>
        </p:spPr>
        <p:txBody>
          <a:bodyPr wrap="square" lIns="0" tIns="0" rIns="0" bIns="0">
            <a:spAutoFit/>
          </a:bodyPr>
          <a:lstStyle>
            <a:lvl1pPr marL="0" indent="0">
              <a:buNone/>
              <a:defRPr kumimoji="0" lang="en-US" sz="1400" b="0" i="0" u="none" strike="noStrike" cap="none" normalizeH="0" dirty="0" smtClean="0">
                <a:ln>
                  <a:noFill/>
                </a:ln>
                <a:solidFill>
                  <a:schemeClr val="tx1"/>
                </a:solidFill>
                <a:effectLst/>
                <a:uLnTx/>
                <a:uFillTx/>
                <a:cs typeface="+mn-cs"/>
              </a:defRPr>
            </a:lvl1pPr>
          </a:lstStyle>
          <a:p>
            <a:pPr marL="137160" lvl="0" indent="-137160" defTabSz="914367">
              <a:spcBef>
                <a:spcPts val="1200"/>
              </a:spcBef>
            </a:pPr>
            <a:r>
              <a:rPr lang="en-US"/>
              <a:t>Click to edit Master text styles</a:t>
            </a:r>
          </a:p>
        </p:txBody>
      </p:sp>
      <p:sp>
        <p:nvSpPr>
          <p:cNvPr id="37" name="Text Placeholder 30">
            <a:extLst>
              <a:ext uri="{FF2B5EF4-FFF2-40B4-BE49-F238E27FC236}">
                <a16:creationId xmlns:a16="http://schemas.microsoft.com/office/drawing/2014/main" id="{DAB93FC2-B897-7138-4D45-0A65874C3143}"/>
              </a:ext>
            </a:extLst>
          </p:cNvPr>
          <p:cNvSpPr>
            <a:spLocks noGrp="1"/>
          </p:cNvSpPr>
          <p:nvPr userDrawn="1">
            <p:ph type="body" sz="quarter" idx="15" hasCustomPrompt="1"/>
          </p:nvPr>
        </p:nvSpPr>
        <p:spPr>
          <a:xfrm>
            <a:off x="6759669" y="4828330"/>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lstStyle>
            <a:lvl1pPr marL="0" indent="0" algn="r" defTabSz="914367" rtl="0" eaLnBrk="1" latinLnBrk="0" hangingPunct="1">
              <a:buNone/>
              <a:defRPr lang="en-US" sz="3600" b="1" kern="1200" dirty="0" smtClean="0">
                <a:solidFill>
                  <a:srgbClr val="225B62"/>
                </a:solidFill>
                <a:latin typeface="+mn-lt"/>
                <a:ea typeface="+mn-ea"/>
                <a:cs typeface="+mn-cs"/>
              </a:defRPr>
            </a:lvl1pPr>
          </a:lstStyle>
          <a:p>
            <a:pPr marL="0" lvl="0" algn="r" defTabSz="914367"/>
            <a:r>
              <a:rPr lang="en-US"/>
              <a:t>03</a:t>
            </a:r>
          </a:p>
        </p:txBody>
      </p:sp>
      <p:sp>
        <p:nvSpPr>
          <p:cNvPr id="34" name="Text Placeholder 30">
            <a:extLst>
              <a:ext uri="{FF2B5EF4-FFF2-40B4-BE49-F238E27FC236}">
                <a16:creationId xmlns:a16="http://schemas.microsoft.com/office/drawing/2014/main" id="{84EE9A2B-2444-71A6-D334-D0D04F882A4C}"/>
              </a:ext>
            </a:extLst>
          </p:cNvPr>
          <p:cNvSpPr>
            <a:spLocks noGrp="1"/>
          </p:cNvSpPr>
          <p:nvPr userDrawn="1">
            <p:ph type="body" sz="quarter" idx="12"/>
          </p:nvPr>
        </p:nvSpPr>
        <p:spPr>
          <a:xfrm>
            <a:off x="7701693" y="4781299"/>
            <a:ext cx="3461604" cy="215444"/>
          </a:xfrm>
          <a:noFill/>
        </p:spPr>
        <p:txBody>
          <a:bodyPr wrap="square" lIns="0" tIns="0" rIns="0" bIns="0">
            <a:spAutoFit/>
          </a:bodyPr>
          <a:lstStyle>
            <a:lvl1pPr marL="0" indent="0">
              <a:buNone/>
              <a:defRPr kumimoji="0" lang="en-US" sz="1400" b="0" i="0" u="none" strike="noStrike" cap="none" normalizeH="0" dirty="0" smtClean="0">
                <a:ln>
                  <a:noFill/>
                </a:ln>
                <a:solidFill>
                  <a:schemeClr val="tx1"/>
                </a:solidFill>
                <a:effectLst/>
                <a:uLnTx/>
                <a:uFillTx/>
                <a:cs typeface="+mn-cs"/>
              </a:defRPr>
            </a:lvl1pPr>
          </a:lstStyle>
          <a:p>
            <a:pPr marL="137160" lvl="0" indent="-137160" defTabSz="914367">
              <a:spcBef>
                <a:spcPts val="1200"/>
              </a:spcBef>
            </a:pPr>
            <a:r>
              <a:rPr lang="en-US"/>
              <a:t>Click to edit Master text styles</a:t>
            </a:r>
          </a:p>
        </p:txBody>
      </p:sp>
      <p:sp>
        <p:nvSpPr>
          <p:cNvPr id="3" name="Title 2">
            <a:extLst>
              <a:ext uri="{FF2B5EF4-FFF2-40B4-BE49-F238E27FC236}">
                <a16:creationId xmlns:a16="http://schemas.microsoft.com/office/drawing/2014/main" id="{07C08EB7-10A1-B159-6492-F5018C1A2B56}"/>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0AD62D60-DF50-F318-03FC-2E09FF70BED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4E0A8FC0-5E98-54EF-64D8-1070AB05342B}"/>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E7F87AFE-834B-869E-2035-F9048E0BB60E}"/>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A092CE7F-6A63-CAC5-C07B-20FAC08FEFD1}"/>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318616188"/>
      </p:ext>
    </p:extLst>
  </p:cSld>
  <p:clrMapOvr>
    <a:masterClrMapping/>
  </p:clrMapOvr>
  <p:transition>
    <p:fade/>
  </p:transition>
</p:sldLayout>
</file>

<file path=ppt/slideLayouts/slideLayout391.xml><?xml version="1.0" encoding="utf-8"?>
<p:sldLayout xmlns:a="http://schemas.openxmlformats.org/drawingml/2006/main" xmlns:r="http://schemas.openxmlformats.org/officeDocument/2006/relationships" xmlns:p="http://schemas.openxmlformats.org/presentationml/2006/main" preserve="1" userDrawn="1">
  <p:cSld name="Timeline slide_1, dark background">
    <p:spTree>
      <p:nvGrpSpPr>
        <p:cNvPr id="1" name=""/>
        <p:cNvGrpSpPr/>
        <p:nvPr/>
      </p:nvGrpSpPr>
      <p:grpSpPr>
        <a:xfrm>
          <a:off x="0" y="0"/>
          <a:ext cx="0" cy="0"/>
          <a:chOff x="0" y="0"/>
          <a:chExt cx="0" cy="0"/>
        </a:xfrm>
      </p:grpSpPr>
      <p:sp>
        <p:nvSpPr>
          <p:cNvPr id="22" name="Text Placeholder 51">
            <a:extLst>
              <a:ext uri="{FF2B5EF4-FFF2-40B4-BE49-F238E27FC236}">
                <a16:creationId xmlns:a16="http://schemas.microsoft.com/office/drawing/2014/main" id="{826A3B8C-5763-D116-7751-0AFAA250335D}"/>
              </a:ext>
            </a:extLst>
          </p:cNvPr>
          <p:cNvSpPr>
            <a:spLocks noGrp="1"/>
          </p:cNvSpPr>
          <p:nvPr>
            <p:ph type="body" sz="quarter" idx="10"/>
          </p:nvPr>
        </p:nvSpPr>
        <p:spPr>
          <a:xfrm>
            <a:off x="698314" y="2016192"/>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3" name="Text Placeholder 51">
            <a:extLst>
              <a:ext uri="{FF2B5EF4-FFF2-40B4-BE49-F238E27FC236}">
                <a16:creationId xmlns:a16="http://schemas.microsoft.com/office/drawing/2014/main" id="{771AC4F7-48C7-C533-639B-C6C11E63212E}"/>
              </a:ext>
            </a:extLst>
          </p:cNvPr>
          <p:cNvSpPr>
            <a:spLocks noGrp="1"/>
          </p:cNvSpPr>
          <p:nvPr>
            <p:ph type="body" sz="quarter" idx="11"/>
          </p:nvPr>
        </p:nvSpPr>
        <p:spPr>
          <a:xfrm>
            <a:off x="698314" y="2378849"/>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32" name="Text Placeholder 51">
            <a:extLst>
              <a:ext uri="{FF2B5EF4-FFF2-40B4-BE49-F238E27FC236}">
                <a16:creationId xmlns:a16="http://schemas.microsoft.com/office/drawing/2014/main" id="{D3F3496D-5B25-14D0-F8BE-3B75438DC5EF}"/>
              </a:ext>
            </a:extLst>
          </p:cNvPr>
          <p:cNvSpPr>
            <a:spLocks noGrp="1"/>
          </p:cNvSpPr>
          <p:nvPr>
            <p:ph type="body" sz="quarter" idx="22" hasCustomPrompt="1"/>
          </p:nvPr>
        </p:nvSpPr>
        <p:spPr>
          <a:xfrm>
            <a:off x="698315"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3" name="Text Placeholder 51">
            <a:extLst>
              <a:ext uri="{FF2B5EF4-FFF2-40B4-BE49-F238E27FC236}">
                <a16:creationId xmlns:a16="http://schemas.microsoft.com/office/drawing/2014/main" id="{D3F1873A-7A04-F9BE-402B-33E1EB84E37D}"/>
              </a:ext>
            </a:extLst>
          </p:cNvPr>
          <p:cNvSpPr>
            <a:spLocks noGrp="1"/>
          </p:cNvSpPr>
          <p:nvPr>
            <p:ph type="body" sz="quarter" idx="23" hasCustomPrompt="1"/>
          </p:nvPr>
        </p:nvSpPr>
        <p:spPr>
          <a:xfrm>
            <a:off x="2524442"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12" name="Text Placeholder 51">
            <a:extLst>
              <a:ext uri="{FF2B5EF4-FFF2-40B4-BE49-F238E27FC236}">
                <a16:creationId xmlns:a16="http://schemas.microsoft.com/office/drawing/2014/main" id="{B1382C34-2A2F-992E-909D-04570726F9F2}"/>
              </a:ext>
            </a:extLst>
          </p:cNvPr>
          <p:cNvSpPr>
            <a:spLocks noGrp="1"/>
          </p:cNvSpPr>
          <p:nvPr>
            <p:ph type="body" sz="quarter" idx="16"/>
          </p:nvPr>
        </p:nvSpPr>
        <p:spPr>
          <a:xfrm>
            <a:off x="2524441" y="4134763"/>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13" name="Text Placeholder 51">
            <a:extLst>
              <a:ext uri="{FF2B5EF4-FFF2-40B4-BE49-F238E27FC236}">
                <a16:creationId xmlns:a16="http://schemas.microsoft.com/office/drawing/2014/main" id="{54A74D0A-7D6D-1E62-D4FA-AC1534816A3A}"/>
              </a:ext>
            </a:extLst>
          </p:cNvPr>
          <p:cNvSpPr>
            <a:spLocks noGrp="1"/>
          </p:cNvSpPr>
          <p:nvPr>
            <p:ph type="body" sz="quarter" idx="17"/>
          </p:nvPr>
        </p:nvSpPr>
        <p:spPr>
          <a:xfrm>
            <a:off x="2524441" y="4466643"/>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24" name="Text Placeholder 51">
            <a:extLst>
              <a:ext uri="{FF2B5EF4-FFF2-40B4-BE49-F238E27FC236}">
                <a16:creationId xmlns:a16="http://schemas.microsoft.com/office/drawing/2014/main" id="{7BCE99A3-C7C5-EFCE-4C64-D77A51DC3C15}"/>
              </a:ext>
            </a:extLst>
          </p:cNvPr>
          <p:cNvSpPr>
            <a:spLocks noGrp="1"/>
          </p:cNvSpPr>
          <p:nvPr>
            <p:ph type="body" sz="quarter" idx="12"/>
          </p:nvPr>
        </p:nvSpPr>
        <p:spPr>
          <a:xfrm>
            <a:off x="4350568" y="2016192"/>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5" name="Text Placeholder 51">
            <a:extLst>
              <a:ext uri="{FF2B5EF4-FFF2-40B4-BE49-F238E27FC236}">
                <a16:creationId xmlns:a16="http://schemas.microsoft.com/office/drawing/2014/main" id="{73CDAE8C-1936-AF65-4BF9-2772EDF84229}"/>
              </a:ext>
            </a:extLst>
          </p:cNvPr>
          <p:cNvSpPr>
            <a:spLocks noGrp="1"/>
          </p:cNvSpPr>
          <p:nvPr>
            <p:ph type="body" sz="quarter" idx="13"/>
          </p:nvPr>
        </p:nvSpPr>
        <p:spPr>
          <a:xfrm>
            <a:off x="4350568" y="2378849"/>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34" name="Text Placeholder 51">
            <a:extLst>
              <a:ext uri="{FF2B5EF4-FFF2-40B4-BE49-F238E27FC236}">
                <a16:creationId xmlns:a16="http://schemas.microsoft.com/office/drawing/2014/main" id="{B092AF45-12BF-8B5B-6816-DCE096D3E4CD}"/>
              </a:ext>
            </a:extLst>
          </p:cNvPr>
          <p:cNvSpPr>
            <a:spLocks noGrp="1"/>
          </p:cNvSpPr>
          <p:nvPr>
            <p:ph type="body" sz="quarter" idx="24" hasCustomPrompt="1"/>
          </p:nvPr>
        </p:nvSpPr>
        <p:spPr>
          <a:xfrm>
            <a:off x="4350569"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5" name="Text Placeholder 51">
            <a:extLst>
              <a:ext uri="{FF2B5EF4-FFF2-40B4-BE49-F238E27FC236}">
                <a16:creationId xmlns:a16="http://schemas.microsoft.com/office/drawing/2014/main" id="{0A925116-9F0B-C539-F4B3-40B845F57399}"/>
              </a:ext>
            </a:extLst>
          </p:cNvPr>
          <p:cNvSpPr>
            <a:spLocks noGrp="1"/>
          </p:cNvSpPr>
          <p:nvPr>
            <p:ph type="body" sz="quarter" idx="25" hasCustomPrompt="1"/>
          </p:nvPr>
        </p:nvSpPr>
        <p:spPr>
          <a:xfrm>
            <a:off x="6176696"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28" name="Text Placeholder 51">
            <a:extLst>
              <a:ext uri="{FF2B5EF4-FFF2-40B4-BE49-F238E27FC236}">
                <a16:creationId xmlns:a16="http://schemas.microsoft.com/office/drawing/2014/main" id="{5CD0F5CC-66E7-5FC7-DFDA-010E47CBD52A}"/>
              </a:ext>
            </a:extLst>
          </p:cNvPr>
          <p:cNvSpPr>
            <a:spLocks noGrp="1"/>
          </p:cNvSpPr>
          <p:nvPr>
            <p:ph type="body" sz="quarter" idx="18"/>
          </p:nvPr>
        </p:nvSpPr>
        <p:spPr>
          <a:xfrm>
            <a:off x="6176695" y="4134763"/>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9" name="Text Placeholder 51">
            <a:extLst>
              <a:ext uri="{FF2B5EF4-FFF2-40B4-BE49-F238E27FC236}">
                <a16:creationId xmlns:a16="http://schemas.microsoft.com/office/drawing/2014/main" id="{82B3C584-3D27-03E8-5E21-5364C89EEFCD}"/>
              </a:ext>
            </a:extLst>
          </p:cNvPr>
          <p:cNvSpPr>
            <a:spLocks noGrp="1"/>
          </p:cNvSpPr>
          <p:nvPr>
            <p:ph type="body" sz="quarter" idx="19"/>
          </p:nvPr>
        </p:nvSpPr>
        <p:spPr>
          <a:xfrm>
            <a:off x="6176695" y="4466643"/>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26" name="Text Placeholder 51">
            <a:extLst>
              <a:ext uri="{FF2B5EF4-FFF2-40B4-BE49-F238E27FC236}">
                <a16:creationId xmlns:a16="http://schemas.microsoft.com/office/drawing/2014/main" id="{288E705E-8F32-4FFF-9E0F-650E18488676}"/>
              </a:ext>
            </a:extLst>
          </p:cNvPr>
          <p:cNvSpPr>
            <a:spLocks noGrp="1"/>
          </p:cNvSpPr>
          <p:nvPr>
            <p:ph type="body" sz="quarter" idx="14"/>
          </p:nvPr>
        </p:nvSpPr>
        <p:spPr>
          <a:xfrm>
            <a:off x="8002822" y="2016192"/>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7" name="Text Placeholder 51">
            <a:extLst>
              <a:ext uri="{FF2B5EF4-FFF2-40B4-BE49-F238E27FC236}">
                <a16:creationId xmlns:a16="http://schemas.microsoft.com/office/drawing/2014/main" id="{9D7F0635-626A-AE16-51D9-1B946442F975}"/>
              </a:ext>
            </a:extLst>
          </p:cNvPr>
          <p:cNvSpPr>
            <a:spLocks noGrp="1"/>
          </p:cNvSpPr>
          <p:nvPr>
            <p:ph type="body" sz="quarter" idx="15"/>
          </p:nvPr>
        </p:nvSpPr>
        <p:spPr>
          <a:xfrm>
            <a:off x="8002822" y="2378849"/>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36" name="Text Placeholder 51">
            <a:extLst>
              <a:ext uri="{FF2B5EF4-FFF2-40B4-BE49-F238E27FC236}">
                <a16:creationId xmlns:a16="http://schemas.microsoft.com/office/drawing/2014/main" id="{BB80EC73-190A-0ACA-8184-492CDD32FF8D}"/>
              </a:ext>
            </a:extLst>
          </p:cNvPr>
          <p:cNvSpPr>
            <a:spLocks noGrp="1"/>
          </p:cNvSpPr>
          <p:nvPr>
            <p:ph type="body" sz="quarter" idx="26" hasCustomPrompt="1"/>
          </p:nvPr>
        </p:nvSpPr>
        <p:spPr>
          <a:xfrm>
            <a:off x="8002823"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7" name="Text Placeholder 51">
            <a:extLst>
              <a:ext uri="{FF2B5EF4-FFF2-40B4-BE49-F238E27FC236}">
                <a16:creationId xmlns:a16="http://schemas.microsoft.com/office/drawing/2014/main" id="{56CDDA14-2B1D-08A1-5B09-32E4A756DC57}"/>
              </a:ext>
            </a:extLst>
          </p:cNvPr>
          <p:cNvSpPr>
            <a:spLocks noGrp="1"/>
          </p:cNvSpPr>
          <p:nvPr>
            <p:ph type="body" sz="quarter" idx="27" hasCustomPrompt="1"/>
          </p:nvPr>
        </p:nvSpPr>
        <p:spPr>
          <a:xfrm>
            <a:off x="9828950"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0" name="Text Placeholder 51">
            <a:extLst>
              <a:ext uri="{FF2B5EF4-FFF2-40B4-BE49-F238E27FC236}">
                <a16:creationId xmlns:a16="http://schemas.microsoft.com/office/drawing/2014/main" id="{7DF8F357-95AD-6C4B-0F49-368D37D3E95D}"/>
              </a:ext>
            </a:extLst>
          </p:cNvPr>
          <p:cNvSpPr>
            <a:spLocks noGrp="1"/>
          </p:cNvSpPr>
          <p:nvPr>
            <p:ph type="body" sz="quarter" idx="20"/>
          </p:nvPr>
        </p:nvSpPr>
        <p:spPr>
          <a:xfrm>
            <a:off x="9828950" y="4134763"/>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31" name="Text Placeholder 51">
            <a:extLst>
              <a:ext uri="{FF2B5EF4-FFF2-40B4-BE49-F238E27FC236}">
                <a16:creationId xmlns:a16="http://schemas.microsoft.com/office/drawing/2014/main" id="{7CDEA76C-DF3E-CC64-EB91-6F75E58152A7}"/>
              </a:ext>
            </a:extLst>
          </p:cNvPr>
          <p:cNvSpPr>
            <a:spLocks noGrp="1"/>
          </p:cNvSpPr>
          <p:nvPr>
            <p:ph type="body" sz="quarter" idx="21"/>
          </p:nvPr>
        </p:nvSpPr>
        <p:spPr>
          <a:xfrm>
            <a:off x="9828950" y="4466643"/>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2" name="Title 1">
            <a:extLst>
              <a:ext uri="{FF2B5EF4-FFF2-40B4-BE49-F238E27FC236}">
                <a16:creationId xmlns:a16="http://schemas.microsoft.com/office/drawing/2014/main" id="{5363EAAE-A7CB-52AE-A15D-D32AA5C8AE39}"/>
              </a:ext>
            </a:extLst>
          </p:cNvPr>
          <p:cNvSpPr>
            <a:spLocks noGrp="1"/>
          </p:cNvSpPr>
          <p:nvPr>
            <p:ph type="title"/>
          </p:nvPr>
        </p:nvSpPr>
        <p:spPr/>
        <p:txBody>
          <a:bodyPr/>
          <a:lstStyle/>
          <a:p>
            <a:r>
              <a:rPr lang="en-US"/>
              <a:t>Click to edit Master title style</a:t>
            </a:r>
          </a:p>
        </p:txBody>
      </p:sp>
      <p:grpSp>
        <p:nvGrpSpPr>
          <p:cNvPr id="7" name="Group 6">
            <a:extLst>
              <a:ext uri="{FF2B5EF4-FFF2-40B4-BE49-F238E27FC236}">
                <a16:creationId xmlns:a16="http://schemas.microsoft.com/office/drawing/2014/main" id="{470E600C-B8E0-6739-0A34-19382B5C7E9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8EDCF77E-BAA7-1A5F-50CD-BE835836AB27}"/>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40EF0296-743D-CCB9-045E-3F6C43218446}"/>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D8540B36-AFD4-82AD-8DDD-0F3CB36E2C4C}"/>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64674514"/>
      </p:ext>
    </p:extLst>
  </p:cSld>
  <p:clrMapOvr>
    <a:masterClrMapping/>
  </p:clrMapOvr>
  <p:transition>
    <p:fade/>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preserve="1" userDrawn="1">
  <p:cSld name="Slide with image header, Dark Background">
    <p:spTree>
      <p:nvGrpSpPr>
        <p:cNvPr id="1" name=""/>
        <p:cNvGrpSpPr/>
        <p:nvPr/>
      </p:nvGrpSpPr>
      <p:grpSpPr>
        <a:xfrm>
          <a:off x="0" y="0"/>
          <a:ext cx="0" cy="0"/>
          <a:chOff x="0" y="0"/>
          <a:chExt cx="0" cy="0"/>
        </a:xfrm>
      </p:grpSpPr>
      <p:sp>
        <p:nvSpPr>
          <p:cNvPr id="23" name="Picture Placeholder 21">
            <a:extLst>
              <a:ext uri="{FF2B5EF4-FFF2-40B4-BE49-F238E27FC236}">
                <a16:creationId xmlns:a16="http://schemas.microsoft.com/office/drawing/2014/main" id="{37171BBF-C575-4A9A-53A8-7B8C3D1731FA}"/>
              </a:ext>
            </a:extLst>
          </p:cNvPr>
          <p:cNvSpPr>
            <a:spLocks noGrp="1"/>
          </p:cNvSpPr>
          <p:nvPr>
            <p:ph type="pic" sz="quarter" idx="10" hasCustomPrompt="1"/>
          </p:nvPr>
        </p:nvSpPr>
        <p:spPr>
          <a:xfrm>
            <a:off x="0" y="1"/>
            <a:ext cx="12192000" cy="3867488"/>
          </a:xfrm>
        </p:spPr>
        <p:txBody>
          <a:bodyPr tIns="0" bIns="914400" anchor="ctr">
            <a:noAutofit/>
          </a:bodyPr>
          <a:lstStyle>
            <a:lvl1pPr marL="0" indent="0" algn="ctr">
              <a:buNone/>
              <a:defRPr/>
            </a:lvl1pPr>
          </a:lstStyle>
          <a:p>
            <a:r>
              <a:rPr lang="en-US"/>
              <a:t>Click to add picture</a:t>
            </a:r>
          </a:p>
        </p:txBody>
      </p:sp>
      <p:sp>
        <p:nvSpPr>
          <p:cNvPr id="14" name="Rectangle 13">
            <a:extLst>
              <a:ext uri="{FF2B5EF4-FFF2-40B4-BE49-F238E27FC236}">
                <a16:creationId xmlns:a16="http://schemas.microsoft.com/office/drawing/2014/main" id="{9962384D-2479-1576-187F-98E8DED812D1}"/>
              </a:ext>
              <a:ext uri="{C183D7F6-B498-43B3-948B-1728B52AA6E4}">
                <adec:decorative xmlns:adec="http://schemas.microsoft.com/office/drawing/2017/decorative" val="1"/>
              </a:ext>
            </a:extLst>
          </p:cNvPr>
          <p:cNvSpPr/>
          <p:nvPr userDrawn="1"/>
        </p:nvSpPr>
        <p:spPr bwMode="auto">
          <a:xfrm>
            <a:off x="-1" y="3867490"/>
            <a:ext cx="12192000" cy="87320"/>
          </a:xfrm>
          <a:prstGeom prst="rect">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2" name="TextBox 1">
            <a:extLst>
              <a:ext uri="{FF2B5EF4-FFF2-40B4-BE49-F238E27FC236}">
                <a16:creationId xmlns:a16="http://schemas.microsoft.com/office/drawing/2014/main" id="{90EAE100-9731-C277-6583-E51904A137FF}"/>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0" name="Text Placeholder 29">
            <a:extLst>
              <a:ext uri="{FF2B5EF4-FFF2-40B4-BE49-F238E27FC236}">
                <a16:creationId xmlns:a16="http://schemas.microsoft.com/office/drawing/2014/main" id="{6CA43E90-048F-00B8-A693-AE43B9306C61}"/>
              </a:ext>
            </a:extLst>
          </p:cNvPr>
          <p:cNvSpPr>
            <a:spLocks noGrp="1"/>
          </p:cNvSpPr>
          <p:nvPr userDrawn="1">
            <p:ph type="body" sz="quarter" idx="13" hasCustomPrompt="1"/>
          </p:nvPr>
        </p:nvSpPr>
        <p:spPr>
          <a:xfrm>
            <a:off x="600059" y="4223041"/>
            <a:ext cx="10063179" cy="2052347"/>
          </a:xfrm>
        </p:spPr>
        <p:txBody>
          <a:bodyPr/>
          <a:lstStyle>
            <a:lvl1pPr marL="0" indent="0">
              <a:buNone/>
              <a:defRPr lang="en-US" sz="1800" kern="1200" dirty="0" smtClean="0">
                <a:solidFill>
                  <a:schemeClr val="tx1"/>
                </a:solidFill>
                <a:latin typeface="+mj-lt"/>
                <a:ea typeface="+mn-ea"/>
                <a:cs typeface="+mn-cs"/>
              </a:defRPr>
            </a:lvl1pPr>
          </a:lstStyle>
          <a:p>
            <a:pPr lvl="0"/>
            <a:r>
              <a:rPr lang="en-US"/>
              <a:t>Click to add text</a:t>
            </a:r>
          </a:p>
        </p:txBody>
      </p:sp>
      <p:sp>
        <p:nvSpPr>
          <p:cNvPr id="9" name="Rectangle 8">
            <a:extLst>
              <a:ext uri="{FF2B5EF4-FFF2-40B4-BE49-F238E27FC236}">
                <a16:creationId xmlns:a16="http://schemas.microsoft.com/office/drawing/2014/main" id="{861538E6-02F5-FB51-A4AC-02BC4924BB85}"/>
              </a:ext>
              <a:ext uri="{C183D7F6-B498-43B3-948B-1728B52AA6E4}">
                <adec:decorative xmlns:adec="http://schemas.microsoft.com/office/drawing/2017/decorative" val="1"/>
              </a:ext>
            </a:extLst>
          </p:cNvPr>
          <p:cNvSpPr/>
          <p:nvPr userDrawn="1"/>
        </p:nvSpPr>
        <p:spPr bwMode="auto">
          <a:xfrm>
            <a:off x="0" y="1"/>
            <a:ext cx="8483600" cy="3867149"/>
          </a:xfrm>
          <a:prstGeom prst="rect">
            <a:avLst/>
          </a:prstGeom>
          <a:gradFill flip="none" rotWithShape="1">
            <a:gsLst>
              <a:gs pos="0">
                <a:schemeClr val="bg2"/>
              </a:gs>
              <a:gs pos="100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Text Placeholder 27">
            <a:extLst>
              <a:ext uri="{FF2B5EF4-FFF2-40B4-BE49-F238E27FC236}">
                <a16:creationId xmlns:a16="http://schemas.microsoft.com/office/drawing/2014/main" id="{82B03259-1E60-AEE3-075E-C0ACE8CF0847}"/>
              </a:ext>
            </a:extLst>
          </p:cNvPr>
          <p:cNvSpPr>
            <a:spLocks noGrp="1"/>
          </p:cNvSpPr>
          <p:nvPr userDrawn="1">
            <p:ph type="body" sz="quarter" idx="12" hasCustomPrompt="1"/>
          </p:nvPr>
        </p:nvSpPr>
        <p:spPr>
          <a:xfrm>
            <a:off x="600059" y="1436688"/>
            <a:ext cx="4429141" cy="1992312"/>
          </a:xfrm>
        </p:spPr>
        <p:txBody>
          <a:bodyPr/>
          <a:lstStyle>
            <a:lvl1pPr marL="0" indent="0">
              <a:buNone/>
              <a:defRPr/>
            </a:lvl1pPr>
          </a:lstStyle>
          <a:p>
            <a:pPr lvl="0"/>
            <a:r>
              <a:rPr lang="en-US"/>
              <a:t>Click to add text</a:t>
            </a:r>
          </a:p>
        </p:txBody>
      </p:sp>
      <p:sp>
        <p:nvSpPr>
          <p:cNvPr id="8" name="Title 7">
            <a:extLst>
              <a:ext uri="{FF2B5EF4-FFF2-40B4-BE49-F238E27FC236}">
                <a16:creationId xmlns:a16="http://schemas.microsoft.com/office/drawing/2014/main" id="{CE3D05B4-699A-6119-2FAB-234B70A281DE}"/>
              </a:ext>
            </a:extLst>
          </p:cNvPr>
          <p:cNvSpPr>
            <a:spLocks noGrp="1"/>
          </p:cNvSpPr>
          <p:nvPr>
            <p:ph type="title"/>
          </p:nvPr>
        </p:nvSpPr>
        <p:spPr/>
        <p:txBody>
          <a:bodyPr/>
          <a:lstStyle/>
          <a:p>
            <a:r>
              <a:rPr lang="en-US"/>
              <a:t>Click to edit Master title style</a:t>
            </a:r>
          </a:p>
        </p:txBody>
      </p:sp>
      <p:grpSp>
        <p:nvGrpSpPr>
          <p:cNvPr id="3" name="Group 2">
            <a:extLst>
              <a:ext uri="{FF2B5EF4-FFF2-40B4-BE49-F238E27FC236}">
                <a16:creationId xmlns:a16="http://schemas.microsoft.com/office/drawing/2014/main" id="{F0220D8B-D38E-7F10-2FF6-68BA9383D05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10" name="Freeform: Shape 9">
              <a:extLst>
                <a:ext uri="{FF2B5EF4-FFF2-40B4-BE49-F238E27FC236}">
                  <a16:creationId xmlns:a16="http://schemas.microsoft.com/office/drawing/2014/main" id="{1CADE9F6-9CF7-60DC-3828-D647F5DA5DE3}"/>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211DCECA-39AB-C566-16F0-002D12820AF3}"/>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 name="Freeform: Shape 11">
              <a:extLst>
                <a:ext uri="{FF2B5EF4-FFF2-40B4-BE49-F238E27FC236}">
                  <a16:creationId xmlns:a16="http://schemas.microsoft.com/office/drawing/2014/main" id="{49C5E255-E409-E7E0-9F2E-9807BBBDBBF9}"/>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580796387"/>
      </p:ext>
    </p:extLst>
  </p:cSld>
  <p:clrMapOvr>
    <a:masterClrMapping/>
  </p:clrMapOvr>
  <p:transition>
    <p:fade/>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0B5F09D-F6A2-1532-697E-56A45F7FD31E}"/>
              </a:ext>
            </a:extLst>
          </p:cNvPr>
          <p:cNvPicPr>
            <a:picLocks noChangeAspect="1"/>
          </p:cNvPicPr>
          <p:nvPr userDrawn="1"/>
        </p:nvPicPr>
        <p:blipFill>
          <a:blip r:embed="rId2"/>
          <a:srcRect/>
          <a:stretch/>
        </p:blipFill>
        <p:spPr>
          <a:xfrm>
            <a:off x="0" y="0"/>
            <a:ext cx="12192000" cy="6858000"/>
          </a:xfrm>
          <a:prstGeom prst="rect">
            <a:avLst/>
          </a:prstGeom>
        </p:spPr>
      </p:pic>
      <p:grpSp>
        <p:nvGrpSpPr>
          <p:cNvPr id="2" name="Group 1">
            <a:extLst>
              <a:ext uri="{FF2B5EF4-FFF2-40B4-BE49-F238E27FC236}">
                <a16:creationId xmlns:a16="http://schemas.microsoft.com/office/drawing/2014/main" id="{D2B81D42-50B9-560D-5F0D-DF4B7A330209}"/>
              </a:ext>
              <a:ext uri="{C183D7F6-B498-43B3-948B-1728B52AA6E4}">
                <adec:decorative xmlns:adec="http://schemas.microsoft.com/office/drawing/2017/decorative" val="1"/>
              </a:ext>
            </a:extLst>
          </p:cNvPr>
          <p:cNvGrpSpPr/>
          <p:nvPr userDrawn="1"/>
        </p:nvGrpSpPr>
        <p:grpSpPr>
          <a:xfrm>
            <a:off x="9037416" y="1848942"/>
            <a:ext cx="3130719" cy="5035177"/>
            <a:chOff x="9037416" y="1848942"/>
            <a:chExt cx="3130719" cy="5035177"/>
          </a:xfrm>
          <a:effectLst>
            <a:outerShdw blurRad="63500" dist="317500" dir="2700000" algn="tl" rotWithShape="0">
              <a:prstClr val="black">
                <a:alpha val="15000"/>
              </a:prstClr>
            </a:outerShdw>
          </a:effectLst>
        </p:grpSpPr>
        <p:sp>
          <p:nvSpPr>
            <p:cNvPr id="3" name="Freeform: Shape 2">
              <a:extLst>
                <a:ext uri="{FF2B5EF4-FFF2-40B4-BE49-F238E27FC236}">
                  <a16:creationId xmlns:a16="http://schemas.microsoft.com/office/drawing/2014/main" id="{537355FB-6D63-B305-C72E-6D801985EE09}"/>
                </a:ext>
              </a:extLst>
            </p:cNvPr>
            <p:cNvSpPr/>
            <p:nvPr/>
          </p:nvSpPr>
          <p:spPr>
            <a:xfrm rot="5505132">
              <a:off x="8117082" y="2885133"/>
              <a:ext cx="5034827" cy="2962446"/>
            </a:xfrm>
            <a:custGeom>
              <a:avLst/>
              <a:gdLst>
                <a:gd name="connsiteX0" fmla="*/ 414 w 5034827"/>
                <a:gd name="connsiteY0" fmla="*/ 168105 h 3114187"/>
                <a:gd name="connsiteX1" fmla="*/ 0 w 5034827"/>
                <a:gd name="connsiteY1" fmla="*/ 151741 h 3114187"/>
                <a:gd name="connsiteX2" fmla="*/ 4960270 w 5034827"/>
                <a:gd name="connsiteY2" fmla="*/ 0 h 3114187"/>
                <a:gd name="connsiteX3" fmla="*/ 5034827 w 5034827"/>
                <a:gd name="connsiteY3" fmla="*/ 2437221 h 3114187"/>
                <a:gd name="connsiteX4" fmla="*/ 4838880 w 5034827"/>
                <a:gd name="connsiteY4" fmla="*/ 2583746 h 3114187"/>
                <a:gd name="connsiteX5" fmla="*/ 3102313 w 5034827"/>
                <a:gd name="connsiteY5" fmla="*/ 3114187 h 3114187"/>
                <a:gd name="connsiteX6" fmla="*/ 414 w 5034827"/>
                <a:gd name="connsiteY6" fmla="*/ 168105 h 3114187"/>
                <a:gd name="connsiteX0" fmla="*/ 4960270 w 5051710"/>
                <a:gd name="connsiteY0" fmla="*/ 0 h 3114187"/>
                <a:gd name="connsiteX1" fmla="*/ 5034827 w 5051710"/>
                <a:gd name="connsiteY1" fmla="*/ 2437221 h 3114187"/>
                <a:gd name="connsiteX2" fmla="*/ 4838880 w 5051710"/>
                <a:gd name="connsiteY2" fmla="*/ 2583746 h 3114187"/>
                <a:gd name="connsiteX3" fmla="*/ 3102313 w 5051710"/>
                <a:gd name="connsiteY3" fmla="*/ 3114187 h 3114187"/>
                <a:gd name="connsiteX4" fmla="*/ 414 w 5051710"/>
                <a:gd name="connsiteY4" fmla="*/ 168105 h 3114187"/>
                <a:gd name="connsiteX5" fmla="*/ 0 w 5051710"/>
                <a:gd name="connsiteY5" fmla="*/ 151741 h 3114187"/>
                <a:gd name="connsiteX6" fmla="*/ 5051710 w 5051710"/>
                <a:gd name="connsiteY6" fmla="*/ 91440 h 3114187"/>
                <a:gd name="connsiteX0" fmla="*/ 4960270 w 5034827"/>
                <a:gd name="connsiteY0" fmla="*/ 0 h 3114187"/>
                <a:gd name="connsiteX1" fmla="*/ 5034827 w 5034827"/>
                <a:gd name="connsiteY1" fmla="*/ 2437221 h 3114187"/>
                <a:gd name="connsiteX2" fmla="*/ 4838880 w 5034827"/>
                <a:gd name="connsiteY2" fmla="*/ 2583746 h 3114187"/>
                <a:gd name="connsiteX3" fmla="*/ 3102313 w 5034827"/>
                <a:gd name="connsiteY3" fmla="*/ 3114187 h 3114187"/>
                <a:gd name="connsiteX4" fmla="*/ 414 w 5034827"/>
                <a:gd name="connsiteY4" fmla="*/ 168105 h 3114187"/>
                <a:gd name="connsiteX5" fmla="*/ 0 w 5034827"/>
                <a:gd name="connsiteY5" fmla="*/ 151741 h 3114187"/>
                <a:gd name="connsiteX0" fmla="*/ 5034827 w 5034827"/>
                <a:gd name="connsiteY0" fmla="*/ 2285480 h 2962446"/>
                <a:gd name="connsiteX1" fmla="*/ 4838880 w 5034827"/>
                <a:gd name="connsiteY1" fmla="*/ 2432005 h 2962446"/>
                <a:gd name="connsiteX2" fmla="*/ 3102313 w 5034827"/>
                <a:gd name="connsiteY2" fmla="*/ 2962446 h 2962446"/>
                <a:gd name="connsiteX3" fmla="*/ 414 w 5034827"/>
                <a:gd name="connsiteY3" fmla="*/ 16364 h 2962446"/>
                <a:gd name="connsiteX4" fmla="*/ 0 w 5034827"/>
                <a:gd name="connsiteY4" fmla="*/ 0 h 2962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4827" h="2962446">
                  <a:moveTo>
                    <a:pt x="5034827" y="2285480"/>
                  </a:moveTo>
                  <a:lnTo>
                    <a:pt x="4838880" y="2432005"/>
                  </a:lnTo>
                  <a:cubicBezTo>
                    <a:pt x="4343169" y="2766898"/>
                    <a:pt x="3745580" y="2962446"/>
                    <a:pt x="3102313" y="2962446"/>
                  </a:cubicBezTo>
                  <a:cubicBezTo>
                    <a:pt x="1440540" y="2962446"/>
                    <a:pt x="83600" y="1657436"/>
                    <a:pt x="414" y="16364"/>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4" name="Freeform: Shape 3">
              <a:extLst>
                <a:ext uri="{FF2B5EF4-FFF2-40B4-BE49-F238E27FC236}">
                  <a16:creationId xmlns:a16="http://schemas.microsoft.com/office/drawing/2014/main" id="{5840EB40-72E9-7F44-CB06-2E43CFD75A19}"/>
                </a:ext>
              </a:extLst>
            </p:cNvPr>
            <p:cNvSpPr/>
            <p:nvPr/>
          </p:nvSpPr>
          <p:spPr>
            <a:xfrm rot="5505132">
              <a:off x="8758596" y="3513969"/>
              <a:ext cx="4176586" cy="2563713"/>
            </a:xfrm>
            <a:custGeom>
              <a:avLst/>
              <a:gdLst>
                <a:gd name="connsiteX0" fmla="*/ 0 w 4176586"/>
                <a:gd name="connsiteY0" fmla="*/ 125681 h 2689394"/>
                <a:gd name="connsiteX1" fmla="*/ 4108375 w 4176586"/>
                <a:gd name="connsiteY1" fmla="*/ 0 h 2689394"/>
                <a:gd name="connsiteX2" fmla="*/ 4176586 w 4176586"/>
                <a:gd name="connsiteY2" fmla="*/ 2229768 h 2689394"/>
                <a:gd name="connsiteX3" fmla="*/ 4174268 w 4176586"/>
                <a:gd name="connsiteY3" fmla="*/ 2231501 h 2689394"/>
                <a:gd name="connsiteX4" fmla="*/ 2675215 w 4176586"/>
                <a:gd name="connsiteY4" fmla="*/ 2689394 h 2689394"/>
                <a:gd name="connsiteX5" fmla="*/ 7914 w 4176586"/>
                <a:gd name="connsiteY5" fmla="*/ 282403 h 2689394"/>
                <a:gd name="connsiteX0" fmla="*/ 4108375 w 4199815"/>
                <a:gd name="connsiteY0" fmla="*/ 0 h 2689394"/>
                <a:gd name="connsiteX1" fmla="*/ 4176586 w 4199815"/>
                <a:gd name="connsiteY1" fmla="*/ 2229768 h 2689394"/>
                <a:gd name="connsiteX2" fmla="*/ 4174268 w 4199815"/>
                <a:gd name="connsiteY2" fmla="*/ 2231501 h 2689394"/>
                <a:gd name="connsiteX3" fmla="*/ 2675215 w 4199815"/>
                <a:gd name="connsiteY3" fmla="*/ 2689394 h 2689394"/>
                <a:gd name="connsiteX4" fmla="*/ 7914 w 4199815"/>
                <a:gd name="connsiteY4" fmla="*/ 282403 h 2689394"/>
                <a:gd name="connsiteX5" fmla="*/ 0 w 4199815"/>
                <a:gd name="connsiteY5" fmla="*/ 125681 h 2689394"/>
                <a:gd name="connsiteX6" fmla="*/ 4199815 w 4199815"/>
                <a:gd name="connsiteY6" fmla="*/ 91440 h 2689394"/>
                <a:gd name="connsiteX0" fmla="*/ 4108375 w 4176586"/>
                <a:gd name="connsiteY0" fmla="*/ 0 h 2689394"/>
                <a:gd name="connsiteX1" fmla="*/ 4176586 w 4176586"/>
                <a:gd name="connsiteY1" fmla="*/ 2229768 h 2689394"/>
                <a:gd name="connsiteX2" fmla="*/ 4174268 w 4176586"/>
                <a:gd name="connsiteY2" fmla="*/ 2231501 h 2689394"/>
                <a:gd name="connsiteX3" fmla="*/ 2675215 w 4176586"/>
                <a:gd name="connsiteY3" fmla="*/ 2689394 h 2689394"/>
                <a:gd name="connsiteX4" fmla="*/ 7914 w 4176586"/>
                <a:gd name="connsiteY4" fmla="*/ 282403 h 2689394"/>
                <a:gd name="connsiteX5" fmla="*/ 0 w 4176586"/>
                <a:gd name="connsiteY5" fmla="*/ 125681 h 2689394"/>
                <a:gd name="connsiteX0" fmla="*/ 4176586 w 4176586"/>
                <a:gd name="connsiteY0" fmla="*/ 2104087 h 2563713"/>
                <a:gd name="connsiteX1" fmla="*/ 4174268 w 4176586"/>
                <a:gd name="connsiteY1" fmla="*/ 2105820 h 2563713"/>
                <a:gd name="connsiteX2" fmla="*/ 2675215 w 4176586"/>
                <a:gd name="connsiteY2" fmla="*/ 2563713 h 2563713"/>
                <a:gd name="connsiteX3" fmla="*/ 7914 w 4176586"/>
                <a:gd name="connsiteY3" fmla="*/ 156722 h 2563713"/>
                <a:gd name="connsiteX4" fmla="*/ 0 w 4176586"/>
                <a:gd name="connsiteY4" fmla="*/ 0 h 2563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586" h="2563713">
                  <a:moveTo>
                    <a:pt x="4176586" y="2104087"/>
                  </a:moveTo>
                  <a:lnTo>
                    <a:pt x="4174268" y="2105820"/>
                  </a:lnTo>
                  <a:cubicBezTo>
                    <a:pt x="3746355" y="2394910"/>
                    <a:pt x="3230498" y="2563714"/>
                    <a:pt x="2675215" y="2563713"/>
                  </a:cubicBezTo>
                  <a:cubicBezTo>
                    <a:pt x="1287008" y="2563714"/>
                    <a:pt x="145215" y="1508694"/>
                    <a:pt x="7914" y="156722"/>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5" name="Freeform: Shape 4">
              <a:extLst>
                <a:ext uri="{FF2B5EF4-FFF2-40B4-BE49-F238E27FC236}">
                  <a16:creationId xmlns:a16="http://schemas.microsoft.com/office/drawing/2014/main" id="{BAE67666-7797-04CB-60AA-3C64DEF6993E}"/>
                </a:ext>
              </a:extLst>
            </p:cNvPr>
            <p:cNvSpPr/>
            <p:nvPr/>
          </p:nvSpPr>
          <p:spPr>
            <a:xfrm rot="5505132">
              <a:off x="9408015" y="4149713"/>
              <a:ext cx="3308717" cy="2159092"/>
            </a:xfrm>
            <a:custGeom>
              <a:avLst/>
              <a:gdLst>
                <a:gd name="connsiteX0" fmla="*/ 0 w 3308717"/>
                <a:gd name="connsiteY0" fmla="*/ 99354 h 2258446"/>
                <a:gd name="connsiteX1" fmla="*/ 3247797 w 3308717"/>
                <a:gd name="connsiteY1" fmla="*/ 0 h 2258446"/>
                <a:gd name="connsiteX2" fmla="*/ 3308717 w 3308717"/>
                <a:gd name="connsiteY2" fmla="*/ 1991414 h 2258446"/>
                <a:gd name="connsiteX3" fmla="*/ 3121467 w 3308717"/>
                <a:gd name="connsiteY3" fmla="*/ 2081616 h 2258446"/>
                <a:gd name="connsiteX4" fmla="*/ 2245592 w 3308717"/>
                <a:gd name="connsiteY4" fmla="*/ 2258446 h 2258446"/>
                <a:gd name="connsiteX5" fmla="*/ 7018 w 3308717"/>
                <a:gd name="connsiteY5" fmla="*/ 238341 h 2258446"/>
                <a:gd name="connsiteX0" fmla="*/ 3247797 w 3339237"/>
                <a:gd name="connsiteY0" fmla="*/ 0 h 2258446"/>
                <a:gd name="connsiteX1" fmla="*/ 3308717 w 3339237"/>
                <a:gd name="connsiteY1" fmla="*/ 1991414 h 2258446"/>
                <a:gd name="connsiteX2" fmla="*/ 3121467 w 3339237"/>
                <a:gd name="connsiteY2" fmla="*/ 2081616 h 2258446"/>
                <a:gd name="connsiteX3" fmla="*/ 2245592 w 3339237"/>
                <a:gd name="connsiteY3" fmla="*/ 2258446 h 2258446"/>
                <a:gd name="connsiteX4" fmla="*/ 7018 w 3339237"/>
                <a:gd name="connsiteY4" fmla="*/ 238341 h 2258446"/>
                <a:gd name="connsiteX5" fmla="*/ 0 w 3339237"/>
                <a:gd name="connsiteY5" fmla="*/ 99354 h 2258446"/>
                <a:gd name="connsiteX6" fmla="*/ 3339237 w 3339237"/>
                <a:gd name="connsiteY6" fmla="*/ 91440 h 2258446"/>
                <a:gd name="connsiteX0" fmla="*/ 3247797 w 3308717"/>
                <a:gd name="connsiteY0" fmla="*/ 0 h 2258446"/>
                <a:gd name="connsiteX1" fmla="*/ 3308717 w 3308717"/>
                <a:gd name="connsiteY1" fmla="*/ 1991414 h 2258446"/>
                <a:gd name="connsiteX2" fmla="*/ 3121467 w 3308717"/>
                <a:gd name="connsiteY2" fmla="*/ 2081616 h 2258446"/>
                <a:gd name="connsiteX3" fmla="*/ 2245592 w 3308717"/>
                <a:gd name="connsiteY3" fmla="*/ 2258446 h 2258446"/>
                <a:gd name="connsiteX4" fmla="*/ 7018 w 3308717"/>
                <a:gd name="connsiteY4" fmla="*/ 238341 h 2258446"/>
                <a:gd name="connsiteX5" fmla="*/ 0 w 3308717"/>
                <a:gd name="connsiteY5" fmla="*/ 99354 h 2258446"/>
                <a:gd name="connsiteX0" fmla="*/ 3308717 w 3308717"/>
                <a:gd name="connsiteY0" fmla="*/ 1892060 h 2159092"/>
                <a:gd name="connsiteX1" fmla="*/ 3121467 w 3308717"/>
                <a:gd name="connsiteY1" fmla="*/ 1982262 h 2159092"/>
                <a:gd name="connsiteX2" fmla="*/ 2245592 w 3308717"/>
                <a:gd name="connsiteY2" fmla="*/ 2159092 h 2159092"/>
                <a:gd name="connsiteX3" fmla="*/ 7018 w 3308717"/>
                <a:gd name="connsiteY3" fmla="*/ 138987 h 2159092"/>
                <a:gd name="connsiteX4" fmla="*/ 0 w 3308717"/>
                <a:gd name="connsiteY4" fmla="*/ 0 h 21590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8717" h="2159092">
                  <a:moveTo>
                    <a:pt x="3308717" y="1892060"/>
                  </a:moveTo>
                  <a:lnTo>
                    <a:pt x="3121467" y="1982262"/>
                  </a:lnTo>
                  <a:cubicBezTo>
                    <a:pt x="2852258" y="2096127"/>
                    <a:pt x="2556278" y="2159092"/>
                    <a:pt x="2245592" y="2159092"/>
                  </a:cubicBezTo>
                  <a:cubicBezTo>
                    <a:pt x="1080517" y="2159091"/>
                    <a:pt x="122250" y="1273649"/>
                    <a:pt x="7018" y="138987"/>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6" name="Freeform: Shape 5">
              <a:extLst>
                <a:ext uri="{FF2B5EF4-FFF2-40B4-BE49-F238E27FC236}">
                  <a16:creationId xmlns:a16="http://schemas.microsoft.com/office/drawing/2014/main" id="{430B0A17-FB4F-0B1A-25BF-2663049308D5}"/>
                </a:ext>
              </a:extLst>
            </p:cNvPr>
            <p:cNvSpPr/>
            <p:nvPr/>
          </p:nvSpPr>
          <p:spPr>
            <a:xfrm rot="5505132">
              <a:off x="10104482" y="4830229"/>
              <a:ext cx="2377578" cy="1725566"/>
            </a:xfrm>
            <a:custGeom>
              <a:avLst/>
              <a:gdLst>
                <a:gd name="connsiteX0" fmla="*/ 0 w 2377578"/>
                <a:gd name="connsiteY0" fmla="*/ 71148 h 1796714"/>
                <a:gd name="connsiteX1" fmla="*/ 2325751 w 2377578"/>
                <a:gd name="connsiteY1" fmla="*/ 0 h 1796714"/>
                <a:gd name="connsiteX2" fmla="*/ 2377578 w 2377578"/>
                <a:gd name="connsiteY2" fmla="*/ 1694181 h 1796714"/>
                <a:gd name="connsiteX3" fmla="*/ 2317114 w 2377578"/>
                <a:gd name="connsiteY3" fmla="*/ 1716310 h 1796714"/>
                <a:gd name="connsiteX4" fmla="*/ 1785280 w 2377578"/>
                <a:gd name="connsiteY4" fmla="*/ 1796714 h 1796714"/>
                <a:gd name="connsiteX5" fmla="*/ 6058 w 2377578"/>
                <a:gd name="connsiteY5" fmla="*/ 191132 h 1796714"/>
                <a:gd name="connsiteX0" fmla="*/ 2325751 w 2417191"/>
                <a:gd name="connsiteY0" fmla="*/ 0 h 1796714"/>
                <a:gd name="connsiteX1" fmla="*/ 2377578 w 2417191"/>
                <a:gd name="connsiteY1" fmla="*/ 1694181 h 1796714"/>
                <a:gd name="connsiteX2" fmla="*/ 2317114 w 2417191"/>
                <a:gd name="connsiteY2" fmla="*/ 1716310 h 1796714"/>
                <a:gd name="connsiteX3" fmla="*/ 1785280 w 2417191"/>
                <a:gd name="connsiteY3" fmla="*/ 1796714 h 1796714"/>
                <a:gd name="connsiteX4" fmla="*/ 6058 w 2417191"/>
                <a:gd name="connsiteY4" fmla="*/ 191132 h 1796714"/>
                <a:gd name="connsiteX5" fmla="*/ 0 w 2417191"/>
                <a:gd name="connsiteY5" fmla="*/ 71148 h 1796714"/>
                <a:gd name="connsiteX6" fmla="*/ 2417191 w 2417191"/>
                <a:gd name="connsiteY6" fmla="*/ 91440 h 1796714"/>
                <a:gd name="connsiteX0" fmla="*/ 2325751 w 2377578"/>
                <a:gd name="connsiteY0" fmla="*/ 0 h 1796714"/>
                <a:gd name="connsiteX1" fmla="*/ 2377578 w 2377578"/>
                <a:gd name="connsiteY1" fmla="*/ 1694181 h 1796714"/>
                <a:gd name="connsiteX2" fmla="*/ 2317114 w 2377578"/>
                <a:gd name="connsiteY2" fmla="*/ 1716310 h 1796714"/>
                <a:gd name="connsiteX3" fmla="*/ 1785280 w 2377578"/>
                <a:gd name="connsiteY3" fmla="*/ 1796714 h 1796714"/>
                <a:gd name="connsiteX4" fmla="*/ 6058 w 2377578"/>
                <a:gd name="connsiteY4" fmla="*/ 191132 h 1796714"/>
                <a:gd name="connsiteX5" fmla="*/ 0 w 2377578"/>
                <a:gd name="connsiteY5" fmla="*/ 71148 h 1796714"/>
                <a:gd name="connsiteX0" fmla="*/ 2377578 w 2377578"/>
                <a:gd name="connsiteY0" fmla="*/ 1623033 h 1725566"/>
                <a:gd name="connsiteX1" fmla="*/ 2317114 w 2377578"/>
                <a:gd name="connsiteY1" fmla="*/ 1645162 h 1725566"/>
                <a:gd name="connsiteX2" fmla="*/ 1785280 w 2377578"/>
                <a:gd name="connsiteY2" fmla="*/ 1725566 h 1725566"/>
                <a:gd name="connsiteX3" fmla="*/ 6058 w 2377578"/>
                <a:gd name="connsiteY3" fmla="*/ 119984 h 1725566"/>
                <a:gd name="connsiteX4" fmla="*/ 0 w 2377578"/>
                <a:gd name="connsiteY4" fmla="*/ 0 h 17255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578" h="1725566">
                  <a:moveTo>
                    <a:pt x="2377578" y="1623033"/>
                  </a:moveTo>
                  <a:lnTo>
                    <a:pt x="2317114" y="1645162"/>
                  </a:lnTo>
                  <a:cubicBezTo>
                    <a:pt x="2149109" y="1697416"/>
                    <a:pt x="1970482" y="1725566"/>
                    <a:pt x="1785280" y="1725566"/>
                  </a:cubicBezTo>
                  <a:cubicBezTo>
                    <a:pt x="859270" y="1725567"/>
                    <a:pt x="97644" y="1021817"/>
                    <a:pt x="6058" y="119984"/>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7" name="Freeform: Shape 6">
              <a:extLst>
                <a:ext uri="{FF2B5EF4-FFF2-40B4-BE49-F238E27FC236}">
                  <a16:creationId xmlns:a16="http://schemas.microsoft.com/office/drawing/2014/main" id="{45775604-1B55-1636-005C-316ECEBCD63F}"/>
                </a:ext>
              </a:extLst>
            </p:cNvPr>
            <p:cNvSpPr/>
            <p:nvPr/>
          </p:nvSpPr>
          <p:spPr>
            <a:xfrm rot="5505132">
              <a:off x="10696368" y="5406983"/>
              <a:ext cx="1581758" cy="1361777"/>
            </a:xfrm>
            <a:custGeom>
              <a:avLst/>
              <a:gdLst>
                <a:gd name="connsiteX0" fmla="*/ 0 w 1581758"/>
                <a:gd name="connsiteY0" fmla="*/ 47083 h 1408860"/>
                <a:gd name="connsiteX1" fmla="*/ 1539098 w 1581758"/>
                <a:gd name="connsiteY1" fmla="*/ 0 h 1408860"/>
                <a:gd name="connsiteX2" fmla="*/ 1581758 w 1581758"/>
                <a:gd name="connsiteY2" fmla="*/ 1394525 h 1408860"/>
                <a:gd name="connsiteX3" fmla="*/ 1535212 w 1581758"/>
                <a:gd name="connsiteY3" fmla="*/ 1401644 h 1408860"/>
                <a:gd name="connsiteX4" fmla="*/ 1392641 w 1581758"/>
                <a:gd name="connsiteY4" fmla="*/ 1408860 h 1408860"/>
                <a:gd name="connsiteX5" fmla="*/ 5399 w 1581758"/>
                <a:gd name="connsiteY5" fmla="*/ 154241 h 1408860"/>
                <a:gd name="connsiteX0" fmla="*/ 1539098 w 1630538"/>
                <a:gd name="connsiteY0" fmla="*/ 0 h 1408860"/>
                <a:gd name="connsiteX1" fmla="*/ 1581758 w 1630538"/>
                <a:gd name="connsiteY1" fmla="*/ 1394525 h 1408860"/>
                <a:gd name="connsiteX2" fmla="*/ 1535212 w 1630538"/>
                <a:gd name="connsiteY2" fmla="*/ 1401644 h 1408860"/>
                <a:gd name="connsiteX3" fmla="*/ 1392641 w 1630538"/>
                <a:gd name="connsiteY3" fmla="*/ 1408860 h 1408860"/>
                <a:gd name="connsiteX4" fmla="*/ 5399 w 1630538"/>
                <a:gd name="connsiteY4" fmla="*/ 154241 h 1408860"/>
                <a:gd name="connsiteX5" fmla="*/ 0 w 1630538"/>
                <a:gd name="connsiteY5" fmla="*/ 47083 h 1408860"/>
                <a:gd name="connsiteX6" fmla="*/ 1630538 w 1630538"/>
                <a:gd name="connsiteY6" fmla="*/ 91440 h 1408860"/>
                <a:gd name="connsiteX0" fmla="*/ 1539098 w 1581758"/>
                <a:gd name="connsiteY0" fmla="*/ 0 h 1408860"/>
                <a:gd name="connsiteX1" fmla="*/ 1581758 w 1581758"/>
                <a:gd name="connsiteY1" fmla="*/ 1394525 h 1408860"/>
                <a:gd name="connsiteX2" fmla="*/ 1535212 w 1581758"/>
                <a:gd name="connsiteY2" fmla="*/ 1401644 h 1408860"/>
                <a:gd name="connsiteX3" fmla="*/ 1392641 w 1581758"/>
                <a:gd name="connsiteY3" fmla="*/ 1408860 h 1408860"/>
                <a:gd name="connsiteX4" fmla="*/ 5399 w 1581758"/>
                <a:gd name="connsiteY4" fmla="*/ 154241 h 1408860"/>
                <a:gd name="connsiteX5" fmla="*/ 0 w 1581758"/>
                <a:gd name="connsiteY5" fmla="*/ 47083 h 1408860"/>
                <a:gd name="connsiteX0" fmla="*/ 1581758 w 1581758"/>
                <a:gd name="connsiteY0" fmla="*/ 1347442 h 1361777"/>
                <a:gd name="connsiteX1" fmla="*/ 1535212 w 1581758"/>
                <a:gd name="connsiteY1" fmla="*/ 1354561 h 1361777"/>
                <a:gd name="connsiteX2" fmla="*/ 1392641 w 1581758"/>
                <a:gd name="connsiteY2" fmla="*/ 1361777 h 1361777"/>
                <a:gd name="connsiteX3" fmla="*/ 5399 w 1581758"/>
                <a:gd name="connsiteY3" fmla="*/ 107158 h 1361777"/>
                <a:gd name="connsiteX4" fmla="*/ 0 w 1581758"/>
                <a:gd name="connsiteY4" fmla="*/ 0 h 136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1758" h="1361777">
                  <a:moveTo>
                    <a:pt x="1581758" y="1347442"/>
                  </a:moveTo>
                  <a:lnTo>
                    <a:pt x="1535212" y="1354561"/>
                  </a:lnTo>
                  <a:cubicBezTo>
                    <a:pt x="1488335" y="1359333"/>
                    <a:pt x="1440773" y="1361777"/>
                    <a:pt x="1392641" y="1361777"/>
                  </a:cubicBezTo>
                  <a:cubicBezTo>
                    <a:pt x="670660" y="1361777"/>
                    <a:pt x="76810" y="811860"/>
                    <a:pt x="5399" y="107158"/>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8" name="Freeform: Shape 7">
              <a:extLst>
                <a:ext uri="{FF2B5EF4-FFF2-40B4-BE49-F238E27FC236}">
                  <a16:creationId xmlns:a16="http://schemas.microsoft.com/office/drawing/2014/main" id="{1F53DCE4-560E-86F8-951E-966ED3037C3C}"/>
                </a:ext>
              </a:extLst>
            </p:cNvPr>
            <p:cNvSpPr/>
            <p:nvPr/>
          </p:nvSpPr>
          <p:spPr>
            <a:xfrm rot="5505132">
              <a:off x="11193227" y="3588962"/>
              <a:ext cx="340930" cy="338328"/>
            </a:xfrm>
            <a:custGeom>
              <a:avLst/>
              <a:gdLst>
                <a:gd name="connsiteX0" fmla="*/ 152913 w 307942"/>
                <a:gd name="connsiteY0" fmla="*/ 299598 h 299386"/>
                <a:gd name="connsiteX1" fmla="*/ -1058 w 307942"/>
                <a:gd name="connsiteY1" fmla="*/ 149905 h 299386"/>
                <a:gd name="connsiteX2" fmla="*/ 152913 w 307942"/>
                <a:gd name="connsiteY2" fmla="*/ 212 h 299386"/>
                <a:gd name="connsiteX3" fmla="*/ 306885 w 307942"/>
                <a:gd name="connsiteY3" fmla="*/ 149905 h 299386"/>
                <a:gd name="connsiteX4" fmla="*/ 152913 w 307942"/>
                <a:gd name="connsiteY4" fmla="*/ 299598 h 299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7942" h="299386">
                  <a:moveTo>
                    <a:pt x="152913" y="299598"/>
                  </a:moveTo>
                  <a:cubicBezTo>
                    <a:pt x="67887" y="299598"/>
                    <a:pt x="-1058" y="232578"/>
                    <a:pt x="-1058" y="149905"/>
                  </a:cubicBezTo>
                  <a:cubicBezTo>
                    <a:pt x="-1058" y="67232"/>
                    <a:pt x="67887" y="212"/>
                    <a:pt x="152913" y="212"/>
                  </a:cubicBezTo>
                  <a:cubicBezTo>
                    <a:pt x="237939" y="212"/>
                    <a:pt x="306885" y="67232"/>
                    <a:pt x="306885" y="149905"/>
                  </a:cubicBezTo>
                  <a:cubicBezTo>
                    <a:pt x="306885" y="232578"/>
                    <a:pt x="237939" y="299598"/>
                    <a:pt x="152913" y="299598"/>
                  </a:cubicBezTo>
                  <a:close/>
                </a:path>
              </a:pathLst>
            </a:cu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9" name="Freeform: Shape 8">
              <a:extLst>
                <a:ext uri="{FF2B5EF4-FFF2-40B4-BE49-F238E27FC236}">
                  <a16:creationId xmlns:a16="http://schemas.microsoft.com/office/drawing/2014/main" id="{717F5C28-52AA-08EB-A5F1-F483D32DDA06}"/>
                </a:ext>
              </a:extLst>
            </p:cNvPr>
            <p:cNvSpPr/>
            <p:nvPr/>
          </p:nvSpPr>
          <p:spPr>
            <a:xfrm rot="5505132">
              <a:off x="9037414" y="4652479"/>
              <a:ext cx="212776" cy="212771"/>
            </a:xfrm>
            <a:custGeom>
              <a:avLst/>
              <a:gdLst>
                <a:gd name="connsiteX0" fmla="*/ 80205 w 162525"/>
                <a:gd name="connsiteY0" fmla="*/ 162736 h 162523"/>
                <a:gd name="connsiteX1" fmla="*/ -1058 w 162525"/>
                <a:gd name="connsiteY1" fmla="*/ 81474 h 162523"/>
                <a:gd name="connsiteX2" fmla="*/ 80205 w 162525"/>
                <a:gd name="connsiteY2" fmla="*/ 212 h 162523"/>
                <a:gd name="connsiteX3" fmla="*/ 161467 w 162525"/>
                <a:gd name="connsiteY3" fmla="*/ 81474 h 162523"/>
                <a:gd name="connsiteX4" fmla="*/ 80205 w 162525"/>
                <a:gd name="connsiteY4" fmla="*/ 162736 h 162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525" h="162523">
                  <a:moveTo>
                    <a:pt x="80205" y="162736"/>
                  </a:moveTo>
                  <a:cubicBezTo>
                    <a:pt x="35296" y="162736"/>
                    <a:pt x="-1058" y="126356"/>
                    <a:pt x="-1058" y="81474"/>
                  </a:cubicBezTo>
                  <a:cubicBezTo>
                    <a:pt x="-1058" y="36592"/>
                    <a:pt x="35296" y="212"/>
                    <a:pt x="80205" y="212"/>
                  </a:cubicBezTo>
                  <a:cubicBezTo>
                    <a:pt x="125113" y="212"/>
                    <a:pt x="161467" y="36592"/>
                    <a:pt x="161467" y="81474"/>
                  </a:cubicBezTo>
                  <a:cubicBezTo>
                    <a:pt x="161467" y="126356"/>
                    <a:pt x="125113" y="162736"/>
                    <a:pt x="80205" y="162736"/>
                  </a:cubicBezTo>
                  <a:close/>
                </a:path>
              </a:pathLst>
            </a:cu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0" name="Freeform: Shape 9">
              <a:extLst>
                <a:ext uri="{FF2B5EF4-FFF2-40B4-BE49-F238E27FC236}">
                  <a16:creationId xmlns:a16="http://schemas.microsoft.com/office/drawing/2014/main" id="{86EAC3B3-8D99-4B43-A5A1-847A7439B1C4}"/>
                </a:ext>
              </a:extLst>
            </p:cNvPr>
            <p:cNvSpPr/>
            <p:nvPr/>
          </p:nvSpPr>
          <p:spPr>
            <a:xfrm rot="5505132">
              <a:off x="10712136" y="6477488"/>
              <a:ext cx="170796" cy="174761"/>
            </a:xfrm>
            <a:custGeom>
              <a:avLst/>
              <a:gdLst>
                <a:gd name="connsiteX0" fmla="*/ 63097 w 128309"/>
                <a:gd name="connsiteY0" fmla="*/ 119966 h 119754"/>
                <a:gd name="connsiteX1" fmla="*/ -1058 w 128309"/>
                <a:gd name="connsiteY1" fmla="*/ 60089 h 119754"/>
                <a:gd name="connsiteX2" fmla="*/ 63097 w 128309"/>
                <a:gd name="connsiteY2" fmla="*/ 212 h 119754"/>
                <a:gd name="connsiteX3" fmla="*/ 127251 w 128309"/>
                <a:gd name="connsiteY3" fmla="*/ 60089 h 119754"/>
                <a:gd name="connsiteX4" fmla="*/ 63097 w 128309"/>
                <a:gd name="connsiteY4" fmla="*/ 119966 h 119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309" h="119754">
                  <a:moveTo>
                    <a:pt x="63097" y="119966"/>
                  </a:moveTo>
                  <a:cubicBezTo>
                    <a:pt x="27683" y="119966"/>
                    <a:pt x="-1058" y="93159"/>
                    <a:pt x="-1058" y="60089"/>
                  </a:cubicBezTo>
                  <a:cubicBezTo>
                    <a:pt x="-1058" y="27020"/>
                    <a:pt x="27683" y="212"/>
                    <a:pt x="63097" y="212"/>
                  </a:cubicBezTo>
                  <a:cubicBezTo>
                    <a:pt x="98510" y="212"/>
                    <a:pt x="127251" y="27020"/>
                    <a:pt x="127251" y="60089"/>
                  </a:cubicBezTo>
                  <a:cubicBezTo>
                    <a:pt x="127251" y="93159"/>
                    <a:pt x="98510" y="119966"/>
                    <a:pt x="63097" y="119966"/>
                  </a:cubicBezTo>
                  <a:close/>
                </a:path>
              </a:pathLst>
            </a:cu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grpSp>
      <p:sp>
        <p:nvSpPr>
          <p:cNvPr id="22" name="Title 1">
            <a:extLst>
              <a:ext uri="{FF2B5EF4-FFF2-40B4-BE49-F238E27FC236}">
                <a16:creationId xmlns:a16="http://schemas.microsoft.com/office/drawing/2014/main" id="{919FA218-7AB7-9F35-9B05-B4B6620F2B32}"/>
              </a:ext>
            </a:extLst>
          </p:cNvPr>
          <p:cNvSpPr txBox="1">
            <a:spLocks/>
          </p:cNvSpPr>
          <p:nvPr userDrawn="1"/>
        </p:nvSpPr>
        <p:spPr bwMode="white">
          <a:xfrm>
            <a:off x="569911" y="3384610"/>
            <a:ext cx="8193024" cy="615553"/>
          </a:xfrm>
          <a:prstGeom prst="rect">
            <a:avLst/>
          </a:prstGeom>
          <a:noFill/>
        </p:spPr>
        <p:txBody>
          <a:bodyPr vert="horz" wrap="square" lIns="0" tIns="0" rIns="0" bIns="0" rtlCol="0" anchor="b" anchorCtr="0">
            <a:spAutoFit/>
          </a:bodyPr>
          <a:lstStyle>
            <a:lvl1pPr algn="l" defTabSz="932742" rtl="0" eaLnBrk="1" latinLnBrk="0" hangingPunct="1">
              <a:lnSpc>
                <a:spcPct val="100000"/>
              </a:lnSpc>
              <a:spcBef>
                <a:spcPct val="0"/>
              </a:spcBef>
              <a:buNone/>
              <a:defRPr lang="en-US" sz="4000" b="0" i="0" kern="1200" cap="none" spc="-50" baseline="0">
                <a:ln w="3175">
                  <a:noFill/>
                </a:ln>
                <a:solidFill>
                  <a:schemeClr val="accent1"/>
                </a:solidFill>
                <a:effectLst/>
                <a:latin typeface="+mj-lt"/>
                <a:ea typeface="+mn-ea"/>
                <a:cs typeface="Segoe UI" panose="020B0502040204020203" pitchFamily="34" charset="0"/>
              </a:defRPr>
            </a:lvl1pPr>
          </a:lstStyle>
          <a:p>
            <a:r>
              <a:rPr lang="en-US"/>
              <a:t>Thank you</a:t>
            </a:r>
          </a:p>
        </p:txBody>
      </p:sp>
    </p:spTree>
    <p:extLst>
      <p:ext uri="{BB962C8B-B14F-4D97-AF65-F5344CB8AC3E}">
        <p14:creationId xmlns:p14="http://schemas.microsoft.com/office/powerpoint/2010/main" val="356534650"/>
      </p:ext>
    </p:extLst>
  </p:cSld>
  <p:clrMapOvr>
    <a:masterClrMapping/>
  </p:clrMapOvr>
  <p:transition>
    <p:fade/>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preserve="1" userDrawn="1">
  <p:cSld name="Closing slide_with Logo">
    <p:bg>
      <p:bgPr>
        <a:solidFill>
          <a:schemeClr val="bg2"/>
        </a:solidFill>
        <a:effectLst/>
      </p:bgPr>
    </p:bg>
    <p:spTree>
      <p:nvGrpSpPr>
        <p:cNvPr id="1" name=""/>
        <p:cNvGrpSpPr/>
        <p:nvPr/>
      </p:nvGrpSpPr>
      <p:grpSpPr>
        <a:xfrm>
          <a:off x="0" y="0"/>
          <a:ext cx="0" cy="0"/>
          <a:chOff x="0" y="0"/>
          <a:chExt cx="0" cy="0"/>
        </a:xfrm>
      </p:grpSpPr>
      <p:pic>
        <p:nvPicPr>
          <p:cNvPr id="2" name="MS logo gray - EMF">
            <a:extLst>
              <a:ext uri="{FF2B5EF4-FFF2-40B4-BE49-F238E27FC236}">
                <a16:creationId xmlns:a16="http://schemas.microsoft.com/office/drawing/2014/main" id="{34855668-1A0A-E5EE-1D0F-97B30351BA0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5" name="Text Box 3"/>
          <p:cNvSpPr txBox="1">
            <a:spLocks noChangeArrowheads="1"/>
          </p:cNvSpPr>
          <p:nvPr userDrawn="1"/>
        </p:nvSpPr>
        <p:spPr bwMode="blackWhite">
          <a:xfrm>
            <a:off x="584200" y="6446520"/>
            <a:ext cx="8193024" cy="153888"/>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1000">
                <a:solidFill>
                  <a:schemeClr val="tx1"/>
                </a:solidFill>
                <a:cs typeface="Segoe UI" pitchFamily="34" charset="0"/>
              </a:rPr>
              <a:t>© Copyright Microsoft Corporation. All rights reserved. </a:t>
            </a:r>
          </a:p>
        </p:txBody>
      </p:sp>
      <p:sp>
        <p:nvSpPr>
          <p:cNvPr id="3" name="Title 1">
            <a:extLst>
              <a:ext uri="{FF2B5EF4-FFF2-40B4-BE49-F238E27FC236}">
                <a16:creationId xmlns:a16="http://schemas.microsoft.com/office/drawing/2014/main" id="{5072CE3E-C99E-C188-A13F-A0815FF096D2}"/>
              </a:ext>
            </a:extLst>
          </p:cNvPr>
          <p:cNvSpPr>
            <a:spLocks noGrp="1"/>
          </p:cNvSpPr>
          <p:nvPr>
            <p:ph type="title" hasCustomPrompt="1"/>
          </p:nvPr>
        </p:nvSpPr>
        <p:spPr>
          <a:xfrm>
            <a:off x="588262" y="-307777"/>
            <a:ext cx="8193024" cy="307777"/>
          </a:xfrm>
        </p:spPr>
        <p:txBody>
          <a:bodyPr/>
          <a:lstStyle>
            <a:lvl1pPr>
              <a:defRPr sz="2000" b="0" i="0">
                <a:solidFill>
                  <a:srgbClr val="001F2D"/>
                </a:solidFill>
                <a:latin typeface="+mj-lt"/>
                <a:cs typeface="Segoe UI Semibold" panose="020B0502040204020203" pitchFamily="34" charset="0"/>
              </a:defRPr>
            </a:lvl1pPr>
          </a:lstStyle>
          <a:p>
            <a:r>
              <a:rPr lang="en-US"/>
              <a:t>Final slide with logo</a:t>
            </a:r>
          </a:p>
        </p:txBody>
      </p:sp>
    </p:spTree>
    <p:extLst>
      <p:ext uri="{BB962C8B-B14F-4D97-AF65-F5344CB8AC3E}">
        <p14:creationId xmlns:p14="http://schemas.microsoft.com/office/powerpoint/2010/main" val="661649200"/>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userDrawn="1">
  <p:cSld name="Title_Option 1">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0EE695-00E4-F967-95BD-A0B8549FE0ED}"/>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2" y="2769057"/>
            <a:ext cx="5759768"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5760720"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11" name="Text Placeholder 10">
            <a:extLst>
              <a:ext uri="{FF2B5EF4-FFF2-40B4-BE49-F238E27FC236}">
                <a16:creationId xmlns:a16="http://schemas.microsoft.com/office/drawing/2014/main" id="{FCDE75A9-8E90-7069-B3AC-02F7AD93D5AC}"/>
              </a:ext>
            </a:extLst>
          </p:cNvPr>
          <p:cNvSpPr>
            <a:spLocks noGrp="1"/>
          </p:cNvSpPr>
          <p:nvPr>
            <p:ph type="body" sz="quarter" idx="15" hasCustomPrompt="1"/>
          </p:nvPr>
        </p:nvSpPr>
        <p:spPr>
          <a:xfrm>
            <a:off x="569913" y="4568273"/>
            <a:ext cx="5760720" cy="246221"/>
          </a:xfrm>
        </p:spPr>
        <p:txBody>
          <a:bodyPr/>
          <a:lstStyle>
            <a:lvl1pPr marL="0" indent="0">
              <a:buNone/>
              <a:defRPr/>
            </a:lvl1pPr>
          </a:lstStyle>
          <a:p>
            <a:pPr lvl="0"/>
            <a:r>
              <a:rPr lang="en-US"/>
              <a:t>Organization</a:t>
            </a:r>
          </a:p>
        </p:txBody>
      </p:sp>
      <p:grpSp>
        <p:nvGrpSpPr>
          <p:cNvPr id="45" name="Group 44">
            <a:extLst>
              <a:ext uri="{FF2B5EF4-FFF2-40B4-BE49-F238E27FC236}">
                <a16:creationId xmlns:a16="http://schemas.microsoft.com/office/drawing/2014/main" id="{ED8CFB7D-FE99-665F-FE97-A45A4A1083D9}"/>
              </a:ext>
              <a:ext uri="{C183D7F6-B498-43B3-948B-1728B52AA6E4}">
                <adec:decorative xmlns:adec="http://schemas.microsoft.com/office/drawing/2017/decorative" val="1"/>
              </a:ext>
            </a:extLst>
          </p:cNvPr>
          <p:cNvGrpSpPr/>
          <p:nvPr userDrawn="1"/>
        </p:nvGrpSpPr>
        <p:grpSpPr>
          <a:xfrm>
            <a:off x="5918569" y="662405"/>
            <a:ext cx="10222634" cy="10128916"/>
            <a:chOff x="5933952" y="660400"/>
            <a:chExt cx="10222634" cy="10128916"/>
          </a:xfrm>
          <a:effectLst>
            <a:outerShdw blurRad="63500" dist="317500" dir="2700000" algn="tl" rotWithShape="0">
              <a:prstClr val="black">
                <a:alpha val="15000"/>
              </a:prstClr>
            </a:outerShdw>
          </a:effectLst>
        </p:grpSpPr>
        <p:sp>
          <p:nvSpPr>
            <p:cNvPr id="46" name="Freeform: Shape 45">
              <a:extLst>
                <a:ext uri="{FF2B5EF4-FFF2-40B4-BE49-F238E27FC236}">
                  <a16:creationId xmlns:a16="http://schemas.microsoft.com/office/drawing/2014/main" id="{4160FC80-8F42-A252-9187-C7E1E7696A8E}"/>
                </a:ext>
              </a:extLst>
            </p:cNvPr>
            <p:cNvSpPr>
              <a:spLocks/>
            </p:cNvSpPr>
            <p:nvPr userDrawn="1"/>
          </p:nvSpPr>
          <p:spPr bwMode="auto">
            <a:xfrm>
              <a:off x="10158229" y="4848124"/>
              <a:ext cx="2033773" cy="2009877"/>
            </a:xfrm>
            <a:custGeom>
              <a:avLst/>
              <a:gdLst>
                <a:gd name="connsiteX0" fmla="*/ 1255824 w 2033773"/>
                <a:gd name="connsiteY0" fmla="*/ 0 h 2009877"/>
                <a:gd name="connsiteX1" fmla="*/ 1957967 w 2033773"/>
                <a:gd name="connsiteY1" fmla="*/ 214476 h 2009877"/>
                <a:gd name="connsiteX2" fmla="*/ 2033773 w 2033773"/>
                <a:gd name="connsiteY2" fmla="*/ 271162 h 2009877"/>
                <a:gd name="connsiteX3" fmla="*/ 2033773 w 2033773"/>
                <a:gd name="connsiteY3" fmla="*/ 2009877 h 2009877"/>
                <a:gd name="connsiteX4" fmla="*/ 253293 w 2033773"/>
                <a:gd name="connsiteY4" fmla="*/ 2009877 h 2009877"/>
                <a:gd name="connsiteX5" fmla="*/ 214475 w 2033773"/>
                <a:gd name="connsiteY5" fmla="*/ 1957967 h 2009877"/>
                <a:gd name="connsiteX6" fmla="*/ 0 w 2033773"/>
                <a:gd name="connsiteY6" fmla="*/ 1255824 h 2009877"/>
                <a:gd name="connsiteX7" fmla="*/ 1255824 w 2033773"/>
                <a:gd name="connsiteY7" fmla="*/ 0 h 2009877"/>
                <a:gd name="connsiteX0" fmla="*/ 2033773 w 2125213"/>
                <a:gd name="connsiteY0" fmla="*/ 2009877 h 2101317"/>
                <a:gd name="connsiteX1" fmla="*/ 253293 w 2125213"/>
                <a:gd name="connsiteY1" fmla="*/ 2009877 h 2101317"/>
                <a:gd name="connsiteX2" fmla="*/ 214475 w 2125213"/>
                <a:gd name="connsiteY2" fmla="*/ 1957967 h 2101317"/>
                <a:gd name="connsiteX3" fmla="*/ 0 w 2125213"/>
                <a:gd name="connsiteY3" fmla="*/ 1255824 h 2101317"/>
                <a:gd name="connsiteX4" fmla="*/ 1255824 w 2125213"/>
                <a:gd name="connsiteY4" fmla="*/ 0 h 2101317"/>
                <a:gd name="connsiteX5" fmla="*/ 1957967 w 2125213"/>
                <a:gd name="connsiteY5" fmla="*/ 214476 h 2101317"/>
                <a:gd name="connsiteX6" fmla="*/ 2033773 w 2125213"/>
                <a:gd name="connsiteY6" fmla="*/ 271162 h 2101317"/>
                <a:gd name="connsiteX7" fmla="*/ 2125213 w 2125213"/>
                <a:gd name="connsiteY7" fmla="*/ 2101317 h 2101317"/>
                <a:gd name="connsiteX0" fmla="*/ 2033773 w 2033773"/>
                <a:gd name="connsiteY0" fmla="*/ 2009877 h 2009877"/>
                <a:gd name="connsiteX1" fmla="*/ 253293 w 2033773"/>
                <a:gd name="connsiteY1" fmla="*/ 2009877 h 2009877"/>
                <a:gd name="connsiteX2" fmla="*/ 214475 w 2033773"/>
                <a:gd name="connsiteY2" fmla="*/ 1957967 h 2009877"/>
                <a:gd name="connsiteX3" fmla="*/ 0 w 2033773"/>
                <a:gd name="connsiteY3" fmla="*/ 1255824 h 2009877"/>
                <a:gd name="connsiteX4" fmla="*/ 1255824 w 2033773"/>
                <a:gd name="connsiteY4" fmla="*/ 0 h 2009877"/>
                <a:gd name="connsiteX5" fmla="*/ 1957967 w 2033773"/>
                <a:gd name="connsiteY5" fmla="*/ 214476 h 2009877"/>
                <a:gd name="connsiteX6" fmla="*/ 2033773 w 2033773"/>
                <a:gd name="connsiteY6" fmla="*/ 271162 h 2009877"/>
                <a:gd name="connsiteX0" fmla="*/ 253293 w 2033773"/>
                <a:gd name="connsiteY0" fmla="*/ 2009877 h 2009877"/>
                <a:gd name="connsiteX1" fmla="*/ 214475 w 2033773"/>
                <a:gd name="connsiteY1" fmla="*/ 1957967 h 2009877"/>
                <a:gd name="connsiteX2" fmla="*/ 0 w 2033773"/>
                <a:gd name="connsiteY2" fmla="*/ 1255824 h 2009877"/>
                <a:gd name="connsiteX3" fmla="*/ 1255824 w 2033773"/>
                <a:gd name="connsiteY3" fmla="*/ 0 h 2009877"/>
                <a:gd name="connsiteX4" fmla="*/ 1957967 w 2033773"/>
                <a:gd name="connsiteY4" fmla="*/ 214476 h 2009877"/>
                <a:gd name="connsiteX5" fmla="*/ 2033773 w 2033773"/>
                <a:gd name="connsiteY5" fmla="*/ 271162 h 2009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773" h="2009877">
                  <a:moveTo>
                    <a:pt x="253293" y="2009877"/>
                  </a:moveTo>
                  <a:lnTo>
                    <a:pt x="214475" y="1957967"/>
                  </a:lnTo>
                  <a:cubicBezTo>
                    <a:pt x="79067" y="1757536"/>
                    <a:pt x="0" y="1515914"/>
                    <a:pt x="0" y="1255824"/>
                  </a:cubicBezTo>
                  <a:cubicBezTo>
                    <a:pt x="0" y="562252"/>
                    <a:pt x="562252" y="0"/>
                    <a:pt x="1255824" y="0"/>
                  </a:cubicBezTo>
                  <a:cubicBezTo>
                    <a:pt x="1515914" y="0"/>
                    <a:pt x="1757536" y="79067"/>
                    <a:pt x="1957967" y="214476"/>
                  </a:cubicBezTo>
                  <a:lnTo>
                    <a:pt x="2033773" y="271162"/>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47" name="Freeform: Shape 46">
              <a:extLst>
                <a:ext uri="{FF2B5EF4-FFF2-40B4-BE49-F238E27FC236}">
                  <a16:creationId xmlns:a16="http://schemas.microsoft.com/office/drawing/2014/main" id="{D61128FA-2846-79DA-16F9-4123B3F5C2CB}"/>
                </a:ext>
              </a:extLst>
            </p:cNvPr>
            <p:cNvSpPr/>
            <p:nvPr userDrawn="1"/>
          </p:nvSpPr>
          <p:spPr bwMode="auto">
            <a:xfrm>
              <a:off x="6060557" y="660400"/>
              <a:ext cx="6131445" cy="6197600"/>
            </a:xfrm>
            <a:custGeom>
              <a:avLst/>
              <a:gdLst>
                <a:gd name="connsiteX0" fmla="*/ 5398522 w 6131445"/>
                <a:gd name="connsiteY0" fmla="*/ 0 h 6197600"/>
                <a:gd name="connsiteX1" fmla="*/ 5950490 w 6131445"/>
                <a:gd name="connsiteY1" fmla="*/ 27872 h 6197600"/>
                <a:gd name="connsiteX2" fmla="*/ 6131445 w 6131445"/>
                <a:gd name="connsiteY2" fmla="*/ 50866 h 6197600"/>
                <a:gd name="connsiteX3" fmla="*/ 6131445 w 6131445"/>
                <a:gd name="connsiteY3" fmla="*/ 6197600 h 6197600"/>
                <a:gd name="connsiteX4" fmla="*/ 59273 w 6131445"/>
                <a:gd name="connsiteY4" fmla="*/ 6197600 h 6197600"/>
                <a:gd name="connsiteX5" fmla="*/ 27872 w 6131445"/>
                <a:gd name="connsiteY5" fmla="*/ 5950489 h 6197600"/>
                <a:gd name="connsiteX6" fmla="*/ 0 w 6131445"/>
                <a:gd name="connsiteY6" fmla="*/ 5398521 h 6197600"/>
                <a:gd name="connsiteX7" fmla="*/ 5398522 w 6131445"/>
                <a:gd name="connsiteY7" fmla="*/ 0 h 6197600"/>
                <a:gd name="connsiteX0" fmla="*/ 6131445 w 6222885"/>
                <a:gd name="connsiteY0" fmla="*/ 6197600 h 6289040"/>
                <a:gd name="connsiteX1" fmla="*/ 59273 w 6222885"/>
                <a:gd name="connsiteY1" fmla="*/ 6197600 h 6289040"/>
                <a:gd name="connsiteX2" fmla="*/ 27872 w 6222885"/>
                <a:gd name="connsiteY2" fmla="*/ 5950489 h 6289040"/>
                <a:gd name="connsiteX3" fmla="*/ 0 w 6222885"/>
                <a:gd name="connsiteY3" fmla="*/ 5398521 h 6289040"/>
                <a:gd name="connsiteX4" fmla="*/ 5398522 w 6222885"/>
                <a:gd name="connsiteY4" fmla="*/ 0 h 6289040"/>
                <a:gd name="connsiteX5" fmla="*/ 5950490 w 6222885"/>
                <a:gd name="connsiteY5" fmla="*/ 27872 h 6289040"/>
                <a:gd name="connsiteX6" fmla="*/ 6131445 w 6222885"/>
                <a:gd name="connsiteY6" fmla="*/ 50866 h 6289040"/>
                <a:gd name="connsiteX7" fmla="*/ 6222885 w 6222885"/>
                <a:gd name="connsiteY7" fmla="*/ 6289040 h 6289040"/>
                <a:gd name="connsiteX0" fmla="*/ 6131445 w 6131445"/>
                <a:gd name="connsiteY0" fmla="*/ 6197600 h 6197600"/>
                <a:gd name="connsiteX1" fmla="*/ 59273 w 6131445"/>
                <a:gd name="connsiteY1" fmla="*/ 6197600 h 6197600"/>
                <a:gd name="connsiteX2" fmla="*/ 27872 w 6131445"/>
                <a:gd name="connsiteY2" fmla="*/ 5950489 h 6197600"/>
                <a:gd name="connsiteX3" fmla="*/ 0 w 6131445"/>
                <a:gd name="connsiteY3" fmla="*/ 5398521 h 6197600"/>
                <a:gd name="connsiteX4" fmla="*/ 5398522 w 6131445"/>
                <a:gd name="connsiteY4" fmla="*/ 0 h 6197600"/>
                <a:gd name="connsiteX5" fmla="*/ 5950490 w 6131445"/>
                <a:gd name="connsiteY5" fmla="*/ 27872 h 6197600"/>
                <a:gd name="connsiteX6" fmla="*/ 6131445 w 6131445"/>
                <a:gd name="connsiteY6" fmla="*/ 50866 h 6197600"/>
                <a:gd name="connsiteX0" fmla="*/ 59273 w 6131445"/>
                <a:gd name="connsiteY0" fmla="*/ 6197600 h 6197600"/>
                <a:gd name="connsiteX1" fmla="*/ 27872 w 6131445"/>
                <a:gd name="connsiteY1" fmla="*/ 5950489 h 6197600"/>
                <a:gd name="connsiteX2" fmla="*/ 0 w 6131445"/>
                <a:gd name="connsiteY2" fmla="*/ 5398521 h 6197600"/>
                <a:gd name="connsiteX3" fmla="*/ 5398522 w 6131445"/>
                <a:gd name="connsiteY3" fmla="*/ 0 h 6197600"/>
                <a:gd name="connsiteX4" fmla="*/ 5950490 w 6131445"/>
                <a:gd name="connsiteY4" fmla="*/ 27872 h 6197600"/>
                <a:gd name="connsiteX5" fmla="*/ 6131445 w 6131445"/>
                <a:gd name="connsiteY5" fmla="*/ 50866 h 619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1445" h="6197600">
                  <a:moveTo>
                    <a:pt x="59273" y="6197600"/>
                  </a:moveTo>
                  <a:lnTo>
                    <a:pt x="27872" y="5950489"/>
                  </a:lnTo>
                  <a:cubicBezTo>
                    <a:pt x="9442" y="5769006"/>
                    <a:pt x="0" y="5584867"/>
                    <a:pt x="0" y="5398521"/>
                  </a:cubicBezTo>
                  <a:cubicBezTo>
                    <a:pt x="0" y="2417000"/>
                    <a:pt x="2417001" y="0"/>
                    <a:pt x="5398522" y="0"/>
                  </a:cubicBezTo>
                  <a:cubicBezTo>
                    <a:pt x="5584867" y="0"/>
                    <a:pt x="5769007" y="9442"/>
                    <a:pt x="5950490" y="27872"/>
                  </a:cubicBezTo>
                  <a:lnTo>
                    <a:pt x="6131445" y="50866"/>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480928EE-2384-728C-A4E0-DB9067FB15B4}"/>
                </a:ext>
              </a:extLst>
            </p:cNvPr>
            <p:cNvSpPr/>
            <p:nvPr userDrawn="1"/>
          </p:nvSpPr>
          <p:spPr bwMode="auto">
            <a:xfrm>
              <a:off x="5933952" y="5554775"/>
              <a:ext cx="276216" cy="276216"/>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49" name="Freeform: Shape 48">
              <a:extLst>
                <a:ext uri="{FF2B5EF4-FFF2-40B4-BE49-F238E27FC236}">
                  <a16:creationId xmlns:a16="http://schemas.microsoft.com/office/drawing/2014/main" id="{BDCA2970-C06B-77A9-5076-C846E532B75B}"/>
                </a:ext>
              </a:extLst>
            </p:cNvPr>
            <p:cNvSpPr/>
            <p:nvPr userDrawn="1"/>
          </p:nvSpPr>
          <p:spPr bwMode="auto">
            <a:xfrm>
              <a:off x="6723604" y="1356360"/>
              <a:ext cx="5468398" cy="5501640"/>
            </a:xfrm>
            <a:custGeom>
              <a:avLst/>
              <a:gdLst>
                <a:gd name="connsiteX0" fmla="*/ 4719018 w 5468398"/>
                <a:gd name="connsiteY0" fmla="*/ 0 h 5501640"/>
                <a:gd name="connsiteX1" fmla="*/ 5437678 w 5468398"/>
                <a:gd name="connsiteY1" fmla="*/ 54374 h 5501640"/>
                <a:gd name="connsiteX2" fmla="*/ 5468398 w 5468398"/>
                <a:gd name="connsiteY2" fmla="*/ 59860 h 5501640"/>
                <a:gd name="connsiteX3" fmla="*/ 5468398 w 5468398"/>
                <a:gd name="connsiteY3" fmla="*/ 5501640 h 5501640"/>
                <a:gd name="connsiteX4" fmla="*/ 65796 w 5468398"/>
                <a:gd name="connsiteY4" fmla="*/ 5501640 h 5501640"/>
                <a:gd name="connsiteX5" fmla="*/ 54373 w 5468398"/>
                <a:gd name="connsiteY5" fmla="*/ 5437678 h 5501640"/>
                <a:gd name="connsiteX6" fmla="*/ 0 w 5468398"/>
                <a:gd name="connsiteY6" fmla="*/ 4719018 h 5501640"/>
                <a:gd name="connsiteX7" fmla="*/ 4719018 w 5468398"/>
                <a:gd name="connsiteY7" fmla="*/ 0 h 5501640"/>
                <a:gd name="connsiteX0" fmla="*/ 5468398 w 5559838"/>
                <a:gd name="connsiteY0" fmla="*/ 5501640 h 5593080"/>
                <a:gd name="connsiteX1" fmla="*/ 65796 w 5559838"/>
                <a:gd name="connsiteY1" fmla="*/ 5501640 h 5593080"/>
                <a:gd name="connsiteX2" fmla="*/ 54373 w 5559838"/>
                <a:gd name="connsiteY2" fmla="*/ 5437678 h 5593080"/>
                <a:gd name="connsiteX3" fmla="*/ 0 w 5559838"/>
                <a:gd name="connsiteY3" fmla="*/ 4719018 h 5593080"/>
                <a:gd name="connsiteX4" fmla="*/ 4719018 w 5559838"/>
                <a:gd name="connsiteY4" fmla="*/ 0 h 5593080"/>
                <a:gd name="connsiteX5" fmla="*/ 5437678 w 5559838"/>
                <a:gd name="connsiteY5" fmla="*/ 54374 h 5593080"/>
                <a:gd name="connsiteX6" fmla="*/ 5468398 w 5559838"/>
                <a:gd name="connsiteY6" fmla="*/ 59860 h 5593080"/>
                <a:gd name="connsiteX7" fmla="*/ 5559838 w 5559838"/>
                <a:gd name="connsiteY7" fmla="*/ 5593080 h 5593080"/>
                <a:gd name="connsiteX0" fmla="*/ 5468398 w 5468398"/>
                <a:gd name="connsiteY0" fmla="*/ 5501640 h 5501640"/>
                <a:gd name="connsiteX1" fmla="*/ 65796 w 5468398"/>
                <a:gd name="connsiteY1" fmla="*/ 5501640 h 5501640"/>
                <a:gd name="connsiteX2" fmla="*/ 54373 w 5468398"/>
                <a:gd name="connsiteY2" fmla="*/ 5437678 h 5501640"/>
                <a:gd name="connsiteX3" fmla="*/ 0 w 5468398"/>
                <a:gd name="connsiteY3" fmla="*/ 4719018 h 5501640"/>
                <a:gd name="connsiteX4" fmla="*/ 4719018 w 5468398"/>
                <a:gd name="connsiteY4" fmla="*/ 0 h 5501640"/>
                <a:gd name="connsiteX5" fmla="*/ 5437678 w 5468398"/>
                <a:gd name="connsiteY5" fmla="*/ 54374 h 5501640"/>
                <a:gd name="connsiteX6" fmla="*/ 5468398 w 5468398"/>
                <a:gd name="connsiteY6" fmla="*/ 59860 h 5501640"/>
                <a:gd name="connsiteX0" fmla="*/ 65796 w 5468398"/>
                <a:gd name="connsiteY0" fmla="*/ 5501640 h 5501640"/>
                <a:gd name="connsiteX1" fmla="*/ 54373 w 5468398"/>
                <a:gd name="connsiteY1" fmla="*/ 5437678 h 5501640"/>
                <a:gd name="connsiteX2" fmla="*/ 0 w 5468398"/>
                <a:gd name="connsiteY2" fmla="*/ 4719018 h 5501640"/>
                <a:gd name="connsiteX3" fmla="*/ 4719018 w 5468398"/>
                <a:gd name="connsiteY3" fmla="*/ 0 h 5501640"/>
                <a:gd name="connsiteX4" fmla="*/ 5437678 w 5468398"/>
                <a:gd name="connsiteY4" fmla="*/ 54374 h 5501640"/>
                <a:gd name="connsiteX5" fmla="*/ 5468398 w 5468398"/>
                <a:gd name="connsiteY5" fmla="*/ 59860 h 5501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68398" h="5501640">
                  <a:moveTo>
                    <a:pt x="65796" y="5501640"/>
                  </a:moveTo>
                  <a:lnTo>
                    <a:pt x="54373" y="5437678"/>
                  </a:lnTo>
                  <a:cubicBezTo>
                    <a:pt x="18569" y="5203352"/>
                    <a:pt x="0" y="4963354"/>
                    <a:pt x="0" y="4719018"/>
                  </a:cubicBezTo>
                  <a:cubicBezTo>
                    <a:pt x="0" y="2112776"/>
                    <a:pt x="2112776" y="0"/>
                    <a:pt x="4719018" y="0"/>
                  </a:cubicBezTo>
                  <a:cubicBezTo>
                    <a:pt x="4963353" y="0"/>
                    <a:pt x="5203351" y="18570"/>
                    <a:pt x="5437678" y="54374"/>
                  </a:cubicBezTo>
                  <a:lnTo>
                    <a:pt x="5468398" y="5986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0" name="Freeform: Shape 49">
              <a:extLst>
                <a:ext uri="{FF2B5EF4-FFF2-40B4-BE49-F238E27FC236}">
                  <a16:creationId xmlns:a16="http://schemas.microsoft.com/office/drawing/2014/main" id="{6541A6D0-F6AE-F058-115C-BEEF163AB15D}"/>
                </a:ext>
              </a:extLst>
            </p:cNvPr>
            <p:cNvSpPr/>
            <p:nvPr userDrawn="1"/>
          </p:nvSpPr>
          <p:spPr bwMode="auto">
            <a:xfrm>
              <a:off x="7393533" y="2049780"/>
              <a:ext cx="4798469" cy="4808220"/>
            </a:xfrm>
            <a:custGeom>
              <a:avLst/>
              <a:gdLst>
                <a:gd name="connsiteX0" fmla="*/ 4037344 w 4798469"/>
                <a:gd name="connsiteY0" fmla="*/ 0 h 4808220"/>
                <a:gd name="connsiteX1" fmla="*/ 4652192 w 4798469"/>
                <a:gd name="connsiteY1" fmla="*/ 46520 h 4808220"/>
                <a:gd name="connsiteX2" fmla="*/ 4798469 w 4798469"/>
                <a:gd name="connsiteY2" fmla="*/ 72642 h 4808220"/>
                <a:gd name="connsiteX3" fmla="*/ 4798469 w 4798469"/>
                <a:gd name="connsiteY3" fmla="*/ 4808220 h 4808220"/>
                <a:gd name="connsiteX4" fmla="*/ 74384 w 4798469"/>
                <a:gd name="connsiteY4" fmla="*/ 4808220 h 4808220"/>
                <a:gd name="connsiteX5" fmla="*/ 46520 w 4798469"/>
                <a:gd name="connsiteY5" fmla="*/ 4652191 h 4808220"/>
                <a:gd name="connsiteX6" fmla="*/ 0 w 4798469"/>
                <a:gd name="connsiteY6" fmla="*/ 4037343 h 4808220"/>
                <a:gd name="connsiteX7" fmla="*/ 4037344 w 4798469"/>
                <a:gd name="connsiteY7" fmla="*/ 0 h 4808220"/>
                <a:gd name="connsiteX0" fmla="*/ 4798469 w 4889909"/>
                <a:gd name="connsiteY0" fmla="*/ 4808220 h 4899660"/>
                <a:gd name="connsiteX1" fmla="*/ 74384 w 4889909"/>
                <a:gd name="connsiteY1" fmla="*/ 4808220 h 4899660"/>
                <a:gd name="connsiteX2" fmla="*/ 46520 w 4889909"/>
                <a:gd name="connsiteY2" fmla="*/ 4652191 h 4899660"/>
                <a:gd name="connsiteX3" fmla="*/ 0 w 4889909"/>
                <a:gd name="connsiteY3" fmla="*/ 4037343 h 4899660"/>
                <a:gd name="connsiteX4" fmla="*/ 4037344 w 4889909"/>
                <a:gd name="connsiteY4" fmla="*/ 0 h 4899660"/>
                <a:gd name="connsiteX5" fmla="*/ 4652192 w 4889909"/>
                <a:gd name="connsiteY5" fmla="*/ 46520 h 4899660"/>
                <a:gd name="connsiteX6" fmla="*/ 4798469 w 4889909"/>
                <a:gd name="connsiteY6" fmla="*/ 72642 h 4899660"/>
                <a:gd name="connsiteX7" fmla="*/ 4889909 w 4889909"/>
                <a:gd name="connsiteY7" fmla="*/ 4899660 h 4899660"/>
                <a:gd name="connsiteX0" fmla="*/ 4798469 w 4798469"/>
                <a:gd name="connsiteY0" fmla="*/ 4808220 h 4808220"/>
                <a:gd name="connsiteX1" fmla="*/ 74384 w 4798469"/>
                <a:gd name="connsiteY1" fmla="*/ 4808220 h 4808220"/>
                <a:gd name="connsiteX2" fmla="*/ 46520 w 4798469"/>
                <a:gd name="connsiteY2" fmla="*/ 4652191 h 4808220"/>
                <a:gd name="connsiteX3" fmla="*/ 0 w 4798469"/>
                <a:gd name="connsiteY3" fmla="*/ 4037343 h 4808220"/>
                <a:gd name="connsiteX4" fmla="*/ 4037344 w 4798469"/>
                <a:gd name="connsiteY4" fmla="*/ 0 h 4808220"/>
                <a:gd name="connsiteX5" fmla="*/ 4652192 w 4798469"/>
                <a:gd name="connsiteY5" fmla="*/ 46520 h 4808220"/>
                <a:gd name="connsiteX6" fmla="*/ 4798469 w 4798469"/>
                <a:gd name="connsiteY6" fmla="*/ 72642 h 4808220"/>
                <a:gd name="connsiteX0" fmla="*/ 74384 w 4798469"/>
                <a:gd name="connsiteY0" fmla="*/ 4808220 h 4808220"/>
                <a:gd name="connsiteX1" fmla="*/ 46520 w 4798469"/>
                <a:gd name="connsiteY1" fmla="*/ 4652191 h 4808220"/>
                <a:gd name="connsiteX2" fmla="*/ 0 w 4798469"/>
                <a:gd name="connsiteY2" fmla="*/ 4037343 h 4808220"/>
                <a:gd name="connsiteX3" fmla="*/ 4037344 w 4798469"/>
                <a:gd name="connsiteY3" fmla="*/ 0 h 4808220"/>
                <a:gd name="connsiteX4" fmla="*/ 4652192 w 4798469"/>
                <a:gd name="connsiteY4" fmla="*/ 46520 h 4808220"/>
                <a:gd name="connsiteX5" fmla="*/ 4798469 w 4798469"/>
                <a:gd name="connsiteY5" fmla="*/ 72642 h 480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98469" h="4808220">
                  <a:moveTo>
                    <a:pt x="74384" y="4808220"/>
                  </a:moveTo>
                  <a:lnTo>
                    <a:pt x="46520" y="4652191"/>
                  </a:lnTo>
                  <a:cubicBezTo>
                    <a:pt x="15887" y="4451713"/>
                    <a:pt x="0" y="4246384"/>
                    <a:pt x="0" y="4037343"/>
                  </a:cubicBezTo>
                  <a:cubicBezTo>
                    <a:pt x="0" y="1807580"/>
                    <a:pt x="1807580" y="0"/>
                    <a:pt x="4037344" y="0"/>
                  </a:cubicBezTo>
                  <a:cubicBezTo>
                    <a:pt x="4246385" y="0"/>
                    <a:pt x="4451714" y="15887"/>
                    <a:pt x="4652192" y="46520"/>
                  </a:cubicBezTo>
                  <a:lnTo>
                    <a:pt x="4798469" y="72642"/>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1" name="Freeform: Shape 50">
              <a:extLst>
                <a:ext uri="{FF2B5EF4-FFF2-40B4-BE49-F238E27FC236}">
                  <a16:creationId xmlns:a16="http://schemas.microsoft.com/office/drawing/2014/main" id="{7278787B-5CC9-A0A2-36B0-821CFD74FA6E}"/>
                </a:ext>
              </a:extLst>
            </p:cNvPr>
            <p:cNvSpPr>
              <a:spLocks/>
            </p:cNvSpPr>
            <p:nvPr userDrawn="1"/>
          </p:nvSpPr>
          <p:spPr bwMode="auto">
            <a:xfrm>
              <a:off x="8058385" y="2748280"/>
              <a:ext cx="4133616" cy="4109720"/>
            </a:xfrm>
            <a:custGeom>
              <a:avLst/>
              <a:gdLst>
                <a:gd name="connsiteX0" fmla="*/ 3355667 w 4133616"/>
                <a:gd name="connsiteY0" fmla="*/ 0 h 4109720"/>
                <a:gd name="connsiteX1" fmla="*/ 4031951 w 4133616"/>
                <a:gd name="connsiteY1" fmla="*/ 68176 h 4109720"/>
                <a:gd name="connsiteX2" fmla="*/ 4133616 w 4133616"/>
                <a:gd name="connsiteY2" fmla="*/ 94316 h 4109720"/>
                <a:gd name="connsiteX3" fmla="*/ 4133616 w 4133616"/>
                <a:gd name="connsiteY3" fmla="*/ 4109720 h 4109720"/>
                <a:gd name="connsiteX4" fmla="*/ 88172 w 4133616"/>
                <a:gd name="connsiteY4" fmla="*/ 4109720 h 4109720"/>
                <a:gd name="connsiteX5" fmla="*/ 68176 w 4133616"/>
                <a:gd name="connsiteY5" fmla="*/ 4031951 h 4109720"/>
                <a:gd name="connsiteX6" fmla="*/ 0 w 4133616"/>
                <a:gd name="connsiteY6" fmla="*/ 3355667 h 4109720"/>
                <a:gd name="connsiteX7" fmla="*/ 3355667 w 4133616"/>
                <a:gd name="connsiteY7" fmla="*/ 0 h 4109720"/>
                <a:gd name="connsiteX0" fmla="*/ 4133616 w 4225056"/>
                <a:gd name="connsiteY0" fmla="*/ 4109720 h 4201160"/>
                <a:gd name="connsiteX1" fmla="*/ 88172 w 4225056"/>
                <a:gd name="connsiteY1" fmla="*/ 4109720 h 4201160"/>
                <a:gd name="connsiteX2" fmla="*/ 68176 w 4225056"/>
                <a:gd name="connsiteY2" fmla="*/ 4031951 h 4201160"/>
                <a:gd name="connsiteX3" fmla="*/ 0 w 4225056"/>
                <a:gd name="connsiteY3" fmla="*/ 3355667 h 4201160"/>
                <a:gd name="connsiteX4" fmla="*/ 3355667 w 4225056"/>
                <a:gd name="connsiteY4" fmla="*/ 0 h 4201160"/>
                <a:gd name="connsiteX5" fmla="*/ 4031951 w 4225056"/>
                <a:gd name="connsiteY5" fmla="*/ 68176 h 4201160"/>
                <a:gd name="connsiteX6" fmla="*/ 4133616 w 4225056"/>
                <a:gd name="connsiteY6" fmla="*/ 94316 h 4201160"/>
                <a:gd name="connsiteX7" fmla="*/ 4225056 w 4225056"/>
                <a:gd name="connsiteY7" fmla="*/ 4201160 h 4201160"/>
                <a:gd name="connsiteX0" fmla="*/ 4133616 w 4133616"/>
                <a:gd name="connsiteY0" fmla="*/ 4109720 h 4109720"/>
                <a:gd name="connsiteX1" fmla="*/ 88172 w 4133616"/>
                <a:gd name="connsiteY1" fmla="*/ 4109720 h 4109720"/>
                <a:gd name="connsiteX2" fmla="*/ 68176 w 4133616"/>
                <a:gd name="connsiteY2" fmla="*/ 4031951 h 4109720"/>
                <a:gd name="connsiteX3" fmla="*/ 0 w 4133616"/>
                <a:gd name="connsiteY3" fmla="*/ 3355667 h 4109720"/>
                <a:gd name="connsiteX4" fmla="*/ 3355667 w 4133616"/>
                <a:gd name="connsiteY4" fmla="*/ 0 h 4109720"/>
                <a:gd name="connsiteX5" fmla="*/ 4031951 w 4133616"/>
                <a:gd name="connsiteY5" fmla="*/ 68176 h 4109720"/>
                <a:gd name="connsiteX6" fmla="*/ 4133616 w 4133616"/>
                <a:gd name="connsiteY6" fmla="*/ 94316 h 4109720"/>
                <a:gd name="connsiteX0" fmla="*/ 88172 w 4133616"/>
                <a:gd name="connsiteY0" fmla="*/ 4109720 h 4109720"/>
                <a:gd name="connsiteX1" fmla="*/ 68176 w 4133616"/>
                <a:gd name="connsiteY1" fmla="*/ 4031951 h 4109720"/>
                <a:gd name="connsiteX2" fmla="*/ 0 w 4133616"/>
                <a:gd name="connsiteY2" fmla="*/ 3355667 h 4109720"/>
                <a:gd name="connsiteX3" fmla="*/ 3355667 w 4133616"/>
                <a:gd name="connsiteY3" fmla="*/ 0 h 4109720"/>
                <a:gd name="connsiteX4" fmla="*/ 4031951 w 4133616"/>
                <a:gd name="connsiteY4" fmla="*/ 68176 h 4109720"/>
                <a:gd name="connsiteX5" fmla="*/ 4133616 w 4133616"/>
                <a:gd name="connsiteY5" fmla="*/ 94316 h 4109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3616" h="4109720">
                  <a:moveTo>
                    <a:pt x="88172" y="4109720"/>
                  </a:moveTo>
                  <a:lnTo>
                    <a:pt x="68176" y="4031951"/>
                  </a:lnTo>
                  <a:cubicBezTo>
                    <a:pt x="23475" y="3813505"/>
                    <a:pt x="0" y="3587328"/>
                    <a:pt x="0" y="3355667"/>
                  </a:cubicBezTo>
                  <a:cubicBezTo>
                    <a:pt x="0" y="1502383"/>
                    <a:pt x="1502383" y="0"/>
                    <a:pt x="3355667" y="0"/>
                  </a:cubicBezTo>
                  <a:cubicBezTo>
                    <a:pt x="3587328" y="0"/>
                    <a:pt x="3813505" y="23475"/>
                    <a:pt x="4031951" y="68176"/>
                  </a:cubicBezTo>
                  <a:lnTo>
                    <a:pt x="4133616" y="94316"/>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2" name="Arc 51">
              <a:extLst>
                <a:ext uri="{FF2B5EF4-FFF2-40B4-BE49-F238E27FC236}">
                  <a16:creationId xmlns:a16="http://schemas.microsoft.com/office/drawing/2014/main" id="{4A80F0FE-FDCD-52F9-5302-E18F16FAE837}"/>
                </a:ext>
              </a:extLst>
            </p:cNvPr>
            <p:cNvSpPr>
              <a:spLocks/>
            </p:cNvSpPr>
            <p:nvPr userDrawn="1"/>
          </p:nvSpPr>
          <p:spPr>
            <a:xfrm>
              <a:off x="10156418" y="4846320"/>
              <a:ext cx="2515268" cy="2515254"/>
            </a:xfrm>
            <a:prstGeom prst="arc">
              <a:avLst>
                <a:gd name="adj1" fmla="val 10516888"/>
                <a:gd name="adj2" fmla="val 14841591"/>
              </a:avLst>
            </a:prstGeom>
            <a:noFill/>
            <a:ln w="82550" cap="rnd" cmpd="sng" algn="ctr">
              <a:solidFill>
                <a:srgbClr val="8661C5"/>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53" name="Freeform: Shape 52">
              <a:extLst>
                <a:ext uri="{FF2B5EF4-FFF2-40B4-BE49-F238E27FC236}">
                  <a16:creationId xmlns:a16="http://schemas.microsoft.com/office/drawing/2014/main" id="{B24489F5-A94D-61CE-9298-A5AB429A5D03}"/>
                </a:ext>
              </a:extLst>
            </p:cNvPr>
            <p:cNvSpPr>
              <a:spLocks/>
            </p:cNvSpPr>
            <p:nvPr userDrawn="1"/>
          </p:nvSpPr>
          <p:spPr bwMode="auto">
            <a:xfrm>
              <a:off x="8754345" y="3444240"/>
              <a:ext cx="3437656" cy="3413760"/>
            </a:xfrm>
            <a:custGeom>
              <a:avLst/>
              <a:gdLst>
                <a:gd name="connsiteX0" fmla="*/ 2659707 w 3437656"/>
                <a:gd name="connsiteY0" fmla="*/ 0 h 3413760"/>
                <a:gd name="connsiteX1" fmla="*/ 3195731 w 3437656"/>
                <a:gd name="connsiteY1" fmla="*/ 54036 h 3413760"/>
                <a:gd name="connsiteX2" fmla="*/ 3437656 w 3437656"/>
                <a:gd name="connsiteY2" fmla="*/ 116241 h 3413760"/>
                <a:gd name="connsiteX3" fmla="*/ 3437656 w 3437656"/>
                <a:gd name="connsiteY3" fmla="*/ 3413760 h 3413760"/>
                <a:gd name="connsiteX4" fmla="*/ 110097 w 3437656"/>
                <a:gd name="connsiteY4" fmla="*/ 3413760 h 3413760"/>
                <a:gd name="connsiteX5" fmla="*/ 54036 w 3437656"/>
                <a:gd name="connsiteY5" fmla="*/ 3195731 h 3413760"/>
                <a:gd name="connsiteX6" fmla="*/ 0 w 3437656"/>
                <a:gd name="connsiteY6" fmla="*/ 2659707 h 3413760"/>
                <a:gd name="connsiteX7" fmla="*/ 2659707 w 3437656"/>
                <a:gd name="connsiteY7" fmla="*/ 0 h 3413760"/>
                <a:gd name="connsiteX0" fmla="*/ 3437656 w 3529096"/>
                <a:gd name="connsiteY0" fmla="*/ 3413760 h 3505200"/>
                <a:gd name="connsiteX1" fmla="*/ 110097 w 3529096"/>
                <a:gd name="connsiteY1" fmla="*/ 3413760 h 3505200"/>
                <a:gd name="connsiteX2" fmla="*/ 54036 w 3529096"/>
                <a:gd name="connsiteY2" fmla="*/ 3195731 h 3505200"/>
                <a:gd name="connsiteX3" fmla="*/ 0 w 3529096"/>
                <a:gd name="connsiteY3" fmla="*/ 2659707 h 3505200"/>
                <a:gd name="connsiteX4" fmla="*/ 2659707 w 3529096"/>
                <a:gd name="connsiteY4" fmla="*/ 0 h 3505200"/>
                <a:gd name="connsiteX5" fmla="*/ 3195731 w 3529096"/>
                <a:gd name="connsiteY5" fmla="*/ 54036 h 3505200"/>
                <a:gd name="connsiteX6" fmla="*/ 3437656 w 3529096"/>
                <a:gd name="connsiteY6" fmla="*/ 116241 h 3505200"/>
                <a:gd name="connsiteX7" fmla="*/ 3529096 w 3529096"/>
                <a:gd name="connsiteY7" fmla="*/ 3505200 h 3505200"/>
                <a:gd name="connsiteX0" fmla="*/ 3437656 w 3437656"/>
                <a:gd name="connsiteY0" fmla="*/ 3413760 h 3413760"/>
                <a:gd name="connsiteX1" fmla="*/ 110097 w 3437656"/>
                <a:gd name="connsiteY1" fmla="*/ 3413760 h 3413760"/>
                <a:gd name="connsiteX2" fmla="*/ 54036 w 3437656"/>
                <a:gd name="connsiteY2" fmla="*/ 3195731 h 3413760"/>
                <a:gd name="connsiteX3" fmla="*/ 0 w 3437656"/>
                <a:gd name="connsiteY3" fmla="*/ 2659707 h 3413760"/>
                <a:gd name="connsiteX4" fmla="*/ 2659707 w 3437656"/>
                <a:gd name="connsiteY4" fmla="*/ 0 h 3413760"/>
                <a:gd name="connsiteX5" fmla="*/ 3195731 w 3437656"/>
                <a:gd name="connsiteY5" fmla="*/ 54036 h 3413760"/>
                <a:gd name="connsiteX6" fmla="*/ 3437656 w 3437656"/>
                <a:gd name="connsiteY6" fmla="*/ 116241 h 3413760"/>
                <a:gd name="connsiteX0" fmla="*/ 110097 w 3437656"/>
                <a:gd name="connsiteY0" fmla="*/ 3413760 h 3413760"/>
                <a:gd name="connsiteX1" fmla="*/ 54036 w 3437656"/>
                <a:gd name="connsiteY1" fmla="*/ 3195731 h 3413760"/>
                <a:gd name="connsiteX2" fmla="*/ 0 w 3437656"/>
                <a:gd name="connsiteY2" fmla="*/ 2659707 h 3413760"/>
                <a:gd name="connsiteX3" fmla="*/ 2659707 w 3437656"/>
                <a:gd name="connsiteY3" fmla="*/ 0 h 3413760"/>
                <a:gd name="connsiteX4" fmla="*/ 3195731 w 3437656"/>
                <a:gd name="connsiteY4" fmla="*/ 54036 h 3413760"/>
                <a:gd name="connsiteX5" fmla="*/ 3437656 w 3437656"/>
                <a:gd name="connsiteY5" fmla="*/ 116241 h 341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37656" h="3413760">
                  <a:moveTo>
                    <a:pt x="110097" y="3413760"/>
                  </a:moveTo>
                  <a:lnTo>
                    <a:pt x="54036" y="3195731"/>
                  </a:lnTo>
                  <a:cubicBezTo>
                    <a:pt x="18606" y="3022591"/>
                    <a:pt x="0" y="2843322"/>
                    <a:pt x="0" y="2659707"/>
                  </a:cubicBezTo>
                  <a:cubicBezTo>
                    <a:pt x="0" y="1190791"/>
                    <a:pt x="1190791" y="0"/>
                    <a:pt x="2659707" y="0"/>
                  </a:cubicBezTo>
                  <a:cubicBezTo>
                    <a:pt x="2843322" y="0"/>
                    <a:pt x="3022590" y="18606"/>
                    <a:pt x="3195731" y="54036"/>
                  </a:cubicBezTo>
                  <a:lnTo>
                    <a:pt x="3437656" y="116241"/>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4" name="Freeform: Shape 53">
              <a:extLst>
                <a:ext uri="{FF2B5EF4-FFF2-40B4-BE49-F238E27FC236}">
                  <a16:creationId xmlns:a16="http://schemas.microsoft.com/office/drawing/2014/main" id="{9FEF55CA-4598-0A70-C19C-7BD7E884155E}"/>
                </a:ext>
              </a:extLst>
            </p:cNvPr>
            <p:cNvSpPr>
              <a:spLocks/>
            </p:cNvSpPr>
            <p:nvPr userDrawn="1"/>
          </p:nvSpPr>
          <p:spPr bwMode="auto">
            <a:xfrm>
              <a:off x="9455799" y="4145694"/>
              <a:ext cx="2736203" cy="2712307"/>
            </a:xfrm>
            <a:custGeom>
              <a:avLst/>
              <a:gdLst>
                <a:gd name="connsiteX0" fmla="*/ 1958254 w 2736203"/>
                <a:gd name="connsiteY0" fmla="*/ 0 h 2712307"/>
                <a:gd name="connsiteX1" fmla="*/ 2720495 w 2736203"/>
                <a:gd name="connsiteY1" fmla="*/ 153890 h 2712307"/>
                <a:gd name="connsiteX2" fmla="*/ 2736203 w 2736203"/>
                <a:gd name="connsiteY2" fmla="*/ 161457 h 2712307"/>
                <a:gd name="connsiteX3" fmla="*/ 2736203 w 2736203"/>
                <a:gd name="connsiteY3" fmla="*/ 2712307 h 2712307"/>
                <a:gd name="connsiteX4" fmla="*/ 150893 w 2736203"/>
                <a:gd name="connsiteY4" fmla="*/ 2712307 h 2712307"/>
                <a:gd name="connsiteX5" fmla="*/ 88039 w 2736203"/>
                <a:gd name="connsiteY5" fmla="*/ 2540579 h 2712307"/>
                <a:gd name="connsiteX6" fmla="*/ 0 w 2736203"/>
                <a:gd name="connsiteY6" fmla="*/ 1958254 h 2712307"/>
                <a:gd name="connsiteX7" fmla="*/ 1958254 w 2736203"/>
                <a:gd name="connsiteY7" fmla="*/ 0 h 2712307"/>
                <a:gd name="connsiteX0" fmla="*/ 2736203 w 2827643"/>
                <a:gd name="connsiteY0" fmla="*/ 2712307 h 2803747"/>
                <a:gd name="connsiteX1" fmla="*/ 150893 w 2827643"/>
                <a:gd name="connsiteY1" fmla="*/ 2712307 h 2803747"/>
                <a:gd name="connsiteX2" fmla="*/ 88039 w 2827643"/>
                <a:gd name="connsiteY2" fmla="*/ 2540579 h 2803747"/>
                <a:gd name="connsiteX3" fmla="*/ 0 w 2827643"/>
                <a:gd name="connsiteY3" fmla="*/ 1958254 h 2803747"/>
                <a:gd name="connsiteX4" fmla="*/ 1958254 w 2827643"/>
                <a:gd name="connsiteY4" fmla="*/ 0 h 2803747"/>
                <a:gd name="connsiteX5" fmla="*/ 2720495 w 2827643"/>
                <a:gd name="connsiteY5" fmla="*/ 153890 h 2803747"/>
                <a:gd name="connsiteX6" fmla="*/ 2736203 w 2827643"/>
                <a:gd name="connsiteY6" fmla="*/ 161457 h 2803747"/>
                <a:gd name="connsiteX7" fmla="*/ 2827643 w 2827643"/>
                <a:gd name="connsiteY7" fmla="*/ 2803747 h 2803747"/>
                <a:gd name="connsiteX0" fmla="*/ 2736203 w 2736203"/>
                <a:gd name="connsiteY0" fmla="*/ 2712307 h 2712307"/>
                <a:gd name="connsiteX1" fmla="*/ 150893 w 2736203"/>
                <a:gd name="connsiteY1" fmla="*/ 2712307 h 2712307"/>
                <a:gd name="connsiteX2" fmla="*/ 88039 w 2736203"/>
                <a:gd name="connsiteY2" fmla="*/ 2540579 h 2712307"/>
                <a:gd name="connsiteX3" fmla="*/ 0 w 2736203"/>
                <a:gd name="connsiteY3" fmla="*/ 1958254 h 2712307"/>
                <a:gd name="connsiteX4" fmla="*/ 1958254 w 2736203"/>
                <a:gd name="connsiteY4" fmla="*/ 0 h 2712307"/>
                <a:gd name="connsiteX5" fmla="*/ 2720495 w 2736203"/>
                <a:gd name="connsiteY5" fmla="*/ 153890 h 2712307"/>
                <a:gd name="connsiteX6" fmla="*/ 2736203 w 2736203"/>
                <a:gd name="connsiteY6" fmla="*/ 161457 h 2712307"/>
                <a:gd name="connsiteX0" fmla="*/ 150893 w 2736203"/>
                <a:gd name="connsiteY0" fmla="*/ 2712307 h 2712307"/>
                <a:gd name="connsiteX1" fmla="*/ 88039 w 2736203"/>
                <a:gd name="connsiteY1" fmla="*/ 2540579 h 2712307"/>
                <a:gd name="connsiteX2" fmla="*/ 0 w 2736203"/>
                <a:gd name="connsiteY2" fmla="*/ 1958254 h 2712307"/>
                <a:gd name="connsiteX3" fmla="*/ 1958254 w 2736203"/>
                <a:gd name="connsiteY3" fmla="*/ 0 h 2712307"/>
                <a:gd name="connsiteX4" fmla="*/ 2720495 w 2736203"/>
                <a:gd name="connsiteY4" fmla="*/ 153890 h 2712307"/>
                <a:gd name="connsiteX5" fmla="*/ 2736203 w 2736203"/>
                <a:gd name="connsiteY5" fmla="*/ 161457 h 2712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36203" h="2712307">
                  <a:moveTo>
                    <a:pt x="150893" y="2712307"/>
                  </a:moveTo>
                  <a:lnTo>
                    <a:pt x="88039" y="2540579"/>
                  </a:lnTo>
                  <a:cubicBezTo>
                    <a:pt x="30823" y="2356623"/>
                    <a:pt x="0" y="2161038"/>
                    <a:pt x="0" y="1958254"/>
                  </a:cubicBezTo>
                  <a:cubicBezTo>
                    <a:pt x="0" y="876740"/>
                    <a:pt x="876740" y="0"/>
                    <a:pt x="1958254" y="0"/>
                  </a:cubicBezTo>
                  <a:cubicBezTo>
                    <a:pt x="2228633" y="0"/>
                    <a:pt x="2486213" y="54797"/>
                    <a:pt x="2720495" y="153890"/>
                  </a:cubicBezTo>
                  <a:lnTo>
                    <a:pt x="2736203" y="161457"/>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5" name="Arc 54">
              <a:extLst>
                <a:ext uri="{FF2B5EF4-FFF2-40B4-BE49-F238E27FC236}">
                  <a16:creationId xmlns:a16="http://schemas.microsoft.com/office/drawing/2014/main" id="{406F4A0B-893C-D2D0-AE7C-4BAB64A93B63}"/>
                </a:ext>
              </a:extLst>
            </p:cNvPr>
            <p:cNvSpPr>
              <a:spLocks/>
            </p:cNvSpPr>
            <p:nvPr userDrawn="1"/>
          </p:nvSpPr>
          <p:spPr>
            <a:xfrm>
              <a:off x="9455381" y="4145280"/>
              <a:ext cx="3936950" cy="3936928"/>
            </a:xfrm>
            <a:prstGeom prst="arc">
              <a:avLst>
                <a:gd name="adj1" fmla="val 9754172"/>
                <a:gd name="adj2" fmla="val 11547818"/>
              </a:avLst>
            </a:prstGeom>
            <a:noFill/>
            <a:ln w="82550" cap="rnd" cmpd="sng" algn="ctr">
              <a:solidFill>
                <a:srgbClr val="2A446F"/>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56" name="Arc 55">
              <a:extLst>
                <a:ext uri="{FF2B5EF4-FFF2-40B4-BE49-F238E27FC236}">
                  <a16:creationId xmlns:a16="http://schemas.microsoft.com/office/drawing/2014/main" id="{58759FEE-3B9C-A079-CC5C-7E1EAD7AD4AE}"/>
                </a:ext>
              </a:extLst>
            </p:cNvPr>
            <p:cNvSpPr>
              <a:spLocks/>
            </p:cNvSpPr>
            <p:nvPr userDrawn="1"/>
          </p:nvSpPr>
          <p:spPr>
            <a:xfrm>
              <a:off x="8049361" y="2748278"/>
              <a:ext cx="6739979" cy="6739941"/>
            </a:xfrm>
            <a:prstGeom prst="arc">
              <a:avLst>
                <a:gd name="adj1" fmla="val 14083984"/>
                <a:gd name="adj2" fmla="val 16318954"/>
              </a:avLst>
            </a:prstGeom>
            <a:noFill/>
            <a:ln w="82550" cap="rnd" cmpd="sng" algn="ctr">
              <a:solidFill>
                <a:srgbClr val="8661C5"/>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57" name="Oval 56">
              <a:extLst>
                <a:ext uri="{FF2B5EF4-FFF2-40B4-BE49-F238E27FC236}">
                  <a16:creationId xmlns:a16="http://schemas.microsoft.com/office/drawing/2014/main" id="{709F1833-A4E9-9D89-6FEF-107DB87592AA}"/>
                </a:ext>
              </a:extLst>
            </p:cNvPr>
            <p:cNvSpPr/>
            <p:nvPr userDrawn="1"/>
          </p:nvSpPr>
          <p:spPr bwMode="auto">
            <a:xfrm>
              <a:off x="11412215" y="1807955"/>
              <a:ext cx="520454" cy="52045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8" name="Oval 57">
              <a:extLst>
                <a:ext uri="{FF2B5EF4-FFF2-40B4-BE49-F238E27FC236}">
                  <a16:creationId xmlns:a16="http://schemas.microsoft.com/office/drawing/2014/main" id="{2F7585B8-90FD-4C88-667A-46E442591FE2}"/>
                </a:ext>
              </a:extLst>
            </p:cNvPr>
            <p:cNvSpPr/>
            <p:nvPr userDrawn="1"/>
          </p:nvSpPr>
          <p:spPr bwMode="auto">
            <a:xfrm>
              <a:off x="9407020" y="4138083"/>
              <a:ext cx="209420" cy="209420"/>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9" name="Arc 58">
              <a:extLst>
                <a:ext uri="{FF2B5EF4-FFF2-40B4-BE49-F238E27FC236}">
                  <a16:creationId xmlns:a16="http://schemas.microsoft.com/office/drawing/2014/main" id="{6730BDDD-DEF1-D320-3669-53A2D016D611}"/>
                </a:ext>
              </a:extLst>
            </p:cNvPr>
            <p:cNvSpPr>
              <a:spLocks/>
            </p:cNvSpPr>
            <p:nvPr userDrawn="1"/>
          </p:nvSpPr>
          <p:spPr>
            <a:xfrm>
              <a:off x="6728656" y="1361440"/>
              <a:ext cx="9427930" cy="9427876"/>
            </a:xfrm>
            <a:prstGeom prst="arc">
              <a:avLst>
                <a:gd name="adj1" fmla="val 10203254"/>
                <a:gd name="adj2" fmla="val 14592452"/>
              </a:avLst>
            </a:prstGeom>
            <a:noFill/>
            <a:ln w="82550" cap="rnd" cmpd="sng" algn="ctr">
              <a:solidFill>
                <a:schemeClr val="accent1"/>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60" name="Arc 59">
              <a:extLst>
                <a:ext uri="{FF2B5EF4-FFF2-40B4-BE49-F238E27FC236}">
                  <a16:creationId xmlns:a16="http://schemas.microsoft.com/office/drawing/2014/main" id="{EDCA8430-8F9E-5BD6-7FCD-AC3E4DD4B8BC}"/>
                </a:ext>
              </a:extLst>
            </p:cNvPr>
            <p:cNvSpPr>
              <a:spLocks/>
            </p:cNvSpPr>
            <p:nvPr userDrawn="1"/>
          </p:nvSpPr>
          <p:spPr>
            <a:xfrm>
              <a:off x="9455381" y="4145280"/>
              <a:ext cx="3936950" cy="3936928"/>
            </a:xfrm>
            <a:prstGeom prst="arc">
              <a:avLst>
                <a:gd name="adj1" fmla="val 15746434"/>
                <a:gd name="adj2" fmla="val 17675889"/>
              </a:avLst>
            </a:prstGeom>
            <a:noFill/>
            <a:ln w="82550" cap="rnd" cmpd="sng" algn="ctr">
              <a:solidFill>
                <a:srgbClr val="463668"/>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grpSp>
    </p:spTree>
    <p:extLst>
      <p:ext uri="{BB962C8B-B14F-4D97-AF65-F5344CB8AC3E}">
        <p14:creationId xmlns:p14="http://schemas.microsoft.com/office/powerpoint/2010/main" val="21292503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96.xml><?xml version="1.0" encoding="utf-8"?>
<p:sldLayout xmlns:a="http://schemas.openxmlformats.org/drawingml/2006/main" xmlns:r="http://schemas.openxmlformats.org/officeDocument/2006/relationships" xmlns:p="http://schemas.openxmlformats.org/presentationml/2006/main" preserve="1" userDrawn="1">
  <p:cSld name="Title_Option 2">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0EE695-00E4-F967-95BD-A0B8549FE0ED}"/>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1" y="2769057"/>
            <a:ext cx="6513059"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6514136"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11" name="Text Placeholder 10">
            <a:extLst>
              <a:ext uri="{FF2B5EF4-FFF2-40B4-BE49-F238E27FC236}">
                <a16:creationId xmlns:a16="http://schemas.microsoft.com/office/drawing/2014/main" id="{FCDE75A9-8E90-7069-B3AC-02F7AD93D5AC}"/>
              </a:ext>
            </a:extLst>
          </p:cNvPr>
          <p:cNvSpPr>
            <a:spLocks noGrp="1"/>
          </p:cNvSpPr>
          <p:nvPr>
            <p:ph type="body" sz="quarter" idx="15" hasCustomPrompt="1"/>
          </p:nvPr>
        </p:nvSpPr>
        <p:spPr>
          <a:xfrm>
            <a:off x="569913" y="4568273"/>
            <a:ext cx="6514136" cy="246221"/>
          </a:xfrm>
        </p:spPr>
        <p:txBody>
          <a:bodyPr/>
          <a:lstStyle>
            <a:lvl1pPr marL="0" indent="0">
              <a:buNone/>
              <a:defRPr/>
            </a:lvl1pPr>
          </a:lstStyle>
          <a:p>
            <a:pPr lvl="0"/>
            <a:r>
              <a:rPr lang="en-US"/>
              <a:t>Organization</a:t>
            </a:r>
          </a:p>
        </p:txBody>
      </p:sp>
      <p:grpSp>
        <p:nvGrpSpPr>
          <p:cNvPr id="51" name="Group 50">
            <a:extLst>
              <a:ext uri="{FF2B5EF4-FFF2-40B4-BE49-F238E27FC236}">
                <a16:creationId xmlns:a16="http://schemas.microsoft.com/office/drawing/2014/main" id="{E0DA9D20-9D10-663E-D205-9CF5A44DB894}"/>
              </a:ext>
              <a:ext uri="{C183D7F6-B498-43B3-948B-1728B52AA6E4}">
                <adec:decorative xmlns:adec="http://schemas.microsoft.com/office/drawing/2017/decorative" val="1"/>
              </a:ext>
            </a:extLst>
          </p:cNvPr>
          <p:cNvGrpSpPr/>
          <p:nvPr userDrawn="1"/>
        </p:nvGrpSpPr>
        <p:grpSpPr>
          <a:xfrm>
            <a:off x="7278363" y="-290283"/>
            <a:ext cx="4944504" cy="7206157"/>
            <a:chOff x="7278363" y="-290283"/>
            <a:chExt cx="4944504" cy="7206157"/>
          </a:xfrm>
          <a:effectLst>
            <a:outerShdw blurRad="63500" dist="317500" dir="2700000" algn="tl" rotWithShape="0">
              <a:prstClr val="black">
                <a:alpha val="15000"/>
              </a:prstClr>
            </a:outerShdw>
          </a:effectLst>
        </p:grpSpPr>
        <p:sp>
          <p:nvSpPr>
            <p:cNvPr id="52" name="Freeform: Shape 51">
              <a:extLst>
                <a:ext uri="{FF2B5EF4-FFF2-40B4-BE49-F238E27FC236}">
                  <a16:creationId xmlns:a16="http://schemas.microsoft.com/office/drawing/2014/main" id="{1EA5EAED-463A-B867-6FA1-B3F5781E1519}"/>
                </a:ext>
              </a:extLst>
            </p:cNvPr>
            <p:cNvSpPr/>
            <p:nvPr userDrawn="1"/>
          </p:nvSpPr>
          <p:spPr bwMode="auto">
            <a:xfrm>
              <a:off x="7435308" y="-290283"/>
              <a:ext cx="1682804" cy="7206156"/>
            </a:xfrm>
            <a:custGeom>
              <a:avLst/>
              <a:gdLst>
                <a:gd name="connsiteX0" fmla="*/ 1398959 w 4787558"/>
                <a:gd name="connsiteY0" fmla="*/ 0 h 6973746"/>
                <a:gd name="connsiteX1" fmla="*/ 4787558 w 4787558"/>
                <a:gd name="connsiteY1" fmla="*/ 0 h 6973746"/>
                <a:gd name="connsiteX2" fmla="*/ 4787558 w 4787558"/>
                <a:gd name="connsiteY2" fmla="*/ 6973746 h 6973746"/>
                <a:gd name="connsiteX3" fmla="*/ 1302151 w 4787558"/>
                <a:gd name="connsiteY3" fmla="*/ 6973746 h 6973746"/>
                <a:gd name="connsiteX4" fmla="*/ 1183529 w 4787558"/>
                <a:gd name="connsiteY4" fmla="*/ 6836805 h 6973746"/>
                <a:gd name="connsiteX5" fmla="*/ 0 w 4787558"/>
                <a:gd name="connsiteY5" fmla="*/ 3539980 h 6973746"/>
                <a:gd name="connsiteX6" fmla="*/ 1346431 w 4787558"/>
                <a:gd name="connsiteY6" fmla="*/ 55095 h 6973746"/>
                <a:gd name="connsiteX0" fmla="*/ 4787558 w 4878998"/>
                <a:gd name="connsiteY0" fmla="*/ 0 h 6973746"/>
                <a:gd name="connsiteX1" fmla="*/ 4787558 w 4878998"/>
                <a:gd name="connsiteY1" fmla="*/ 6973746 h 6973746"/>
                <a:gd name="connsiteX2" fmla="*/ 1302151 w 4878998"/>
                <a:gd name="connsiteY2" fmla="*/ 6973746 h 6973746"/>
                <a:gd name="connsiteX3" fmla="*/ 1183529 w 4878998"/>
                <a:gd name="connsiteY3" fmla="*/ 6836805 h 6973746"/>
                <a:gd name="connsiteX4" fmla="*/ 0 w 4878998"/>
                <a:gd name="connsiteY4" fmla="*/ 3539980 h 6973746"/>
                <a:gd name="connsiteX5" fmla="*/ 1346431 w 4878998"/>
                <a:gd name="connsiteY5" fmla="*/ 55095 h 6973746"/>
                <a:gd name="connsiteX6" fmla="*/ 1398959 w 4878998"/>
                <a:gd name="connsiteY6" fmla="*/ 0 h 6973746"/>
                <a:gd name="connsiteX7" fmla="*/ 4878998 w 4878998"/>
                <a:gd name="connsiteY7" fmla="*/ 91440 h 6973746"/>
                <a:gd name="connsiteX0" fmla="*/ 4787558 w 4787558"/>
                <a:gd name="connsiteY0" fmla="*/ 0 h 6973746"/>
                <a:gd name="connsiteX1" fmla="*/ 4787558 w 4787558"/>
                <a:gd name="connsiteY1" fmla="*/ 6973746 h 6973746"/>
                <a:gd name="connsiteX2" fmla="*/ 1302151 w 4787558"/>
                <a:gd name="connsiteY2" fmla="*/ 6973746 h 6973746"/>
                <a:gd name="connsiteX3" fmla="*/ 1183529 w 4787558"/>
                <a:gd name="connsiteY3" fmla="*/ 6836805 h 6973746"/>
                <a:gd name="connsiteX4" fmla="*/ 0 w 4787558"/>
                <a:gd name="connsiteY4" fmla="*/ 3539980 h 6973746"/>
                <a:gd name="connsiteX5" fmla="*/ 1346431 w 4787558"/>
                <a:gd name="connsiteY5" fmla="*/ 55095 h 6973746"/>
                <a:gd name="connsiteX6" fmla="*/ 1398959 w 4787558"/>
                <a:gd name="connsiteY6" fmla="*/ 0 h 6973746"/>
                <a:gd name="connsiteX0" fmla="*/ 4787558 w 4787558"/>
                <a:gd name="connsiteY0" fmla="*/ 6973746 h 6973746"/>
                <a:gd name="connsiteX1" fmla="*/ 1302151 w 4787558"/>
                <a:gd name="connsiteY1" fmla="*/ 6973746 h 6973746"/>
                <a:gd name="connsiteX2" fmla="*/ 1183529 w 4787558"/>
                <a:gd name="connsiteY2" fmla="*/ 6836805 h 6973746"/>
                <a:gd name="connsiteX3" fmla="*/ 0 w 4787558"/>
                <a:gd name="connsiteY3" fmla="*/ 3539980 h 6973746"/>
                <a:gd name="connsiteX4" fmla="*/ 1346431 w 4787558"/>
                <a:gd name="connsiteY4" fmla="*/ 55095 h 6973746"/>
                <a:gd name="connsiteX5" fmla="*/ 1398959 w 4787558"/>
                <a:gd name="connsiteY5" fmla="*/ 0 h 6973746"/>
                <a:gd name="connsiteX0" fmla="*/ 1302151 w 1398959"/>
                <a:gd name="connsiteY0" fmla="*/ 6973746 h 6973746"/>
                <a:gd name="connsiteX1" fmla="*/ 1183529 w 1398959"/>
                <a:gd name="connsiteY1" fmla="*/ 6836805 h 6973746"/>
                <a:gd name="connsiteX2" fmla="*/ 0 w 1398959"/>
                <a:gd name="connsiteY2" fmla="*/ 3539980 h 6973746"/>
                <a:gd name="connsiteX3" fmla="*/ 1346431 w 1398959"/>
                <a:gd name="connsiteY3" fmla="*/ 55095 h 6973746"/>
                <a:gd name="connsiteX4" fmla="*/ 1398959 w 1398959"/>
                <a:gd name="connsiteY4" fmla="*/ 0 h 6973746"/>
                <a:gd name="connsiteX0" fmla="*/ 1302151 w 1675184"/>
                <a:gd name="connsiteY0" fmla="*/ 7183296 h 7183296"/>
                <a:gd name="connsiteX1" fmla="*/ 1183529 w 1675184"/>
                <a:gd name="connsiteY1" fmla="*/ 7046355 h 7183296"/>
                <a:gd name="connsiteX2" fmla="*/ 0 w 1675184"/>
                <a:gd name="connsiteY2" fmla="*/ 3749530 h 7183296"/>
                <a:gd name="connsiteX3" fmla="*/ 1346431 w 1675184"/>
                <a:gd name="connsiteY3" fmla="*/ 264645 h 7183296"/>
                <a:gd name="connsiteX4" fmla="*/ 1675184 w 1675184"/>
                <a:gd name="connsiteY4" fmla="*/ 0 h 7183296"/>
                <a:gd name="connsiteX0" fmla="*/ 1302151 w 1682804"/>
                <a:gd name="connsiteY0" fmla="*/ 7206156 h 7206156"/>
                <a:gd name="connsiteX1" fmla="*/ 1183529 w 1682804"/>
                <a:gd name="connsiteY1" fmla="*/ 7069215 h 7206156"/>
                <a:gd name="connsiteX2" fmla="*/ 0 w 1682804"/>
                <a:gd name="connsiteY2" fmla="*/ 3772390 h 7206156"/>
                <a:gd name="connsiteX3" fmla="*/ 1346431 w 1682804"/>
                <a:gd name="connsiteY3" fmla="*/ 287505 h 7206156"/>
                <a:gd name="connsiteX4" fmla="*/ 1682804 w 1682804"/>
                <a:gd name="connsiteY4" fmla="*/ 0 h 7206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2804" h="7206156">
                  <a:moveTo>
                    <a:pt x="1302151" y="7206156"/>
                  </a:moveTo>
                  <a:lnTo>
                    <a:pt x="1183529" y="7069215"/>
                  </a:lnTo>
                  <a:cubicBezTo>
                    <a:pt x="444154" y="6173299"/>
                    <a:pt x="0" y="5024713"/>
                    <a:pt x="0" y="3772390"/>
                  </a:cubicBezTo>
                  <a:cubicBezTo>
                    <a:pt x="0" y="2430615"/>
                    <a:pt x="509871" y="1207927"/>
                    <a:pt x="1346431" y="287505"/>
                  </a:cubicBezTo>
                  <a:cubicBezTo>
                    <a:pt x="1363940" y="269140"/>
                    <a:pt x="1665295" y="18365"/>
                    <a:pt x="1682804" y="0"/>
                  </a:cubicBez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3" name="Freeform: Shape 52">
              <a:extLst>
                <a:ext uri="{FF2B5EF4-FFF2-40B4-BE49-F238E27FC236}">
                  <a16:creationId xmlns:a16="http://schemas.microsoft.com/office/drawing/2014/main" id="{E91FAAE8-8E7F-0169-3E3D-2CAAAE4EF52A}"/>
                </a:ext>
              </a:extLst>
            </p:cNvPr>
            <p:cNvSpPr/>
            <p:nvPr userDrawn="1"/>
          </p:nvSpPr>
          <p:spPr bwMode="auto">
            <a:xfrm>
              <a:off x="8152612" y="-280759"/>
              <a:ext cx="3550918" cy="7196631"/>
            </a:xfrm>
            <a:custGeom>
              <a:avLst/>
              <a:gdLst>
                <a:gd name="connsiteX0" fmla="*/ 2867023 w 4070254"/>
                <a:gd name="connsiteY0" fmla="*/ 0 h 6973746"/>
                <a:gd name="connsiteX1" fmla="*/ 4070254 w 4070254"/>
                <a:gd name="connsiteY1" fmla="*/ 0 h 6973746"/>
                <a:gd name="connsiteX2" fmla="*/ 4070254 w 4070254"/>
                <a:gd name="connsiteY2" fmla="*/ 6973746 h 6973746"/>
                <a:gd name="connsiteX3" fmla="*/ 953005 w 4070254"/>
                <a:gd name="connsiteY3" fmla="*/ 6973746 h 6973746"/>
                <a:gd name="connsiteX4" fmla="*/ 771554 w 4070254"/>
                <a:gd name="connsiteY4" fmla="*/ 6731094 h 6973746"/>
                <a:gd name="connsiteX5" fmla="*/ 0 w 4070254"/>
                <a:gd name="connsiteY5" fmla="*/ 4205197 h 6973746"/>
                <a:gd name="connsiteX6" fmla="*/ 2759215 w 4070254"/>
                <a:gd name="connsiteY6" fmla="*/ 42507 h 6973746"/>
                <a:gd name="connsiteX0" fmla="*/ 4070254 w 4161694"/>
                <a:gd name="connsiteY0" fmla="*/ 0 h 6973746"/>
                <a:gd name="connsiteX1" fmla="*/ 4070254 w 4161694"/>
                <a:gd name="connsiteY1" fmla="*/ 6973746 h 6973746"/>
                <a:gd name="connsiteX2" fmla="*/ 953005 w 4161694"/>
                <a:gd name="connsiteY2" fmla="*/ 6973746 h 6973746"/>
                <a:gd name="connsiteX3" fmla="*/ 771554 w 4161694"/>
                <a:gd name="connsiteY3" fmla="*/ 6731094 h 6973746"/>
                <a:gd name="connsiteX4" fmla="*/ 0 w 4161694"/>
                <a:gd name="connsiteY4" fmla="*/ 4205197 h 6973746"/>
                <a:gd name="connsiteX5" fmla="*/ 2759215 w 4161694"/>
                <a:gd name="connsiteY5" fmla="*/ 42507 h 6973746"/>
                <a:gd name="connsiteX6" fmla="*/ 2867023 w 4161694"/>
                <a:gd name="connsiteY6" fmla="*/ 0 h 6973746"/>
                <a:gd name="connsiteX7" fmla="*/ 4161694 w 4161694"/>
                <a:gd name="connsiteY7" fmla="*/ 91440 h 6973746"/>
                <a:gd name="connsiteX0" fmla="*/ 4070254 w 4070254"/>
                <a:gd name="connsiteY0" fmla="*/ 0 h 6973746"/>
                <a:gd name="connsiteX1" fmla="*/ 4070254 w 4070254"/>
                <a:gd name="connsiteY1" fmla="*/ 6973746 h 6973746"/>
                <a:gd name="connsiteX2" fmla="*/ 953005 w 4070254"/>
                <a:gd name="connsiteY2" fmla="*/ 6973746 h 6973746"/>
                <a:gd name="connsiteX3" fmla="*/ 771554 w 4070254"/>
                <a:gd name="connsiteY3" fmla="*/ 6731094 h 6973746"/>
                <a:gd name="connsiteX4" fmla="*/ 0 w 4070254"/>
                <a:gd name="connsiteY4" fmla="*/ 4205197 h 6973746"/>
                <a:gd name="connsiteX5" fmla="*/ 2759215 w 4070254"/>
                <a:gd name="connsiteY5" fmla="*/ 42507 h 6973746"/>
                <a:gd name="connsiteX6" fmla="*/ 2867023 w 4070254"/>
                <a:gd name="connsiteY6" fmla="*/ 0 h 6973746"/>
                <a:gd name="connsiteX0" fmla="*/ 4070254 w 4070254"/>
                <a:gd name="connsiteY0" fmla="*/ 6973746 h 6973746"/>
                <a:gd name="connsiteX1" fmla="*/ 953005 w 4070254"/>
                <a:gd name="connsiteY1" fmla="*/ 6973746 h 6973746"/>
                <a:gd name="connsiteX2" fmla="*/ 771554 w 4070254"/>
                <a:gd name="connsiteY2" fmla="*/ 6731094 h 6973746"/>
                <a:gd name="connsiteX3" fmla="*/ 0 w 4070254"/>
                <a:gd name="connsiteY3" fmla="*/ 4205197 h 6973746"/>
                <a:gd name="connsiteX4" fmla="*/ 2759215 w 4070254"/>
                <a:gd name="connsiteY4" fmla="*/ 42507 h 6973746"/>
                <a:gd name="connsiteX5" fmla="*/ 2867023 w 4070254"/>
                <a:gd name="connsiteY5" fmla="*/ 0 h 6973746"/>
                <a:gd name="connsiteX0" fmla="*/ 953005 w 2867023"/>
                <a:gd name="connsiteY0" fmla="*/ 6973746 h 6973746"/>
                <a:gd name="connsiteX1" fmla="*/ 771554 w 2867023"/>
                <a:gd name="connsiteY1" fmla="*/ 6731094 h 6973746"/>
                <a:gd name="connsiteX2" fmla="*/ 0 w 2867023"/>
                <a:gd name="connsiteY2" fmla="*/ 4205197 h 6973746"/>
                <a:gd name="connsiteX3" fmla="*/ 2759215 w 2867023"/>
                <a:gd name="connsiteY3" fmla="*/ 42507 h 6973746"/>
                <a:gd name="connsiteX4" fmla="*/ 2867023 w 2867023"/>
                <a:gd name="connsiteY4" fmla="*/ 0 h 6973746"/>
                <a:gd name="connsiteX0" fmla="*/ 953005 w 3200398"/>
                <a:gd name="connsiteY0" fmla="*/ 7068996 h 7068996"/>
                <a:gd name="connsiteX1" fmla="*/ 771554 w 3200398"/>
                <a:gd name="connsiteY1" fmla="*/ 6826344 h 7068996"/>
                <a:gd name="connsiteX2" fmla="*/ 0 w 3200398"/>
                <a:gd name="connsiteY2" fmla="*/ 4300447 h 7068996"/>
                <a:gd name="connsiteX3" fmla="*/ 2759215 w 3200398"/>
                <a:gd name="connsiteY3" fmla="*/ 137757 h 7068996"/>
                <a:gd name="connsiteX4" fmla="*/ 3200398 w 3200398"/>
                <a:gd name="connsiteY4" fmla="*/ 0 h 7068996"/>
                <a:gd name="connsiteX0" fmla="*/ 953005 w 3276598"/>
                <a:gd name="connsiteY0" fmla="*/ 7097571 h 7097571"/>
                <a:gd name="connsiteX1" fmla="*/ 771554 w 3276598"/>
                <a:gd name="connsiteY1" fmla="*/ 6854919 h 7097571"/>
                <a:gd name="connsiteX2" fmla="*/ 0 w 3276598"/>
                <a:gd name="connsiteY2" fmla="*/ 4329022 h 7097571"/>
                <a:gd name="connsiteX3" fmla="*/ 2759215 w 3276598"/>
                <a:gd name="connsiteY3" fmla="*/ 166332 h 7097571"/>
                <a:gd name="connsiteX4" fmla="*/ 3276598 w 3276598"/>
                <a:gd name="connsiteY4" fmla="*/ 0 h 7097571"/>
                <a:gd name="connsiteX0" fmla="*/ 953005 w 3406138"/>
                <a:gd name="connsiteY0" fmla="*/ 7143291 h 7143291"/>
                <a:gd name="connsiteX1" fmla="*/ 771554 w 3406138"/>
                <a:gd name="connsiteY1" fmla="*/ 6900639 h 7143291"/>
                <a:gd name="connsiteX2" fmla="*/ 0 w 3406138"/>
                <a:gd name="connsiteY2" fmla="*/ 4374742 h 7143291"/>
                <a:gd name="connsiteX3" fmla="*/ 2759215 w 3406138"/>
                <a:gd name="connsiteY3" fmla="*/ 212052 h 7143291"/>
                <a:gd name="connsiteX4" fmla="*/ 3406138 w 3406138"/>
                <a:gd name="connsiteY4" fmla="*/ 0 h 7143291"/>
                <a:gd name="connsiteX0" fmla="*/ 953005 w 3550918"/>
                <a:gd name="connsiteY0" fmla="*/ 7196631 h 7196631"/>
                <a:gd name="connsiteX1" fmla="*/ 771554 w 3550918"/>
                <a:gd name="connsiteY1" fmla="*/ 6953979 h 7196631"/>
                <a:gd name="connsiteX2" fmla="*/ 0 w 3550918"/>
                <a:gd name="connsiteY2" fmla="*/ 4428082 h 7196631"/>
                <a:gd name="connsiteX3" fmla="*/ 2759215 w 3550918"/>
                <a:gd name="connsiteY3" fmla="*/ 265392 h 7196631"/>
                <a:gd name="connsiteX4" fmla="*/ 3550918 w 3550918"/>
                <a:gd name="connsiteY4" fmla="*/ 0 h 71966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0918" h="7196631">
                  <a:moveTo>
                    <a:pt x="953005" y="7196631"/>
                  </a:moveTo>
                  <a:lnTo>
                    <a:pt x="771554" y="6953979"/>
                  </a:lnTo>
                  <a:cubicBezTo>
                    <a:pt x="284434" y="6232948"/>
                    <a:pt x="0" y="5363732"/>
                    <a:pt x="0" y="4428082"/>
                  </a:cubicBezTo>
                  <a:cubicBezTo>
                    <a:pt x="0" y="2556784"/>
                    <a:pt x="1137739" y="951219"/>
                    <a:pt x="2759215" y="265392"/>
                  </a:cubicBezTo>
                  <a:cubicBezTo>
                    <a:pt x="2795151" y="251223"/>
                    <a:pt x="3514982" y="14169"/>
                    <a:pt x="3550918" y="0"/>
                  </a:cubicBez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4" name="Freeform: Shape 53">
              <a:extLst>
                <a:ext uri="{FF2B5EF4-FFF2-40B4-BE49-F238E27FC236}">
                  <a16:creationId xmlns:a16="http://schemas.microsoft.com/office/drawing/2014/main" id="{989857A2-D4A8-38E6-99C9-D5BC975E8D56}"/>
                </a:ext>
              </a:extLst>
            </p:cNvPr>
            <p:cNvSpPr/>
            <p:nvPr userDrawn="1"/>
          </p:nvSpPr>
          <p:spPr bwMode="auto">
            <a:xfrm>
              <a:off x="8858668" y="1166701"/>
              <a:ext cx="3364199" cy="5749173"/>
            </a:xfrm>
            <a:custGeom>
              <a:avLst/>
              <a:gdLst>
                <a:gd name="connsiteX0" fmla="*/ 3364199 w 3364199"/>
                <a:gd name="connsiteY0" fmla="*/ 0 h 5749173"/>
                <a:gd name="connsiteX1" fmla="*/ 3364199 w 3364199"/>
                <a:gd name="connsiteY1" fmla="*/ 5749173 h 5749173"/>
                <a:gd name="connsiteX2" fmla="*/ 586424 w 3364199"/>
                <a:gd name="connsiteY2" fmla="*/ 5749173 h 5749173"/>
                <a:gd name="connsiteX3" fmla="*/ 453760 w 3364199"/>
                <a:gd name="connsiteY3" fmla="*/ 5530801 h 5749173"/>
                <a:gd name="connsiteX4" fmla="*/ 0 w 3364199"/>
                <a:gd name="connsiteY4" fmla="*/ 3738766 h 5749173"/>
                <a:gd name="connsiteX5" fmla="*/ 3187025 w 3364199"/>
                <a:gd name="connsiteY5" fmla="*/ 22514 h 5749173"/>
                <a:gd name="connsiteX0" fmla="*/ 3364199 w 3455639"/>
                <a:gd name="connsiteY0" fmla="*/ 5749173 h 5840613"/>
                <a:gd name="connsiteX1" fmla="*/ 586424 w 3455639"/>
                <a:gd name="connsiteY1" fmla="*/ 5749173 h 5840613"/>
                <a:gd name="connsiteX2" fmla="*/ 453760 w 3455639"/>
                <a:gd name="connsiteY2" fmla="*/ 5530801 h 5840613"/>
                <a:gd name="connsiteX3" fmla="*/ 0 w 3455639"/>
                <a:gd name="connsiteY3" fmla="*/ 3738766 h 5840613"/>
                <a:gd name="connsiteX4" fmla="*/ 3187025 w 3455639"/>
                <a:gd name="connsiteY4" fmla="*/ 22514 h 5840613"/>
                <a:gd name="connsiteX5" fmla="*/ 3364199 w 3455639"/>
                <a:gd name="connsiteY5" fmla="*/ 0 h 5840613"/>
                <a:gd name="connsiteX6" fmla="*/ 3455639 w 3455639"/>
                <a:gd name="connsiteY6" fmla="*/ 5840613 h 5840613"/>
                <a:gd name="connsiteX0" fmla="*/ 3364199 w 3364199"/>
                <a:gd name="connsiteY0" fmla="*/ 5749173 h 5749173"/>
                <a:gd name="connsiteX1" fmla="*/ 586424 w 3364199"/>
                <a:gd name="connsiteY1" fmla="*/ 5749173 h 5749173"/>
                <a:gd name="connsiteX2" fmla="*/ 453760 w 3364199"/>
                <a:gd name="connsiteY2" fmla="*/ 5530801 h 5749173"/>
                <a:gd name="connsiteX3" fmla="*/ 0 w 3364199"/>
                <a:gd name="connsiteY3" fmla="*/ 3738766 h 5749173"/>
                <a:gd name="connsiteX4" fmla="*/ 3187025 w 3364199"/>
                <a:gd name="connsiteY4" fmla="*/ 22514 h 5749173"/>
                <a:gd name="connsiteX5" fmla="*/ 3364199 w 3364199"/>
                <a:gd name="connsiteY5" fmla="*/ 0 h 5749173"/>
                <a:gd name="connsiteX0" fmla="*/ 586424 w 3364199"/>
                <a:gd name="connsiteY0" fmla="*/ 5749173 h 5749173"/>
                <a:gd name="connsiteX1" fmla="*/ 453760 w 3364199"/>
                <a:gd name="connsiteY1" fmla="*/ 5530801 h 5749173"/>
                <a:gd name="connsiteX2" fmla="*/ 0 w 3364199"/>
                <a:gd name="connsiteY2" fmla="*/ 3738766 h 5749173"/>
                <a:gd name="connsiteX3" fmla="*/ 3187025 w 3364199"/>
                <a:gd name="connsiteY3" fmla="*/ 22514 h 5749173"/>
                <a:gd name="connsiteX4" fmla="*/ 3364199 w 3364199"/>
                <a:gd name="connsiteY4" fmla="*/ 0 h 57491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4199" h="5749173">
                  <a:moveTo>
                    <a:pt x="586424" y="5749173"/>
                  </a:moveTo>
                  <a:lnTo>
                    <a:pt x="453760" y="5530801"/>
                  </a:lnTo>
                  <a:cubicBezTo>
                    <a:pt x="164377" y="4998095"/>
                    <a:pt x="0" y="4387627"/>
                    <a:pt x="0" y="3738766"/>
                  </a:cubicBezTo>
                  <a:cubicBezTo>
                    <a:pt x="0" y="1857070"/>
                    <a:pt x="1382408" y="298254"/>
                    <a:pt x="3187025" y="22514"/>
                  </a:cubicBezTo>
                  <a:lnTo>
                    <a:pt x="3364199"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5" name="Freeform: Shape 54">
              <a:extLst>
                <a:ext uri="{FF2B5EF4-FFF2-40B4-BE49-F238E27FC236}">
                  <a16:creationId xmlns:a16="http://schemas.microsoft.com/office/drawing/2014/main" id="{9F15B6B9-6F72-94FC-A8D2-F88AC11F1393}"/>
                </a:ext>
              </a:extLst>
            </p:cNvPr>
            <p:cNvSpPr/>
            <p:nvPr userDrawn="1"/>
          </p:nvSpPr>
          <p:spPr bwMode="auto">
            <a:xfrm>
              <a:off x="9628383" y="2714449"/>
              <a:ext cx="2594483" cy="4201424"/>
            </a:xfrm>
            <a:custGeom>
              <a:avLst/>
              <a:gdLst>
                <a:gd name="connsiteX0" fmla="*/ 2594483 w 2594483"/>
                <a:gd name="connsiteY0" fmla="*/ 0 h 4201424"/>
                <a:gd name="connsiteX1" fmla="*/ 2594483 w 2594483"/>
                <a:gd name="connsiteY1" fmla="*/ 4201424 h 4201424"/>
                <a:gd name="connsiteX2" fmla="*/ 272004 w 2594483"/>
                <a:gd name="connsiteY2" fmla="*/ 4201424 h 4201424"/>
                <a:gd name="connsiteX3" fmla="*/ 234958 w 2594483"/>
                <a:gd name="connsiteY3" fmla="*/ 4124520 h 4201424"/>
                <a:gd name="connsiteX4" fmla="*/ 0 w 2594483"/>
                <a:gd name="connsiteY4" fmla="*/ 2960733 h 4201424"/>
                <a:gd name="connsiteX5" fmla="*/ 2387296 w 2594483"/>
                <a:gd name="connsiteY5" fmla="*/ 31620 h 4201424"/>
                <a:gd name="connsiteX0" fmla="*/ 2594483 w 2685923"/>
                <a:gd name="connsiteY0" fmla="*/ 4201424 h 4292864"/>
                <a:gd name="connsiteX1" fmla="*/ 272004 w 2685923"/>
                <a:gd name="connsiteY1" fmla="*/ 4201424 h 4292864"/>
                <a:gd name="connsiteX2" fmla="*/ 234958 w 2685923"/>
                <a:gd name="connsiteY2" fmla="*/ 4124520 h 4292864"/>
                <a:gd name="connsiteX3" fmla="*/ 0 w 2685923"/>
                <a:gd name="connsiteY3" fmla="*/ 2960733 h 4292864"/>
                <a:gd name="connsiteX4" fmla="*/ 2387296 w 2685923"/>
                <a:gd name="connsiteY4" fmla="*/ 31620 h 4292864"/>
                <a:gd name="connsiteX5" fmla="*/ 2594483 w 2685923"/>
                <a:gd name="connsiteY5" fmla="*/ 0 h 4292864"/>
                <a:gd name="connsiteX6" fmla="*/ 2685923 w 2685923"/>
                <a:gd name="connsiteY6" fmla="*/ 4292864 h 4292864"/>
                <a:gd name="connsiteX0" fmla="*/ 2594483 w 2594483"/>
                <a:gd name="connsiteY0" fmla="*/ 4201424 h 4201424"/>
                <a:gd name="connsiteX1" fmla="*/ 272004 w 2594483"/>
                <a:gd name="connsiteY1" fmla="*/ 4201424 h 4201424"/>
                <a:gd name="connsiteX2" fmla="*/ 234958 w 2594483"/>
                <a:gd name="connsiteY2" fmla="*/ 4124520 h 4201424"/>
                <a:gd name="connsiteX3" fmla="*/ 0 w 2594483"/>
                <a:gd name="connsiteY3" fmla="*/ 2960733 h 4201424"/>
                <a:gd name="connsiteX4" fmla="*/ 2387296 w 2594483"/>
                <a:gd name="connsiteY4" fmla="*/ 31620 h 4201424"/>
                <a:gd name="connsiteX5" fmla="*/ 2594483 w 2594483"/>
                <a:gd name="connsiteY5" fmla="*/ 0 h 4201424"/>
                <a:gd name="connsiteX0" fmla="*/ 272004 w 2594483"/>
                <a:gd name="connsiteY0" fmla="*/ 4201424 h 4201424"/>
                <a:gd name="connsiteX1" fmla="*/ 234958 w 2594483"/>
                <a:gd name="connsiteY1" fmla="*/ 4124520 h 4201424"/>
                <a:gd name="connsiteX2" fmla="*/ 0 w 2594483"/>
                <a:gd name="connsiteY2" fmla="*/ 2960733 h 4201424"/>
                <a:gd name="connsiteX3" fmla="*/ 2387296 w 2594483"/>
                <a:gd name="connsiteY3" fmla="*/ 31620 h 4201424"/>
                <a:gd name="connsiteX4" fmla="*/ 2594483 w 2594483"/>
                <a:gd name="connsiteY4" fmla="*/ 0 h 4201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94483" h="4201424">
                  <a:moveTo>
                    <a:pt x="272004" y="4201424"/>
                  </a:moveTo>
                  <a:lnTo>
                    <a:pt x="234958" y="4124520"/>
                  </a:lnTo>
                  <a:cubicBezTo>
                    <a:pt x="83663" y="3766819"/>
                    <a:pt x="0" y="3373546"/>
                    <a:pt x="0" y="2960733"/>
                  </a:cubicBezTo>
                  <a:cubicBezTo>
                    <a:pt x="0" y="1515888"/>
                    <a:pt x="1024869" y="310413"/>
                    <a:pt x="2387296" y="31620"/>
                  </a:cubicBezTo>
                  <a:lnTo>
                    <a:pt x="2594483"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6" name="Freeform: Shape 55">
              <a:extLst>
                <a:ext uri="{FF2B5EF4-FFF2-40B4-BE49-F238E27FC236}">
                  <a16:creationId xmlns:a16="http://schemas.microsoft.com/office/drawing/2014/main" id="{6985FA6C-59CB-7068-A25A-2F0781CC1DB6}"/>
                </a:ext>
              </a:extLst>
            </p:cNvPr>
            <p:cNvSpPr/>
            <p:nvPr userDrawn="1"/>
          </p:nvSpPr>
          <p:spPr bwMode="auto">
            <a:xfrm>
              <a:off x="10286934" y="4038427"/>
              <a:ext cx="1935933" cy="2877447"/>
            </a:xfrm>
            <a:custGeom>
              <a:avLst/>
              <a:gdLst>
                <a:gd name="connsiteX0" fmla="*/ 1935933 w 1935933"/>
                <a:gd name="connsiteY0" fmla="*/ 0 h 2877447"/>
                <a:gd name="connsiteX1" fmla="*/ 1935933 w 1935933"/>
                <a:gd name="connsiteY1" fmla="*/ 2877447 h 2877447"/>
                <a:gd name="connsiteX2" fmla="*/ 76240 w 1935933"/>
                <a:gd name="connsiteY2" fmla="*/ 2877447 h 2877447"/>
                <a:gd name="connsiteX3" fmla="*/ 47364 w 1935933"/>
                <a:gd name="connsiteY3" fmla="*/ 2765145 h 2877447"/>
                <a:gd name="connsiteX4" fmla="*/ 0 w 1935933"/>
                <a:gd name="connsiteY4" fmla="*/ 2295306 h 2877447"/>
                <a:gd name="connsiteX5" fmla="*/ 1861466 w 1935933"/>
                <a:gd name="connsiteY5" fmla="*/ 11365 h 2877447"/>
                <a:gd name="connsiteX0" fmla="*/ 1935933 w 2027373"/>
                <a:gd name="connsiteY0" fmla="*/ 2877447 h 2968887"/>
                <a:gd name="connsiteX1" fmla="*/ 76240 w 2027373"/>
                <a:gd name="connsiteY1" fmla="*/ 2877447 h 2968887"/>
                <a:gd name="connsiteX2" fmla="*/ 47364 w 2027373"/>
                <a:gd name="connsiteY2" fmla="*/ 2765145 h 2968887"/>
                <a:gd name="connsiteX3" fmla="*/ 0 w 2027373"/>
                <a:gd name="connsiteY3" fmla="*/ 2295306 h 2968887"/>
                <a:gd name="connsiteX4" fmla="*/ 1861466 w 2027373"/>
                <a:gd name="connsiteY4" fmla="*/ 11365 h 2968887"/>
                <a:gd name="connsiteX5" fmla="*/ 1935933 w 2027373"/>
                <a:gd name="connsiteY5" fmla="*/ 0 h 2968887"/>
                <a:gd name="connsiteX6" fmla="*/ 2027373 w 2027373"/>
                <a:gd name="connsiteY6" fmla="*/ 2968887 h 2968887"/>
                <a:gd name="connsiteX0" fmla="*/ 1935933 w 1935933"/>
                <a:gd name="connsiteY0" fmla="*/ 2877447 h 2877447"/>
                <a:gd name="connsiteX1" fmla="*/ 76240 w 1935933"/>
                <a:gd name="connsiteY1" fmla="*/ 2877447 h 2877447"/>
                <a:gd name="connsiteX2" fmla="*/ 47364 w 1935933"/>
                <a:gd name="connsiteY2" fmla="*/ 2765145 h 2877447"/>
                <a:gd name="connsiteX3" fmla="*/ 0 w 1935933"/>
                <a:gd name="connsiteY3" fmla="*/ 2295306 h 2877447"/>
                <a:gd name="connsiteX4" fmla="*/ 1861466 w 1935933"/>
                <a:gd name="connsiteY4" fmla="*/ 11365 h 2877447"/>
                <a:gd name="connsiteX5" fmla="*/ 1935933 w 1935933"/>
                <a:gd name="connsiteY5" fmla="*/ 0 h 2877447"/>
                <a:gd name="connsiteX0" fmla="*/ 76240 w 1935933"/>
                <a:gd name="connsiteY0" fmla="*/ 2877447 h 2877447"/>
                <a:gd name="connsiteX1" fmla="*/ 47364 w 1935933"/>
                <a:gd name="connsiteY1" fmla="*/ 2765145 h 2877447"/>
                <a:gd name="connsiteX2" fmla="*/ 0 w 1935933"/>
                <a:gd name="connsiteY2" fmla="*/ 2295306 h 2877447"/>
                <a:gd name="connsiteX3" fmla="*/ 1861466 w 1935933"/>
                <a:gd name="connsiteY3" fmla="*/ 11365 h 2877447"/>
                <a:gd name="connsiteX4" fmla="*/ 1935933 w 1935933"/>
                <a:gd name="connsiteY4" fmla="*/ 0 h 2877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35933" h="2877447">
                  <a:moveTo>
                    <a:pt x="76240" y="2877447"/>
                  </a:moveTo>
                  <a:lnTo>
                    <a:pt x="47364" y="2765145"/>
                  </a:lnTo>
                  <a:cubicBezTo>
                    <a:pt x="16309" y="2613383"/>
                    <a:pt x="0" y="2456249"/>
                    <a:pt x="0" y="2295306"/>
                  </a:cubicBezTo>
                  <a:cubicBezTo>
                    <a:pt x="0" y="1168705"/>
                    <a:pt x="799129" y="228751"/>
                    <a:pt x="1861466" y="11365"/>
                  </a:cubicBezTo>
                  <a:lnTo>
                    <a:pt x="1935933"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65FCADCB-CF8B-76DE-D4BD-3739191FE515}"/>
                </a:ext>
              </a:extLst>
            </p:cNvPr>
            <p:cNvSpPr/>
            <p:nvPr userDrawn="1"/>
          </p:nvSpPr>
          <p:spPr bwMode="auto">
            <a:xfrm>
              <a:off x="10782229" y="1163004"/>
              <a:ext cx="612636" cy="612636"/>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2CFEEC01-417D-AD96-783B-06E15067D20C}"/>
                </a:ext>
              </a:extLst>
            </p:cNvPr>
            <p:cNvSpPr/>
            <p:nvPr userDrawn="1"/>
          </p:nvSpPr>
          <p:spPr bwMode="auto">
            <a:xfrm>
              <a:off x="7278363" y="3080170"/>
              <a:ext cx="325138" cy="325138"/>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F82F5E84-04DE-7A6F-0435-002D291EF612}"/>
                </a:ext>
              </a:extLst>
            </p:cNvPr>
            <p:cNvSpPr/>
            <p:nvPr userDrawn="1"/>
          </p:nvSpPr>
          <p:spPr bwMode="auto">
            <a:xfrm>
              <a:off x="10167488" y="6040854"/>
              <a:ext cx="246512" cy="246512"/>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702503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376">
          <p15:clr>
            <a:srgbClr val="FBAE40"/>
          </p15:clr>
        </p15:guide>
        <p15:guide id="2" orient="horz" pos="2647">
          <p15:clr>
            <a:srgbClr val="FBAE40"/>
          </p15:clr>
        </p15:guide>
      </p15:sldGuideLst>
    </p:ext>
  </p:extLst>
</p:sldLayout>
</file>

<file path=ppt/slideLayouts/slideLayout397.xml><?xml version="1.0" encoding="utf-8"?>
<p:sldLayout xmlns:a="http://schemas.openxmlformats.org/drawingml/2006/main" xmlns:r="http://schemas.openxmlformats.org/officeDocument/2006/relationships" xmlns:p="http://schemas.openxmlformats.org/presentationml/2006/main" preserve="1" userDrawn="1">
  <p:cSld name="Title_Option 3">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0EE695-00E4-F967-95BD-A0B8549FE0ED}"/>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1" y="2769057"/>
            <a:ext cx="7082567"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5760720"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11" name="Text Placeholder 10">
            <a:extLst>
              <a:ext uri="{FF2B5EF4-FFF2-40B4-BE49-F238E27FC236}">
                <a16:creationId xmlns:a16="http://schemas.microsoft.com/office/drawing/2014/main" id="{FCDE75A9-8E90-7069-B3AC-02F7AD93D5AC}"/>
              </a:ext>
            </a:extLst>
          </p:cNvPr>
          <p:cNvSpPr>
            <a:spLocks noGrp="1"/>
          </p:cNvSpPr>
          <p:nvPr>
            <p:ph type="body" sz="quarter" idx="15" hasCustomPrompt="1"/>
          </p:nvPr>
        </p:nvSpPr>
        <p:spPr>
          <a:xfrm>
            <a:off x="569913" y="4568273"/>
            <a:ext cx="5760720" cy="246221"/>
          </a:xfrm>
        </p:spPr>
        <p:txBody>
          <a:bodyPr/>
          <a:lstStyle>
            <a:lvl1pPr marL="0" indent="0">
              <a:buNone/>
              <a:defRPr/>
            </a:lvl1pPr>
          </a:lstStyle>
          <a:p>
            <a:pPr lvl="0"/>
            <a:r>
              <a:rPr lang="en-US"/>
              <a:t>Organization</a:t>
            </a:r>
          </a:p>
        </p:txBody>
      </p:sp>
      <p:grpSp>
        <p:nvGrpSpPr>
          <p:cNvPr id="18" name="Group 17">
            <a:extLst>
              <a:ext uri="{FF2B5EF4-FFF2-40B4-BE49-F238E27FC236}">
                <a16:creationId xmlns:a16="http://schemas.microsoft.com/office/drawing/2014/main" id="{E8A9320D-E0A1-3CE0-0CC1-5F813001C59E}"/>
              </a:ext>
            </a:extLst>
          </p:cNvPr>
          <p:cNvGrpSpPr/>
          <p:nvPr userDrawn="1"/>
        </p:nvGrpSpPr>
        <p:grpSpPr>
          <a:xfrm>
            <a:off x="5835482" y="-2393072"/>
            <a:ext cx="8969089" cy="9251073"/>
            <a:chOff x="5835482" y="-2393072"/>
            <a:chExt cx="8969089" cy="9251073"/>
          </a:xfrm>
          <a:effectLst>
            <a:outerShdw blurRad="63500" dist="317500" dir="2700000" algn="tl" rotWithShape="0">
              <a:prstClr val="black">
                <a:alpha val="15000"/>
              </a:prstClr>
            </a:outerShdw>
          </a:effectLst>
        </p:grpSpPr>
        <p:sp>
          <p:nvSpPr>
            <p:cNvPr id="19" name="Arc 18">
              <a:extLst>
                <a:ext uri="{FF2B5EF4-FFF2-40B4-BE49-F238E27FC236}">
                  <a16:creationId xmlns:a16="http://schemas.microsoft.com/office/drawing/2014/main" id="{846424B6-E395-7C7B-739F-83DEEEBE2B47}"/>
                </a:ext>
              </a:extLst>
            </p:cNvPr>
            <p:cNvSpPr/>
            <p:nvPr userDrawn="1"/>
          </p:nvSpPr>
          <p:spPr bwMode="auto">
            <a:xfrm>
              <a:off x="8402026" y="-2393072"/>
              <a:ext cx="6402545" cy="6402543"/>
            </a:xfrm>
            <a:prstGeom prst="arc">
              <a:avLst>
                <a:gd name="adj1" fmla="val 4725349"/>
                <a:gd name="adj2" fmla="val 12302548"/>
              </a:avLst>
            </a:pr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0" name="Arc 19">
              <a:extLst>
                <a:ext uri="{FF2B5EF4-FFF2-40B4-BE49-F238E27FC236}">
                  <a16:creationId xmlns:a16="http://schemas.microsoft.com/office/drawing/2014/main" id="{7356AA7B-66A4-1AD9-A034-554792B583D4}"/>
                </a:ext>
              </a:extLst>
            </p:cNvPr>
            <p:cNvSpPr/>
            <p:nvPr userDrawn="1"/>
          </p:nvSpPr>
          <p:spPr bwMode="auto">
            <a:xfrm>
              <a:off x="5835482" y="-2332388"/>
              <a:ext cx="4380863" cy="4380863"/>
            </a:xfrm>
            <a:prstGeom prst="arc">
              <a:avLst>
                <a:gd name="adj1" fmla="val 21190257"/>
                <a:gd name="adj2" fmla="val 11127998"/>
              </a:avLst>
            </a:pr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1" name="Freeform: Shape 20">
              <a:extLst>
                <a:ext uri="{FF2B5EF4-FFF2-40B4-BE49-F238E27FC236}">
                  <a16:creationId xmlns:a16="http://schemas.microsoft.com/office/drawing/2014/main" id="{0E13B888-C629-43A9-C991-314AD710E711}"/>
                </a:ext>
              </a:extLst>
            </p:cNvPr>
            <p:cNvSpPr/>
            <p:nvPr userDrawn="1"/>
          </p:nvSpPr>
          <p:spPr bwMode="auto">
            <a:xfrm>
              <a:off x="8402027" y="2276012"/>
              <a:ext cx="3789973" cy="4581989"/>
            </a:xfrm>
            <a:custGeom>
              <a:avLst/>
              <a:gdLst>
                <a:gd name="connsiteX0" fmla="*/ 3168396 w 3789973"/>
                <a:gd name="connsiteY0" fmla="*/ 0 h 4581989"/>
                <a:gd name="connsiteX1" fmla="*/ 3492346 w 3789973"/>
                <a:gd name="connsiteY1" fmla="*/ 16358 h 4581989"/>
                <a:gd name="connsiteX2" fmla="*/ 3789973 w 3789973"/>
                <a:gd name="connsiteY2" fmla="*/ 61782 h 4581989"/>
                <a:gd name="connsiteX3" fmla="*/ 3789973 w 3789973"/>
                <a:gd name="connsiteY3" fmla="*/ 4581989 h 4581989"/>
                <a:gd name="connsiteX4" fmla="*/ 335848 w 3789973"/>
                <a:gd name="connsiteY4" fmla="*/ 4581989 h 4581989"/>
                <a:gd name="connsiteX5" fmla="*/ 248988 w 3789973"/>
                <a:gd name="connsiteY5" fmla="*/ 4401679 h 4581989"/>
                <a:gd name="connsiteX6" fmla="*/ 0 w 3789973"/>
                <a:gd name="connsiteY6" fmla="*/ 3168396 h 4581989"/>
                <a:gd name="connsiteX7" fmla="*/ 3168396 w 3789973"/>
                <a:gd name="connsiteY7" fmla="*/ 0 h 4581989"/>
                <a:gd name="connsiteX0" fmla="*/ 3789973 w 3881413"/>
                <a:gd name="connsiteY0" fmla="*/ 4581989 h 4673429"/>
                <a:gd name="connsiteX1" fmla="*/ 335848 w 3881413"/>
                <a:gd name="connsiteY1" fmla="*/ 4581989 h 4673429"/>
                <a:gd name="connsiteX2" fmla="*/ 248988 w 3881413"/>
                <a:gd name="connsiteY2" fmla="*/ 4401679 h 4673429"/>
                <a:gd name="connsiteX3" fmla="*/ 0 w 3881413"/>
                <a:gd name="connsiteY3" fmla="*/ 3168396 h 4673429"/>
                <a:gd name="connsiteX4" fmla="*/ 3168396 w 3881413"/>
                <a:gd name="connsiteY4" fmla="*/ 0 h 4673429"/>
                <a:gd name="connsiteX5" fmla="*/ 3492346 w 3881413"/>
                <a:gd name="connsiteY5" fmla="*/ 16358 h 4673429"/>
                <a:gd name="connsiteX6" fmla="*/ 3789973 w 3881413"/>
                <a:gd name="connsiteY6" fmla="*/ 61782 h 4673429"/>
                <a:gd name="connsiteX7" fmla="*/ 3881413 w 3881413"/>
                <a:gd name="connsiteY7" fmla="*/ 4673429 h 4673429"/>
                <a:gd name="connsiteX0" fmla="*/ 3789973 w 3789973"/>
                <a:gd name="connsiteY0" fmla="*/ 4581989 h 4581989"/>
                <a:gd name="connsiteX1" fmla="*/ 335848 w 3789973"/>
                <a:gd name="connsiteY1" fmla="*/ 4581989 h 4581989"/>
                <a:gd name="connsiteX2" fmla="*/ 248988 w 3789973"/>
                <a:gd name="connsiteY2" fmla="*/ 4401679 h 4581989"/>
                <a:gd name="connsiteX3" fmla="*/ 0 w 3789973"/>
                <a:gd name="connsiteY3" fmla="*/ 3168396 h 4581989"/>
                <a:gd name="connsiteX4" fmla="*/ 3168396 w 3789973"/>
                <a:gd name="connsiteY4" fmla="*/ 0 h 4581989"/>
                <a:gd name="connsiteX5" fmla="*/ 3492346 w 3789973"/>
                <a:gd name="connsiteY5" fmla="*/ 16358 h 4581989"/>
                <a:gd name="connsiteX6" fmla="*/ 3789973 w 3789973"/>
                <a:gd name="connsiteY6" fmla="*/ 61782 h 4581989"/>
                <a:gd name="connsiteX0" fmla="*/ 335848 w 3789973"/>
                <a:gd name="connsiteY0" fmla="*/ 4581989 h 4581989"/>
                <a:gd name="connsiteX1" fmla="*/ 248988 w 3789973"/>
                <a:gd name="connsiteY1" fmla="*/ 4401679 h 4581989"/>
                <a:gd name="connsiteX2" fmla="*/ 0 w 3789973"/>
                <a:gd name="connsiteY2" fmla="*/ 3168396 h 4581989"/>
                <a:gd name="connsiteX3" fmla="*/ 3168396 w 3789973"/>
                <a:gd name="connsiteY3" fmla="*/ 0 h 4581989"/>
                <a:gd name="connsiteX4" fmla="*/ 3492346 w 3789973"/>
                <a:gd name="connsiteY4" fmla="*/ 16358 h 4581989"/>
                <a:gd name="connsiteX5" fmla="*/ 3789973 w 3789973"/>
                <a:gd name="connsiteY5" fmla="*/ 61782 h 4581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89973" h="4581989">
                  <a:moveTo>
                    <a:pt x="335848" y="4581989"/>
                  </a:moveTo>
                  <a:lnTo>
                    <a:pt x="248988" y="4401679"/>
                  </a:lnTo>
                  <a:cubicBezTo>
                    <a:pt x="88659" y="4022617"/>
                    <a:pt x="0" y="3605861"/>
                    <a:pt x="0" y="3168396"/>
                  </a:cubicBezTo>
                  <a:cubicBezTo>
                    <a:pt x="0" y="1418539"/>
                    <a:pt x="1418539" y="0"/>
                    <a:pt x="3168396" y="0"/>
                  </a:cubicBezTo>
                  <a:cubicBezTo>
                    <a:pt x="3277762" y="0"/>
                    <a:pt x="3385834" y="5541"/>
                    <a:pt x="3492346" y="16358"/>
                  </a:cubicBezTo>
                  <a:lnTo>
                    <a:pt x="3789973" y="61782"/>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2" name="Freeform: Shape 21">
              <a:extLst>
                <a:ext uri="{FF2B5EF4-FFF2-40B4-BE49-F238E27FC236}">
                  <a16:creationId xmlns:a16="http://schemas.microsoft.com/office/drawing/2014/main" id="{BF626F56-3475-B003-60AE-3085BB1DAD8B}"/>
                </a:ext>
              </a:extLst>
            </p:cNvPr>
            <p:cNvSpPr/>
            <p:nvPr userDrawn="1"/>
          </p:nvSpPr>
          <p:spPr bwMode="auto">
            <a:xfrm>
              <a:off x="5837042" y="4252550"/>
              <a:ext cx="4360254" cy="2605451"/>
            </a:xfrm>
            <a:custGeom>
              <a:avLst/>
              <a:gdLst>
                <a:gd name="connsiteX0" fmla="*/ 2180127 w 4360254"/>
                <a:gd name="connsiteY0" fmla="*/ 0 h 2605451"/>
                <a:gd name="connsiteX1" fmla="*/ 4360254 w 4360254"/>
                <a:gd name="connsiteY1" fmla="*/ 2180127 h 2605451"/>
                <a:gd name="connsiteX2" fmla="*/ 4348998 w 4360254"/>
                <a:gd name="connsiteY2" fmla="*/ 2403033 h 2605451"/>
                <a:gd name="connsiteX3" fmla="*/ 4318106 w 4360254"/>
                <a:gd name="connsiteY3" fmla="*/ 2605451 h 2605451"/>
                <a:gd name="connsiteX4" fmla="*/ 42149 w 4360254"/>
                <a:gd name="connsiteY4" fmla="*/ 2605451 h 2605451"/>
                <a:gd name="connsiteX5" fmla="*/ 11256 w 4360254"/>
                <a:gd name="connsiteY5" fmla="*/ 2403033 h 2605451"/>
                <a:gd name="connsiteX6" fmla="*/ 0 w 4360254"/>
                <a:gd name="connsiteY6" fmla="*/ 2180127 h 2605451"/>
                <a:gd name="connsiteX7" fmla="*/ 2180127 w 4360254"/>
                <a:gd name="connsiteY7" fmla="*/ 0 h 2605451"/>
                <a:gd name="connsiteX0" fmla="*/ 42149 w 4360254"/>
                <a:gd name="connsiteY0" fmla="*/ 2605451 h 2696891"/>
                <a:gd name="connsiteX1" fmla="*/ 11256 w 4360254"/>
                <a:gd name="connsiteY1" fmla="*/ 2403033 h 2696891"/>
                <a:gd name="connsiteX2" fmla="*/ 0 w 4360254"/>
                <a:gd name="connsiteY2" fmla="*/ 2180127 h 2696891"/>
                <a:gd name="connsiteX3" fmla="*/ 2180127 w 4360254"/>
                <a:gd name="connsiteY3" fmla="*/ 0 h 2696891"/>
                <a:gd name="connsiteX4" fmla="*/ 4360254 w 4360254"/>
                <a:gd name="connsiteY4" fmla="*/ 2180127 h 2696891"/>
                <a:gd name="connsiteX5" fmla="*/ 4348998 w 4360254"/>
                <a:gd name="connsiteY5" fmla="*/ 2403033 h 2696891"/>
                <a:gd name="connsiteX6" fmla="*/ 4318106 w 4360254"/>
                <a:gd name="connsiteY6" fmla="*/ 2605451 h 2696891"/>
                <a:gd name="connsiteX7" fmla="*/ 133589 w 4360254"/>
                <a:gd name="connsiteY7" fmla="*/ 2696891 h 2696891"/>
                <a:gd name="connsiteX0" fmla="*/ 42149 w 4360254"/>
                <a:gd name="connsiteY0" fmla="*/ 2605451 h 2605451"/>
                <a:gd name="connsiteX1" fmla="*/ 11256 w 4360254"/>
                <a:gd name="connsiteY1" fmla="*/ 2403033 h 2605451"/>
                <a:gd name="connsiteX2" fmla="*/ 0 w 4360254"/>
                <a:gd name="connsiteY2" fmla="*/ 2180127 h 2605451"/>
                <a:gd name="connsiteX3" fmla="*/ 2180127 w 4360254"/>
                <a:gd name="connsiteY3" fmla="*/ 0 h 2605451"/>
                <a:gd name="connsiteX4" fmla="*/ 4360254 w 4360254"/>
                <a:gd name="connsiteY4" fmla="*/ 2180127 h 2605451"/>
                <a:gd name="connsiteX5" fmla="*/ 4348998 w 4360254"/>
                <a:gd name="connsiteY5" fmla="*/ 2403033 h 2605451"/>
                <a:gd name="connsiteX6" fmla="*/ 4318106 w 4360254"/>
                <a:gd name="connsiteY6" fmla="*/ 2605451 h 260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60254" h="2605451">
                  <a:moveTo>
                    <a:pt x="42149" y="2605451"/>
                  </a:moveTo>
                  <a:lnTo>
                    <a:pt x="11256" y="2403033"/>
                  </a:lnTo>
                  <a:cubicBezTo>
                    <a:pt x="3813" y="2329743"/>
                    <a:pt x="0" y="2255381"/>
                    <a:pt x="0" y="2180127"/>
                  </a:cubicBezTo>
                  <a:cubicBezTo>
                    <a:pt x="0" y="976076"/>
                    <a:pt x="976076" y="0"/>
                    <a:pt x="2180127" y="0"/>
                  </a:cubicBezTo>
                  <a:cubicBezTo>
                    <a:pt x="3384178" y="0"/>
                    <a:pt x="4360254" y="976076"/>
                    <a:pt x="4360254" y="2180127"/>
                  </a:cubicBezTo>
                  <a:cubicBezTo>
                    <a:pt x="4360254" y="2255381"/>
                    <a:pt x="4356441" y="2329743"/>
                    <a:pt x="4348998" y="2403033"/>
                  </a:cubicBezTo>
                  <a:lnTo>
                    <a:pt x="4318106" y="2605451"/>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3" name="Oval 22">
              <a:extLst>
                <a:ext uri="{FF2B5EF4-FFF2-40B4-BE49-F238E27FC236}">
                  <a16:creationId xmlns:a16="http://schemas.microsoft.com/office/drawing/2014/main" id="{7E52CF21-01DB-A04B-CE48-2D9CA1F71F13}"/>
                </a:ext>
              </a:extLst>
            </p:cNvPr>
            <p:cNvSpPr/>
            <p:nvPr userDrawn="1"/>
          </p:nvSpPr>
          <p:spPr bwMode="auto">
            <a:xfrm>
              <a:off x="8314207" y="1670598"/>
              <a:ext cx="555804" cy="555804"/>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A739472C-382D-8C6D-5DF5-35ED97771BA4}"/>
                </a:ext>
              </a:extLst>
            </p:cNvPr>
            <p:cNvSpPr/>
            <p:nvPr userDrawn="1"/>
          </p:nvSpPr>
          <p:spPr bwMode="auto">
            <a:xfrm>
              <a:off x="11422934" y="3852675"/>
              <a:ext cx="294976" cy="294976"/>
            </a:xfrm>
            <a:prstGeom prst="ellipse">
              <a:avLst/>
            </a:prstGeom>
            <a:gradFill>
              <a:gsLst>
                <a:gs pos="100000">
                  <a:srgbClr val="1081D6"/>
                </a:gs>
                <a:gs pos="20000">
                  <a:srgbClr val="0078D4"/>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AE022676-B5A1-FB52-7812-9AEFF07D2A02}"/>
                </a:ext>
              </a:extLst>
            </p:cNvPr>
            <p:cNvSpPr/>
            <p:nvPr userDrawn="1"/>
          </p:nvSpPr>
          <p:spPr bwMode="auto">
            <a:xfrm>
              <a:off x="7428835" y="4194566"/>
              <a:ext cx="223644" cy="223644"/>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12171043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98.xml><?xml version="1.0" encoding="utf-8"?>
<p:sldLayout xmlns:a="http://schemas.openxmlformats.org/drawingml/2006/main" xmlns:r="http://schemas.openxmlformats.org/officeDocument/2006/relationships" xmlns:p="http://schemas.openxmlformats.org/presentationml/2006/main" preserve="1" userDrawn="1">
  <p:cSld name="Title_Photo_1/2 pag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FE279D-7A08-A4D4-F8D2-224AB66D8E9C}"/>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5055384"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6"/>
            <a:ext cx="5055384"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ext Placeholder 4">
            <a:extLst>
              <a:ext uri="{FF2B5EF4-FFF2-40B4-BE49-F238E27FC236}">
                <a16:creationId xmlns:a16="http://schemas.microsoft.com/office/drawing/2014/main" id="{00208FBC-E96F-C956-73C6-8A700A34C3FA}"/>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9" name="Text Placeholder 4">
            <a:extLst>
              <a:ext uri="{FF2B5EF4-FFF2-40B4-BE49-F238E27FC236}">
                <a16:creationId xmlns:a16="http://schemas.microsoft.com/office/drawing/2014/main" id="{D0A31E97-520B-733B-C008-ADA22D8A53A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C2831A91-2F18-9527-DDF7-F70EC570E8C6}"/>
              </a:ext>
            </a:extLst>
          </p:cNvPr>
          <p:cNvSpPr>
            <a:spLocks noGrp="1"/>
          </p:cNvSpPr>
          <p:nvPr>
            <p:ph type="pic" sz="quarter" idx="19" hasCustomPrompt="1"/>
          </p:nvPr>
        </p:nvSpPr>
        <p:spPr bwMode="ltGray">
          <a:xfrm>
            <a:off x="6096000" y="0"/>
            <a:ext cx="6096000" cy="685800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
        <p:nvSpPr>
          <p:cNvPr id="13" name="Text Placeholder 12">
            <a:extLst>
              <a:ext uri="{FF2B5EF4-FFF2-40B4-BE49-F238E27FC236}">
                <a16:creationId xmlns:a16="http://schemas.microsoft.com/office/drawing/2014/main" id="{F9B7FD5A-7E04-D697-4D8B-002EA4F18C6D}"/>
              </a:ext>
            </a:extLst>
          </p:cNvPr>
          <p:cNvSpPr>
            <a:spLocks noGrp="1"/>
          </p:cNvSpPr>
          <p:nvPr>
            <p:ph type="body" sz="quarter" idx="20" hasCustomPrompt="1"/>
          </p:nvPr>
        </p:nvSpPr>
        <p:spPr>
          <a:xfrm>
            <a:off x="569913" y="4568273"/>
            <a:ext cx="5067300" cy="246221"/>
          </a:xfrm>
        </p:spPr>
        <p:txBody>
          <a:bodyPr/>
          <a:lstStyle>
            <a:lvl1pPr marL="0" indent="0">
              <a:buNone/>
              <a:defRPr/>
            </a:lvl1pPr>
          </a:lstStyle>
          <a:p>
            <a:pPr lvl="0"/>
            <a:r>
              <a:rPr lang="en-US"/>
              <a:t>Organization</a:t>
            </a:r>
          </a:p>
        </p:txBody>
      </p:sp>
    </p:spTree>
    <p:extLst>
      <p:ext uri="{BB962C8B-B14F-4D97-AF65-F5344CB8AC3E}">
        <p14:creationId xmlns:p14="http://schemas.microsoft.com/office/powerpoint/2010/main" val="12648019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99.xml><?xml version="1.0" encoding="utf-8"?>
<p:sldLayout xmlns:a="http://schemas.openxmlformats.org/drawingml/2006/main" xmlns:r="http://schemas.openxmlformats.org/officeDocument/2006/relationships" xmlns:p="http://schemas.openxmlformats.org/presentationml/2006/main" preserve="1" userDrawn="1">
  <p:cSld name="Title_Photo_1/3 pag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BEF038-52C0-FE9F-3F07-481B08EBC105}"/>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6895759"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6895759"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ext Placeholder 4">
            <a:extLst>
              <a:ext uri="{FF2B5EF4-FFF2-40B4-BE49-F238E27FC236}">
                <a16:creationId xmlns:a16="http://schemas.microsoft.com/office/drawing/2014/main" id="{8251606E-7ED4-0FCC-48A7-298DABEC7CCD}"/>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9" name="Text Placeholder 4">
            <a:extLst>
              <a:ext uri="{FF2B5EF4-FFF2-40B4-BE49-F238E27FC236}">
                <a16:creationId xmlns:a16="http://schemas.microsoft.com/office/drawing/2014/main" id="{D9F65BD8-C626-5B2C-AF8A-7F9CB38095B1}"/>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7D075368-BA70-E259-E472-56961BBBB323}"/>
              </a:ext>
            </a:extLst>
          </p:cNvPr>
          <p:cNvSpPr>
            <a:spLocks noGrp="1"/>
          </p:cNvSpPr>
          <p:nvPr>
            <p:ph type="pic" sz="quarter" idx="19" hasCustomPrompt="1"/>
          </p:nvPr>
        </p:nvSpPr>
        <p:spPr bwMode="ltGray">
          <a:xfrm>
            <a:off x="8129016" y="0"/>
            <a:ext cx="4059936" cy="685800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
        <p:nvSpPr>
          <p:cNvPr id="12" name="Text Placeholder 11">
            <a:extLst>
              <a:ext uri="{FF2B5EF4-FFF2-40B4-BE49-F238E27FC236}">
                <a16:creationId xmlns:a16="http://schemas.microsoft.com/office/drawing/2014/main" id="{05282C11-1531-B45B-B499-D49DD97F5D07}"/>
              </a:ext>
            </a:extLst>
          </p:cNvPr>
          <p:cNvSpPr>
            <a:spLocks noGrp="1"/>
          </p:cNvSpPr>
          <p:nvPr>
            <p:ph type="body" sz="quarter" idx="20" hasCustomPrompt="1"/>
          </p:nvPr>
        </p:nvSpPr>
        <p:spPr>
          <a:xfrm>
            <a:off x="579438" y="4568273"/>
            <a:ext cx="6896100" cy="246221"/>
          </a:xfrm>
        </p:spPr>
        <p:txBody>
          <a:bodyPr/>
          <a:lstStyle>
            <a:lvl1pPr marL="0" indent="0">
              <a:buNone/>
              <a:defRPr/>
            </a:lvl1pPr>
          </a:lstStyle>
          <a:p>
            <a:pPr lvl="0"/>
            <a:r>
              <a:rPr lang="en-US"/>
              <a:t>Organization</a:t>
            </a:r>
          </a:p>
        </p:txBody>
      </p:sp>
    </p:spTree>
    <p:extLst>
      <p:ext uri="{BB962C8B-B14F-4D97-AF65-F5344CB8AC3E}">
        <p14:creationId xmlns:p14="http://schemas.microsoft.com/office/powerpoint/2010/main" val="6764914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00.xml><?xml version="1.0" encoding="utf-8"?>
<p:sldLayout xmlns:a="http://schemas.openxmlformats.org/drawingml/2006/main" xmlns:r="http://schemas.openxmlformats.org/officeDocument/2006/relationships" xmlns:p="http://schemas.openxmlformats.org/presentationml/2006/main" preserve="1" userDrawn="1">
  <p:cSld name="Title_Photo_Full page">
    <p:bg>
      <p:bgPr>
        <a:solidFill>
          <a:schemeClr val="bg1"/>
        </a:solidFill>
        <a:effectLst/>
      </p:bgPr>
    </p:bg>
    <p:spTree>
      <p:nvGrpSpPr>
        <p:cNvPr id="1" name=""/>
        <p:cNvGrpSpPr/>
        <p:nvPr/>
      </p:nvGrpSpPr>
      <p:grpSpPr>
        <a:xfrm>
          <a:off x="0" y="0"/>
          <a:ext cx="0" cy="0"/>
          <a:chOff x="0" y="0"/>
          <a:chExt cx="0" cy="0"/>
        </a:xfrm>
      </p:grpSpPr>
      <p:pic>
        <p:nvPicPr>
          <p:cNvPr id="6" name="Picture 5" descr="A person looking at a computer&#10;&#10;Description automatically generated with medium confidence">
            <a:extLst>
              <a:ext uri="{FF2B5EF4-FFF2-40B4-BE49-F238E27FC236}">
                <a16:creationId xmlns:a16="http://schemas.microsoft.com/office/drawing/2014/main" id="{8D37F35E-9AA8-D1CA-58C1-C7A8A923122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9" name="Text Placeholder 8">
            <a:extLst>
              <a:ext uri="{FF2B5EF4-FFF2-40B4-BE49-F238E27FC236}">
                <a16:creationId xmlns:a16="http://schemas.microsoft.com/office/drawing/2014/main" id="{7CB6D525-D54D-FA7D-1889-7188B8BBA29B}"/>
              </a:ext>
            </a:extLst>
          </p:cNvPr>
          <p:cNvSpPr>
            <a:spLocks noGrp="1"/>
          </p:cNvSpPr>
          <p:nvPr>
            <p:ph type="body" sz="quarter" idx="15" hasCustomPrompt="1"/>
          </p:nvPr>
        </p:nvSpPr>
        <p:spPr>
          <a:xfrm>
            <a:off x="582613" y="4568273"/>
            <a:ext cx="4178300" cy="246221"/>
          </a:xfrm>
        </p:spPr>
        <p:txBody>
          <a:bodyPr/>
          <a:lstStyle>
            <a:lvl1pPr marL="0" indent="0">
              <a:buNone/>
              <a:defRPr/>
            </a:lvl1pPr>
          </a:lstStyle>
          <a:p>
            <a:pPr lvl="0"/>
            <a:r>
              <a:rPr lang="en-US"/>
              <a:t>Organization</a:t>
            </a:r>
          </a:p>
        </p:txBody>
      </p:sp>
    </p:spTree>
    <p:extLst>
      <p:ext uri="{BB962C8B-B14F-4D97-AF65-F5344CB8AC3E}">
        <p14:creationId xmlns:p14="http://schemas.microsoft.com/office/powerpoint/2010/main" val="33462680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01.xml><?xml version="1.0" encoding="utf-8"?>
<p:sldLayout xmlns:a="http://schemas.openxmlformats.org/drawingml/2006/main" xmlns:r="http://schemas.openxmlformats.org/officeDocument/2006/relationships" xmlns:p="http://schemas.openxmlformats.org/presentationml/2006/main" preserve="1" userDrawn="1">
  <p:cSld name="Section_Gradient_Warm Gray">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85CC90-4362-BCE1-72F3-201329D7E5E1}"/>
              </a:ext>
            </a:extLst>
          </p:cNvPr>
          <p:cNvPicPr>
            <a:picLocks noChangeAspect="1"/>
          </p:cNvPicPr>
          <p:nvPr userDrawn="1"/>
        </p:nvPicPr>
        <p:blipFill>
          <a:blip r:embed="rId2"/>
          <a:srcRect/>
          <a:stretch/>
        </p:blipFill>
        <p:spPr>
          <a:xfrm>
            <a:off x="0" y="0"/>
            <a:ext cx="12192000" cy="6858000"/>
          </a:xfrm>
          <a:prstGeom prst="rect">
            <a:avLst/>
          </a:prstGeom>
        </p:spPr>
      </p:pic>
      <p:grpSp>
        <p:nvGrpSpPr>
          <p:cNvPr id="15" name="Group 14">
            <a:extLst>
              <a:ext uri="{FF2B5EF4-FFF2-40B4-BE49-F238E27FC236}">
                <a16:creationId xmlns:a16="http://schemas.microsoft.com/office/drawing/2014/main" id="{71A680E7-4F3E-F705-0C7D-FBCA773F0E45}"/>
              </a:ext>
              <a:ext uri="{C183D7F6-B498-43B3-948B-1728B52AA6E4}">
                <adec:decorative xmlns:adec="http://schemas.microsoft.com/office/drawing/2017/decorative" val="1"/>
              </a:ext>
            </a:extLst>
          </p:cNvPr>
          <p:cNvGrpSpPr/>
          <p:nvPr userDrawn="1"/>
        </p:nvGrpSpPr>
        <p:grpSpPr>
          <a:xfrm>
            <a:off x="9606" y="-241300"/>
            <a:ext cx="12182395" cy="7137400"/>
            <a:chOff x="9606" y="0"/>
            <a:chExt cx="12182395" cy="7137400"/>
          </a:xfrm>
          <a:effectLst>
            <a:outerShdw blurRad="63500" dist="317500" dir="5400000" algn="tl" rotWithShape="0">
              <a:prstClr val="black">
                <a:alpha val="15000"/>
              </a:prstClr>
            </a:outerShdw>
          </a:effectLst>
        </p:grpSpPr>
        <p:sp>
          <p:nvSpPr>
            <p:cNvPr id="16" name="Freeform: Shape 15">
              <a:extLst>
                <a:ext uri="{FF2B5EF4-FFF2-40B4-BE49-F238E27FC236}">
                  <a16:creationId xmlns:a16="http://schemas.microsoft.com/office/drawing/2014/main" id="{46F72ACB-7350-E9B1-CDF3-26ECDB4980E9}"/>
                </a:ext>
              </a:extLst>
            </p:cNvPr>
            <p:cNvSpPr/>
            <p:nvPr/>
          </p:nvSpPr>
          <p:spPr>
            <a:xfrm>
              <a:off x="8075466" y="1"/>
              <a:ext cx="4116535" cy="3819543"/>
            </a:xfrm>
            <a:custGeom>
              <a:avLst/>
              <a:gdLst>
                <a:gd name="connsiteX0" fmla="*/ 0 w 4116535"/>
                <a:gd name="connsiteY0" fmla="*/ 0 h 3819543"/>
                <a:gd name="connsiteX1" fmla="*/ 4116535 w 4116535"/>
                <a:gd name="connsiteY1" fmla="*/ 0 h 3819543"/>
                <a:gd name="connsiteX2" fmla="*/ 4116535 w 4116535"/>
                <a:gd name="connsiteY2" fmla="*/ 3808399 h 3819543"/>
                <a:gd name="connsiteX3" fmla="*/ 4035669 w 4116535"/>
                <a:gd name="connsiteY3" fmla="*/ 3814548 h 3819543"/>
                <a:gd name="connsiteX4" fmla="*/ 3838133 w 4116535"/>
                <a:gd name="connsiteY4" fmla="*/ 3819543 h 3819543"/>
                <a:gd name="connsiteX5" fmla="*/ 4514 w 4116535"/>
                <a:gd name="connsiteY5" fmla="*/ 178495 h 3819543"/>
                <a:gd name="connsiteX0" fmla="*/ 4116535 w 4207975"/>
                <a:gd name="connsiteY0" fmla="*/ 0 h 3819543"/>
                <a:gd name="connsiteX1" fmla="*/ 4116535 w 4207975"/>
                <a:gd name="connsiteY1" fmla="*/ 3808399 h 3819543"/>
                <a:gd name="connsiteX2" fmla="*/ 4035669 w 4207975"/>
                <a:gd name="connsiteY2" fmla="*/ 3814548 h 3819543"/>
                <a:gd name="connsiteX3" fmla="*/ 3838133 w 4207975"/>
                <a:gd name="connsiteY3" fmla="*/ 3819543 h 3819543"/>
                <a:gd name="connsiteX4" fmla="*/ 4514 w 4207975"/>
                <a:gd name="connsiteY4" fmla="*/ 178495 h 3819543"/>
                <a:gd name="connsiteX5" fmla="*/ 0 w 4207975"/>
                <a:gd name="connsiteY5" fmla="*/ 0 h 3819543"/>
                <a:gd name="connsiteX6" fmla="*/ 4207975 w 4207975"/>
                <a:gd name="connsiteY6" fmla="*/ 91440 h 3819543"/>
                <a:gd name="connsiteX0" fmla="*/ 4116535 w 4116535"/>
                <a:gd name="connsiteY0" fmla="*/ 0 h 3819543"/>
                <a:gd name="connsiteX1" fmla="*/ 4116535 w 4116535"/>
                <a:gd name="connsiteY1" fmla="*/ 3808399 h 3819543"/>
                <a:gd name="connsiteX2" fmla="*/ 4035669 w 4116535"/>
                <a:gd name="connsiteY2" fmla="*/ 3814548 h 3819543"/>
                <a:gd name="connsiteX3" fmla="*/ 3838133 w 4116535"/>
                <a:gd name="connsiteY3" fmla="*/ 3819543 h 3819543"/>
                <a:gd name="connsiteX4" fmla="*/ 4514 w 4116535"/>
                <a:gd name="connsiteY4" fmla="*/ 178495 h 3819543"/>
                <a:gd name="connsiteX5" fmla="*/ 0 w 4116535"/>
                <a:gd name="connsiteY5" fmla="*/ 0 h 3819543"/>
                <a:gd name="connsiteX0" fmla="*/ 4116535 w 4116535"/>
                <a:gd name="connsiteY0" fmla="*/ 3808399 h 3819543"/>
                <a:gd name="connsiteX1" fmla="*/ 4035669 w 4116535"/>
                <a:gd name="connsiteY1" fmla="*/ 3814548 h 3819543"/>
                <a:gd name="connsiteX2" fmla="*/ 3838133 w 4116535"/>
                <a:gd name="connsiteY2" fmla="*/ 3819543 h 3819543"/>
                <a:gd name="connsiteX3" fmla="*/ 4514 w 4116535"/>
                <a:gd name="connsiteY3" fmla="*/ 178495 h 3819543"/>
                <a:gd name="connsiteX4" fmla="*/ 0 w 4116535"/>
                <a:gd name="connsiteY4" fmla="*/ 0 h 3819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6535" h="3819543">
                  <a:moveTo>
                    <a:pt x="4116535" y="3808399"/>
                  </a:moveTo>
                  <a:lnTo>
                    <a:pt x="4035669" y="3814548"/>
                  </a:lnTo>
                  <a:cubicBezTo>
                    <a:pt x="3970243" y="3817865"/>
                    <a:pt x="3904384" y="3819543"/>
                    <a:pt x="3838133" y="3819543"/>
                  </a:cubicBezTo>
                  <a:cubicBezTo>
                    <a:pt x="1784358" y="3819543"/>
                    <a:pt x="107323" y="2206688"/>
                    <a:pt x="4514" y="178495"/>
                  </a:cubicBezTo>
                  <a:lnTo>
                    <a:pt x="0" y="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7" name="Freeform: Shape 16">
              <a:extLst>
                <a:ext uri="{FF2B5EF4-FFF2-40B4-BE49-F238E27FC236}">
                  <a16:creationId xmlns:a16="http://schemas.microsoft.com/office/drawing/2014/main" id="{65E4BBD7-AACC-1923-6007-073AFBF85895}"/>
                </a:ext>
              </a:extLst>
            </p:cNvPr>
            <p:cNvSpPr/>
            <p:nvPr/>
          </p:nvSpPr>
          <p:spPr>
            <a:xfrm>
              <a:off x="9125474" y="0"/>
              <a:ext cx="3066527" cy="3284446"/>
            </a:xfrm>
            <a:custGeom>
              <a:avLst/>
              <a:gdLst>
                <a:gd name="connsiteX0" fmla="*/ 0 w 3066527"/>
                <a:gd name="connsiteY0" fmla="*/ 0 h 3284446"/>
                <a:gd name="connsiteX1" fmla="*/ 3066527 w 3066527"/>
                <a:gd name="connsiteY1" fmla="*/ 0 h 3284446"/>
                <a:gd name="connsiteX2" fmla="*/ 3066527 w 3066527"/>
                <a:gd name="connsiteY2" fmla="*/ 3284446 h 3284446"/>
                <a:gd name="connsiteX3" fmla="*/ 2974332 w 3066527"/>
                <a:gd name="connsiteY3" fmla="*/ 3277435 h 3284446"/>
                <a:gd name="connsiteX4" fmla="*/ 3830 w 3066527"/>
                <a:gd name="connsiteY4" fmla="*/ 151479 h 3284446"/>
                <a:gd name="connsiteX0" fmla="*/ 3066527 w 3157967"/>
                <a:gd name="connsiteY0" fmla="*/ 0 h 3284446"/>
                <a:gd name="connsiteX1" fmla="*/ 3066527 w 3157967"/>
                <a:gd name="connsiteY1" fmla="*/ 3284446 h 3284446"/>
                <a:gd name="connsiteX2" fmla="*/ 2974332 w 3157967"/>
                <a:gd name="connsiteY2" fmla="*/ 3277435 h 3284446"/>
                <a:gd name="connsiteX3" fmla="*/ 3830 w 3157967"/>
                <a:gd name="connsiteY3" fmla="*/ 151479 h 3284446"/>
                <a:gd name="connsiteX4" fmla="*/ 0 w 3157967"/>
                <a:gd name="connsiteY4" fmla="*/ 0 h 3284446"/>
                <a:gd name="connsiteX5" fmla="*/ 3157967 w 3157967"/>
                <a:gd name="connsiteY5" fmla="*/ 91440 h 3284446"/>
                <a:gd name="connsiteX0" fmla="*/ 3066527 w 3066527"/>
                <a:gd name="connsiteY0" fmla="*/ 0 h 3284446"/>
                <a:gd name="connsiteX1" fmla="*/ 3066527 w 3066527"/>
                <a:gd name="connsiteY1" fmla="*/ 3284446 h 3284446"/>
                <a:gd name="connsiteX2" fmla="*/ 2974332 w 3066527"/>
                <a:gd name="connsiteY2" fmla="*/ 3277435 h 3284446"/>
                <a:gd name="connsiteX3" fmla="*/ 3830 w 3066527"/>
                <a:gd name="connsiteY3" fmla="*/ 151479 h 3284446"/>
                <a:gd name="connsiteX4" fmla="*/ 0 w 3066527"/>
                <a:gd name="connsiteY4" fmla="*/ 0 h 3284446"/>
                <a:gd name="connsiteX0" fmla="*/ 3066527 w 3066527"/>
                <a:gd name="connsiteY0" fmla="*/ 3284446 h 3284446"/>
                <a:gd name="connsiteX1" fmla="*/ 2974332 w 3066527"/>
                <a:gd name="connsiteY1" fmla="*/ 3277435 h 3284446"/>
                <a:gd name="connsiteX2" fmla="*/ 3830 w 3066527"/>
                <a:gd name="connsiteY2" fmla="*/ 151479 h 3284446"/>
                <a:gd name="connsiteX3" fmla="*/ 0 w 3066527"/>
                <a:gd name="connsiteY3" fmla="*/ 0 h 3284446"/>
              </a:gdLst>
              <a:ahLst/>
              <a:cxnLst>
                <a:cxn ang="0">
                  <a:pos x="connsiteX0" y="connsiteY0"/>
                </a:cxn>
                <a:cxn ang="0">
                  <a:pos x="connsiteX1" y="connsiteY1"/>
                </a:cxn>
                <a:cxn ang="0">
                  <a:pos x="connsiteX2" y="connsiteY2"/>
                </a:cxn>
                <a:cxn ang="0">
                  <a:pos x="connsiteX3" y="connsiteY3"/>
                </a:cxn>
              </a:cxnLst>
              <a:rect l="l" t="t" r="r" b="b"/>
              <a:pathLst>
                <a:path w="3066527" h="3284446">
                  <a:moveTo>
                    <a:pt x="3066527" y="3284446"/>
                  </a:moveTo>
                  <a:lnTo>
                    <a:pt x="2974332" y="3277435"/>
                  </a:lnTo>
                  <a:cubicBezTo>
                    <a:pt x="1359120" y="3113403"/>
                    <a:pt x="86853" y="1789321"/>
                    <a:pt x="3830" y="151479"/>
                  </a:cubicBezTo>
                  <a:cubicBezTo>
                    <a:pt x="2553" y="100986"/>
                    <a:pt x="1277" y="50493"/>
                    <a:pt x="0" y="0"/>
                  </a:cubicBez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8" name="Freeform: Shape 17">
              <a:extLst>
                <a:ext uri="{FF2B5EF4-FFF2-40B4-BE49-F238E27FC236}">
                  <a16:creationId xmlns:a16="http://schemas.microsoft.com/office/drawing/2014/main" id="{41BB3D9B-0DEF-FA6F-DCAB-50074A3FA89B}"/>
                </a:ext>
              </a:extLst>
            </p:cNvPr>
            <p:cNvSpPr/>
            <p:nvPr/>
          </p:nvSpPr>
          <p:spPr>
            <a:xfrm>
              <a:off x="10191177" y="0"/>
              <a:ext cx="2000823" cy="2649192"/>
            </a:xfrm>
            <a:custGeom>
              <a:avLst/>
              <a:gdLst>
                <a:gd name="connsiteX0" fmla="*/ 0 w 2000823"/>
                <a:gd name="connsiteY0" fmla="*/ 0 h 2649192"/>
                <a:gd name="connsiteX1" fmla="*/ 2000823 w 2000823"/>
                <a:gd name="connsiteY1" fmla="*/ 0 h 2649192"/>
                <a:gd name="connsiteX2" fmla="*/ 2000823 w 2000823"/>
                <a:gd name="connsiteY2" fmla="*/ 2649192 h 2649192"/>
                <a:gd name="connsiteX3" fmla="*/ 1953054 w 2000823"/>
                <a:gd name="connsiteY3" fmla="*/ 2636909 h 2649192"/>
                <a:gd name="connsiteX4" fmla="*/ 13397 w 2000823"/>
                <a:gd name="connsiteY4" fmla="*/ 265300 h 2649192"/>
                <a:gd name="connsiteX0" fmla="*/ 2000823 w 2092263"/>
                <a:gd name="connsiteY0" fmla="*/ 0 h 2649192"/>
                <a:gd name="connsiteX1" fmla="*/ 2000823 w 2092263"/>
                <a:gd name="connsiteY1" fmla="*/ 2649192 h 2649192"/>
                <a:gd name="connsiteX2" fmla="*/ 1953054 w 2092263"/>
                <a:gd name="connsiteY2" fmla="*/ 2636909 h 2649192"/>
                <a:gd name="connsiteX3" fmla="*/ 13397 w 2092263"/>
                <a:gd name="connsiteY3" fmla="*/ 265300 h 2649192"/>
                <a:gd name="connsiteX4" fmla="*/ 0 w 2092263"/>
                <a:gd name="connsiteY4" fmla="*/ 0 h 2649192"/>
                <a:gd name="connsiteX5" fmla="*/ 2092263 w 2092263"/>
                <a:gd name="connsiteY5" fmla="*/ 91440 h 2649192"/>
                <a:gd name="connsiteX0" fmla="*/ 2000823 w 2000823"/>
                <a:gd name="connsiteY0" fmla="*/ 0 h 2649192"/>
                <a:gd name="connsiteX1" fmla="*/ 2000823 w 2000823"/>
                <a:gd name="connsiteY1" fmla="*/ 2649192 h 2649192"/>
                <a:gd name="connsiteX2" fmla="*/ 1953054 w 2000823"/>
                <a:gd name="connsiteY2" fmla="*/ 2636909 h 2649192"/>
                <a:gd name="connsiteX3" fmla="*/ 13397 w 2000823"/>
                <a:gd name="connsiteY3" fmla="*/ 265300 h 2649192"/>
                <a:gd name="connsiteX4" fmla="*/ 0 w 2000823"/>
                <a:gd name="connsiteY4" fmla="*/ 0 h 2649192"/>
                <a:gd name="connsiteX0" fmla="*/ 2000823 w 2000823"/>
                <a:gd name="connsiteY0" fmla="*/ 2649192 h 2649192"/>
                <a:gd name="connsiteX1" fmla="*/ 1953054 w 2000823"/>
                <a:gd name="connsiteY1" fmla="*/ 2636909 h 2649192"/>
                <a:gd name="connsiteX2" fmla="*/ 13397 w 2000823"/>
                <a:gd name="connsiteY2" fmla="*/ 265300 h 2649192"/>
                <a:gd name="connsiteX3" fmla="*/ 0 w 2000823"/>
                <a:gd name="connsiteY3" fmla="*/ 0 h 2649192"/>
              </a:gdLst>
              <a:ahLst/>
              <a:cxnLst>
                <a:cxn ang="0">
                  <a:pos x="connsiteX0" y="connsiteY0"/>
                </a:cxn>
                <a:cxn ang="0">
                  <a:pos x="connsiteX1" y="connsiteY1"/>
                </a:cxn>
                <a:cxn ang="0">
                  <a:pos x="connsiteX2" y="connsiteY2"/>
                </a:cxn>
                <a:cxn ang="0">
                  <a:pos x="connsiteX3" y="connsiteY3"/>
                </a:cxn>
              </a:cxnLst>
              <a:rect l="l" t="t" r="r" b="b"/>
              <a:pathLst>
                <a:path w="2000823" h="2649192">
                  <a:moveTo>
                    <a:pt x="2000823" y="2649192"/>
                  </a:moveTo>
                  <a:lnTo>
                    <a:pt x="1953054" y="2636909"/>
                  </a:lnTo>
                  <a:cubicBezTo>
                    <a:pt x="908078" y="2311891"/>
                    <a:pt x="127329" y="1387159"/>
                    <a:pt x="13397" y="265300"/>
                  </a:cubicBezTo>
                  <a:lnTo>
                    <a:pt x="0" y="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9" name="Freeform: Shape 18">
              <a:extLst>
                <a:ext uri="{FF2B5EF4-FFF2-40B4-BE49-F238E27FC236}">
                  <a16:creationId xmlns:a16="http://schemas.microsoft.com/office/drawing/2014/main" id="{27E4146F-3BD2-4356-AAEA-17FE2D7D9096}"/>
                </a:ext>
              </a:extLst>
            </p:cNvPr>
            <p:cNvSpPr/>
            <p:nvPr/>
          </p:nvSpPr>
          <p:spPr>
            <a:xfrm>
              <a:off x="11332490" y="0"/>
              <a:ext cx="859510" cy="1728518"/>
            </a:xfrm>
            <a:custGeom>
              <a:avLst/>
              <a:gdLst>
                <a:gd name="connsiteX0" fmla="*/ 0 w 859510"/>
                <a:gd name="connsiteY0" fmla="*/ 0 h 1728518"/>
                <a:gd name="connsiteX1" fmla="*/ 859510 w 859510"/>
                <a:gd name="connsiteY1" fmla="*/ 0 h 1728518"/>
                <a:gd name="connsiteX2" fmla="*/ 859510 w 859510"/>
                <a:gd name="connsiteY2" fmla="*/ 1728518 h 1728518"/>
                <a:gd name="connsiteX3" fmla="*/ 803394 w 859510"/>
                <a:gd name="connsiteY3" fmla="*/ 1686556 h 1728518"/>
                <a:gd name="connsiteX4" fmla="*/ 10451 w 859510"/>
                <a:gd name="connsiteY4" fmla="*/ 206955 h 1728518"/>
                <a:gd name="connsiteX0" fmla="*/ 859510 w 950950"/>
                <a:gd name="connsiteY0" fmla="*/ 0 h 1728518"/>
                <a:gd name="connsiteX1" fmla="*/ 859510 w 950950"/>
                <a:gd name="connsiteY1" fmla="*/ 1728518 h 1728518"/>
                <a:gd name="connsiteX2" fmla="*/ 803394 w 950950"/>
                <a:gd name="connsiteY2" fmla="*/ 1686556 h 1728518"/>
                <a:gd name="connsiteX3" fmla="*/ 10451 w 950950"/>
                <a:gd name="connsiteY3" fmla="*/ 206955 h 1728518"/>
                <a:gd name="connsiteX4" fmla="*/ 0 w 950950"/>
                <a:gd name="connsiteY4" fmla="*/ 0 h 1728518"/>
                <a:gd name="connsiteX5" fmla="*/ 950950 w 950950"/>
                <a:gd name="connsiteY5" fmla="*/ 91440 h 1728518"/>
                <a:gd name="connsiteX0" fmla="*/ 859510 w 859510"/>
                <a:gd name="connsiteY0" fmla="*/ 0 h 1728518"/>
                <a:gd name="connsiteX1" fmla="*/ 859510 w 859510"/>
                <a:gd name="connsiteY1" fmla="*/ 1728518 h 1728518"/>
                <a:gd name="connsiteX2" fmla="*/ 803394 w 859510"/>
                <a:gd name="connsiteY2" fmla="*/ 1686556 h 1728518"/>
                <a:gd name="connsiteX3" fmla="*/ 10451 w 859510"/>
                <a:gd name="connsiteY3" fmla="*/ 206955 h 1728518"/>
                <a:gd name="connsiteX4" fmla="*/ 0 w 859510"/>
                <a:gd name="connsiteY4" fmla="*/ 0 h 1728518"/>
                <a:gd name="connsiteX0" fmla="*/ 859510 w 859510"/>
                <a:gd name="connsiteY0" fmla="*/ 1728518 h 1728518"/>
                <a:gd name="connsiteX1" fmla="*/ 803394 w 859510"/>
                <a:gd name="connsiteY1" fmla="*/ 1686556 h 1728518"/>
                <a:gd name="connsiteX2" fmla="*/ 10451 w 859510"/>
                <a:gd name="connsiteY2" fmla="*/ 206955 h 1728518"/>
                <a:gd name="connsiteX3" fmla="*/ 0 w 859510"/>
                <a:gd name="connsiteY3" fmla="*/ 0 h 1728518"/>
              </a:gdLst>
              <a:ahLst/>
              <a:cxnLst>
                <a:cxn ang="0">
                  <a:pos x="connsiteX0" y="connsiteY0"/>
                </a:cxn>
                <a:cxn ang="0">
                  <a:pos x="connsiteX1" y="connsiteY1"/>
                </a:cxn>
                <a:cxn ang="0">
                  <a:pos x="connsiteX2" y="connsiteY2"/>
                </a:cxn>
                <a:cxn ang="0">
                  <a:pos x="connsiteX3" y="connsiteY3"/>
                </a:cxn>
              </a:cxnLst>
              <a:rect l="l" t="t" r="r" b="b"/>
              <a:pathLst>
                <a:path w="859510" h="1728518">
                  <a:moveTo>
                    <a:pt x="859510" y="1728518"/>
                  </a:moveTo>
                  <a:lnTo>
                    <a:pt x="803394" y="1686556"/>
                  </a:lnTo>
                  <a:cubicBezTo>
                    <a:pt x="366735" y="1326195"/>
                    <a:pt x="70819" y="801393"/>
                    <a:pt x="10451" y="206955"/>
                  </a:cubicBezTo>
                  <a:lnTo>
                    <a:pt x="0" y="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20" name="Freeform: Shape 19">
              <a:extLst>
                <a:ext uri="{FF2B5EF4-FFF2-40B4-BE49-F238E27FC236}">
                  <a16:creationId xmlns:a16="http://schemas.microsoft.com/office/drawing/2014/main" id="{CA861B7A-CCCB-B534-91DE-012E59BD9D7C}"/>
                </a:ext>
              </a:extLst>
            </p:cNvPr>
            <p:cNvSpPr/>
            <p:nvPr/>
          </p:nvSpPr>
          <p:spPr>
            <a:xfrm>
              <a:off x="11591900" y="3675380"/>
              <a:ext cx="280292" cy="280290"/>
            </a:xfrm>
            <a:custGeom>
              <a:avLst/>
              <a:gdLst>
                <a:gd name="connsiteX0" fmla="*/ 71225 w 144566"/>
                <a:gd name="connsiteY0" fmla="*/ 144777 h 144564"/>
                <a:gd name="connsiteX1" fmla="*/ -1058 w 144566"/>
                <a:gd name="connsiteY1" fmla="*/ 72494 h 144564"/>
                <a:gd name="connsiteX2" fmla="*/ 71225 w 144566"/>
                <a:gd name="connsiteY2" fmla="*/ 212 h 144564"/>
                <a:gd name="connsiteX3" fmla="*/ 143508 w 144566"/>
                <a:gd name="connsiteY3" fmla="*/ 72494 h 144564"/>
                <a:gd name="connsiteX4" fmla="*/ 71225 w 144566"/>
                <a:gd name="connsiteY4" fmla="*/ 144777 h 14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566" h="144564">
                  <a:moveTo>
                    <a:pt x="71225" y="144777"/>
                  </a:moveTo>
                  <a:cubicBezTo>
                    <a:pt x="31279" y="144777"/>
                    <a:pt x="-1058" y="112417"/>
                    <a:pt x="-1058" y="72494"/>
                  </a:cubicBezTo>
                  <a:cubicBezTo>
                    <a:pt x="-1058" y="32572"/>
                    <a:pt x="31279" y="212"/>
                    <a:pt x="71225" y="212"/>
                  </a:cubicBezTo>
                  <a:cubicBezTo>
                    <a:pt x="111171" y="212"/>
                    <a:pt x="143508" y="32572"/>
                    <a:pt x="143508" y="72494"/>
                  </a:cubicBezTo>
                  <a:cubicBezTo>
                    <a:pt x="143508" y="112417"/>
                    <a:pt x="111171" y="144777"/>
                    <a:pt x="71225" y="144777"/>
                  </a:cubicBezTo>
                  <a:close/>
                </a:path>
              </a:pathLst>
            </a:cu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1" name="Freeform: Shape 20">
              <a:extLst>
                <a:ext uri="{FF2B5EF4-FFF2-40B4-BE49-F238E27FC236}">
                  <a16:creationId xmlns:a16="http://schemas.microsoft.com/office/drawing/2014/main" id="{1BFF471C-D76A-627E-17FA-6C9D5C103B21}"/>
                </a:ext>
              </a:extLst>
            </p:cNvPr>
            <p:cNvSpPr/>
            <p:nvPr userDrawn="1"/>
          </p:nvSpPr>
          <p:spPr>
            <a:xfrm>
              <a:off x="9606" y="6752830"/>
              <a:ext cx="3130985" cy="384570"/>
            </a:xfrm>
            <a:custGeom>
              <a:avLst/>
              <a:gdLst>
                <a:gd name="connsiteX0" fmla="*/ 1565494 w 3130985"/>
                <a:gd name="connsiteY0" fmla="*/ 0 h 384570"/>
                <a:gd name="connsiteX1" fmla="*/ 2886088 w 3130985"/>
                <a:gd name="connsiteY1" fmla="*/ 266603 h 384570"/>
                <a:gd name="connsiteX2" fmla="*/ 3130985 w 3130985"/>
                <a:gd name="connsiteY2" fmla="*/ 384570 h 384570"/>
                <a:gd name="connsiteX3" fmla="*/ 0 w 3130985"/>
                <a:gd name="connsiteY3" fmla="*/ 384570 h 384570"/>
                <a:gd name="connsiteX4" fmla="*/ 244898 w 3130985"/>
                <a:gd name="connsiteY4" fmla="*/ 266603 h 384570"/>
                <a:gd name="connsiteX5" fmla="*/ 1565494 w 3130985"/>
                <a:gd name="connsiteY5" fmla="*/ 0 h 384570"/>
                <a:gd name="connsiteX0" fmla="*/ 1565494 w 3130985"/>
                <a:gd name="connsiteY0" fmla="*/ 0 h 384570"/>
                <a:gd name="connsiteX1" fmla="*/ 2886088 w 3130985"/>
                <a:gd name="connsiteY1" fmla="*/ 266603 h 384570"/>
                <a:gd name="connsiteX2" fmla="*/ 3130985 w 3130985"/>
                <a:gd name="connsiteY2" fmla="*/ 384570 h 384570"/>
                <a:gd name="connsiteX3" fmla="*/ 1577259 w 3130985"/>
                <a:gd name="connsiteY3" fmla="*/ 382665 h 384570"/>
                <a:gd name="connsiteX4" fmla="*/ 0 w 3130985"/>
                <a:gd name="connsiteY4" fmla="*/ 384570 h 384570"/>
                <a:gd name="connsiteX5" fmla="*/ 244898 w 3130985"/>
                <a:gd name="connsiteY5" fmla="*/ 266603 h 384570"/>
                <a:gd name="connsiteX6" fmla="*/ 1565494 w 3130985"/>
                <a:gd name="connsiteY6" fmla="*/ 0 h 384570"/>
                <a:gd name="connsiteX0" fmla="*/ 1577259 w 3130985"/>
                <a:gd name="connsiteY0" fmla="*/ 382665 h 474105"/>
                <a:gd name="connsiteX1" fmla="*/ 0 w 3130985"/>
                <a:gd name="connsiteY1" fmla="*/ 384570 h 474105"/>
                <a:gd name="connsiteX2" fmla="*/ 244898 w 3130985"/>
                <a:gd name="connsiteY2" fmla="*/ 266603 h 474105"/>
                <a:gd name="connsiteX3" fmla="*/ 1565494 w 3130985"/>
                <a:gd name="connsiteY3" fmla="*/ 0 h 474105"/>
                <a:gd name="connsiteX4" fmla="*/ 2886088 w 3130985"/>
                <a:gd name="connsiteY4" fmla="*/ 266603 h 474105"/>
                <a:gd name="connsiteX5" fmla="*/ 3130985 w 3130985"/>
                <a:gd name="connsiteY5" fmla="*/ 384570 h 474105"/>
                <a:gd name="connsiteX6" fmla="*/ 1668699 w 3130985"/>
                <a:gd name="connsiteY6" fmla="*/ 474105 h 474105"/>
                <a:gd name="connsiteX0" fmla="*/ 0 w 3130985"/>
                <a:gd name="connsiteY0" fmla="*/ 384570 h 474105"/>
                <a:gd name="connsiteX1" fmla="*/ 244898 w 3130985"/>
                <a:gd name="connsiteY1" fmla="*/ 266603 h 474105"/>
                <a:gd name="connsiteX2" fmla="*/ 1565494 w 3130985"/>
                <a:gd name="connsiteY2" fmla="*/ 0 h 474105"/>
                <a:gd name="connsiteX3" fmla="*/ 2886088 w 3130985"/>
                <a:gd name="connsiteY3" fmla="*/ 266603 h 474105"/>
                <a:gd name="connsiteX4" fmla="*/ 3130985 w 3130985"/>
                <a:gd name="connsiteY4" fmla="*/ 384570 h 474105"/>
                <a:gd name="connsiteX5" fmla="*/ 1668699 w 3130985"/>
                <a:gd name="connsiteY5" fmla="*/ 474105 h 474105"/>
                <a:gd name="connsiteX0" fmla="*/ 0 w 3130985"/>
                <a:gd name="connsiteY0" fmla="*/ 384570 h 384570"/>
                <a:gd name="connsiteX1" fmla="*/ 244898 w 3130985"/>
                <a:gd name="connsiteY1" fmla="*/ 266603 h 384570"/>
                <a:gd name="connsiteX2" fmla="*/ 1565494 w 3130985"/>
                <a:gd name="connsiteY2" fmla="*/ 0 h 384570"/>
                <a:gd name="connsiteX3" fmla="*/ 2886088 w 3130985"/>
                <a:gd name="connsiteY3" fmla="*/ 266603 h 384570"/>
                <a:gd name="connsiteX4" fmla="*/ 3130985 w 3130985"/>
                <a:gd name="connsiteY4" fmla="*/ 384570 h 38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0985" h="384570">
                  <a:moveTo>
                    <a:pt x="0" y="384570"/>
                  </a:moveTo>
                  <a:lnTo>
                    <a:pt x="244898" y="266603"/>
                  </a:lnTo>
                  <a:cubicBezTo>
                    <a:pt x="650796" y="94932"/>
                    <a:pt x="1097058" y="0"/>
                    <a:pt x="1565494" y="0"/>
                  </a:cubicBezTo>
                  <a:cubicBezTo>
                    <a:pt x="2033930" y="0"/>
                    <a:pt x="2480192" y="94932"/>
                    <a:pt x="2886088" y="266603"/>
                  </a:cubicBezTo>
                  <a:lnTo>
                    <a:pt x="3130985" y="38457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22" name="Freeform: Shape 21">
              <a:extLst>
                <a:ext uri="{FF2B5EF4-FFF2-40B4-BE49-F238E27FC236}">
                  <a16:creationId xmlns:a16="http://schemas.microsoft.com/office/drawing/2014/main" id="{6486D400-FD14-1A18-2F4C-DACF7E4E534C}"/>
                </a:ext>
              </a:extLst>
            </p:cNvPr>
            <p:cNvSpPr/>
            <p:nvPr userDrawn="1"/>
          </p:nvSpPr>
          <p:spPr>
            <a:xfrm>
              <a:off x="1482115" y="6664960"/>
              <a:ext cx="186542" cy="183442"/>
            </a:xfrm>
            <a:custGeom>
              <a:avLst/>
              <a:gdLst>
                <a:gd name="connsiteX0" fmla="*/ 60145 w 120880"/>
                <a:gd name="connsiteY0" fmla="*/ -853 h 128929"/>
                <a:gd name="connsiteX1" fmla="*/ 120585 w 120880"/>
                <a:gd name="connsiteY1" fmla="*/ 63612 h 128929"/>
                <a:gd name="connsiteX2" fmla="*/ 60145 w 120880"/>
                <a:gd name="connsiteY2" fmla="*/ 128077 h 128929"/>
                <a:gd name="connsiteX3" fmla="*/ -295 w 120880"/>
                <a:gd name="connsiteY3" fmla="*/ 63612 h 128929"/>
                <a:gd name="connsiteX4" fmla="*/ 60145 w 120880"/>
                <a:gd name="connsiteY4" fmla="*/ -853 h 1289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880" h="128929">
                  <a:moveTo>
                    <a:pt x="60145" y="-853"/>
                  </a:moveTo>
                  <a:cubicBezTo>
                    <a:pt x="93525" y="-853"/>
                    <a:pt x="120585" y="28011"/>
                    <a:pt x="120585" y="63612"/>
                  </a:cubicBezTo>
                  <a:cubicBezTo>
                    <a:pt x="120585" y="99212"/>
                    <a:pt x="93525" y="128077"/>
                    <a:pt x="60145" y="128077"/>
                  </a:cubicBezTo>
                  <a:cubicBezTo>
                    <a:pt x="26766" y="128077"/>
                    <a:pt x="-295" y="99212"/>
                    <a:pt x="-295" y="63612"/>
                  </a:cubicBezTo>
                  <a:cubicBezTo>
                    <a:pt x="-295" y="28011"/>
                    <a:pt x="26766" y="-853"/>
                    <a:pt x="60145" y="-853"/>
                  </a:cubicBezTo>
                  <a:close/>
                </a:path>
              </a:pathLst>
            </a:cu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3" name="Freeform: Shape 22">
              <a:extLst>
                <a:ext uri="{FF2B5EF4-FFF2-40B4-BE49-F238E27FC236}">
                  <a16:creationId xmlns:a16="http://schemas.microsoft.com/office/drawing/2014/main" id="{5A8F11CA-8F83-867A-B49F-50D2040816FC}"/>
                </a:ext>
              </a:extLst>
            </p:cNvPr>
            <p:cNvSpPr/>
            <p:nvPr userDrawn="1"/>
          </p:nvSpPr>
          <p:spPr>
            <a:xfrm>
              <a:off x="10190478" y="891540"/>
              <a:ext cx="442898" cy="438912"/>
            </a:xfrm>
            <a:custGeom>
              <a:avLst/>
              <a:gdLst>
                <a:gd name="connsiteX0" fmla="*/ 135899 w 273914"/>
                <a:gd name="connsiteY0" fmla="*/ 266516 h 266303"/>
                <a:gd name="connsiteX1" fmla="*/ -1058 w 273914"/>
                <a:gd name="connsiteY1" fmla="*/ 133364 h 266303"/>
                <a:gd name="connsiteX2" fmla="*/ 135899 w 273914"/>
                <a:gd name="connsiteY2" fmla="*/ 212 h 266303"/>
                <a:gd name="connsiteX3" fmla="*/ 272857 w 273914"/>
                <a:gd name="connsiteY3" fmla="*/ 133364 h 266303"/>
                <a:gd name="connsiteX4" fmla="*/ 135899 w 273914"/>
                <a:gd name="connsiteY4" fmla="*/ 266516 h 266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914" h="266303">
                  <a:moveTo>
                    <a:pt x="135899" y="266516"/>
                  </a:moveTo>
                  <a:cubicBezTo>
                    <a:pt x="60269" y="266516"/>
                    <a:pt x="-1058" y="206902"/>
                    <a:pt x="-1058" y="133364"/>
                  </a:cubicBezTo>
                  <a:cubicBezTo>
                    <a:pt x="-1058" y="59826"/>
                    <a:pt x="60269" y="212"/>
                    <a:pt x="135899" y="212"/>
                  </a:cubicBezTo>
                  <a:cubicBezTo>
                    <a:pt x="211530" y="212"/>
                    <a:pt x="272857" y="59826"/>
                    <a:pt x="272857" y="133364"/>
                  </a:cubicBezTo>
                  <a:cubicBezTo>
                    <a:pt x="272857" y="206902"/>
                    <a:pt x="211530" y="266516"/>
                    <a:pt x="135899" y="266516"/>
                  </a:cubicBezTo>
                  <a:close/>
                </a:path>
              </a:pathLst>
            </a:cu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3" name="Title 1">
            <a:extLst>
              <a:ext uri="{FF2B5EF4-FFF2-40B4-BE49-F238E27FC236}">
                <a16:creationId xmlns:a16="http://schemas.microsoft.com/office/drawing/2014/main" id="{12D19AFB-6939-2FBA-48C9-66A2961406A7}"/>
              </a:ext>
            </a:extLst>
          </p:cNvPr>
          <p:cNvSpPr>
            <a:spLocks noGrp="1"/>
          </p:cNvSpPr>
          <p:nvPr>
            <p:ph type="title" hasCustomPrompt="1"/>
          </p:nvPr>
        </p:nvSpPr>
        <p:spPr>
          <a:xfrm>
            <a:off x="569911" y="3384610"/>
            <a:ext cx="8193024" cy="615553"/>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Section divider title</a:t>
            </a:r>
          </a:p>
        </p:txBody>
      </p:sp>
      <p:sp>
        <p:nvSpPr>
          <p:cNvPr id="2" name="Text Placeholder 4">
            <a:extLst>
              <a:ext uri="{FF2B5EF4-FFF2-40B4-BE49-F238E27FC236}">
                <a16:creationId xmlns:a16="http://schemas.microsoft.com/office/drawing/2014/main" id="{F9CC4CD7-01CD-2983-6312-47D1240CC951}"/>
              </a:ext>
            </a:extLst>
          </p:cNvPr>
          <p:cNvSpPr>
            <a:spLocks noGrp="1"/>
          </p:cNvSpPr>
          <p:nvPr>
            <p:ph type="body" sz="quarter" idx="12" hasCustomPrompt="1"/>
          </p:nvPr>
        </p:nvSpPr>
        <p:spPr>
          <a:xfrm>
            <a:off x="582042" y="4215828"/>
            <a:ext cx="8193024"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36496547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02.xml><?xml version="1.0" encoding="utf-8"?>
<p:sldLayout xmlns:a="http://schemas.openxmlformats.org/drawingml/2006/main" xmlns:r="http://schemas.openxmlformats.org/officeDocument/2006/relationships" xmlns:p="http://schemas.openxmlformats.org/presentationml/2006/main" userDrawn="1">
  <p:cSld name="1_Section_Gradient_Warm Gray_with Imag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3024C5-971A-6904-13E6-9350CCCF63DF}"/>
              </a:ext>
            </a:extLst>
          </p:cNvPr>
          <p:cNvPicPr>
            <a:picLocks noChangeAspect="1"/>
          </p:cNvPicPr>
          <p:nvPr userDrawn="1"/>
        </p:nvPicPr>
        <p:blipFill>
          <a:blip r:embed="rId2"/>
          <a:srcRect/>
          <a:stretch/>
        </p:blipFill>
        <p:spPr>
          <a:xfrm>
            <a:off x="0" y="0"/>
            <a:ext cx="12192000" cy="6858000"/>
          </a:xfrm>
          <a:prstGeom prst="rect">
            <a:avLst/>
          </a:prstGeom>
        </p:spPr>
      </p:pic>
      <p:sp>
        <p:nvSpPr>
          <p:cNvPr id="17" name="Title 1">
            <a:extLst>
              <a:ext uri="{FF2B5EF4-FFF2-40B4-BE49-F238E27FC236}">
                <a16:creationId xmlns:a16="http://schemas.microsoft.com/office/drawing/2014/main" id="{D706A20D-6595-A60E-C56C-327354C21B7B}"/>
              </a:ext>
            </a:extLst>
          </p:cNvPr>
          <p:cNvSpPr>
            <a:spLocks noGrp="1"/>
          </p:cNvSpPr>
          <p:nvPr>
            <p:ph type="title" hasCustomPrompt="1"/>
          </p:nvPr>
        </p:nvSpPr>
        <p:spPr>
          <a:xfrm>
            <a:off x="569911" y="3384610"/>
            <a:ext cx="6949440" cy="615553"/>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Section divider title</a:t>
            </a:r>
          </a:p>
        </p:txBody>
      </p:sp>
      <p:sp>
        <p:nvSpPr>
          <p:cNvPr id="3" name="Text Placeholder 4">
            <a:extLst>
              <a:ext uri="{FF2B5EF4-FFF2-40B4-BE49-F238E27FC236}">
                <a16:creationId xmlns:a16="http://schemas.microsoft.com/office/drawing/2014/main" id="{3DD5C656-A67B-D995-3684-B7DA465FC13A}"/>
              </a:ext>
            </a:extLst>
          </p:cNvPr>
          <p:cNvSpPr>
            <a:spLocks noGrp="1"/>
          </p:cNvSpPr>
          <p:nvPr>
            <p:ph type="body" sz="quarter" idx="12" hasCustomPrompt="1"/>
          </p:nvPr>
        </p:nvSpPr>
        <p:spPr>
          <a:xfrm>
            <a:off x="582042" y="4215828"/>
            <a:ext cx="6949440"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
        <p:nvSpPr>
          <p:cNvPr id="2" name="Picture Placeholder" descr="This photo is a 'placeholder' only. Drag or drop your photo here, or click and tap the center to insert a photo.">
            <a:extLst>
              <a:ext uri="{FF2B5EF4-FFF2-40B4-BE49-F238E27FC236}">
                <a16:creationId xmlns:a16="http://schemas.microsoft.com/office/drawing/2014/main" id="{B9E79D5A-6F2A-4695-B4B3-D65CC2234934}"/>
              </a:ext>
            </a:extLst>
          </p:cNvPr>
          <p:cNvSpPr>
            <a:spLocks noGrp="1"/>
          </p:cNvSpPr>
          <p:nvPr>
            <p:ph type="pic" sz="quarter" idx="19" hasCustomPrompt="1"/>
          </p:nvPr>
        </p:nvSpPr>
        <p:spPr bwMode="ltGray">
          <a:xfrm>
            <a:off x="8077200" y="0"/>
            <a:ext cx="4114800" cy="6858000"/>
          </a:xfrm>
          <a:prstGeom prst="rect">
            <a:avLst/>
          </a:prstGeom>
          <a:solidFill>
            <a:srgbClr val="D9D9D6"/>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240716837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5075">
          <p15:clr>
            <a:srgbClr val="FBAE40"/>
          </p15:clr>
        </p15:guide>
        <p15:guide id="2" orient="horz" pos="2450">
          <p15:clr>
            <a:srgbClr val="FBAE40"/>
          </p15:clr>
        </p15:guide>
        <p15:guide id="3" orient="horz" pos="2647">
          <p15:clr>
            <a:srgbClr val="FBAE40"/>
          </p15:clr>
        </p15:guide>
      </p15:sldGuideLst>
    </p:ext>
  </p:extLst>
</p:sldLayout>
</file>

<file path=ppt/slideLayouts/slideLayout403.xml><?xml version="1.0" encoding="utf-8"?>
<p:sldLayout xmlns:a="http://schemas.openxmlformats.org/drawingml/2006/main" xmlns:r="http://schemas.openxmlformats.org/officeDocument/2006/relationships" xmlns:p="http://schemas.openxmlformats.org/presentationml/2006/main" preserve="1" userDrawn="1">
  <p:cSld name="1_Agenda_1-column_Large type">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D37ABE-4C04-69F3-D53F-6DBB66236C70}"/>
              </a:ext>
            </a:extLst>
          </p:cNvPr>
          <p:cNvPicPr>
            <a:picLocks noChangeAspect="1"/>
          </p:cNvPicPr>
          <p:nvPr userDrawn="1"/>
        </p:nvPicPr>
        <p:blipFill>
          <a:blip r:embed="rId2"/>
          <a:srcRect/>
          <a:stretch/>
        </p:blipFill>
        <p:spPr>
          <a:xfrm flipH="1">
            <a:off x="0" y="0"/>
            <a:ext cx="12192000" cy="6858000"/>
          </a:xfrm>
          <a:prstGeom prst="rect">
            <a:avLst/>
          </a:prstGeom>
        </p:spPr>
      </p:pic>
      <p:grpSp>
        <p:nvGrpSpPr>
          <p:cNvPr id="6" name="Group 5">
            <a:extLst>
              <a:ext uri="{FF2B5EF4-FFF2-40B4-BE49-F238E27FC236}">
                <a16:creationId xmlns:a16="http://schemas.microsoft.com/office/drawing/2014/main" id="{14177150-E79F-AEAE-888C-C16F56062486}"/>
              </a:ext>
            </a:extLst>
          </p:cNvPr>
          <p:cNvGrpSpPr/>
          <p:nvPr userDrawn="1"/>
        </p:nvGrpSpPr>
        <p:grpSpPr>
          <a:xfrm rot="15957149" flipH="1">
            <a:off x="-1006585" y="3504508"/>
            <a:ext cx="4267847" cy="2651112"/>
            <a:chOff x="10452723" y="-1"/>
            <a:chExt cx="1739278" cy="1080409"/>
          </a:xfrm>
          <a:effectLst>
            <a:outerShdw blurRad="63500" dist="317500" dir="2700000" algn="tl" rotWithShape="0">
              <a:prstClr val="black">
                <a:alpha val="15000"/>
              </a:prstClr>
            </a:outerShdw>
          </a:effectLst>
        </p:grpSpPr>
        <p:sp>
          <p:nvSpPr>
            <p:cNvPr id="7" name="Freeform: Shape 6">
              <a:extLst>
                <a:ext uri="{FF2B5EF4-FFF2-40B4-BE49-F238E27FC236}">
                  <a16:creationId xmlns:a16="http://schemas.microsoft.com/office/drawing/2014/main" id="{DE3AF76F-1829-8562-A61C-CB67A7DE66D3}"/>
                </a:ext>
              </a:extLst>
            </p:cNvPr>
            <p:cNvSpPr/>
            <p:nvPr userDrawn="1"/>
          </p:nvSpPr>
          <p:spPr bwMode="auto">
            <a:xfrm rot="16200000">
              <a:off x="10808772" y="-356050"/>
              <a:ext cx="1027179" cy="1739278"/>
            </a:xfrm>
            <a:custGeom>
              <a:avLst/>
              <a:gdLst>
                <a:gd name="connsiteX0" fmla="*/ 1027179 w 1027179"/>
                <a:gd name="connsiteY0" fmla="*/ 0 h 1739278"/>
                <a:gd name="connsiteX1" fmla="*/ 1027179 w 1027179"/>
                <a:gd name="connsiteY1" fmla="*/ 1739278 h 1739278"/>
                <a:gd name="connsiteX2" fmla="*/ 279262 w 1027179"/>
                <a:gd name="connsiteY2" fmla="*/ 1739278 h 1739278"/>
                <a:gd name="connsiteX3" fmla="*/ 176993 w 1027179"/>
                <a:gd name="connsiteY3" fmla="*/ 1615327 h 1739278"/>
                <a:gd name="connsiteX4" fmla="*/ 0 w 1027179"/>
                <a:gd name="connsiteY4" fmla="*/ 1035891 h 1739278"/>
                <a:gd name="connsiteX5" fmla="*/ 930393 w 1027179"/>
                <a:gd name="connsiteY5" fmla="*/ 4888 h 1739278"/>
                <a:gd name="connsiteX0" fmla="*/ 1027179 w 1118619"/>
                <a:gd name="connsiteY0" fmla="*/ 1739278 h 1830718"/>
                <a:gd name="connsiteX1" fmla="*/ 279262 w 1118619"/>
                <a:gd name="connsiteY1" fmla="*/ 1739278 h 1830718"/>
                <a:gd name="connsiteX2" fmla="*/ 176993 w 1118619"/>
                <a:gd name="connsiteY2" fmla="*/ 1615327 h 1830718"/>
                <a:gd name="connsiteX3" fmla="*/ 0 w 1118619"/>
                <a:gd name="connsiteY3" fmla="*/ 1035891 h 1830718"/>
                <a:gd name="connsiteX4" fmla="*/ 930393 w 1118619"/>
                <a:gd name="connsiteY4" fmla="*/ 4888 h 1830718"/>
                <a:gd name="connsiteX5" fmla="*/ 1027179 w 1118619"/>
                <a:gd name="connsiteY5" fmla="*/ 0 h 1830718"/>
                <a:gd name="connsiteX6" fmla="*/ 1118619 w 1118619"/>
                <a:gd name="connsiteY6" fmla="*/ 1830718 h 1830718"/>
                <a:gd name="connsiteX0" fmla="*/ 1027179 w 1027179"/>
                <a:gd name="connsiteY0" fmla="*/ 1739278 h 1739278"/>
                <a:gd name="connsiteX1" fmla="*/ 279262 w 1027179"/>
                <a:gd name="connsiteY1" fmla="*/ 1739278 h 1739278"/>
                <a:gd name="connsiteX2" fmla="*/ 176993 w 1027179"/>
                <a:gd name="connsiteY2" fmla="*/ 1615327 h 1739278"/>
                <a:gd name="connsiteX3" fmla="*/ 0 w 1027179"/>
                <a:gd name="connsiteY3" fmla="*/ 1035891 h 1739278"/>
                <a:gd name="connsiteX4" fmla="*/ 930393 w 1027179"/>
                <a:gd name="connsiteY4" fmla="*/ 4888 h 1739278"/>
                <a:gd name="connsiteX5" fmla="*/ 1027179 w 1027179"/>
                <a:gd name="connsiteY5" fmla="*/ 0 h 1739278"/>
                <a:gd name="connsiteX0" fmla="*/ 279262 w 1027179"/>
                <a:gd name="connsiteY0" fmla="*/ 1739278 h 1739278"/>
                <a:gd name="connsiteX1" fmla="*/ 176993 w 1027179"/>
                <a:gd name="connsiteY1" fmla="*/ 1615327 h 1739278"/>
                <a:gd name="connsiteX2" fmla="*/ 0 w 1027179"/>
                <a:gd name="connsiteY2" fmla="*/ 1035891 h 1739278"/>
                <a:gd name="connsiteX3" fmla="*/ 930393 w 1027179"/>
                <a:gd name="connsiteY3" fmla="*/ 4888 h 1739278"/>
                <a:gd name="connsiteX4" fmla="*/ 1027179 w 1027179"/>
                <a:gd name="connsiteY4" fmla="*/ 0 h 1739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179" h="1739278">
                  <a:moveTo>
                    <a:pt x="279262" y="1739278"/>
                  </a:moveTo>
                  <a:lnTo>
                    <a:pt x="176993" y="1615327"/>
                  </a:lnTo>
                  <a:cubicBezTo>
                    <a:pt x="65249" y="1449923"/>
                    <a:pt x="0" y="1250527"/>
                    <a:pt x="0" y="1035891"/>
                  </a:cubicBezTo>
                  <a:cubicBezTo>
                    <a:pt x="0" y="499301"/>
                    <a:pt x="407805" y="57959"/>
                    <a:pt x="930393" y="4888"/>
                  </a:cubicBezTo>
                  <a:lnTo>
                    <a:pt x="1027179"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8" name="Freeform: Shape 7">
              <a:extLst>
                <a:ext uri="{FF2B5EF4-FFF2-40B4-BE49-F238E27FC236}">
                  <a16:creationId xmlns:a16="http://schemas.microsoft.com/office/drawing/2014/main" id="{FB13A69E-02C0-3AEB-C039-0EB9E61605AD}"/>
                </a:ext>
              </a:extLst>
            </p:cNvPr>
            <p:cNvSpPr/>
            <p:nvPr userDrawn="1"/>
          </p:nvSpPr>
          <p:spPr bwMode="auto">
            <a:xfrm rot="16200000">
              <a:off x="11021578" y="-285114"/>
              <a:ext cx="885308" cy="1455537"/>
            </a:xfrm>
            <a:custGeom>
              <a:avLst/>
              <a:gdLst>
                <a:gd name="connsiteX0" fmla="*/ 885308 w 885308"/>
                <a:gd name="connsiteY0" fmla="*/ 0 h 1455537"/>
                <a:gd name="connsiteX1" fmla="*/ 885308 w 885308"/>
                <a:gd name="connsiteY1" fmla="*/ 1455537 h 1455537"/>
                <a:gd name="connsiteX2" fmla="*/ 203426 w 885308"/>
                <a:gd name="connsiteY2" fmla="*/ 1455537 h 1455537"/>
                <a:gd name="connsiteX3" fmla="*/ 152764 w 885308"/>
                <a:gd name="connsiteY3" fmla="*/ 1394134 h 1455537"/>
                <a:gd name="connsiteX4" fmla="*/ 0 w 885308"/>
                <a:gd name="connsiteY4" fmla="*/ 894021 h 1455537"/>
                <a:gd name="connsiteX5" fmla="*/ 803027 w 885308"/>
                <a:gd name="connsiteY5" fmla="*/ 4155 h 1455537"/>
                <a:gd name="connsiteX0" fmla="*/ 885308 w 976748"/>
                <a:gd name="connsiteY0" fmla="*/ 1455537 h 1546977"/>
                <a:gd name="connsiteX1" fmla="*/ 203426 w 976748"/>
                <a:gd name="connsiteY1" fmla="*/ 1455537 h 1546977"/>
                <a:gd name="connsiteX2" fmla="*/ 152764 w 976748"/>
                <a:gd name="connsiteY2" fmla="*/ 1394134 h 1546977"/>
                <a:gd name="connsiteX3" fmla="*/ 0 w 976748"/>
                <a:gd name="connsiteY3" fmla="*/ 894021 h 1546977"/>
                <a:gd name="connsiteX4" fmla="*/ 803027 w 976748"/>
                <a:gd name="connsiteY4" fmla="*/ 4155 h 1546977"/>
                <a:gd name="connsiteX5" fmla="*/ 885308 w 976748"/>
                <a:gd name="connsiteY5" fmla="*/ 0 h 1546977"/>
                <a:gd name="connsiteX6" fmla="*/ 976748 w 976748"/>
                <a:gd name="connsiteY6" fmla="*/ 1546977 h 1546977"/>
                <a:gd name="connsiteX0" fmla="*/ 885308 w 885308"/>
                <a:gd name="connsiteY0" fmla="*/ 1455537 h 1455537"/>
                <a:gd name="connsiteX1" fmla="*/ 203426 w 885308"/>
                <a:gd name="connsiteY1" fmla="*/ 1455537 h 1455537"/>
                <a:gd name="connsiteX2" fmla="*/ 152764 w 885308"/>
                <a:gd name="connsiteY2" fmla="*/ 1394134 h 1455537"/>
                <a:gd name="connsiteX3" fmla="*/ 0 w 885308"/>
                <a:gd name="connsiteY3" fmla="*/ 894021 h 1455537"/>
                <a:gd name="connsiteX4" fmla="*/ 803027 w 885308"/>
                <a:gd name="connsiteY4" fmla="*/ 4155 h 1455537"/>
                <a:gd name="connsiteX5" fmla="*/ 885308 w 885308"/>
                <a:gd name="connsiteY5" fmla="*/ 0 h 1455537"/>
                <a:gd name="connsiteX0" fmla="*/ 203426 w 885308"/>
                <a:gd name="connsiteY0" fmla="*/ 1455537 h 1455537"/>
                <a:gd name="connsiteX1" fmla="*/ 152764 w 885308"/>
                <a:gd name="connsiteY1" fmla="*/ 1394134 h 1455537"/>
                <a:gd name="connsiteX2" fmla="*/ 0 w 885308"/>
                <a:gd name="connsiteY2" fmla="*/ 894021 h 1455537"/>
                <a:gd name="connsiteX3" fmla="*/ 803027 w 885308"/>
                <a:gd name="connsiteY3" fmla="*/ 4155 h 1455537"/>
                <a:gd name="connsiteX4" fmla="*/ 885308 w 885308"/>
                <a:gd name="connsiteY4" fmla="*/ 0 h 1455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5308" h="1455537">
                  <a:moveTo>
                    <a:pt x="203426" y="1455537"/>
                  </a:moveTo>
                  <a:lnTo>
                    <a:pt x="152764" y="1394134"/>
                  </a:lnTo>
                  <a:cubicBezTo>
                    <a:pt x="56317" y="1251374"/>
                    <a:pt x="0" y="1079274"/>
                    <a:pt x="0" y="894021"/>
                  </a:cubicBezTo>
                  <a:cubicBezTo>
                    <a:pt x="0" y="430887"/>
                    <a:pt x="351979" y="49962"/>
                    <a:pt x="803027" y="4155"/>
                  </a:cubicBezTo>
                  <a:lnTo>
                    <a:pt x="885308"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Freeform: Shape 8">
              <a:extLst>
                <a:ext uri="{FF2B5EF4-FFF2-40B4-BE49-F238E27FC236}">
                  <a16:creationId xmlns:a16="http://schemas.microsoft.com/office/drawing/2014/main" id="{D9B5B52F-EBF2-CC62-FC6E-64EEF917EC35}"/>
                </a:ext>
              </a:extLst>
            </p:cNvPr>
            <p:cNvSpPr/>
            <p:nvPr userDrawn="1"/>
          </p:nvSpPr>
          <p:spPr bwMode="auto">
            <a:xfrm rot="16200000">
              <a:off x="11236786" y="-213224"/>
              <a:ext cx="741990" cy="1168439"/>
            </a:xfrm>
            <a:custGeom>
              <a:avLst/>
              <a:gdLst>
                <a:gd name="connsiteX0" fmla="*/ 741990 w 741990"/>
                <a:gd name="connsiteY0" fmla="*/ 0 h 1168439"/>
                <a:gd name="connsiteX1" fmla="*/ 741990 w 741990"/>
                <a:gd name="connsiteY1" fmla="*/ 1168439 h 1168439"/>
                <a:gd name="connsiteX2" fmla="*/ 127318 w 741990"/>
                <a:gd name="connsiteY2" fmla="*/ 1168439 h 1168439"/>
                <a:gd name="connsiteX3" fmla="*/ 59030 w 741990"/>
                <a:gd name="connsiteY3" fmla="*/ 1042628 h 1168439"/>
                <a:gd name="connsiteX4" fmla="*/ 0 w 741990"/>
                <a:gd name="connsiteY4" fmla="*/ 750241 h 1168439"/>
                <a:gd name="connsiteX5" fmla="*/ 599779 w 741990"/>
                <a:gd name="connsiteY5" fmla="*/ 14336 h 1168439"/>
                <a:gd name="connsiteX0" fmla="*/ 741990 w 833430"/>
                <a:gd name="connsiteY0" fmla="*/ 1168439 h 1259879"/>
                <a:gd name="connsiteX1" fmla="*/ 127318 w 833430"/>
                <a:gd name="connsiteY1" fmla="*/ 1168439 h 1259879"/>
                <a:gd name="connsiteX2" fmla="*/ 59030 w 833430"/>
                <a:gd name="connsiteY2" fmla="*/ 1042628 h 1259879"/>
                <a:gd name="connsiteX3" fmla="*/ 0 w 833430"/>
                <a:gd name="connsiteY3" fmla="*/ 750241 h 1259879"/>
                <a:gd name="connsiteX4" fmla="*/ 599779 w 833430"/>
                <a:gd name="connsiteY4" fmla="*/ 14336 h 1259879"/>
                <a:gd name="connsiteX5" fmla="*/ 741990 w 833430"/>
                <a:gd name="connsiteY5" fmla="*/ 0 h 1259879"/>
                <a:gd name="connsiteX6" fmla="*/ 833430 w 833430"/>
                <a:gd name="connsiteY6" fmla="*/ 1259879 h 1259879"/>
                <a:gd name="connsiteX0" fmla="*/ 741990 w 741990"/>
                <a:gd name="connsiteY0" fmla="*/ 1168439 h 1168439"/>
                <a:gd name="connsiteX1" fmla="*/ 127318 w 741990"/>
                <a:gd name="connsiteY1" fmla="*/ 1168439 h 1168439"/>
                <a:gd name="connsiteX2" fmla="*/ 59030 w 741990"/>
                <a:gd name="connsiteY2" fmla="*/ 1042628 h 1168439"/>
                <a:gd name="connsiteX3" fmla="*/ 0 w 741990"/>
                <a:gd name="connsiteY3" fmla="*/ 750241 h 1168439"/>
                <a:gd name="connsiteX4" fmla="*/ 599779 w 741990"/>
                <a:gd name="connsiteY4" fmla="*/ 14336 h 1168439"/>
                <a:gd name="connsiteX5" fmla="*/ 741990 w 741990"/>
                <a:gd name="connsiteY5" fmla="*/ 0 h 1168439"/>
                <a:gd name="connsiteX0" fmla="*/ 127318 w 741990"/>
                <a:gd name="connsiteY0" fmla="*/ 1168439 h 1168439"/>
                <a:gd name="connsiteX1" fmla="*/ 59030 w 741990"/>
                <a:gd name="connsiteY1" fmla="*/ 1042628 h 1168439"/>
                <a:gd name="connsiteX2" fmla="*/ 0 w 741990"/>
                <a:gd name="connsiteY2" fmla="*/ 750241 h 1168439"/>
                <a:gd name="connsiteX3" fmla="*/ 599779 w 741990"/>
                <a:gd name="connsiteY3" fmla="*/ 14336 h 1168439"/>
                <a:gd name="connsiteX4" fmla="*/ 741990 w 741990"/>
                <a:gd name="connsiteY4" fmla="*/ 0 h 1168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990" h="1168439">
                  <a:moveTo>
                    <a:pt x="127318" y="1168439"/>
                  </a:moveTo>
                  <a:lnTo>
                    <a:pt x="59030" y="1042628"/>
                  </a:lnTo>
                  <a:cubicBezTo>
                    <a:pt x="21019" y="952760"/>
                    <a:pt x="0" y="853955"/>
                    <a:pt x="0" y="750241"/>
                  </a:cubicBezTo>
                  <a:cubicBezTo>
                    <a:pt x="0" y="387240"/>
                    <a:pt x="257486" y="84379"/>
                    <a:pt x="599779" y="14336"/>
                  </a:cubicBezTo>
                  <a:lnTo>
                    <a:pt x="741990"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Freeform: Shape 9">
              <a:extLst>
                <a:ext uri="{FF2B5EF4-FFF2-40B4-BE49-F238E27FC236}">
                  <a16:creationId xmlns:a16="http://schemas.microsoft.com/office/drawing/2014/main" id="{97ED57E7-B9C3-296F-67CB-E2B9FC2E8E8B}"/>
                </a:ext>
              </a:extLst>
            </p:cNvPr>
            <p:cNvSpPr/>
            <p:nvPr userDrawn="1"/>
          </p:nvSpPr>
          <p:spPr bwMode="auto">
            <a:xfrm rot="16200000">
              <a:off x="11468184" y="-135604"/>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Freeform: Shape 10">
              <a:extLst>
                <a:ext uri="{FF2B5EF4-FFF2-40B4-BE49-F238E27FC236}">
                  <a16:creationId xmlns:a16="http://schemas.microsoft.com/office/drawing/2014/main" id="{7B4354DC-6319-1335-911C-87525AB1C23F}"/>
                </a:ext>
              </a:extLst>
            </p:cNvPr>
            <p:cNvSpPr/>
            <p:nvPr userDrawn="1"/>
          </p:nvSpPr>
          <p:spPr bwMode="auto">
            <a:xfrm rot="16200000">
              <a:off x="11664666" y="-70110"/>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2" name="Oval 11">
              <a:extLst>
                <a:ext uri="{FF2B5EF4-FFF2-40B4-BE49-F238E27FC236}">
                  <a16:creationId xmlns:a16="http://schemas.microsoft.com/office/drawing/2014/main" id="{DE9AFE8A-6E9A-C349-811B-4D99789906E8}"/>
                </a:ext>
              </a:extLst>
            </p:cNvPr>
            <p:cNvSpPr/>
            <p:nvPr userDrawn="1"/>
          </p:nvSpPr>
          <p:spPr bwMode="auto">
            <a:xfrm rot="16200000" flipH="1">
              <a:off x="11046941" y="288499"/>
              <a:ext cx="148028" cy="148028"/>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3" name="Oval 12">
              <a:extLst>
                <a:ext uri="{FF2B5EF4-FFF2-40B4-BE49-F238E27FC236}">
                  <a16:creationId xmlns:a16="http://schemas.microsoft.com/office/drawing/2014/main" id="{10AF4A03-087A-92A0-F935-B673ED2211E1}"/>
                </a:ext>
              </a:extLst>
            </p:cNvPr>
            <p:cNvSpPr/>
            <p:nvPr userDrawn="1"/>
          </p:nvSpPr>
          <p:spPr bwMode="auto">
            <a:xfrm rot="16200000" flipH="1">
              <a:off x="11384709" y="971694"/>
              <a:ext cx="108714" cy="10871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4" name="Oval 13">
              <a:extLst>
                <a:ext uri="{FF2B5EF4-FFF2-40B4-BE49-F238E27FC236}">
                  <a16:creationId xmlns:a16="http://schemas.microsoft.com/office/drawing/2014/main" id="{C3F71C9F-1591-4F2D-536F-79A480F6EEB6}"/>
                </a:ext>
              </a:extLst>
            </p:cNvPr>
            <p:cNvSpPr/>
            <p:nvPr userDrawn="1"/>
          </p:nvSpPr>
          <p:spPr bwMode="auto">
            <a:xfrm rot="16200000" flipH="1">
              <a:off x="11983846" y="413200"/>
              <a:ext cx="82424" cy="82424"/>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grpSp>
      <p:sp>
        <p:nvSpPr>
          <p:cNvPr id="3" name="Title 1">
            <a:extLst>
              <a:ext uri="{FF2B5EF4-FFF2-40B4-BE49-F238E27FC236}">
                <a16:creationId xmlns:a16="http://schemas.microsoft.com/office/drawing/2014/main" id="{2F9E7B99-27E1-40DA-2909-4D94A9F5277E}"/>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2" name="Text Placeholder 3">
            <a:extLst>
              <a:ext uri="{FF2B5EF4-FFF2-40B4-BE49-F238E27FC236}">
                <a16:creationId xmlns:a16="http://schemas.microsoft.com/office/drawing/2014/main" id="{79614968-3494-E366-3F5D-AD4C362B9029}"/>
              </a:ext>
            </a:extLst>
          </p:cNvPr>
          <p:cNvSpPr>
            <a:spLocks noGrp="1"/>
          </p:cNvSpPr>
          <p:nvPr>
            <p:ph type="body" sz="quarter" idx="12" hasCustomPrompt="1"/>
          </p:nvPr>
        </p:nvSpPr>
        <p:spPr>
          <a:xfrm>
            <a:off x="3115566" y="1589670"/>
            <a:ext cx="8193024" cy="646908"/>
          </a:xfrm>
          <a:prstGeom prst="rect">
            <a:avLst/>
          </a:prstGeom>
        </p:spPr>
        <p:txBody>
          <a:bodyPr/>
          <a:lstStyle>
            <a:lvl1pPr marL="514350" indent="-514350">
              <a:lnSpc>
                <a:spcPct val="150000"/>
              </a:lnSpc>
              <a:spcBef>
                <a:spcPts val="0"/>
              </a:spcBef>
              <a:buSzPct val="100000"/>
              <a:buFont typeface="+mj-lt"/>
              <a:buAutoNum type="arabicPeriod"/>
              <a:defRPr sz="3200" spc="-20" baseline="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add agenda items</a:t>
            </a:r>
          </a:p>
        </p:txBody>
      </p:sp>
    </p:spTree>
    <p:extLst>
      <p:ext uri="{BB962C8B-B14F-4D97-AF65-F5344CB8AC3E}">
        <p14:creationId xmlns:p14="http://schemas.microsoft.com/office/powerpoint/2010/main" val="2497124584"/>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44">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04.xml><?xml version="1.0" encoding="utf-8"?>
<p:sldLayout xmlns:a="http://schemas.openxmlformats.org/drawingml/2006/main" xmlns:r="http://schemas.openxmlformats.org/officeDocument/2006/relationships" xmlns:p="http://schemas.openxmlformats.org/presentationml/2006/main" preserve="1" userDrawn="1">
  <p:cSld name="Agenda  5 topics">
    <p:bg>
      <p:bgPr>
        <a:solidFill>
          <a:schemeClr val="bg2"/>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93F51D8-D988-E76B-9CDC-9ACE1E310F54}"/>
              </a:ext>
            </a:extLst>
          </p:cNvPr>
          <p:cNvPicPr>
            <a:picLocks noChangeAspect="1"/>
          </p:cNvPicPr>
          <p:nvPr userDrawn="1"/>
        </p:nvPicPr>
        <p:blipFill>
          <a:blip r:embed="rId2"/>
          <a:srcRect/>
          <a:stretch/>
        </p:blipFill>
        <p:spPr>
          <a:xfrm flipH="1">
            <a:off x="0" y="0"/>
            <a:ext cx="12192000" cy="6858000"/>
          </a:xfrm>
          <a:prstGeom prst="rect">
            <a:avLst/>
          </a:prstGeom>
        </p:spPr>
      </p:pic>
      <p:cxnSp>
        <p:nvCxnSpPr>
          <p:cNvPr id="3" name="Straight Connector 2">
            <a:extLst>
              <a:ext uri="{FF2B5EF4-FFF2-40B4-BE49-F238E27FC236}">
                <a16:creationId xmlns:a16="http://schemas.microsoft.com/office/drawing/2014/main" id="{DA21960B-9902-9A1D-4F66-378AC2C628D4}"/>
              </a:ext>
            </a:extLst>
          </p:cNvPr>
          <p:cNvCxnSpPr>
            <a:cxnSpLocks/>
          </p:cNvCxnSpPr>
          <p:nvPr userDrawn="1"/>
        </p:nvCxnSpPr>
        <p:spPr>
          <a:xfrm>
            <a:off x="5098819" y="1880006"/>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BD568898-5282-7131-31EC-22C8192C554E}"/>
              </a:ext>
            </a:extLst>
          </p:cNvPr>
          <p:cNvCxnSpPr>
            <a:cxnSpLocks/>
          </p:cNvCxnSpPr>
          <p:nvPr userDrawn="1"/>
        </p:nvCxnSpPr>
        <p:spPr>
          <a:xfrm>
            <a:off x="5098819" y="2912667"/>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35417AEC-BB94-63E9-6E81-06ECB6F0B1CC}"/>
              </a:ext>
            </a:extLst>
          </p:cNvPr>
          <p:cNvCxnSpPr>
            <a:cxnSpLocks/>
          </p:cNvCxnSpPr>
          <p:nvPr userDrawn="1"/>
        </p:nvCxnSpPr>
        <p:spPr>
          <a:xfrm>
            <a:off x="5098819" y="3945328"/>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069C987-A3CA-3478-1345-18C7766FF5D1}"/>
              </a:ext>
            </a:extLst>
          </p:cNvPr>
          <p:cNvCxnSpPr>
            <a:cxnSpLocks/>
          </p:cNvCxnSpPr>
          <p:nvPr userDrawn="1"/>
        </p:nvCxnSpPr>
        <p:spPr>
          <a:xfrm>
            <a:off x="5098819" y="4977989"/>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9" name="Title 18">
            <a:extLst>
              <a:ext uri="{FF2B5EF4-FFF2-40B4-BE49-F238E27FC236}">
                <a16:creationId xmlns:a16="http://schemas.microsoft.com/office/drawing/2014/main" id="{1ADA92E3-F602-672E-BB7F-3B6FF13572F8}"/>
              </a:ext>
            </a:extLst>
          </p:cNvPr>
          <p:cNvSpPr>
            <a:spLocks noGrp="1"/>
          </p:cNvSpPr>
          <p:nvPr userDrawn="1">
            <p:ph type="title" hasCustomPrompt="1"/>
          </p:nvPr>
        </p:nvSpPr>
        <p:spPr>
          <a:xfrm>
            <a:off x="588263" y="1326008"/>
            <a:ext cx="2251324" cy="553998"/>
          </a:xfrm>
        </p:spPr>
        <p:txBody>
          <a:bodyPr wrap="square" lIns="0" tIns="0" rIns="0" bIns="0">
            <a:spAutoFit/>
          </a:bodyPr>
          <a:lstStyle>
            <a:lvl1pPr>
              <a:defRPr lang="en-US" sz="3600" dirty="0"/>
            </a:lvl1pPr>
          </a:lstStyle>
          <a:p>
            <a:pPr marL="0" lvl="0"/>
            <a:r>
              <a:rPr lang="en-US"/>
              <a:t>Agenda</a:t>
            </a:r>
          </a:p>
        </p:txBody>
      </p:sp>
      <p:sp>
        <p:nvSpPr>
          <p:cNvPr id="21" name="Text Placeholder 20">
            <a:extLst>
              <a:ext uri="{FF2B5EF4-FFF2-40B4-BE49-F238E27FC236}">
                <a16:creationId xmlns:a16="http://schemas.microsoft.com/office/drawing/2014/main" id="{45CFB9D8-55BA-BACE-1568-456A5FE87138}"/>
              </a:ext>
            </a:extLst>
          </p:cNvPr>
          <p:cNvSpPr>
            <a:spLocks noGrp="1"/>
          </p:cNvSpPr>
          <p:nvPr userDrawn="1">
            <p:ph type="body" sz="quarter" idx="10" hasCustomPrompt="1"/>
          </p:nvPr>
        </p:nvSpPr>
        <p:spPr>
          <a:xfrm>
            <a:off x="4366469" y="1055898"/>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1</a:t>
            </a:r>
          </a:p>
        </p:txBody>
      </p:sp>
      <p:sp>
        <p:nvSpPr>
          <p:cNvPr id="22" name="Text Placeholder 20">
            <a:extLst>
              <a:ext uri="{FF2B5EF4-FFF2-40B4-BE49-F238E27FC236}">
                <a16:creationId xmlns:a16="http://schemas.microsoft.com/office/drawing/2014/main" id="{20E1A304-1921-6173-723F-B089BC04E604}"/>
              </a:ext>
            </a:extLst>
          </p:cNvPr>
          <p:cNvSpPr>
            <a:spLocks noGrp="1"/>
          </p:cNvSpPr>
          <p:nvPr userDrawn="1">
            <p:ph type="body" sz="quarter" idx="11" hasCustomPrompt="1"/>
          </p:nvPr>
        </p:nvSpPr>
        <p:spPr>
          <a:xfrm>
            <a:off x="5098820" y="1209787"/>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3" name="Text Placeholder 20">
            <a:extLst>
              <a:ext uri="{FF2B5EF4-FFF2-40B4-BE49-F238E27FC236}">
                <a16:creationId xmlns:a16="http://schemas.microsoft.com/office/drawing/2014/main" id="{E7200038-AFB2-9ABE-8871-04A8DC29BC7E}"/>
              </a:ext>
            </a:extLst>
          </p:cNvPr>
          <p:cNvSpPr>
            <a:spLocks noGrp="1"/>
          </p:cNvSpPr>
          <p:nvPr userDrawn="1">
            <p:ph type="body" sz="quarter" idx="12" hasCustomPrompt="1"/>
          </p:nvPr>
        </p:nvSpPr>
        <p:spPr>
          <a:xfrm>
            <a:off x="4366469" y="2088562"/>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2</a:t>
            </a:r>
          </a:p>
        </p:txBody>
      </p:sp>
      <p:sp>
        <p:nvSpPr>
          <p:cNvPr id="27" name="Text Placeholder 20">
            <a:extLst>
              <a:ext uri="{FF2B5EF4-FFF2-40B4-BE49-F238E27FC236}">
                <a16:creationId xmlns:a16="http://schemas.microsoft.com/office/drawing/2014/main" id="{8905340C-8658-B3FB-F94B-C820E69EB7CC}"/>
              </a:ext>
            </a:extLst>
          </p:cNvPr>
          <p:cNvSpPr>
            <a:spLocks noGrp="1"/>
          </p:cNvSpPr>
          <p:nvPr userDrawn="1">
            <p:ph type="body" sz="quarter" idx="16" hasCustomPrompt="1"/>
          </p:nvPr>
        </p:nvSpPr>
        <p:spPr>
          <a:xfrm>
            <a:off x="5098820" y="2242450"/>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4" name="Text Placeholder 20">
            <a:extLst>
              <a:ext uri="{FF2B5EF4-FFF2-40B4-BE49-F238E27FC236}">
                <a16:creationId xmlns:a16="http://schemas.microsoft.com/office/drawing/2014/main" id="{389B8B67-D1E9-40D0-B3CE-1B225E82220D}"/>
              </a:ext>
            </a:extLst>
          </p:cNvPr>
          <p:cNvSpPr>
            <a:spLocks noGrp="1"/>
          </p:cNvSpPr>
          <p:nvPr userDrawn="1">
            <p:ph type="body" sz="quarter" idx="13" hasCustomPrompt="1"/>
          </p:nvPr>
        </p:nvSpPr>
        <p:spPr>
          <a:xfrm>
            <a:off x="4366469" y="3121224"/>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3</a:t>
            </a:r>
          </a:p>
        </p:txBody>
      </p:sp>
      <p:sp>
        <p:nvSpPr>
          <p:cNvPr id="28" name="Text Placeholder 20">
            <a:extLst>
              <a:ext uri="{FF2B5EF4-FFF2-40B4-BE49-F238E27FC236}">
                <a16:creationId xmlns:a16="http://schemas.microsoft.com/office/drawing/2014/main" id="{05721689-E3C2-33DB-A416-F0FCA5CE6641}"/>
              </a:ext>
            </a:extLst>
          </p:cNvPr>
          <p:cNvSpPr>
            <a:spLocks noGrp="1"/>
          </p:cNvSpPr>
          <p:nvPr userDrawn="1">
            <p:ph type="body" sz="quarter" idx="17" hasCustomPrompt="1"/>
          </p:nvPr>
        </p:nvSpPr>
        <p:spPr>
          <a:xfrm>
            <a:off x="5098820" y="3275112"/>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5" name="Text Placeholder 20">
            <a:extLst>
              <a:ext uri="{FF2B5EF4-FFF2-40B4-BE49-F238E27FC236}">
                <a16:creationId xmlns:a16="http://schemas.microsoft.com/office/drawing/2014/main" id="{DBAC2F63-085C-CFCE-A27D-AD6B216FA76A}"/>
              </a:ext>
            </a:extLst>
          </p:cNvPr>
          <p:cNvSpPr>
            <a:spLocks noGrp="1"/>
          </p:cNvSpPr>
          <p:nvPr userDrawn="1">
            <p:ph type="body" sz="quarter" idx="14" hasCustomPrompt="1"/>
          </p:nvPr>
        </p:nvSpPr>
        <p:spPr>
          <a:xfrm>
            <a:off x="4366469" y="4153886"/>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4</a:t>
            </a:r>
          </a:p>
        </p:txBody>
      </p:sp>
      <p:sp>
        <p:nvSpPr>
          <p:cNvPr id="29" name="Text Placeholder 20">
            <a:extLst>
              <a:ext uri="{FF2B5EF4-FFF2-40B4-BE49-F238E27FC236}">
                <a16:creationId xmlns:a16="http://schemas.microsoft.com/office/drawing/2014/main" id="{B332460E-436D-6C16-12F7-778FE0B9C25B}"/>
              </a:ext>
            </a:extLst>
          </p:cNvPr>
          <p:cNvSpPr>
            <a:spLocks noGrp="1"/>
          </p:cNvSpPr>
          <p:nvPr userDrawn="1">
            <p:ph type="body" sz="quarter" idx="18" hasCustomPrompt="1"/>
          </p:nvPr>
        </p:nvSpPr>
        <p:spPr>
          <a:xfrm>
            <a:off x="5098820" y="4307774"/>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6" name="Text Placeholder 20">
            <a:extLst>
              <a:ext uri="{FF2B5EF4-FFF2-40B4-BE49-F238E27FC236}">
                <a16:creationId xmlns:a16="http://schemas.microsoft.com/office/drawing/2014/main" id="{4C943BEE-5304-0BC4-2CB6-8AF1B573AE5E}"/>
              </a:ext>
            </a:extLst>
          </p:cNvPr>
          <p:cNvSpPr>
            <a:spLocks noGrp="1"/>
          </p:cNvSpPr>
          <p:nvPr userDrawn="1">
            <p:ph type="body" sz="quarter" idx="15" hasCustomPrompt="1"/>
          </p:nvPr>
        </p:nvSpPr>
        <p:spPr>
          <a:xfrm>
            <a:off x="4366469" y="5186547"/>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5</a:t>
            </a:r>
          </a:p>
        </p:txBody>
      </p:sp>
      <p:sp>
        <p:nvSpPr>
          <p:cNvPr id="30" name="Text Placeholder 20">
            <a:extLst>
              <a:ext uri="{FF2B5EF4-FFF2-40B4-BE49-F238E27FC236}">
                <a16:creationId xmlns:a16="http://schemas.microsoft.com/office/drawing/2014/main" id="{BD8268AE-ADBD-1EBE-EE85-F88871E81125}"/>
              </a:ext>
            </a:extLst>
          </p:cNvPr>
          <p:cNvSpPr>
            <a:spLocks noGrp="1"/>
          </p:cNvSpPr>
          <p:nvPr userDrawn="1">
            <p:ph type="body" sz="quarter" idx="19" hasCustomPrompt="1"/>
          </p:nvPr>
        </p:nvSpPr>
        <p:spPr>
          <a:xfrm>
            <a:off x="5098820" y="5340435"/>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grpSp>
        <p:nvGrpSpPr>
          <p:cNvPr id="2" name="Group 1">
            <a:extLst>
              <a:ext uri="{FF2B5EF4-FFF2-40B4-BE49-F238E27FC236}">
                <a16:creationId xmlns:a16="http://schemas.microsoft.com/office/drawing/2014/main" id="{A2D43490-AFE6-ECD7-EBC0-4288D1F09061}"/>
              </a:ext>
            </a:extLst>
          </p:cNvPr>
          <p:cNvGrpSpPr/>
          <p:nvPr userDrawn="1"/>
        </p:nvGrpSpPr>
        <p:grpSpPr>
          <a:xfrm rot="15957149" flipH="1">
            <a:off x="-1006585" y="3504508"/>
            <a:ext cx="4267847" cy="2651112"/>
            <a:chOff x="10452723" y="-1"/>
            <a:chExt cx="1739278" cy="1080409"/>
          </a:xfrm>
          <a:effectLst>
            <a:outerShdw blurRad="63500" dist="317500" dir="2700000" algn="tl" rotWithShape="0">
              <a:prstClr val="black">
                <a:alpha val="15000"/>
              </a:prstClr>
            </a:outerShdw>
          </a:effectLst>
        </p:grpSpPr>
        <p:sp>
          <p:nvSpPr>
            <p:cNvPr id="7" name="Freeform: Shape 6">
              <a:extLst>
                <a:ext uri="{FF2B5EF4-FFF2-40B4-BE49-F238E27FC236}">
                  <a16:creationId xmlns:a16="http://schemas.microsoft.com/office/drawing/2014/main" id="{CD850349-4259-63C9-0DFB-C56705A20E26}"/>
                </a:ext>
              </a:extLst>
            </p:cNvPr>
            <p:cNvSpPr/>
            <p:nvPr userDrawn="1"/>
          </p:nvSpPr>
          <p:spPr bwMode="auto">
            <a:xfrm rot="16200000">
              <a:off x="10808772" y="-356050"/>
              <a:ext cx="1027179" cy="1739278"/>
            </a:xfrm>
            <a:custGeom>
              <a:avLst/>
              <a:gdLst>
                <a:gd name="connsiteX0" fmla="*/ 1027179 w 1027179"/>
                <a:gd name="connsiteY0" fmla="*/ 0 h 1739278"/>
                <a:gd name="connsiteX1" fmla="*/ 1027179 w 1027179"/>
                <a:gd name="connsiteY1" fmla="*/ 1739278 h 1739278"/>
                <a:gd name="connsiteX2" fmla="*/ 279262 w 1027179"/>
                <a:gd name="connsiteY2" fmla="*/ 1739278 h 1739278"/>
                <a:gd name="connsiteX3" fmla="*/ 176993 w 1027179"/>
                <a:gd name="connsiteY3" fmla="*/ 1615327 h 1739278"/>
                <a:gd name="connsiteX4" fmla="*/ 0 w 1027179"/>
                <a:gd name="connsiteY4" fmla="*/ 1035891 h 1739278"/>
                <a:gd name="connsiteX5" fmla="*/ 930393 w 1027179"/>
                <a:gd name="connsiteY5" fmla="*/ 4888 h 1739278"/>
                <a:gd name="connsiteX0" fmla="*/ 1027179 w 1118619"/>
                <a:gd name="connsiteY0" fmla="*/ 1739278 h 1830718"/>
                <a:gd name="connsiteX1" fmla="*/ 279262 w 1118619"/>
                <a:gd name="connsiteY1" fmla="*/ 1739278 h 1830718"/>
                <a:gd name="connsiteX2" fmla="*/ 176993 w 1118619"/>
                <a:gd name="connsiteY2" fmla="*/ 1615327 h 1830718"/>
                <a:gd name="connsiteX3" fmla="*/ 0 w 1118619"/>
                <a:gd name="connsiteY3" fmla="*/ 1035891 h 1830718"/>
                <a:gd name="connsiteX4" fmla="*/ 930393 w 1118619"/>
                <a:gd name="connsiteY4" fmla="*/ 4888 h 1830718"/>
                <a:gd name="connsiteX5" fmla="*/ 1027179 w 1118619"/>
                <a:gd name="connsiteY5" fmla="*/ 0 h 1830718"/>
                <a:gd name="connsiteX6" fmla="*/ 1118619 w 1118619"/>
                <a:gd name="connsiteY6" fmla="*/ 1830718 h 1830718"/>
                <a:gd name="connsiteX0" fmla="*/ 1027179 w 1027179"/>
                <a:gd name="connsiteY0" fmla="*/ 1739278 h 1739278"/>
                <a:gd name="connsiteX1" fmla="*/ 279262 w 1027179"/>
                <a:gd name="connsiteY1" fmla="*/ 1739278 h 1739278"/>
                <a:gd name="connsiteX2" fmla="*/ 176993 w 1027179"/>
                <a:gd name="connsiteY2" fmla="*/ 1615327 h 1739278"/>
                <a:gd name="connsiteX3" fmla="*/ 0 w 1027179"/>
                <a:gd name="connsiteY3" fmla="*/ 1035891 h 1739278"/>
                <a:gd name="connsiteX4" fmla="*/ 930393 w 1027179"/>
                <a:gd name="connsiteY4" fmla="*/ 4888 h 1739278"/>
                <a:gd name="connsiteX5" fmla="*/ 1027179 w 1027179"/>
                <a:gd name="connsiteY5" fmla="*/ 0 h 1739278"/>
                <a:gd name="connsiteX0" fmla="*/ 279262 w 1027179"/>
                <a:gd name="connsiteY0" fmla="*/ 1739278 h 1739278"/>
                <a:gd name="connsiteX1" fmla="*/ 176993 w 1027179"/>
                <a:gd name="connsiteY1" fmla="*/ 1615327 h 1739278"/>
                <a:gd name="connsiteX2" fmla="*/ 0 w 1027179"/>
                <a:gd name="connsiteY2" fmla="*/ 1035891 h 1739278"/>
                <a:gd name="connsiteX3" fmla="*/ 930393 w 1027179"/>
                <a:gd name="connsiteY3" fmla="*/ 4888 h 1739278"/>
                <a:gd name="connsiteX4" fmla="*/ 1027179 w 1027179"/>
                <a:gd name="connsiteY4" fmla="*/ 0 h 1739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179" h="1739278">
                  <a:moveTo>
                    <a:pt x="279262" y="1739278"/>
                  </a:moveTo>
                  <a:lnTo>
                    <a:pt x="176993" y="1615327"/>
                  </a:lnTo>
                  <a:cubicBezTo>
                    <a:pt x="65249" y="1449923"/>
                    <a:pt x="0" y="1250527"/>
                    <a:pt x="0" y="1035891"/>
                  </a:cubicBezTo>
                  <a:cubicBezTo>
                    <a:pt x="0" y="499301"/>
                    <a:pt x="407805" y="57959"/>
                    <a:pt x="930393" y="4888"/>
                  </a:cubicBezTo>
                  <a:lnTo>
                    <a:pt x="1027179"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Freeform: Shape 8">
              <a:extLst>
                <a:ext uri="{FF2B5EF4-FFF2-40B4-BE49-F238E27FC236}">
                  <a16:creationId xmlns:a16="http://schemas.microsoft.com/office/drawing/2014/main" id="{1D34B830-F71A-B35A-4425-AEA44F576483}"/>
                </a:ext>
              </a:extLst>
            </p:cNvPr>
            <p:cNvSpPr/>
            <p:nvPr userDrawn="1"/>
          </p:nvSpPr>
          <p:spPr bwMode="auto">
            <a:xfrm rot="16200000">
              <a:off x="11021578" y="-285114"/>
              <a:ext cx="885308" cy="1455537"/>
            </a:xfrm>
            <a:custGeom>
              <a:avLst/>
              <a:gdLst>
                <a:gd name="connsiteX0" fmla="*/ 885308 w 885308"/>
                <a:gd name="connsiteY0" fmla="*/ 0 h 1455537"/>
                <a:gd name="connsiteX1" fmla="*/ 885308 w 885308"/>
                <a:gd name="connsiteY1" fmla="*/ 1455537 h 1455537"/>
                <a:gd name="connsiteX2" fmla="*/ 203426 w 885308"/>
                <a:gd name="connsiteY2" fmla="*/ 1455537 h 1455537"/>
                <a:gd name="connsiteX3" fmla="*/ 152764 w 885308"/>
                <a:gd name="connsiteY3" fmla="*/ 1394134 h 1455537"/>
                <a:gd name="connsiteX4" fmla="*/ 0 w 885308"/>
                <a:gd name="connsiteY4" fmla="*/ 894021 h 1455537"/>
                <a:gd name="connsiteX5" fmla="*/ 803027 w 885308"/>
                <a:gd name="connsiteY5" fmla="*/ 4155 h 1455537"/>
                <a:gd name="connsiteX0" fmla="*/ 885308 w 976748"/>
                <a:gd name="connsiteY0" fmla="*/ 1455537 h 1546977"/>
                <a:gd name="connsiteX1" fmla="*/ 203426 w 976748"/>
                <a:gd name="connsiteY1" fmla="*/ 1455537 h 1546977"/>
                <a:gd name="connsiteX2" fmla="*/ 152764 w 976748"/>
                <a:gd name="connsiteY2" fmla="*/ 1394134 h 1546977"/>
                <a:gd name="connsiteX3" fmla="*/ 0 w 976748"/>
                <a:gd name="connsiteY3" fmla="*/ 894021 h 1546977"/>
                <a:gd name="connsiteX4" fmla="*/ 803027 w 976748"/>
                <a:gd name="connsiteY4" fmla="*/ 4155 h 1546977"/>
                <a:gd name="connsiteX5" fmla="*/ 885308 w 976748"/>
                <a:gd name="connsiteY5" fmla="*/ 0 h 1546977"/>
                <a:gd name="connsiteX6" fmla="*/ 976748 w 976748"/>
                <a:gd name="connsiteY6" fmla="*/ 1546977 h 1546977"/>
                <a:gd name="connsiteX0" fmla="*/ 885308 w 885308"/>
                <a:gd name="connsiteY0" fmla="*/ 1455537 h 1455537"/>
                <a:gd name="connsiteX1" fmla="*/ 203426 w 885308"/>
                <a:gd name="connsiteY1" fmla="*/ 1455537 h 1455537"/>
                <a:gd name="connsiteX2" fmla="*/ 152764 w 885308"/>
                <a:gd name="connsiteY2" fmla="*/ 1394134 h 1455537"/>
                <a:gd name="connsiteX3" fmla="*/ 0 w 885308"/>
                <a:gd name="connsiteY3" fmla="*/ 894021 h 1455537"/>
                <a:gd name="connsiteX4" fmla="*/ 803027 w 885308"/>
                <a:gd name="connsiteY4" fmla="*/ 4155 h 1455537"/>
                <a:gd name="connsiteX5" fmla="*/ 885308 w 885308"/>
                <a:gd name="connsiteY5" fmla="*/ 0 h 1455537"/>
                <a:gd name="connsiteX0" fmla="*/ 203426 w 885308"/>
                <a:gd name="connsiteY0" fmla="*/ 1455537 h 1455537"/>
                <a:gd name="connsiteX1" fmla="*/ 152764 w 885308"/>
                <a:gd name="connsiteY1" fmla="*/ 1394134 h 1455537"/>
                <a:gd name="connsiteX2" fmla="*/ 0 w 885308"/>
                <a:gd name="connsiteY2" fmla="*/ 894021 h 1455537"/>
                <a:gd name="connsiteX3" fmla="*/ 803027 w 885308"/>
                <a:gd name="connsiteY3" fmla="*/ 4155 h 1455537"/>
                <a:gd name="connsiteX4" fmla="*/ 885308 w 885308"/>
                <a:gd name="connsiteY4" fmla="*/ 0 h 1455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5308" h="1455537">
                  <a:moveTo>
                    <a:pt x="203426" y="1455537"/>
                  </a:moveTo>
                  <a:lnTo>
                    <a:pt x="152764" y="1394134"/>
                  </a:lnTo>
                  <a:cubicBezTo>
                    <a:pt x="56317" y="1251374"/>
                    <a:pt x="0" y="1079274"/>
                    <a:pt x="0" y="894021"/>
                  </a:cubicBezTo>
                  <a:cubicBezTo>
                    <a:pt x="0" y="430887"/>
                    <a:pt x="351979" y="49962"/>
                    <a:pt x="803027" y="4155"/>
                  </a:cubicBezTo>
                  <a:lnTo>
                    <a:pt x="885308"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Freeform: Shape 9">
              <a:extLst>
                <a:ext uri="{FF2B5EF4-FFF2-40B4-BE49-F238E27FC236}">
                  <a16:creationId xmlns:a16="http://schemas.microsoft.com/office/drawing/2014/main" id="{B7AA275E-EA77-18BE-B177-6134F134316C}"/>
                </a:ext>
              </a:extLst>
            </p:cNvPr>
            <p:cNvSpPr/>
            <p:nvPr userDrawn="1"/>
          </p:nvSpPr>
          <p:spPr bwMode="auto">
            <a:xfrm rot="16200000">
              <a:off x="11236786" y="-213224"/>
              <a:ext cx="741990" cy="1168439"/>
            </a:xfrm>
            <a:custGeom>
              <a:avLst/>
              <a:gdLst>
                <a:gd name="connsiteX0" fmla="*/ 741990 w 741990"/>
                <a:gd name="connsiteY0" fmla="*/ 0 h 1168439"/>
                <a:gd name="connsiteX1" fmla="*/ 741990 w 741990"/>
                <a:gd name="connsiteY1" fmla="*/ 1168439 h 1168439"/>
                <a:gd name="connsiteX2" fmla="*/ 127318 w 741990"/>
                <a:gd name="connsiteY2" fmla="*/ 1168439 h 1168439"/>
                <a:gd name="connsiteX3" fmla="*/ 59030 w 741990"/>
                <a:gd name="connsiteY3" fmla="*/ 1042628 h 1168439"/>
                <a:gd name="connsiteX4" fmla="*/ 0 w 741990"/>
                <a:gd name="connsiteY4" fmla="*/ 750241 h 1168439"/>
                <a:gd name="connsiteX5" fmla="*/ 599779 w 741990"/>
                <a:gd name="connsiteY5" fmla="*/ 14336 h 1168439"/>
                <a:gd name="connsiteX0" fmla="*/ 741990 w 833430"/>
                <a:gd name="connsiteY0" fmla="*/ 1168439 h 1259879"/>
                <a:gd name="connsiteX1" fmla="*/ 127318 w 833430"/>
                <a:gd name="connsiteY1" fmla="*/ 1168439 h 1259879"/>
                <a:gd name="connsiteX2" fmla="*/ 59030 w 833430"/>
                <a:gd name="connsiteY2" fmla="*/ 1042628 h 1259879"/>
                <a:gd name="connsiteX3" fmla="*/ 0 w 833430"/>
                <a:gd name="connsiteY3" fmla="*/ 750241 h 1259879"/>
                <a:gd name="connsiteX4" fmla="*/ 599779 w 833430"/>
                <a:gd name="connsiteY4" fmla="*/ 14336 h 1259879"/>
                <a:gd name="connsiteX5" fmla="*/ 741990 w 833430"/>
                <a:gd name="connsiteY5" fmla="*/ 0 h 1259879"/>
                <a:gd name="connsiteX6" fmla="*/ 833430 w 833430"/>
                <a:gd name="connsiteY6" fmla="*/ 1259879 h 1259879"/>
                <a:gd name="connsiteX0" fmla="*/ 741990 w 741990"/>
                <a:gd name="connsiteY0" fmla="*/ 1168439 h 1168439"/>
                <a:gd name="connsiteX1" fmla="*/ 127318 w 741990"/>
                <a:gd name="connsiteY1" fmla="*/ 1168439 h 1168439"/>
                <a:gd name="connsiteX2" fmla="*/ 59030 w 741990"/>
                <a:gd name="connsiteY2" fmla="*/ 1042628 h 1168439"/>
                <a:gd name="connsiteX3" fmla="*/ 0 w 741990"/>
                <a:gd name="connsiteY3" fmla="*/ 750241 h 1168439"/>
                <a:gd name="connsiteX4" fmla="*/ 599779 w 741990"/>
                <a:gd name="connsiteY4" fmla="*/ 14336 h 1168439"/>
                <a:gd name="connsiteX5" fmla="*/ 741990 w 741990"/>
                <a:gd name="connsiteY5" fmla="*/ 0 h 1168439"/>
                <a:gd name="connsiteX0" fmla="*/ 127318 w 741990"/>
                <a:gd name="connsiteY0" fmla="*/ 1168439 h 1168439"/>
                <a:gd name="connsiteX1" fmla="*/ 59030 w 741990"/>
                <a:gd name="connsiteY1" fmla="*/ 1042628 h 1168439"/>
                <a:gd name="connsiteX2" fmla="*/ 0 w 741990"/>
                <a:gd name="connsiteY2" fmla="*/ 750241 h 1168439"/>
                <a:gd name="connsiteX3" fmla="*/ 599779 w 741990"/>
                <a:gd name="connsiteY3" fmla="*/ 14336 h 1168439"/>
                <a:gd name="connsiteX4" fmla="*/ 741990 w 741990"/>
                <a:gd name="connsiteY4" fmla="*/ 0 h 1168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990" h="1168439">
                  <a:moveTo>
                    <a:pt x="127318" y="1168439"/>
                  </a:moveTo>
                  <a:lnTo>
                    <a:pt x="59030" y="1042628"/>
                  </a:lnTo>
                  <a:cubicBezTo>
                    <a:pt x="21019" y="952760"/>
                    <a:pt x="0" y="853955"/>
                    <a:pt x="0" y="750241"/>
                  </a:cubicBezTo>
                  <a:cubicBezTo>
                    <a:pt x="0" y="387240"/>
                    <a:pt x="257486" y="84379"/>
                    <a:pt x="599779" y="14336"/>
                  </a:cubicBezTo>
                  <a:lnTo>
                    <a:pt x="741990"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Freeform: Shape 10">
              <a:extLst>
                <a:ext uri="{FF2B5EF4-FFF2-40B4-BE49-F238E27FC236}">
                  <a16:creationId xmlns:a16="http://schemas.microsoft.com/office/drawing/2014/main" id="{CD5451D9-5AEB-B5DA-D3C0-B0B2737AA935}"/>
                </a:ext>
              </a:extLst>
            </p:cNvPr>
            <p:cNvSpPr/>
            <p:nvPr userDrawn="1"/>
          </p:nvSpPr>
          <p:spPr bwMode="auto">
            <a:xfrm rot="16200000">
              <a:off x="11468184" y="-135604"/>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2" name="Freeform: Shape 11">
              <a:extLst>
                <a:ext uri="{FF2B5EF4-FFF2-40B4-BE49-F238E27FC236}">
                  <a16:creationId xmlns:a16="http://schemas.microsoft.com/office/drawing/2014/main" id="{478C0B39-7ADF-A068-C786-12AC8C1E282D}"/>
                </a:ext>
              </a:extLst>
            </p:cNvPr>
            <p:cNvSpPr/>
            <p:nvPr userDrawn="1"/>
          </p:nvSpPr>
          <p:spPr bwMode="auto">
            <a:xfrm rot="16200000">
              <a:off x="11664666" y="-70110"/>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3" name="Oval 12">
              <a:extLst>
                <a:ext uri="{FF2B5EF4-FFF2-40B4-BE49-F238E27FC236}">
                  <a16:creationId xmlns:a16="http://schemas.microsoft.com/office/drawing/2014/main" id="{14896AD0-1E90-2B22-4AE7-6EDC6930724F}"/>
                </a:ext>
              </a:extLst>
            </p:cNvPr>
            <p:cNvSpPr/>
            <p:nvPr userDrawn="1"/>
          </p:nvSpPr>
          <p:spPr bwMode="auto">
            <a:xfrm rot="16200000" flipH="1">
              <a:off x="11046941" y="288499"/>
              <a:ext cx="148028" cy="148028"/>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4" name="Oval 13">
              <a:extLst>
                <a:ext uri="{FF2B5EF4-FFF2-40B4-BE49-F238E27FC236}">
                  <a16:creationId xmlns:a16="http://schemas.microsoft.com/office/drawing/2014/main" id="{0C542C3E-F354-B758-2BEB-C04756B46F31}"/>
                </a:ext>
              </a:extLst>
            </p:cNvPr>
            <p:cNvSpPr/>
            <p:nvPr userDrawn="1"/>
          </p:nvSpPr>
          <p:spPr bwMode="auto">
            <a:xfrm rot="16200000" flipH="1">
              <a:off x="11384709" y="971694"/>
              <a:ext cx="108714" cy="10871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5" name="Oval 14">
              <a:extLst>
                <a:ext uri="{FF2B5EF4-FFF2-40B4-BE49-F238E27FC236}">
                  <a16:creationId xmlns:a16="http://schemas.microsoft.com/office/drawing/2014/main" id="{63BAAC47-7DE1-04E0-8BE7-5E3ADDA79B3B}"/>
                </a:ext>
              </a:extLst>
            </p:cNvPr>
            <p:cNvSpPr/>
            <p:nvPr userDrawn="1"/>
          </p:nvSpPr>
          <p:spPr bwMode="auto">
            <a:xfrm rot="16200000" flipH="1">
              <a:off x="11983846" y="413200"/>
              <a:ext cx="82424" cy="82424"/>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grpSp>
    </p:spTree>
    <p:extLst>
      <p:ext uri="{BB962C8B-B14F-4D97-AF65-F5344CB8AC3E}">
        <p14:creationId xmlns:p14="http://schemas.microsoft.com/office/powerpoint/2010/main" val="868658960"/>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44">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05.xml><?xml version="1.0" encoding="utf-8"?>
<p:sldLayout xmlns:a="http://schemas.openxmlformats.org/drawingml/2006/main" xmlns:r="http://schemas.openxmlformats.org/officeDocument/2006/relationships" xmlns:p="http://schemas.openxmlformats.org/presentationml/2006/main" preserve="1" userDrawn="1">
  <p:cSld name="Agenda_1-column_Large typ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3" name="Text Placeholder 3">
            <a:extLst>
              <a:ext uri="{FF2B5EF4-FFF2-40B4-BE49-F238E27FC236}">
                <a16:creationId xmlns:a16="http://schemas.microsoft.com/office/drawing/2014/main" id="{6407BFDD-926C-A843-EBF8-302E0C66AD35}"/>
              </a:ext>
            </a:extLst>
          </p:cNvPr>
          <p:cNvSpPr>
            <a:spLocks noGrp="1"/>
          </p:cNvSpPr>
          <p:nvPr>
            <p:ph type="body" sz="quarter" idx="12" hasCustomPrompt="1"/>
          </p:nvPr>
        </p:nvSpPr>
        <p:spPr>
          <a:xfrm>
            <a:off x="584199" y="1589670"/>
            <a:ext cx="8193024" cy="646908"/>
          </a:xfrm>
          <a:prstGeom prst="rect">
            <a:avLst/>
          </a:prstGeom>
        </p:spPr>
        <p:txBody>
          <a:bodyPr/>
          <a:lstStyle>
            <a:lvl1pPr marL="514350" indent="-514350">
              <a:lnSpc>
                <a:spcPct val="150000"/>
              </a:lnSpc>
              <a:spcBef>
                <a:spcPts val="0"/>
              </a:spcBef>
              <a:buSzPct val="100000"/>
              <a:buFont typeface="+mj-lt"/>
              <a:buAutoNum type="arabicPeriod"/>
              <a:defRPr sz="3200" spc="-20" baseline="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add agenda items</a:t>
            </a:r>
          </a:p>
        </p:txBody>
      </p:sp>
    </p:spTree>
    <p:extLst>
      <p:ext uri="{BB962C8B-B14F-4D97-AF65-F5344CB8AC3E}">
        <p14:creationId xmlns:p14="http://schemas.microsoft.com/office/powerpoint/2010/main" val="696061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68">
          <p15:clr>
            <a:srgbClr val="954F72"/>
          </p15:clr>
        </p15:guide>
        <p15:guide id="7" pos="1556">
          <p15:clr>
            <a:srgbClr val="954F72"/>
          </p15:clr>
        </p15:guide>
        <p15:guide id="8" pos="1958">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06.xml><?xml version="1.0" encoding="utf-8"?>
<p:sldLayout xmlns:a="http://schemas.openxmlformats.org/drawingml/2006/main" xmlns:r="http://schemas.openxmlformats.org/officeDocument/2006/relationships" xmlns:p="http://schemas.openxmlformats.org/presentationml/2006/main" preserve="1" userDrawn="1">
  <p:cSld name="Agenda_2-colum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7" name="Text Placeholder 4">
            <a:extLst>
              <a:ext uri="{FF2B5EF4-FFF2-40B4-BE49-F238E27FC236}">
                <a16:creationId xmlns:a16="http://schemas.microsoft.com/office/drawing/2014/main" id="{8D3AFA1B-C429-B83D-8D02-B5D2749675F4}"/>
              </a:ext>
            </a:extLst>
          </p:cNvPr>
          <p:cNvSpPr>
            <a:spLocks noGrp="1"/>
          </p:cNvSpPr>
          <p:nvPr>
            <p:ph type="body" sz="quarter" idx="12" hasCustomPrompt="1"/>
          </p:nvPr>
        </p:nvSpPr>
        <p:spPr>
          <a:xfrm>
            <a:off x="592137" y="2588260"/>
            <a:ext cx="3471863" cy="277320"/>
          </a:xfrm>
          <a:prstGeom prst="rect">
            <a:avLst/>
          </a:prstGeom>
        </p:spPr>
        <p:txBody>
          <a:bodyPr/>
          <a:lstStyle>
            <a:lvl1pPr marL="342900" indent="-342900">
              <a:lnSpc>
                <a:spcPct val="200000"/>
              </a:lnSpc>
              <a:spcBef>
                <a:spcPts val="0"/>
              </a:spcBef>
              <a:buSzPct val="100000"/>
              <a:buFont typeface="+mj-lt"/>
              <a:buAutoNum type="arabicPeriod"/>
              <a:tabLst>
                <a:tab pos="457200" algn="l"/>
              </a:tabLst>
              <a:defRPr>
                <a:solidFill>
                  <a:schemeClr val="tx1"/>
                </a:solidFill>
              </a:defRPr>
            </a:lvl1pPr>
          </a:lstStyle>
          <a:p>
            <a:pPr marL="342900" marR="0" lvl="0" indent="-342900" algn="l" defTabSz="932742" rtl="0" eaLnBrk="1" fontAlgn="auto" latinLnBrk="0" hangingPunct="1">
              <a:lnSpc>
                <a:spcPct val="125000"/>
              </a:lnSpc>
              <a:spcBef>
                <a:spcPct val="20000"/>
              </a:spcBef>
              <a:spcAft>
                <a:spcPts val="0"/>
              </a:spcAft>
              <a:buClrTx/>
              <a:buSzPct val="90000"/>
              <a:tabLst/>
              <a:defRPr/>
            </a:pPr>
            <a:r>
              <a:rPr lang="en-US"/>
              <a:t>Click to add agenda items</a:t>
            </a:r>
          </a:p>
        </p:txBody>
      </p:sp>
      <p:sp>
        <p:nvSpPr>
          <p:cNvPr id="8" name="Text Placeholder 4">
            <a:extLst>
              <a:ext uri="{FF2B5EF4-FFF2-40B4-BE49-F238E27FC236}">
                <a16:creationId xmlns:a16="http://schemas.microsoft.com/office/drawing/2014/main" id="{55C1871A-6E6A-2788-D8A8-24520DF009E2}"/>
              </a:ext>
            </a:extLst>
          </p:cNvPr>
          <p:cNvSpPr>
            <a:spLocks noGrp="1"/>
          </p:cNvSpPr>
          <p:nvPr>
            <p:ph type="body" sz="quarter" idx="14" hasCustomPrompt="1"/>
          </p:nvPr>
        </p:nvSpPr>
        <p:spPr>
          <a:xfrm>
            <a:off x="4356100" y="2588259"/>
            <a:ext cx="3478213" cy="277320"/>
          </a:xfrm>
          <a:prstGeom prst="rect">
            <a:avLst/>
          </a:prstGeom>
        </p:spPr>
        <p:txBody>
          <a:bodyPr/>
          <a:lstStyle>
            <a:lvl1pPr marL="342900" indent="-342900">
              <a:lnSpc>
                <a:spcPct val="200000"/>
              </a:lnSpc>
              <a:spcBef>
                <a:spcPts val="0"/>
              </a:spcBef>
              <a:buSzPct val="100000"/>
              <a:buFont typeface="+mj-lt"/>
              <a:buAutoNum type="arabicPeriod"/>
              <a:defRPr>
                <a:solidFill>
                  <a:schemeClr val="tx1"/>
                </a:solidFill>
              </a:defRPr>
            </a:lvl1pPr>
          </a:lstStyle>
          <a:p>
            <a:pPr marL="342900" marR="0" lvl="0" indent="-342900" algn="l" defTabSz="932742" rtl="0" eaLnBrk="1" fontAlgn="auto" latinLnBrk="0" hangingPunct="1">
              <a:lnSpc>
                <a:spcPct val="125000"/>
              </a:lnSpc>
              <a:spcBef>
                <a:spcPct val="20000"/>
              </a:spcBef>
              <a:spcAft>
                <a:spcPts val="0"/>
              </a:spcAft>
              <a:buClrTx/>
              <a:buSzPct val="90000"/>
              <a:tabLst/>
              <a:defRPr/>
            </a:pPr>
            <a:r>
              <a:rPr lang="en-US"/>
              <a:t>Click to add agenda items</a:t>
            </a:r>
          </a:p>
        </p:txBody>
      </p:sp>
    </p:spTree>
    <p:extLst>
      <p:ext uri="{BB962C8B-B14F-4D97-AF65-F5344CB8AC3E}">
        <p14:creationId xmlns:p14="http://schemas.microsoft.com/office/powerpoint/2010/main" val="294999371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0">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12">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2">
          <p15:clr>
            <a:srgbClr val="954F72"/>
          </p15:clr>
        </p15:guide>
      </p15:sldGuideLst>
    </p:ext>
  </p:extLst>
</p:sldLayout>
</file>

<file path=ppt/slideLayouts/slideLayout407.xml><?xml version="1.0" encoding="utf-8"?>
<p:sldLayout xmlns:a="http://schemas.openxmlformats.org/drawingml/2006/main" xmlns:r="http://schemas.openxmlformats.org/officeDocument/2006/relationships" xmlns:p="http://schemas.openxmlformats.org/presentationml/2006/main" preserve="1" userDrawn="1">
  <p:cSld name="Team roster_5 members">
    <p:bg>
      <p:bgPr>
        <a:solidFill>
          <a:schemeClr val="bg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9200AA5-534F-4DB2-99C4-BD7D13E70411}"/>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9" name="Picture Placeholder 1" descr="This photo is a 'placeholder' only. Drag or drop your photo here, or click and tap the center to insert a photo.">
            <a:extLst>
              <a:ext uri="{FF2B5EF4-FFF2-40B4-BE49-F238E27FC236}">
                <a16:creationId xmlns:a16="http://schemas.microsoft.com/office/drawing/2014/main" id="{25271285-D493-2909-B8D0-4B64C7948B57}"/>
              </a:ext>
            </a:extLst>
          </p:cNvPr>
          <p:cNvSpPr>
            <a:spLocks noGrp="1" noChangeAspect="1"/>
          </p:cNvSpPr>
          <p:nvPr>
            <p:ph type="pic" sz="quarter" idx="21" hasCustomPrompt="1"/>
          </p:nvPr>
        </p:nvSpPr>
        <p:spPr bwMode="ltGray">
          <a:xfrm>
            <a:off x="597395" y="2282265"/>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1A">
            <a:extLst>
              <a:ext uri="{FF2B5EF4-FFF2-40B4-BE49-F238E27FC236}">
                <a16:creationId xmlns:a16="http://schemas.microsoft.com/office/drawing/2014/main" id="{69E33CF6-CE02-8191-5DAE-9DC52CCF2311}"/>
              </a:ext>
            </a:extLst>
          </p:cNvPr>
          <p:cNvSpPr>
            <a:spLocks noGrp="1"/>
          </p:cNvSpPr>
          <p:nvPr>
            <p:ph type="body" sz="quarter" idx="36" hasCustomPrompt="1"/>
          </p:nvPr>
        </p:nvSpPr>
        <p:spPr>
          <a:xfrm>
            <a:off x="5842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5" name="Text Placeholder 1B">
            <a:extLst>
              <a:ext uri="{FF2B5EF4-FFF2-40B4-BE49-F238E27FC236}">
                <a16:creationId xmlns:a16="http://schemas.microsoft.com/office/drawing/2014/main" id="{27D3EC30-FCEE-E7E9-9673-377FD5B34CCE}"/>
              </a:ext>
            </a:extLst>
          </p:cNvPr>
          <p:cNvSpPr>
            <a:spLocks noGrp="1"/>
          </p:cNvSpPr>
          <p:nvPr>
            <p:ph type="body" sz="quarter" idx="37" hasCustomPrompt="1"/>
          </p:nvPr>
        </p:nvSpPr>
        <p:spPr>
          <a:xfrm>
            <a:off x="5842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 name="Text Placeholder 2A sub">
            <a:extLst>
              <a:ext uri="{FF2B5EF4-FFF2-40B4-BE49-F238E27FC236}">
                <a16:creationId xmlns:a16="http://schemas.microsoft.com/office/drawing/2014/main" id="{C52F3FEC-ED52-1E1B-FEC9-D7D1ED435F20}"/>
              </a:ext>
            </a:extLst>
          </p:cNvPr>
          <p:cNvSpPr>
            <a:spLocks noGrp="1"/>
          </p:cNvSpPr>
          <p:nvPr>
            <p:ph type="body" sz="quarter" idx="48" hasCustomPrompt="1"/>
          </p:nvPr>
        </p:nvSpPr>
        <p:spPr>
          <a:xfrm>
            <a:off x="597395"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0" name="Picture Placeholder 2" descr="This photo is a 'placeholder' only. Drag or drop your photo here, or click and tap the center to insert a photo.">
            <a:extLst>
              <a:ext uri="{FF2B5EF4-FFF2-40B4-BE49-F238E27FC236}">
                <a16:creationId xmlns:a16="http://schemas.microsoft.com/office/drawing/2014/main" id="{2D0C1A78-6BFC-AA6D-9798-DE6EBCD398A3}"/>
              </a:ext>
            </a:extLst>
          </p:cNvPr>
          <p:cNvSpPr>
            <a:spLocks noGrp="1" noChangeAspect="1"/>
          </p:cNvSpPr>
          <p:nvPr>
            <p:ph type="pic" sz="quarter" idx="32" hasCustomPrompt="1"/>
          </p:nvPr>
        </p:nvSpPr>
        <p:spPr bwMode="ltGray">
          <a:xfrm>
            <a:off x="2885660"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6" name="Text Placeholder 2A">
            <a:extLst>
              <a:ext uri="{FF2B5EF4-FFF2-40B4-BE49-F238E27FC236}">
                <a16:creationId xmlns:a16="http://schemas.microsoft.com/office/drawing/2014/main" id="{22528D89-CEB2-4983-ABCA-81A91C7DBC6D}"/>
              </a:ext>
            </a:extLst>
          </p:cNvPr>
          <p:cNvSpPr>
            <a:spLocks noGrp="1"/>
          </p:cNvSpPr>
          <p:nvPr>
            <p:ph type="body" sz="quarter" idx="38" hasCustomPrompt="1"/>
          </p:nvPr>
        </p:nvSpPr>
        <p:spPr>
          <a:xfrm>
            <a:off x="28956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7" name="Text Placeholder 2B">
            <a:extLst>
              <a:ext uri="{FF2B5EF4-FFF2-40B4-BE49-F238E27FC236}">
                <a16:creationId xmlns:a16="http://schemas.microsoft.com/office/drawing/2014/main" id="{988B2881-77DC-1A2F-107B-57035EBD1E23}"/>
              </a:ext>
            </a:extLst>
          </p:cNvPr>
          <p:cNvSpPr>
            <a:spLocks noGrp="1"/>
          </p:cNvSpPr>
          <p:nvPr>
            <p:ph type="body" sz="quarter" idx="39" hasCustomPrompt="1"/>
          </p:nvPr>
        </p:nvSpPr>
        <p:spPr>
          <a:xfrm>
            <a:off x="28956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8" name="Text Placeholder 2A sub">
            <a:extLst>
              <a:ext uri="{FF2B5EF4-FFF2-40B4-BE49-F238E27FC236}">
                <a16:creationId xmlns:a16="http://schemas.microsoft.com/office/drawing/2014/main" id="{FE0BCAA1-F20A-0CFA-5AC9-055DC12ABD67}"/>
              </a:ext>
            </a:extLst>
          </p:cNvPr>
          <p:cNvSpPr>
            <a:spLocks noGrp="1"/>
          </p:cNvSpPr>
          <p:nvPr>
            <p:ph type="body" sz="quarter" idx="56" hasCustomPrompt="1"/>
          </p:nvPr>
        </p:nvSpPr>
        <p:spPr>
          <a:xfrm>
            <a:off x="2900758"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1" name="Picture Placeholder 3" descr="This photo is a 'placeholder' only. Drag or drop your photo here, or click and tap the center to insert a photo.">
            <a:extLst>
              <a:ext uri="{FF2B5EF4-FFF2-40B4-BE49-F238E27FC236}">
                <a16:creationId xmlns:a16="http://schemas.microsoft.com/office/drawing/2014/main" id="{7FEBDD14-B587-CDA5-95F6-44538FE1C49C}"/>
              </a:ext>
            </a:extLst>
          </p:cNvPr>
          <p:cNvSpPr>
            <a:spLocks noGrp="1" noChangeAspect="1"/>
          </p:cNvSpPr>
          <p:nvPr>
            <p:ph type="pic" sz="quarter" idx="33" hasCustomPrompt="1"/>
          </p:nvPr>
        </p:nvSpPr>
        <p:spPr bwMode="ltGray">
          <a:xfrm>
            <a:off x="5206586"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8" name="Text Placeholder 3A">
            <a:extLst>
              <a:ext uri="{FF2B5EF4-FFF2-40B4-BE49-F238E27FC236}">
                <a16:creationId xmlns:a16="http://schemas.microsoft.com/office/drawing/2014/main" id="{7F155CC7-5F74-3EC5-69FE-18623BEBC981}"/>
              </a:ext>
            </a:extLst>
          </p:cNvPr>
          <p:cNvSpPr>
            <a:spLocks noGrp="1"/>
          </p:cNvSpPr>
          <p:nvPr>
            <p:ph type="body" sz="quarter" idx="40" hasCustomPrompt="1"/>
          </p:nvPr>
        </p:nvSpPr>
        <p:spPr>
          <a:xfrm>
            <a:off x="51816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9" name="Text Placeholder 3B">
            <a:extLst>
              <a:ext uri="{FF2B5EF4-FFF2-40B4-BE49-F238E27FC236}">
                <a16:creationId xmlns:a16="http://schemas.microsoft.com/office/drawing/2014/main" id="{A65117A9-00CA-B026-B5F8-28A6190FD25D}"/>
              </a:ext>
            </a:extLst>
          </p:cNvPr>
          <p:cNvSpPr>
            <a:spLocks noGrp="1"/>
          </p:cNvSpPr>
          <p:nvPr>
            <p:ph type="body" sz="quarter" idx="41" hasCustomPrompt="1"/>
          </p:nvPr>
        </p:nvSpPr>
        <p:spPr>
          <a:xfrm>
            <a:off x="51816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29" name="Text Placeholder 2A sub">
            <a:extLst>
              <a:ext uri="{FF2B5EF4-FFF2-40B4-BE49-F238E27FC236}">
                <a16:creationId xmlns:a16="http://schemas.microsoft.com/office/drawing/2014/main" id="{289A9AE8-EBC7-0EC4-72DB-47F17F26ADFC}"/>
              </a:ext>
            </a:extLst>
          </p:cNvPr>
          <p:cNvSpPr>
            <a:spLocks noGrp="1"/>
          </p:cNvSpPr>
          <p:nvPr>
            <p:ph type="body" sz="quarter" idx="57" hasCustomPrompt="1"/>
          </p:nvPr>
        </p:nvSpPr>
        <p:spPr>
          <a:xfrm>
            <a:off x="5180970"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2" name="Picture Placeholder 4" descr="This photo is a 'placeholder' only. Drag or drop your photo here, or click and tap the center to insert a photo.">
            <a:extLst>
              <a:ext uri="{FF2B5EF4-FFF2-40B4-BE49-F238E27FC236}">
                <a16:creationId xmlns:a16="http://schemas.microsoft.com/office/drawing/2014/main" id="{25464B59-7AE7-A605-E22D-D314BEDA3866}"/>
              </a:ext>
            </a:extLst>
          </p:cNvPr>
          <p:cNvSpPr>
            <a:spLocks noGrp="1" noChangeAspect="1"/>
          </p:cNvSpPr>
          <p:nvPr>
            <p:ph type="pic" sz="quarter" idx="34" hasCustomPrompt="1"/>
          </p:nvPr>
        </p:nvSpPr>
        <p:spPr bwMode="ltGray">
          <a:xfrm>
            <a:off x="7444409"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4A">
            <a:extLst>
              <a:ext uri="{FF2B5EF4-FFF2-40B4-BE49-F238E27FC236}">
                <a16:creationId xmlns:a16="http://schemas.microsoft.com/office/drawing/2014/main" id="{7A6A4F37-A255-2C20-A048-E8875097C2AA}"/>
              </a:ext>
            </a:extLst>
          </p:cNvPr>
          <p:cNvSpPr>
            <a:spLocks noGrp="1"/>
          </p:cNvSpPr>
          <p:nvPr>
            <p:ph type="body" sz="quarter" idx="42" hasCustomPrompt="1"/>
          </p:nvPr>
        </p:nvSpPr>
        <p:spPr>
          <a:xfrm>
            <a:off x="7453312"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21" name="Text Placeholder 4B">
            <a:extLst>
              <a:ext uri="{FF2B5EF4-FFF2-40B4-BE49-F238E27FC236}">
                <a16:creationId xmlns:a16="http://schemas.microsoft.com/office/drawing/2014/main" id="{36635293-12C9-9787-FE93-1496939C8C5D}"/>
              </a:ext>
            </a:extLst>
          </p:cNvPr>
          <p:cNvSpPr>
            <a:spLocks noGrp="1"/>
          </p:cNvSpPr>
          <p:nvPr>
            <p:ph type="body" sz="quarter" idx="43" hasCustomPrompt="1"/>
          </p:nvPr>
        </p:nvSpPr>
        <p:spPr>
          <a:xfrm>
            <a:off x="7453312"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30" name="Text Placeholder 2A sub">
            <a:extLst>
              <a:ext uri="{FF2B5EF4-FFF2-40B4-BE49-F238E27FC236}">
                <a16:creationId xmlns:a16="http://schemas.microsoft.com/office/drawing/2014/main" id="{1CE5E349-E2C2-B62B-6BC7-D0115872991F}"/>
              </a:ext>
            </a:extLst>
          </p:cNvPr>
          <p:cNvSpPr>
            <a:spLocks noGrp="1"/>
          </p:cNvSpPr>
          <p:nvPr>
            <p:ph type="body" sz="quarter" idx="58" hasCustomPrompt="1"/>
          </p:nvPr>
        </p:nvSpPr>
        <p:spPr>
          <a:xfrm>
            <a:off x="7426459"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3" name="Picture Placeholder 5" descr="This photo is a 'placeholder' only. Drag or drop your photo here, or click and tap the center to insert a photo.">
            <a:extLst>
              <a:ext uri="{FF2B5EF4-FFF2-40B4-BE49-F238E27FC236}">
                <a16:creationId xmlns:a16="http://schemas.microsoft.com/office/drawing/2014/main" id="{0F75E86C-ECD1-BDC8-0943-DCE2B3FACB6C}"/>
              </a:ext>
            </a:extLst>
          </p:cNvPr>
          <p:cNvSpPr>
            <a:spLocks noGrp="1" noChangeAspect="1"/>
          </p:cNvSpPr>
          <p:nvPr>
            <p:ph type="pic" sz="quarter" idx="35" hasCustomPrompt="1"/>
          </p:nvPr>
        </p:nvSpPr>
        <p:spPr bwMode="ltGray">
          <a:xfrm>
            <a:off x="9732820" y="2282265"/>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2" name="Text Placeholder 5A">
            <a:extLst>
              <a:ext uri="{FF2B5EF4-FFF2-40B4-BE49-F238E27FC236}">
                <a16:creationId xmlns:a16="http://schemas.microsoft.com/office/drawing/2014/main" id="{944DC697-F755-6838-B8CC-0A3E0EE7066C}"/>
              </a:ext>
            </a:extLst>
          </p:cNvPr>
          <p:cNvSpPr>
            <a:spLocks noGrp="1"/>
          </p:cNvSpPr>
          <p:nvPr>
            <p:ph type="body" sz="quarter" idx="44" hasCustomPrompt="1"/>
          </p:nvPr>
        </p:nvSpPr>
        <p:spPr>
          <a:xfrm>
            <a:off x="9725024"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23" name="Text Placeholder 5B">
            <a:extLst>
              <a:ext uri="{FF2B5EF4-FFF2-40B4-BE49-F238E27FC236}">
                <a16:creationId xmlns:a16="http://schemas.microsoft.com/office/drawing/2014/main" id="{2011B957-D1A2-2DAE-D594-2F0E38E21978}"/>
              </a:ext>
            </a:extLst>
          </p:cNvPr>
          <p:cNvSpPr>
            <a:spLocks noGrp="1"/>
          </p:cNvSpPr>
          <p:nvPr>
            <p:ph type="body" sz="quarter" idx="45" hasCustomPrompt="1"/>
          </p:nvPr>
        </p:nvSpPr>
        <p:spPr>
          <a:xfrm>
            <a:off x="9725024"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31" name="Text Placeholder 2A sub">
            <a:extLst>
              <a:ext uri="{FF2B5EF4-FFF2-40B4-BE49-F238E27FC236}">
                <a16:creationId xmlns:a16="http://schemas.microsoft.com/office/drawing/2014/main" id="{9E177AA9-B8CD-4FAB-41EF-487A1817117B}"/>
              </a:ext>
            </a:extLst>
          </p:cNvPr>
          <p:cNvSpPr>
            <a:spLocks noGrp="1"/>
          </p:cNvSpPr>
          <p:nvPr>
            <p:ph type="body" sz="quarter" idx="59" hasCustomPrompt="1"/>
          </p:nvPr>
        </p:nvSpPr>
        <p:spPr>
          <a:xfrm>
            <a:off x="9729821"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Tree>
    <p:extLst>
      <p:ext uri="{BB962C8B-B14F-4D97-AF65-F5344CB8AC3E}">
        <p14:creationId xmlns:p14="http://schemas.microsoft.com/office/powerpoint/2010/main" val="9437924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4">
          <p15:clr>
            <a:srgbClr val="954F72"/>
          </p15:clr>
        </p15:guide>
      </p15:sldGuideLst>
    </p:ext>
  </p:extLst>
</p:sldLayout>
</file>

<file path=ppt/slideLayouts/slideLayout408.xml><?xml version="1.0" encoding="utf-8"?>
<p:sldLayout xmlns:a="http://schemas.openxmlformats.org/drawingml/2006/main" xmlns:r="http://schemas.openxmlformats.org/officeDocument/2006/relationships" xmlns:p="http://schemas.openxmlformats.org/presentationml/2006/main" preserve="1" userDrawn="1">
  <p:cSld name="Team roster_Multiple teams">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80" name="Team 1">
            <a:extLst>
              <a:ext uri="{FF2B5EF4-FFF2-40B4-BE49-F238E27FC236}">
                <a16:creationId xmlns:a16="http://schemas.microsoft.com/office/drawing/2014/main" id="{EAC1260E-BA48-53D3-BF6A-F6A0DFCCE784}"/>
              </a:ext>
            </a:extLst>
          </p:cNvPr>
          <p:cNvSpPr>
            <a:spLocks noGrp="1"/>
          </p:cNvSpPr>
          <p:nvPr>
            <p:ph type="body" sz="quarter" idx="41" hasCustomPrompt="1"/>
          </p:nvPr>
        </p:nvSpPr>
        <p:spPr>
          <a:xfrm>
            <a:off x="584200" y="2038192"/>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58" name="Picture 1A" descr="This photo is a 'placeholder' only. Drag or drop your photo here, or click and tap the center to insert a photo.">
            <a:extLst>
              <a:ext uri="{FF2B5EF4-FFF2-40B4-BE49-F238E27FC236}">
                <a16:creationId xmlns:a16="http://schemas.microsoft.com/office/drawing/2014/main" id="{CF09008E-C8DA-8542-44BB-F1439E163666}"/>
              </a:ext>
            </a:extLst>
          </p:cNvPr>
          <p:cNvSpPr>
            <a:spLocks noGrp="1" noChangeAspect="1"/>
          </p:cNvSpPr>
          <p:nvPr>
            <p:ph type="pic" sz="quarter" idx="28"/>
          </p:nvPr>
        </p:nvSpPr>
        <p:spPr bwMode="ltGray">
          <a:xfrm>
            <a:off x="2179638"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87" name="Text 1A">
            <a:extLst>
              <a:ext uri="{FF2B5EF4-FFF2-40B4-BE49-F238E27FC236}">
                <a16:creationId xmlns:a16="http://schemas.microsoft.com/office/drawing/2014/main" id="{D337A474-C652-3B0E-29FC-8E6BCEB708D7}"/>
              </a:ext>
            </a:extLst>
          </p:cNvPr>
          <p:cNvSpPr>
            <a:spLocks noGrp="1"/>
          </p:cNvSpPr>
          <p:nvPr>
            <p:ph type="body" sz="quarter" idx="45" hasCustomPrompt="1"/>
          </p:nvPr>
        </p:nvSpPr>
        <p:spPr>
          <a:xfrm>
            <a:off x="3193643"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88" name="Text 1A sub">
            <a:extLst>
              <a:ext uri="{FF2B5EF4-FFF2-40B4-BE49-F238E27FC236}">
                <a16:creationId xmlns:a16="http://schemas.microsoft.com/office/drawing/2014/main" id="{1F00B75E-01E0-5E87-E386-BDFC35FFFF8F}"/>
              </a:ext>
            </a:extLst>
          </p:cNvPr>
          <p:cNvSpPr>
            <a:spLocks noGrp="1"/>
          </p:cNvSpPr>
          <p:nvPr>
            <p:ph type="body" sz="quarter" idx="46" hasCustomPrompt="1"/>
          </p:nvPr>
        </p:nvSpPr>
        <p:spPr>
          <a:xfrm>
            <a:off x="3193643"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2" name="Picture1B" descr="This photo is a 'placeholder' only. Drag or drop your photo here, or click and tap the center to insert a photo.">
            <a:extLst>
              <a:ext uri="{FF2B5EF4-FFF2-40B4-BE49-F238E27FC236}">
                <a16:creationId xmlns:a16="http://schemas.microsoft.com/office/drawing/2014/main" id="{CEACD9E7-51B8-5254-3686-175C5BB133DF}"/>
              </a:ext>
            </a:extLst>
          </p:cNvPr>
          <p:cNvSpPr>
            <a:spLocks noGrp="1" noChangeAspect="1"/>
          </p:cNvSpPr>
          <p:nvPr>
            <p:ph type="pic" sz="quarter" idx="32"/>
          </p:nvPr>
        </p:nvSpPr>
        <p:spPr bwMode="ltGray">
          <a:xfrm>
            <a:off x="4609587"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9" name="Text Placeholder 1B">
            <a:extLst>
              <a:ext uri="{FF2B5EF4-FFF2-40B4-BE49-F238E27FC236}">
                <a16:creationId xmlns:a16="http://schemas.microsoft.com/office/drawing/2014/main" id="{A2873A7E-CEE4-0C4E-8167-6EF0987D2674}"/>
              </a:ext>
            </a:extLst>
          </p:cNvPr>
          <p:cNvSpPr>
            <a:spLocks noGrp="1"/>
          </p:cNvSpPr>
          <p:nvPr>
            <p:ph type="body" sz="quarter" idx="53" hasCustomPrompt="1"/>
          </p:nvPr>
        </p:nvSpPr>
        <p:spPr>
          <a:xfrm>
            <a:off x="5627448"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0" name="Text Placeholder 1B sub">
            <a:extLst>
              <a:ext uri="{FF2B5EF4-FFF2-40B4-BE49-F238E27FC236}">
                <a16:creationId xmlns:a16="http://schemas.microsoft.com/office/drawing/2014/main" id="{AB9871B7-8BB1-E459-64EE-59D815CD2383}"/>
              </a:ext>
            </a:extLst>
          </p:cNvPr>
          <p:cNvSpPr>
            <a:spLocks noGrp="1"/>
          </p:cNvSpPr>
          <p:nvPr>
            <p:ph type="body" sz="quarter" idx="54" hasCustomPrompt="1"/>
          </p:nvPr>
        </p:nvSpPr>
        <p:spPr>
          <a:xfrm>
            <a:off x="5627448"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6" name="Picture 1C" descr="This photo is a 'placeholder' only. Drag or drop your photo here, or click and tap the center to insert a photo.">
            <a:extLst>
              <a:ext uri="{FF2B5EF4-FFF2-40B4-BE49-F238E27FC236}">
                <a16:creationId xmlns:a16="http://schemas.microsoft.com/office/drawing/2014/main" id="{670E16F5-3AA1-FEA9-317D-C40075021B6D}"/>
              </a:ext>
            </a:extLst>
          </p:cNvPr>
          <p:cNvSpPr>
            <a:spLocks noGrp="1" noChangeAspect="1"/>
          </p:cNvSpPr>
          <p:nvPr>
            <p:ph type="pic" sz="quarter" idx="36"/>
          </p:nvPr>
        </p:nvSpPr>
        <p:spPr bwMode="ltGray">
          <a:xfrm>
            <a:off x="7049911"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7" name="Text Placeholder 58">
            <a:extLst>
              <a:ext uri="{FF2B5EF4-FFF2-40B4-BE49-F238E27FC236}">
                <a16:creationId xmlns:a16="http://schemas.microsoft.com/office/drawing/2014/main" id="{68856651-193C-FF68-98C9-C951D0E77529}"/>
              </a:ext>
            </a:extLst>
          </p:cNvPr>
          <p:cNvSpPr>
            <a:spLocks noGrp="1"/>
          </p:cNvSpPr>
          <p:nvPr>
            <p:ph type="body" sz="quarter" idx="61" hasCustomPrompt="1"/>
          </p:nvPr>
        </p:nvSpPr>
        <p:spPr>
          <a:xfrm>
            <a:off x="8057744"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8" name="Text Placeholder 58">
            <a:extLst>
              <a:ext uri="{FF2B5EF4-FFF2-40B4-BE49-F238E27FC236}">
                <a16:creationId xmlns:a16="http://schemas.microsoft.com/office/drawing/2014/main" id="{FB65F947-C716-277E-9951-A3340251913A}"/>
              </a:ext>
            </a:extLst>
          </p:cNvPr>
          <p:cNvSpPr>
            <a:spLocks noGrp="1"/>
          </p:cNvSpPr>
          <p:nvPr>
            <p:ph type="body" sz="quarter" idx="62" hasCustomPrompt="1"/>
          </p:nvPr>
        </p:nvSpPr>
        <p:spPr>
          <a:xfrm>
            <a:off x="8057744"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8" name="Picture 1D" descr="This photo is a 'placeholder' only. Drag or drop your photo here, or click and tap the center to insert a photo.">
            <a:extLst>
              <a:ext uri="{FF2B5EF4-FFF2-40B4-BE49-F238E27FC236}">
                <a16:creationId xmlns:a16="http://schemas.microsoft.com/office/drawing/2014/main" id="{EAF85CD8-23DF-4DD3-E38F-BC7907F52278}"/>
              </a:ext>
            </a:extLst>
          </p:cNvPr>
          <p:cNvSpPr>
            <a:spLocks noGrp="1" noChangeAspect="1"/>
          </p:cNvSpPr>
          <p:nvPr>
            <p:ph type="pic" sz="quarter" idx="40"/>
          </p:nvPr>
        </p:nvSpPr>
        <p:spPr bwMode="ltGray">
          <a:xfrm>
            <a:off x="9485490"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5" name="Text Placeholder 58">
            <a:extLst>
              <a:ext uri="{FF2B5EF4-FFF2-40B4-BE49-F238E27FC236}">
                <a16:creationId xmlns:a16="http://schemas.microsoft.com/office/drawing/2014/main" id="{2F40174B-F79F-9DA2-D924-306D82B535A7}"/>
              </a:ext>
            </a:extLst>
          </p:cNvPr>
          <p:cNvSpPr>
            <a:spLocks noGrp="1"/>
          </p:cNvSpPr>
          <p:nvPr>
            <p:ph type="body" sz="quarter" idx="69" hasCustomPrompt="1"/>
          </p:nvPr>
        </p:nvSpPr>
        <p:spPr>
          <a:xfrm>
            <a:off x="10478312"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6" name="Text Placeholder 58">
            <a:extLst>
              <a:ext uri="{FF2B5EF4-FFF2-40B4-BE49-F238E27FC236}">
                <a16:creationId xmlns:a16="http://schemas.microsoft.com/office/drawing/2014/main" id="{AC4C1DAE-B629-901C-0D8E-C695BB26A8F8}"/>
              </a:ext>
            </a:extLst>
          </p:cNvPr>
          <p:cNvSpPr>
            <a:spLocks noGrp="1"/>
          </p:cNvSpPr>
          <p:nvPr>
            <p:ph type="body" sz="quarter" idx="70" hasCustomPrompt="1"/>
          </p:nvPr>
        </p:nvSpPr>
        <p:spPr>
          <a:xfrm>
            <a:off x="10478312"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3" name="Straight Connector 2">
            <a:extLst>
              <a:ext uri="{FF2B5EF4-FFF2-40B4-BE49-F238E27FC236}">
                <a16:creationId xmlns:a16="http://schemas.microsoft.com/office/drawing/2014/main" id="{52987D6A-0F2F-4E5F-3007-F11565E4BC07}"/>
              </a:ext>
            </a:extLst>
          </p:cNvPr>
          <p:cNvCxnSpPr>
            <a:cxnSpLocks/>
          </p:cNvCxnSpPr>
          <p:nvPr userDrawn="1"/>
        </p:nvCxnSpPr>
        <p:spPr>
          <a:xfrm>
            <a:off x="588662" y="2796209"/>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4" name="Team 2">
            <a:extLst>
              <a:ext uri="{FF2B5EF4-FFF2-40B4-BE49-F238E27FC236}">
                <a16:creationId xmlns:a16="http://schemas.microsoft.com/office/drawing/2014/main" id="{F05EC6DD-FD7C-4893-626E-18BCABF1A730}"/>
              </a:ext>
            </a:extLst>
          </p:cNvPr>
          <p:cNvSpPr>
            <a:spLocks noGrp="1"/>
          </p:cNvSpPr>
          <p:nvPr>
            <p:ph type="body" sz="quarter" idx="42" hasCustomPrompt="1"/>
          </p:nvPr>
        </p:nvSpPr>
        <p:spPr>
          <a:xfrm>
            <a:off x="584200" y="327660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52" name="Picture 2A" descr="This photo is a 'placeholder' only. Drag or drop your photo here, or click and tap the center to insert a photo.">
            <a:extLst>
              <a:ext uri="{FF2B5EF4-FFF2-40B4-BE49-F238E27FC236}">
                <a16:creationId xmlns:a16="http://schemas.microsoft.com/office/drawing/2014/main" id="{3683265F-012D-6F07-2701-CE059692723B}"/>
              </a:ext>
            </a:extLst>
          </p:cNvPr>
          <p:cNvSpPr>
            <a:spLocks noGrp="1" noChangeAspect="1"/>
          </p:cNvSpPr>
          <p:nvPr>
            <p:ph type="pic" sz="quarter" idx="27"/>
          </p:nvPr>
        </p:nvSpPr>
        <p:spPr bwMode="ltGray">
          <a:xfrm>
            <a:off x="2179638"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3" name="Text Placeholder 2A">
            <a:extLst>
              <a:ext uri="{FF2B5EF4-FFF2-40B4-BE49-F238E27FC236}">
                <a16:creationId xmlns:a16="http://schemas.microsoft.com/office/drawing/2014/main" id="{9AC7CBEF-A69C-1153-95E2-03B55A949BC6}"/>
              </a:ext>
            </a:extLst>
          </p:cNvPr>
          <p:cNvSpPr>
            <a:spLocks noGrp="1"/>
          </p:cNvSpPr>
          <p:nvPr>
            <p:ph type="body" sz="quarter" idx="47" hasCustomPrompt="1"/>
          </p:nvPr>
        </p:nvSpPr>
        <p:spPr>
          <a:xfrm>
            <a:off x="3193643"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4" name="Text Placeholder 2A sub">
            <a:extLst>
              <a:ext uri="{FF2B5EF4-FFF2-40B4-BE49-F238E27FC236}">
                <a16:creationId xmlns:a16="http://schemas.microsoft.com/office/drawing/2014/main" id="{18F72234-E1C0-2AE8-3856-A9DA5D3E2366}"/>
              </a:ext>
            </a:extLst>
          </p:cNvPr>
          <p:cNvSpPr>
            <a:spLocks noGrp="1"/>
          </p:cNvSpPr>
          <p:nvPr>
            <p:ph type="body" sz="quarter" idx="48" hasCustomPrompt="1"/>
          </p:nvPr>
        </p:nvSpPr>
        <p:spPr>
          <a:xfrm>
            <a:off x="3193643"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1" name="Picture 2B" descr="This photo is a 'placeholder' only. Drag or drop your photo here, or click and tap the center to insert a photo.">
            <a:extLst>
              <a:ext uri="{FF2B5EF4-FFF2-40B4-BE49-F238E27FC236}">
                <a16:creationId xmlns:a16="http://schemas.microsoft.com/office/drawing/2014/main" id="{F86601BD-7BF4-FD32-0E9B-6603872589C2}"/>
              </a:ext>
            </a:extLst>
          </p:cNvPr>
          <p:cNvSpPr>
            <a:spLocks noGrp="1" noChangeAspect="1"/>
          </p:cNvSpPr>
          <p:nvPr>
            <p:ph type="pic" sz="quarter" idx="31"/>
          </p:nvPr>
        </p:nvSpPr>
        <p:spPr bwMode="ltGray">
          <a:xfrm>
            <a:off x="4609587"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1" name="Text Placeholder 2B">
            <a:extLst>
              <a:ext uri="{FF2B5EF4-FFF2-40B4-BE49-F238E27FC236}">
                <a16:creationId xmlns:a16="http://schemas.microsoft.com/office/drawing/2014/main" id="{D256E125-F361-C485-DF03-CDF838C4C5D4}"/>
              </a:ext>
            </a:extLst>
          </p:cNvPr>
          <p:cNvSpPr>
            <a:spLocks noGrp="1"/>
          </p:cNvSpPr>
          <p:nvPr>
            <p:ph type="body" sz="quarter" idx="55" hasCustomPrompt="1"/>
          </p:nvPr>
        </p:nvSpPr>
        <p:spPr>
          <a:xfrm>
            <a:off x="5627448"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2" name="Text Placeholder 2B_sub">
            <a:extLst>
              <a:ext uri="{FF2B5EF4-FFF2-40B4-BE49-F238E27FC236}">
                <a16:creationId xmlns:a16="http://schemas.microsoft.com/office/drawing/2014/main" id="{F1DB8B55-ADB7-52BB-3EA5-71726CCBB1E1}"/>
              </a:ext>
            </a:extLst>
          </p:cNvPr>
          <p:cNvSpPr>
            <a:spLocks noGrp="1"/>
          </p:cNvSpPr>
          <p:nvPr>
            <p:ph type="body" sz="quarter" idx="56" hasCustomPrompt="1"/>
          </p:nvPr>
        </p:nvSpPr>
        <p:spPr>
          <a:xfrm>
            <a:off x="5627448"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5" name="Picture 2C" descr="This photo is a 'placeholder' only. Drag or drop your photo here, or click and tap the center to insert a photo.">
            <a:extLst>
              <a:ext uri="{FF2B5EF4-FFF2-40B4-BE49-F238E27FC236}">
                <a16:creationId xmlns:a16="http://schemas.microsoft.com/office/drawing/2014/main" id="{A2A2A427-02F5-F017-0838-E8FC6DFD9DCC}"/>
              </a:ext>
            </a:extLst>
          </p:cNvPr>
          <p:cNvSpPr>
            <a:spLocks noGrp="1" noChangeAspect="1"/>
          </p:cNvSpPr>
          <p:nvPr>
            <p:ph type="pic" sz="quarter" idx="35"/>
          </p:nvPr>
        </p:nvSpPr>
        <p:spPr bwMode="ltGray">
          <a:xfrm>
            <a:off x="7049911"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9" name="Text Placeholder 58">
            <a:extLst>
              <a:ext uri="{FF2B5EF4-FFF2-40B4-BE49-F238E27FC236}">
                <a16:creationId xmlns:a16="http://schemas.microsoft.com/office/drawing/2014/main" id="{05DDA5ED-C3DB-E9E2-8971-D0105F3DD1BB}"/>
              </a:ext>
            </a:extLst>
          </p:cNvPr>
          <p:cNvSpPr>
            <a:spLocks noGrp="1"/>
          </p:cNvSpPr>
          <p:nvPr>
            <p:ph type="body" sz="quarter" idx="63" hasCustomPrompt="1"/>
          </p:nvPr>
        </p:nvSpPr>
        <p:spPr>
          <a:xfrm>
            <a:off x="8057744"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0" name="Text Placeholder 58">
            <a:extLst>
              <a:ext uri="{FF2B5EF4-FFF2-40B4-BE49-F238E27FC236}">
                <a16:creationId xmlns:a16="http://schemas.microsoft.com/office/drawing/2014/main" id="{0104D511-D561-3E1E-E563-D5816B57812C}"/>
              </a:ext>
            </a:extLst>
          </p:cNvPr>
          <p:cNvSpPr>
            <a:spLocks noGrp="1"/>
          </p:cNvSpPr>
          <p:nvPr>
            <p:ph type="body" sz="quarter" idx="64" hasCustomPrompt="1"/>
          </p:nvPr>
        </p:nvSpPr>
        <p:spPr>
          <a:xfrm>
            <a:off x="8057744"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7" name="Picture 2D" descr="This photo is a 'placeholder' only. Drag or drop your photo here, or click and tap the center to insert a photo.">
            <a:extLst>
              <a:ext uri="{FF2B5EF4-FFF2-40B4-BE49-F238E27FC236}">
                <a16:creationId xmlns:a16="http://schemas.microsoft.com/office/drawing/2014/main" id="{0B58B8BD-A5A8-318B-F148-ECBE35A9C859}"/>
              </a:ext>
            </a:extLst>
          </p:cNvPr>
          <p:cNvSpPr>
            <a:spLocks noGrp="1" noChangeAspect="1"/>
          </p:cNvSpPr>
          <p:nvPr>
            <p:ph type="pic" sz="quarter" idx="39"/>
          </p:nvPr>
        </p:nvSpPr>
        <p:spPr bwMode="ltGray">
          <a:xfrm>
            <a:off x="9485490"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7" name="Text Placeholder 58">
            <a:extLst>
              <a:ext uri="{FF2B5EF4-FFF2-40B4-BE49-F238E27FC236}">
                <a16:creationId xmlns:a16="http://schemas.microsoft.com/office/drawing/2014/main" id="{AC77C908-9B8C-7BC9-E855-60861BF60189}"/>
              </a:ext>
            </a:extLst>
          </p:cNvPr>
          <p:cNvSpPr>
            <a:spLocks noGrp="1"/>
          </p:cNvSpPr>
          <p:nvPr>
            <p:ph type="body" sz="quarter" idx="71" hasCustomPrompt="1"/>
          </p:nvPr>
        </p:nvSpPr>
        <p:spPr>
          <a:xfrm>
            <a:off x="10478312"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8" name="Text Placeholder 58">
            <a:extLst>
              <a:ext uri="{FF2B5EF4-FFF2-40B4-BE49-F238E27FC236}">
                <a16:creationId xmlns:a16="http://schemas.microsoft.com/office/drawing/2014/main" id="{2A31E680-8947-2CD1-1234-0D804919CD67}"/>
              </a:ext>
            </a:extLst>
          </p:cNvPr>
          <p:cNvSpPr>
            <a:spLocks noGrp="1"/>
          </p:cNvSpPr>
          <p:nvPr>
            <p:ph type="body" sz="quarter" idx="72" hasCustomPrompt="1"/>
          </p:nvPr>
        </p:nvSpPr>
        <p:spPr>
          <a:xfrm>
            <a:off x="10478312"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5" name="Straight Connector 4">
            <a:extLst>
              <a:ext uri="{FF2B5EF4-FFF2-40B4-BE49-F238E27FC236}">
                <a16:creationId xmlns:a16="http://schemas.microsoft.com/office/drawing/2014/main" id="{3DC66D7B-06E6-2FE1-9070-DA44529047F6}"/>
              </a:ext>
            </a:extLst>
          </p:cNvPr>
          <p:cNvCxnSpPr>
            <a:cxnSpLocks/>
          </p:cNvCxnSpPr>
          <p:nvPr userDrawn="1"/>
        </p:nvCxnSpPr>
        <p:spPr>
          <a:xfrm>
            <a:off x="588662" y="3962400"/>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5" name="Team 3">
            <a:extLst>
              <a:ext uri="{FF2B5EF4-FFF2-40B4-BE49-F238E27FC236}">
                <a16:creationId xmlns:a16="http://schemas.microsoft.com/office/drawing/2014/main" id="{C9A48E5A-0196-C631-5677-E552C3FEB3E7}"/>
              </a:ext>
            </a:extLst>
          </p:cNvPr>
          <p:cNvSpPr>
            <a:spLocks noGrp="1"/>
          </p:cNvSpPr>
          <p:nvPr>
            <p:ph type="body" sz="quarter" idx="43" hasCustomPrompt="1"/>
          </p:nvPr>
        </p:nvSpPr>
        <p:spPr>
          <a:xfrm>
            <a:off x="584200" y="441960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46" name="Picture 3A" descr="This photo is a 'placeholder' only. Drag or drop your photo here, or click and tap the center to insert a photo.">
            <a:extLst>
              <a:ext uri="{FF2B5EF4-FFF2-40B4-BE49-F238E27FC236}">
                <a16:creationId xmlns:a16="http://schemas.microsoft.com/office/drawing/2014/main" id="{2B8FDD32-8611-99C5-65AA-30B05B6B84E5}"/>
              </a:ext>
            </a:extLst>
          </p:cNvPr>
          <p:cNvSpPr>
            <a:spLocks noGrp="1" noChangeAspect="1"/>
          </p:cNvSpPr>
          <p:nvPr>
            <p:ph type="pic" sz="quarter" idx="26"/>
          </p:nvPr>
        </p:nvSpPr>
        <p:spPr bwMode="ltGray">
          <a:xfrm>
            <a:off x="2179638"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5" name="Text Placeholder 3A">
            <a:extLst>
              <a:ext uri="{FF2B5EF4-FFF2-40B4-BE49-F238E27FC236}">
                <a16:creationId xmlns:a16="http://schemas.microsoft.com/office/drawing/2014/main" id="{AB41C42A-097D-F7C2-91BF-D2FDE2773E78}"/>
              </a:ext>
            </a:extLst>
          </p:cNvPr>
          <p:cNvSpPr>
            <a:spLocks noGrp="1"/>
          </p:cNvSpPr>
          <p:nvPr>
            <p:ph type="body" sz="quarter" idx="49" hasCustomPrompt="1"/>
          </p:nvPr>
        </p:nvSpPr>
        <p:spPr>
          <a:xfrm>
            <a:off x="3193643"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6" name="Text Placeholder 3A sub">
            <a:extLst>
              <a:ext uri="{FF2B5EF4-FFF2-40B4-BE49-F238E27FC236}">
                <a16:creationId xmlns:a16="http://schemas.microsoft.com/office/drawing/2014/main" id="{E34BEA59-3674-ABE7-E437-F17A376FE647}"/>
              </a:ext>
            </a:extLst>
          </p:cNvPr>
          <p:cNvSpPr>
            <a:spLocks noGrp="1"/>
          </p:cNvSpPr>
          <p:nvPr>
            <p:ph type="body" sz="quarter" idx="50" hasCustomPrompt="1"/>
          </p:nvPr>
        </p:nvSpPr>
        <p:spPr>
          <a:xfrm>
            <a:off x="3193643"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0" name="Picture 3B" descr="This photo is a 'placeholder' only. Drag or drop your photo here, or click and tap the center to insert a photo.">
            <a:extLst>
              <a:ext uri="{FF2B5EF4-FFF2-40B4-BE49-F238E27FC236}">
                <a16:creationId xmlns:a16="http://schemas.microsoft.com/office/drawing/2014/main" id="{5576858D-E43A-F58A-9786-696B6702B5D5}"/>
              </a:ext>
            </a:extLst>
          </p:cNvPr>
          <p:cNvSpPr>
            <a:spLocks noGrp="1" noChangeAspect="1"/>
          </p:cNvSpPr>
          <p:nvPr>
            <p:ph type="pic" sz="quarter" idx="30"/>
          </p:nvPr>
        </p:nvSpPr>
        <p:spPr bwMode="ltGray">
          <a:xfrm>
            <a:off x="4609587"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3" name="Text Placeholder 3B">
            <a:extLst>
              <a:ext uri="{FF2B5EF4-FFF2-40B4-BE49-F238E27FC236}">
                <a16:creationId xmlns:a16="http://schemas.microsoft.com/office/drawing/2014/main" id="{4A30D761-3882-FCA7-7248-8122AADDA411}"/>
              </a:ext>
            </a:extLst>
          </p:cNvPr>
          <p:cNvSpPr>
            <a:spLocks noGrp="1"/>
          </p:cNvSpPr>
          <p:nvPr>
            <p:ph type="body" sz="quarter" idx="57" hasCustomPrompt="1"/>
          </p:nvPr>
        </p:nvSpPr>
        <p:spPr>
          <a:xfrm>
            <a:off x="5627448"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4" name="Text Placeholder 3B sub">
            <a:extLst>
              <a:ext uri="{FF2B5EF4-FFF2-40B4-BE49-F238E27FC236}">
                <a16:creationId xmlns:a16="http://schemas.microsoft.com/office/drawing/2014/main" id="{224312F0-9FF2-699F-BDB5-D290316F2A15}"/>
              </a:ext>
            </a:extLst>
          </p:cNvPr>
          <p:cNvSpPr>
            <a:spLocks noGrp="1"/>
          </p:cNvSpPr>
          <p:nvPr>
            <p:ph type="body" sz="quarter" idx="58" hasCustomPrompt="1"/>
          </p:nvPr>
        </p:nvSpPr>
        <p:spPr>
          <a:xfrm>
            <a:off x="5627448"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4" name="Picture 3C" descr="This photo is a 'placeholder' only. Drag or drop your photo here, or click and tap the center to insert a photo.">
            <a:extLst>
              <a:ext uri="{FF2B5EF4-FFF2-40B4-BE49-F238E27FC236}">
                <a16:creationId xmlns:a16="http://schemas.microsoft.com/office/drawing/2014/main" id="{C85BA239-1EC8-4FFB-7EB6-F28B89D75B63}"/>
              </a:ext>
            </a:extLst>
          </p:cNvPr>
          <p:cNvSpPr>
            <a:spLocks noGrp="1" noChangeAspect="1"/>
          </p:cNvSpPr>
          <p:nvPr>
            <p:ph type="pic" sz="quarter" idx="34"/>
          </p:nvPr>
        </p:nvSpPr>
        <p:spPr bwMode="ltGray">
          <a:xfrm>
            <a:off x="7049911"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1" name="Text Placeholder 3C">
            <a:extLst>
              <a:ext uri="{FF2B5EF4-FFF2-40B4-BE49-F238E27FC236}">
                <a16:creationId xmlns:a16="http://schemas.microsoft.com/office/drawing/2014/main" id="{599F4DE5-344C-7327-0697-53FD699839F4}"/>
              </a:ext>
            </a:extLst>
          </p:cNvPr>
          <p:cNvSpPr>
            <a:spLocks noGrp="1"/>
          </p:cNvSpPr>
          <p:nvPr>
            <p:ph type="body" sz="quarter" idx="65" hasCustomPrompt="1"/>
          </p:nvPr>
        </p:nvSpPr>
        <p:spPr>
          <a:xfrm>
            <a:off x="8057744"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2" name="Text Placeholder 3C sub">
            <a:extLst>
              <a:ext uri="{FF2B5EF4-FFF2-40B4-BE49-F238E27FC236}">
                <a16:creationId xmlns:a16="http://schemas.microsoft.com/office/drawing/2014/main" id="{4151E608-DEC2-D4C7-825C-79D125D7F057}"/>
              </a:ext>
            </a:extLst>
          </p:cNvPr>
          <p:cNvSpPr>
            <a:spLocks noGrp="1"/>
          </p:cNvSpPr>
          <p:nvPr>
            <p:ph type="body" sz="quarter" idx="66" hasCustomPrompt="1"/>
          </p:nvPr>
        </p:nvSpPr>
        <p:spPr>
          <a:xfrm>
            <a:off x="8057744"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6" name="Picture 3D" descr="This photo is a 'placeholder' only. Drag or drop your photo here, or click and tap the center to insert a photo.">
            <a:extLst>
              <a:ext uri="{FF2B5EF4-FFF2-40B4-BE49-F238E27FC236}">
                <a16:creationId xmlns:a16="http://schemas.microsoft.com/office/drawing/2014/main" id="{5034F797-5F7D-8132-4696-E98CCB6644C1}"/>
              </a:ext>
            </a:extLst>
          </p:cNvPr>
          <p:cNvSpPr>
            <a:spLocks noGrp="1" noChangeAspect="1"/>
          </p:cNvSpPr>
          <p:nvPr>
            <p:ph type="pic" sz="quarter" idx="38"/>
          </p:nvPr>
        </p:nvSpPr>
        <p:spPr bwMode="ltGray">
          <a:xfrm>
            <a:off x="9485490"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9" name="Text Placeholder 3D">
            <a:extLst>
              <a:ext uri="{FF2B5EF4-FFF2-40B4-BE49-F238E27FC236}">
                <a16:creationId xmlns:a16="http://schemas.microsoft.com/office/drawing/2014/main" id="{5BCDC841-D733-3ACD-E114-E80A1848F100}"/>
              </a:ext>
            </a:extLst>
          </p:cNvPr>
          <p:cNvSpPr>
            <a:spLocks noGrp="1"/>
          </p:cNvSpPr>
          <p:nvPr>
            <p:ph type="body" sz="quarter" idx="73" hasCustomPrompt="1"/>
          </p:nvPr>
        </p:nvSpPr>
        <p:spPr>
          <a:xfrm>
            <a:off x="10478312"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30" name="Text Placeholder 3D sub">
            <a:extLst>
              <a:ext uri="{FF2B5EF4-FFF2-40B4-BE49-F238E27FC236}">
                <a16:creationId xmlns:a16="http://schemas.microsoft.com/office/drawing/2014/main" id="{7C8FEFE3-14BE-A1C6-789C-EA608BCFFD42}"/>
              </a:ext>
            </a:extLst>
          </p:cNvPr>
          <p:cNvSpPr>
            <a:spLocks noGrp="1"/>
          </p:cNvSpPr>
          <p:nvPr>
            <p:ph type="body" sz="quarter" idx="74" hasCustomPrompt="1"/>
          </p:nvPr>
        </p:nvSpPr>
        <p:spPr>
          <a:xfrm>
            <a:off x="10478312"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6" name="Straight Connector 5">
            <a:extLst>
              <a:ext uri="{FF2B5EF4-FFF2-40B4-BE49-F238E27FC236}">
                <a16:creationId xmlns:a16="http://schemas.microsoft.com/office/drawing/2014/main" id="{DED415D4-7CA0-5BF6-343A-2CE47E7B2DCC}"/>
              </a:ext>
            </a:extLst>
          </p:cNvPr>
          <p:cNvCxnSpPr>
            <a:cxnSpLocks/>
          </p:cNvCxnSpPr>
          <p:nvPr userDrawn="1"/>
        </p:nvCxnSpPr>
        <p:spPr>
          <a:xfrm>
            <a:off x="588662" y="5128591"/>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6" name="Team 4">
            <a:extLst>
              <a:ext uri="{FF2B5EF4-FFF2-40B4-BE49-F238E27FC236}">
                <a16:creationId xmlns:a16="http://schemas.microsoft.com/office/drawing/2014/main" id="{8483B533-6533-C58C-1F46-518C95BF9FE0}"/>
              </a:ext>
            </a:extLst>
          </p:cNvPr>
          <p:cNvSpPr>
            <a:spLocks noGrp="1"/>
          </p:cNvSpPr>
          <p:nvPr>
            <p:ph type="body" sz="quarter" idx="44" hasCustomPrompt="1"/>
          </p:nvPr>
        </p:nvSpPr>
        <p:spPr>
          <a:xfrm>
            <a:off x="569912" y="561975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45" name="Picture 4A" descr="This photo is a 'placeholder' only. Drag or drop your photo here, or click and tap the center to insert a photo.">
            <a:extLst>
              <a:ext uri="{FF2B5EF4-FFF2-40B4-BE49-F238E27FC236}">
                <a16:creationId xmlns:a16="http://schemas.microsoft.com/office/drawing/2014/main" id="{071A4870-6F73-B3B1-A19E-89BA3CD5E445}"/>
              </a:ext>
            </a:extLst>
          </p:cNvPr>
          <p:cNvSpPr>
            <a:spLocks noGrp="1" noChangeAspect="1"/>
          </p:cNvSpPr>
          <p:nvPr>
            <p:ph type="pic" sz="quarter" idx="25"/>
          </p:nvPr>
        </p:nvSpPr>
        <p:spPr bwMode="ltGray">
          <a:xfrm>
            <a:off x="2179638"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7" name="Text Placeholder 4A">
            <a:extLst>
              <a:ext uri="{FF2B5EF4-FFF2-40B4-BE49-F238E27FC236}">
                <a16:creationId xmlns:a16="http://schemas.microsoft.com/office/drawing/2014/main" id="{EA12E955-8C61-FED3-64F0-7AE1C5600085}"/>
              </a:ext>
            </a:extLst>
          </p:cNvPr>
          <p:cNvSpPr>
            <a:spLocks noGrp="1"/>
          </p:cNvSpPr>
          <p:nvPr>
            <p:ph type="body" sz="quarter" idx="51" hasCustomPrompt="1"/>
          </p:nvPr>
        </p:nvSpPr>
        <p:spPr>
          <a:xfrm>
            <a:off x="3193643"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8" name="Text Placeholder 4A sub">
            <a:extLst>
              <a:ext uri="{FF2B5EF4-FFF2-40B4-BE49-F238E27FC236}">
                <a16:creationId xmlns:a16="http://schemas.microsoft.com/office/drawing/2014/main" id="{F76A8EFA-ED1A-36C8-6A34-0D101214C582}"/>
              </a:ext>
            </a:extLst>
          </p:cNvPr>
          <p:cNvSpPr>
            <a:spLocks noGrp="1"/>
          </p:cNvSpPr>
          <p:nvPr>
            <p:ph type="body" sz="quarter" idx="52" hasCustomPrompt="1"/>
          </p:nvPr>
        </p:nvSpPr>
        <p:spPr>
          <a:xfrm>
            <a:off x="3193643"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59" name="Picture 4B" descr="This photo is a 'placeholder' only. Drag or drop your photo here, or click and tap the center to insert a photo.">
            <a:extLst>
              <a:ext uri="{FF2B5EF4-FFF2-40B4-BE49-F238E27FC236}">
                <a16:creationId xmlns:a16="http://schemas.microsoft.com/office/drawing/2014/main" id="{907027D0-5E09-4A2E-A37C-14CE61DF133A}"/>
              </a:ext>
            </a:extLst>
          </p:cNvPr>
          <p:cNvSpPr>
            <a:spLocks noGrp="1" noChangeAspect="1"/>
          </p:cNvSpPr>
          <p:nvPr>
            <p:ph type="pic" sz="quarter" idx="29"/>
          </p:nvPr>
        </p:nvSpPr>
        <p:spPr bwMode="ltGray">
          <a:xfrm>
            <a:off x="4609587"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5" name="Text Placeholder 4B">
            <a:extLst>
              <a:ext uri="{FF2B5EF4-FFF2-40B4-BE49-F238E27FC236}">
                <a16:creationId xmlns:a16="http://schemas.microsoft.com/office/drawing/2014/main" id="{6B2538A4-AE65-94AB-59ED-3A361C12FF86}"/>
              </a:ext>
            </a:extLst>
          </p:cNvPr>
          <p:cNvSpPr>
            <a:spLocks noGrp="1"/>
          </p:cNvSpPr>
          <p:nvPr>
            <p:ph type="body" sz="quarter" idx="59" hasCustomPrompt="1"/>
          </p:nvPr>
        </p:nvSpPr>
        <p:spPr>
          <a:xfrm>
            <a:off x="5627448"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6" name="Text Placeholder 4B sub">
            <a:extLst>
              <a:ext uri="{FF2B5EF4-FFF2-40B4-BE49-F238E27FC236}">
                <a16:creationId xmlns:a16="http://schemas.microsoft.com/office/drawing/2014/main" id="{607F8E2D-73E8-EC44-6221-78077345EA93}"/>
              </a:ext>
            </a:extLst>
          </p:cNvPr>
          <p:cNvSpPr>
            <a:spLocks noGrp="1"/>
          </p:cNvSpPr>
          <p:nvPr>
            <p:ph type="body" sz="quarter" idx="60" hasCustomPrompt="1"/>
          </p:nvPr>
        </p:nvSpPr>
        <p:spPr>
          <a:xfrm>
            <a:off x="5627448"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3" name="Picture 4C" descr="This photo is a 'placeholder' only. Drag or drop your photo here, or click and tap the center to insert a photo.">
            <a:extLst>
              <a:ext uri="{FF2B5EF4-FFF2-40B4-BE49-F238E27FC236}">
                <a16:creationId xmlns:a16="http://schemas.microsoft.com/office/drawing/2014/main" id="{ACBB3065-742E-D171-CED7-ECD8165B88F4}"/>
              </a:ext>
            </a:extLst>
          </p:cNvPr>
          <p:cNvSpPr>
            <a:spLocks noGrp="1" noChangeAspect="1"/>
          </p:cNvSpPr>
          <p:nvPr>
            <p:ph type="pic" sz="quarter" idx="33"/>
          </p:nvPr>
        </p:nvSpPr>
        <p:spPr bwMode="ltGray">
          <a:xfrm>
            <a:off x="7049911"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3" name="Text Placeholder 4C">
            <a:extLst>
              <a:ext uri="{FF2B5EF4-FFF2-40B4-BE49-F238E27FC236}">
                <a16:creationId xmlns:a16="http://schemas.microsoft.com/office/drawing/2014/main" id="{77466272-A05D-FBB5-3703-BF2CDD8B65C4}"/>
              </a:ext>
            </a:extLst>
          </p:cNvPr>
          <p:cNvSpPr>
            <a:spLocks noGrp="1"/>
          </p:cNvSpPr>
          <p:nvPr>
            <p:ph type="body" sz="quarter" idx="67" hasCustomPrompt="1"/>
          </p:nvPr>
        </p:nvSpPr>
        <p:spPr>
          <a:xfrm>
            <a:off x="8057744"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4" name="Text Placeholder 4C sub">
            <a:extLst>
              <a:ext uri="{FF2B5EF4-FFF2-40B4-BE49-F238E27FC236}">
                <a16:creationId xmlns:a16="http://schemas.microsoft.com/office/drawing/2014/main" id="{A526625B-D047-0A06-742E-84796BB32F51}"/>
              </a:ext>
            </a:extLst>
          </p:cNvPr>
          <p:cNvSpPr>
            <a:spLocks noGrp="1"/>
          </p:cNvSpPr>
          <p:nvPr>
            <p:ph type="body" sz="quarter" idx="68" hasCustomPrompt="1"/>
          </p:nvPr>
        </p:nvSpPr>
        <p:spPr>
          <a:xfrm>
            <a:off x="8057744"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5" name="Picture 4D" descr="This photo is a 'placeholder' only. Drag or drop your photo here, or click and tap the center to insert a photo.">
            <a:extLst>
              <a:ext uri="{FF2B5EF4-FFF2-40B4-BE49-F238E27FC236}">
                <a16:creationId xmlns:a16="http://schemas.microsoft.com/office/drawing/2014/main" id="{2E32B300-56A1-1A66-EF17-E967047D5382}"/>
              </a:ext>
            </a:extLst>
          </p:cNvPr>
          <p:cNvSpPr>
            <a:spLocks noGrp="1" noChangeAspect="1"/>
          </p:cNvSpPr>
          <p:nvPr>
            <p:ph type="pic" sz="quarter" idx="37"/>
          </p:nvPr>
        </p:nvSpPr>
        <p:spPr bwMode="ltGray">
          <a:xfrm>
            <a:off x="9485490"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31" name="Text Placeholder 4D">
            <a:extLst>
              <a:ext uri="{FF2B5EF4-FFF2-40B4-BE49-F238E27FC236}">
                <a16:creationId xmlns:a16="http://schemas.microsoft.com/office/drawing/2014/main" id="{07A99D70-5C17-C524-9EBC-4C98D464B584}"/>
              </a:ext>
            </a:extLst>
          </p:cNvPr>
          <p:cNvSpPr>
            <a:spLocks noGrp="1"/>
          </p:cNvSpPr>
          <p:nvPr>
            <p:ph type="body" sz="quarter" idx="75" hasCustomPrompt="1"/>
          </p:nvPr>
        </p:nvSpPr>
        <p:spPr>
          <a:xfrm>
            <a:off x="10478312"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32" name="Text Placeholder 4D sub">
            <a:extLst>
              <a:ext uri="{FF2B5EF4-FFF2-40B4-BE49-F238E27FC236}">
                <a16:creationId xmlns:a16="http://schemas.microsoft.com/office/drawing/2014/main" id="{BE4D6E36-DEBA-45E6-C716-D1CE351789B6}"/>
              </a:ext>
            </a:extLst>
          </p:cNvPr>
          <p:cNvSpPr>
            <a:spLocks noGrp="1"/>
          </p:cNvSpPr>
          <p:nvPr>
            <p:ph type="body" sz="quarter" idx="76" hasCustomPrompt="1"/>
          </p:nvPr>
        </p:nvSpPr>
        <p:spPr>
          <a:xfrm>
            <a:off x="10478312"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Tree>
    <p:extLst>
      <p:ext uri="{BB962C8B-B14F-4D97-AF65-F5344CB8AC3E}">
        <p14:creationId xmlns:p14="http://schemas.microsoft.com/office/powerpoint/2010/main" val="136160182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09.xml><?xml version="1.0" encoding="utf-8"?>
<p:sldLayout xmlns:a="http://schemas.openxmlformats.org/drawingml/2006/main" xmlns:r="http://schemas.openxmlformats.org/officeDocument/2006/relationships" xmlns:p="http://schemas.openxmlformats.org/presentationml/2006/main" preserve="1" userDrawn="1">
  <p:cSld name="Summary page_Big headline">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E59AFC-909D-1098-D672-A384B97467B1}"/>
              </a:ext>
            </a:extLst>
          </p:cNvPr>
          <p:cNvSpPr>
            <a:spLocks noGrp="1"/>
          </p:cNvSpPr>
          <p:nvPr>
            <p:ph type="title" hasCustomPrompt="1"/>
          </p:nvPr>
        </p:nvSpPr>
        <p:spPr>
          <a:xfrm>
            <a:off x="525081" y="2448062"/>
            <a:ext cx="10430257" cy="1015663"/>
          </a:xfrm>
        </p:spPr>
        <p:txBody>
          <a:bodyPr anchor="b" anchorCtr="0"/>
          <a:lstStyle>
            <a:lvl1pPr>
              <a:defRPr sz="6600" spc="-100" baseline="0">
                <a:latin typeface="+mn-lt"/>
              </a:defRPr>
            </a:lvl1pPr>
          </a:lstStyle>
          <a:p>
            <a:r>
              <a:rPr lang="en-US"/>
              <a:t>Big headline</a:t>
            </a:r>
          </a:p>
        </p:txBody>
      </p:sp>
      <p:sp>
        <p:nvSpPr>
          <p:cNvPr id="9" name="Text Placeholder 3">
            <a:extLst>
              <a:ext uri="{FF2B5EF4-FFF2-40B4-BE49-F238E27FC236}">
                <a16:creationId xmlns:a16="http://schemas.microsoft.com/office/drawing/2014/main" id="{EAE3F76B-93DD-2A11-C7C5-3051EECE9777}"/>
              </a:ext>
            </a:extLst>
          </p:cNvPr>
          <p:cNvSpPr>
            <a:spLocks noGrp="1"/>
          </p:cNvSpPr>
          <p:nvPr>
            <p:ph type="body" sz="quarter" idx="15"/>
          </p:nvPr>
        </p:nvSpPr>
        <p:spPr>
          <a:xfrm>
            <a:off x="586389" y="4278313"/>
            <a:ext cx="5055459"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0" name="Text Placeholder 3">
            <a:extLst>
              <a:ext uri="{FF2B5EF4-FFF2-40B4-BE49-F238E27FC236}">
                <a16:creationId xmlns:a16="http://schemas.microsoft.com/office/drawing/2014/main" id="{7477A8E4-EDF0-DDB3-8098-28D44E2342D6}"/>
              </a:ext>
            </a:extLst>
          </p:cNvPr>
          <p:cNvSpPr>
            <a:spLocks noGrp="1"/>
          </p:cNvSpPr>
          <p:nvPr>
            <p:ph type="body" sz="quarter" idx="16"/>
          </p:nvPr>
        </p:nvSpPr>
        <p:spPr>
          <a:xfrm>
            <a:off x="6246409" y="4278313"/>
            <a:ext cx="5055459"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23557251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68">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36">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10.xml><?xml version="1.0" encoding="utf-8"?>
<p:sldLayout xmlns:a="http://schemas.openxmlformats.org/drawingml/2006/main" xmlns:r="http://schemas.openxmlformats.org/officeDocument/2006/relationships" xmlns:p="http://schemas.openxmlformats.org/presentationml/2006/main" preserve="1" userDrawn="1">
  <p:cSld name="Quote_Yellow">
    <p:bg>
      <p:bgPr>
        <a:solidFill>
          <a:schemeClr val="accent5"/>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0F302E5-E8C0-47EB-D34E-4616AC830D79}"/>
              </a:ext>
            </a:extLst>
          </p:cNvPr>
          <p:cNvPicPr>
            <a:picLocks noChangeAspect="1"/>
          </p:cNvPicPr>
          <p:nvPr userDrawn="1"/>
        </p:nvPicPr>
        <p:blipFill>
          <a:blip r:embed="rId2">
            <a:biLevel thresh="25000"/>
            <a:alphaModFix amt="30000"/>
          </a:blip>
          <a:stretch>
            <a:fillRect/>
          </a:stretch>
        </p:blipFill>
        <p:spPr>
          <a:xfrm>
            <a:off x="720939" y="-1430212"/>
            <a:ext cx="6490706" cy="4743210"/>
          </a:xfrm>
          <a:prstGeom prst="rect">
            <a:avLst/>
          </a:prstGeom>
        </p:spPr>
      </p:pic>
      <p:pic>
        <p:nvPicPr>
          <p:cNvPr id="7" name="Picture 6">
            <a:extLst>
              <a:ext uri="{FF2B5EF4-FFF2-40B4-BE49-F238E27FC236}">
                <a16:creationId xmlns:a16="http://schemas.microsoft.com/office/drawing/2014/main" id="{C8068E63-4A09-0712-0A67-27152034AB07}"/>
              </a:ext>
            </a:extLst>
          </p:cNvPr>
          <p:cNvPicPr>
            <a:picLocks noChangeAspect="1"/>
          </p:cNvPicPr>
          <p:nvPr userDrawn="1"/>
        </p:nvPicPr>
        <p:blipFill>
          <a:blip r:embed="rId2">
            <a:biLevel thresh="25000"/>
            <a:alphaModFix amt="30000"/>
          </a:blip>
          <a:stretch>
            <a:fillRect/>
          </a:stretch>
        </p:blipFill>
        <p:spPr>
          <a:xfrm rot="10800000">
            <a:off x="8186352" y="3860767"/>
            <a:ext cx="4624669" cy="3379567"/>
          </a:xfrm>
          <a:prstGeom prst="rect">
            <a:avLst/>
          </a:prstGeom>
        </p:spPr>
      </p:pic>
      <p:sp>
        <p:nvSpPr>
          <p:cNvPr id="5" name="Text Placeholder 2">
            <a:extLst>
              <a:ext uri="{FF2B5EF4-FFF2-40B4-BE49-F238E27FC236}">
                <a16:creationId xmlns:a16="http://schemas.microsoft.com/office/drawing/2014/main" id="{FF66A1E9-95A5-06A0-C094-C7229E07CE4F}"/>
              </a:ext>
            </a:extLst>
          </p:cNvPr>
          <p:cNvSpPr>
            <a:spLocks noGrp="1"/>
          </p:cNvSpPr>
          <p:nvPr>
            <p:ph type="body" sz="quarter" idx="15"/>
          </p:nvPr>
        </p:nvSpPr>
        <p:spPr>
          <a:xfrm>
            <a:off x="1534883" y="2624554"/>
            <a:ext cx="9144000" cy="615553"/>
          </a:xfrm>
          <a:prstGeom prst="rect">
            <a:avLst/>
          </a:prstGeom>
        </p:spPr>
        <p:txBody>
          <a:bodyPr anchor="ctr"/>
          <a:lstStyle>
            <a:lvl1pPr marL="0" indent="0" algn="ctr">
              <a:spcBef>
                <a:spcPts val="0"/>
              </a:spcBef>
              <a:buNone/>
              <a:defRPr sz="4000" b="0" i="0" spc="-50" baseline="0">
                <a:solidFill>
                  <a:schemeClr val="tx1"/>
                </a:solidFill>
                <a:latin typeface="+mn-lt"/>
                <a:cs typeface="Segoe UI" panose="020B0502040204020203" pitchFamily="34" charset="0"/>
              </a:defRPr>
            </a:lvl1pPr>
            <a:lvl2pPr>
              <a:defRPr sz="4200">
                <a:solidFill>
                  <a:srgbClr val="F4F4F7"/>
                </a:solidFill>
              </a:defRPr>
            </a:lvl2pPr>
            <a:lvl3pPr>
              <a:defRPr sz="4200">
                <a:solidFill>
                  <a:srgbClr val="F4F4F7"/>
                </a:solidFill>
              </a:defRPr>
            </a:lvl3pPr>
            <a:lvl4pPr>
              <a:defRPr sz="4200">
                <a:solidFill>
                  <a:srgbClr val="F4F4F7"/>
                </a:solidFill>
              </a:defRPr>
            </a:lvl4pPr>
            <a:lvl5pPr>
              <a:defRPr sz="4200">
                <a:solidFill>
                  <a:srgbClr val="F4F4F7"/>
                </a:solidFill>
              </a:defRPr>
            </a:lvl5pPr>
          </a:lstStyle>
          <a:p>
            <a:pPr lvl="0"/>
            <a:r>
              <a:rPr lang="en-US"/>
              <a:t>Click to edit Master text styles</a:t>
            </a:r>
          </a:p>
        </p:txBody>
      </p:sp>
      <p:sp>
        <p:nvSpPr>
          <p:cNvPr id="6" name="Text Placeholder 14">
            <a:extLst>
              <a:ext uri="{FF2B5EF4-FFF2-40B4-BE49-F238E27FC236}">
                <a16:creationId xmlns:a16="http://schemas.microsoft.com/office/drawing/2014/main" id="{B6545042-8344-3278-2EBA-0B243B20E241}"/>
              </a:ext>
            </a:extLst>
          </p:cNvPr>
          <p:cNvSpPr>
            <a:spLocks noGrp="1"/>
          </p:cNvSpPr>
          <p:nvPr>
            <p:ph type="body" sz="quarter" idx="14"/>
          </p:nvPr>
        </p:nvSpPr>
        <p:spPr>
          <a:xfrm>
            <a:off x="1534883" y="4711980"/>
            <a:ext cx="9144000" cy="246221"/>
          </a:xfrm>
          <a:prstGeom prst="rect">
            <a:avLst/>
          </a:prstGeom>
        </p:spPr>
        <p:txBody>
          <a:bodyPr/>
          <a:lstStyle>
            <a:lvl1pPr marL="0" indent="0" algn="ctr">
              <a:buNone/>
              <a:defRPr sz="1600" b="0" i="0">
                <a:solidFill>
                  <a:schemeClr val="tx1"/>
                </a:solidFill>
                <a:latin typeface="+mj-lt"/>
                <a:cs typeface="Segoe UI Semibold" panose="020B0502040204020203" pitchFamily="34" charset="0"/>
              </a:defRPr>
            </a:lvl1pPr>
          </a:lstStyle>
          <a:p>
            <a:pPr lvl="0"/>
            <a:r>
              <a:rPr lang="en-US"/>
              <a:t>Click to edit Master text styles</a:t>
            </a:r>
          </a:p>
        </p:txBody>
      </p:sp>
      <p:sp>
        <p:nvSpPr>
          <p:cNvPr id="8" name="Text Placeholder 14">
            <a:extLst>
              <a:ext uri="{FF2B5EF4-FFF2-40B4-BE49-F238E27FC236}">
                <a16:creationId xmlns:a16="http://schemas.microsoft.com/office/drawing/2014/main" id="{5F1401AC-EF5B-A19F-A1B8-BE94B10D3A4E}"/>
              </a:ext>
            </a:extLst>
          </p:cNvPr>
          <p:cNvSpPr>
            <a:spLocks noGrp="1"/>
          </p:cNvSpPr>
          <p:nvPr>
            <p:ph type="body" sz="quarter" idx="13"/>
          </p:nvPr>
        </p:nvSpPr>
        <p:spPr>
          <a:xfrm>
            <a:off x="1534883" y="5010912"/>
            <a:ext cx="9144000" cy="184666"/>
          </a:xfrm>
          <a:prstGeom prst="rect">
            <a:avLst/>
          </a:prstGeom>
        </p:spPr>
        <p:txBody>
          <a:bodyPr/>
          <a:lstStyle>
            <a:lvl1pPr marL="0" indent="0" algn="ctr">
              <a:buNone/>
              <a:defRPr sz="1200">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79972477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11.xml><?xml version="1.0" encoding="utf-8"?>
<p:sldLayout xmlns:a="http://schemas.openxmlformats.org/drawingml/2006/main" xmlns:r="http://schemas.openxmlformats.org/officeDocument/2006/relationships" xmlns:p="http://schemas.openxmlformats.org/presentationml/2006/main" preserve="1" userDrawn="1">
  <p:cSld name="Quote_Purple">
    <p:bg>
      <p:bgPr>
        <a:solidFill>
          <a:schemeClr val="accent6"/>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050DF2A-4008-7ADC-F1B1-AEF3EC3F4AE5}"/>
              </a:ext>
            </a:extLst>
          </p:cNvPr>
          <p:cNvPicPr>
            <a:picLocks noChangeAspect="1"/>
          </p:cNvPicPr>
          <p:nvPr userDrawn="1"/>
        </p:nvPicPr>
        <p:blipFill>
          <a:blip r:embed="rId2">
            <a:biLevel thresh="25000"/>
            <a:alphaModFix amt="20000"/>
          </a:blip>
          <a:stretch>
            <a:fillRect/>
          </a:stretch>
        </p:blipFill>
        <p:spPr>
          <a:xfrm>
            <a:off x="720939" y="-1430212"/>
            <a:ext cx="6490706" cy="4743210"/>
          </a:xfrm>
          <a:prstGeom prst="rect">
            <a:avLst/>
          </a:prstGeom>
        </p:spPr>
      </p:pic>
      <p:pic>
        <p:nvPicPr>
          <p:cNvPr id="7" name="Picture 6">
            <a:extLst>
              <a:ext uri="{FF2B5EF4-FFF2-40B4-BE49-F238E27FC236}">
                <a16:creationId xmlns:a16="http://schemas.microsoft.com/office/drawing/2014/main" id="{C8068E63-4A09-0712-0A67-27152034AB07}"/>
              </a:ext>
            </a:extLst>
          </p:cNvPr>
          <p:cNvPicPr>
            <a:picLocks noChangeAspect="1"/>
          </p:cNvPicPr>
          <p:nvPr userDrawn="1"/>
        </p:nvPicPr>
        <p:blipFill>
          <a:blip r:embed="rId2">
            <a:biLevel thresh="25000"/>
            <a:alphaModFix amt="20000"/>
          </a:blip>
          <a:stretch>
            <a:fillRect/>
          </a:stretch>
        </p:blipFill>
        <p:spPr>
          <a:xfrm rot="10800000">
            <a:off x="8186352" y="3860767"/>
            <a:ext cx="4624669" cy="3379567"/>
          </a:xfrm>
          <a:prstGeom prst="rect">
            <a:avLst/>
          </a:prstGeom>
        </p:spPr>
      </p:pic>
      <p:sp>
        <p:nvSpPr>
          <p:cNvPr id="3" name="Text Placeholder 2">
            <a:extLst>
              <a:ext uri="{FF2B5EF4-FFF2-40B4-BE49-F238E27FC236}">
                <a16:creationId xmlns:a16="http://schemas.microsoft.com/office/drawing/2014/main" id="{9DA38BF3-461B-6400-1B26-8D07051B435B}"/>
              </a:ext>
            </a:extLst>
          </p:cNvPr>
          <p:cNvSpPr>
            <a:spLocks noGrp="1"/>
          </p:cNvSpPr>
          <p:nvPr>
            <p:ph type="body" sz="quarter" idx="15"/>
          </p:nvPr>
        </p:nvSpPr>
        <p:spPr>
          <a:xfrm>
            <a:off x="1534883" y="2624554"/>
            <a:ext cx="9144000" cy="615553"/>
          </a:xfrm>
          <a:prstGeom prst="rect">
            <a:avLst/>
          </a:prstGeom>
        </p:spPr>
        <p:txBody>
          <a:bodyPr anchor="ctr"/>
          <a:lstStyle>
            <a:lvl1pPr marL="0" indent="0" algn="ctr">
              <a:spcBef>
                <a:spcPts val="0"/>
              </a:spcBef>
              <a:buNone/>
              <a:defRPr sz="4000" b="0" i="0" spc="-50" baseline="0">
                <a:solidFill>
                  <a:schemeClr val="tx1"/>
                </a:solidFill>
                <a:latin typeface="+mn-lt"/>
                <a:cs typeface="Segoe UI" panose="020B0502040204020203" pitchFamily="34" charset="0"/>
              </a:defRPr>
            </a:lvl1pPr>
            <a:lvl2pPr>
              <a:defRPr sz="4200">
                <a:solidFill>
                  <a:srgbClr val="F4F4F7"/>
                </a:solidFill>
              </a:defRPr>
            </a:lvl2pPr>
            <a:lvl3pPr>
              <a:defRPr sz="4200">
                <a:solidFill>
                  <a:srgbClr val="F4F4F7"/>
                </a:solidFill>
              </a:defRPr>
            </a:lvl3pPr>
            <a:lvl4pPr>
              <a:defRPr sz="4200">
                <a:solidFill>
                  <a:srgbClr val="F4F4F7"/>
                </a:solidFill>
              </a:defRPr>
            </a:lvl4pPr>
            <a:lvl5pPr>
              <a:defRPr sz="4200">
                <a:solidFill>
                  <a:srgbClr val="F4F4F7"/>
                </a:solidFill>
              </a:defRPr>
            </a:lvl5pPr>
          </a:lstStyle>
          <a:p>
            <a:pPr lvl="0"/>
            <a:r>
              <a:rPr lang="en-US"/>
              <a:t>Click to edit Master text styles</a:t>
            </a:r>
          </a:p>
        </p:txBody>
      </p:sp>
      <p:sp>
        <p:nvSpPr>
          <p:cNvPr id="5" name="Text Placeholder 14">
            <a:extLst>
              <a:ext uri="{FF2B5EF4-FFF2-40B4-BE49-F238E27FC236}">
                <a16:creationId xmlns:a16="http://schemas.microsoft.com/office/drawing/2014/main" id="{03018848-9AD6-5849-C1DB-16DE29D78142}"/>
              </a:ext>
            </a:extLst>
          </p:cNvPr>
          <p:cNvSpPr>
            <a:spLocks noGrp="1"/>
          </p:cNvSpPr>
          <p:nvPr>
            <p:ph type="body" sz="quarter" idx="14"/>
          </p:nvPr>
        </p:nvSpPr>
        <p:spPr>
          <a:xfrm>
            <a:off x="1534883" y="4711980"/>
            <a:ext cx="9144000" cy="246221"/>
          </a:xfrm>
          <a:prstGeom prst="rect">
            <a:avLst/>
          </a:prstGeom>
        </p:spPr>
        <p:txBody>
          <a:bodyPr/>
          <a:lstStyle>
            <a:lvl1pPr marL="0" indent="0" algn="ctr">
              <a:buNone/>
              <a:defRPr sz="1600" b="0" i="0">
                <a:solidFill>
                  <a:schemeClr val="tx1"/>
                </a:solidFill>
                <a:latin typeface="+mj-lt"/>
                <a:cs typeface="Segoe UI Semibold" panose="020B0502040204020203" pitchFamily="34" charset="0"/>
              </a:defRPr>
            </a:lvl1pPr>
          </a:lstStyle>
          <a:p>
            <a:pPr lvl="0"/>
            <a:r>
              <a:rPr lang="en-US"/>
              <a:t>Click to edit Master text styles</a:t>
            </a:r>
          </a:p>
        </p:txBody>
      </p:sp>
      <p:sp>
        <p:nvSpPr>
          <p:cNvPr id="8" name="Text Placeholder 14">
            <a:extLst>
              <a:ext uri="{FF2B5EF4-FFF2-40B4-BE49-F238E27FC236}">
                <a16:creationId xmlns:a16="http://schemas.microsoft.com/office/drawing/2014/main" id="{D48EEBB1-A8CF-EF07-8131-862FA4258F5E}"/>
              </a:ext>
            </a:extLst>
          </p:cNvPr>
          <p:cNvSpPr>
            <a:spLocks noGrp="1"/>
          </p:cNvSpPr>
          <p:nvPr>
            <p:ph type="body" sz="quarter" idx="13"/>
          </p:nvPr>
        </p:nvSpPr>
        <p:spPr>
          <a:xfrm>
            <a:off x="1536192" y="5010912"/>
            <a:ext cx="9144000" cy="184666"/>
          </a:xfrm>
          <a:prstGeom prst="rect">
            <a:avLst/>
          </a:prstGeom>
        </p:spPr>
        <p:txBody>
          <a:bodyPr/>
          <a:lstStyle>
            <a:lvl1pPr marL="0" indent="0" algn="ctr">
              <a:buNone/>
              <a:defRPr sz="1200">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29518290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12.xml><?xml version="1.0" encoding="utf-8"?>
<p:sldLayout xmlns:a="http://schemas.openxmlformats.org/drawingml/2006/main" xmlns:r="http://schemas.openxmlformats.org/officeDocument/2006/relationships" xmlns:p="http://schemas.openxmlformats.org/presentationml/2006/main" preserve="1" userDrawn="1">
  <p:cSld name="1-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8" name="Group 7">
            <a:extLst>
              <a:ext uri="{FF2B5EF4-FFF2-40B4-BE49-F238E27FC236}">
                <a16:creationId xmlns:a16="http://schemas.microsoft.com/office/drawing/2014/main" id="{97CC3447-9E4D-4060-B617-D25710C0FC2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9" name="Freeform: Shape 8">
              <a:extLst>
                <a:ext uri="{FF2B5EF4-FFF2-40B4-BE49-F238E27FC236}">
                  <a16:creationId xmlns:a16="http://schemas.microsoft.com/office/drawing/2014/main" id="{37277791-E53A-E179-DC10-F8BE56C75A0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Oval 9">
              <a:extLst>
                <a:ext uri="{FF2B5EF4-FFF2-40B4-BE49-F238E27FC236}">
                  <a16:creationId xmlns:a16="http://schemas.microsoft.com/office/drawing/2014/main" id="{D0518665-AC12-0E84-2B78-A5A6A422EFD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 name="Freeform: Shape 10">
              <a:extLst>
                <a:ext uri="{FF2B5EF4-FFF2-40B4-BE49-F238E27FC236}">
                  <a16:creationId xmlns:a16="http://schemas.microsoft.com/office/drawing/2014/main" id="{A7CECB3A-29CE-060B-51A6-05ABF3B57B4B}"/>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80191873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userDrawn="1">
  <p:cSld name="1_1-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5" name="Text Placeholder 11">
            <a:extLst>
              <a:ext uri="{FF2B5EF4-FFF2-40B4-BE49-F238E27FC236}">
                <a16:creationId xmlns:a16="http://schemas.microsoft.com/office/drawing/2014/main" id="{A790AA64-2857-089A-38D7-2F214254E968}"/>
              </a:ext>
            </a:extLst>
          </p:cNvPr>
          <p:cNvSpPr>
            <a:spLocks noGrp="1"/>
          </p:cNvSpPr>
          <p:nvPr>
            <p:ph type="body" sz="quarter" idx="17"/>
          </p:nvPr>
        </p:nvSpPr>
        <p:spPr>
          <a:xfrm>
            <a:off x="584199" y="1594155"/>
            <a:ext cx="8196463"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6" name="Text Placeholder 3">
            <a:extLst>
              <a:ext uri="{FF2B5EF4-FFF2-40B4-BE49-F238E27FC236}">
                <a16:creationId xmlns:a16="http://schemas.microsoft.com/office/drawing/2014/main" id="{55AAAF14-6312-27D6-344A-FC49DD3F1116}"/>
              </a:ext>
            </a:extLst>
          </p:cNvPr>
          <p:cNvSpPr>
            <a:spLocks noGrp="1"/>
          </p:cNvSpPr>
          <p:nvPr>
            <p:ph type="body" sz="quarter" idx="15"/>
          </p:nvPr>
        </p:nvSpPr>
        <p:spPr>
          <a:xfrm>
            <a:off x="586390" y="2085764"/>
            <a:ext cx="819302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3" name="Group 2">
            <a:extLst>
              <a:ext uri="{FF2B5EF4-FFF2-40B4-BE49-F238E27FC236}">
                <a16:creationId xmlns:a16="http://schemas.microsoft.com/office/drawing/2014/main" id="{75CB4D55-9B65-AB63-18CD-50B4C065D161}"/>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C7791749-8B1B-E4A8-A79D-74FE15E9181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Oval 6">
              <a:extLst>
                <a:ext uri="{FF2B5EF4-FFF2-40B4-BE49-F238E27FC236}">
                  <a16:creationId xmlns:a16="http://schemas.microsoft.com/office/drawing/2014/main" id="{C83EF2AE-CD6A-FC08-077C-55B8F62F0C5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8" name="Freeform: Shape 7">
              <a:extLst>
                <a:ext uri="{FF2B5EF4-FFF2-40B4-BE49-F238E27FC236}">
                  <a16:creationId xmlns:a16="http://schemas.microsoft.com/office/drawing/2014/main" id="{DB473FE3-FF02-38FB-2537-6B2143C738B1}"/>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77858090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14.xml><?xml version="1.0" encoding="utf-8"?>
<p:sldLayout xmlns:a="http://schemas.openxmlformats.org/drawingml/2006/main" xmlns:r="http://schemas.openxmlformats.org/officeDocument/2006/relationships" xmlns:p="http://schemas.openxmlformats.org/presentationml/2006/main" preserve="1" userDrawn="1">
  <p:cSld name="2-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12" name="Text Placeholder 3">
            <a:extLst>
              <a:ext uri="{FF2B5EF4-FFF2-40B4-BE49-F238E27FC236}">
                <a16:creationId xmlns:a16="http://schemas.microsoft.com/office/drawing/2014/main" id="{53CBC165-170D-08C9-3B02-A3330AE9A5C6}"/>
              </a:ext>
            </a:extLst>
          </p:cNvPr>
          <p:cNvSpPr>
            <a:spLocks noGrp="1"/>
          </p:cNvSpPr>
          <p:nvPr>
            <p:ph type="body" sz="quarter" idx="15"/>
          </p:nvPr>
        </p:nvSpPr>
        <p:spPr>
          <a:xfrm>
            <a:off x="586390" y="1591056"/>
            <a:ext cx="5217510"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74320" indent="-137160">
              <a:spcAft>
                <a:spcPts val="0"/>
              </a:spcAft>
              <a:buFont typeface="Arial" panose="020B0604020202020204" pitchFamily="34" charset="0"/>
              <a:buChar char="•"/>
              <a:defRPr>
                <a:solidFill>
                  <a:schemeClr val="tx1"/>
                </a:solidFill>
              </a:defRPr>
            </a:lvl2pPr>
            <a:lvl3pPr marL="411480" indent="-137160">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3">
            <a:extLst>
              <a:ext uri="{FF2B5EF4-FFF2-40B4-BE49-F238E27FC236}">
                <a16:creationId xmlns:a16="http://schemas.microsoft.com/office/drawing/2014/main" id="{7382E19E-C6C9-5DF7-1994-AFE741475188}"/>
              </a:ext>
            </a:extLst>
          </p:cNvPr>
          <p:cNvSpPr>
            <a:spLocks noGrp="1"/>
          </p:cNvSpPr>
          <p:nvPr>
            <p:ph type="body" sz="quarter" idx="20"/>
          </p:nvPr>
        </p:nvSpPr>
        <p:spPr>
          <a:xfrm>
            <a:off x="6253664" y="1591056"/>
            <a:ext cx="5187106"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74320" indent="-137160">
              <a:spcAft>
                <a:spcPts val="0"/>
              </a:spcAft>
              <a:buFont typeface="Arial" panose="020B0604020202020204" pitchFamily="34" charset="0"/>
              <a:buChar char="•"/>
              <a:defRPr>
                <a:solidFill>
                  <a:schemeClr val="tx1"/>
                </a:solidFill>
              </a:defRPr>
            </a:lvl2pPr>
            <a:lvl3pPr marL="411480" indent="-137160">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3" name="Group 2">
            <a:extLst>
              <a:ext uri="{FF2B5EF4-FFF2-40B4-BE49-F238E27FC236}">
                <a16:creationId xmlns:a16="http://schemas.microsoft.com/office/drawing/2014/main" id="{B5531557-0A11-FF11-F0AA-6A0AF81549A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3F9F2A8E-4FA2-9E61-F41F-A4A3F821D72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Oval 4">
              <a:extLst>
                <a:ext uri="{FF2B5EF4-FFF2-40B4-BE49-F238E27FC236}">
                  <a16:creationId xmlns:a16="http://schemas.microsoft.com/office/drawing/2014/main" id="{2821EC7E-EB7C-4021-F43A-E09205AAC313}"/>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6" name="Freeform: Shape 5">
              <a:extLst>
                <a:ext uri="{FF2B5EF4-FFF2-40B4-BE49-F238E27FC236}">
                  <a16:creationId xmlns:a16="http://schemas.microsoft.com/office/drawing/2014/main" id="{7F2BAB2E-FC45-840A-53B0-59EEEA522D73}"/>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14220629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8">
          <p15:clr>
            <a:srgbClr val="954F72"/>
          </p15:clr>
        </p15:guide>
        <p15:guide id="9" pos="2150">
          <p15:clr>
            <a:srgbClr val="954F72"/>
          </p15:clr>
        </p15:guide>
        <p15:guide id="10" pos="2544">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88">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15.xml><?xml version="1.0" encoding="utf-8"?>
<p:sldLayout xmlns:a="http://schemas.openxmlformats.org/drawingml/2006/main" xmlns:r="http://schemas.openxmlformats.org/officeDocument/2006/relationships" xmlns:p="http://schemas.openxmlformats.org/presentationml/2006/main" preserve="1" userDrawn="1">
  <p:cSld name="2-column_Text_with Subhead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7" name="Text Placeholder 11">
            <a:extLst>
              <a:ext uri="{FF2B5EF4-FFF2-40B4-BE49-F238E27FC236}">
                <a16:creationId xmlns:a16="http://schemas.microsoft.com/office/drawing/2014/main" id="{B99DE518-C598-A940-A59E-AD0A05432BA4}"/>
              </a:ext>
            </a:extLst>
          </p:cNvPr>
          <p:cNvSpPr>
            <a:spLocks noGrp="1"/>
          </p:cNvSpPr>
          <p:nvPr>
            <p:ph type="body" sz="quarter" idx="16"/>
          </p:nvPr>
        </p:nvSpPr>
        <p:spPr>
          <a:xfrm>
            <a:off x="584200" y="1594155"/>
            <a:ext cx="5219700"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24E25ABE-71E1-BA48-6C8C-383755934901}"/>
              </a:ext>
            </a:extLst>
          </p:cNvPr>
          <p:cNvSpPr>
            <a:spLocks noGrp="1"/>
          </p:cNvSpPr>
          <p:nvPr>
            <p:ph type="body" sz="quarter" idx="15"/>
          </p:nvPr>
        </p:nvSpPr>
        <p:spPr>
          <a:xfrm>
            <a:off x="586390" y="2085764"/>
            <a:ext cx="5217510"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8" name="Text Placeholder 11">
            <a:extLst>
              <a:ext uri="{FF2B5EF4-FFF2-40B4-BE49-F238E27FC236}">
                <a16:creationId xmlns:a16="http://schemas.microsoft.com/office/drawing/2014/main" id="{1B7E7F6E-4D9D-5F8C-A5F0-526CA973BE99}"/>
              </a:ext>
            </a:extLst>
          </p:cNvPr>
          <p:cNvSpPr>
            <a:spLocks noGrp="1"/>
          </p:cNvSpPr>
          <p:nvPr>
            <p:ph type="body" sz="quarter" idx="19"/>
          </p:nvPr>
        </p:nvSpPr>
        <p:spPr>
          <a:xfrm>
            <a:off x="6244220" y="1594155"/>
            <a:ext cx="5219700"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3" name="Text Placeholder 3">
            <a:extLst>
              <a:ext uri="{FF2B5EF4-FFF2-40B4-BE49-F238E27FC236}">
                <a16:creationId xmlns:a16="http://schemas.microsoft.com/office/drawing/2014/main" id="{37DAE155-2008-5357-51E8-E6B1FA7558C2}"/>
              </a:ext>
            </a:extLst>
          </p:cNvPr>
          <p:cNvSpPr>
            <a:spLocks noGrp="1"/>
          </p:cNvSpPr>
          <p:nvPr>
            <p:ph type="body" sz="quarter" idx="20"/>
          </p:nvPr>
        </p:nvSpPr>
        <p:spPr>
          <a:xfrm>
            <a:off x="6253664" y="2085764"/>
            <a:ext cx="5187106"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3" name="Group 2">
            <a:extLst>
              <a:ext uri="{FF2B5EF4-FFF2-40B4-BE49-F238E27FC236}">
                <a16:creationId xmlns:a16="http://schemas.microsoft.com/office/drawing/2014/main" id="{5EE04F0D-B6FF-8FEA-7F4F-95E4D60989E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656E13FA-68B0-D1C5-DD45-C44D8525C6A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Oval 4">
              <a:extLst>
                <a:ext uri="{FF2B5EF4-FFF2-40B4-BE49-F238E27FC236}">
                  <a16:creationId xmlns:a16="http://schemas.microsoft.com/office/drawing/2014/main" id="{22B9E8C9-141B-37D2-D00F-5008D15A7EF8}"/>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6" name="Freeform: Shape 5">
              <a:extLst>
                <a:ext uri="{FF2B5EF4-FFF2-40B4-BE49-F238E27FC236}">
                  <a16:creationId xmlns:a16="http://schemas.microsoft.com/office/drawing/2014/main" id="{86E064A7-264F-EBFF-ECD0-8E06A82C9F3F}"/>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94185969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8">
          <p15:clr>
            <a:srgbClr val="954F72"/>
          </p15:clr>
        </p15:guide>
        <p15:guide id="9" pos="2150">
          <p15:clr>
            <a:srgbClr val="954F72"/>
          </p15:clr>
        </p15:guide>
        <p15:guide id="10" pos="2544">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16.xml><?xml version="1.0" encoding="utf-8"?>
<p:sldLayout xmlns:a="http://schemas.openxmlformats.org/drawingml/2006/main" xmlns:r="http://schemas.openxmlformats.org/officeDocument/2006/relationships" xmlns:p="http://schemas.openxmlformats.org/presentationml/2006/main" preserve="1" userDrawn="1">
  <p:cSld name="3-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F940B0D9-7832-B819-D230-4F210761A29F}"/>
              </a:ext>
            </a:extLst>
          </p:cNvPr>
          <p:cNvSpPr>
            <a:spLocks noGrp="1"/>
          </p:cNvSpPr>
          <p:nvPr>
            <p:ph type="body" sz="quarter" idx="15"/>
          </p:nvPr>
        </p:nvSpPr>
        <p:spPr>
          <a:xfrm>
            <a:off x="586390"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9" name="Text Placeholder 3">
            <a:extLst>
              <a:ext uri="{FF2B5EF4-FFF2-40B4-BE49-F238E27FC236}">
                <a16:creationId xmlns:a16="http://schemas.microsoft.com/office/drawing/2014/main" id="{C0D492BA-29A5-F31A-7F93-39ADE3E5EDA1}"/>
              </a:ext>
            </a:extLst>
          </p:cNvPr>
          <p:cNvSpPr>
            <a:spLocks noGrp="1"/>
          </p:cNvSpPr>
          <p:nvPr>
            <p:ph type="body" sz="quarter" idx="16"/>
          </p:nvPr>
        </p:nvSpPr>
        <p:spPr>
          <a:xfrm>
            <a:off x="4362862"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0" name="Text Placeholder 3">
            <a:extLst>
              <a:ext uri="{FF2B5EF4-FFF2-40B4-BE49-F238E27FC236}">
                <a16:creationId xmlns:a16="http://schemas.microsoft.com/office/drawing/2014/main" id="{36EDCFC9-DB25-88C3-92DA-E2554C14A27E}"/>
              </a:ext>
            </a:extLst>
          </p:cNvPr>
          <p:cNvSpPr>
            <a:spLocks noGrp="1"/>
          </p:cNvSpPr>
          <p:nvPr>
            <p:ph type="body" sz="quarter" idx="17"/>
          </p:nvPr>
        </p:nvSpPr>
        <p:spPr>
          <a:xfrm>
            <a:off x="8130190"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4" name="Group 3">
            <a:extLst>
              <a:ext uri="{FF2B5EF4-FFF2-40B4-BE49-F238E27FC236}">
                <a16:creationId xmlns:a16="http://schemas.microsoft.com/office/drawing/2014/main" id="{D3F2F413-F4CB-FCBA-AC2B-798D070815D6}"/>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5" name="Freeform: Shape 4">
              <a:extLst>
                <a:ext uri="{FF2B5EF4-FFF2-40B4-BE49-F238E27FC236}">
                  <a16:creationId xmlns:a16="http://schemas.microsoft.com/office/drawing/2014/main" id="{78E40CEF-57BE-C201-009A-5050BBE55B33}"/>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6" name="Oval 5">
              <a:extLst>
                <a:ext uri="{FF2B5EF4-FFF2-40B4-BE49-F238E27FC236}">
                  <a16:creationId xmlns:a16="http://schemas.microsoft.com/office/drawing/2014/main" id="{70891B08-49FB-1DFF-2ECA-66595D375995}"/>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7" name="Freeform: Shape 6">
              <a:extLst>
                <a:ext uri="{FF2B5EF4-FFF2-40B4-BE49-F238E27FC236}">
                  <a16:creationId xmlns:a16="http://schemas.microsoft.com/office/drawing/2014/main" id="{F472FAB7-DF95-1782-E394-22BF7CEFF509}"/>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426024422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17.xml><?xml version="1.0" encoding="utf-8"?>
<p:sldLayout xmlns:a="http://schemas.openxmlformats.org/drawingml/2006/main" xmlns:r="http://schemas.openxmlformats.org/officeDocument/2006/relationships" xmlns:p="http://schemas.openxmlformats.org/presentationml/2006/main" preserve="1" userDrawn="1">
  <p:cSld name="3-column_Text_with Subhead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11" name="Text Placeholder 11">
            <a:extLst>
              <a:ext uri="{FF2B5EF4-FFF2-40B4-BE49-F238E27FC236}">
                <a16:creationId xmlns:a16="http://schemas.microsoft.com/office/drawing/2014/main" id="{3C284B3A-DEE1-29EB-8131-8DF975DF34DC}"/>
              </a:ext>
            </a:extLst>
          </p:cNvPr>
          <p:cNvSpPr>
            <a:spLocks noGrp="1"/>
          </p:cNvSpPr>
          <p:nvPr>
            <p:ph type="body" sz="quarter" idx="16"/>
          </p:nvPr>
        </p:nvSpPr>
        <p:spPr>
          <a:xfrm>
            <a:off x="584200"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CF3D4312-BF2B-32E8-5504-BD03D020A7F6}"/>
              </a:ext>
            </a:extLst>
          </p:cNvPr>
          <p:cNvSpPr>
            <a:spLocks noGrp="1"/>
          </p:cNvSpPr>
          <p:nvPr>
            <p:ph type="body" sz="quarter" idx="15"/>
          </p:nvPr>
        </p:nvSpPr>
        <p:spPr>
          <a:xfrm>
            <a:off x="586390"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11">
            <a:extLst>
              <a:ext uri="{FF2B5EF4-FFF2-40B4-BE49-F238E27FC236}">
                <a16:creationId xmlns:a16="http://schemas.microsoft.com/office/drawing/2014/main" id="{17AB9DF2-C697-A678-389D-BE5F6AF6F25B}"/>
              </a:ext>
            </a:extLst>
          </p:cNvPr>
          <p:cNvSpPr>
            <a:spLocks noGrp="1"/>
          </p:cNvSpPr>
          <p:nvPr>
            <p:ph type="body" sz="quarter" idx="22"/>
          </p:nvPr>
        </p:nvSpPr>
        <p:spPr>
          <a:xfrm>
            <a:off x="4357547"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C8ADB951-618D-18AA-AF3F-A625B8916844}"/>
              </a:ext>
            </a:extLst>
          </p:cNvPr>
          <p:cNvSpPr>
            <a:spLocks noGrp="1"/>
          </p:cNvSpPr>
          <p:nvPr>
            <p:ph type="body" sz="quarter" idx="23"/>
          </p:nvPr>
        </p:nvSpPr>
        <p:spPr>
          <a:xfrm>
            <a:off x="4359737"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3" name="Text Placeholder 11">
            <a:extLst>
              <a:ext uri="{FF2B5EF4-FFF2-40B4-BE49-F238E27FC236}">
                <a16:creationId xmlns:a16="http://schemas.microsoft.com/office/drawing/2014/main" id="{4759A57E-BDDC-1596-6959-BA7696DE9B08}"/>
              </a:ext>
            </a:extLst>
          </p:cNvPr>
          <p:cNvSpPr>
            <a:spLocks noGrp="1"/>
          </p:cNvSpPr>
          <p:nvPr>
            <p:ph type="body" sz="quarter" idx="24"/>
          </p:nvPr>
        </p:nvSpPr>
        <p:spPr>
          <a:xfrm>
            <a:off x="8130894"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4" name="Text Placeholder 3">
            <a:extLst>
              <a:ext uri="{FF2B5EF4-FFF2-40B4-BE49-F238E27FC236}">
                <a16:creationId xmlns:a16="http://schemas.microsoft.com/office/drawing/2014/main" id="{CDA52B45-289B-E4AF-9D79-083305995111}"/>
              </a:ext>
            </a:extLst>
          </p:cNvPr>
          <p:cNvSpPr>
            <a:spLocks noGrp="1"/>
          </p:cNvSpPr>
          <p:nvPr>
            <p:ph type="body" sz="quarter" idx="25"/>
          </p:nvPr>
        </p:nvSpPr>
        <p:spPr>
          <a:xfrm>
            <a:off x="8133084"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5" name="Group 4">
            <a:extLst>
              <a:ext uri="{FF2B5EF4-FFF2-40B4-BE49-F238E27FC236}">
                <a16:creationId xmlns:a16="http://schemas.microsoft.com/office/drawing/2014/main" id="{6626E287-FE70-E3C8-AB09-3AB8FC35216F}"/>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6" name="Freeform: Shape 5">
              <a:extLst>
                <a:ext uri="{FF2B5EF4-FFF2-40B4-BE49-F238E27FC236}">
                  <a16:creationId xmlns:a16="http://schemas.microsoft.com/office/drawing/2014/main" id="{B3702E12-AC16-6D41-5E67-034CA01A9A1C}"/>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Oval 6">
              <a:extLst>
                <a:ext uri="{FF2B5EF4-FFF2-40B4-BE49-F238E27FC236}">
                  <a16:creationId xmlns:a16="http://schemas.microsoft.com/office/drawing/2014/main" id="{04E272D5-C926-45D2-327C-B6791CFF6D4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8" name="Freeform: Shape 7">
              <a:extLst>
                <a:ext uri="{FF2B5EF4-FFF2-40B4-BE49-F238E27FC236}">
                  <a16:creationId xmlns:a16="http://schemas.microsoft.com/office/drawing/2014/main" id="{7F8CB563-E270-9BA9-BBCB-8F986419AC60}"/>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63598553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4">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18.xml><?xml version="1.0" encoding="utf-8"?>
<p:sldLayout xmlns:a="http://schemas.openxmlformats.org/drawingml/2006/main" xmlns:r="http://schemas.openxmlformats.org/officeDocument/2006/relationships" xmlns:p="http://schemas.openxmlformats.org/presentationml/2006/main" preserve="1" userDrawn="1">
  <p:cSld name="1-column_Text_with Ima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1" y="585216"/>
            <a:ext cx="4710689"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8" name="Text Placeholder 11">
            <a:extLst>
              <a:ext uri="{FF2B5EF4-FFF2-40B4-BE49-F238E27FC236}">
                <a16:creationId xmlns:a16="http://schemas.microsoft.com/office/drawing/2014/main" id="{4ACB92EB-B163-EB38-0156-C028F872F1C8}"/>
              </a:ext>
            </a:extLst>
          </p:cNvPr>
          <p:cNvSpPr>
            <a:spLocks noGrp="1"/>
          </p:cNvSpPr>
          <p:nvPr>
            <p:ph type="body" sz="quarter" idx="16"/>
          </p:nvPr>
        </p:nvSpPr>
        <p:spPr>
          <a:xfrm>
            <a:off x="584200" y="1594155"/>
            <a:ext cx="4714663"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9" name="Text Placeholder 3">
            <a:extLst>
              <a:ext uri="{FF2B5EF4-FFF2-40B4-BE49-F238E27FC236}">
                <a16:creationId xmlns:a16="http://schemas.microsoft.com/office/drawing/2014/main" id="{20190326-CB8A-9A65-714A-07CD312C349A}"/>
              </a:ext>
            </a:extLst>
          </p:cNvPr>
          <p:cNvSpPr>
            <a:spLocks noGrp="1"/>
          </p:cNvSpPr>
          <p:nvPr>
            <p:ph type="body" sz="quarter" idx="15"/>
          </p:nvPr>
        </p:nvSpPr>
        <p:spPr>
          <a:xfrm>
            <a:off x="586389" y="2085764"/>
            <a:ext cx="4712685"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7E90DBB6-E167-EFBB-7028-79615839561D}"/>
              </a:ext>
            </a:extLst>
          </p:cNvPr>
          <p:cNvSpPr>
            <a:spLocks noGrp="1"/>
          </p:cNvSpPr>
          <p:nvPr>
            <p:ph type="pic" sz="quarter" idx="19" hasCustomPrompt="1"/>
          </p:nvPr>
        </p:nvSpPr>
        <p:spPr bwMode="ltGray">
          <a:xfrm>
            <a:off x="6096000" y="0"/>
            <a:ext cx="6096000" cy="6858000"/>
          </a:xfrm>
          <a:prstGeom prst="rect">
            <a:avLst/>
          </a:prstGeom>
          <a:solidFill>
            <a:srgbClr val="F4F4F7"/>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83571806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6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19.xml><?xml version="1.0" encoding="utf-8"?>
<p:sldLayout xmlns:a="http://schemas.openxmlformats.org/drawingml/2006/main" xmlns:r="http://schemas.openxmlformats.org/officeDocument/2006/relationships" xmlns:p="http://schemas.openxmlformats.org/presentationml/2006/main" preserve="1" userDrawn="1">
  <p:cSld name="2-column_Text_with Ima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rgbClr val="001F2D"/>
                </a:solidFill>
                <a:latin typeface="+mj-lt"/>
                <a:cs typeface="Segoe UI Semibold" panose="020B0502040204020203" pitchFamily="34" charset="0"/>
              </a:defRPr>
            </a:lvl1pPr>
          </a:lstStyle>
          <a:p>
            <a:r>
              <a:rPr lang="en-US"/>
              <a:t>Click to edit Master title style</a:t>
            </a:r>
          </a:p>
        </p:txBody>
      </p:sp>
      <p:sp>
        <p:nvSpPr>
          <p:cNvPr id="11" name="Text Placeholder 11">
            <a:extLst>
              <a:ext uri="{FF2B5EF4-FFF2-40B4-BE49-F238E27FC236}">
                <a16:creationId xmlns:a16="http://schemas.microsoft.com/office/drawing/2014/main" id="{3C284B3A-DEE1-29EB-8131-8DF975DF34DC}"/>
              </a:ext>
            </a:extLst>
          </p:cNvPr>
          <p:cNvSpPr>
            <a:spLocks noGrp="1"/>
          </p:cNvSpPr>
          <p:nvPr>
            <p:ph type="body" sz="quarter" idx="16"/>
          </p:nvPr>
        </p:nvSpPr>
        <p:spPr>
          <a:xfrm>
            <a:off x="584200"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CF3D4312-BF2B-32E8-5504-BD03D020A7F6}"/>
              </a:ext>
            </a:extLst>
          </p:cNvPr>
          <p:cNvSpPr>
            <a:spLocks noGrp="1"/>
          </p:cNvSpPr>
          <p:nvPr>
            <p:ph type="body" sz="quarter" idx="15"/>
          </p:nvPr>
        </p:nvSpPr>
        <p:spPr>
          <a:xfrm>
            <a:off x="586390" y="2085764"/>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11">
            <a:extLst>
              <a:ext uri="{FF2B5EF4-FFF2-40B4-BE49-F238E27FC236}">
                <a16:creationId xmlns:a16="http://schemas.microsoft.com/office/drawing/2014/main" id="{17AB9DF2-C697-A678-389D-BE5F6AF6F25B}"/>
              </a:ext>
            </a:extLst>
          </p:cNvPr>
          <p:cNvSpPr>
            <a:spLocks noGrp="1"/>
          </p:cNvSpPr>
          <p:nvPr>
            <p:ph type="body" sz="quarter" idx="22"/>
          </p:nvPr>
        </p:nvSpPr>
        <p:spPr>
          <a:xfrm>
            <a:off x="4357547"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C8ADB951-618D-18AA-AF3F-A625B8916844}"/>
              </a:ext>
            </a:extLst>
          </p:cNvPr>
          <p:cNvSpPr>
            <a:spLocks noGrp="1"/>
          </p:cNvSpPr>
          <p:nvPr>
            <p:ph type="body" sz="quarter" idx="23"/>
          </p:nvPr>
        </p:nvSpPr>
        <p:spPr>
          <a:xfrm>
            <a:off x="4359737" y="2085764"/>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59B1DE51-5CDE-B96B-62FD-3A69CF692881}"/>
              </a:ext>
            </a:extLst>
          </p:cNvPr>
          <p:cNvSpPr>
            <a:spLocks noGrp="1"/>
          </p:cNvSpPr>
          <p:nvPr>
            <p:ph type="pic" sz="quarter" idx="19" hasCustomPrompt="1"/>
          </p:nvPr>
        </p:nvSpPr>
        <p:spPr bwMode="ltGray">
          <a:xfrm>
            <a:off x="8128000" y="0"/>
            <a:ext cx="4064000" cy="6858000"/>
          </a:xfrm>
          <a:prstGeom prst="rect">
            <a:avLst/>
          </a:prstGeom>
          <a:solidFill>
            <a:srgbClr val="F4F4F7"/>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68057786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20.xml><?xml version="1.0" encoding="utf-8"?>
<p:sldLayout xmlns:a="http://schemas.openxmlformats.org/drawingml/2006/main" xmlns:r="http://schemas.openxmlformats.org/officeDocument/2006/relationships" xmlns:p="http://schemas.openxmlformats.org/presentationml/2006/main" preserve="1" userDrawn="1">
  <p:cSld name="Blank_with Hea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grpSp>
        <p:nvGrpSpPr>
          <p:cNvPr id="3" name="Group 2">
            <a:extLst>
              <a:ext uri="{FF2B5EF4-FFF2-40B4-BE49-F238E27FC236}">
                <a16:creationId xmlns:a16="http://schemas.microsoft.com/office/drawing/2014/main" id="{13FC0325-B232-9979-C320-C2045E0A9199}"/>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E0B7B2E6-ECC3-48A8-C4C7-623CF092E0F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Oval 4">
              <a:extLst>
                <a:ext uri="{FF2B5EF4-FFF2-40B4-BE49-F238E27FC236}">
                  <a16:creationId xmlns:a16="http://schemas.microsoft.com/office/drawing/2014/main" id="{25EC17A5-BCD0-CC11-E64B-5234103B9704}"/>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6" name="Freeform: Shape 5">
              <a:extLst>
                <a:ext uri="{FF2B5EF4-FFF2-40B4-BE49-F238E27FC236}">
                  <a16:creationId xmlns:a16="http://schemas.microsoft.com/office/drawing/2014/main" id="{87A84BFD-7DF9-CCA5-A785-A07BA50F5F08}"/>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885021504"/>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21.xml><?xml version="1.0" encoding="utf-8"?>
<p:sldLayout xmlns:a="http://schemas.openxmlformats.org/drawingml/2006/main" xmlns:r="http://schemas.openxmlformats.org/officeDocument/2006/relationships" xmlns:p="http://schemas.openxmlformats.org/presentationml/2006/main" preserve="1" userDrawn="1">
  <p:cSld name="Background shape 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99DC0-852C-16D7-6084-FCD8ED40CD20}"/>
              </a:ext>
            </a:extLst>
          </p:cNvPr>
          <p:cNvSpPr>
            <a:spLocks noGrp="1"/>
          </p:cNvSpPr>
          <p:nvPr>
            <p:ph type="title"/>
          </p:nvPr>
        </p:nvSpPr>
        <p:spPr/>
        <p:txBody>
          <a:bodyPr/>
          <a:lstStyle/>
          <a:p>
            <a:r>
              <a:rPr lang="en-US"/>
              <a:t>Click to edit Master title style</a:t>
            </a:r>
          </a:p>
        </p:txBody>
      </p:sp>
      <p:sp>
        <p:nvSpPr>
          <p:cNvPr id="3" name="Graphic 1026">
            <a:extLst>
              <a:ext uri="{FF2B5EF4-FFF2-40B4-BE49-F238E27FC236}">
                <a16:creationId xmlns:a16="http://schemas.microsoft.com/office/drawing/2014/main" id="{6118CA02-31A9-C813-D1E3-F9C4A385761F}"/>
              </a:ext>
              <a:ext uri="{C183D7F6-B498-43B3-948B-1728B52AA6E4}">
                <adec:decorative xmlns:adec="http://schemas.microsoft.com/office/drawing/2017/decorative" val="1"/>
              </a:ext>
            </a:extLst>
          </p:cNvPr>
          <p:cNvSpPr/>
          <p:nvPr userDrawn="1"/>
        </p:nvSpPr>
        <p:spPr>
          <a:xfrm>
            <a:off x="0" y="1295404"/>
            <a:ext cx="12191992" cy="5562596"/>
          </a:xfrm>
          <a:custGeom>
            <a:avLst/>
            <a:gdLst>
              <a:gd name="connsiteX0" fmla="*/ 925822 w 12191992"/>
              <a:gd name="connsiteY0" fmla="*/ -136 h 5562596"/>
              <a:gd name="connsiteX1" fmla="*/ 11269211 w 12191992"/>
              <a:gd name="connsiteY1" fmla="*/ -136 h 5562596"/>
              <a:gd name="connsiteX2" fmla="*/ 11606777 w 12191992"/>
              <a:gd name="connsiteY2" fmla="*/ 337287 h 5562596"/>
              <a:gd name="connsiteX3" fmla="*/ 11606777 w 12191992"/>
              <a:gd name="connsiteY3" fmla="*/ 4322602 h 5562596"/>
              <a:gd name="connsiteX4" fmla="*/ 11932627 w 12191992"/>
              <a:gd name="connsiteY4" fmla="*/ 4648414 h 5562596"/>
              <a:gd name="connsiteX5" fmla="*/ 12191993 w 12191992"/>
              <a:gd name="connsiteY5" fmla="*/ 4648414 h 5562596"/>
              <a:gd name="connsiteX6" fmla="*/ 12191993 w 12191992"/>
              <a:gd name="connsiteY6" fmla="*/ 5562461 h 5562596"/>
              <a:gd name="connsiteX7" fmla="*/ 11606777 w 12191992"/>
              <a:gd name="connsiteY7" fmla="*/ 5562461 h 5562596"/>
              <a:gd name="connsiteX8" fmla="*/ 588263 w 12191992"/>
              <a:gd name="connsiteY8" fmla="*/ 5562461 h 5562596"/>
              <a:gd name="connsiteX9" fmla="*/ 0 w 12191992"/>
              <a:gd name="connsiteY9" fmla="*/ 5562461 h 5562596"/>
              <a:gd name="connsiteX10" fmla="*/ 0 w 12191992"/>
              <a:gd name="connsiteY10" fmla="*/ 4648414 h 5562596"/>
              <a:gd name="connsiteX11" fmla="*/ 267235 w 12191992"/>
              <a:gd name="connsiteY11" fmla="*/ 4648414 h 5562596"/>
              <a:gd name="connsiteX12" fmla="*/ 588263 w 12191992"/>
              <a:gd name="connsiteY12" fmla="*/ 4327383 h 5562596"/>
              <a:gd name="connsiteX13" fmla="*/ 588263 w 12191992"/>
              <a:gd name="connsiteY13" fmla="*/ 337287 h 5562596"/>
              <a:gd name="connsiteX14" fmla="*/ 925822 w 12191992"/>
              <a:gd name="connsiteY14" fmla="*/ -136 h 5562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1992" h="5562596">
                <a:moveTo>
                  <a:pt x="925822" y="-136"/>
                </a:moveTo>
                <a:lnTo>
                  <a:pt x="11269211" y="-136"/>
                </a:lnTo>
                <a:cubicBezTo>
                  <a:pt x="11455615" y="-136"/>
                  <a:pt x="11606777" y="150930"/>
                  <a:pt x="11606777" y="337287"/>
                </a:cubicBezTo>
                <a:lnTo>
                  <a:pt x="11606777" y="4322602"/>
                </a:lnTo>
                <a:cubicBezTo>
                  <a:pt x="11606777" y="4502538"/>
                  <a:pt x="11752604" y="4648414"/>
                  <a:pt x="11932627" y="4648414"/>
                </a:cubicBezTo>
                <a:lnTo>
                  <a:pt x="12191993" y="4648414"/>
                </a:lnTo>
                <a:lnTo>
                  <a:pt x="12191993" y="5562461"/>
                </a:lnTo>
                <a:lnTo>
                  <a:pt x="11606777" y="5562461"/>
                </a:lnTo>
                <a:lnTo>
                  <a:pt x="588263" y="5562461"/>
                </a:lnTo>
                <a:lnTo>
                  <a:pt x="0" y="5562461"/>
                </a:lnTo>
                <a:lnTo>
                  <a:pt x="0" y="4648414"/>
                </a:lnTo>
                <a:lnTo>
                  <a:pt x="267235" y="4648414"/>
                </a:lnTo>
                <a:cubicBezTo>
                  <a:pt x="444533" y="4648414"/>
                  <a:pt x="588263" y="4504682"/>
                  <a:pt x="588263" y="4327383"/>
                </a:cubicBezTo>
                <a:lnTo>
                  <a:pt x="588263" y="337287"/>
                </a:lnTo>
                <a:cubicBezTo>
                  <a:pt x="588263" y="150930"/>
                  <a:pt x="739393" y="-136"/>
                  <a:pt x="925822" y="-136"/>
                </a:cubicBezTo>
                <a:close/>
              </a:path>
            </a:pathLst>
          </a:cu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 name="Group 7">
            <a:extLst>
              <a:ext uri="{FF2B5EF4-FFF2-40B4-BE49-F238E27FC236}">
                <a16:creationId xmlns:a16="http://schemas.microsoft.com/office/drawing/2014/main" id="{31F0318E-FA71-B5F1-45A2-C50BEC237964}"/>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9" name="Freeform: Shape 8">
              <a:extLst>
                <a:ext uri="{FF2B5EF4-FFF2-40B4-BE49-F238E27FC236}">
                  <a16:creationId xmlns:a16="http://schemas.microsoft.com/office/drawing/2014/main" id="{B59A1329-BCD0-B1AD-B522-44EF6E1F6F73}"/>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Oval 9">
              <a:extLst>
                <a:ext uri="{FF2B5EF4-FFF2-40B4-BE49-F238E27FC236}">
                  <a16:creationId xmlns:a16="http://schemas.microsoft.com/office/drawing/2014/main" id="{97864A79-1349-603C-CC97-DE849E5B2AAE}"/>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 name="Freeform: Shape 10">
              <a:extLst>
                <a:ext uri="{FF2B5EF4-FFF2-40B4-BE49-F238E27FC236}">
                  <a16:creationId xmlns:a16="http://schemas.microsoft.com/office/drawing/2014/main" id="{23B3B3FB-5D80-9F7D-1657-6E54AF5FF93A}"/>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5" name="Content Placeholder 4">
            <a:extLst>
              <a:ext uri="{FF2B5EF4-FFF2-40B4-BE49-F238E27FC236}">
                <a16:creationId xmlns:a16="http://schemas.microsoft.com/office/drawing/2014/main" id="{425F4B83-3AA6-D91A-9633-B97DF95EBB0E}"/>
              </a:ext>
            </a:extLst>
          </p:cNvPr>
          <p:cNvSpPr>
            <a:spLocks noGrp="1"/>
          </p:cNvSpPr>
          <p:nvPr>
            <p:ph sz="quarter" idx="10"/>
          </p:nvPr>
        </p:nvSpPr>
        <p:spPr>
          <a:xfrm>
            <a:off x="904875" y="1581150"/>
            <a:ext cx="10391775" cy="4705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01160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22.xml><?xml version="1.0" encoding="utf-8"?>
<p:sldLayout xmlns:a="http://schemas.openxmlformats.org/drawingml/2006/main" xmlns:r="http://schemas.openxmlformats.org/officeDocument/2006/relationships" xmlns:p="http://schemas.openxmlformats.org/presentationml/2006/main" preserve="1" userDrawn="1">
  <p:cSld name="Background shape 2">
    <p:bg>
      <p:bgPr>
        <a:solidFill>
          <a:schemeClr val="bg2"/>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D4CEAE3-C3D2-ADCC-C380-4D59AF52A1E6}"/>
              </a:ext>
            </a:extLst>
          </p:cNvPr>
          <p:cNvSpPr>
            <a:spLocks/>
          </p:cNvSpPr>
          <p:nvPr userDrawn="1"/>
        </p:nvSpPr>
        <p:spPr bwMode="auto">
          <a:xfrm>
            <a:off x="-1" y="582613"/>
            <a:ext cx="11599865" cy="6275387"/>
          </a:xfrm>
          <a:custGeom>
            <a:avLst/>
            <a:gdLst>
              <a:gd name="connsiteX0" fmla="*/ 5130665 w 11599865"/>
              <a:gd name="connsiteY0" fmla="*/ 0 h 6275387"/>
              <a:gd name="connsiteX1" fmla="*/ 11298376 w 11599865"/>
              <a:gd name="connsiteY1" fmla="*/ 0 h 6275387"/>
              <a:gd name="connsiteX2" fmla="*/ 11599865 w 11599865"/>
              <a:gd name="connsiteY2" fmla="*/ 301489 h 6275387"/>
              <a:gd name="connsiteX3" fmla="*/ 11599865 w 11599865"/>
              <a:gd name="connsiteY3" fmla="*/ 4856112 h 6275387"/>
              <a:gd name="connsiteX4" fmla="*/ 11599865 w 11599865"/>
              <a:gd name="connsiteY4" fmla="*/ 5391284 h 6275387"/>
              <a:gd name="connsiteX5" fmla="*/ 11599865 w 11599865"/>
              <a:gd name="connsiteY5" fmla="*/ 5692773 h 6275387"/>
              <a:gd name="connsiteX6" fmla="*/ 11599865 w 11599865"/>
              <a:gd name="connsiteY6" fmla="*/ 6259512 h 6275387"/>
              <a:gd name="connsiteX7" fmla="*/ 11599865 w 11599865"/>
              <a:gd name="connsiteY7" fmla="*/ 6275387 h 6275387"/>
              <a:gd name="connsiteX8" fmla="*/ 0 w 11599865"/>
              <a:gd name="connsiteY8" fmla="*/ 6275387 h 6275387"/>
              <a:gd name="connsiteX9" fmla="*/ 0 w 11599865"/>
              <a:gd name="connsiteY9" fmla="*/ 5692773 h 6275387"/>
              <a:gd name="connsiteX10" fmla="*/ 3824869 w 11599865"/>
              <a:gd name="connsiteY10" fmla="*/ 5692773 h 6275387"/>
              <a:gd name="connsiteX11" fmla="*/ 4527687 w 11599865"/>
              <a:gd name="connsiteY11" fmla="*/ 5692773 h 6275387"/>
              <a:gd name="connsiteX12" fmla="*/ 4829176 w 11599865"/>
              <a:gd name="connsiteY12" fmla="*/ 5391284 h 6275387"/>
              <a:gd name="connsiteX13" fmla="*/ 4829176 w 11599865"/>
              <a:gd name="connsiteY13" fmla="*/ 4856112 h 6275387"/>
              <a:gd name="connsiteX14" fmla="*/ 4829176 w 11599865"/>
              <a:gd name="connsiteY14" fmla="*/ 301489 h 6275387"/>
              <a:gd name="connsiteX15" fmla="*/ 5130665 w 11599865"/>
              <a:gd name="connsiteY15" fmla="*/ 0 h 627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599865" h="6275387">
                <a:moveTo>
                  <a:pt x="5130665" y="0"/>
                </a:moveTo>
                <a:lnTo>
                  <a:pt x="11298376" y="0"/>
                </a:lnTo>
                <a:cubicBezTo>
                  <a:pt x="11464884" y="0"/>
                  <a:pt x="11599865" y="134981"/>
                  <a:pt x="11599865" y="301489"/>
                </a:cubicBezTo>
                <a:lnTo>
                  <a:pt x="11599865" y="4856112"/>
                </a:lnTo>
                <a:lnTo>
                  <a:pt x="11599865" y="5391284"/>
                </a:lnTo>
                <a:lnTo>
                  <a:pt x="11599865" y="5692773"/>
                </a:lnTo>
                <a:lnTo>
                  <a:pt x="11599865" y="6259512"/>
                </a:lnTo>
                <a:lnTo>
                  <a:pt x="11599865" y="6275387"/>
                </a:lnTo>
                <a:lnTo>
                  <a:pt x="0" y="6275387"/>
                </a:lnTo>
                <a:lnTo>
                  <a:pt x="0" y="5692773"/>
                </a:lnTo>
                <a:lnTo>
                  <a:pt x="3824869" y="5692773"/>
                </a:lnTo>
                <a:lnTo>
                  <a:pt x="4527687" y="5692773"/>
                </a:lnTo>
                <a:cubicBezTo>
                  <a:pt x="4694195" y="5692773"/>
                  <a:pt x="4829176" y="5557792"/>
                  <a:pt x="4829176" y="5391284"/>
                </a:cubicBezTo>
                <a:lnTo>
                  <a:pt x="4829176" y="4856112"/>
                </a:lnTo>
                <a:lnTo>
                  <a:pt x="4829176" y="301489"/>
                </a:lnTo>
                <a:cubicBezTo>
                  <a:pt x="4829176" y="134981"/>
                  <a:pt x="4964157" y="0"/>
                  <a:pt x="5130665" y="0"/>
                </a:cubicBezTo>
                <a:close/>
              </a:path>
            </a:pathLst>
          </a:custGeom>
          <a:solidFill>
            <a:schemeClr val="bg1"/>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5" name="Rectangle: Top Corners Rounded 4">
            <a:extLst>
              <a:ext uri="{FF2B5EF4-FFF2-40B4-BE49-F238E27FC236}">
                <a16:creationId xmlns:a16="http://schemas.microsoft.com/office/drawing/2014/main" id="{859B52A8-A910-6849-0B3C-5CBB1343BF70}"/>
              </a:ext>
            </a:extLst>
          </p:cNvPr>
          <p:cNvSpPr/>
          <p:nvPr userDrawn="1"/>
        </p:nvSpPr>
        <p:spPr bwMode="auto">
          <a:xfrm rot="16200000">
            <a:off x="-430438" y="1013052"/>
            <a:ext cx="5505448" cy="4644570"/>
          </a:xfrm>
          <a:prstGeom prst="round2SameRect">
            <a:avLst>
              <a:gd name="adj1" fmla="val 0"/>
              <a:gd name="adj2" fmla="val 3890"/>
            </a:avLst>
          </a:prstGeom>
          <a:solidFill>
            <a:schemeClr val="bg1"/>
          </a:solidFill>
          <a:ln w="6350">
            <a:solidFill>
              <a:schemeClr val="bg1">
                <a:lumMod val="85000"/>
              </a:schemeClr>
            </a:solidFill>
          </a:ln>
          <a:effectLst>
            <a:outerShdw blurRad="381000" dist="76200" dir="2700000" sx="97000" sy="97000" algn="tl" rotWithShape="0">
              <a:schemeClr val="bg1">
                <a:alpha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FFFFFF"/>
              </a:solidFill>
              <a:effectLst/>
              <a:uLnTx/>
              <a:uFillTx/>
              <a:latin typeface="Segoe UI"/>
              <a:ea typeface="+mn-ea"/>
              <a:cs typeface="+mn-cs"/>
            </a:endParaRPr>
          </a:p>
        </p:txBody>
      </p:sp>
      <p:sp>
        <p:nvSpPr>
          <p:cNvPr id="2" name="Title 1">
            <a:extLst>
              <a:ext uri="{FF2B5EF4-FFF2-40B4-BE49-F238E27FC236}">
                <a16:creationId xmlns:a16="http://schemas.microsoft.com/office/drawing/2014/main" id="{94999DC0-852C-16D7-6084-FCD8ED40CD20}"/>
              </a:ext>
            </a:extLst>
          </p:cNvPr>
          <p:cNvSpPr>
            <a:spLocks noGrp="1"/>
          </p:cNvSpPr>
          <p:nvPr>
            <p:ph type="title"/>
          </p:nvPr>
        </p:nvSpPr>
        <p:spPr>
          <a:xfrm>
            <a:off x="588263" y="1945244"/>
            <a:ext cx="3475737" cy="430887"/>
          </a:xfrm>
        </p:spPr>
        <p:txBody>
          <a:bodyPr/>
          <a:lstStyle>
            <a:lvl1pPr>
              <a:defRPr sz="2800"/>
            </a:lvl1pPr>
          </a:lstStyle>
          <a:p>
            <a:r>
              <a:rPr lang="en-US"/>
              <a:t>Click to edit Master title style</a:t>
            </a:r>
          </a:p>
        </p:txBody>
      </p:sp>
      <p:pic>
        <p:nvPicPr>
          <p:cNvPr id="23" name="Picture 22">
            <a:extLst>
              <a:ext uri="{FF2B5EF4-FFF2-40B4-BE49-F238E27FC236}">
                <a16:creationId xmlns:a16="http://schemas.microsoft.com/office/drawing/2014/main" id="{737DC1C3-5D75-6682-5980-99AE7CFB9C90}"/>
              </a:ext>
            </a:extLst>
          </p:cNvPr>
          <p:cNvPicPr>
            <a:picLocks noChangeAspect="1"/>
          </p:cNvPicPr>
          <p:nvPr userDrawn="1"/>
        </p:nvPicPr>
        <p:blipFill>
          <a:blip r:embed="rId2"/>
          <a:srcRect b="8039"/>
          <a:stretch/>
        </p:blipFill>
        <p:spPr>
          <a:xfrm>
            <a:off x="0" y="3974425"/>
            <a:ext cx="1505843" cy="2113635"/>
          </a:xfrm>
          <a:prstGeom prst="rect">
            <a:avLst/>
          </a:prstGeom>
        </p:spPr>
      </p:pic>
      <p:sp>
        <p:nvSpPr>
          <p:cNvPr id="6" name="Content Placeholder 5">
            <a:extLst>
              <a:ext uri="{FF2B5EF4-FFF2-40B4-BE49-F238E27FC236}">
                <a16:creationId xmlns:a16="http://schemas.microsoft.com/office/drawing/2014/main" id="{880AEB8F-5082-F792-E39B-0EB127141277}"/>
              </a:ext>
            </a:extLst>
          </p:cNvPr>
          <p:cNvSpPr>
            <a:spLocks noGrp="1"/>
          </p:cNvSpPr>
          <p:nvPr>
            <p:ph sz="quarter" idx="10"/>
          </p:nvPr>
        </p:nvSpPr>
        <p:spPr>
          <a:xfrm>
            <a:off x="5191125" y="1095375"/>
            <a:ext cx="6010275" cy="51800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8722041"/>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4">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88">
          <p15:clr>
            <a:srgbClr val="954F72"/>
          </p15:clr>
        </p15:guide>
        <p15:guide id="37" orient="horz" pos="2880">
          <p15:clr>
            <a:srgbClr val="954F72"/>
          </p15:clr>
        </p15:guide>
        <p15:guide id="38" orient="horz" pos="3312">
          <p15:clr>
            <a:srgbClr val="954F72"/>
          </p15:clr>
        </p15:guide>
        <p15:guide id="39" orient="horz" pos="3507">
          <p15:clr>
            <a:srgbClr val="954F72"/>
          </p15:clr>
        </p15:guide>
      </p15:sldGuideLst>
    </p:ext>
  </p:extLst>
</p:sldLayout>
</file>

<file path=ppt/slideLayouts/slideLayout423.xml><?xml version="1.0" encoding="utf-8"?>
<p:sldLayout xmlns:a="http://schemas.openxmlformats.org/drawingml/2006/main" xmlns:r="http://schemas.openxmlformats.org/officeDocument/2006/relationships" xmlns:p="http://schemas.openxmlformats.org/presentationml/2006/main" preserve="1" userDrawn="1">
  <p:cSld name="Resources">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5F055FC1-EF87-C5EC-9545-B346C73ACDA3}"/>
              </a:ext>
            </a:extLst>
          </p:cNvPr>
          <p:cNvSpPr>
            <a:spLocks noGrp="1"/>
          </p:cNvSpPr>
          <p:nvPr>
            <p:ph type="body" sz="quarter" idx="19"/>
          </p:nvPr>
        </p:nvSpPr>
        <p:spPr>
          <a:xfrm>
            <a:off x="586389" y="2081710"/>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3">
            <a:extLst>
              <a:ext uri="{FF2B5EF4-FFF2-40B4-BE49-F238E27FC236}">
                <a16:creationId xmlns:a16="http://schemas.microsoft.com/office/drawing/2014/main" id="{5EBA1527-2F4C-29A6-6A08-4FBA5CAE4E7E}"/>
              </a:ext>
            </a:extLst>
          </p:cNvPr>
          <p:cNvSpPr>
            <a:spLocks noGrp="1"/>
          </p:cNvSpPr>
          <p:nvPr>
            <p:ph type="body" sz="quarter" idx="20"/>
          </p:nvPr>
        </p:nvSpPr>
        <p:spPr>
          <a:xfrm>
            <a:off x="586389" y="3587124"/>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3B81DC28-90DC-14C9-6ED7-101D16E58FA0}"/>
              </a:ext>
            </a:extLst>
          </p:cNvPr>
          <p:cNvSpPr>
            <a:spLocks noGrp="1"/>
          </p:cNvSpPr>
          <p:nvPr>
            <p:ph type="body" sz="quarter" idx="21"/>
          </p:nvPr>
        </p:nvSpPr>
        <p:spPr>
          <a:xfrm>
            <a:off x="586389" y="4077778"/>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grpSp>
        <p:nvGrpSpPr>
          <p:cNvPr id="4" name="Group 3">
            <a:extLst>
              <a:ext uri="{FF2B5EF4-FFF2-40B4-BE49-F238E27FC236}">
                <a16:creationId xmlns:a16="http://schemas.microsoft.com/office/drawing/2014/main" id="{45710049-2F77-D0CC-477A-3B975A4ABB1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5" name="Freeform: Shape 4">
              <a:extLst>
                <a:ext uri="{FF2B5EF4-FFF2-40B4-BE49-F238E27FC236}">
                  <a16:creationId xmlns:a16="http://schemas.microsoft.com/office/drawing/2014/main" id="{7C17C1AE-88A6-3CE9-CA4B-6EBA10AD354B}"/>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6" name="Oval 5">
              <a:extLst>
                <a:ext uri="{FF2B5EF4-FFF2-40B4-BE49-F238E27FC236}">
                  <a16:creationId xmlns:a16="http://schemas.microsoft.com/office/drawing/2014/main" id="{115ECCB6-E199-A9D3-BD35-3430A83684E2}"/>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7" name="Freeform: Shape 6">
              <a:extLst>
                <a:ext uri="{FF2B5EF4-FFF2-40B4-BE49-F238E27FC236}">
                  <a16:creationId xmlns:a16="http://schemas.microsoft.com/office/drawing/2014/main" id="{80344344-AA27-467A-D67C-BBEB93A2E0B3}"/>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91622459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24.xml><?xml version="1.0" encoding="utf-8"?>
<p:sldLayout xmlns:a="http://schemas.openxmlformats.org/drawingml/2006/main" xmlns:r="http://schemas.openxmlformats.org/officeDocument/2006/relationships" xmlns:p="http://schemas.openxmlformats.org/presentationml/2006/main" preserve="1" userDrawn="1">
  <p:cSld name="Agenda slide 2, Dark backgroun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8BC9F090-906B-D0E8-1F60-5DB466C3A96C}"/>
              </a:ext>
            </a:extLst>
          </p:cNvPr>
          <p:cNvSpPr>
            <a:spLocks/>
          </p:cNvSpPr>
          <p:nvPr userDrawn="1"/>
        </p:nvSpPr>
        <p:spPr bwMode="auto">
          <a:xfrm>
            <a:off x="595086" y="2629440"/>
            <a:ext cx="11004776" cy="3639598"/>
          </a:xfrm>
          <a:prstGeom prst="roundRect">
            <a:avLst>
              <a:gd name="adj" fmla="val 4857"/>
            </a:avLst>
          </a:prstGeom>
          <a:solidFill>
            <a:schemeClr val="bg2"/>
          </a:solidFill>
          <a:ln w="6350">
            <a:solidFill>
              <a:schemeClr val="tx1">
                <a:lumMod val="50000"/>
                <a:alpha val="13000"/>
              </a:schemeClr>
            </a:solid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IN" sz="1800"/>
          </a:p>
        </p:txBody>
      </p:sp>
      <p:sp>
        <p:nvSpPr>
          <p:cNvPr id="13" name="Rectangle 12">
            <a:extLst>
              <a:ext uri="{FF2B5EF4-FFF2-40B4-BE49-F238E27FC236}">
                <a16:creationId xmlns:a16="http://schemas.microsoft.com/office/drawing/2014/main" id="{04D4BA66-E70A-C681-8278-BFDC30FF4F39}"/>
              </a:ext>
            </a:extLst>
          </p:cNvPr>
          <p:cNvSpPr/>
          <p:nvPr userDrawn="1"/>
        </p:nvSpPr>
        <p:spPr bwMode="auto">
          <a:xfrm>
            <a:off x="590486" y="2951544"/>
            <a:ext cx="11009376" cy="477456"/>
          </a:xfrm>
          <a:prstGeom prst="rect">
            <a:avLst/>
          </a:prstGeom>
          <a:solidFill>
            <a:schemeClr val="accent1">
              <a:alpha val="1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cxnSp>
        <p:nvCxnSpPr>
          <p:cNvPr id="14" name="Straight Connector 13">
            <a:extLst>
              <a:ext uri="{FF2B5EF4-FFF2-40B4-BE49-F238E27FC236}">
                <a16:creationId xmlns:a16="http://schemas.microsoft.com/office/drawing/2014/main" id="{DEF07C66-B6C0-7E61-F867-59AF5E7DCFD1}"/>
              </a:ext>
            </a:extLst>
          </p:cNvPr>
          <p:cNvCxnSpPr>
            <a:cxnSpLocks/>
          </p:cNvCxnSpPr>
          <p:nvPr userDrawn="1"/>
        </p:nvCxnSpPr>
        <p:spPr>
          <a:xfrm flipV="1">
            <a:off x="2905815"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9FE5E83-EF7F-58F6-54F8-7CB6431FA72F}"/>
              </a:ext>
            </a:extLst>
          </p:cNvPr>
          <p:cNvCxnSpPr>
            <a:cxnSpLocks/>
          </p:cNvCxnSpPr>
          <p:nvPr userDrawn="1"/>
        </p:nvCxnSpPr>
        <p:spPr>
          <a:xfrm flipV="1">
            <a:off x="5032604"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79DA3F9-1B3A-749B-C7C1-5ED586280897}"/>
              </a:ext>
            </a:extLst>
          </p:cNvPr>
          <p:cNvCxnSpPr>
            <a:cxnSpLocks/>
          </p:cNvCxnSpPr>
          <p:nvPr userDrawn="1"/>
        </p:nvCxnSpPr>
        <p:spPr>
          <a:xfrm flipV="1">
            <a:off x="7159394"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9944E33-1A5B-3F6A-3EDF-B94C9CEDD5CB}"/>
              </a:ext>
            </a:extLst>
          </p:cNvPr>
          <p:cNvCxnSpPr>
            <a:cxnSpLocks/>
          </p:cNvCxnSpPr>
          <p:nvPr userDrawn="1"/>
        </p:nvCxnSpPr>
        <p:spPr>
          <a:xfrm flipV="1">
            <a:off x="9286184"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14F6CF5-835F-34F6-A684-97DA328FB558}"/>
              </a:ext>
            </a:extLst>
          </p:cNvPr>
          <p:cNvCxnSpPr>
            <a:cxnSpLocks/>
          </p:cNvCxnSpPr>
          <p:nvPr userDrawn="1"/>
        </p:nvCxnSpPr>
        <p:spPr>
          <a:xfrm>
            <a:off x="1613820"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7FBCE96-83D4-8447-F62C-558B517C478B}"/>
              </a:ext>
            </a:extLst>
          </p:cNvPr>
          <p:cNvCxnSpPr>
            <a:cxnSpLocks/>
          </p:cNvCxnSpPr>
          <p:nvPr userDrawn="1"/>
        </p:nvCxnSpPr>
        <p:spPr>
          <a:xfrm>
            <a:off x="3740609"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8805C5E-1621-789A-EEBB-CB415A8B4589}"/>
              </a:ext>
            </a:extLst>
          </p:cNvPr>
          <p:cNvCxnSpPr>
            <a:cxnSpLocks/>
          </p:cNvCxnSpPr>
          <p:nvPr userDrawn="1"/>
        </p:nvCxnSpPr>
        <p:spPr>
          <a:xfrm>
            <a:off x="5867398"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EF741EF-E30F-DD10-514E-D446E03DFBFF}"/>
              </a:ext>
            </a:extLst>
          </p:cNvPr>
          <p:cNvCxnSpPr>
            <a:cxnSpLocks/>
          </p:cNvCxnSpPr>
          <p:nvPr userDrawn="1"/>
        </p:nvCxnSpPr>
        <p:spPr>
          <a:xfrm>
            <a:off x="7994188"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690364A-02D3-5900-288A-85C560B29A5A}"/>
              </a:ext>
            </a:extLst>
          </p:cNvPr>
          <p:cNvCxnSpPr>
            <a:cxnSpLocks/>
          </p:cNvCxnSpPr>
          <p:nvPr userDrawn="1"/>
        </p:nvCxnSpPr>
        <p:spPr>
          <a:xfrm>
            <a:off x="10120980"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45" name="Text Placeholder 44">
            <a:extLst>
              <a:ext uri="{FF2B5EF4-FFF2-40B4-BE49-F238E27FC236}">
                <a16:creationId xmlns:a16="http://schemas.microsoft.com/office/drawing/2014/main" id="{26C4EAB4-7C56-9C03-4AFF-13F41228D779}"/>
              </a:ext>
            </a:extLst>
          </p:cNvPr>
          <p:cNvSpPr>
            <a:spLocks noGrp="1"/>
          </p:cNvSpPr>
          <p:nvPr userDrawn="1">
            <p:ph type="body" sz="quarter" idx="10"/>
          </p:nvPr>
        </p:nvSpPr>
        <p:spPr>
          <a:xfrm>
            <a:off x="897587"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22" name="Text Placeholder 21">
            <a:extLst>
              <a:ext uri="{FF2B5EF4-FFF2-40B4-BE49-F238E27FC236}">
                <a16:creationId xmlns:a16="http://schemas.microsoft.com/office/drawing/2014/main" id="{4FF8FF64-9D3C-BB53-75EA-4F8C749C7124}"/>
              </a:ext>
            </a:extLst>
          </p:cNvPr>
          <p:cNvSpPr>
            <a:spLocks noGrp="1"/>
          </p:cNvSpPr>
          <p:nvPr userDrawn="1">
            <p:ph type="body" sz="quarter" idx="22" hasCustomPrompt="1"/>
          </p:nvPr>
        </p:nvSpPr>
        <p:spPr>
          <a:xfrm>
            <a:off x="897587" y="3648897"/>
            <a:ext cx="1889667" cy="2017397"/>
          </a:xfrm>
        </p:spPr>
        <p:txBody>
          <a:bodyPr>
            <a:noAutofit/>
          </a:bodyPr>
          <a:lstStyle>
            <a:lvl1pPr marL="0" indent="0" algn="ctr">
              <a:defRPr kumimoji="0" lang="en-US" sz="1600" b="0" i="0" u="none" strike="noStrike" kern="1200" cap="none" spc="0" normalizeH="0" baseline="0" dirty="0">
                <a:ln>
                  <a:noFill/>
                </a:ln>
                <a:solidFill>
                  <a:schemeClr val="tx1"/>
                </a:solidFill>
                <a:effectLst/>
                <a:uLnTx/>
                <a:uFillTx/>
                <a:latin typeface="+mn-lt"/>
                <a:ea typeface="+mn-ea"/>
                <a:cs typeface="Segoe UI" panose="020B0502040204020203" pitchFamily="34" charset="0"/>
              </a:defRPr>
            </a:lvl1pPr>
            <a:lvl2pPr marL="0" indent="0">
              <a:defRPr/>
            </a:lvl2pPr>
            <a:lvl3pPr marL="0" indent="0">
              <a:defRPr/>
            </a:lvl3pPr>
            <a:lvl4pPr marL="0" indent="0">
              <a:defRPr/>
            </a:lvl4pPr>
            <a:lvl5pPr marL="0" indent="0">
              <a:defRPr/>
            </a:lvl5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1" name="Text Placeholder 44">
            <a:extLst>
              <a:ext uri="{FF2B5EF4-FFF2-40B4-BE49-F238E27FC236}">
                <a16:creationId xmlns:a16="http://schemas.microsoft.com/office/drawing/2014/main" id="{ACD5CABC-B320-74AB-8892-9F82ED332EEF}"/>
              </a:ext>
            </a:extLst>
          </p:cNvPr>
          <p:cNvSpPr>
            <a:spLocks noGrp="1"/>
          </p:cNvSpPr>
          <p:nvPr userDrawn="1">
            <p:ph type="body" sz="quarter" idx="11"/>
          </p:nvPr>
        </p:nvSpPr>
        <p:spPr>
          <a:xfrm>
            <a:off x="3024376"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57" name="Text Placeholder 55">
            <a:extLst>
              <a:ext uri="{FF2B5EF4-FFF2-40B4-BE49-F238E27FC236}">
                <a16:creationId xmlns:a16="http://schemas.microsoft.com/office/drawing/2014/main" id="{F9B35A46-1D70-BD06-C39E-E8BAC0FD9517}"/>
              </a:ext>
            </a:extLst>
          </p:cNvPr>
          <p:cNvSpPr>
            <a:spLocks noGrp="1"/>
          </p:cNvSpPr>
          <p:nvPr userDrawn="1">
            <p:ph type="body" sz="quarter" idx="16" hasCustomPrompt="1"/>
          </p:nvPr>
        </p:nvSpPr>
        <p:spPr>
          <a:xfrm>
            <a:off x="3024376"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2" name="Text Placeholder 44">
            <a:extLst>
              <a:ext uri="{FF2B5EF4-FFF2-40B4-BE49-F238E27FC236}">
                <a16:creationId xmlns:a16="http://schemas.microsoft.com/office/drawing/2014/main" id="{71046D0C-0BB5-2C10-0C64-E41AB7D39AEE}"/>
              </a:ext>
            </a:extLst>
          </p:cNvPr>
          <p:cNvSpPr>
            <a:spLocks noGrp="1"/>
          </p:cNvSpPr>
          <p:nvPr userDrawn="1">
            <p:ph type="body" sz="quarter" idx="12"/>
          </p:nvPr>
        </p:nvSpPr>
        <p:spPr>
          <a:xfrm>
            <a:off x="5151165"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58" name="Text Placeholder 55">
            <a:extLst>
              <a:ext uri="{FF2B5EF4-FFF2-40B4-BE49-F238E27FC236}">
                <a16:creationId xmlns:a16="http://schemas.microsoft.com/office/drawing/2014/main" id="{ED978F08-46EC-FB8D-37A8-5CC4C0E4CDDC}"/>
              </a:ext>
            </a:extLst>
          </p:cNvPr>
          <p:cNvSpPr>
            <a:spLocks noGrp="1"/>
          </p:cNvSpPr>
          <p:nvPr userDrawn="1">
            <p:ph type="body" sz="quarter" idx="17" hasCustomPrompt="1"/>
          </p:nvPr>
        </p:nvSpPr>
        <p:spPr>
          <a:xfrm>
            <a:off x="5151165"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3" name="Text Placeholder 44">
            <a:extLst>
              <a:ext uri="{FF2B5EF4-FFF2-40B4-BE49-F238E27FC236}">
                <a16:creationId xmlns:a16="http://schemas.microsoft.com/office/drawing/2014/main" id="{1CC8FA14-BD41-4F4B-F478-C0A09DE44514}"/>
              </a:ext>
            </a:extLst>
          </p:cNvPr>
          <p:cNvSpPr>
            <a:spLocks noGrp="1"/>
          </p:cNvSpPr>
          <p:nvPr userDrawn="1">
            <p:ph type="body" sz="quarter" idx="13"/>
          </p:nvPr>
        </p:nvSpPr>
        <p:spPr>
          <a:xfrm>
            <a:off x="7277955"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59" name="Text Placeholder 55">
            <a:extLst>
              <a:ext uri="{FF2B5EF4-FFF2-40B4-BE49-F238E27FC236}">
                <a16:creationId xmlns:a16="http://schemas.microsoft.com/office/drawing/2014/main" id="{A2D988A8-1FEA-9A44-AC85-A2FE8C9ABD7A}"/>
              </a:ext>
            </a:extLst>
          </p:cNvPr>
          <p:cNvSpPr>
            <a:spLocks noGrp="1"/>
          </p:cNvSpPr>
          <p:nvPr userDrawn="1">
            <p:ph type="body" sz="quarter" idx="18" hasCustomPrompt="1"/>
          </p:nvPr>
        </p:nvSpPr>
        <p:spPr>
          <a:xfrm>
            <a:off x="7277955"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4" name="Text Placeholder 44">
            <a:extLst>
              <a:ext uri="{FF2B5EF4-FFF2-40B4-BE49-F238E27FC236}">
                <a16:creationId xmlns:a16="http://schemas.microsoft.com/office/drawing/2014/main" id="{150F4DA7-776F-152E-1D58-42CE0A133C19}"/>
              </a:ext>
            </a:extLst>
          </p:cNvPr>
          <p:cNvSpPr>
            <a:spLocks noGrp="1"/>
          </p:cNvSpPr>
          <p:nvPr userDrawn="1">
            <p:ph type="body" sz="quarter" idx="14"/>
          </p:nvPr>
        </p:nvSpPr>
        <p:spPr>
          <a:xfrm>
            <a:off x="9404747"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61" name="Text Placeholder 55">
            <a:extLst>
              <a:ext uri="{FF2B5EF4-FFF2-40B4-BE49-F238E27FC236}">
                <a16:creationId xmlns:a16="http://schemas.microsoft.com/office/drawing/2014/main" id="{9F8B9F10-DDE8-AD68-9302-686BDA6DBE5C}"/>
              </a:ext>
            </a:extLst>
          </p:cNvPr>
          <p:cNvSpPr>
            <a:spLocks noGrp="1"/>
          </p:cNvSpPr>
          <p:nvPr userDrawn="1">
            <p:ph type="body" sz="quarter" idx="20" hasCustomPrompt="1"/>
          </p:nvPr>
        </p:nvSpPr>
        <p:spPr>
          <a:xfrm>
            <a:off x="9404747"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27" name="Title 26">
            <a:extLst>
              <a:ext uri="{FF2B5EF4-FFF2-40B4-BE49-F238E27FC236}">
                <a16:creationId xmlns:a16="http://schemas.microsoft.com/office/drawing/2014/main" id="{7640DB9A-86DA-D88A-EE53-B10070B20963}"/>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D55A7BBB-E94E-5420-DA1B-003A1BC5DC5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3" name="Freeform: Shape 2">
              <a:extLst>
                <a:ext uri="{FF2B5EF4-FFF2-40B4-BE49-F238E27FC236}">
                  <a16:creationId xmlns:a16="http://schemas.microsoft.com/office/drawing/2014/main" id="{35C0B1E3-9FD8-9E88-9F5D-C6C3603C7B9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4" name="Oval 3">
              <a:extLst>
                <a:ext uri="{FF2B5EF4-FFF2-40B4-BE49-F238E27FC236}">
                  <a16:creationId xmlns:a16="http://schemas.microsoft.com/office/drawing/2014/main" id="{69EFD19D-61FC-CE28-679B-52FD0997AB54}"/>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 name="Freeform: Shape 4">
              <a:extLst>
                <a:ext uri="{FF2B5EF4-FFF2-40B4-BE49-F238E27FC236}">
                  <a16:creationId xmlns:a16="http://schemas.microsoft.com/office/drawing/2014/main" id="{93C0F63E-FB69-BBAD-69C6-9B36BF9B3DF2}"/>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4190740770"/>
      </p:ext>
    </p:extLst>
  </p:cSld>
  <p:clrMapOvr>
    <a:masterClrMapping/>
  </p:clrMapOvr>
  <p:transition>
    <p:fade/>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preserve="1" userDrawn="1">
  <p:cSld name="Title with four column with subheads, Dark Backgroun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D34B520F-3C22-F264-6DB7-C9E5594644EE}"/>
              </a:ext>
            </a:extLst>
          </p:cNvPr>
          <p:cNvCxnSpPr>
            <a:cxnSpLocks/>
          </p:cNvCxnSpPr>
          <p:nvPr userDrawn="1"/>
        </p:nvCxnSpPr>
        <p:spPr>
          <a:xfrm flipH="1">
            <a:off x="0" y="2130674"/>
            <a:ext cx="12192000" cy="0"/>
          </a:xfrm>
          <a:prstGeom prst="line">
            <a:avLst/>
          </a:prstGeom>
          <a:ln w="6350">
            <a:solidFill>
              <a:srgbClr val="B1B3B3"/>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575E3EC8-6003-77F7-0013-D91D08D5FBBE}"/>
              </a:ext>
            </a:extLst>
          </p:cNvPr>
          <p:cNvCxnSpPr>
            <a:cxnSpLocks/>
          </p:cNvCxnSpPr>
          <p:nvPr userDrawn="1"/>
        </p:nvCxnSpPr>
        <p:spPr>
          <a:xfrm flipH="1" flipV="1">
            <a:off x="10043777"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EF7E40D9-4BE4-910B-4746-A3C19F223067}"/>
              </a:ext>
            </a:extLst>
          </p:cNvPr>
          <p:cNvSpPr/>
          <p:nvPr userDrawn="1"/>
        </p:nvSpPr>
        <p:spPr bwMode="auto">
          <a:xfrm>
            <a:off x="588265"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3" name="Rectangle: Rounded Corners 12">
            <a:extLst>
              <a:ext uri="{FF2B5EF4-FFF2-40B4-BE49-F238E27FC236}">
                <a16:creationId xmlns:a16="http://schemas.microsoft.com/office/drawing/2014/main" id="{B6E3E24B-5992-09A2-78F4-B9345455845D}"/>
              </a:ext>
            </a:extLst>
          </p:cNvPr>
          <p:cNvSpPr>
            <a:spLocks/>
          </p:cNvSpPr>
          <p:nvPr userDrawn="1"/>
        </p:nvSpPr>
        <p:spPr bwMode="auto">
          <a:xfrm>
            <a:off x="3393742"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2" name="Rectangle: Rounded Corners 11">
            <a:extLst>
              <a:ext uri="{FF2B5EF4-FFF2-40B4-BE49-F238E27FC236}">
                <a16:creationId xmlns:a16="http://schemas.microsoft.com/office/drawing/2014/main" id="{9FD5850E-C4B9-4F74-BB4B-974EFD54DA98}"/>
              </a:ext>
            </a:extLst>
          </p:cNvPr>
          <p:cNvSpPr>
            <a:spLocks/>
          </p:cNvSpPr>
          <p:nvPr userDrawn="1"/>
        </p:nvSpPr>
        <p:spPr bwMode="auto">
          <a:xfrm>
            <a:off x="6199219"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1" name="Rectangle: Rounded Corners 10">
            <a:extLst>
              <a:ext uri="{FF2B5EF4-FFF2-40B4-BE49-F238E27FC236}">
                <a16:creationId xmlns:a16="http://schemas.microsoft.com/office/drawing/2014/main" id="{4449DF3F-784C-C40D-EAB9-B5CE77446473}"/>
              </a:ext>
            </a:extLst>
          </p:cNvPr>
          <p:cNvSpPr>
            <a:spLocks/>
          </p:cNvSpPr>
          <p:nvPr userDrawn="1"/>
        </p:nvSpPr>
        <p:spPr bwMode="auto">
          <a:xfrm>
            <a:off x="9004698"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cxnSp>
        <p:nvCxnSpPr>
          <p:cNvPr id="19" name="Straight Connector 18">
            <a:extLst>
              <a:ext uri="{FF2B5EF4-FFF2-40B4-BE49-F238E27FC236}">
                <a16:creationId xmlns:a16="http://schemas.microsoft.com/office/drawing/2014/main" id="{259F1633-42E8-9361-0FA7-D3BEE9168A74}"/>
              </a:ext>
            </a:extLst>
          </p:cNvPr>
          <p:cNvCxnSpPr>
            <a:cxnSpLocks/>
          </p:cNvCxnSpPr>
          <p:nvPr userDrawn="1"/>
        </p:nvCxnSpPr>
        <p:spPr>
          <a:xfrm flipH="1" flipV="1">
            <a:off x="1627344"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47225C7-4666-019B-0C31-C70219F66DAD}"/>
              </a:ext>
            </a:extLst>
          </p:cNvPr>
          <p:cNvCxnSpPr>
            <a:cxnSpLocks/>
          </p:cNvCxnSpPr>
          <p:nvPr userDrawn="1"/>
        </p:nvCxnSpPr>
        <p:spPr>
          <a:xfrm flipH="1" flipV="1">
            <a:off x="4432821"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DAC1C04-1751-DA37-A738-C55776060775}"/>
              </a:ext>
            </a:extLst>
          </p:cNvPr>
          <p:cNvCxnSpPr>
            <a:cxnSpLocks/>
          </p:cNvCxnSpPr>
          <p:nvPr userDrawn="1"/>
        </p:nvCxnSpPr>
        <p:spPr>
          <a:xfrm flipH="1" flipV="1">
            <a:off x="7238298"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4" name="Text Placeholder 96">
            <a:extLst>
              <a:ext uri="{FF2B5EF4-FFF2-40B4-BE49-F238E27FC236}">
                <a16:creationId xmlns:a16="http://schemas.microsoft.com/office/drawing/2014/main" id="{AFCDD2A8-DCCF-85B6-F3F6-3CA5635F9740}"/>
              </a:ext>
            </a:extLst>
          </p:cNvPr>
          <p:cNvSpPr>
            <a:spLocks noGrp="1"/>
          </p:cNvSpPr>
          <p:nvPr userDrawn="1">
            <p:ph type="body" sz="quarter" idx="15" hasCustomPrompt="1"/>
          </p:nvPr>
        </p:nvSpPr>
        <p:spPr>
          <a:xfrm>
            <a:off x="775402"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39" name="Text Placeholder 96">
            <a:extLst>
              <a:ext uri="{FF2B5EF4-FFF2-40B4-BE49-F238E27FC236}">
                <a16:creationId xmlns:a16="http://schemas.microsoft.com/office/drawing/2014/main" id="{DDD12B6A-07AA-8C85-6833-A82D44BB8E63}"/>
              </a:ext>
            </a:extLst>
          </p:cNvPr>
          <p:cNvSpPr>
            <a:spLocks noGrp="1"/>
          </p:cNvSpPr>
          <p:nvPr userDrawn="1">
            <p:ph type="body" sz="quarter" idx="10" hasCustomPrompt="1"/>
          </p:nvPr>
        </p:nvSpPr>
        <p:spPr>
          <a:xfrm>
            <a:off x="775402"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45" name="Text Placeholder 96">
            <a:extLst>
              <a:ext uri="{FF2B5EF4-FFF2-40B4-BE49-F238E27FC236}">
                <a16:creationId xmlns:a16="http://schemas.microsoft.com/office/drawing/2014/main" id="{FF4CC691-1815-3E46-11D5-3DBAF3E2D21F}"/>
              </a:ext>
            </a:extLst>
          </p:cNvPr>
          <p:cNvSpPr>
            <a:spLocks noGrp="1"/>
          </p:cNvSpPr>
          <p:nvPr userDrawn="1">
            <p:ph type="body" sz="quarter" idx="16" hasCustomPrompt="1"/>
          </p:nvPr>
        </p:nvSpPr>
        <p:spPr>
          <a:xfrm>
            <a:off x="3580879"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40" name="Text Placeholder 96">
            <a:extLst>
              <a:ext uri="{FF2B5EF4-FFF2-40B4-BE49-F238E27FC236}">
                <a16:creationId xmlns:a16="http://schemas.microsoft.com/office/drawing/2014/main" id="{D67A0B05-0CF2-9A2F-A88F-E1929430EAC9}"/>
              </a:ext>
            </a:extLst>
          </p:cNvPr>
          <p:cNvSpPr>
            <a:spLocks noGrp="1"/>
          </p:cNvSpPr>
          <p:nvPr userDrawn="1">
            <p:ph type="body" sz="quarter" idx="11" hasCustomPrompt="1"/>
          </p:nvPr>
        </p:nvSpPr>
        <p:spPr>
          <a:xfrm>
            <a:off x="3580879"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46" name="Text Placeholder 96">
            <a:extLst>
              <a:ext uri="{FF2B5EF4-FFF2-40B4-BE49-F238E27FC236}">
                <a16:creationId xmlns:a16="http://schemas.microsoft.com/office/drawing/2014/main" id="{99F633FC-E6E8-17EB-3266-1539337DEC33}"/>
              </a:ext>
            </a:extLst>
          </p:cNvPr>
          <p:cNvSpPr>
            <a:spLocks noGrp="1"/>
          </p:cNvSpPr>
          <p:nvPr userDrawn="1">
            <p:ph type="body" sz="quarter" idx="17" hasCustomPrompt="1"/>
          </p:nvPr>
        </p:nvSpPr>
        <p:spPr>
          <a:xfrm>
            <a:off x="6386356"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43" name="Text Placeholder 96">
            <a:extLst>
              <a:ext uri="{FF2B5EF4-FFF2-40B4-BE49-F238E27FC236}">
                <a16:creationId xmlns:a16="http://schemas.microsoft.com/office/drawing/2014/main" id="{291799A1-ECF5-E38A-26E8-223C8FB77164}"/>
              </a:ext>
            </a:extLst>
          </p:cNvPr>
          <p:cNvSpPr>
            <a:spLocks noGrp="1"/>
          </p:cNvSpPr>
          <p:nvPr userDrawn="1">
            <p:ph type="body" sz="quarter" idx="14" hasCustomPrompt="1"/>
          </p:nvPr>
        </p:nvSpPr>
        <p:spPr>
          <a:xfrm>
            <a:off x="6386356"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47" name="Text Placeholder 96">
            <a:extLst>
              <a:ext uri="{FF2B5EF4-FFF2-40B4-BE49-F238E27FC236}">
                <a16:creationId xmlns:a16="http://schemas.microsoft.com/office/drawing/2014/main" id="{FE8737DE-9892-A1BD-36D9-1E6D499B477E}"/>
              </a:ext>
            </a:extLst>
          </p:cNvPr>
          <p:cNvSpPr>
            <a:spLocks noGrp="1"/>
          </p:cNvSpPr>
          <p:nvPr userDrawn="1">
            <p:ph type="body" sz="quarter" idx="18" hasCustomPrompt="1"/>
          </p:nvPr>
        </p:nvSpPr>
        <p:spPr>
          <a:xfrm>
            <a:off x="9191835"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42" name="Text Placeholder 96">
            <a:extLst>
              <a:ext uri="{FF2B5EF4-FFF2-40B4-BE49-F238E27FC236}">
                <a16:creationId xmlns:a16="http://schemas.microsoft.com/office/drawing/2014/main" id="{ABA6D8E4-B26E-A571-928B-A61E6EA56B93}"/>
              </a:ext>
            </a:extLst>
          </p:cNvPr>
          <p:cNvSpPr>
            <a:spLocks noGrp="1"/>
          </p:cNvSpPr>
          <p:nvPr userDrawn="1">
            <p:ph type="body" sz="quarter" idx="13" hasCustomPrompt="1"/>
          </p:nvPr>
        </p:nvSpPr>
        <p:spPr>
          <a:xfrm>
            <a:off x="9191835"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14" name="Title 13">
            <a:extLst>
              <a:ext uri="{FF2B5EF4-FFF2-40B4-BE49-F238E27FC236}">
                <a16:creationId xmlns:a16="http://schemas.microsoft.com/office/drawing/2014/main" id="{9CB686B4-B04D-66D6-960F-E6C6A5323535}"/>
              </a:ext>
            </a:extLst>
          </p:cNvPr>
          <p:cNvSpPr>
            <a:spLocks noGrp="1"/>
          </p:cNvSpPr>
          <p:nvPr>
            <p:ph type="title"/>
          </p:nvPr>
        </p:nvSpPr>
        <p:spPr/>
        <p:txBody>
          <a:bodyPr/>
          <a:lstStyle/>
          <a:p>
            <a:r>
              <a:rPr lang="en-US"/>
              <a:t>Click to edit Master title style</a:t>
            </a:r>
          </a:p>
        </p:txBody>
      </p:sp>
      <p:grpSp>
        <p:nvGrpSpPr>
          <p:cNvPr id="5" name="Group 4">
            <a:extLst>
              <a:ext uri="{FF2B5EF4-FFF2-40B4-BE49-F238E27FC236}">
                <a16:creationId xmlns:a16="http://schemas.microsoft.com/office/drawing/2014/main" id="{830EF086-9F1C-A290-DD4F-3E625A9120E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6" name="Freeform: Shape 5">
              <a:extLst>
                <a:ext uri="{FF2B5EF4-FFF2-40B4-BE49-F238E27FC236}">
                  <a16:creationId xmlns:a16="http://schemas.microsoft.com/office/drawing/2014/main" id="{1DF15ED2-2EC8-D7F7-8C62-C304EA7CF922}"/>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5" name="Oval 14">
              <a:extLst>
                <a:ext uri="{FF2B5EF4-FFF2-40B4-BE49-F238E27FC236}">
                  <a16:creationId xmlns:a16="http://schemas.microsoft.com/office/drawing/2014/main" id="{1B11EAE9-D1D0-7E27-330D-2F1BA2B24B18}"/>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6" name="Freeform: Shape 15">
              <a:extLst>
                <a:ext uri="{FF2B5EF4-FFF2-40B4-BE49-F238E27FC236}">
                  <a16:creationId xmlns:a16="http://schemas.microsoft.com/office/drawing/2014/main" id="{887386B2-A875-21BC-CBB7-C07AE6E7E1C7}"/>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344752233"/>
      </p:ext>
    </p:extLst>
  </p:cSld>
  <p:clrMapOvr>
    <a:masterClrMapping/>
  </p:clrMapOvr>
  <p:transition>
    <p:fade/>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preserve="1" userDrawn="1">
  <p:cSld name="Picture and content_1, Dark backgroun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F62336EB-1F67-7C27-EBE7-C8C24F29B4A9}"/>
              </a:ext>
              <a:ext uri="{C183D7F6-B498-43B3-948B-1728B52AA6E4}">
                <adec:decorative xmlns:adec="http://schemas.microsoft.com/office/drawing/2017/decorative" val="1"/>
              </a:ext>
            </a:extLst>
          </p:cNvPr>
          <p:cNvGrpSpPr/>
          <p:nvPr userDrawn="1"/>
        </p:nvGrpSpPr>
        <p:grpSpPr>
          <a:xfrm>
            <a:off x="588264" y="-19843"/>
            <a:ext cx="11603738" cy="6877845"/>
            <a:chOff x="588264" y="-19843"/>
            <a:chExt cx="11603738" cy="6877845"/>
          </a:xfrm>
        </p:grpSpPr>
        <p:sp>
          <p:nvSpPr>
            <p:cNvPr id="2" name="Freeform: Shape 1">
              <a:extLst>
                <a:ext uri="{FF2B5EF4-FFF2-40B4-BE49-F238E27FC236}">
                  <a16:creationId xmlns:a16="http://schemas.microsoft.com/office/drawing/2014/main" id="{4FF56B7C-6AC3-5F85-F8F2-09E02ED9360F}"/>
                </a:ext>
              </a:extLst>
            </p:cNvPr>
            <p:cNvSpPr/>
            <p:nvPr userDrawn="1"/>
          </p:nvSpPr>
          <p:spPr bwMode="auto">
            <a:xfrm>
              <a:off x="8656789" y="-19843"/>
              <a:ext cx="3535213" cy="3710836"/>
            </a:xfrm>
            <a:custGeom>
              <a:avLst/>
              <a:gdLst>
                <a:gd name="connsiteX0" fmla="*/ 259737 w 3535213"/>
                <a:gd name="connsiteY0" fmla="*/ 0 h 3710836"/>
                <a:gd name="connsiteX1" fmla="*/ 3535213 w 3535213"/>
                <a:gd name="connsiteY1" fmla="*/ 0 h 3710836"/>
                <a:gd name="connsiteX2" fmla="*/ 3535213 w 3535213"/>
                <a:gd name="connsiteY2" fmla="*/ 3528940 h 3710836"/>
                <a:gd name="connsiteX3" fmla="*/ 3355978 w 3535213"/>
                <a:gd name="connsiteY3" fmla="*/ 3594541 h 3710836"/>
                <a:gd name="connsiteX4" fmla="*/ 2586756 w 3535213"/>
                <a:gd name="connsiteY4" fmla="*/ 3710836 h 3710836"/>
                <a:gd name="connsiteX5" fmla="*/ 0 w 3535213"/>
                <a:gd name="connsiteY5" fmla="*/ 1124080 h 3710836"/>
                <a:gd name="connsiteX6" fmla="*/ 203280 w 3535213"/>
                <a:gd name="connsiteY6" fmla="*/ 117198 h 3710836"/>
                <a:gd name="connsiteX0" fmla="*/ 3535213 w 3626653"/>
                <a:gd name="connsiteY0" fmla="*/ 0 h 3710836"/>
                <a:gd name="connsiteX1" fmla="*/ 3535213 w 3626653"/>
                <a:gd name="connsiteY1" fmla="*/ 3528940 h 3710836"/>
                <a:gd name="connsiteX2" fmla="*/ 3355978 w 3626653"/>
                <a:gd name="connsiteY2" fmla="*/ 3594541 h 3710836"/>
                <a:gd name="connsiteX3" fmla="*/ 2586756 w 3626653"/>
                <a:gd name="connsiteY3" fmla="*/ 3710836 h 3710836"/>
                <a:gd name="connsiteX4" fmla="*/ 0 w 3626653"/>
                <a:gd name="connsiteY4" fmla="*/ 1124080 h 3710836"/>
                <a:gd name="connsiteX5" fmla="*/ 203280 w 3626653"/>
                <a:gd name="connsiteY5" fmla="*/ 117198 h 3710836"/>
                <a:gd name="connsiteX6" fmla="*/ 259737 w 3626653"/>
                <a:gd name="connsiteY6" fmla="*/ 0 h 3710836"/>
                <a:gd name="connsiteX7" fmla="*/ 3626653 w 3626653"/>
                <a:gd name="connsiteY7" fmla="*/ 91440 h 3710836"/>
                <a:gd name="connsiteX0" fmla="*/ 3535213 w 3535213"/>
                <a:gd name="connsiteY0" fmla="*/ 0 h 3710836"/>
                <a:gd name="connsiteX1" fmla="*/ 3535213 w 3535213"/>
                <a:gd name="connsiteY1" fmla="*/ 3528940 h 3710836"/>
                <a:gd name="connsiteX2" fmla="*/ 3355978 w 3535213"/>
                <a:gd name="connsiteY2" fmla="*/ 3594541 h 3710836"/>
                <a:gd name="connsiteX3" fmla="*/ 2586756 w 3535213"/>
                <a:gd name="connsiteY3" fmla="*/ 3710836 h 3710836"/>
                <a:gd name="connsiteX4" fmla="*/ 0 w 3535213"/>
                <a:gd name="connsiteY4" fmla="*/ 1124080 h 3710836"/>
                <a:gd name="connsiteX5" fmla="*/ 203280 w 3535213"/>
                <a:gd name="connsiteY5" fmla="*/ 117198 h 3710836"/>
                <a:gd name="connsiteX6" fmla="*/ 259737 w 3535213"/>
                <a:gd name="connsiteY6" fmla="*/ 0 h 3710836"/>
                <a:gd name="connsiteX0" fmla="*/ 3535213 w 3535213"/>
                <a:gd name="connsiteY0" fmla="*/ 3528940 h 3710836"/>
                <a:gd name="connsiteX1" fmla="*/ 3355978 w 3535213"/>
                <a:gd name="connsiteY1" fmla="*/ 3594541 h 3710836"/>
                <a:gd name="connsiteX2" fmla="*/ 2586756 w 3535213"/>
                <a:gd name="connsiteY2" fmla="*/ 3710836 h 3710836"/>
                <a:gd name="connsiteX3" fmla="*/ 0 w 3535213"/>
                <a:gd name="connsiteY3" fmla="*/ 1124080 h 3710836"/>
                <a:gd name="connsiteX4" fmla="*/ 203280 w 3535213"/>
                <a:gd name="connsiteY4" fmla="*/ 117198 h 3710836"/>
                <a:gd name="connsiteX5" fmla="*/ 259737 w 3535213"/>
                <a:gd name="connsiteY5" fmla="*/ 0 h 3710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35213" h="3710836">
                  <a:moveTo>
                    <a:pt x="3535213" y="3528940"/>
                  </a:moveTo>
                  <a:lnTo>
                    <a:pt x="3355978" y="3594541"/>
                  </a:lnTo>
                  <a:cubicBezTo>
                    <a:pt x="3112981" y="3670121"/>
                    <a:pt x="2854623" y="3710836"/>
                    <a:pt x="2586756" y="3710836"/>
                  </a:cubicBezTo>
                  <a:cubicBezTo>
                    <a:pt x="1158130" y="3710836"/>
                    <a:pt x="0" y="2552706"/>
                    <a:pt x="0" y="1124080"/>
                  </a:cubicBezTo>
                  <a:cubicBezTo>
                    <a:pt x="0" y="766924"/>
                    <a:pt x="72383" y="426673"/>
                    <a:pt x="203280" y="117198"/>
                  </a:cubicBezTo>
                  <a:lnTo>
                    <a:pt x="259737" y="0"/>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3" name="Freeform: Shape 2">
              <a:extLst>
                <a:ext uri="{FF2B5EF4-FFF2-40B4-BE49-F238E27FC236}">
                  <a16:creationId xmlns:a16="http://schemas.microsoft.com/office/drawing/2014/main" id="{7B69A154-D0B4-0D51-4AA9-B8C27F594B27}"/>
                </a:ext>
              </a:extLst>
            </p:cNvPr>
            <p:cNvSpPr/>
            <p:nvPr userDrawn="1"/>
          </p:nvSpPr>
          <p:spPr bwMode="auto">
            <a:xfrm>
              <a:off x="9336669" y="-19842"/>
              <a:ext cx="2855332" cy="3030955"/>
            </a:xfrm>
            <a:custGeom>
              <a:avLst/>
              <a:gdLst>
                <a:gd name="connsiteX0" fmla="*/ 368982 w 2855332"/>
                <a:gd name="connsiteY0" fmla="*/ 0 h 3030955"/>
                <a:gd name="connsiteX1" fmla="*/ 2855332 w 2855332"/>
                <a:gd name="connsiteY1" fmla="*/ 0 h 3030955"/>
                <a:gd name="connsiteX2" fmla="*/ 2855332 w 2855332"/>
                <a:gd name="connsiteY2" fmla="*/ 2776792 h 3030955"/>
                <a:gd name="connsiteX3" fmla="*/ 2815805 w 2855332"/>
                <a:gd name="connsiteY3" fmla="*/ 2800806 h 3030955"/>
                <a:gd name="connsiteX4" fmla="*/ 1906875 w 2855332"/>
                <a:gd name="connsiteY4" fmla="*/ 3030955 h 3030955"/>
                <a:gd name="connsiteX5" fmla="*/ 0 w 2855332"/>
                <a:gd name="connsiteY5" fmla="*/ 1124080 h 3030955"/>
                <a:gd name="connsiteX6" fmla="*/ 325664 w 2855332"/>
                <a:gd name="connsiteY6" fmla="*/ 57928 h 3030955"/>
                <a:gd name="connsiteX0" fmla="*/ 2855332 w 2946772"/>
                <a:gd name="connsiteY0" fmla="*/ 0 h 3030955"/>
                <a:gd name="connsiteX1" fmla="*/ 2855332 w 2946772"/>
                <a:gd name="connsiteY1" fmla="*/ 2776792 h 3030955"/>
                <a:gd name="connsiteX2" fmla="*/ 2815805 w 2946772"/>
                <a:gd name="connsiteY2" fmla="*/ 2800806 h 3030955"/>
                <a:gd name="connsiteX3" fmla="*/ 1906875 w 2946772"/>
                <a:gd name="connsiteY3" fmla="*/ 3030955 h 3030955"/>
                <a:gd name="connsiteX4" fmla="*/ 0 w 2946772"/>
                <a:gd name="connsiteY4" fmla="*/ 1124080 h 3030955"/>
                <a:gd name="connsiteX5" fmla="*/ 325664 w 2946772"/>
                <a:gd name="connsiteY5" fmla="*/ 57928 h 3030955"/>
                <a:gd name="connsiteX6" fmla="*/ 368982 w 2946772"/>
                <a:gd name="connsiteY6" fmla="*/ 0 h 3030955"/>
                <a:gd name="connsiteX7" fmla="*/ 2946772 w 2946772"/>
                <a:gd name="connsiteY7" fmla="*/ 91440 h 3030955"/>
                <a:gd name="connsiteX0" fmla="*/ 2855332 w 2855332"/>
                <a:gd name="connsiteY0" fmla="*/ 0 h 3030955"/>
                <a:gd name="connsiteX1" fmla="*/ 2855332 w 2855332"/>
                <a:gd name="connsiteY1" fmla="*/ 2776792 h 3030955"/>
                <a:gd name="connsiteX2" fmla="*/ 2815805 w 2855332"/>
                <a:gd name="connsiteY2" fmla="*/ 2800806 h 3030955"/>
                <a:gd name="connsiteX3" fmla="*/ 1906875 w 2855332"/>
                <a:gd name="connsiteY3" fmla="*/ 3030955 h 3030955"/>
                <a:gd name="connsiteX4" fmla="*/ 0 w 2855332"/>
                <a:gd name="connsiteY4" fmla="*/ 1124080 h 3030955"/>
                <a:gd name="connsiteX5" fmla="*/ 325664 w 2855332"/>
                <a:gd name="connsiteY5" fmla="*/ 57928 h 3030955"/>
                <a:gd name="connsiteX6" fmla="*/ 368982 w 2855332"/>
                <a:gd name="connsiteY6" fmla="*/ 0 h 3030955"/>
                <a:gd name="connsiteX0" fmla="*/ 2855332 w 2855332"/>
                <a:gd name="connsiteY0" fmla="*/ 2776792 h 3030955"/>
                <a:gd name="connsiteX1" fmla="*/ 2815805 w 2855332"/>
                <a:gd name="connsiteY1" fmla="*/ 2800806 h 3030955"/>
                <a:gd name="connsiteX2" fmla="*/ 1906875 w 2855332"/>
                <a:gd name="connsiteY2" fmla="*/ 3030955 h 3030955"/>
                <a:gd name="connsiteX3" fmla="*/ 0 w 2855332"/>
                <a:gd name="connsiteY3" fmla="*/ 1124080 h 3030955"/>
                <a:gd name="connsiteX4" fmla="*/ 325664 w 2855332"/>
                <a:gd name="connsiteY4" fmla="*/ 57928 h 3030955"/>
                <a:gd name="connsiteX5" fmla="*/ 368982 w 2855332"/>
                <a:gd name="connsiteY5" fmla="*/ 0 h 3030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5332" h="3030955">
                  <a:moveTo>
                    <a:pt x="2855332" y="2776792"/>
                  </a:moveTo>
                  <a:lnTo>
                    <a:pt x="2815805" y="2800806"/>
                  </a:lnTo>
                  <a:cubicBezTo>
                    <a:pt x="2545614" y="2947582"/>
                    <a:pt x="2235981" y="3030955"/>
                    <a:pt x="1906875" y="3030955"/>
                  </a:cubicBezTo>
                  <a:cubicBezTo>
                    <a:pt x="853737" y="3030955"/>
                    <a:pt x="0" y="2177218"/>
                    <a:pt x="0" y="1124080"/>
                  </a:cubicBezTo>
                  <a:cubicBezTo>
                    <a:pt x="0" y="729153"/>
                    <a:pt x="120057" y="362267"/>
                    <a:pt x="325664" y="57928"/>
                  </a:cubicBezTo>
                  <a:lnTo>
                    <a:pt x="368982" y="0"/>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4" name="Freeform: Shape 3">
              <a:extLst>
                <a:ext uri="{FF2B5EF4-FFF2-40B4-BE49-F238E27FC236}">
                  <a16:creationId xmlns:a16="http://schemas.microsoft.com/office/drawing/2014/main" id="{15EC7684-59AE-3EFF-179D-17869CB32BB9}"/>
                </a:ext>
              </a:extLst>
            </p:cNvPr>
            <p:cNvSpPr/>
            <p:nvPr userDrawn="1"/>
          </p:nvSpPr>
          <p:spPr bwMode="auto">
            <a:xfrm>
              <a:off x="8075149" y="-19843"/>
              <a:ext cx="4116853" cy="4292476"/>
            </a:xfrm>
            <a:custGeom>
              <a:avLst/>
              <a:gdLst>
                <a:gd name="connsiteX0" fmla="*/ 209020 w 4116853"/>
                <a:gd name="connsiteY0" fmla="*/ 0 h 4292476"/>
                <a:gd name="connsiteX1" fmla="*/ 4116853 w 4116853"/>
                <a:gd name="connsiteY1" fmla="*/ 0 h 4292476"/>
                <a:gd name="connsiteX2" fmla="*/ 4116853 w 4116853"/>
                <a:gd name="connsiteY2" fmla="*/ 4147735 h 4292476"/>
                <a:gd name="connsiteX3" fmla="*/ 4110580 w 4116853"/>
                <a:gd name="connsiteY3" fmla="*/ 4150031 h 4292476"/>
                <a:gd name="connsiteX4" fmla="*/ 3168396 w 4116853"/>
                <a:gd name="connsiteY4" fmla="*/ 4292476 h 4292476"/>
                <a:gd name="connsiteX5" fmla="*/ 0 w 4116853"/>
                <a:gd name="connsiteY5" fmla="*/ 1124080 h 4292476"/>
                <a:gd name="connsiteX6" fmla="*/ 142445 w 4116853"/>
                <a:gd name="connsiteY6" fmla="*/ 181896 h 4292476"/>
                <a:gd name="connsiteX0" fmla="*/ 4116853 w 4208293"/>
                <a:gd name="connsiteY0" fmla="*/ 0 h 4292476"/>
                <a:gd name="connsiteX1" fmla="*/ 4116853 w 4208293"/>
                <a:gd name="connsiteY1" fmla="*/ 4147735 h 4292476"/>
                <a:gd name="connsiteX2" fmla="*/ 4110580 w 4208293"/>
                <a:gd name="connsiteY2" fmla="*/ 4150031 h 4292476"/>
                <a:gd name="connsiteX3" fmla="*/ 3168396 w 4208293"/>
                <a:gd name="connsiteY3" fmla="*/ 4292476 h 4292476"/>
                <a:gd name="connsiteX4" fmla="*/ 0 w 4208293"/>
                <a:gd name="connsiteY4" fmla="*/ 1124080 h 4292476"/>
                <a:gd name="connsiteX5" fmla="*/ 142445 w 4208293"/>
                <a:gd name="connsiteY5" fmla="*/ 181896 h 4292476"/>
                <a:gd name="connsiteX6" fmla="*/ 209020 w 4208293"/>
                <a:gd name="connsiteY6" fmla="*/ 0 h 4292476"/>
                <a:gd name="connsiteX7" fmla="*/ 4208293 w 4208293"/>
                <a:gd name="connsiteY7" fmla="*/ 91440 h 4292476"/>
                <a:gd name="connsiteX0" fmla="*/ 4116853 w 4116853"/>
                <a:gd name="connsiteY0" fmla="*/ 0 h 4292476"/>
                <a:gd name="connsiteX1" fmla="*/ 4116853 w 4116853"/>
                <a:gd name="connsiteY1" fmla="*/ 4147735 h 4292476"/>
                <a:gd name="connsiteX2" fmla="*/ 4110580 w 4116853"/>
                <a:gd name="connsiteY2" fmla="*/ 4150031 h 4292476"/>
                <a:gd name="connsiteX3" fmla="*/ 3168396 w 4116853"/>
                <a:gd name="connsiteY3" fmla="*/ 4292476 h 4292476"/>
                <a:gd name="connsiteX4" fmla="*/ 0 w 4116853"/>
                <a:gd name="connsiteY4" fmla="*/ 1124080 h 4292476"/>
                <a:gd name="connsiteX5" fmla="*/ 142445 w 4116853"/>
                <a:gd name="connsiteY5" fmla="*/ 181896 h 4292476"/>
                <a:gd name="connsiteX6" fmla="*/ 209020 w 4116853"/>
                <a:gd name="connsiteY6" fmla="*/ 0 h 4292476"/>
                <a:gd name="connsiteX0" fmla="*/ 4116853 w 4116853"/>
                <a:gd name="connsiteY0" fmla="*/ 4147735 h 4292476"/>
                <a:gd name="connsiteX1" fmla="*/ 4110580 w 4116853"/>
                <a:gd name="connsiteY1" fmla="*/ 4150031 h 4292476"/>
                <a:gd name="connsiteX2" fmla="*/ 3168396 w 4116853"/>
                <a:gd name="connsiteY2" fmla="*/ 4292476 h 4292476"/>
                <a:gd name="connsiteX3" fmla="*/ 0 w 4116853"/>
                <a:gd name="connsiteY3" fmla="*/ 1124080 h 4292476"/>
                <a:gd name="connsiteX4" fmla="*/ 142445 w 4116853"/>
                <a:gd name="connsiteY4" fmla="*/ 181896 h 4292476"/>
                <a:gd name="connsiteX5" fmla="*/ 209020 w 4116853"/>
                <a:gd name="connsiteY5" fmla="*/ 0 h 4292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6853" h="4292476">
                  <a:moveTo>
                    <a:pt x="4116853" y="4147735"/>
                  </a:moveTo>
                  <a:lnTo>
                    <a:pt x="4110580" y="4150031"/>
                  </a:lnTo>
                  <a:cubicBezTo>
                    <a:pt x="3812945" y="4242606"/>
                    <a:pt x="3496494" y="4292476"/>
                    <a:pt x="3168396" y="4292476"/>
                  </a:cubicBezTo>
                  <a:cubicBezTo>
                    <a:pt x="1418539" y="4292476"/>
                    <a:pt x="0" y="2873937"/>
                    <a:pt x="0" y="1124080"/>
                  </a:cubicBezTo>
                  <a:cubicBezTo>
                    <a:pt x="0" y="795982"/>
                    <a:pt x="49871" y="479532"/>
                    <a:pt x="142445" y="181896"/>
                  </a:cubicBezTo>
                  <a:lnTo>
                    <a:pt x="209020" y="0"/>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5" name="Freeform: Shape 4">
              <a:extLst>
                <a:ext uri="{FF2B5EF4-FFF2-40B4-BE49-F238E27FC236}">
                  <a16:creationId xmlns:a16="http://schemas.microsoft.com/office/drawing/2014/main" id="{E58DAB05-DACB-9734-B887-A2F2703BA5D8}"/>
                </a:ext>
              </a:extLst>
            </p:cNvPr>
            <p:cNvSpPr/>
            <p:nvPr userDrawn="1"/>
          </p:nvSpPr>
          <p:spPr bwMode="auto">
            <a:xfrm>
              <a:off x="6053384" y="4441439"/>
              <a:ext cx="2998210" cy="2416563"/>
            </a:xfrm>
            <a:custGeom>
              <a:avLst/>
              <a:gdLst>
                <a:gd name="connsiteX0" fmla="*/ 1499105 w 2998210"/>
                <a:gd name="connsiteY0" fmla="*/ 0 h 2416563"/>
                <a:gd name="connsiteX1" fmla="*/ 2998210 w 2998210"/>
                <a:gd name="connsiteY1" fmla="*/ 1499105 h 2416563"/>
                <a:gd name="connsiteX2" fmla="*/ 2742186 w 2998210"/>
                <a:gd name="connsiteY2" fmla="*/ 2337269 h 2416563"/>
                <a:gd name="connsiteX3" fmla="*/ 2682891 w 2998210"/>
                <a:gd name="connsiteY3" fmla="*/ 2416563 h 2416563"/>
                <a:gd name="connsiteX4" fmla="*/ 315319 w 2998210"/>
                <a:gd name="connsiteY4" fmla="*/ 2416563 h 2416563"/>
                <a:gd name="connsiteX5" fmla="*/ 256024 w 2998210"/>
                <a:gd name="connsiteY5" fmla="*/ 2337269 h 2416563"/>
                <a:gd name="connsiteX6" fmla="*/ 0 w 2998210"/>
                <a:gd name="connsiteY6" fmla="*/ 1499105 h 2416563"/>
                <a:gd name="connsiteX7" fmla="*/ 1499105 w 2998210"/>
                <a:gd name="connsiteY7" fmla="*/ 0 h 2416563"/>
                <a:gd name="connsiteX0" fmla="*/ 315319 w 2998210"/>
                <a:gd name="connsiteY0" fmla="*/ 2416563 h 2508003"/>
                <a:gd name="connsiteX1" fmla="*/ 256024 w 2998210"/>
                <a:gd name="connsiteY1" fmla="*/ 2337269 h 2508003"/>
                <a:gd name="connsiteX2" fmla="*/ 0 w 2998210"/>
                <a:gd name="connsiteY2" fmla="*/ 1499105 h 2508003"/>
                <a:gd name="connsiteX3" fmla="*/ 1499105 w 2998210"/>
                <a:gd name="connsiteY3" fmla="*/ 0 h 2508003"/>
                <a:gd name="connsiteX4" fmla="*/ 2998210 w 2998210"/>
                <a:gd name="connsiteY4" fmla="*/ 1499105 h 2508003"/>
                <a:gd name="connsiteX5" fmla="*/ 2742186 w 2998210"/>
                <a:gd name="connsiteY5" fmla="*/ 2337269 h 2508003"/>
                <a:gd name="connsiteX6" fmla="*/ 2682891 w 2998210"/>
                <a:gd name="connsiteY6" fmla="*/ 2416563 h 2508003"/>
                <a:gd name="connsiteX7" fmla="*/ 406759 w 2998210"/>
                <a:gd name="connsiteY7" fmla="*/ 2508003 h 2508003"/>
                <a:gd name="connsiteX0" fmla="*/ 315319 w 2998210"/>
                <a:gd name="connsiteY0" fmla="*/ 2416563 h 2416563"/>
                <a:gd name="connsiteX1" fmla="*/ 256024 w 2998210"/>
                <a:gd name="connsiteY1" fmla="*/ 2337269 h 2416563"/>
                <a:gd name="connsiteX2" fmla="*/ 0 w 2998210"/>
                <a:gd name="connsiteY2" fmla="*/ 1499105 h 2416563"/>
                <a:gd name="connsiteX3" fmla="*/ 1499105 w 2998210"/>
                <a:gd name="connsiteY3" fmla="*/ 0 h 2416563"/>
                <a:gd name="connsiteX4" fmla="*/ 2998210 w 2998210"/>
                <a:gd name="connsiteY4" fmla="*/ 1499105 h 2416563"/>
                <a:gd name="connsiteX5" fmla="*/ 2742186 w 2998210"/>
                <a:gd name="connsiteY5" fmla="*/ 2337269 h 2416563"/>
                <a:gd name="connsiteX6" fmla="*/ 2682891 w 2998210"/>
                <a:gd name="connsiteY6" fmla="*/ 2416563 h 2416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8210" h="2416563">
                  <a:moveTo>
                    <a:pt x="315319" y="2416563"/>
                  </a:moveTo>
                  <a:lnTo>
                    <a:pt x="256024" y="2337269"/>
                  </a:lnTo>
                  <a:cubicBezTo>
                    <a:pt x="94384" y="2098011"/>
                    <a:pt x="0" y="1809580"/>
                    <a:pt x="0" y="1499105"/>
                  </a:cubicBezTo>
                  <a:cubicBezTo>
                    <a:pt x="0" y="671172"/>
                    <a:pt x="671172" y="0"/>
                    <a:pt x="1499105" y="0"/>
                  </a:cubicBezTo>
                  <a:cubicBezTo>
                    <a:pt x="2327038" y="0"/>
                    <a:pt x="2998210" y="671172"/>
                    <a:pt x="2998210" y="1499105"/>
                  </a:cubicBezTo>
                  <a:cubicBezTo>
                    <a:pt x="2998210" y="1809580"/>
                    <a:pt x="2903826" y="2098011"/>
                    <a:pt x="2742186" y="2337269"/>
                  </a:cubicBezTo>
                  <a:lnTo>
                    <a:pt x="2682891" y="2416563"/>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8" name="Oval 7">
              <a:extLst>
                <a:ext uri="{FF2B5EF4-FFF2-40B4-BE49-F238E27FC236}">
                  <a16:creationId xmlns:a16="http://schemas.microsoft.com/office/drawing/2014/main" id="{91049BC6-2551-6593-0811-EC7385B98E0B}"/>
                </a:ext>
                <a:ext uri="{C183D7F6-B498-43B3-948B-1728B52AA6E4}">
                  <adec:decorative xmlns:adec="http://schemas.microsoft.com/office/drawing/2017/decorative" val="1"/>
                </a:ext>
              </a:extLst>
            </p:cNvPr>
            <p:cNvSpPr/>
            <p:nvPr/>
          </p:nvSpPr>
          <p:spPr bwMode="auto">
            <a:xfrm>
              <a:off x="6366264" y="837567"/>
              <a:ext cx="5319396" cy="5319390"/>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9" name="Oval 8">
              <a:extLst>
                <a:ext uri="{FF2B5EF4-FFF2-40B4-BE49-F238E27FC236}">
                  <a16:creationId xmlns:a16="http://schemas.microsoft.com/office/drawing/2014/main" id="{48AB377E-AE25-914C-6AE4-A92EEA23FC30}"/>
                </a:ext>
                <a:ext uri="{C183D7F6-B498-43B3-948B-1728B52AA6E4}">
                  <adec:decorative xmlns:adec="http://schemas.microsoft.com/office/drawing/2017/decorative" val="1"/>
                </a:ext>
              </a:extLst>
            </p:cNvPr>
            <p:cNvSpPr/>
            <p:nvPr/>
          </p:nvSpPr>
          <p:spPr bwMode="auto">
            <a:xfrm>
              <a:off x="6488327" y="959630"/>
              <a:ext cx="5075271" cy="5075265"/>
            </a:xfrm>
            <a:prstGeom prst="ellipse">
              <a:avLst/>
            </a:prstGeom>
            <a:solidFill>
              <a:schemeClr val="bg2">
                <a:lumMod val="90000"/>
                <a:lumOff val="10000"/>
                <a:alpha val="35000"/>
              </a:schemeClr>
            </a:solidFill>
            <a:ln w="6350">
              <a:noFill/>
            </a:ln>
            <a:effectLst>
              <a:outerShdw blurRad="482600" dist="114300" dir="21540000" sx="94000" sy="94000" algn="tl" rotWithShape="0">
                <a:prstClr val="black">
                  <a:alpha val="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13" name="Oval 10_1">
              <a:extLst>
                <a:ext uri="{FF2B5EF4-FFF2-40B4-BE49-F238E27FC236}">
                  <a16:creationId xmlns:a16="http://schemas.microsoft.com/office/drawing/2014/main" id="{C7723D92-2AA2-EF4F-D438-8F19913FD0B8}"/>
                </a:ext>
                <a:ext uri="{C183D7F6-B498-43B3-948B-1728B52AA6E4}">
                  <adec:decorative xmlns:adec="http://schemas.microsoft.com/office/drawing/2017/decorative" val="1"/>
                </a:ext>
              </a:extLst>
            </p:cNvPr>
            <p:cNvSpPr/>
            <p:nvPr userDrawn="1"/>
          </p:nvSpPr>
          <p:spPr bwMode="auto">
            <a:xfrm>
              <a:off x="6698541" y="1169844"/>
              <a:ext cx="4654842" cy="4654836"/>
            </a:xfrm>
            <a:prstGeom prst="ellipse">
              <a:avLst/>
            </a:prstGeom>
            <a:solidFill>
              <a:srgbClr val="9C9C9C">
                <a:alpha val="15000"/>
              </a:srgbClr>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Oval 10_1">
              <a:extLst>
                <a:ext uri="{FF2B5EF4-FFF2-40B4-BE49-F238E27FC236}">
                  <a16:creationId xmlns:a16="http://schemas.microsoft.com/office/drawing/2014/main" id="{42F42E01-DF74-0686-26C2-C15946ACA765}"/>
                </a:ext>
                <a:ext uri="{C183D7F6-B498-43B3-948B-1728B52AA6E4}">
                  <adec:decorative xmlns:adec="http://schemas.microsoft.com/office/drawing/2017/decorative" val="1"/>
                </a:ext>
              </a:extLst>
            </p:cNvPr>
            <p:cNvSpPr>
              <a:spLocks/>
            </p:cNvSpPr>
            <p:nvPr userDrawn="1"/>
          </p:nvSpPr>
          <p:spPr bwMode="auto">
            <a:xfrm>
              <a:off x="6849690" y="1320990"/>
              <a:ext cx="4352544" cy="4352544"/>
            </a:xfrm>
            <a:prstGeom prst="ellipse">
              <a:avLst/>
            </a:prstGeom>
            <a:solidFill>
              <a:schemeClr val="bg1">
                <a:alpha val="67000"/>
              </a:schemeClr>
            </a:solidFill>
            <a:ln w="6350">
              <a:solidFill>
                <a:schemeClr val="bg1"/>
              </a:solidFill>
            </a:ln>
            <a:effectLst>
              <a:outerShdw blurRad="546100" dist="63500" dir="8520000" sx="97000" sy="97000" algn="tl" rotWithShape="0">
                <a:prstClr val="black">
                  <a:alpha val="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 name="Oval 5">
              <a:extLst>
                <a:ext uri="{FF2B5EF4-FFF2-40B4-BE49-F238E27FC236}">
                  <a16:creationId xmlns:a16="http://schemas.microsoft.com/office/drawing/2014/main" id="{E6BE8965-3BA9-1920-25FE-FE8CD2397A41}"/>
                </a:ext>
              </a:extLst>
            </p:cNvPr>
            <p:cNvSpPr/>
            <p:nvPr userDrawn="1"/>
          </p:nvSpPr>
          <p:spPr bwMode="auto">
            <a:xfrm>
              <a:off x="10459531" y="1652980"/>
              <a:ext cx="92752" cy="92752"/>
            </a:xfrm>
            <a:prstGeom prst="ellipse">
              <a:avLst/>
            </a:prstGeom>
            <a:solidFill>
              <a:schemeClr val="accent5"/>
            </a:solidFill>
            <a:ln w="6350">
              <a:noFill/>
              <a:headEnd type="none" w="med" len="med"/>
              <a:tailEnd type="none" w="med" len="med"/>
            </a:ln>
            <a:effectLst>
              <a:outerShdw blurRad="304800" dist="63500" dir="5400000" sx="96000" sy="96000" algn="ctr" rotWithShape="0">
                <a:srgbClr val="000000">
                  <a:alpha val="12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7" name="Oval 6">
              <a:extLst>
                <a:ext uri="{FF2B5EF4-FFF2-40B4-BE49-F238E27FC236}">
                  <a16:creationId xmlns:a16="http://schemas.microsoft.com/office/drawing/2014/main" id="{B95CDADC-BB3F-F218-804E-A374A11BAA31}"/>
                </a:ext>
              </a:extLst>
            </p:cNvPr>
            <p:cNvSpPr/>
            <p:nvPr userDrawn="1"/>
          </p:nvSpPr>
          <p:spPr bwMode="auto">
            <a:xfrm>
              <a:off x="10566938" y="1745732"/>
              <a:ext cx="50126" cy="50124"/>
            </a:xfrm>
            <a:prstGeom prst="ellipse">
              <a:avLst/>
            </a:prstGeom>
            <a:solidFill>
              <a:schemeClr val="accent5"/>
            </a:solidFill>
            <a:ln w="6350">
              <a:noFill/>
              <a:headEnd type="none" w="med" len="med"/>
              <a:tailEnd type="none" w="med" len="med"/>
            </a:ln>
            <a:effectLst>
              <a:outerShdw blurRad="304800" dist="63500" dir="5400000" sx="96000" sy="96000" algn="ctr" rotWithShape="0">
                <a:srgbClr val="000000">
                  <a:alpha val="12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10" name="Oval 9">
              <a:extLst>
                <a:ext uri="{FF2B5EF4-FFF2-40B4-BE49-F238E27FC236}">
                  <a16:creationId xmlns:a16="http://schemas.microsoft.com/office/drawing/2014/main" id="{B4C90B3B-48DE-18C5-8800-54F9FBE8D914}"/>
                </a:ext>
              </a:extLst>
            </p:cNvPr>
            <p:cNvSpPr/>
            <p:nvPr userDrawn="1"/>
          </p:nvSpPr>
          <p:spPr bwMode="auto">
            <a:xfrm>
              <a:off x="6563968" y="4667450"/>
              <a:ext cx="167032" cy="167032"/>
            </a:xfrm>
            <a:prstGeom prst="ellipse">
              <a:avLst/>
            </a:prstGeom>
            <a:gradFill>
              <a:gsLst>
                <a:gs pos="100000">
                  <a:srgbClr val="1081D6"/>
                </a:gs>
                <a:gs pos="20000">
                  <a:srgbClr val="0078D4"/>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65560AA5-FD9B-593F-6CE3-F6A6132C94F8}"/>
                </a:ext>
              </a:extLst>
            </p:cNvPr>
            <p:cNvSpPr/>
            <p:nvPr userDrawn="1"/>
          </p:nvSpPr>
          <p:spPr bwMode="auto">
            <a:xfrm>
              <a:off x="11781207" y="4121816"/>
              <a:ext cx="168806" cy="168806"/>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2" name="Oval 11">
              <a:extLst>
                <a:ext uri="{FF2B5EF4-FFF2-40B4-BE49-F238E27FC236}">
                  <a16:creationId xmlns:a16="http://schemas.microsoft.com/office/drawing/2014/main" id="{F1DFDF5F-71FA-B40E-870B-47D63BED200E}"/>
                </a:ext>
              </a:extLst>
            </p:cNvPr>
            <p:cNvSpPr/>
            <p:nvPr userDrawn="1"/>
          </p:nvSpPr>
          <p:spPr bwMode="auto">
            <a:xfrm>
              <a:off x="8048986" y="478667"/>
              <a:ext cx="150134" cy="15013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cxnSp>
          <p:nvCxnSpPr>
            <p:cNvPr id="17" name="Straight Connector 16">
              <a:extLst>
                <a:ext uri="{FF2B5EF4-FFF2-40B4-BE49-F238E27FC236}">
                  <a16:creationId xmlns:a16="http://schemas.microsoft.com/office/drawing/2014/main" id="{CD35B61E-9F38-7923-7867-5E2F2FB7F5ED}"/>
                </a:ext>
              </a:extLst>
            </p:cNvPr>
            <p:cNvCxnSpPr>
              <a:cxnSpLocks/>
            </p:cNvCxnSpPr>
            <p:nvPr userDrawn="1"/>
          </p:nvCxnSpPr>
          <p:spPr>
            <a:xfrm>
              <a:off x="588264" y="1320990"/>
              <a:ext cx="821436"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grpSp>
      <p:sp>
        <p:nvSpPr>
          <p:cNvPr id="15" name="TextBox 14">
            <a:extLst>
              <a:ext uri="{FF2B5EF4-FFF2-40B4-BE49-F238E27FC236}">
                <a16:creationId xmlns:a16="http://schemas.microsoft.com/office/drawing/2014/main" id="{308E5D05-D1E1-133B-AC63-E5E43E962099}"/>
              </a:ext>
            </a:extLst>
          </p:cNvPr>
          <p:cNvSpPr txBox="1"/>
          <p:nvPr userDrawn="1"/>
        </p:nvSpPr>
        <p:spPr>
          <a:xfrm>
            <a:off x="582613" y="1711824"/>
            <a:ext cx="3406648" cy="307777"/>
          </a:xfrm>
          <a:prstGeom prst="rect">
            <a:avLst/>
          </a:prstGeom>
          <a:noFill/>
        </p:spPr>
        <p:txBody>
          <a:bodyPr wrap="square" lIns="0" tIns="0" rIns="0" bIns="0" rtlCol="0">
            <a:spAutoFit/>
          </a:bodyPr>
          <a:lstStyle/>
          <a:p>
            <a:pPr marL="0" algn="l" defTabSz="914367" rtl="0" eaLnBrk="1" latinLnBrk="0" hangingPunct="1"/>
            <a:r>
              <a:rPr lang="en-US" sz="2000" kern="1200">
                <a:solidFill>
                  <a:schemeClr val="tx1">
                    <a:lumMod val="50000"/>
                    <a:lumOff val="50000"/>
                  </a:schemeClr>
                </a:solidFill>
                <a:effectLst/>
                <a:latin typeface="Segoe Sans Text Semibold" pitchFamily="2" charset="0"/>
                <a:ea typeface="Calibri" panose="020F0502020204030204" pitchFamily="34" charset="0"/>
                <a:cs typeface="Segoe Sans Text Semibold" pitchFamily="2" charset="0"/>
              </a:rPr>
              <a:t>Enablement and Operations </a:t>
            </a:r>
          </a:p>
        </p:txBody>
      </p:sp>
      <p:sp>
        <p:nvSpPr>
          <p:cNvPr id="24" name="Title 23">
            <a:extLst>
              <a:ext uri="{FF2B5EF4-FFF2-40B4-BE49-F238E27FC236}">
                <a16:creationId xmlns:a16="http://schemas.microsoft.com/office/drawing/2014/main" id="{7045EA41-A8A5-2E54-A7CF-3BA66FBE6234}"/>
              </a:ext>
            </a:extLst>
          </p:cNvPr>
          <p:cNvSpPr>
            <a:spLocks noGrp="1"/>
          </p:cNvSpPr>
          <p:nvPr>
            <p:ph type="title"/>
          </p:nvPr>
        </p:nvSpPr>
        <p:spPr>
          <a:xfrm>
            <a:off x="588264" y="2377382"/>
            <a:ext cx="4045168" cy="1130180"/>
          </a:xfrm>
        </p:spPr>
        <p:txBody>
          <a:bodyPr lIns="0" tIns="0" rIns="0" bIns="0" anchor="t">
            <a:spAutoFit/>
          </a:bodyPr>
          <a:lstStyle>
            <a:lvl1pPr>
              <a:defRPr lang="en-US" sz="3600"/>
            </a:lvl1pPr>
          </a:lstStyle>
          <a:p>
            <a:pPr marL="0" lvl="0"/>
            <a:r>
              <a:rPr lang="en-US"/>
              <a:t>Click to edit Master title style</a:t>
            </a:r>
          </a:p>
        </p:txBody>
      </p:sp>
      <p:sp>
        <p:nvSpPr>
          <p:cNvPr id="29" name="Text Placeholder 28">
            <a:extLst>
              <a:ext uri="{FF2B5EF4-FFF2-40B4-BE49-F238E27FC236}">
                <a16:creationId xmlns:a16="http://schemas.microsoft.com/office/drawing/2014/main" id="{C88904CE-5FC7-0094-C488-8592291D5ACF}"/>
              </a:ext>
            </a:extLst>
          </p:cNvPr>
          <p:cNvSpPr>
            <a:spLocks noGrp="1"/>
          </p:cNvSpPr>
          <p:nvPr>
            <p:ph type="body" sz="quarter" idx="20"/>
          </p:nvPr>
        </p:nvSpPr>
        <p:spPr>
          <a:xfrm>
            <a:off x="588963" y="3915348"/>
            <a:ext cx="4044950" cy="332399"/>
          </a:xfrm>
        </p:spPr>
        <p:txBody>
          <a:bodyPr lIns="0" tIns="0" rIns="0" bIns="0"/>
          <a:lstStyle>
            <a:lvl1pPr marL="0" indent="0">
              <a:buNone/>
              <a:defRPr kumimoji="0" lang="en-US" sz="2400" b="0" i="0" u="none" strike="noStrike" cap="none" normalizeH="0" dirty="0" smtClean="0">
                <a:ln>
                  <a:noFill/>
                </a:ln>
                <a:solidFill>
                  <a:schemeClr val="accent1"/>
                </a:solidFill>
                <a:effectLst/>
                <a:uLnTx/>
                <a:uFillTx/>
                <a:latin typeface="+mj-lt"/>
                <a:cs typeface="+mn-cs"/>
              </a:defRPr>
            </a:lvl1pPr>
          </a:lstStyle>
          <a:p>
            <a:pPr marL="137160" lvl="0" indent="-137160" defTabSz="914367">
              <a:lnSpc>
                <a:spcPct val="90000"/>
              </a:lnSpc>
            </a:pPr>
            <a:r>
              <a:rPr lang="en-US"/>
              <a:t>Click to edit Master text styles</a:t>
            </a:r>
          </a:p>
        </p:txBody>
      </p:sp>
      <p:sp>
        <p:nvSpPr>
          <p:cNvPr id="30" name="Text Placeholder 28">
            <a:extLst>
              <a:ext uri="{FF2B5EF4-FFF2-40B4-BE49-F238E27FC236}">
                <a16:creationId xmlns:a16="http://schemas.microsoft.com/office/drawing/2014/main" id="{560C3DA6-4D45-39CD-FCA1-36A49064EE09}"/>
              </a:ext>
            </a:extLst>
          </p:cNvPr>
          <p:cNvSpPr>
            <a:spLocks noGrp="1"/>
          </p:cNvSpPr>
          <p:nvPr>
            <p:ph type="body" sz="quarter" idx="21"/>
          </p:nvPr>
        </p:nvSpPr>
        <p:spPr>
          <a:xfrm>
            <a:off x="588963" y="4441438"/>
            <a:ext cx="4044950" cy="249299"/>
          </a:xfrm>
        </p:spPr>
        <p:txBody>
          <a:bodyPr lIns="0" tIns="0" rIns="0" bIns="0"/>
          <a:lstStyle>
            <a:lvl1pPr marL="0" indent="0">
              <a:buNone/>
              <a:defRPr kumimoji="0" lang="en-US" sz="1800" b="0" i="0" u="none" strike="noStrike" cap="none" normalizeH="0" dirty="0" smtClean="0">
                <a:ln>
                  <a:noFill/>
                </a:ln>
                <a:effectLst/>
                <a:uLnTx/>
                <a:uFillTx/>
                <a:cs typeface="+mn-cs"/>
              </a:defRPr>
            </a:lvl1pPr>
          </a:lstStyle>
          <a:p>
            <a:pPr marL="137160" lvl="0" indent="-137160" defTabSz="914367">
              <a:lnSpc>
                <a:spcPct val="90000"/>
              </a:lnSpc>
            </a:pPr>
            <a:r>
              <a:rPr lang="en-US"/>
              <a:t>Click to edit Master text styles</a:t>
            </a:r>
          </a:p>
        </p:txBody>
      </p:sp>
      <p:sp>
        <p:nvSpPr>
          <p:cNvPr id="23" name="Picture Placeholder 22" descr="This photo is a 'placeholder' only. Drag or drop your photo here, or click and tap the center to insert a photo.">
            <a:extLst>
              <a:ext uri="{FF2B5EF4-FFF2-40B4-BE49-F238E27FC236}">
                <a16:creationId xmlns:a16="http://schemas.microsoft.com/office/drawing/2014/main" id="{DF0F5F8A-636F-1849-2773-63B3566D0B4D}"/>
              </a:ext>
            </a:extLst>
          </p:cNvPr>
          <p:cNvSpPr>
            <a:spLocks noGrp="1"/>
          </p:cNvSpPr>
          <p:nvPr userDrawn="1">
            <p:ph type="pic" sz="quarter" idx="19" hasCustomPrompt="1"/>
          </p:nvPr>
        </p:nvSpPr>
        <p:spPr bwMode="ltGray">
          <a:xfrm>
            <a:off x="6849690" y="1320990"/>
            <a:ext cx="4352544" cy="4352544"/>
          </a:xfrm>
          <a:custGeom>
            <a:avLst/>
            <a:gdLst>
              <a:gd name="connsiteX0" fmla="*/ 2176272 w 4352544"/>
              <a:gd name="connsiteY0" fmla="*/ 0 h 4352544"/>
              <a:gd name="connsiteX1" fmla="*/ 4352544 w 4352544"/>
              <a:gd name="connsiteY1" fmla="*/ 2176272 h 4352544"/>
              <a:gd name="connsiteX2" fmla="*/ 2176272 w 4352544"/>
              <a:gd name="connsiteY2" fmla="*/ 4352544 h 4352544"/>
              <a:gd name="connsiteX3" fmla="*/ 0 w 4352544"/>
              <a:gd name="connsiteY3" fmla="*/ 2176272 h 4352544"/>
              <a:gd name="connsiteX4" fmla="*/ 2176272 w 4352544"/>
              <a:gd name="connsiteY4" fmla="*/ 0 h 4352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2544" h="4352544">
                <a:moveTo>
                  <a:pt x="2176272" y="0"/>
                </a:moveTo>
                <a:cubicBezTo>
                  <a:pt x="3378194" y="0"/>
                  <a:pt x="4352544" y="974350"/>
                  <a:pt x="4352544" y="2176272"/>
                </a:cubicBezTo>
                <a:cubicBezTo>
                  <a:pt x="4352544" y="3378194"/>
                  <a:pt x="3378194" y="4352544"/>
                  <a:pt x="2176272" y="4352544"/>
                </a:cubicBezTo>
                <a:cubicBezTo>
                  <a:pt x="974350" y="4352544"/>
                  <a:pt x="0" y="3378194"/>
                  <a:pt x="0" y="2176272"/>
                </a:cubicBezTo>
                <a:cubicBezTo>
                  <a:pt x="0" y="974350"/>
                  <a:pt x="974350" y="0"/>
                  <a:pt x="2176272" y="0"/>
                </a:cubicBezTo>
                <a:close/>
              </a:path>
            </a:pathLst>
          </a:custGeom>
          <a:blipFill>
            <a:blip r:embed="rId2" cstate="email">
              <a:extLst>
                <a:ext uri="{28A0092B-C50C-407E-A947-70E740481C1C}">
                  <a14:useLocalDpi xmlns:a14="http://schemas.microsoft.com/office/drawing/2010/main"/>
                </a:ext>
              </a:extLst>
            </a:blip>
            <a:srcRect/>
            <a:stretch>
              <a:fillRect t="-6250" b="-6250"/>
            </a:stretch>
          </a:blipFill>
        </p:spPr>
        <p:txBody>
          <a:bodyPr wrap="square"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111071879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20">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27.xml><?xml version="1.0" encoding="utf-8"?>
<p:sldLayout xmlns:a="http://schemas.openxmlformats.org/drawingml/2006/main" xmlns:r="http://schemas.openxmlformats.org/officeDocument/2006/relationships" xmlns:p="http://schemas.openxmlformats.org/presentationml/2006/main" preserve="1" userDrawn="1">
  <p:cSld name="Picture and content_2, Dark background">
    <p:bg>
      <p:bgPr>
        <a:gradFill>
          <a:gsLst>
            <a:gs pos="0">
              <a:schemeClr val="bg2"/>
            </a:gs>
            <a:gs pos="34000">
              <a:schemeClr val="bg2"/>
            </a:gs>
          </a:gsLst>
          <a:lin ang="0" scaled="1"/>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A9A9709-4C66-E368-D528-63E6EB051D33}"/>
              </a:ext>
              <a:ext uri="{C183D7F6-B498-43B3-948B-1728B52AA6E4}">
                <adec:decorative xmlns:adec="http://schemas.microsoft.com/office/drawing/2017/decorative" val="1"/>
              </a:ext>
            </a:extLst>
          </p:cNvPr>
          <p:cNvGrpSpPr/>
          <p:nvPr userDrawn="1"/>
        </p:nvGrpSpPr>
        <p:grpSpPr>
          <a:xfrm>
            <a:off x="-1" y="755049"/>
            <a:ext cx="5787252" cy="6102951"/>
            <a:chOff x="-1" y="755049"/>
            <a:chExt cx="5787252" cy="6102951"/>
          </a:xfrm>
        </p:grpSpPr>
        <p:sp>
          <p:nvSpPr>
            <p:cNvPr id="12" name="Oval 10_1">
              <a:extLst>
                <a:ext uri="{FF2B5EF4-FFF2-40B4-BE49-F238E27FC236}">
                  <a16:creationId xmlns:a16="http://schemas.microsoft.com/office/drawing/2014/main" id="{96CA8C5F-0617-D270-9E1E-B3708CEFC43E}"/>
                </a:ext>
                <a:ext uri="{C183D7F6-B498-43B3-948B-1728B52AA6E4}">
                  <adec:decorative xmlns:adec="http://schemas.microsoft.com/office/drawing/2017/decorative" val="1"/>
                </a:ext>
              </a:extLst>
            </p:cNvPr>
            <p:cNvSpPr/>
            <p:nvPr userDrawn="1"/>
          </p:nvSpPr>
          <p:spPr bwMode="auto">
            <a:xfrm>
              <a:off x="663931" y="965381"/>
              <a:ext cx="4927244" cy="4927238"/>
            </a:xfrm>
            <a:prstGeom prst="ellipse">
              <a:avLst/>
            </a:prstGeom>
            <a:solidFill>
              <a:srgbClr val="9C9C9C">
                <a:alpha val="15000"/>
              </a:srgbClr>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42" name="Freeform: Shape 41">
              <a:extLst>
                <a:ext uri="{FF2B5EF4-FFF2-40B4-BE49-F238E27FC236}">
                  <a16:creationId xmlns:a16="http://schemas.microsoft.com/office/drawing/2014/main" id="{C2165975-6C1F-97C7-ECAD-C5BAD3879C0E}"/>
                </a:ext>
                <a:ext uri="{C183D7F6-B498-43B3-948B-1728B52AA6E4}">
                  <adec:decorative xmlns:adec="http://schemas.microsoft.com/office/drawing/2017/decorative" val="1"/>
                </a:ext>
              </a:extLst>
            </p:cNvPr>
            <p:cNvSpPr/>
            <p:nvPr userDrawn="1"/>
          </p:nvSpPr>
          <p:spPr bwMode="auto">
            <a:xfrm>
              <a:off x="-1" y="4352231"/>
              <a:ext cx="2480187" cy="2505768"/>
            </a:xfrm>
            <a:custGeom>
              <a:avLst/>
              <a:gdLst>
                <a:gd name="connsiteX0" fmla="*/ 939800 w 2480187"/>
                <a:gd name="connsiteY0" fmla="*/ 0 h 2505768"/>
                <a:gd name="connsiteX1" fmla="*/ 2480187 w 2480187"/>
                <a:gd name="connsiteY1" fmla="*/ 1540387 h 2505768"/>
                <a:gd name="connsiteX2" fmla="*/ 2217113 w 2480187"/>
                <a:gd name="connsiteY2" fmla="*/ 2401632 h 2505768"/>
                <a:gd name="connsiteX3" fmla="*/ 2139242 w 2480187"/>
                <a:gd name="connsiteY3" fmla="*/ 2505768 h 2505768"/>
                <a:gd name="connsiteX4" fmla="*/ 0 w 2480187"/>
                <a:gd name="connsiteY4" fmla="*/ 2505768 h 2505768"/>
                <a:gd name="connsiteX5" fmla="*/ 0 w 2480187"/>
                <a:gd name="connsiteY5" fmla="*/ 321817 h 2505768"/>
                <a:gd name="connsiteX6" fmla="*/ 78555 w 2480187"/>
                <a:gd name="connsiteY6" fmla="*/ 263074 h 2505768"/>
                <a:gd name="connsiteX7" fmla="*/ 939800 w 2480187"/>
                <a:gd name="connsiteY7" fmla="*/ 0 h 2505768"/>
                <a:gd name="connsiteX0" fmla="*/ 0 w 2480187"/>
                <a:gd name="connsiteY0" fmla="*/ 2505768 h 2597208"/>
                <a:gd name="connsiteX1" fmla="*/ 0 w 2480187"/>
                <a:gd name="connsiteY1" fmla="*/ 321817 h 2597208"/>
                <a:gd name="connsiteX2" fmla="*/ 78555 w 2480187"/>
                <a:gd name="connsiteY2" fmla="*/ 263074 h 2597208"/>
                <a:gd name="connsiteX3" fmla="*/ 939800 w 2480187"/>
                <a:gd name="connsiteY3" fmla="*/ 0 h 2597208"/>
                <a:gd name="connsiteX4" fmla="*/ 2480187 w 2480187"/>
                <a:gd name="connsiteY4" fmla="*/ 1540387 h 2597208"/>
                <a:gd name="connsiteX5" fmla="*/ 2217113 w 2480187"/>
                <a:gd name="connsiteY5" fmla="*/ 2401632 h 2597208"/>
                <a:gd name="connsiteX6" fmla="*/ 2139242 w 2480187"/>
                <a:gd name="connsiteY6" fmla="*/ 2505768 h 2597208"/>
                <a:gd name="connsiteX7" fmla="*/ 91440 w 2480187"/>
                <a:gd name="connsiteY7" fmla="*/ 2597208 h 2597208"/>
                <a:gd name="connsiteX0" fmla="*/ 0 w 2480187"/>
                <a:gd name="connsiteY0" fmla="*/ 2505768 h 2505768"/>
                <a:gd name="connsiteX1" fmla="*/ 0 w 2480187"/>
                <a:gd name="connsiteY1" fmla="*/ 321817 h 2505768"/>
                <a:gd name="connsiteX2" fmla="*/ 78555 w 2480187"/>
                <a:gd name="connsiteY2" fmla="*/ 263074 h 2505768"/>
                <a:gd name="connsiteX3" fmla="*/ 939800 w 2480187"/>
                <a:gd name="connsiteY3" fmla="*/ 0 h 2505768"/>
                <a:gd name="connsiteX4" fmla="*/ 2480187 w 2480187"/>
                <a:gd name="connsiteY4" fmla="*/ 1540387 h 2505768"/>
                <a:gd name="connsiteX5" fmla="*/ 2217113 w 2480187"/>
                <a:gd name="connsiteY5" fmla="*/ 2401632 h 2505768"/>
                <a:gd name="connsiteX6" fmla="*/ 2139242 w 2480187"/>
                <a:gd name="connsiteY6" fmla="*/ 2505768 h 2505768"/>
                <a:gd name="connsiteX0" fmla="*/ 0 w 2480187"/>
                <a:gd name="connsiteY0" fmla="*/ 321817 h 2505768"/>
                <a:gd name="connsiteX1" fmla="*/ 78555 w 2480187"/>
                <a:gd name="connsiteY1" fmla="*/ 263074 h 2505768"/>
                <a:gd name="connsiteX2" fmla="*/ 939800 w 2480187"/>
                <a:gd name="connsiteY2" fmla="*/ 0 h 2505768"/>
                <a:gd name="connsiteX3" fmla="*/ 2480187 w 2480187"/>
                <a:gd name="connsiteY3" fmla="*/ 1540387 h 2505768"/>
                <a:gd name="connsiteX4" fmla="*/ 2217113 w 2480187"/>
                <a:gd name="connsiteY4" fmla="*/ 2401632 h 2505768"/>
                <a:gd name="connsiteX5" fmla="*/ 2139242 w 2480187"/>
                <a:gd name="connsiteY5" fmla="*/ 2505768 h 250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0187" h="2505768">
                  <a:moveTo>
                    <a:pt x="0" y="321817"/>
                  </a:moveTo>
                  <a:lnTo>
                    <a:pt x="78555" y="263074"/>
                  </a:lnTo>
                  <a:cubicBezTo>
                    <a:pt x="324403" y="96983"/>
                    <a:pt x="620776" y="0"/>
                    <a:pt x="939800" y="0"/>
                  </a:cubicBezTo>
                  <a:cubicBezTo>
                    <a:pt x="1790532" y="0"/>
                    <a:pt x="2480187" y="689655"/>
                    <a:pt x="2480187" y="1540387"/>
                  </a:cubicBezTo>
                  <a:cubicBezTo>
                    <a:pt x="2480187" y="1859412"/>
                    <a:pt x="2383204" y="2155785"/>
                    <a:pt x="2217113" y="2401632"/>
                  </a:cubicBezTo>
                  <a:lnTo>
                    <a:pt x="2139242" y="2505768"/>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43" name="Freeform: Shape 42">
              <a:extLst>
                <a:ext uri="{FF2B5EF4-FFF2-40B4-BE49-F238E27FC236}">
                  <a16:creationId xmlns:a16="http://schemas.microsoft.com/office/drawing/2014/main" id="{8004EF3F-D951-AA8A-DA44-E365D535BF7C}"/>
                </a:ext>
                <a:ext uri="{C183D7F6-B498-43B3-948B-1728B52AA6E4}">
                  <adec:decorative xmlns:adec="http://schemas.microsoft.com/office/drawing/2017/decorative" val="1"/>
                </a:ext>
              </a:extLst>
            </p:cNvPr>
            <p:cNvSpPr/>
            <p:nvPr userDrawn="1"/>
          </p:nvSpPr>
          <p:spPr bwMode="auto">
            <a:xfrm>
              <a:off x="0" y="3755879"/>
              <a:ext cx="3076541" cy="3102121"/>
            </a:xfrm>
            <a:custGeom>
              <a:avLst/>
              <a:gdLst>
                <a:gd name="connsiteX0" fmla="*/ 939800 w 3076541"/>
                <a:gd name="connsiteY0" fmla="*/ 0 h 3102121"/>
                <a:gd name="connsiteX1" fmla="*/ 3076541 w 3076541"/>
                <a:gd name="connsiteY1" fmla="*/ 2136741 h 3102121"/>
                <a:gd name="connsiteX2" fmla="*/ 2908625 w 3076541"/>
                <a:gd name="connsiteY2" fmla="*/ 2968457 h 3102121"/>
                <a:gd name="connsiteX3" fmla="*/ 2844236 w 3076541"/>
                <a:gd name="connsiteY3" fmla="*/ 3102121 h 3102121"/>
                <a:gd name="connsiteX4" fmla="*/ 0 w 3076541"/>
                <a:gd name="connsiteY4" fmla="*/ 3102121 h 3102121"/>
                <a:gd name="connsiteX5" fmla="*/ 0 w 3076541"/>
                <a:gd name="connsiteY5" fmla="*/ 219983 h 3102121"/>
                <a:gd name="connsiteX6" fmla="*/ 108084 w 3076541"/>
                <a:gd name="connsiteY6" fmla="*/ 167916 h 3102121"/>
                <a:gd name="connsiteX7" fmla="*/ 939800 w 3076541"/>
                <a:gd name="connsiteY7" fmla="*/ 0 h 3102121"/>
                <a:gd name="connsiteX0" fmla="*/ 0 w 3076541"/>
                <a:gd name="connsiteY0" fmla="*/ 3102121 h 3193561"/>
                <a:gd name="connsiteX1" fmla="*/ 0 w 3076541"/>
                <a:gd name="connsiteY1" fmla="*/ 219983 h 3193561"/>
                <a:gd name="connsiteX2" fmla="*/ 108084 w 3076541"/>
                <a:gd name="connsiteY2" fmla="*/ 167916 h 3193561"/>
                <a:gd name="connsiteX3" fmla="*/ 939800 w 3076541"/>
                <a:gd name="connsiteY3" fmla="*/ 0 h 3193561"/>
                <a:gd name="connsiteX4" fmla="*/ 3076541 w 3076541"/>
                <a:gd name="connsiteY4" fmla="*/ 2136741 h 3193561"/>
                <a:gd name="connsiteX5" fmla="*/ 2908625 w 3076541"/>
                <a:gd name="connsiteY5" fmla="*/ 2968457 h 3193561"/>
                <a:gd name="connsiteX6" fmla="*/ 2844236 w 3076541"/>
                <a:gd name="connsiteY6" fmla="*/ 3102121 h 3193561"/>
                <a:gd name="connsiteX7" fmla="*/ 91440 w 3076541"/>
                <a:gd name="connsiteY7" fmla="*/ 3193561 h 3193561"/>
                <a:gd name="connsiteX0" fmla="*/ 0 w 3076541"/>
                <a:gd name="connsiteY0" fmla="*/ 3102121 h 3102121"/>
                <a:gd name="connsiteX1" fmla="*/ 0 w 3076541"/>
                <a:gd name="connsiteY1" fmla="*/ 219983 h 3102121"/>
                <a:gd name="connsiteX2" fmla="*/ 108084 w 3076541"/>
                <a:gd name="connsiteY2" fmla="*/ 167916 h 3102121"/>
                <a:gd name="connsiteX3" fmla="*/ 939800 w 3076541"/>
                <a:gd name="connsiteY3" fmla="*/ 0 h 3102121"/>
                <a:gd name="connsiteX4" fmla="*/ 3076541 w 3076541"/>
                <a:gd name="connsiteY4" fmla="*/ 2136741 h 3102121"/>
                <a:gd name="connsiteX5" fmla="*/ 2908625 w 3076541"/>
                <a:gd name="connsiteY5" fmla="*/ 2968457 h 3102121"/>
                <a:gd name="connsiteX6" fmla="*/ 2844236 w 3076541"/>
                <a:gd name="connsiteY6" fmla="*/ 3102121 h 3102121"/>
                <a:gd name="connsiteX0" fmla="*/ 0 w 3076541"/>
                <a:gd name="connsiteY0" fmla="*/ 219983 h 3102121"/>
                <a:gd name="connsiteX1" fmla="*/ 108084 w 3076541"/>
                <a:gd name="connsiteY1" fmla="*/ 167916 h 3102121"/>
                <a:gd name="connsiteX2" fmla="*/ 939800 w 3076541"/>
                <a:gd name="connsiteY2" fmla="*/ 0 h 3102121"/>
                <a:gd name="connsiteX3" fmla="*/ 3076541 w 3076541"/>
                <a:gd name="connsiteY3" fmla="*/ 2136741 h 3102121"/>
                <a:gd name="connsiteX4" fmla="*/ 2908625 w 3076541"/>
                <a:gd name="connsiteY4" fmla="*/ 2968457 h 3102121"/>
                <a:gd name="connsiteX5" fmla="*/ 2844236 w 3076541"/>
                <a:gd name="connsiteY5" fmla="*/ 3102121 h 3102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6541" h="3102121">
                  <a:moveTo>
                    <a:pt x="0" y="219983"/>
                  </a:moveTo>
                  <a:lnTo>
                    <a:pt x="108084" y="167916"/>
                  </a:lnTo>
                  <a:cubicBezTo>
                    <a:pt x="363720" y="59791"/>
                    <a:pt x="644778" y="0"/>
                    <a:pt x="939800" y="0"/>
                  </a:cubicBezTo>
                  <a:cubicBezTo>
                    <a:pt x="2119889" y="0"/>
                    <a:pt x="3076541" y="956652"/>
                    <a:pt x="3076541" y="2136741"/>
                  </a:cubicBezTo>
                  <a:cubicBezTo>
                    <a:pt x="3076541" y="2431764"/>
                    <a:pt x="3016750" y="2712821"/>
                    <a:pt x="2908625" y="2968457"/>
                  </a:cubicBezTo>
                  <a:lnTo>
                    <a:pt x="2844236" y="3102121"/>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8" name="Arc 7">
              <a:extLst>
                <a:ext uri="{FF2B5EF4-FFF2-40B4-BE49-F238E27FC236}">
                  <a16:creationId xmlns:a16="http://schemas.microsoft.com/office/drawing/2014/main" id="{91049BC6-2551-6593-0811-EC7385B98E0B}"/>
                </a:ext>
                <a:ext uri="{C183D7F6-B498-43B3-948B-1728B52AA6E4}">
                  <adec:decorative xmlns:adec="http://schemas.microsoft.com/office/drawing/2017/decorative" val="1"/>
                </a:ext>
              </a:extLst>
            </p:cNvPr>
            <p:cNvSpPr/>
            <p:nvPr userDrawn="1"/>
          </p:nvSpPr>
          <p:spPr bwMode="auto">
            <a:xfrm>
              <a:off x="467855" y="769305"/>
              <a:ext cx="5319396" cy="5319390"/>
            </a:xfrm>
            <a:prstGeom prst="arc">
              <a:avLst>
                <a:gd name="adj1" fmla="val 5488788"/>
                <a:gd name="adj2" fmla="val 4229563"/>
              </a:avLst>
            </a:pr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6" name="Oval 15">
              <a:extLst>
                <a:ext uri="{FF2B5EF4-FFF2-40B4-BE49-F238E27FC236}">
                  <a16:creationId xmlns:a16="http://schemas.microsoft.com/office/drawing/2014/main" id="{02446B6C-4C5D-9AFF-8A2F-C6C6C3EA6367}"/>
                </a:ext>
              </a:extLst>
            </p:cNvPr>
            <p:cNvSpPr/>
            <p:nvPr userDrawn="1"/>
          </p:nvSpPr>
          <p:spPr bwMode="auto">
            <a:xfrm>
              <a:off x="416232" y="3723422"/>
              <a:ext cx="150872" cy="150872"/>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9" name="Oval 18">
              <a:extLst>
                <a:ext uri="{FF2B5EF4-FFF2-40B4-BE49-F238E27FC236}">
                  <a16:creationId xmlns:a16="http://schemas.microsoft.com/office/drawing/2014/main" id="{BCE413C8-C610-94D1-9B05-EB0710BEC965}"/>
                </a:ext>
              </a:extLst>
            </p:cNvPr>
            <p:cNvSpPr/>
            <p:nvPr userDrawn="1"/>
          </p:nvSpPr>
          <p:spPr bwMode="auto">
            <a:xfrm>
              <a:off x="3994479" y="5795519"/>
              <a:ext cx="194198" cy="194198"/>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5" name="Oval 10_1">
              <a:extLst>
                <a:ext uri="{FF2B5EF4-FFF2-40B4-BE49-F238E27FC236}">
                  <a16:creationId xmlns:a16="http://schemas.microsoft.com/office/drawing/2014/main" id="{81E3129D-3B6C-F45B-535C-53EAB1F4515F}"/>
                </a:ext>
                <a:ext uri="{C183D7F6-B498-43B3-948B-1728B52AA6E4}">
                  <adec:decorative xmlns:adec="http://schemas.microsoft.com/office/drawing/2017/decorative" val="1"/>
                </a:ext>
              </a:extLst>
            </p:cNvPr>
            <p:cNvSpPr>
              <a:spLocks/>
            </p:cNvSpPr>
            <p:nvPr userDrawn="1"/>
          </p:nvSpPr>
          <p:spPr bwMode="auto">
            <a:xfrm>
              <a:off x="921896" y="1223343"/>
              <a:ext cx="4411314" cy="4411314"/>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32" name="Oval 31">
              <a:extLst>
                <a:ext uri="{FF2B5EF4-FFF2-40B4-BE49-F238E27FC236}">
                  <a16:creationId xmlns:a16="http://schemas.microsoft.com/office/drawing/2014/main" id="{7D4CFAA4-2D2B-45F0-EC48-A8136666F5D5}"/>
                </a:ext>
              </a:extLst>
            </p:cNvPr>
            <p:cNvSpPr/>
            <p:nvPr userDrawn="1"/>
          </p:nvSpPr>
          <p:spPr bwMode="auto">
            <a:xfrm>
              <a:off x="3817546" y="5900764"/>
              <a:ext cx="144572" cy="144572"/>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33" name="Oval 32">
              <a:extLst>
                <a:ext uri="{FF2B5EF4-FFF2-40B4-BE49-F238E27FC236}">
                  <a16:creationId xmlns:a16="http://schemas.microsoft.com/office/drawing/2014/main" id="{3BDD4CEB-2CE8-9327-83CD-7A09C28011F1}"/>
                </a:ext>
              </a:extLst>
            </p:cNvPr>
            <p:cNvSpPr/>
            <p:nvPr userDrawn="1"/>
          </p:nvSpPr>
          <p:spPr bwMode="auto">
            <a:xfrm>
              <a:off x="3687383" y="5975500"/>
              <a:ext cx="81930" cy="81930"/>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34" name="Oval 33">
              <a:extLst>
                <a:ext uri="{FF2B5EF4-FFF2-40B4-BE49-F238E27FC236}">
                  <a16:creationId xmlns:a16="http://schemas.microsoft.com/office/drawing/2014/main" id="{7CF30574-6135-9CA2-F9DA-842E394550A1}"/>
                </a:ext>
              </a:extLst>
            </p:cNvPr>
            <p:cNvSpPr/>
            <p:nvPr userDrawn="1"/>
          </p:nvSpPr>
          <p:spPr bwMode="auto">
            <a:xfrm>
              <a:off x="3517779" y="755049"/>
              <a:ext cx="93712" cy="93712"/>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 name="Arc 7_1">
              <a:extLst>
                <a:ext uri="{FF2B5EF4-FFF2-40B4-BE49-F238E27FC236}">
                  <a16:creationId xmlns:a16="http://schemas.microsoft.com/office/drawing/2014/main" id="{F640106D-EC96-C955-09A7-BBA1F1DF0904}"/>
                </a:ext>
                <a:ext uri="{C183D7F6-B498-43B3-948B-1728B52AA6E4}">
                  <adec:decorative xmlns:adec="http://schemas.microsoft.com/office/drawing/2017/decorative" val="1"/>
                </a:ext>
              </a:extLst>
            </p:cNvPr>
            <p:cNvSpPr/>
            <p:nvPr userDrawn="1"/>
          </p:nvSpPr>
          <p:spPr bwMode="auto">
            <a:xfrm>
              <a:off x="467855" y="769305"/>
              <a:ext cx="5319396" cy="5319390"/>
            </a:xfrm>
            <a:prstGeom prst="arc">
              <a:avLst>
                <a:gd name="adj1" fmla="val 5488788"/>
                <a:gd name="adj2" fmla="val 7900716"/>
              </a:avLst>
            </a:prstGeom>
            <a:ln w="47625" cap="rnd">
              <a:solidFill>
                <a:schemeClr val="accent5"/>
              </a:solidFill>
              <a:headEnd type="none" w="lg" len="med"/>
              <a:tailEnd type="none" w="lg" len="med"/>
            </a:ln>
            <a:effectLst>
              <a:outerShdw blurRad="152400" dist="63500" sx="98000" sy="98000" algn="ctr" rotWithShape="0">
                <a:prstClr val="black">
                  <a:alpha val="7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lvl="0" algn="ctr"/>
              <a:endParaRPr lang="en-US" err="1"/>
            </a:p>
          </p:txBody>
        </p:sp>
      </p:grpSp>
      <p:sp>
        <p:nvSpPr>
          <p:cNvPr id="24" name="Title 23">
            <a:extLst>
              <a:ext uri="{FF2B5EF4-FFF2-40B4-BE49-F238E27FC236}">
                <a16:creationId xmlns:a16="http://schemas.microsoft.com/office/drawing/2014/main" id="{7045EA41-A8A5-2E54-A7CF-3BA66FBE6234}"/>
              </a:ext>
            </a:extLst>
          </p:cNvPr>
          <p:cNvSpPr>
            <a:spLocks noGrp="1"/>
          </p:cNvSpPr>
          <p:nvPr userDrawn="1">
            <p:ph type="title"/>
          </p:nvPr>
        </p:nvSpPr>
        <p:spPr>
          <a:xfrm>
            <a:off x="6404051" y="1907482"/>
            <a:ext cx="4045168" cy="1130180"/>
          </a:xfrm>
        </p:spPr>
        <p:txBody>
          <a:bodyPr lIns="0" tIns="0" rIns="0" bIns="0" anchor="t">
            <a:spAutoFit/>
          </a:bodyPr>
          <a:lstStyle>
            <a:lvl1pPr>
              <a:defRPr lang="en-US" sz="3600"/>
            </a:lvl1pPr>
          </a:lstStyle>
          <a:p>
            <a:pPr marL="0" lvl="0"/>
            <a:r>
              <a:rPr lang="en-US"/>
              <a:t>Click to edit Master title style</a:t>
            </a:r>
          </a:p>
        </p:txBody>
      </p:sp>
      <p:sp>
        <p:nvSpPr>
          <p:cNvPr id="23" name="Picture Placeholder 22" descr="This photo is a 'placeholder' only. Drag or drop your photo here, or click and tap the center to insert a photo.">
            <a:extLst>
              <a:ext uri="{FF2B5EF4-FFF2-40B4-BE49-F238E27FC236}">
                <a16:creationId xmlns:a16="http://schemas.microsoft.com/office/drawing/2014/main" id="{DF0F5F8A-636F-1849-2773-63B3566D0B4D}"/>
              </a:ext>
            </a:extLst>
          </p:cNvPr>
          <p:cNvSpPr>
            <a:spLocks noGrp="1"/>
          </p:cNvSpPr>
          <p:nvPr userDrawn="1">
            <p:ph type="pic" sz="quarter" idx="19" hasCustomPrompt="1"/>
          </p:nvPr>
        </p:nvSpPr>
        <p:spPr bwMode="ltGray">
          <a:xfrm>
            <a:off x="921896" y="1223342"/>
            <a:ext cx="4411314" cy="4411314"/>
          </a:xfrm>
          <a:custGeom>
            <a:avLst/>
            <a:gdLst>
              <a:gd name="connsiteX0" fmla="*/ 2176272 w 4352544"/>
              <a:gd name="connsiteY0" fmla="*/ 0 h 4352544"/>
              <a:gd name="connsiteX1" fmla="*/ 4352544 w 4352544"/>
              <a:gd name="connsiteY1" fmla="*/ 2176272 h 4352544"/>
              <a:gd name="connsiteX2" fmla="*/ 2176272 w 4352544"/>
              <a:gd name="connsiteY2" fmla="*/ 4352544 h 4352544"/>
              <a:gd name="connsiteX3" fmla="*/ 0 w 4352544"/>
              <a:gd name="connsiteY3" fmla="*/ 2176272 h 4352544"/>
              <a:gd name="connsiteX4" fmla="*/ 2176272 w 4352544"/>
              <a:gd name="connsiteY4" fmla="*/ 0 h 4352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2544" h="4352544">
                <a:moveTo>
                  <a:pt x="2176272" y="0"/>
                </a:moveTo>
                <a:cubicBezTo>
                  <a:pt x="3378194" y="0"/>
                  <a:pt x="4352544" y="974350"/>
                  <a:pt x="4352544" y="2176272"/>
                </a:cubicBezTo>
                <a:cubicBezTo>
                  <a:pt x="4352544" y="3378194"/>
                  <a:pt x="3378194" y="4352544"/>
                  <a:pt x="2176272" y="4352544"/>
                </a:cubicBezTo>
                <a:cubicBezTo>
                  <a:pt x="974350" y="4352544"/>
                  <a:pt x="0" y="3378194"/>
                  <a:pt x="0" y="2176272"/>
                </a:cubicBezTo>
                <a:cubicBezTo>
                  <a:pt x="0" y="974350"/>
                  <a:pt x="974350" y="0"/>
                  <a:pt x="2176272" y="0"/>
                </a:cubicBezTo>
                <a:close/>
              </a:path>
            </a:pathLst>
          </a:custGeom>
          <a:blipFill>
            <a:blip r:embed="rId2" cstate="email">
              <a:extLst>
                <a:ext uri="{28A0092B-C50C-407E-A947-70E740481C1C}">
                  <a14:useLocalDpi xmlns:a14="http://schemas.microsoft.com/office/drawing/2010/main"/>
                </a:ext>
              </a:extLst>
            </a:blip>
            <a:srcRect/>
            <a:stretch>
              <a:fillRect t="-6250" b="-6250"/>
            </a:stretch>
          </a:blipFill>
        </p:spPr>
        <p:txBody>
          <a:bodyPr wrap="square"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
        <p:nvSpPr>
          <p:cNvPr id="3" name="TextBox 2">
            <a:extLst>
              <a:ext uri="{FF2B5EF4-FFF2-40B4-BE49-F238E27FC236}">
                <a16:creationId xmlns:a16="http://schemas.microsoft.com/office/drawing/2014/main" id="{7351609F-9C03-4B32-92B3-A1E6A28E799A}"/>
              </a:ext>
            </a:extLst>
          </p:cNvPr>
          <p:cNvSpPr txBox="1"/>
          <p:nvPr userDrawn="1"/>
        </p:nvSpPr>
        <p:spPr>
          <a:xfrm>
            <a:off x="6404051" y="1450656"/>
            <a:ext cx="3406648" cy="307777"/>
          </a:xfrm>
          <a:prstGeom prst="rect">
            <a:avLst/>
          </a:prstGeom>
          <a:noFill/>
        </p:spPr>
        <p:txBody>
          <a:bodyPr wrap="square" lIns="0" tIns="0" rIns="0" bIns="0" rtlCol="0">
            <a:spAutoFit/>
          </a:bodyPr>
          <a:lstStyle/>
          <a:p>
            <a:pPr marL="0" algn="l" defTabSz="914367" rtl="0" eaLnBrk="1" latinLnBrk="0" hangingPunct="1"/>
            <a:r>
              <a:rPr lang="en-US" sz="2000" kern="1200">
                <a:solidFill>
                  <a:schemeClr val="tx1">
                    <a:lumMod val="50000"/>
                    <a:lumOff val="50000"/>
                  </a:schemeClr>
                </a:solidFill>
                <a:effectLst/>
                <a:latin typeface="Segoe Sans Text Semibold" pitchFamily="2" charset="0"/>
                <a:ea typeface="Calibri" panose="020F0502020204030204" pitchFamily="34" charset="0"/>
                <a:cs typeface="Segoe Sans Text Semibold" pitchFamily="2" charset="0"/>
              </a:rPr>
              <a:t>Enablement and Operations </a:t>
            </a:r>
          </a:p>
        </p:txBody>
      </p:sp>
      <p:sp>
        <p:nvSpPr>
          <p:cNvPr id="29" name="Text Placeholder 28">
            <a:extLst>
              <a:ext uri="{FF2B5EF4-FFF2-40B4-BE49-F238E27FC236}">
                <a16:creationId xmlns:a16="http://schemas.microsoft.com/office/drawing/2014/main" id="{C88904CE-5FC7-0094-C488-8592291D5ACF}"/>
              </a:ext>
            </a:extLst>
          </p:cNvPr>
          <p:cNvSpPr>
            <a:spLocks noGrp="1"/>
          </p:cNvSpPr>
          <p:nvPr userDrawn="1">
            <p:ph type="body" sz="quarter" idx="20"/>
          </p:nvPr>
        </p:nvSpPr>
        <p:spPr>
          <a:xfrm>
            <a:off x="6404750" y="3276643"/>
            <a:ext cx="4044950" cy="332399"/>
          </a:xfrm>
        </p:spPr>
        <p:txBody>
          <a:bodyPr lIns="0" tIns="0" rIns="0" bIns="0"/>
          <a:lstStyle>
            <a:lvl1pPr marL="0" indent="0">
              <a:buNone/>
              <a:defRPr kumimoji="0" lang="en-US" sz="2400" b="0" i="0" u="none" strike="noStrike" cap="none" normalizeH="0" dirty="0" smtClean="0">
                <a:ln>
                  <a:noFill/>
                </a:ln>
                <a:solidFill>
                  <a:schemeClr val="accent1"/>
                </a:solidFill>
                <a:effectLst/>
                <a:uLnTx/>
                <a:uFillTx/>
                <a:latin typeface="+mj-lt"/>
                <a:cs typeface="+mn-cs"/>
              </a:defRPr>
            </a:lvl1pPr>
          </a:lstStyle>
          <a:p>
            <a:pPr marL="137160" lvl="0" indent="-137160" defTabSz="914367">
              <a:lnSpc>
                <a:spcPct val="90000"/>
              </a:lnSpc>
            </a:pPr>
            <a:r>
              <a:rPr lang="en-US"/>
              <a:t>Click to edit Master text styles</a:t>
            </a:r>
          </a:p>
        </p:txBody>
      </p:sp>
      <p:sp>
        <p:nvSpPr>
          <p:cNvPr id="30" name="Text Placeholder 28">
            <a:extLst>
              <a:ext uri="{FF2B5EF4-FFF2-40B4-BE49-F238E27FC236}">
                <a16:creationId xmlns:a16="http://schemas.microsoft.com/office/drawing/2014/main" id="{560C3DA6-4D45-39CD-FCA1-36A49064EE09}"/>
              </a:ext>
            </a:extLst>
          </p:cNvPr>
          <p:cNvSpPr>
            <a:spLocks noGrp="1"/>
          </p:cNvSpPr>
          <p:nvPr userDrawn="1">
            <p:ph type="body" sz="quarter" idx="21"/>
          </p:nvPr>
        </p:nvSpPr>
        <p:spPr>
          <a:xfrm>
            <a:off x="6404750" y="3802733"/>
            <a:ext cx="4044950" cy="249299"/>
          </a:xfrm>
        </p:spPr>
        <p:txBody>
          <a:bodyPr lIns="0" tIns="0" rIns="0" bIns="0"/>
          <a:lstStyle>
            <a:lvl1pPr marL="0" indent="0">
              <a:buNone/>
              <a:defRPr kumimoji="0" lang="en-US" sz="1800" b="0" i="0" u="none" strike="noStrike" cap="none" normalizeH="0" dirty="0" smtClean="0">
                <a:ln>
                  <a:noFill/>
                </a:ln>
                <a:effectLst/>
                <a:uLnTx/>
                <a:uFillTx/>
                <a:cs typeface="+mn-cs"/>
              </a:defRPr>
            </a:lvl1pPr>
          </a:lstStyle>
          <a:p>
            <a:pPr marL="137160" lvl="0" indent="-137160" defTabSz="914367">
              <a:lnSpc>
                <a:spcPct val="90000"/>
              </a:lnSpc>
            </a:pPr>
            <a:r>
              <a:rPr lang="en-US"/>
              <a:t>Click to edit Master text styles</a:t>
            </a:r>
          </a:p>
        </p:txBody>
      </p:sp>
    </p:spTree>
    <p:extLst>
      <p:ext uri="{BB962C8B-B14F-4D97-AF65-F5344CB8AC3E}">
        <p14:creationId xmlns:p14="http://schemas.microsoft.com/office/powerpoint/2010/main" val="163423503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28.xml><?xml version="1.0" encoding="utf-8"?>
<p:sldLayout xmlns:a="http://schemas.openxmlformats.org/drawingml/2006/main" xmlns:r="http://schemas.openxmlformats.org/officeDocument/2006/relationships" xmlns:p="http://schemas.openxmlformats.org/presentationml/2006/main" preserve="1" userDrawn="1">
  <p:cSld name="Title only with Subheads and  3 row content, dark backgroun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6959DDB2-52E7-646B-BA79-BF7A16435C20}"/>
              </a:ext>
            </a:extLst>
          </p:cNvPr>
          <p:cNvSpPr>
            <a:spLocks/>
          </p:cNvSpPr>
          <p:nvPr userDrawn="1"/>
        </p:nvSpPr>
        <p:spPr bwMode="auto">
          <a:xfrm>
            <a:off x="1433063" y="2579261"/>
            <a:ext cx="10166799" cy="3639598"/>
          </a:xfrm>
          <a:prstGeom prst="roundRect">
            <a:avLst>
              <a:gd name="adj" fmla="val 4857"/>
            </a:avLst>
          </a:prstGeom>
          <a:noFill/>
          <a:ln w="6350">
            <a:solidFill>
              <a:schemeClr val="accent5"/>
            </a:solidFill>
          </a:ln>
          <a:effectLst>
            <a:outerShdw blurRad="50800" dist="889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IN" sz="1800"/>
          </a:p>
        </p:txBody>
      </p:sp>
      <p:sp>
        <p:nvSpPr>
          <p:cNvPr id="16" name="Rectangle: Top Corners Rounded 15">
            <a:extLst>
              <a:ext uri="{FF2B5EF4-FFF2-40B4-BE49-F238E27FC236}">
                <a16:creationId xmlns:a16="http://schemas.microsoft.com/office/drawing/2014/main" id="{F5B5716C-6A4D-240B-DA77-C5B79F04835E}"/>
              </a:ext>
            </a:extLst>
          </p:cNvPr>
          <p:cNvSpPr/>
          <p:nvPr userDrawn="1"/>
        </p:nvSpPr>
        <p:spPr bwMode="auto">
          <a:xfrm rot="5400000">
            <a:off x="-971965" y="3532286"/>
            <a:ext cx="3677480" cy="1733548"/>
          </a:xfrm>
          <a:prstGeom prst="round2SameRect">
            <a:avLst>
              <a:gd name="adj1" fmla="val 10902"/>
              <a:gd name="adj2" fmla="val 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7" name="Text Placeholder 31">
            <a:extLst>
              <a:ext uri="{FF2B5EF4-FFF2-40B4-BE49-F238E27FC236}">
                <a16:creationId xmlns:a16="http://schemas.microsoft.com/office/drawing/2014/main" id="{C71B25B7-B245-A3E7-AD76-FF6F52C871DC}"/>
              </a:ext>
            </a:extLst>
          </p:cNvPr>
          <p:cNvSpPr>
            <a:spLocks noGrp="1"/>
          </p:cNvSpPr>
          <p:nvPr userDrawn="1">
            <p:ph type="body" sz="quarter" idx="10" hasCustomPrompt="1"/>
          </p:nvPr>
        </p:nvSpPr>
        <p:spPr>
          <a:xfrm>
            <a:off x="600073" y="1268491"/>
            <a:ext cx="10993555" cy="369332"/>
          </a:xfrm>
        </p:spPr>
        <p:txBody>
          <a:bodyPr/>
          <a:lstStyle>
            <a:lvl1pPr marL="0" indent="0">
              <a:buNone/>
              <a:defRPr sz="2400">
                <a:solidFill>
                  <a:schemeClr val="accent1"/>
                </a:solidFill>
                <a:latin typeface="+mj-lt"/>
              </a:defRPr>
            </a:lvl1pPr>
          </a:lstStyle>
          <a:p>
            <a:pPr lvl="0"/>
            <a:r>
              <a:rPr lang="en-US"/>
              <a:t>Heading</a:t>
            </a:r>
          </a:p>
        </p:txBody>
      </p:sp>
      <p:sp>
        <p:nvSpPr>
          <p:cNvPr id="19" name="Text Placeholder 33">
            <a:extLst>
              <a:ext uri="{FF2B5EF4-FFF2-40B4-BE49-F238E27FC236}">
                <a16:creationId xmlns:a16="http://schemas.microsoft.com/office/drawing/2014/main" id="{6F3D8986-3421-4B19-291B-CCC8DED584AB}"/>
              </a:ext>
            </a:extLst>
          </p:cNvPr>
          <p:cNvSpPr>
            <a:spLocks noGrp="1"/>
          </p:cNvSpPr>
          <p:nvPr userDrawn="1">
            <p:ph type="body" sz="quarter" idx="11"/>
          </p:nvPr>
        </p:nvSpPr>
        <p:spPr>
          <a:xfrm>
            <a:off x="600076" y="1685461"/>
            <a:ext cx="10999788" cy="246221"/>
          </a:xfrm>
        </p:spPr>
        <p:txBody>
          <a:bodyPr/>
          <a:lstStyle>
            <a:lvl1pPr marL="0" indent="0">
              <a:buNone/>
              <a:defRPr>
                <a:solidFill>
                  <a:schemeClr val="tx1"/>
                </a:solidFill>
              </a:defRPr>
            </a:lvl1pPr>
          </a:lstStyle>
          <a:p>
            <a:pPr lvl="0"/>
            <a:r>
              <a:rPr lang="en-US"/>
              <a:t>Click to edit Master text styles</a:t>
            </a:r>
          </a:p>
        </p:txBody>
      </p:sp>
      <p:sp>
        <p:nvSpPr>
          <p:cNvPr id="20" name="Text Placeholder 33">
            <a:extLst>
              <a:ext uri="{FF2B5EF4-FFF2-40B4-BE49-F238E27FC236}">
                <a16:creationId xmlns:a16="http://schemas.microsoft.com/office/drawing/2014/main" id="{9DE97909-D328-E52F-29AE-A4CA8605D555}"/>
              </a:ext>
            </a:extLst>
          </p:cNvPr>
          <p:cNvSpPr>
            <a:spLocks noGrp="1"/>
          </p:cNvSpPr>
          <p:nvPr>
            <p:ph type="body" sz="quarter" idx="12"/>
          </p:nvPr>
        </p:nvSpPr>
        <p:spPr>
          <a:xfrm>
            <a:off x="2033080" y="2797674"/>
            <a:ext cx="9266242" cy="625940"/>
          </a:xfrm>
        </p:spPr>
        <p:txBody>
          <a:bodyPr anchor="ctr" anchorCtr="0">
            <a:noAutofit/>
          </a:bodyPr>
          <a:lstStyle>
            <a:lvl1pPr marL="0" indent="0">
              <a:buNone/>
              <a:defRPr>
                <a:solidFill>
                  <a:schemeClr val="tx1"/>
                </a:solidFill>
              </a:defRPr>
            </a:lvl1pPr>
          </a:lstStyle>
          <a:p>
            <a:pPr lvl="0"/>
            <a:r>
              <a:rPr lang="en-US"/>
              <a:t>Click to edit Master text styles</a:t>
            </a:r>
          </a:p>
        </p:txBody>
      </p:sp>
      <p:sp>
        <p:nvSpPr>
          <p:cNvPr id="21" name="Text Placeholder 33">
            <a:extLst>
              <a:ext uri="{FF2B5EF4-FFF2-40B4-BE49-F238E27FC236}">
                <a16:creationId xmlns:a16="http://schemas.microsoft.com/office/drawing/2014/main" id="{828428D2-1045-15EE-2C96-702CF3E07CCC}"/>
              </a:ext>
            </a:extLst>
          </p:cNvPr>
          <p:cNvSpPr>
            <a:spLocks noGrp="1"/>
          </p:cNvSpPr>
          <p:nvPr>
            <p:ph type="body" sz="quarter" idx="13"/>
          </p:nvPr>
        </p:nvSpPr>
        <p:spPr>
          <a:xfrm>
            <a:off x="2033080" y="4019607"/>
            <a:ext cx="9266242" cy="625940"/>
          </a:xfrm>
        </p:spPr>
        <p:txBody>
          <a:bodyPr anchor="ctr" anchorCtr="0">
            <a:noAutofit/>
          </a:bodyPr>
          <a:lstStyle>
            <a:lvl1pPr marL="0" indent="0">
              <a:buNone/>
              <a:defRPr>
                <a:solidFill>
                  <a:schemeClr val="tx1"/>
                </a:solidFill>
              </a:defRPr>
            </a:lvl1pPr>
          </a:lstStyle>
          <a:p>
            <a:pPr lvl="0"/>
            <a:r>
              <a:rPr lang="en-US"/>
              <a:t>Click to edit Master text styles</a:t>
            </a:r>
          </a:p>
        </p:txBody>
      </p:sp>
      <p:sp>
        <p:nvSpPr>
          <p:cNvPr id="22" name="Text Placeholder 33">
            <a:extLst>
              <a:ext uri="{FF2B5EF4-FFF2-40B4-BE49-F238E27FC236}">
                <a16:creationId xmlns:a16="http://schemas.microsoft.com/office/drawing/2014/main" id="{5945A740-B7C3-1280-86AE-014FFFB684AF}"/>
              </a:ext>
            </a:extLst>
          </p:cNvPr>
          <p:cNvSpPr>
            <a:spLocks noGrp="1"/>
          </p:cNvSpPr>
          <p:nvPr>
            <p:ph type="body" sz="quarter" idx="14"/>
          </p:nvPr>
        </p:nvSpPr>
        <p:spPr>
          <a:xfrm>
            <a:off x="2033080" y="5241539"/>
            <a:ext cx="9266242" cy="625940"/>
          </a:xfrm>
        </p:spPr>
        <p:txBody>
          <a:bodyPr anchor="ctr" anchorCtr="0">
            <a:noAutofit/>
          </a:bodyPr>
          <a:lstStyle>
            <a:lvl1pPr marL="0" indent="0">
              <a:buNone/>
              <a:defRPr>
                <a:solidFill>
                  <a:schemeClr val="tx1"/>
                </a:solidFill>
              </a:defRPr>
            </a:lvl1pPr>
          </a:lstStyle>
          <a:p>
            <a:pPr lvl="0"/>
            <a:r>
              <a:rPr lang="en-US"/>
              <a:t>Click to edit Master text styles</a:t>
            </a:r>
          </a:p>
        </p:txBody>
      </p:sp>
      <p:sp>
        <p:nvSpPr>
          <p:cNvPr id="3" name="Title 2">
            <a:extLst>
              <a:ext uri="{FF2B5EF4-FFF2-40B4-BE49-F238E27FC236}">
                <a16:creationId xmlns:a16="http://schemas.microsoft.com/office/drawing/2014/main" id="{9822C4F0-6684-4C26-E635-790DD4142831}"/>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08BBCEC6-2887-855E-2B4A-29834739043C}"/>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AE4E9FF1-93A6-DE2C-99ED-594A45ABE77E}"/>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ACBF255C-79F1-7DAF-01D0-8B20DFC668B0}"/>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E5F3DEEE-B709-B093-E481-074D140A08E8}"/>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795924460"/>
      </p:ext>
    </p:extLst>
  </p:cSld>
  <p:clrMapOvr>
    <a:masterClrMapping/>
  </p:clrMapOvr>
  <p:transition>
    <p:fade/>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preserve="1" userDrawn="1">
  <p:cSld name="Title only with quote slide, Dark backgroun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6A538289-C6FE-9E37-A379-F5EA03935D9B}"/>
              </a:ext>
              <a:ext uri="{C183D7F6-B498-43B3-948B-1728B52AA6E4}">
                <adec:decorative xmlns:adec="http://schemas.microsoft.com/office/drawing/2017/decorative" val="1"/>
              </a:ext>
            </a:extLst>
          </p:cNvPr>
          <p:cNvSpPr/>
          <p:nvPr userDrawn="1"/>
        </p:nvSpPr>
        <p:spPr bwMode="auto">
          <a:xfrm>
            <a:off x="6982206" y="2118363"/>
            <a:ext cx="4917694" cy="3664674"/>
          </a:xfrm>
          <a:prstGeom prst="roundRect">
            <a:avLst>
              <a:gd name="adj" fmla="val 3991"/>
            </a:avLst>
          </a:prstGeom>
          <a:noFill/>
          <a:ln w="6350">
            <a:solidFill>
              <a:srgbClr val="B1B3B3"/>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err="1">
              <a:solidFill>
                <a:srgbClr val="FFFFFF"/>
              </a:solidFill>
              <a:latin typeface="+mj-lt"/>
              <a:cs typeface="Segoe UI" pitchFamily="34" charset="0"/>
            </a:endParaRPr>
          </a:p>
        </p:txBody>
      </p:sp>
      <p:sp>
        <p:nvSpPr>
          <p:cNvPr id="29" name="Freeform: Shape 28">
            <a:extLst>
              <a:ext uri="{FF2B5EF4-FFF2-40B4-BE49-F238E27FC236}">
                <a16:creationId xmlns:a16="http://schemas.microsoft.com/office/drawing/2014/main" id="{3FE48BE7-35B7-A8D0-A38B-52730DD87740}"/>
              </a:ext>
              <a:ext uri="{C183D7F6-B498-43B3-948B-1728B52AA6E4}">
                <adec:decorative xmlns:adec="http://schemas.microsoft.com/office/drawing/2017/decorative" val="1"/>
              </a:ext>
            </a:extLst>
          </p:cNvPr>
          <p:cNvSpPr/>
          <p:nvPr userDrawn="1"/>
        </p:nvSpPr>
        <p:spPr bwMode="auto">
          <a:xfrm>
            <a:off x="7185024" y="1711553"/>
            <a:ext cx="5006976" cy="3848098"/>
          </a:xfrm>
          <a:custGeom>
            <a:avLst/>
            <a:gdLst>
              <a:gd name="connsiteX0" fmla="*/ 196869 w 5006976"/>
              <a:gd name="connsiteY0" fmla="*/ 0 h 3848098"/>
              <a:gd name="connsiteX1" fmla="*/ 5006976 w 5006976"/>
              <a:gd name="connsiteY1" fmla="*/ 0 h 3848098"/>
              <a:gd name="connsiteX2" fmla="*/ 5006976 w 5006976"/>
              <a:gd name="connsiteY2" fmla="*/ 3848098 h 3848098"/>
              <a:gd name="connsiteX3" fmla="*/ 196869 w 5006976"/>
              <a:gd name="connsiteY3" fmla="*/ 3848098 h 3848098"/>
              <a:gd name="connsiteX4" fmla="*/ 0 w 5006976"/>
              <a:gd name="connsiteY4" fmla="*/ 3651229 h 3848098"/>
              <a:gd name="connsiteX5" fmla="*/ 0 w 5006976"/>
              <a:gd name="connsiteY5" fmla="*/ 196869 h 3848098"/>
              <a:gd name="connsiteX6" fmla="*/ 196869 w 5006976"/>
              <a:gd name="connsiteY6" fmla="*/ 0 h 384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06976" h="3848098">
                <a:moveTo>
                  <a:pt x="196869" y="0"/>
                </a:moveTo>
                <a:lnTo>
                  <a:pt x="5006976" y="0"/>
                </a:lnTo>
                <a:lnTo>
                  <a:pt x="5006976" y="3848098"/>
                </a:lnTo>
                <a:lnTo>
                  <a:pt x="196869" y="3848098"/>
                </a:lnTo>
                <a:cubicBezTo>
                  <a:pt x="88141" y="3848098"/>
                  <a:pt x="0" y="3759957"/>
                  <a:pt x="0" y="3651229"/>
                </a:cubicBezTo>
                <a:lnTo>
                  <a:pt x="0" y="196869"/>
                </a:lnTo>
                <a:cubicBezTo>
                  <a:pt x="0" y="88141"/>
                  <a:pt x="88141" y="0"/>
                  <a:pt x="196869" y="0"/>
                </a:cubicBezTo>
                <a:close/>
              </a:path>
            </a:pathLst>
          </a:custGeom>
          <a:solidFill>
            <a:schemeClr val="bg2"/>
          </a:solidFill>
          <a:ln w="6350">
            <a:solidFill>
              <a:schemeClr val="tx1">
                <a:lumMod val="50000"/>
                <a:alpha val="16000"/>
              </a:schemeClr>
            </a:solidFill>
          </a:ln>
          <a:effectLst>
            <a:outerShdw blurRad="584200" dist="76200" dir="840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31" name="Rectangle: Rounded Corners 39">
            <a:extLst>
              <a:ext uri="{FF2B5EF4-FFF2-40B4-BE49-F238E27FC236}">
                <a16:creationId xmlns:a16="http://schemas.microsoft.com/office/drawing/2014/main" id="{DBF505A6-66D3-E728-DE12-6E956667332A}"/>
              </a:ext>
              <a:ext uri="{C183D7F6-B498-43B3-948B-1728B52AA6E4}">
                <adec:decorative xmlns:adec="http://schemas.microsoft.com/office/drawing/2017/decorative" val="1"/>
              </a:ext>
            </a:extLst>
          </p:cNvPr>
          <p:cNvSpPr/>
          <p:nvPr userDrawn="1"/>
        </p:nvSpPr>
        <p:spPr bwMode="auto">
          <a:xfrm>
            <a:off x="8165327" y="2118363"/>
            <a:ext cx="3734573" cy="3664674"/>
          </a:xfrm>
          <a:custGeom>
            <a:avLst/>
            <a:gdLst>
              <a:gd name="connsiteX0" fmla="*/ 0 w 4917694"/>
              <a:gd name="connsiteY0" fmla="*/ 146257 h 3664674"/>
              <a:gd name="connsiteX1" fmla="*/ 146257 w 4917694"/>
              <a:gd name="connsiteY1" fmla="*/ 0 h 3664674"/>
              <a:gd name="connsiteX2" fmla="*/ 4771437 w 4917694"/>
              <a:gd name="connsiteY2" fmla="*/ 0 h 3664674"/>
              <a:gd name="connsiteX3" fmla="*/ 4917694 w 4917694"/>
              <a:gd name="connsiteY3" fmla="*/ 146257 h 3664674"/>
              <a:gd name="connsiteX4" fmla="*/ 4917694 w 4917694"/>
              <a:gd name="connsiteY4" fmla="*/ 3518417 h 3664674"/>
              <a:gd name="connsiteX5" fmla="*/ 4771437 w 4917694"/>
              <a:gd name="connsiteY5" fmla="*/ 3664674 h 3664674"/>
              <a:gd name="connsiteX6" fmla="*/ 146257 w 4917694"/>
              <a:gd name="connsiteY6" fmla="*/ 3664674 h 3664674"/>
              <a:gd name="connsiteX7" fmla="*/ 0 w 4917694"/>
              <a:gd name="connsiteY7" fmla="*/ 3518417 h 3664674"/>
              <a:gd name="connsiteX8" fmla="*/ 0 w 4917694"/>
              <a:gd name="connsiteY8" fmla="*/ 146257 h 3664674"/>
              <a:gd name="connsiteX0" fmla="*/ 0 w 4917694"/>
              <a:gd name="connsiteY0" fmla="*/ 146257 h 3664674"/>
              <a:gd name="connsiteX1" fmla="*/ 146257 w 4917694"/>
              <a:gd name="connsiteY1" fmla="*/ 0 h 3664674"/>
              <a:gd name="connsiteX2" fmla="*/ 4771437 w 4917694"/>
              <a:gd name="connsiteY2" fmla="*/ 0 h 3664674"/>
              <a:gd name="connsiteX3" fmla="*/ 4917694 w 4917694"/>
              <a:gd name="connsiteY3" fmla="*/ 146257 h 3664674"/>
              <a:gd name="connsiteX4" fmla="*/ 4917694 w 4917694"/>
              <a:gd name="connsiteY4" fmla="*/ 3518417 h 3664674"/>
              <a:gd name="connsiteX5" fmla="*/ 4771437 w 4917694"/>
              <a:gd name="connsiteY5" fmla="*/ 3664674 h 3664674"/>
              <a:gd name="connsiteX6" fmla="*/ 146257 w 4917694"/>
              <a:gd name="connsiteY6" fmla="*/ 3664674 h 3664674"/>
              <a:gd name="connsiteX7" fmla="*/ 0 w 4917694"/>
              <a:gd name="connsiteY7" fmla="*/ 3518417 h 3664674"/>
              <a:gd name="connsiteX8" fmla="*/ 91440 w 4917694"/>
              <a:gd name="connsiteY8" fmla="*/ 237697 h 3664674"/>
              <a:gd name="connsiteX0" fmla="*/ 0 w 4917694"/>
              <a:gd name="connsiteY0" fmla="*/ 146257 h 3664674"/>
              <a:gd name="connsiteX1" fmla="*/ 146257 w 4917694"/>
              <a:gd name="connsiteY1" fmla="*/ 0 h 3664674"/>
              <a:gd name="connsiteX2" fmla="*/ 4771437 w 4917694"/>
              <a:gd name="connsiteY2" fmla="*/ 0 h 3664674"/>
              <a:gd name="connsiteX3" fmla="*/ 4917694 w 4917694"/>
              <a:gd name="connsiteY3" fmla="*/ 146257 h 3664674"/>
              <a:gd name="connsiteX4" fmla="*/ 4917694 w 4917694"/>
              <a:gd name="connsiteY4" fmla="*/ 3518417 h 3664674"/>
              <a:gd name="connsiteX5" fmla="*/ 4771437 w 4917694"/>
              <a:gd name="connsiteY5" fmla="*/ 3664674 h 3664674"/>
              <a:gd name="connsiteX6" fmla="*/ 146257 w 4917694"/>
              <a:gd name="connsiteY6" fmla="*/ 3664674 h 3664674"/>
              <a:gd name="connsiteX7" fmla="*/ 0 w 4917694"/>
              <a:gd name="connsiteY7" fmla="*/ 3518417 h 3664674"/>
              <a:gd name="connsiteX0" fmla="*/ 146257 w 4917694"/>
              <a:gd name="connsiteY0" fmla="*/ 0 h 3664674"/>
              <a:gd name="connsiteX1" fmla="*/ 4771437 w 4917694"/>
              <a:gd name="connsiteY1" fmla="*/ 0 h 3664674"/>
              <a:gd name="connsiteX2" fmla="*/ 4917694 w 4917694"/>
              <a:gd name="connsiteY2" fmla="*/ 146257 h 3664674"/>
              <a:gd name="connsiteX3" fmla="*/ 4917694 w 4917694"/>
              <a:gd name="connsiteY3" fmla="*/ 3518417 h 3664674"/>
              <a:gd name="connsiteX4" fmla="*/ 4771437 w 4917694"/>
              <a:gd name="connsiteY4" fmla="*/ 3664674 h 3664674"/>
              <a:gd name="connsiteX5" fmla="*/ 146257 w 4917694"/>
              <a:gd name="connsiteY5" fmla="*/ 3664674 h 3664674"/>
              <a:gd name="connsiteX6" fmla="*/ 0 w 4917694"/>
              <a:gd name="connsiteY6" fmla="*/ 3518417 h 3664674"/>
              <a:gd name="connsiteX0" fmla="*/ 0 w 4771437"/>
              <a:gd name="connsiteY0" fmla="*/ 0 h 3664674"/>
              <a:gd name="connsiteX1" fmla="*/ 4625180 w 4771437"/>
              <a:gd name="connsiteY1" fmla="*/ 0 h 3664674"/>
              <a:gd name="connsiteX2" fmla="*/ 4771437 w 4771437"/>
              <a:gd name="connsiteY2" fmla="*/ 146257 h 3664674"/>
              <a:gd name="connsiteX3" fmla="*/ 4771437 w 4771437"/>
              <a:gd name="connsiteY3" fmla="*/ 3518417 h 3664674"/>
              <a:gd name="connsiteX4" fmla="*/ 4625180 w 4771437"/>
              <a:gd name="connsiteY4" fmla="*/ 3664674 h 3664674"/>
              <a:gd name="connsiteX5" fmla="*/ 0 w 4771437"/>
              <a:gd name="connsiteY5" fmla="*/ 3664674 h 3664674"/>
              <a:gd name="connsiteX0" fmla="*/ 0 w 4771437"/>
              <a:gd name="connsiteY0" fmla="*/ 0 h 3664674"/>
              <a:gd name="connsiteX1" fmla="*/ 4625180 w 4771437"/>
              <a:gd name="connsiteY1" fmla="*/ 0 h 3664674"/>
              <a:gd name="connsiteX2" fmla="*/ 4771437 w 4771437"/>
              <a:gd name="connsiteY2" fmla="*/ 146257 h 3664674"/>
              <a:gd name="connsiteX3" fmla="*/ 4771437 w 4771437"/>
              <a:gd name="connsiteY3" fmla="*/ 3518417 h 3664674"/>
              <a:gd name="connsiteX4" fmla="*/ 4625180 w 4771437"/>
              <a:gd name="connsiteY4" fmla="*/ 3664674 h 3664674"/>
              <a:gd name="connsiteX0" fmla="*/ 0 w 3742737"/>
              <a:gd name="connsiteY0" fmla="*/ 0 h 3672838"/>
              <a:gd name="connsiteX1" fmla="*/ 3596480 w 3742737"/>
              <a:gd name="connsiteY1" fmla="*/ 8164 h 3672838"/>
              <a:gd name="connsiteX2" fmla="*/ 3742737 w 3742737"/>
              <a:gd name="connsiteY2" fmla="*/ 154421 h 3672838"/>
              <a:gd name="connsiteX3" fmla="*/ 3742737 w 3742737"/>
              <a:gd name="connsiteY3" fmla="*/ 3526581 h 3672838"/>
              <a:gd name="connsiteX4" fmla="*/ 3596480 w 3742737"/>
              <a:gd name="connsiteY4" fmla="*/ 3672838 h 3672838"/>
              <a:gd name="connsiteX0" fmla="*/ 0 w 3726408"/>
              <a:gd name="connsiteY0" fmla="*/ 0 h 3672838"/>
              <a:gd name="connsiteX1" fmla="*/ 3580151 w 3726408"/>
              <a:gd name="connsiteY1" fmla="*/ 8164 h 3672838"/>
              <a:gd name="connsiteX2" fmla="*/ 3726408 w 3726408"/>
              <a:gd name="connsiteY2" fmla="*/ 154421 h 3672838"/>
              <a:gd name="connsiteX3" fmla="*/ 3726408 w 3726408"/>
              <a:gd name="connsiteY3" fmla="*/ 3526581 h 3672838"/>
              <a:gd name="connsiteX4" fmla="*/ 3580151 w 3726408"/>
              <a:gd name="connsiteY4" fmla="*/ 3672838 h 3672838"/>
              <a:gd name="connsiteX0" fmla="*/ 0 w 3726408"/>
              <a:gd name="connsiteY0" fmla="*/ 0 h 3672838"/>
              <a:gd name="connsiteX1" fmla="*/ 3580151 w 3726408"/>
              <a:gd name="connsiteY1" fmla="*/ 8164 h 3672838"/>
              <a:gd name="connsiteX2" fmla="*/ 3726408 w 3726408"/>
              <a:gd name="connsiteY2" fmla="*/ 154421 h 3672838"/>
              <a:gd name="connsiteX3" fmla="*/ 3726408 w 3726408"/>
              <a:gd name="connsiteY3" fmla="*/ 3526581 h 3672838"/>
              <a:gd name="connsiteX4" fmla="*/ 3580151 w 3726408"/>
              <a:gd name="connsiteY4" fmla="*/ 3672838 h 3672838"/>
              <a:gd name="connsiteX0" fmla="*/ 0 w 3726408"/>
              <a:gd name="connsiteY0" fmla="*/ 0 h 3672838"/>
              <a:gd name="connsiteX1" fmla="*/ 3580151 w 3726408"/>
              <a:gd name="connsiteY1" fmla="*/ 8164 h 3672838"/>
              <a:gd name="connsiteX2" fmla="*/ 3726408 w 3726408"/>
              <a:gd name="connsiteY2" fmla="*/ 154421 h 3672838"/>
              <a:gd name="connsiteX3" fmla="*/ 3726408 w 3726408"/>
              <a:gd name="connsiteY3" fmla="*/ 3526581 h 3672838"/>
              <a:gd name="connsiteX4" fmla="*/ 3580151 w 3726408"/>
              <a:gd name="connsiteY4" fmla="*/ 3672838 h 3672838"/>
              <a:gd name="connsiteX0" fmla="*/ 0 w 3734573"/>
              <a:gd name="connsiteY0" fmla="*/ 0 h 3664674"/>
              <a:gd name="connsiteX1" fmla="*/ 3588316 w 3734573"/>
              <a:gd name="connsiteY1" fmla="*/ 0 h 3664674"/>
              <a:gd name="connsiteX2" fmla="*/ 3734573 w 3734573"/>
              <a:gd name="connsiteY2" fmla="*/ 146257 h 3664674"/>
              <a:gd name="connsiteX3" fmla="*/ 3734573 w 3734573"/>
              <a:gd name="connsiteY3" fmla="*/ 3518417 h 3664674"/>
              <a:gd name="connsiteX4" fmla="*/ 3588316 w 3734573"/>
              <a:gd name="connsiteY4" fmla="*/ 3664674 h 36646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34573" h="3664674">
                <a:moveTo>
                  <a:pt x="0" y="0"/>
                </a:moveTo>
                <a:lnTo>
                  <a:pt x="3588316" y="0"/>
                </a:lnTo>
                <a:cubicBezTo>
                  <a:pt x="3669092" y="0"/>
                  <a:pt x="3734573" y="65481"/>
                  <a:pt x="3734573" y="146257"/>
                </a:cubicBezTo>
                <a:lnTo>
                  <a:pt x="3734573" y="3518417"/>
                </a:lnTo>
                <a:cubicBezTo>
                  <a:pt x="3734573" y="3599193"/>
                  <a:pt x="3669092" y="3664674"/>
                  <a:pt x="3588316" y="3664674"/>
                </a:cubicBezTo>
              </a:path>
            </a:pathLst>
          </a:custGeom>
          <a:noFill/>
          <a:ln w="6350">
            <a:solidFill>
              <a:schemeClr val="tx1">
                <a:lumMod val="50000"/>
              </a:schemeClr>
            </a:solidFill>
            <a:prstDash val="sysDash"/>
            <a:headEnd type="oval" w="sm" len="sm"/>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err="1">
              <a:solidFill>
                <a:srgbClr val="FFFFFF"/>
              </a:solidFill>
              <a:latin typeface="+mj-lt"/>
              <a:cs typeface="Segoe UI" pitchFamily="34" charset="0"/>
            </a:endParaRPr>
          </a:p>
        </p:txBody>
      </p:sp>
      <p:sp>
        <p:nvSpPr>
          <p:cNvPr id="32" name="Text Placeholder 38">
            <a:extLst>
              <a:ext uri="{FF2B5EF4-FFF2-40B4-BE49-F238E27FC236}">
                <a16:creationId xmlns:a16="http://schemas.microsoft.com/office/drawing/2014/main" id="{1AC25250-D4C1-242B-771D-31E6E3C431B3}"/>
              </a:ext>
            </a:extLst>
          </p:cNvPr>
          <p:cNvSpPr>
            <a:spLocks noGrp="1"/>
          </p:cNvSpPr>
          <p:nvPr userDrawn="1">
            <p:ph type="body" sz="quarter" idx="10"/>
          </p:nvPr>
        </p:nvSpPr>
        <p:spPr>
          <a:xfrm>
            <a:off x="1494525" y="1782693"/>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sp>
        <p:nvSpPr>
          <p:cNvPr id="33" name="Text Placeholder 38">
            <a:extLst>
              <a:ext uri="{FF2B5EF4-FFF2-40B4-BE49-F238E27FC236}">
                <a16:creationId xmlns:a16="http://schemas.microsoft.com/office/drawing/2014/main" id="{92D9A34F-EB07-BB71-B8CC-E691CF2E0827}"/>
              </a:ext>
            </a:extLst>
          </p:cNvPr>
          <p:cNvSpPr>
            <a:spLocks noGrp="1"/>
          </p:cNvSpPr>
          <p:nvPr userDrawn="1">
            <p:ph type="body" sz="quarter" idx="11"/>
          </p:nvPr>
        </p:nvSpPr>
        <p:spPr>
          <a:xfrm>
            <a:off x="1494525" y="2857608"/>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sp>
        <p:nvSpPr>
          <p:cNvPr id="34" name="Text Placeholder 38">
            <a:extLst>
              <a:ext uri="{FF2B5EF4-FFF2-40B4-BE49-F238E27FC236}">
                <a16:creationId xmlns:a16="http://schemas.microsoft.com/office/drawing/2014/main" id="{A1FB6077-C7C8-B351-7DE2-C9407D3A274F}"/>
              </a:ext>
            </a:extLst>
          </p:cNvPr>
          <p:cNvSpPr>
            <a:spLocks noGrp="1"/>
          </p:cNvSpPr>
          <p:nvPr userDrawn="1">
            <p:ph type="body" sz="quarter" idx="12"/>
          </p:nvPr>
        </p:nvSpPr>
        <p:spPr>
          <a:xfrm>
            <a:off x="1494525" y="3932523"/>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sp>
        <p:nvSpPr>
          <p:cNvPr id="35" name="Text Placeholder 38">
            <a:extLst>
              <a:ext uri="{FF2B5EF4-FFF2-40B4-BE49-F238E27FC236}">
                <a16:creationId xmlns:a16="http://schemas.microsoft.com/office/drawing/2014/main" id="{24C42333-A6E7-C4F3-3651-1BCCDC615E91}"/>
              </a:ext>
            </a:extLst>
          </p:cNvPr>
          <p:cNvSpPr>
            <a:spLocks noGrp="1"/>
          </p:cNvSpPr>
          <p:nvPr userDrawn="1">
            <p:ph type="body" sz="quarter" idx="13"/>
          </p:nvPr>
        </p:nvSpPr>
        <p:spPr>
          <a:xfrm>
            <a:off x="1494525" y="5007440"/>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pic>
        <p:nvPicPr>
          <p:cNvPr id="30" name="Graphic 29" descr="Open quotation mark">
            <a:extLst>
              <a:ext uri="{FF2B5EF4-FFF2-40B4-BE49-F238E27FC236}">
                <a16:creationId xmlns:a16="http://schemas.microsoft.com/office/drawing/2014/main" id="{FBF29808-2DCD-0EEB-E01E-72D9EC88F0E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V="1">
            <a:off x="7453307" y="1959297"/>
            <a:ext cx="479691" cy="351555"/>
          </a:xfrm>
          <a:prstGeom prst="rect">
            <a:avLst/>
          </a:prstGeom>
          <a:effectLst>
            <a:outerShdw blurRad="279400" dist="63500" sx="97000" sy="97000" algn="ctr" rotWithShape="0">
              <a:prstClr val="black">
                <a:alpha val="9000"/>
              </a:prstClr>
            </a:outerShdw>
          </a:effectLst>
        </p:spPr>
      </p:pic>
      <p:sp>
        <p:nvSpPr>
          <p:cNvPr id="36" name="Text Placeholder 38">
            <a:extLst>
              <a:ext uri="{FF2B5EF4-FFF2-40B4-BE49-F238E27FC236}">
                <a16:creationId xmlns:a16="http://schemas.microsoft.com/office/drawing/2014/main" id="{B93E04D0-3C20-06FF-B5BC-1AE74667754F}"/>
              </a:ext>
            </a:extLst>
          </p:cNvPr>
          <p:cNvSpPr>
            <a:spLocks noGrp="1"/>
          </p:cNvSpPr>
          <p:nvPr userDrawn="1">
            <p:ph type="body" sz="quarter" idx="14"/>
          </p:nvPr>
        </p:nvSpPr>
        <p:spPr>
          <a:xfrm>
            <a:off x="7418832" y="2641492"/>
            <a:ext cx="4184904" cy="1859416"/>
          </a:xfrm>
        </p:spPr>
        <p:txBody>
          <a:bodyPr>
            <a:noAutofit/>
          </a:bodyPr>
          <a:lstStyle>
            <a:lvl1pPr marL="0" indent="0">
              <a:buNone/>
              <a:defRPr i="1">
                <a:solidFill>
                  <a:schemeClr val="accent1"/>
                </a:solidFill>
              </a:defRPr>
            </a:lvl1pPr>
          </a:lstStyle>
          <a:p>
            <a:pPr lvl="0"/>
            <a:r>
              <a:rPr lang="en-US"/>
              <a:t>Click to edit Master text styles</a:t>
            </a:r>
          </a:p>
        </p:txBody>
      </p:sp>
      <p:sp>
        <p:nvSpPr>
          <p:cNvPr id="37" name="Text Placeholder 38">
            <a:extLst>
              <a:ext uri="{FF2B5EF4-FFF2-40B4-BE49-F238E27FC236}">
                <a16:creationId xmlns:a16="http://schemas.microsoft.com/office/drawing/2014/main" id="{8296D4BB-8CDC-956D-5BBB-8E8F0B5836CF}"/>
              </a:ext>
            </a:extLst>
          </p:cNvPr>
          <p:cNvSpPr>
            <a:spLocks noGrp="1"/>
          </p:cNvSpPr>
          <p:nvPr userDrawn="1">
            <p:ph type="body" sz="quarter" idx="15"/>
          </p:nvPr>
        </p:nvSpPr>
        <p:spPr>
          <a:xfrm>
            <a:off x="9508606" y="4701767"/>
            <a:ext cx="2095130" cy="382292"/>
          </a:xfrm>
        </p:spPr>
        <p:txBody>
          <a:bodyPr>
            <a:noAutofit/>
          </a:bodyPr>
          <a:lstStyle>
            <a:lvl1pPr marL="0" indent="0" algn="r">
              <a:buNone/>
              <a:defRPr>
                <a:solidFill>
                  <a:schemeClr val="tx1"/>
                </a:solidFill>
                <a:latin typeface="+mj-lt"/>
              </a:defRPr>
            </a:lvl1pPr>
          </a:lstStyle>
          <a:p>
            <a:pPr lvl="0"/>
            <a:r>
              <a:rPr lang="en-US"/>
              <a:t>Click to edit Master text styles</a:t>
            </a:r>
          </a:p>
        </p:txBody>
      </p:sp>
      <p:sp>
        <p:nvSpPr>
          <p:cNvPr id="3" name="Title 2">
            <a:extLst>
              <a:ext uri="{FF2B5EF4-FFF2-40B4-BE49-F238E27FC236}">
                <a16:creationId xmlns:a16="http://schemas.microsoft.com/office/drawing/2014/main" id="{5D828D23-C934-85FD-2F74-B9C213F8C2F9}"/>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865F8CFA-2F2E-C019-7F8C-EABFAB088FE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F93BA90D-CA44-7038-464C-73A1B923B312}"/>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8717AA4C-C04A-84E4-996F-08D9F0420501}"/>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61BF2730-6158-50AF-EF0D-0214E74A21BB}"/>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670928981"/>
      </p:ext>
    </p:extLst>
  </p:cSld>
  <p:clrMapOvr>
    <a:masterClrMapping/>
  </p:clrMapOvr>
  <p:transition>
    <p:fade/>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preserve="1" userDrawn="1">
  <p:cSld name="Title with circular diagram, dark backgroun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570C4CA-4768-FA5A-BC6D-AAE120D267DD}"/>
              </a:ext>
            </a:extLst>
          </p:cNvPr>
          <p:cNvGrpSpPr/>
          <p:nvPr userDrawn="1"/>
        </p:nvGrpSpPr>
        <p:grpSpPr>
          <a:xfrm>
            <a:off x="3558540" y="1299533"/>
            <a:ext cx="5074920" cy="5074916"/>
            <a:chOff x="3558540" y="1299533"/>
            <a:chExt cx="5074920" cy="5074916"/>
          </a:xfrm>
        </p:grpSpPr>
        <p:sp>
          <p:nvSpPr>
            <p:cNvPr id="12" name="Oval 11">
              <a:extLst>
                <a:ext uri="{FF2B5EF4-FFF2-40B4-BE49-F238E27FC236}">
                  <a16:creationId xmlns:a16="http://schemas.microsoft.com/office/drawing/2014/main" id="{3B0E8455-1F7B-944A-E271-C219AA27CEBD}"/>
                </a:ext>
              </a:extLst>
            </p:cNvPr>
            <p:cNvSpPr/>
            <p:nvPr userDrawn="1"/>
          </p:nvSpPr>
          <p:spPr bwMode="auto">
            <a:xfrm>
              <a:off x="3558540" y="1299533"/>
              <a:ext cx="5074920" cy="5074916"/>
            </a:xfrm>
            <a:prstGeom prst="ellipse">
              <a:avLst/>
            </a:prstGeom>
            <a:solidFill>
              <a:schemeClr val="bg2"/>
            </a:solidFill>
            <a:ln w="6350">
              <a:solidFill>
                <a:schemeClr val="tx1">
                  <a:lumMod val="50000"/>
                  <a:alpha val="13000"/>
                </a:schemeClr>
              </a:solid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3" name="Oval 12">
              <a:extLst>
                <a:ext uri="{FF2B5EF4-FFF2-40B4-BE49-F238E27FC236}">
                  <a16:creationId xmlns:a16="http://schemas.microsoft.com/office/drawing/2014/main" id="{1E54CD11-4A82-CF8B-61C8-D10E8046A8E0}"/>
                </a:ext>
              </a:extLst>
            </p:cNvPr>
            <p:cNvSpPr>
              <a:spLocks/>
            </p:cNvSpPr>
            <p:nvPr userDrawn="1"/>
          </p:nvSpPr>
          <p:spPr bwMode="auto">
            <a:xfrm>
              <a:off x="5036820" y="2777811"/>
              <a:ext cx="2118360" cy="2118360"/>
            </a:xfrm>
            <a:prstGeom prst="ellipse">
              <a:avLst/>
            </a:prstGeom>
            <a:solidFill>
              <a:schemeClr val="bg2"/>
            </a:solidFill>
            <a:ln w="6350">
              <a:solidFill>
                <a:schemeClr val="tx1">
                  <a:lumMod val="50000"/>
                  <a:alpha val="18000"/>
                </a:schemeClr>
              </a:solidFill>
            </a:ln>
            <a:effectLst>
              <a:outerShdw blurRad="584200" dist="76200" dir="2520000" sx="97000" sy="97000" algn="tl" rotWithShape="0">
                <a:schemeClr val="tx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Oval 13">
              <a:extLst>
                <a:ext uri="{FF2B5EF4-FFF2-40B4-BE49-F238E27FC236}">
                  <a16:creationId xmlns:a16="http://schemas.microsoft.com/office/drawing/2014/main" id="{4DA2FD01-3992-3922-9693-B639D0F01977}"/>
                </a:ext>
              </a:extLst>
            </p:cNvPr>
            <p:cNvSpPr>
              <a:spLocks/>
            </p:cNvSpPr>
            <p:nvPr userDrawn="1"/>
          </p:nvSpPr>
          <p:spPr bwMode="auto">
            <a:xfrm>
              <a:off x="5234940" y="2975931"/>
              <a:ext cx="1722120" cy="1722120"/>
            </a:xfrm>
            <a:prstGeom prst="ellipse">
              <a:avLst/>
            </a:prstGeom>
            <a:solidFill>
              <a:schemeClr val="bg2"/>
            </a:solidFill>
            <a:ln w="6350">
              <a:solidFill>
                <a:schemeClr val="tx1">
                  <a:lumMod val="50000"/>
                  <a:alpha val="18000"/>
                </a:schemeClr>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5" name="Freeform: Shape 14">
              <a:extLst>
                <a:ext uri="{FF2B5EF4-FFF2-40B4-BE49-F238E27FC236}">
                  <a16:creationId xmlns:a16="http://schemas.microsoft.com/office/drawing/2014/main" id="{81A4D653-BB9E-6636-8C80-291E6B81E95A}"/>
                </a:ext>
              </a:extLst>
            </p:cNvPr>
            <p:cNvSpPr/>
            <p:nvPr userDrawn="1"/>
          </p:nvSpPr>
          <p:spPr>
            <a:xfrm>
              <a:off x="5509090" y="1490034"/>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6" name="Freeform: Shape 15">
              <a:extLst>
                <a:ext uri="{FF2B5EF4-FFF2-40B4-BE49-F238E27FC236}">
                  <a16:creationId xmlns:a16="http://schemas.microsoft.com/office/drawing/2014/main" id="{B469D8D1-CC3B-6212-AD66-320201A3D240}"/>
                </a:ext>
              </a:extLst>
            </p:cNvPr>
            <p:cNvSpPr/>
            <p:nvPr userDrawn="1"/>
          </p:nvSpPr>
          <p:spPr>
            <a:xfrm>
              <a:off x="6753632" y="2005540"/>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7" name="Freeform: Shape 16">
              <a:extLst>
                <a:ext uri="{FF2B5EF4-FFF2-40B4-BE49-F238E27FC236}">
                  <a16:creationId xmlns:a16="http://schemas.microsoft.com/office/drawing/2014/main" id="{F544BB14-71E6-E9A6-FFA8-085FC12024AA}"/>
                </a:ext>
              </a:extLst>
            </p:cNvPr>
            <p:cNvSpPr/>
            <p:nvPr userDrawn="1"/>
          </p:nvSpPr>
          <p:spPr>
            <a:xfrm>
              <a:off x="7269137" y="3250081"/>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9" name="Freeform: Shape 18">
              <a:extLst>
                <a:ext uri="{FF2B5EF4-FFF2-40B4-BE49-F238E27FC236}">
                  <a16:creationId xmlns:a16="http://schemas.microsoft.com/office/drawing/2014/main" id="{10ED08E1-7AB7-FEB0-153E-75A713BF0A74}"/>
                </a:ext>
              </a:extLst>
            </p:cNvPr>
            <p:cNvSpPr/>
            <p:nvPr userDrawn="1"/>
          </p:nvSpPr>
          <p:spPr>
            <a:xfrm>
              <a:off x="6753632" y="4494622"/>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0" name="Freeform: Shape 19">
              <a:extLst>
                <a:ext uri="{FF2B5EF4-FFF2-40B4-BE49-F238E27FC236}">
                  <a16:creationId xmlns:a16="http://schemas.microsoft.com/office/drawing/2014/main" id="{1B2861A1-A734-7824-196C-9536AAD6C9F9}"/>
                </a:ext>
              </a:extLst>
            </p:cNvPr>
            <p:cNvSpPr/>
            <p:nvPr userDrawn="1"/>
          </p:nvSpPr>
          <p:spPr>
            <a:xfrm>
              <a:off x="5509090" y="5010129"/>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2" name="Freeform: Shape 21">
              <a:extLst>
                <a:ext uri="{FF2B5EF4-FFF2-40B4-BE49-F238E27FC236}">
                  <a16:creationId xmlns:a16="http://schemas.microsoft.com/office/drawing/2014/main" id="{30074F27-9EEB-6485-0105-1134124B8C01}"/>
                </a:ext>
              </a:extLst>
            </p:cNvPr>
            <p:cNvSpPr/>
            <p:nvPr userDrawn="1"/>
          </p:nvSpPr>
          <p:spPr>
            <a:xfrm>
              <a:off x="3749041" y="3250081"/>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1" name="Freeform: Shape 20">
              <a:extLst>
                <a:ext uri="{FF2B5EF4-FFF2-40B4-BE49-F238E27FC236}">
                  <a16:creationId xmlns:a16="http://schemas.microsoft.com/office/drawing/2014/main" id="{6B21B9F1-C553-4424-A7A9-55AAB8A69A89}"/>
                </a:ext>
              </a:extLst>
            </p:cNvPr>
            <p:cNvSpPr/>
            <p:nvPr userDrawn="1"/>
          </p:nvSpPr>
          <p:spPr>
            <a:xfrm>
              <a:off x="4264548" y="4494622"/>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3" name="Freeform: Shape 22">
              <a:extLst>
                <a:ext uri="{FF2B5EF4-FFF2-40B4-BE49-F238E27FC236}">
                  <a16:creationId xmlns:a16="http://schemas.microsoft.com/office/drawing/2014/main" id="{600FBC5A-5CA7-29D8-8536-D666C9734F41}"/>
                </a:ext>
              </a:extLst>
            </p:cNvPr>
            <p:cNvSpPr/>
            <p:nvPr userDrawn="1"/>
          </p:nvSpPr>
          <p:spPr>
            <a:xfrm>
              <a:off x="4264548" y="2005540"/>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4" name="Arc 23">
              <a:extLst>
                <a:ext uri="{FF2B5EF4-FFF2-40B4-BE49-F238E27FC236}">
                  <a16:creationId xmlns:a16="http://schemas.microsoft.com/office/drawing/2014/main" id="{F3AA572B-1E81-ACA3-937E-2F3A9F5D4A8E}"/>
                </a:ext>
              </a:extLst>
            </p:cNvPr>
            <p:cNvSpPr/>
            <p:nvPr userDrawn="1"/>
          </p:nvSpPr>
          <p:spPr bwMode="auto">
            <a:xfrm>
              <a:off x="5135880" y="2876871"/>
              <a:ext cx="1920240" cy="1920240"/>
            </a:xfrm>
            <a:prstGeom prst="arc">
              <a:avLst>
                <a:gd name="adj1" fmla="val 16200000"/>
                <a:gd name="adj2" fmla="val 3316825"/>
              </a:avLst>
            </a:prstGeom>
            <a:noFill/>
            <a:ln w="6350">
              <a:solidFill>
                <a:srgbClr val="B1B3B3"/>
              </a:solidFill>
              <a:prstDash val="sysDash"/>
              <a:tailEnd type="triangle"/>
            </a:ln>
            <a:effectLst>
              <a:outerShdw blurRad="203200" dist="63500" dir="2700000" sx="97000" sy="97000" algn="tl" rotWithShape="0">
                <a:srgbClr val="B1B3B3">
                  <a:alpha val="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25" name="Arc 24">
              <a:extLst>
                <a:ext uri="{FF2B5EF4-FFF2-40B4-BE49-F238E27FC236}">
                  <a16:creationId xmlns:a16="http://schemas.microsoft.com/office/drawing/2014/main" id="{3EC03CDF-DB84-B5D3-4201-BA10383F0546}"/>
                </a:ext>
              </a:extLst>
            </p:cNvPr>
            <p:cNvSpPr/>
            <p:nvPr userDrawn="1"/>
          </p:nvSpPr>
          <p:spPr bwMode="auto">
            <a:xfrm flipH="1" flipV="1">
              <a:off x="5135880" y="2876871"/>
              <a:ext cx="1920240" cy="1920240"/>
            </a:xfrm>
            <a:prstGeom prst="arc">
              <a:avLst>
                <a:gd name="adj1" fmla="val 16200000"/>
                <a:gd name="adj2" fmla="val 3316825"/>
              </a:avLst>
            </a:prstGeom>
            <a:noFill/>
            <a:ln w="6350">
              <a:solidFill>
                <a:srgbClr val="B1B3B3"/>
              </a:solidFill>
              <a:prstDash val="sysDash"/>
              <a:tailEnd type="triangle"/>
            </a:ln>
            <a:effectLst>
              <a:outerShdw blurRad="203200" dist="63500" dir="2700000" sx="97000" sy="97000" algn="tl" rotWithShape="0">
                <a:srgbClr val="B1B3B3">
                  <a:alpha val="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7" name="Oval 66">
              <a:extLst>
                <a:ext uri="{FF2B5EF4-FFF2-40B4-BE49-F238E27FC236}">
                  <a16:creationId xmlns:a16="http://schemas.microsoft.com/office/drawing/2014/main" id="{BDB59779-646D-105A-D269-26881EF846E8}"/>
                </a:ext>
              </a:extLst>
            </p:cNvPr>
            <p:cNvSpPr>
              <a:spLocks/>
            </p:cNvSpPr>
            <p:nvPr userDrawn="1"/>
          </p:nvSpPr>
          <p:spPr bwMode="auto">
            <a:xfrm>
              <a:off x="5352729" y="3093720"/>
              <a:ext cx="1486542" cy="1486542"/>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grpSp>
      <p:sp>
        <p:nvSpPr>
          <p:cNvPr id="134" name="Text Placeholder 133">
            <a:extLst>
              <a:ext uri="{FF2B5EF4-FFF2-40B4-BE49-F238E27FC236}">
                <a16:creationId xmlns:a16="http://schemas.microsoft.com/office/drawing/2014/main" id="{494C8304-BFFA-554B-3D3C-4709B7503E88}"/>
              </a:ext>
            </a:extLst>
          </p:cNvPr>
          <p:cNvSpPr>
            <a:spLocks noGrp="1"/>
          </p:cNvSpPr>
          <p:nvPr userDrawn="1">
            <p:ph type="body" sz="quarter" idx="51" hasCustomPrompt="1"/>
          </p:nvPr>
        </p:nvSpPr>
        <p:spPr>
          <a:xfrm>
            <a:off x="588264" y="1374111"/>
            <a:ext cx="590296" cy="492443"/>
          </a:xfrm>
        </p:spPr>
        <p:txBody>
          <a:bodyPr/>
          <a:lstStyle>
            <a:lvl1pPr marL="0" indent="0">
              <a:buNone/>
              <a:defRPr sz="3200" b="1">
                <a:solidFill>
                  <a:srgbClr val="0078D4"/>
                </a:solidFill>
                <a:latin typeface="+mn-lt"/>
              </a:defRPr>
            </a:lvl1pPr>
          </a:lstStyle>
          <a:p>
            <a:pPr lvl="0"/>
            <a:r>
              <a:rPr lang="en-US"/>
              <a:t>01</a:t>
            </a:r>
          </a:p>
        </p:txBody>
      </p:sp>
      <p:sp>
        <p:nvSpPr>
          <p:cNvPr id="73" name="Text Placeholder 72">
            <a:extLst>
              <a:ext uri="{FF2B5EF4-FFF2-40B4-BE49-F238E27FC236}">
                <a16:creationId xmlns:a16="http://schemas.microsoft.com/office/drawing/2014/main" id="{25232C30-F054-6CC1-9328-7EABE6F10CF4}"/>
              </a:ext>
            </a:extLst>
          </p:cNvPr>
          <p:cNvSpPr>
            <a:spLocks noGrp="1"/>
          </p:cNvSpPr>
          <p:nvPr userDrawn="1">
            <p:ph type="body" sz="quarter" idx="12"/>
          </p:nvPr>
        </p:nvSpPr>
        <p:spPr>
          <a:xfrm>
            <a:off x="588264" y="1845511"/>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36" name="Text Placeholder 133">
            <a:extLst>
              <a:ext uri="{FF2B5EF4-FFF2-40B4-BE49-F238E27FC236}">
                <a16:creationId xmlns:a16="http://schemas.microsoft.com/office/drawing/2014/main" id="{3D5A5AA7-4BE2-62E2-843B-1ABE88E57C6A}"/>
              </a:ext>
            </a:extLst>
          </p:cNvPr>
          <p:cNvSpPr>
            <a:spLocks noGrp="1"/>
          </p:cNvSpPr>
          <p:nvPr userDrawn="1">
            <p:ph type="body" sz="quarter" idx="52" hasCustomPrompt="1"/>
          </p:nvPr>
        </p:nvSpPr>
        <p:spPr>
          <a:xfrm>
            <a:off x="588264" y="2597511"/>
            <a:ext cx="590296" cy="492443"/>
          </a:xfrm>
        </p:spPr>
        <p:txBody>
          <a:bodyPr/>
          <a:lstStyle>
            <a:lvl1pPr marL="0" indent="0">
              <a:buNone/>
              <a:defRPr sz="3200" b="1">
                <a:solidFill>
                  <a:schemeClr val="accent1"/>
                </a:solidFill>
                <a:latin typeface="+mn-lt"/>
              </a:defRPr>
            </a:lvl1pPr>
          </a:lstStyle>
          <a:p>
            <a:pPr lvl="0"/>
            <a:r>
              <a:rPr lang="en-US"/>
              <a:t>02</a:t>
            </a:r>
          </a:p>
        </p:txBody>
      </p:sp>
      <p:sp>
        <p:nvSpPr>
          <p:cNvPr id="75" name="Text Placeholder 72">
            <a:extLst>
              <a:ext uri="{FF2B5EF4-FFF2-40B4-BE49-F238E27FC236}">
                <a16:creationId xmlns:a16="http://schemas.microsoft.com/office/drawing/2014/main" id="{39CCAA97-717E-5996-B9D7-1258CB4EB045}"/>
              </a:ext>
            </a:extLst>
          </p:cNvPr>
          <p:cNvSpPr>
            <a:spLocks noGrp="1"/>
          </p:cNvSpPr>
          <p:nvPr userDrawn="1">
            <p:ph type="body" sz="quarter" idx="14"/>
          </p:nvPr>
        </p:nvSpPr>
        <p:spPr>
          <a:xfrm>
            <a:off x="588264" y="306571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38" name="Text Placeholder 133">
            <a:extLst>
              <a:ext uri="{FF2B5EF4-FFF2-40B4-BE49-F238E27FC236}">
                <a16:creationId xmlns:a16="http://schemas.microsoft.com/office/drawing/2014/main" id="{0BEF1C13-CAA7-7C21-ADBE-E7E481306592}"/>
              </a:ext>
            </a:extLst>
          </p:cNvPr>
          <p:cNvSpPr>
            <a:spLocks noGrp="1"/>
          </p:cNvSpPr>
          <p:nvPr userDrawn="1">
            <p:ph type="body" sz="quarter" idx="53" hasCustomPrompt="1"/>
          </p:nvPr>
        </p:nvSpPr>
        <p:spPr>
          <a:xfrm>
            <a:off x="588264" y="3841390"/>
            <a:ext cx="590296" cy="492443"/>
          </a:xfrm>
        </p:spPr>
        <p:txBody>
          <a:bodyPr/>
          <a:lstStyle>
            <a:lvl1pPr marL="0" indent="0">
              <a:buNone/>
              <a:defRPr sz="3200" b="1">
                <a:solidFill>
                  <a:schemeClr val="accent4"/>
                </a:solidFill>
                <a:latin typeface="+mn-lt"/>
              </a:defRPr>
            </a:lvl1pPr>
          </a:lstStyle>
          <a:p>
            <a:pPr lvl="0"/>
            <a:r>
              <a:rPr lang="en-US"/>
              <a:t>03</a:t>
            </a:r>
          </a:p>
        </p:txBody>
      </p:sp>
      <p:sp>
        <p:nvSpPr>
          <p:cNvPr id="77" name="Text Placeholder 72">
            <a:extLst>
              <a:ext uri="{FF2B5EF4-FFF2-40B4-BE49-F238E27FC236}">
                <a16:creationId xmlns:a16="http://schemas.microsoft.com/office/drawing/2014/main" id="{6CE867C8-6ED9-653A-8BC7-172F597AD764}"/>
              </a:ext>
            </a:extLst>
          </p:cNvPr>
          <p:cNvSpPr>
            <a:spLocks noGrp="1"/>
          </p:cNvSpPr>
          <p:nvPr userDrawn="1">
            <p:ph type="body" sz="quarter" idx="16"/>
          </p:nvPr>
        </p:nvSpPr>
        <p:spPr>
          <a:xfrm>
            <a:off x="588264" y="4288220"/>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0" name="Text Placeholder 133">
            <a:extLst>
              <a:ext uri="{FF2B5EF4-FFF2-40B4-BE49-F238E27FC236}">
                <a16:creationId xmlns:a16="http://schemas.microsoft.com/office/drawing/2014/main" id="{9B6E9842-AA91-2492-ED3C-9D3DEDCE8412}"/>
              </a:ext>
            </a:extLst>
          </p:cNvPr>
          <p:cNvSpPr>
            <a:spLocks noGrp="1"/>
          </p:cNvSpPr>
          <p:nvPr userDrawn="1">
            <p:ph type="body" sz="quarter" idx="54" hasCustomPrompt="1"/>
          </p:nvPr>
        </p:nvSpPr>
        <p:spPr>
          <a:xfrm>
            <a:off x="588264" y="5062006"/>
            <a:ext cx="590296" cy="492443"/>
          </a:xfrm>
        </p:spPr>
        <p:txBody>
          <a:bodyPr/>
          <a:lstStyle>
            <a:lvl1pPr marL="0" indent="0">
              <a:buNone/>
              <a:defRPr sz="3200" b="1">
                <a:solidFill>
                  <a:srgbClr val="091F2C"/>
                </a:solidFill>
                <a:latin typeface="+mn-lt"/>
              </a:defRPr>
            </a:lvl1pPr>
          </a:lstStyle>
          <a:p>
            <a:pPr lvl="0"/>
            <a:r>
              <a:rPr lang="en-US"/>
              <a:t>04</a:t>
            </a:r>
          </a:p>
        </p:txBody>
      </p:sp>
      <p:sp>
        <p:nvSpPr>
          <p:cNvPr id="82" name="Text Placeholder 72">
            <a:extLst>
              <a:ext uri="{FF2B5EF4-FFF2-40B4-BE49-F238E27FC236}">
                <a16:creationId xmlns:a16="http://schemas.microsoft.com/office/drawing/2014/main" id="{12B9FF1D-B87D-7DFF-F2FD-477ED4A85A10}"/>
              </a:ext>
            </a:extLst>
          </p:cNvPr>
          <p:cNvSpPr>
            <a:spLocks noGrp="1"/>
          </p:cNvSpPr>
          <p:nvPr userDrawn="1">
            <p:ph type="body" sz="quarter" idx="18"/>
          </p:nvPr>
        </p:nvSpPr>
        <p:spPr>
          <a:xfrm>
            <a:off x="588264" y="551072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2" name="Text Placeholder 149">
            <a:extLst>
              <a:ext uri="{FF2B5EF4-FFF2-40B4-BE49-F238E27FC236}">
                <a16:creationId xmlns:a16="http://schemas.microsoft.com/office/drawing/2014/main" id="{A7B07CD2-6A18-EB67-6A73-B2E5E39491AC}"/>
              </a:ext>
            </a:extLst>
          </p:cNvPr>
          <p:cNvSpPr>
            <a:spLocks noGrp="1"/>
          </p:cNvSpPr>
          <p:nvPr userDrawn="1">
            <p:ph type="body" sz="quarter" idx="83" hasCustomPrompt="1"/>
          </p:nvPr>
        </p:nvSpPr>
        <p:spPr>
          <a:xfrm>
            <a:off x="5509096" y="3630004"/>
            <a:ext cx="1173818" cy="413974"/>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ctr">
            <a:noAutofit/>
          </a:bodyPr>
          <a:lstStyle>
            <a:lvl1pPr marL="0" indent="0" algn="ctr">
              <a:buNone/>
              <a:defRPr lang="en-US" sz="1800" dirty="0">
                <a:solidFill>
                  <a:schemeClr val="tx1"/>
                </a:solidFill>
                <a:latin typeface="+mj-lt"/>
              </a:defRPr>
            </a:lvl1pPr>
          </a:lstStyle>
          <a:p>
            <a:pPr marL="0" lvl="0" algn="ctr" defTabSz="914367"/>
            <a:r>
              <a:rPr lang="en-US"/>
              <a:t>HEADING</a:t>
            </a:r>
          </a:p>
        </p:txBody>
      </p:sp>
      <p:sp>
        <p:nvSpPr>
          <p:cNvPr id="155" name="Text Placeholder 154">
            <a:extLst>
              <a:ext uri="{FF2B5EF4-FFF2-40B4-BE49-F238E27FC236}">
                <a16:creationId xmlns:a16="http://schemas.microsoft.com/office/drawing/2014/main" id="{9D2CA7C8-F088-B020-83BC-9D34C5B6CFA4}"/>
              </a:ext>
            </a:extLst>
          </p:cNvPr>
          <p:cNvSpPr>
            <a:spLocks noGrp="1"/>
          </p:cNvSpPr>
          <p:nvPr userDrawn="1">
            <p:ph type="body" sz="quarter" idx="61" hasCustomPrompt="1"/>
          </p:nvPr>
        </p:nvSpPr>
        <p:spPr>
          <a:xfrm>
            <a:off x="5903915" y="1548006"/>
            <a:ext cx="384175" cy="246221"/>
          </a:xfrm>
        </p:spPr>
        <p:txBody>
          <a:bodyPr/>
          <a:lstStyle>
            <a:lvl1pPr marL="0" indent="0" algn="ctr">
              <a:buNone/>
              <a:defRPr b="1">
                <a:solidFill>
                  <a:srgbClr val="0078D4"/>
                </a:solidFill>
              </a:defRPr>
            </a:lvl1pPr>
          </a:lstStyle>
          <a:p>
            <a:pPr lvl="0"/>
            <a:r>
              <a:rPr lang="en-US"/>
              <a:t>01</a:t>
            </a:r>
          </a:p>
        </p:txBody>
      </p:sp>
      <p:sp>
        <p:nvSpPr>
          <p:cNvPr id="150" name="Text Placeholder 149">
            <a:extLst>
              <a:ext uri="{FF2B5EF4-FFF2-40B4-BE49-F238E27FC236}">
                <a16:creationId xmlns:a16="http://schemas.microsoft.com/office/drawing/2014/main" id="{1C48C77D-0C5D-2F71-2170-3D2145E17532}"/>
              </a:ext>
            </a:extLst>
          </p:cNvPr>
          <p:cNvSpPr>
            <a:spLocks noGrp="1"/>
          </p:cNvSpPr>
          <p:nvPr userDrawn="1">
            <p:ph type="body" sz="quarter" idx="59" hasCustomPrompt="1"/>
          </p:nvPr>
        </p:nvSpPr>
        <p:spPr>
          <a:xfrm>
            <a:off x="5592865" y="1800954"/>
            <a:ext cx="1006056" cy="184666"/>
          </a:xfrm>
        </p:spPr>
        <p:txBody>
          <a:bodyPr/>
          <a:lstStyle>
            <a:lvl1pPr marL="0" indent="0" algn="ctr">
              <a:buNone/>
              <a:defRPr sz="1200">
                <a:solidFill>
                  <a:schemeClr val="tx1"/>
                </a:solidFill>
                <a:latin typeface="+mj-lt"/>
              </a:defRPr>
            </a:lvl1pPr>
          </a:lstStyle>
          <a:p>
            <a:pPr lvl="0"/>
            <a:r>
              <a:rPr lang="en-US"/>
              <a:t>Heading</a:t>
            </a:r>
          </a:p>
        </p:txBody>
      </p:sp>
      <p:sp>
        <p:nvSpPr>
          <p:cNvPr id="153" name="Text Placeholder 151">
            <a:extLst>
              <a:ext uri="{FF2B5EF4-FFF2-40B4-BE49-F238E27FC236}">
                <a16:creationId xmlns:a16="http://schemas.microsoft.com/office/drawing/2014/main" id="{1CE39D5B-71CE-4B95-49F2-33E755EDAFB5}"/>
              </a:ext>
            </a:extLst>
          </p:cNvPr>
          <p:cNvSpPr>
            <a:spLocks noGrp="1"/>
          </p:cNvSpPr>
          <p:nvPr userDrawn="1">
            <p:ph type="body" sz="quarter" idx="60"/>
          </p:nvPr>
        </p:nvSpPr>
        <p:spPr>
          <a:xfrm>
            <a:off x="5596894" y="2007866"/>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58" name="Text Placeholder 154">
            <a:extLst>
              <a:ext uri="{FF2B5EF4-FFF2-40B4-BE49-F238E27FC236}">
                <a16:creationId xmlns:a16="http://schemas.microsoft.com/office/drawing/2014/main" id="{58A0FAC4-A664-0773-F280-6E5633C4458F}"/>
              </a:ext>
            </a:extLst>
          </p:cNvPr>
          <p:cNvSpPr>
            <a:spLocks noGrp="1"/>
          </p:cNvSpPr>
          <p:nvPr userDrawn="1">
            <p:ph type="body" sz="quarter" idx="64" hasCustomPrompt="1"/>
          </p:nvPr>
        </p:nvSpPr>
        <p:spPr>
          <a:xfrm>
            <a:off x="7148456" y="2078901"/>
            <a:ext cx="384175" cy="246221"/>
          </a:xfrm>
        </p:spPr>
        <p:txBody>
          <a:bodyPr/>
          <a:lstStyle>
            <a:lvl1pPr marL="0" indent="0" algn="ctr">
              <a:buNone/>
              <a:defRPr b="1">
                <a:solidFill>
                  <a:schemeClr val="accent1"/>
                </a:solidFill>
              </a:defRPr>
            </a:lvl1pPr>
          </a:lstStyle>
          <a:p>
            <a:pPr lvl="0"/>
            <a:r>
              <a:rPr lang="en-US"/>
              <a:t>02</a:t>
            </a:r>
          </a:p>
        </p:txBody>
      </p:sp>
      <p:sp>
        <p:nvSpPr>
          <p:cNvPr id="156" name="Text Placeholder 149">
            <a:extLst>
              <a:ext uri="{FF2B5EF4-FFF2-40B4-BE49-F238E27FC236}">
                <a16:creationId xmlns:a16="http://schemas.microsoft.com/office/drawing/2014/main" id="{161F0813-E46C-EE3C-ED76-A5671E62D34C}"/>
              </a:ext>
            </a:extLst>
          </p:cNvPr>
          <p:cNvSpPr>
            <a:spLocks noGrp="1"/>
          </p:cNvSpPr>
          <p:nvPr userDrawn="1">
            <p:ph type="body" sz="quarter" idx="62" hasCustomPrompt="1"/>
          </p:nvPr>
        </p:nvSpPr>
        <p:spPr>
          <a:xfrm>
            <a:off x="6850381" y="2327385"/>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59" name="Text Placeholder 151">
            <a:extLst>
              <a:ext uri="{FF2B5EF4-FFF2-40B4-BE49-F238E27FC236}">
                <a16:creationId xmlns:a16="http://schemas.microsoft.com/office/drawing/2014/main" id="{E72122C0-95BD-11AF-783A-0DF0D657334A}"/>
              </a:ext>
            </a:extLst>
          </p:cNvPr>
          <p:cNvSpPr>
            <a:spLocks noGrp="1"/>
          </p:cNvSpPr>
          <p:nvPr userDrawn="1">
            <p:ph type="body" sz="quarter" idx="63"/>
          </p:nvPr>
        </p:nvSpPr>
        <p:spPr>
          <a:xfrm>
            <a:off x="6841436" y="2531322"/>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61" name="Text Placeholder 154">
            <a:extLst>
              <a:ext uri="{FF2B5EF4-FFF2-40B4-BE49-F238E27FC236}">
                <a16:creationId xmlns:a16="http://schemas.microsoft.com/office/drawing/2014/main" id="{1BA20274-A521-C49F-9A97-8BE5860DE9E1}"/>
              </a:ext>
            </a:extLst>
          </p:cNvPr>
          <p:cNvSpPr>
            <a:spLocks noGrp="1"/>
          </p:cNvSpPr>
          <p:nvPr userDrawn="1">
            <p:ph type="body" sz="quarter" idx="66" hasCustomPrompt="1"/>
          </p:nvPr>
        </p:nvSpPr>
        <p:spPr>
          <a:xfrm>
            <a:off x="7663962" y="3323441"/>
            <a:ext cx="384175" cy="246221"/>
          </a:xfrm>
        </p:spPr>
        <p:txBody>
          <a:bodyPr/>
          <a:lstStyle>
            <a:lvl1pPr marL="0" indent="0" algn="ctr">
              <a:buNone/>
              <a:defRPr b="1">
                <a:solidFill>
                  <a:schemeClr val="accent4"/>
                </a:solidFill>
              </a:defRPr>
            </a:lvl1pPr>
          </a:lstStyle>
          <a:p>
            <a:pPr lvl="0"/>
            <a:r>
              <a:rPr lang="en-US"/>
              <a:t>03</a:t>
            </a:r>
          </a:p>
        </p:txBody>
      </p:sp>
      <p:sp>
        <p:nvSpPr>
          <p:cNvPr id="160" name="Text Placeholder 149">
            <a:extLst>
              <a:ext uri="{FF2B5EF4-FFF2-40B4-BE49-F238E27FC236}">
                <a16:creationId xmlns:a16="http://schemas.microsoft.com/office/drawing/2014/main" id="{EC9C03C8-FE42-E833-501A-48603CBD5938}"/>
              </a:ext>
            </a:extLst>
          </p:cNvPr>
          <p:cNvSpPr>
            <a:spLocks noGrp="1"/>
          </p:cNvSpPr>
          <p:nvPr userDrawn="1">
            <p:ph type="body" sz="quarter" idx="65" hasCustomPrompt="1"/>
          </p:nvPr>
        </p:nvSpPr>
        <p:spPr>
          <a:xfrm>
            <a:off x="7365885" y="357894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62" name="Text Placeholder 151">
            <a:extLst>
              <a:ext uri="{FF2B5EF4-FFF2-40B4-BE49-F238E27FC236}">
                <a16:creationId xmlns:a16="http://schemas.microsoft.com/office/drawing/2014/main" id="{873D9613-D7DA-34E0-7D47-44B03DC35107}"/>
              </a:ext>
            </a:extLst>
          </p:cNvPr>
          <p:cNvSpPr>
            <a:spLocks noGrp="1"/>
          </p:cNvSpPr>
          <p:nvPr userDrawn="1">
            <p:ph type="body" sz="quarter" idx="67"/>
          </p:nvPr>
        </p:nvSpPr>
        <p:spPr>
          <a:xfrm>
            <a:off x="7356941" y="3785860"/>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64" name="Text Placeholder 154">
            <a:extLst>
              <a:ext uri="{FF2B5EF4-FFF2-40B4-BE49-F238E27FC236}">
                <a16:creationId xmlns:a16="http://schemas.microsoft.com/office/drawing/2014/main" id="{549EB845-9184-97B5-6846-3E121578D807}"/>
              </a:ext>
            </a:extLst>
          </p:cNvPr>
          <p:cNvSpPr>
            <a:spLocks noGrp="1"/>
          </p:cNvSpPr>
          <p:nvPr userDrawn="1">
            <p:ph type="body" sz="quarter" idx="69" hasCustomPrompt="1"/>
          </p:nvPr>
        </p:nvSpPr>
        <p:spPr>
          <a:xfrm>
            <a:off x="7148457" y="4567982"/>
            <a:ext cx="384175" cy="246221"/>
          </a:xfrm>
        </p:spPr>
        <p:txBody>
          <a:bodyPr/>
          <a:lstStyle>
            <a:lvl1pPr marL="0" indent="0" algn="ctr">
              <a:buNone/>
              <a:defRPr b="1">
                <a:solidFill>
                  <a:srgbClr val="091F2C"/>
                </a:solidFill>
              </a:defRPr>
            </a:lvl1pPr>
          </a:lstStyle>
          <a:p>
            <a:pPr lvl="0"/>
            <a:r>
              <a:rPr lang="en-US"/>
              <a:t>04</a:t>
            </a:r>
          </a:p>
        </p:txBody>
      </p:sp>
      <p:sp>
        <p:nvSpPr>
          <p:cNvPr id="166" name="Text Placeholder 149">
            <a:extLst>
              <a:ext uri="{FF2B5EF4-FFF2-40B4-BE49-F238E27FC236}">
                <a16:creationId xmlns:a16="http://schemas.microsoft.com/office/drawing/2014/main" id="{F0201EE6-CC7D-BCBC-162D-65EFCC324F07}"/>
              </a:ext>
            </a:extLst>
          </p:cNvPr>
          <p:cNvSpPr>
            <a:spLocks noGrp="1"/>
          </p:cNvSpPr>
          <p:nvPr userDrawn="1">
            <p:ph type="body" sz="quarter" idx="68" hasCustomPrompt="1"/>
          </p:nvPr>
        </p:nvSpPr>
        <p:spPr>
          <a:xfrm>
            <a:off x="6850380" y="482348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65" name="Text Placeholder 151">
            <a:extLst>
              <a:ext uri="{FF2B5EF4-FFF2-40B4-BE49-F238E27FC236}">
                <a16:creationId xmlns:a16="http://schemas.microsoft.com/office/drawing/2014/main" id="{50AB109B-5D4F-4846-7BD9-8401A95BD372}"/>
              </a:ext>
            </a:extLst>
          </p:cNvPr>
          <p:cNvSpPr>
            <a:spLocks noGrp="1"/>
          </p:cNvSpPr>
          <p:nvPr userDrawn="1">
            <p:ph type="body" sz="quarter" idx="70"/>
          </p:nvPr>
        </p:nvSpPr>
        <p:spPr>
          <a:xfrm>
            <a:off x="6841436" y="5027425"/>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68" name="Text Placeholder 154">
            <a:extLst>
              <a:ext uri="{FF2B5EF4-FFF2-40B4-BE49-F238E27FC236}">
                <a16:creationId xmlns:a16="http://schemas.microsoft.com/office/drawing/2014/main" id="{6E61D939-4C7B-4FB9-D0FA-2EA5E0831831}"/>
              </a:ext>
            </a:extLst>
          </p:cNvPr>
          <p:cNvSpPr>
            <a:spLocks noGrp="1"/>
          </p:cNvSpPr>
          <p:nvPr userDrawn="1">
            <p:ph type="body" sz="quarter" idx="71" hasCustomPrompt="1"/>
          </p:nvPr>
        </p:nvSpPr>
        <p:spPr>
          <a:xfrm>
            <a:off x="5903914" y="5083489"/>
            <a:ext cx="384175" cy="246221"/>
          </a:xfrm>
        </p:spPr>
        <p:txBody>
          <a:bodyPr/>
          <a:lstStyle>
            <a:lvl1pPr marL="0" indent="0" algn="ctr">
              <a:buNone/>
              <a:defRPr b="1">
                <a:solidFill>
                  <a:schemeClr val="accent2"/>
                </a:solidFill>
              </a:defRPr>
            </a:lvl1pPr>
          </a:lstStyle>
          <a:p>
            <a:pPr lvl="0"/>
            <a:r>
              <a:rPr lang="en-US"/>
              <a:t>05</a:t>
            </a:r>
          </a:p>
        </p:txBody>
      </p:sp>
      <p:sp>
        <p:nvSpPr>
          <p:cNvPr id="172" name="Text Placeholder 149">
            <a:extLst>
              <a:ext uri="{FF2B5EF4-FFF2-40B4-BE49-F238E27FC236}">
                <a16:creationId xmlns:a16="http://schemas.microsoft.com/office/drawing/2014/main" id="{38E164C8-3FA6-0D74-06E1-912FAB1453CD}"/>
              </a:ext>
            </a:extLst>
          </p:cNvPr>
          <p:cNvSpPr>
            <a:spLocks noGrp="1"/>
          </p:cNvSpPr>
          <p:nvPr userDrawn="1">
            <p:ph type="body" sz="quarter" idx="73" hasCustomPrompt="1"/>
          </p:nvPr>
        </p:nvSpPr>
        <p:spPr>
          <a:xfrm>
            <a:off x="5605838" y="5338995"/>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69" name="Text Placeholder 151">
            <a:extLst>
              <a:ext uri="{FF2B5EF4-FFF2-40B4-BE49-F238E27FC236}">
                <a16:creationId xmlns:a16="http://schemas.microsoft.com/office/drawing/2014/main" id="{F50A2269-443C-6D01-5F59-FF0F2439626F}"/>
              </a:ext>
            </a:extLst>
          </p:cNvPr>
          <p:cNvSpPr>
            <a:spLocks noGrp="1"/>
          </p:cNvSpPr>
          <p:nvPr userDrawn="1">
            <p:ph type="body" sz="quarter" idx="72"/>
          </p:nvPr>
        </p:nvSpPr>
        <p:spPr>
          <a:xfrm>
            <a:off x="5596894" y="5545907"/>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73" name="Text Placeholder 154">
            <a:extLst>
              <a:ext uri="{FF2B5EF4-FFF2-40B4-BE49-F238E27FC236}">
                <a16:creationId xmlns:a16="http://schemas.microsoft.com/office/drawing/2014/main" id="{77534188-0EC9-D109-53E4-C472D49BA1F0}"/>
              </a:ext>
            </a:extLst>
          </p:cNvPr>
          <p:cNvSpPr>
            <a:spLocks noGrp="1"/>
          </p:cNvSpPr>
          <p:nvPr userDrawn="1">
            <p:ph type="body" sz="quarter" idx="74" hasCustomPrompt="1"/>
          </p:nvPr>
        </p:nvSpPr>
        <p:spPr>
          <a:xfrm>
            <a:off x="4659373" y="4567982"/>
            <a:ext cx="384175" cy="246221"/>
          </a:xfrm>
        </p:spPr>
        <p:txBody>
          <a:bodyPr/>
          <a:lstStyle>
            <a:lvl1pPr marL="0" indent="0" algn="ctr">
              <a:buNone/>
              <a:defRPr b="1">
                <a:solidFill>
                  <a:schemeClr val="accent2">
                    <a:lumMod val="75000"/>
                  </a:schemeClr>
                </a:solidFill>
              </a:defRPr>
            </a:lvl1pPr>
          </a:lstStyle>
          <a:p>
            <a:pPr lvl="0"/>
            <a:r>
              <a:rPr lang="en-US"/>
              <a:t>06</a:t>
            </a:r>
          </a:p>
        </p:txBody>
      </p:sp>
      <p:sp>
        <p:nvSpPr>
          <p:cNvPr id="175" name="Text Placeholder 149">
            <a:extLst>
              <a:ext uri="{FF2B5EF4-FFF2-40B4-BE49-F238E27FC236}">
                <a16:creationId xmlns:a16="http://schemas.microsoft.com/office/drawing/2014/main" id="{7250EA7E-EA3A-66F7-1053-2ACF52149026}"/>
              </a:ext>
            </a:extLst>
          </p:cNvPr>
          <p:cNvSpPr>
            <a:spLocks noGrp="1"/>
          </p:cNvSpPr>
          <p:nvPr userDrawn="1">
            <p:ph type="body" sz="quarter" idx="76" hasCustomPrompt="1"/>
          </p:nvPr>
        </p:nvSpPr>
        <p:spPr>
          <a:xfrm>
            <a:off x="4361296" y="482348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74" name="Text Placeholder 151">
            <a:extLst>
              <a:ext uri="{FF2B5EF4-FFF2-40B4-BE49-F238E27FC236}">
                <a16:creationId xmlns:a16="http://schemas.microsoft.com/office/drawing/2014/main" id="{5364620F-C063-13D7-2CD3-A9127271D37D}"/>
              </a:ext>
            </a:extLst>
          </p:cNvPr>
          <p:cNvSpPr>
            <a:spLocks noGrp="1"/>
          </p:cNvSpPr>
          <p:nvPr userDrawn="1">
            <p:ph type="body" sz="quarter" idx="75"/>
          </p:nvPr>
        </p:nvSpPr>
        <p:spPr>
          <a:xfrm>
            <a:off x="4352352" y="5027425"/>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77" name="Text Placeholder 154">
            <a:extLst>
              <a:ext uri="{FF2B5EF4-FFF2-40B4-BE49-F238E27FC236}">
                <a16:creationId xmlns:a16="http://schemas.microsoft.com/office/drawing/2014/main" id="{99EE4209-00BC-8C52-EC1C-022A39DFE994}"/>
              </a:ext>
            </a:extLst>
          </p:cNvPr>
          <p:cNvSpPr>
            <a:spLocks noGrp="1"/>
          </p:cNvSpPr>
          <p:nvPr userDrawn="1">
            <p:ph type="body" sz="quarter" idx="78" hasCustomPrompt="1"/>
          </p:nvPr>
        </p:nvSpPr>
        <p:spPr>
          <a:xfrm>
            <a:off x="4143866" y="3323441"/>
            <a:ext cx="384175" cy="246221"/>
          </a:xfrm>
        </p:spPr>
        <p:txBody>
          <a:bodyPr/>
          <a:lstStyle>
            <a:lvl1pPr marL="0" indent="0" algn="ctr">
              <a:buNone/>
              <a:defRPr b="1">
                <a:solidFill>
                  <a:schemeClr val="accent3"/>
                </a:solidFill>
              </a:defRPr>
            </a:lvl1pPr>
          </a:lstStyle>
          <a:p>
            <a:pPr lvl="0"/>
            <a:r>
              <a:rPr lang="en-US"/>
              <a:t>07</a:t>
            </a:r>
          </a:p>
        </p:txBody>
      </p:sp>
      <p:sp>
        <p:nvSpPr>
          <p:cNvPr id="176" name="Text Placeholder 149">
            <a:extLst>
              <a:ext uri="{FF2B5EF4-FFF2-40B4-BE49-F238E27FC236}">
                <a16:creationId xmlns:a16="http://schemas.microsoft.com/office/drawing/2014/main" id="{DD9A0CCA-44CB-9AEF-B914-D05BBE413360}"/>
              </a:ext>
            </a:extLst>
          </p:cNvPr>
          <p:cNvSpPr>
            <a:spLocks noGrp="1"/>
          </p:cNvSpPr>
          <p:nvPr userDrawn="1">
            <p:ph type="body" sz="quarter" idx="77" hasCustomPrompt="1"/>
          </p:nvPr>
        </p:nvSpPr>
        <p:spPr>
          <a:xfrm>
            <a:off x="3845789" y="357894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78" name="Text Placeholder 151">
            <a:extLst>
              <a:ext uri="{FF2B5EF4-FFF2-40B4-BE49-F238E27FC236}">
                <a16:creationId xmlns:a16="http://schemas.microsoft.com/office/drawing/2014/main" id="{513B00DA-3D18-4537-7777-FD5EC69E4EDF}"/>
              </a:ext>
            </a:extLst>
          </p:cNvPr>
          <p:cNvSpPr>
            <a:spLocks noGrp="1"/>
          </p:cNvSpPr>
          <p:nvPr userDrawn="1">
            <p:ph type="body" sz="quarter" idx="79"/>
          </p:nvPr>
        </p:nvSpPr>
        <p:spPr>
          <a:xfrm>
            <a:off x="3836845" y="3785860"/>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80" name="Text Placeholder 154">
            <a:extLst>
              <a:ext uri="{FF2B5EF4-FFF2-40B4-BE49-F238E27FC236}">
                <a16:creationId xmlns:a16="http://schemas.microsoft.com/office/drawing/2014/main" id="{4F233E77-8A4F-7A9B-4434-CF54BC14B6D7}"/>
              </a:ext>
            </a:extLst>
          </p:cNvPr>
          <p:cNvSpPr>
            <a:spLocks noGrp="1"/>
          </p:cNvSpPr>
          <p:nvPr userDrawn="1">
            <p:ph type="body" sz="quarter" idx="81" hasCustomPrompt="1"/>
          </p:nvPr>
        </p:nvSpPr>
        <p:spPr>
          <a:xfrm>
            <a:off x="4659373" y="2078901"/>
            <a:ext cx="384175" cy="246221"/>
          </a:xfrm>
        </p:spPr>
        <p:txBody>
          <a:bodyPr/>
          <a:lstStyle>
            <a:lvl1pPr marL="0" indent="0" algn="ctr">
              <a:buNone/>
              <a:defRPr b="1">
                <a:solidFill>
                  <a:schemeClr val="accent3">
                    <a:lumMod val="75000"/>
                  </a:schemeClr>
                </a:solidFill>
              </a:defRPr>
            </a:lvl1pPr>
          </a:lstStyle>
          <a:p>
            <a:pPr lvl="0"/>
            <a:r>
              <a:rPr lang="en-US"/>
              <a:t>08</a:t>
            </a:r>
          </a:p>
        </p:txBody>
      </p:sp>
      <p:sp>
        <p:nvSpPr>
          <p:cNvPr id="179" name="Text Placeholder 149">
            <a:extLst>
              <a:ext uri="{FF2B5EF4-FFF2-40B4-BE49-F238E27FC236}">
                <a16:creationId xmlns:a16="http://schemas.microsoft.com/office/drawing/2014/main" id="{97B6B6D4-0AF6-ECB7-84F0-506506030352}"/>
              </a:ext>
            </a:extLst>
          </p:cNvPr>
          <p:cNvSpPr>
            <a:spLocks noGrp="1"/>
          </p:cNvSpPr>
          <p:nvPr userDrawn="1">
            <p:ph type="body" sz="quarter" idx="80" hasCustomPrompt="1"/>
          </p:nvPr>
        </p:nvSpPr>
        <p:spPr>
          <a:xfrm>
            <a:off x="4361296" y="2327385"/>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81" name="Text Placeholder 151">
            <a:extLst>
              <a:ext uri="{FF2B5EF4-FFF2-40B4-BE49-F238E27FC236}">
                <a16:creationId xmlns:a16="http://schemas.microsoft.com/office/drawing/2014/main" id="{D58C9246-0613-01F5-BCBE-D4FBEDBF5CF5}"/>
              </a:ext>
            </a:extLst>
          </p:cNvPr>
          <p:cNvSpPr>
            <a:spLocks noGrp="1"/>
          </p:cNvSpPr>
          <p:nvPr userDrawn="1">
            <p:ph type="body" sz="quarter" idx="82"/>
          </p:nvPr>
        </p:nvSpPr>
        <p:spPr>
          <a:xfrm>
            <a:off x="4352352" y="2531322"/>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42" name="Text Placeholder 133">
            <a:extLst>
              <a:ext uri="{FF2B5EF4-FFF2-40B4-BE49-F238E27FC236}">
                <a16:creationId xmlns:a16="http://schemas.microsoft.com/office/drawing/2014/main" id="{C7A83F7B-E230-E2C9-129E-EF4583E2C952}"/>
              </a:ext>
            </a:extLst>
          </p:cNvPr>
          <p:cNvSpPr>
            <a:spLocks noGrp="1"/>
          </p:cNvSpPr>
          <p:nvPr userDrawn="1">
            <p:ph type="body" sz="quarter" idx="55" hasCustomPrompt="1"/>
          </p:nvPr>
        </p:nvSpPr>
        <p:spPr>
          <a:xfrm>
            <a:off x="9477359" y="1374111"/>
            <a:ext cx="590296" cy="492443"/>
          </a:xfrm>
        </p:spPr>
        <p:txBody>
          <a:bodyPr/>
          <a:lstStyle>
            <a:lvl1pPr marL="0" indent="0">
              <a:buNone/>
              <a:defRPr sz="3200" b="1">
                <a:solidFill>
                  <a:schemeClr val="accent2"/>
                </a:solidFill>
                <a:latin typeface="+mn-lt"/>
              </a:defRPr>
            </a:lvl1pPr>
          </a:lstStyle>
          <a:p>
            <a:pPr lvl="0"/>
            <a:r>
              <a:rPr lang="en-US"/>
              <a:t>05</a:t>
            </a:r>
          </a:p>
        </p:txBody>
      </p:sp>
      <p:sp>
        <p:nvSpPr>
          <p:cNvPr id="87" name="Text Placeholder 72">
            <a:extLst>
              <a:ext uri="{FF2B5EF4-FFF2-40B4-BE49-F238E27FC236}">
                <a16:creationId xmlns:a16="http://schemas.microsoft.com/office/drawing/2014/main" id="{86EE9833-A2DD-ED0F-1D00-561159E3343A}"/>
              </a:ext>
            </a:extLst>
          </p:cNvPr>
          <p:cNvSpPr>
            <a:spLocks noGrp="1"/>
          </p:cNvSpPr>
          <p:nvPr userDrawn="1">
            <p:ph type="body" sz="quarter" idx="20"/>
          </p:nvPr>
        </p:nvSpPr>
        <p:spPr>
          <a:xfrm>
            <a:off x="9477359" y="1845511"/>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4" name="Text Placeholder 133">
            <a:extLst>
              <a:ext uri="{FF2B5EF4-FFF2-40B4-BE49-F238E27FC236}">
                <a16:creationId xmlns:a16="http://schemas.microsoft.com/office/drawing/2014/main" id="{A8485EA7-FF14-BC25-5E91-2048BED5D17D}"/>
              </a:ext>
            </a:extLst>
          </p:cNvPr>
          <p:cNvSpPr>
            <a:spLocks noGrp="1"/>
          </p:cNvSpPr>
          <p:nvPr userDrawn="1">
            <p:ph type="body" sz="quarter" idx="56" hasCustomPrompt="1"/>
          </p:nvPr>
        </p:nvSpPr>
        <p:spPr>
          <a:xfrm>
            <a:off x="9477359" y="2597511"/>
            <a:ext cx="590296" cy="492443"/>
          </a:xfrm>
        </p:spPr>
        <p:txBody>
          <a:bodyPr/>
          <a:lstStyle>
            <a:lvl1pPr marL="0" indent="0">
              <a:buNone/>
              <a:defRPr sz="3200" b="1">
                <a:solidFill>
                  <a:schemeClr val="accent2">
                    <a:lumMod val="75000"/>
                  </a:schemeClr>
                </a:solidFill>
                <a:latin typeface="+mn-lt"/>
              </a:defRPr>
            </a:lvl1pPr>
          </a:lstStyle>
          <a:p>
            <a:pPr lvl="0"/>
            <a:r>
              <a:rPr lang="en-US"/>
              <a:t>06</a:t>
            </a:r>
          </a:p>
        </p:txBody>
      </p:sp>
      <p:sp>
        <p:nvSpPr>
          <p:cNvPr id="89" name="Text Placeholder 72">
            <a:extLst>
              <a:ext uri="{FF2B5EF4-FFF2-40B4-BE49-F238E27FC236}">
                <a16:creationId xmlns:a16="http://schemas.microsoft.com/office/drawing/2014/main" id="{155AE011-3A67-08F5-C50F-4EB5EE648581}"/>
              </a:ext>
            </a:extLst>
          </p:cNvPr>
          <p:cNvSpPr>
            <a:spLocks noGrp="1"/>
          </p:cNvSpPr>
          <p:nvPr userDrawn="1">
            <p:ph type="body" sz="quarter" idx="22"/>
          </p:nvPr>
        </p:nvSpPr>
        <p:spPr>
          <a:xfrm>
            <a:off x="9477359" y="306571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6" name="Text Placeholder 133">
            <a:extLst>
              <a:ext uri="{FF2B5EF4-FFF2-40B4-BE49-F238E27FC236}">
                <a16:creationId xmlns:a16="http://schemas.microsoft.com/office/drawing/2014/main" id="{6A56DE86-4550-0E7C-160E-8E95AA35F650}"/>
              </a:ext>
            </a:extLst>
          </p:cNvPr>
          <p:cNvSpPr>
            <a:spLocks noGrp="1"/>
          </p:cNvSpPr>
          <p:nvPr userDrawn="1">
            <p:ph type="body" sz="quarter" idx="57" hasCustomPrompt="1"/>
          </p:nvPr>
        </p:nvSpPr>
        <p:spPr>
          <a:xfrm>
            <a:off x="9477359" y="3841390"/>
            <a:ext cx="590296" cy="492443"/>
          </a:xfrm>
        </p:spPr>
        <p:txBody>
          <a:bodyPr/>
          <a:lstStyle>
            <a:lvl1pPr marL="0" indent="0">
              <a:buNone/>
              <a:defRPr sz="3200" b="1">
                <a:solidFill>
                  <a:schemeClr val="accent3"/>
                </a:solidFill>
                <a:latin typeface="+mn-lt"/>
              </a:defRPr>
            </a:lvl1pPr>
          </a:lstStyle>
          <a:p>
            <a:pPr lvl="0"/>
            <a:r>
              <a:rPr lang="en-US"/>
              <a:t>07</a:t>
            </a:r>
          </a:p>
        </p:txBody>
      </p:sp>
      <p:sp>
        <p:nvSpPr>
          <p:cNvPr id="91" name="Text Placeholder 72">
            <a:extLst>
              <a:ext uri="{FF2B5EF4-FFF2-40B4-BE49-F238E27FC236}">
                <a16:creationId xmlns:a16="http://schemas.microsoft.com/office/drawing/2014/main" id="{B02C0E47-B56D-A740-99C0-6846D60C5207}"/>
              </a:ext>
            </a:extLst>
          </p:cNvPr>
          <p:cNvSpPr>
            <a:spLocks noGrp="1"/>
          </p:cNvSpPr>
          <p:nvPr userDrawn="1">
            <p:ph type="body" sz="quarter" idx="24"/>
          </p:nvPr>
        </p:nvSpPr>
        <p:spPr>
          <a:xfrm>
            <a:off x="9477359" y="4288220"/>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8" name="Text Placeholder 133">
            <a:extLst>
              <a:ext uri="{FF2B5EF4-FFF2-40B4-BE49-F238E27FC236}">
                <a16:creationId xmlns:a16="http://schemas.microsoft.com/office/drawing/2014/main" id="{9AB6638D-29BC-2B8E-F425-83FC0775D8C4}"/>
              </a:ext>
            </a:extLst>
          </p:cNvPr>
          <p:cNvSpPr>
            <a:spLocks noGrp="1"/>
          </p:cNvSpPr>
          <p:nvPr userDrawn="1">
            <p:ph type="body" sz="quarter" idx="58" hasCustomPrompt="1"/>
          </p:nvPr>
        </p:nvSpPr>
        <p:spPr>
          <a:xfrm>
            <a:off x="9477359" y="5062006"/>
            <a:ext cx="590296" cy="492443"/>
          </a:xfrm>
        </p:spPr>
        <p:txBody>
          <a:bodyPr/>
          <a:lstStyle>
            <a:lvl1pPr marL="0" indent="0">
              <a:buNone/>
              <a:defRPr sz="3200" b="1">
                <a:solidFill>
                  <a:schemeClr val="accent3">
                    <a:lumMod val="75000"/>
                  </a:schemeClr>
                </a:solidFill>
                <a:latin typeface="+mn-lt"/>
              </a:defRPr>
            </a:lvl1pPr>
          </a:lstStyle>
          <a:p>
            <a:pPr lvl="0"/>
            <a:r>
              <a:rPr lang="en-US"/>
              <a:t>08</a:t>
            </a:r>
          </a:p>
        </p:txBody>
      </p:sp>
      <p:sp>
        <p:nvSpPr>
          <p:cNvPr id="93" name="Text Placeholder 72">
            <a:extLst>
              <a:ext uri="{FF2B5EF4-FFF2-40B4-BE49-F238E27FC236}">
                <a16:creationId xmlns:a16="http://schemas.microsoft.com/office/drawing/2014/main" id="{D64C6910-FF71-ADA8-A25D-FD16CCE7CEDF}"/>
              </a:ext>
            </a:extLst>
          </p:cNvPr>
          <p:cNvSpPr>
            <a:spLocks noGrp="1"/>
          </p:cNvSpPr>
          <p:nvPr userDrawn="1">
            <p:ph type="body" sz="quarter" idx="26"/>
          </p:nvPr>
        </p:nvSpPr>
        <p:spPr>
          <a:xfrm>
            <a:off x="9477359" y="551072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5" name="Title 4">
            <a:extLst>
              <a:ext uri="{FF2B5EF4-FFF2-40B4-BE49-F238E27FC236}">
                <a16:creationId xmlns:a16="http://schemas.microsoft.com/office/drawing/2014/main" id="{13517F63-0018-BB23-487B-96D215B23FF4}"/>
              </a:ext>
            </a:extLst>
          </p:cNvPr>
          <p:cNvSpPr>
            <a:spLocks noGrp="1"/>
          </p:cNvSpPr>
          <p:nvPr>
            <p:ph type="title"/>
          </p:nvPr>
        </p:nvSpPr>
        <p:spPr/>
        <p:txBody>
          <a:bodyPr/>
          <a:lstStyle/>
          <a:p>
            <a:r>
              <a:rPr lang="en-US"/>
              <a:t>Click to edit Master title style</a:t>
            </a:r>
          </a:p>
        </p:txBody>
      </p:sp>
      <p:grpSp>
        <p:nvGrpSpPr>
          <p:cNvPr id="4" name="Group 3">
            <a:extLst>
              <a:ext uri="{FF2B5EF4-FFF2-40B4-BE49-F238E27FC236}">
                <a16:creationId xmlns:a16="http://schemas.microsoft.com/office/drawing/2014/main" id="{B0D7E3B5-B651-003D-0B49-8387D403827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10" name="Freeform: Shape 9">
              <a:extLst>
                <a:ext uri="{FF2B5EF4-FFF2-40B4-BE49-F238E27FC236}">
                  <a16:creationId xmlns:a16="http://schemas.microsoft.com/office/drawing/2014/main" id="{1F2F3ACB-FFA1-31DC-EBD1-C23AD3B8996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E71823A6-4F93-6599-31FB-CE547F2B4CAF}"/>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8" name="Freeform: Shape 17">
              <a:extLst>
                <a:ext uri="{FF2B5EF4-FFF2-40B4-BE49-F238E27FC236}">
                  <a16:creationId xmlns:a16="http://schemas.microsoft.com/office/drawing/2014/main" id="{7FB00789-D201-65AC-42B3-80E460ECAB1A}"/>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103279922"/>
      </p:ext>
    </p:extLst>
  </p:cSld>
  <p:clrMapOvr>
    <a:masterClrMapping/>
  </p:clrMapOvr>
  <p:transition>
    <p:fade/>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preserve="1" userDrawn="1">
  <p:cSld name="Title with 6 points circular diagram, Dark background">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DA9C308A-80F6-4D19-774E-D2600D3EBB9A}"/>
              </a:ext>
              <a:ext uri="{C183D7F6-B498-43B3-948B-1728B52AA6E4}">
                <adec:decorative xmlns:adec="http://schemas.microsoft.com/office/drawing/2017/decorative" val="1"/>
              </a:ext>
            </a:extLst>
          </p:cNvPr>
          <p:cNvSpPr/>
          <p:nvPr userDrawn="1"/>
        </p:nvSpPr>
        <p:spPr bwMode="auto">
          <a:xfrm>
            <a:off x="4099138" y="1804434"/>
            <a:ext cx="4249258" cy="4249258"/>
          </a:xfrm>
          <a:prstGeom prst="ellipse">
            <a:avLst/>
          </a:prstGeom>
          <a:solidFill>
            <a:schemeClr val="bg2"/>
          </a:solidFill>
          <a:ln w="6350">
            <a:solidFill>
              <a:schemeClr val="tx1">
                <a:lumMod val="50000"/>
                <a:alpha val="42000"/>
              </a:schemeClr>
            </a:solid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3" name="Oval 12">
            <a:extLst>
              <a:ext uri="{FF2B5EF4-FFF2-40B4-BE49-F238E27FC236}">
                <a16:creationId xmlns:a16="http://schemas.microsoft.com/office/drawing/2014/main" id="{8CD9C987-322A-0A3A-8B1A-CE24938BEEA1}"/>
              </a:ext>
              <a:ext uri="{C183D7F6-B498-43B3-948B-1728B52AA6E4}">
                <adec:decorative xmlns:adec="http://schemas.microsoft.com/office/drawing/2017/decorative" val="1"/>
              </a:ext>
            </a:extLst>
          </p:cNvPr>
          <p:cNvSpPr/>
          <p:nvPr userDrawn="1"/>
        </p:nvSpPr>
        <p:spPr bwMode="auto">
          <a:xfrm>
            <a:off x="4196656" y="1901952"/>
            <a:ext cx="4054222" cy="4054222"/>
          </a:xfrm>
          <a:prstGeom prst="ellipse">
            <a:avLst/>
          </a:prstGeom>
          <a:solidFill>
            <a:schemeClr val="bg2"/>
          </a:solidFill>
          <a:ln w="6350">
            <a:noFill/>
          </a:ln>
          <a:effectLst>
            <a:outerShdw blurRad="584200" dist="76200" sx="97000" sy="97000" algn="tl" rotWithShape="0">
              <a:schemeClr val="bg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Oval 13">
            <a:extLst>
              <a:ext uri="{FF2B5EF4-FFF2-40B4-BE49-F238E27FC236}">
                <a16:creationId xmlns:a16="http://schemas.microsoft.com/office/drawing/2014/main" id="{AF6E6424-3453-29B1-2438-4349F531C7CA}"/>
              </a:ext>
              <a:ext uri="{C183D7F6-B498-43B3-948B-1728B52AA6E4}">
                <adec:decorative xmlns:adec="http://schemas.microsoft.com/office/drawing/2017/decorative" val="1"/>
              </a:ext>
            </a:extLst>
          </p:cNvPr>
          <p:cNvSpPr/>
          <p:nvPr userDrawn="1"/>
        </p:nvSpPr>
        <p:spPr bwMode="auto">
          <a:xfrm>
            <a:off x="4748286" y="2377382"/>
            <a:ext cx="2950962" cy="2950962"/>
          </a:xfrm>
          <a:prstGeom prst="ellipse">
            <a:avLst/>
          </a:prstGeom>
          <a:solidFill>
            <a:schemeClr val="bg2"/>
          </a:solidFill>
          <a:ln w="6350">
            <a:solidFill>
              <a:schemeClr val="tx1">
                <a:lumMod val="50000"/>
                <a:alpha val="32000"/>
              </a:schemeClr>
            </a:solidFill>
          </a:ln>
          <a:effectLst>
            <a:outerShdw blurRad="584200" dist="76200" dir="2520000" sx="97000" sy="97000" algn="tl" rotWithShape="0">
              <a:schemeClr val="tx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5" name="Oval 14">
            <a:extLst>
              <a:ext uri="{FF2B5EF4-FFF2-40B4-BE49-F238E27FC236}">
                <a16:creationId xmlns:a16="http://schemas.microsoft.com/office/drawing/2014/main" id="{6FAA7665-4CF6-8A95-12F3-E8EB5DBA869B}"/>
              </a:ext>
              <a:ext uri="{C183D7F6-B498-43B3-948B-1728B52AA6E4}">
                <adec:decorative xmlns:adec="http://schemas.microsoft.com/office/drawing/2017/decorative" val="1"/>
              </a:ext>
            </a:extLst>
          </p:cNvPr>
          <p:cNvSpPr/>
          <p:nvPr userDrawn="1"/>
        </p:nvSpPr>
        <p:spPr bwMode="auto">
          <a:xfrm>
            <a:off x="4966620" y="2595716"/>
            <a:ext cx="2514294" cy="2514294"/>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cxnSp>
        <p:nvCxnSpPr>
          <p:cNvPr id="36" name="Straight Connector 35">
            <a:extLst>
              <a:ext uri="{FF2B5EF4-FFF2-40B4-BE49-F238E27FC236}">
                <a16:creationId xmlns:a16="http://schemas.microsoft.com/office/drawing/2014/main" id="{96E61398-C5FB-2778-7C06-175299041C53}"/>
              </a:ext>
            </a:extLst>
          </p:cNvPr>
          <p:cNvCxnSpPr>
            <a:cxnSpLocks/>
          </p:cNvCxnSpPr>
          <p:nvPr userDrawn="1"/>
        </p:nvCxnSpPr>
        <p:spPr>
          <a:xfrm>
            <a:off x="8142257" y="1849057"/>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7C40584-4939-928F-844D-33277A3A30C7}"/>
              </a:ext>
            </a:extLst>
          </p:cNvPr>
          <p:cNvCxnSpPr>
            <a:cxnSpLocks/>
          </p:cNvCxnSpPr>
          <p:nvPr userDrawn="1"/>
        </p:nvCxnSpPr>
        <p:spPr>
          <a:xfrm>
            <a:off x="7674026" y="21828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CEB0F5A-242B-EDF2-6533-1112867430B5}"/>
              </a:ext>
            </a:extLst>
          </p:cNvPr>
          <p:cNvCxnSpPr>
            <a:cxnSpLocks/>
          </p:cNvCxnSpPr>
          <p:nvPr userDrawn="1"/>
        </p:nvCxnSpPr>
        <p:spPr>
          <a:xfrm>
            <a:off x="9019478" y="3519108"/>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9CB910-6F9A-6B80-9ABE-53FF652B20DB}"/>
              </a:ext>
            </a:extLst>
          </p:cNvPr>
          <p:cNvCxnSpPr>
            <a:cxnSpLocks/>
          </p:cNvCxnSpPr>
          <p:nvPr userDrawn="1"/>
        </p:nvCxnSpPr>
        <p:spPr>
          <a:xfrm>
            <a:off x="8551247" y="3852864"/>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2DCC187-1393-888E-8EE3-5D613A29F7EC}"/>
              </a:ext>
            </a:extLst>
          </p:cNvPr>
          <p:cNvCxnSpPr>
            <a:cxnSpLocks/>
          </p:cNvCxnSpPr>
          <p:nvPr userDrawn="1"/>
        </p:nvCxnSpPr>
        <p:spPr>
          <a:xfrm>
            <a:off x="8142256" y="5189157"/>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A1219FD-21BE-5E6D-8E00-8E7DB2B9E554}"/>
              </a:ext>
            </a:extLst>
          </p:cNvPr>
          <p:cNvCxnSpPr>
            <a:cxnSpLocks/>
          </p:cNvCxnSpPr>
          <p:nvPr userDrawn="1"/>
        </p:nvCxnSpPr>
        <p:spPr>
          <a:xfrm>
            <a:off x="7674025" y="55229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87EA1DD-17FC-01D7-F35D-24077AED8C38}"/>
              </a:ext>
            </a:extLst>
          </p:cNvPr>
          <p:cNvCxnSpPr>
            <a:cxnSpLocks/>
          </p:cNvCxnSpPr>
          <p:nvPr userDrawn="1"/>
        </p:nvCxnSpPr>
        <p:spPr>
          <a:xfrm flipH="1">
            <a:off x="4294219" y="5189157"/>
            <a:ext cx="0" cy="667512"/>
          </a:xfrm>
          <a:prstGeom prst="line">
            <a:avLst/>
          </a:prstGeom>
          <a:ln cap="rnd">
            <a:solidFill>
              <a:schemeClr val="accent3">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B9BEBB8-0C75-E8CF-C010-476B940FDFF9}"/>
              </a:ext>
            </a:extLst>
          </p:cNvPr>
          <p:cNvCxnSpPr>
            <a:cxnSpLocks/>
          </p:cNvCxnSpPr>
          <p:nvPr userDrawn="1"/>
        </p:nvCxnSpPr>
        <p:spPr>
          <a:xfrm flipH="1">
            <a:off x="4294219" y="55229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99AB09E-6578-249D-43DF-F40DE92EE22F}"/>
              </a:ext>
            </a:extLst>
          </p:cNvPr>
          <p:cNvCxnSpPr>
            <a:cxnSpLocks/>
          </p:cNvCxnSpPr>
          <p:nvPr userDrawn="1"/>
        </p:nvCxnSpPr>
        <p:spPr>
          <a:xfrm flipH="1">
            <a:off x="3420008" y="3519108"/>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985401E-D72C-FFE8-C669-786C1DBA6C99}"/>
              </a:ext>
            </a:extLst>
          </p:cNvPr>
          <p:cNvCxnSpPr>
            <a:cxnSpLocks/>
          </p:cNvCxnSpPr>
          <p:nvPr userDrawn="1"/>
        </p:nvCxnSpPr>
        <p:spPr>
          <a:xfrm flipH="1">
            <a:off x="3420008" y="3852864"/>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A044CBF-B3BC-00E0-220F-A25E174BB6F3}"/>
              </a:ext>
            </a:extLst>
          </p:cNvPr>
          <p:cNvCxnSpPr>
            <a:cxnSpLocks/>
          </p:cNvCxnSpPr>
          <p:nvPr userDrawn="1"/>
        </p:nvCxnSpPr>
        <p:spPr>
          <a:xfrm flipH="1">
            <a:off x="4290084" y="1849057"/>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8B76462-F60A-3088-2482-C7C647608421}"/>
              </a:ext>
            </a:extLst>
          </p:cNvPr>
          <p:cNvCxnSpPr>
            <a:cxnSpLocks/>
          </p:cNvCxnSpPr>
          <p:nvPr userDrawn="1"/>
        </p:nvCxnSpPr>
        <p:spPr>
          <a:xfrm flipH="1">
            <a:off x="4290084" y="21828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8" name="Oval 47">
            <a:extLst>
              <a:ext uri="{FF2B5EF4-FFF2-40B4-BE49-F238E27FC236}">
                <a16:creationId xmlns:a16="http://schemas.microsoft.com/office/drawing/2014/main" id="{AD8CE684-8670-6CC7-18DA-10D418F4C782}"/>
              </a:ext>
            </a:extLst>
          </p:cNvPr>
          <p:cNvSpPr/>
          <p:nvPr userDrawn="1"/>
        </p:nvSpPr>
        <p:spPr bwMode="auto">
          <a:xfrm>
            <a:off x="6912599" y="2532772"/>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49" name="Oval 48">
            <a:extLst>
              <a:ext uri="{FF2B5EF4-FFF2-40B4-BE49-F238E27FC236}">
                <a16:creationId xmlns:a16="http://schemas.microsoft.com/office/drawing/2014/main" id="{5465FF88-519A-5649-A1C3-4330E5BD2DC2}"/>
              </a:ext>
            </a:extLst>
          </p:cNvPr>
          <p:cNvSpPr/>
          <p:nvPr userDrawn="1"/>
        </p:nvSpPr>
        <p:spPr bwMode="auto">
          <a:xfrm>
            <a:off x="7643156" y="380035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0" name="Oval 49">
            <a:extLst>
              <a:ext uri="{FF2B5EF4-FFF2-40B4-BE49-F238E27FC236}">
                <a16:creationId xmlns:a16="http://schemas.microsoft.com/office/drawing/2014/main" id="{FDFFEFDD-3065-9810-5692-ABD190A5E1F9}"/>
              </a:ext>
            </a:extLst>
          </p:cNvPr>
          <p:cNvSpPr/>
          <p:nvPr userDrawn="1"/>
        </p:nvSpPr>
        <p:spPr bwMode="auto">
          <a:xfrm>
            <a:off x="7080414" y="497533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1" name="Oval 50">
            <a:extLst>
              <a:ext uri="{FF2B5EF4-FFF2-40B4-BE49-F238E27FC236}">
                <a16:creationId xmlns:a16="http://schemas.microsoft.com/office/drawing/2014/main" id="{6F4F8ECB-BBFA-BC0F-40F0-4CD1780B2B64}"/>
              </a:ext>
            </a:extLst>
          </p:cNvPr>
          <p:cNvSpPr/>
          <p:nvPr userDrawn="1"/>
        </p:nvSpPr>
        <p:spPr bwMode="auto">
          <a:xfrm>
            <a:off x="5273908" y="497533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2" name="Oval 51">
            <a:extLst>
              <a:ext uri="{FF2B5EF4-FFF2-40B4-BE49-F238E27FC236}">
                <a16:creationId xmlns:a16="http://schemas.microsoft.com/office/drawing/2014/main" id="{2552AF04-D815-0299-04BC-94ABA159D825}"/>
              </a:ext>
            </a:extLst>
          </p:cNvPr>
          <p:cNvSpPr/>
          <p:nvPr userDrawn="1"/>
        </p:nvSpPr>
        <p:spPr bwMode="auto">
          <a:xfrm>
            <a:off x="4699366" y="380035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3" name="Oval 52">
            <a:extLst>
              <a:ext uri="{FF2B5EF4-FFF2-40B4-BE49-F238E27FC236}">
                <a16:creationId xmlns:a16="http://schemas.microsoft.com/office/drawing/2014/main" id="{C17C4484-9717-8FEF-9A89-1EFE92F01506}"/>
              </a:ext>
            </a:extLst>
          </p:cNvPr>
          <p:cNvSpPr/>
          <p:nvPr userDrawn="1"/>
        </p:nvSpPr>
        <p:spPr bwMode="auto">
          <a:xfrm>
            <a:off x="5410246" y="2532772"/>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5" name="Oval 54">
            <a:extLst>
              <a:ext uri="{FF2B5EF4-FFF2-40B4-BE49-F238E27FC236}">
                <a16:creationId xmlns:a16="http://schemas.microsoft.com/office/drawing/2014/main" id="{34B0FE35-9DE8-7431-695C-D6634EF79DE1}"/>
              </a:ext>
              <a:ext uri="{C183D7F6-B498-43B3-948B-1728B52AA6E4}">
                <adec:decorative xmlns:adec="http://schemas.microsoft.com/office/drawing/2017/decorative" val="1"/>
              </a:ext>
            </a:extLst>
          </p:cNvPr>
          <p:cNvSpPr/>
          <p:nvPr userDrawn="1"/>
        </p:nvSpPr>
        <p:spPr bwMode="auto">
          <a:xfrm>
            <a:off x="4762449" y="18503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57" name="Oval 56">
            <a:extLst>
              <a:ext uri="{FF2B5EF4-FFF2-40B4-BE49-F238E27FC236}">
                <a16:creationId xmlns:a16="http://schemas.microsoft.com/office/drawing/2014/main" id="{3DB8A939-F54F-C03B-013E-7DFA37124208}"/>
              </a:ext>
              <a:ext uri="{C183D7F6-B498-43B3-948B-1728B52AA6E4}">
                <adec:decorative xmlns:adec="http://schemas.microsoft.com/office/drawing/2017/decorative" val="1"/>
              </a:ext>
            </a:extLst>
          </p:cNvPr>
          <p:cNvSpPr/>
          <p:nvPr userDrawn="1"/>
        </p:nvSpPr>
        <p:spPr bwMode="auto">
          <a:xfrm flipH="1">
            <a:off x="7009178" y="18503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59" name="Oval 58">
            <a:extLst>
              <a:ext uri="{FF2B5EF4-FFF2-40B4-BE49-F238E27FC236}">
                <a16:creationId xmlns:a16="http://schemas.microsoft.com/office/drawing/2014/main" id="{41DC91C8-CDCF-C4C5-9795-9644EF1CD7AA}"/>
              </a:ext>
              <a:ext uri="{C183D7F6-B498-43B3-948B-1728B52AA6E4}">
                <adec:decorative xmlns:adec="http://schemas.microsoft.com/office/drawing/2017/decorative" val="1"/>
              </a:ext>
            </a:extLst>
          </p:cNvPr>
          <p:cNvSpPr/>
          <p:nvPr userDrawn="1"/>
        </p:nvSpPr>
        <p:spPr bwMode="auto">
          <a:xfrm>
            <a:off x="3895059" y="352044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2" name="Oval 61">
            <a:extLst>
              <a:ext uri="{FF2B5EF4-FFF2-40B4-BE49-F238E27FC236}">
                <a16:creationId xmlns:a16="http://schemas.microsoft.com/office/drawing/2014/main" id="{DB007417-BEF5-7ACB-D1B1-1F7279CF7AD2}"/>
              </a:ext>
              <a:ext uri="{C183D7F6-B498-43B3-948B-1728B52AA6E4}">
                <adec:decorative xmlns:adec="http://schemas.microsoft.com/office/drawing/2017/decorative" val="1"/>
              </a:ext>
            </a:extLst>
          </p:cNvPr>
          <p:cNvSpPr/>
          <p:nvPr userDrawn="1"/>
        </p:nvSpPr>
        <p:spPr bwMode="auto">
          <a:xfrm flipH="1">
            <a:off x="7886400" y="352044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3" name="Oval 62">
            <a:extLst>
              <a:ext uri="{FF2B5EF4-FFF2-40B4-BE49-F238E27FC236}">
                <a16:creationId xmlns:a16="http://schemas.microsoft.com/office/drawing/2014/main" id="{BF812486-0BDA-7C3F-2FD6-561A54E4E7C1}"/>
              </a:ext>
              <a:ext uri="{C183D7F6-B498-43B3-948B-1728B52AA6E4}">
                <adec:decorative xmlns:adec="http://schemas.microsoft.com/office/drawing/2017/decorative" val="1"/>
              </a:ext>
            </a:extLst>
          </p:cNvPr>
          <p:cNvSpPr/>
          <p:nvPr userDrawn="1"/>
        </p:nvSpPr>
        <p:spPr bwMode="auto">
          <a:xfrm>
            <a:off x="4762449" y="51904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5" name="Oval 64">
            <a:extLst>
              <a:ext uri="{FF2B5EF4-FFF2-40B4-BE49-F238E27FC236}">
                <a16:creationId xmlns:a16="http://schemas.microsoft.com/office/drawing/2014/main" id="{3DE1CA35-6FA0-41E7-BC18-8738CA1B08FC}"/>
              </a:ext>
              <a:ext uri="{C183D7F6-B498-43B3-948B-1728B52AA6E4}">
                <adec:decorative xmlns:adec="http://schemas.microsoft.com/office/drawing/2017/decorative" val="1"/>
              </a:ext>
            </a:extLst>
          </p:cNvPr>
          <p:cNvSpPr/>
          <p:nvPr userDrawn="1"/>
        </p:nvSpPr>
        <p:spPr bwMode="auto">
          <a:xfrm flipH="1">
            <a:off x="7009178" y="51904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1" name="Text Placeholder 54">
            <a:extLst>
              <a:ext uri="{FF2B5EF4-FFF2-40B4-BE49-F238E27FC236}">
                <a16:creationId xmlns:a16="http://schemas.microsoft.com/office/drawing/2014/main" id="{79C9109E-F114-3072-4374-03F68C0A2124}"/>
              </a:ext>
            </a:extLst>
          </p:cNvPr>
          <p:cNvSpPr>
            <a:spLocks noGrp="1"/>
          </p:cNvSpPr>
          <p:nvPr userDrawn="1">
            <p:ph type="body" sz="quarter" idx="13"/>
          </p:nvPr>
        </p:nvSpPr>
        <p:spPr>
          <a:xfrm>
            <a:off x="538162" y="1580240"/>
            <a:ext cx="3676333" cy="1205146"/>
          </a:xfrm>
        </p:spPr>
        <p:txBody>
          <a:bodyPr anchor="ctr" anchorCtr="0">
            <a:noAutofit/>
          </a:bodyPr>
          <a:lstStyle>
            <a:lvl1pPr marL="0" indent="0" algn="r">
              <a:buNone/>
              <a:defRPr sz="1400">
                <a:solidFill>
                  <a:schemeClr val="tx1"/>
                </a:solidFill>
              </a:defRPr>
            </a:lvl1pPr>
          </a:lstStyle>
          <a:p>
            <a:pPr lvl="0"/>
            <a:r>
              <a:rPr lang="en-US"/>
              <a:t>Click to edit Master text styles</a:t>
            </a:r>
          </a:p>
        </p:txBody>
      </p:sp>
      <p:sp>
        <p:nvSpPr>
          <p:cNvPr id="66" name="Text Placeholder 54">
            <a:extLst>
              <a:ext uri="{FF2B5EF4-FFF2-40B4-BE49-F238E27FC236}">
                <a16:creationId xmlns:a16="http://schemas.microsoft.com/office/drawing/2014/main" id="{4DB3C428-7279-88DD-6E50-D37DBF076656}"/>
              </a:ext>
            </a:extLst>
          </p:cNvPr>
          <p:cNvSpPr>
            <a:spLocks noGrp="1"/>
          </p:cNvSpPr>
          <p:nvPr userDrawn="1">
            <p:ph type="body" sz="quarter" idx="15"/>
          </p:nvPr>
        </p:nvSpPr>
        <p:spPr>
          <a:xfrm>
            <a:off x="549221" y="3250291"/>
            <a:ext cx="2799113" cy="1205146"/>
          </a:xfrm>
        </p:spPr>
        <p:txBody>
          <a:bodyPr anchor="ctr" anchorCtr="0">
            <a:noAutofit/>
          </a:bodyPr>
          <a:lstStyle>
            <a:lvl1pPr marL="0" indent="0" algn="r">
              <a:buNone/>
              <a:defRPr sz="1400">
                <a:solidFill>
                  <a:schemeClr val="tx1"/>
                </a:solidFill>
              </a:defRPr>
            </a:lvl1pPr>
          </a:lstStyle>
          <a:p>
            <a:pPr lvl="0"/>
            <a:r>
              <a:rPr lang="en-US"/>
              <a:t>Click to edit Master text styles</a:t>
            </a:r>
          </a:p>
        </p:txBody>
      </p:sp>
      <p:sp>
        <p:nvSpPr>
          <p:cNvPr id="64" name="Text Placeholder 54">
            <a:extLst>
              <a:ext uri="{FF2B5EF4-FFF2-40B4-BE49-F238E27FC236}">
                <a16:creationId xmlns:a16="http://schemas.microsoft.com/office/drawing/2014/main" id="{D162C0BE-7FAD-AB23-E57C-113DF745D4E1}"/>
              </a:ext>
            </a:extLst>
          </p:cNvPr>
          <p:cNvSpPr>
            <a:spLocks noGrp="1"/>
          </p:cNvSpPr>
          <p:nvPr userDrawn="1">
            <p:ph type="body" sz="quarter" idx="14"/>
          </p:nvPr>
        </p:nvSpPr>
        <p:spPr>
          <a:xfrm>
            <a:off x="538162" y="4920340"/>
            <a:ext cx="3676333" cy="1205146"/>
          </a:xfrm>
        </p:spPr>
        <p:txBody>
          <a:bodyPr anchor="ctr" anchorCtr="0">
            <a:noAutofit/>
          </a:bodyPr>
          <a:lstStyle>
            <a:lvl1pPr marL="0" indent="0" algn="r">
              <a:buNone/>
              <a:defRPr sz="1400">
                <a:solidFill>
                  <a:schemeClr val="tx1"/>
                </a:solidFill>
              </a:defRPr>
            </a:lvl1pPr>
          </a:lstStyle>
          <a:p>
            <a:pPr lvl="0"/>
            <a:r>
              <a:rPr lang="en-US"/>
              <a:t>Click to edit Master text styles</a:t>
            </a:r>
          </a:p>
        </p:txBody>
      </p:sp>
      <p:sp>
        <p:nvSpPr>
          <p:cNvPr id="68" name="Text Placeholder 67">
            <a:extLst>
              <a:ext uri="{FF2B5EF4-FFF2-40B4-BE49-F238E27FC236}">
                <a16:creationId xmlns:a16="http://schemas.microsoft.com/office/drawing/2014/main" id="{C9715124-8DF8-EC3F-E8F5-0F6ADC5672BA}"/>
              </a:ext>
            </a:extLst>
          </p:cNvPr>
          <p:cNvSpPr>
            <a:spLocks noGrp="1"/>
          </p:cNvSpPr>
          <p:nvPr userDrawn="1">
            <p:ph type="body" sz="quarter" idx="16" hasCustomPrompt="1"/>
          </p:nvPr>
        </p:nvSpPr>
        <p:spPr>
          <a:xfrm>
            <a:off x="5051054" y="2773084"/>
            <a:ext cx="2345426" cy="2159558"/>
          </a:xfrm>
        </p:spPr>
        <p:txBody>
          <a:bodyPr anchor="ctr" anchorCtr="0">
            <a:noAutofit/>
          </a:bodyPr>
          <a:lstStyle>
            <a:lvl1pPr marL="0" indent="0" algn="ctr">
              <a:buNone/>
              <a:defRPr sz="2400" b="1">
                <a:solidFill>
                  <a:schemeClr val="tx1"/>
                </a:solidFill>
              </a:defRPr>
            </a:lvl1pPr>
          </a:lstStyle>
          <a:p>
            <a:pPr lvl="0"/>
            <a:r>
              <a:rPr lang="en-US"/>
              <a:t>HEADING</a:t>
            </a:r>
          </a:p>
        </p:txBody>
      </p:sp>
      <p:sp>
        <p:nvSpPr>
          <p:cNvPr id="56" name="Text Placeholder 54">
            <a:extLst>
              <a:ext uri="{FF2B5EF4-FFF2-40B4-BE49-F238E27FC236}">
                <a16:creationId xmlns:a16="http://schemas.microsoft.com/office/drawing/2014/main" id="{A62601C6-A062-609F-9FC9-F097A6B1356F}"/>
              </a:ext>
            </a:extLst>
          </p:cNvPr>
          <p:cNvSpPr>
            <a:spLocks noGrp="1"/>
          </p:cNvSpPr>
          <p:nvPr userDrawn="1">
            <p:ph type="body" sz="quarter" idx="10"/>
          </p:nvPr>
        </p:nvSpPr>
        <p:spPr>
          <a:xfrm>
            <a:off x="8221979" y="1580240"/>
            <a:ext cx="3676333" cy="1205146"/>
          </a:xfrm>
        </p:spPr>
        <p:txBody>
          <a:bodyPr anchor="ctr" anchorCtr="0">
            <a:noAutofit/>
          </a:bodyPr>
          <a:lstStyle>
            <a:lvl1pPr marL="0" indent="0">
              <a:buNone/>
              <a:defRPr sz="1400">
                <a:solidFill>
                  <a:schemeClr val="tx1"/>
                </a:solidFill>
              </a:defRPr>
            </a:lvl1pPr>
          </a:lstStyle>
          <a:p>
            <a:pPr lvl="0"/>
            <a:r>
              <a:rPr lang="en-US"/>
              <a:t>Click to edit Master text styles</a:t>
            </a:r>
          </a:p>
        </p:txBody>
      </p:sp>
      <p:sp>
        <p:nvSpPr>
          <p:cNvPr id="58" name="Text Placeholder 54">
            <a:extLst>
              <a:ext uri="{FF2B5EF4-FFF2-40B4-BE49-F238E27FC236}">
                <a16:creationId xmlns:a16="http://schemas.microsoft.com/office/drawing/2014/main" id="{A22B9C5C-BBB9-5CAF-9BDA-1922475CBB17}"/>
              </a:ext>
            </a:extLst>
          </p:cNvPr>
          <p:cNvSpPr>
            <a:spLocks noGrp="1"/>
          </p:cNvSpPr>
          <p:nvPr userDrawn="1">
            <p:ph type="body" sz="quarter" idx="11"/>
          </p:nvPr>
        </p:nvSpPr>
        <p:spPr>
          <a:xfrm>
            <a:off x="9099199" y="3250291"/>
            <a:ext cx="2799113" cy="1205146"/>
          </a:xfrm>
        </p:spPr>
        <p:txBody>
          <a:bodyPr anchor="ctr" anchorCtr="0">
            <a:noAutofit/>
          </a:bodyPr>
          <a:lstStyle>
            <a:lvl1pPr marL="0" indent="0">
              <a:buNone/>
              <a:defRPr sz="1400">
                <a:solidFill>
                  <a:schemeClr val="tx1"/>
                </a:solidFill>
              </a:defRPr>
            </a:lvl1pPr>
          </a:lstStyle>
          <a:p>
            <a:pPr lvl="0"/>
            <a:r>
              <a:rPr lang="en-US"/>
              <a:t>Click to edit Master text styles</a:t>
            </a:r>
          </a:p>
        </p:txBody>
      </p:sp>
      <p:sp>
        <p:nvSpPr>
          <p:cNvPr id="60" name="Text Placeholder 54">
            <a:extLst>
              <a:ext uri="{FF2B5EF4-FFF2-40B4-BE49-F238E27FC236}">
                <a16:creationId xmlns:a16="http://schemas.microsoft.com/office/drawing/2014/main" id="{6E6F8C98-0B75-2901-FED1-A4B0FD80E0EC}"/>
              </a:ext>
            </a:extLst>
          </p:cNvPr>
          <p:cNvSpPr>
            <a:spLocks noGrp="1"/>
          </p:cNvSpPr>
          <p:nvPr userDrawn="1">
            <p:ph type="body" sz="quarter" idx="12"/>
          </p:nvPr>
        </p:nvSpPr>
        <p:spPr>
          <a:xfrm>
            <a:off x="8221979" y="4920340"/>
            <a:ext cx="3676333" cy="1205146"/>
          </a:xfrm>
        </p:spPr>
        <p:txBody>
          <a:bodyPr anchor="ctr" anchorCtr="0">
            <a:noAutofit/>
          </a:bodyPr>
          <a:lstStyle>
            <a:lvl1pPr marL="0" indent="0">
              <a:buNone/>
              <a:defRPr sz="1400">
                <a:solidFill>
                  <a:schemeClr val="tx1"/>
                </a:solidFill>
              </a:defRPr>
            </a:lvl1pPr>
          </a:lstStyle>
          <a:p>
            <a:pPr lvl="0"/>
            <a:r>
              <a:rPr lang="en-US"/>
              <a:t>Click to edit Master text styles</a:t>
            </a:r>
          </a:p>
        </p:txBody>
      </p:sp>
      <p:sp>
        <p:nvSpPr>
          <p:cNvPr id="3" name="Title 2">
            <a:extLst>
              <a:ext uri="{FF2B5EF4-FFF2-40B4-BE49-F238E27FC236}">
                <a16:creationId xmlns:a16="http://schemas.microsoft.com/office/drawing/2014/main" id="{733B68BD-254C-6C62-73D0-37CBCA9E7441}"/>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702EBBF3-E325-1192-67EB-F7AFC3CC50A2}"/>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77A72CC1-2B1B-1329-978B-BBEB3618BA7C}"/>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95C31CBE-F423-E50C-5BFE-92A230E362D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7E1DF331-45D1-2152-CA0E-2FC089713E07}"/>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784610387"/>
      </p:ext>
    </p:extLst>
  </p:cSld>
  <p:clrMapOvr>
    <a:masterClrMapping/>
  </p:clrMapOvr>
  <p:transition>
    <p:fade/>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preserve="1" userDrawn="1">
  <p:cSld name="4-column content with picture, Dark background ">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AA56ABA2-62C6-E650-37A5-800954450315}"/>
              </a:ext>
            </a:extLst>
          </p:cNvPr>
          <p:cNvSpPr/>
          <p:nvPr userDrawn="1"/>
        </p:nvSpPr>
        <p:spPr bwMode="auto">
          <a:xfrm>
            <a:off x="491412" y="2357121"/>
            <a:ext cx="11209176" cy="3902884"/>
          </a:xfrm>
          <a:prstGeom prst="roundRect">
            <a:avLst>
              <a:gd name="adj" fmla="val 2995"/>
            </a:avLst>
          </a:prstGeom>
          <a:ln w="3175">
            <a:solidFill>
              <a:srgbClr val="B1B3B3"/>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13" name="Rectangle: Rounded Corners 12">
            <a:extLst>
              <a:ext uri="{FF2B5EF4-FFF2-40B4-BE49-F238E27FC236}">
                <a16:creationId xmlns:a16="http://schemas.microsoft.com/office/drawing/2014/main" id="{A4F0B572-D6C1-87A7-530C-FBC286E32BB3}"/>
              </a:ext>
            </a:extLst>
          </p:cNvPr>
          <p:cNvSpPr/>
          <p:nvPr userDrawn="1"/>
        </p:nvSpPr>
        <p:spPr bwMode="auto">
          <a:xfrm>
            <a:off x="585286" y="2174240"/>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Rectangle: Rounded Corners 13">
            <a:extLst>
              <a:ext uri="{FF2B5EF4-FFF2-40B4-BE49-F238E27FC236}">
                <a16:creationId xmlns:a16="http://schemas.microsoft.com/office/drawing/2014/main" id="{F800205D-FB66-7F75-0133-83AD67B07097}"/>
              </a:ext>
            </a:extLst>
          </p:cNvPr>
          <p:cNvSpPr/>
          <p:nvPr userDrawn="1"/>
        </p:nvSpPr>
        <p:spPr bwMode="auto">
          <a:xfrm>
            <a:off x="667730"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5" name="Rectangle: Rounded Corners 14">
            <a:extLst>
              <a:ext uri="{FF2B5EF4-FFF2-40B4-BE49-F238E27FC236}">
                <a16:creationId xmlns:a16="http://schemas.microsoft.com/office/drawing/2014/main" id="{9B5488F6-013F-4EC3-1717-527AF14C5255}"/>
              </a:ext>
            </a:extLst>
          </p:cNvPr>
          <p:cNvSpPr/>
          <p:nvPr userDrawn="1"/>
        </p:nvSpPr>
        <p:spPr bwMode="auto">
          <a:xfrm>
            <a:off x="3352231" y="2174240"/>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6" name="Rectangle: Rounded Corners 15">
            <a:extLst>
              <a:ext uri="{FF2B5EF4-FFF2-40B4-BE49-F238E27FC236}">
                <a16:creationId xmlns:a16="http://schemas.microsoft.com/office/drawing/2014/main" id="{DDBDFBDD-9C84-3E51-C23B-E5BBD960AD82}"/>
              </a:ext>
            </a:extLst>
          </p:cNvPr>
          <p:cNvSpPr/>
          <p:nvPr userDrawn="1"/>
        </p:nvSpPr>
        <p:spPr bwMode="auto">
          <a:xfrm>
            <a:off x="3434675"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7" name="Rectangle: Rounded Corners 16">
            <a:extLst>
              <a:ext uri="{FF2B5EF4-FFF2-40B4-BE49-F238E27FC236}">
                <a16:creationId xmlns:a16="http://schemas.microsoft.com/office/drawing/2014/main" id="{B38D6A81-5BA2-7B60-2CA4-E72E31460377}"/>
              </a:ext>
            </a:extLst>
          </p:cNvPr>
          <p:cNvSpPr/>
          <p:nvPr userDrawn="1"/>
        </p:nvSpPr>
        <p:spPr bwMode="auto">
          <a:xfrm>
            <a:off x="6119176" y="2174240"/>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9" name="Rectangle: Rounded Corners 18">
            <a:extLst>
              <a:ext uri="{FF2B5EF4-FFF2-40B4-BE49-F238E27FC236}">
                <a16:creationId xmlns:a16="http://schemas.microsoft.com/office/drawing/2014/main" id="{4FC4AADF-86A9-3C58-BE64-A655C86DB309}"/>
              </a:ext>
            </a:extLst>
          </p:cNvPr>
          <p:cNvSpPr/>
          <p:nvPr userDrawn="1"/>
        </p:nvSpPr>
        <p:spPr bwMode="auto">
          <a:xfrm>
            <a:off x="6201620"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20" name="Rectangle: Rounded Corners 19">
            <a:extLst>
              <a:ext uri="{FF2B5EF4-FFF2-40B4-BE49-F238E27FC236}">
                <a16:creationId xmlns:a16="http://schemas.microsoft.com/office/drawing/2014/main" id="{63687F20-1FBC-C3CF-886F-02BFC9A79608}"/>
              </a:ext>
            </a:extLst>
          </p:cNvPr>
          <p:cNvSpPr/>
          <p:nvPr userDrawn="1"/>
        </p:nvSpPr>
        <p:spPr bwMode="auto">
          <a:xfrm>
            <a:off x="8904926" y="2169669"/>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21" name="Rectangle: Rounded Corners 20">
            <a:extLst>
              <a:ext uri="{FF2B5EF4-FFF2-40B4-BE49-F238E27FC236}">
                <a16:creationId xmlns:a16="http://schemas.microsoft.com/office/drawing/2014/main" id="{2D511CFA-BD8E-0D3D-FC69-CA8D7BD9B78B}"/>
              </a:ext>
            </a:extLst>
          </p:cNvPr>
          <p:cNvSpPr/>
          <p:nvPr userDrawn="1"/>
        </p:nvSpPr>
        <p:spPr bwMode="auto">
          <a:xfrm>
            <a:off x="8968565"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cxnSp>
        <p:nvCxnSpPr>
          <p:cNvPr id="22" name="Straight Connector 21">
            <a:extLst>
              <a:ext uri="{FF2B5EF4-FFF2-40B4-BE49-F238E27FC236}">
                <a16:creationId xmlns:a16="http://schemas.microsoft.com/office/drawing/2014/main" id="{2E24689A-5FFD-EAC7-9D9F-87786BE025FB}"/>
              </a:ext>
            </a:extLst>
          </p:cNvPr>
          <p:cNvCxnSpPr>
            <a:cxnSpLocks/>
          </p:cNvCxnSpPr>
          <p:nvPr userDrawn="1"/>
        </p:nvCxnSpPr>
        <p:spPr>
          <a:xfrm>
            <a:off x="753496"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920DE18-D5F9-3907-EF75-A37BA7EFD7ED}"/>
              </a:ext>
            </a:extLst>
          </p:cNvPr>
          <p:cNvCxnSpPr>
            <a:cxnSpLocks/>
          </p:cNvCxnSpPr>
          <p:nvPr userDrawn="1"/>
        </p:nvCxnSpPr>
        <p:spPr>
          <a:xfrm>
            <a:off x="3520441"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EB8A50-95C2-5FAF-DB43-54B61D4E602D}"/>
              </a:ext>
            </a:extLst>
          </p:cNvPr>
          <p:cNvCxnSpPr>
            <a:cxnSpLocks/>
          </p:cNvCxnSpPr>
          <p:nvPr userDrawn="1"/>
        </p:nvCxnSpPr>
        <p:spPr>
          <a:xfrm>
            <a:off x="6287386"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7E6A082-A2C9-D88D-A907-06AB8B27C8B7}"/>
              </a:ext>
            </a:extLst>
          </p:cNvPr>
          <p:cNvCxnSpPr>
            <a:cxnSpLocks/>
          </p:cNvCxnSpPr>
          <p:nvPr userDrawn="1"/>
        </p:nvCxnSpPr>
        <p:spPr>
          <a:xfrm>
            <a:off x="9054331"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26" name="Text Placeholder 44">
            <a:extLst>
              <a:ext uri="{FF2B5EF4-FFF2-40B4-BE49-F238E27FC236}">
                <a16:creationId xmlns:a16="http://schemas.microsoft.com/office/drawing/2014/main" id="{523D030B-6EA6-E822-CF07-3C9741CDE26E}"/>
              </a:ext>
            </a:extLst>
          </p:cNvPr>
          <p:cNvSpPr>
            <a:spLocks noGrp="1"/>
          </p:cNvSpPr>
          <p:nvPr userDrawn="1">
            <p:ph type="body" sz="quarter" idx="10" hasCustomPrompt="1"/>
          </p:nvPr>
        </p:nvSpPr>
        <p:spPr>
          <a:xfrm>
            <a:off x="753495"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27" name="Text Placeholder 49">
            <a:extLst>
              <a:ext uri="{FF2B5EF4-FFF2-40B4-BE49-F238E27FC236}">
                <a16:creationId xmlns:a16="http://schemas.microsoft.com/office/drawing/2014/main" id="{DE14D357-0E05-A699-A6C7-163BC45E37DF}"/>
              </a:ext>
            </a:extLst>
          </p:cNvPr>
          <p:cNvSpPr>
            <a:spLocks noGrp="1"/>
          </p:cNvSpPr>
          <p:nvPr userDrawn="1">
            <p:ph type="body" sz="quarter" idx="14"/>
          </p:nvPr>
        </p:nvSpPr>
        <p:spPr>
          <a:xfrm>
            <a:off x="753495"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4" name="Picture Placeholder 56">
            <a:extLst>
              <a:ext uri="{FF2B5EF4-FFF2-40B4-BE49-F238E27FC236}">
                <a16:creationId xmlns:a16="http://schemas.microsoft.com/office/drawing/2014/main" id="{F3ED215B-3530-8346-E1D9-B99B19235E17}"/>
              </a:ext>
            </a:extLst>
          </p:cNvPr>
          <p:cNvSpPr>
            <a:spLocks noGrp="1"/>
          </p:cNvSpPr>
          <p:nvPr userDrawn="1">
            <p:ph type="pic" sz="quarter" idx="18"/>
          </p:nvPr>
        </p:nvSpPr>
        <p:spPr>
          <a:xfrm>
            <a:off x="667730" y="4460240"/>
            <a:ext cx="2536900" cy="1634856"/>
          </a:xfrm>
          <a:prstGeom prst="roundRect">
            <a:avLst>
              <a:gd name="adj" fmla="val 8277"/>
            </a:avLst>
          </a:prstGeom>
          <a:noFill/>
        </p:spPr>
        <p:txBody>
          <a:bodyPr/>
          <a:lstStyle/>
          <a:p>
            <a:r>
              <a:rPr lang="en-US"/>
              <a:t>Click icon to add picture</a:t>
            </a:r>
          </a:p>
        </p:txBody>
      </p:sp>
      <p:sp>
        <p:nvSpPr>
          <p:cNvPr id="28" name="Text Placeholder 44">
            <a:extLst>
              <a:ext uri="{FF2B5EF4-FFF2-40B4-BE49-F238E27FC236}">
                <a16:creationId xmlns:a16="http://schemas.microsoft.com/office/drawing/2014/main" id="{070D3586-49FB-6A9F-A483-712DFB9C9244}"/>
              </a:ext>
            </a:extLst>
          </p:cNvPr>
          <p:cNvSpPr>
            <a:spLocks noGrp="1"/>
          </p:cNvSpPr>
          <p:nvPr userDrawn="1">
            <p:ph type="body" sz="quarter" idx="22" hasCustomPrompt="1"/>
          </p:nvPr>
        </p:nvSpPr>
        <p:spPr>
          <a:xfrm>
            <a:off x="3526708"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29" name="Text Placeholder 49">
            <a:extLst>
              <a:ext uri="{FF2B5EF4-FFF2-40B4-BE49-F238E27FC236}">
                <a16:creationId xmlns:a16="http://schemas.microsoft.com/office/drawing/2014/main" id="{F83A3E9E-FF11-3A3A-3137-58BD4C1BFE53}"/>
              </a:ext>
            </a:extLst>
          </p:cNvPr>
          <p:cNvSpPr>
            <a:spLocks noGrp="1"/>
          </p:cNvSpPr>
          <p:nvPr userDrawn="1">
            <p:ph type="body" sz="quarter" idx="23"/>
          </p:nvPr>
        </p:nvSpPr>
        <p:spPr>
          <a:xfrm>
            <a:off x="3526708"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5" name="Picture Placeholder 56">
            <a:extLst>
              <a:ext uri="{FF2B5EF4-FFF2-40B4-BE49-F238E27FC236}">
                <a16:creationId xmlns:a16="http://schemas.microsoft.com/office/drawing/2014/main" id="{F7083B13-C2DC-2608-3824-D9C5329D1C77}"/>
              </a:ext>
            </a:extLst>
          </p:cNvPr>
          <p:cNvSpPr>
            <a:spLocks noGrp="1"/>
          </p:cNvSpPr>
          <p:nvPr userDrawn="1">
            <p:ph type="pic" sz="quarter" idx="19"/>
          </p:nvPr>
        </p:nvSpPr>
        <p:spPr>
          <a:xfrm>
            <a:off x="3434675" y="4460240"/>
            <a:ext cx="2536900" cy="1634856"/>
          </a:xfrm>
          <a:prstGeom prst="roundRect">
            <a:avLst>
              <a:gd name="adj" fmla="val 8277"/>
            </a:avLst>
          </a:prstGeom>
          <a:noFill/>
        </p:spPr>
        <p:txBody>
          <a:bodyPr/>
          <a:lstStyle/>
          <a:p>
            <a:r>
              <a:rPr lang="en-US"/>
              <a:t>Click icon to add picture</a:t>
            </a:r>
          </a:p>
        </p:txBody>
      </p:sp>
      <p:sp>
        <p:nvSpPr>
          <p:cNvPr id="30" name="Text Placeholder 44">
            <a:extLst>
              <a:ext uri="{FF2B5EF4-FFF2-40B4-BE49-F238E27FC236}">
                <a16:creationId xmlns:a16="http://schemas.microsoft.com/office/drawing/2014/main" id="{12B61B46-A01B-1C10-173C-206007C41669}"/>
              </a:ext>
            </a:extLst>
          </p:cNvPr>
          <p:cNvSpPr>
            <a:spLocks noGrp="1"/>
          </p:cNvSpPr>
          <p:nvPr userDrawn="1">
            <p:ph type="body" sz="quarter" idx="24" hasCustomPrompt="1"/>
          </p:nvPr>
        </p:nvSpPr>
        <p:spPr>
          <a:xfrm>
            <a:off x="6299921"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31" name="Text Placeholder 49">
            <a:extLst>
              <a:ext uri="{FF2B5EF4-FFF2-40B4-BE49-F238E27FC236}">
                <a16:creationId xmlns:a16="http://schemas.microsoft.com/office/drawing/2014/main" id="{0DF98D6C-B207-18EC-8363-2934EF45E36E}"/>
              </a:ext>
            </a:extLst>
          </p:cNvPr>
          <p:cNvSpPr>
            <a:spLocks noGrp="1"/>
          </p:cNvSpPr>
          <p:nvPr userDrawn="1">
            <p:ph type="body" sz="quarter" idx="25"/>
          </p:nvPr>
        </p:nvSpPr>
        <p:spPr>
          <a:xfrm>
            <a:off x="6299921"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6" name="Picture Placeholder 56">
            <a:extLst>
              <a:ext uri="{FF2B5EF4-FFF2-40B4-BE49-F238E27FC236}">
                <a16:creationId xmlns:a16="http://schemas.microsoft.com/office/drawing/2014/main" id="{6B9FF291-AADB-3202-1802-FCB475807A34}"/>
              </a:ext>
            </a:extLst>
          </p:cNvPr>
          <p:cNvSpPr>
            <a:spLocks noGrp="1"/>
          </p:cNvSpPr>
          <p:nvPr userDrawn="1">
            <p:ph type="pic" sz="quarter" idx="20"/>
          </p:nvPr>
        </p:nvSpPr>
        <p:spPr>
          <a:xfrm>
            <a:off x="6201620" y="4460240"/>
            <a:ext cx="2536900" cy="1634856"/>
          </a:xfrm>
          <a:prstGeom prst="roundRect">
            <a:avLst>
              <a:gd name="adj" fmla="val 8277"/>
            </a:avLst>
          </a:prstGeom>
          <a:noFill/>
        </p:spPr>
        <p:txBody>
          <a:bodyPr/>
          <a:lstStyle/>
          <a:p>
            <a:r>
              <a:rPr lang="en-US"/>
              <a:t>Click icon to add picture</a:t>
            </a:r>
          </a:p>
        </p:txBody>
      </p:sp>
      <p:sp>
        <p:nvSpPr>
          <p:cNvPr id="32" name="Text Placeholder 44">
            <a:extLst>
              <a:ext uri="{FF2B5EF4-FFF2-40B4-BE49-F238E27FC236}">
                <a16:creationId xmlns:a16="http://schemas.microsoft.com/office/drawing/2014/main" id="{6D1A1241-6F53-9009-75B9-F3AD729D9003}"/>
              </a:ext>
            </a:extLst>
          </p:cNvPr>
          <p:cNvSpPr>
            <a:spLocks noGrp="1"/>
          </p:cNvSpPr>
          <p:nvPr userDrawn="1">
            <p:ph type="body" sz="quarter" idx="26" hasCustomPrompt="1"/>
          </p:nvPr>
        </p:nvSpPr>
        <p:spPr>
          <a:xfrm>
            <a:off x="9073135"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33" name="Text Placeholder 49">
            <a:extLst>
              <a:ext uri="{FF2B5EF4-FFF2-40B4-BE49-F238E27FC236}">
                <a16:creationId xmlns:a16="http://schemas.microsoft.com/office/drawing/2014/main" id="{22946D0F-6BEA-817D-C7D6-745FC455768A}"/>
              </a:ext>
            </a:extLst>
          </p:cNvPr>
          <p:cNvSpPr>
            <a:spLocks noGrp="1"/>
          </p:cNvSpPr>
          <p:nvPr userDrawn="1">
            <p:ph type="body" sz="quarter" idx="27"/>
          </p:nvPr>
        </p:nvSpPr>
        <p:spPr>
          <a:xfrm>
            <a:off x="9073135"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7" name="Picture Placeholder 56">
            <a:extLst>
              <a:ext uri="{FF2B5EF4-FFF2-40B4-BE49-F238E27FC236}">
                <a16:creationId xmlns:a16="http://schemas.microsoft.com/office/drawing/2014/main" id="{5A1D7D0D-C847-BCF2-5F2F-243F94EF7182}"/>
              </a:ext>
            </a:extLst>
          </p:cNvPr>
          <p:cNvSpPr>
            <a:spLocks noGrp="1"/>
          </p:cNvSpPr>
          <p:nvPr userDrawn="1">
            <p:ph type="pic" sz="quarter" idx="21"/>
          </p:nvPr>
        </p:nvSpPr>
        <p:spPr>
          <a:xfrm>
            <a:off x="8968565" y="4460240"/>
            <a:ext cx="2536900" cy="1634856"/>
          </a:xfrm>
          <a:prstGeom prst="roundRect">
            <a:avLst>
              <a:gd name="adj" fmla="val 8277"/>
            </a:avLst>
          </a:prstGeom>
          <a:noFill/>
        </p:spPr>
        <p:txBody>
          <a:bodyPr/>
          <a:lstStyle/>
          <a:p>
            <a:r>
              <a:rPr lang="en-US"/>
              <a:t>Click icon to add picture</a:t>
            </a:r>
          </a:p>
        </p:txBody>
      </p:sp>
      <p:sp>
        <p:nvSpPr>
          <p:cNvPr id="3" name="Title 2">
            <a:extLst>
              <a:ext uri="{FF2B5EF4-FFF2-40B4-BE49-F238E27FC236}">
                <a16:creationId xmlns:a16="http://schemas.microsoft.com/office/drawing/2014/main" id="{161DFD8C-E96E-39C7-438A-4ED02C7F9EFB}"/>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3C01F08B-30C6-2C22-F0DB-C43B424416C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E0ED25AC-02E6-B9BA-04BC-27ECD1E40D75}"/>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FD6D8297-1B4E-E081-34CE-C4DBD9074A95}"/>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0E63752A-DCB8-83C8-D786-24538DC73553}"/>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620630247"/>
      </p:ext>
    </p:extLst>
  </p:cSld>
  <p:clrMapOvr>
    <a:masterClrMapping/>
  </p:clrMapOvr>
  <p:transition>
    <p:fade/>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preserve="1" userDrawn="1">
  <p:cSld name="World map layout, Dark backgroun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E940BB3C-9900-CEEA-993C-671A8DA2C1D3}"/>
              </a:ext>
              <a:ext uri="{C183D7F6-B498-43B3-948B-1728B52AA6E4}">
                <adec:decorative xmlns:adec="http://schemas.microsoft.com/office/drawing/2017/decorative" val="1"/>
              </a:ext>
            </a:extLst>
          </p:cNvPr>
          <p:cNvSpPr>
            <a:spLocks/>
          </p:cNvSpPr>
          <p:nvPr/>
        </p:nvSpPr>
        <p:spPr bwMode="auto">
          <a:xfrm>
            <a:off x="585217" y="1436688"/>
            <a:ext cx="11313095" cy="4838700"/>
          </a:xfrm>
          <a:prstGeom prst="roundRect">
            <a:avLst>
              <a:gd name="adj" fmla="val 2966"/>
            </a:avLst>
          </a:prstGeom>
          <a:solidFill>
            <a:schemeClr val="bg2"/>
          </a:solidFill>
          <a:ln>
            <a:noFill/>
            <a:headEnd type="none" w="med" len="med"/>
            <a:tailEnd type="none" w="med" len="med"/>
          </a:ln>
          <a:effectLst>
            <a:outerShdw blurRad="584200" dist="76200" dir="2520000" sx="97000" sy="97000" algn="ctr" rotWithShape="0">
              <a:schemeClr val="bg1">
                <a:alpha val="32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47" name="Rectangle: Top Corners Rounded 46">
            <a:extLst>
              <a:ext uri="{FF2B5EF4-FFF2-40B4-BE49-F238E27FC236}">
                <a16:creationId xmlns:a16="http://schemas.microsoft.com/office/drawing/2014/main" id="{3A2AFDA7-454D-D9C6-6E54-1A83935AB418}"/>
              </a:ext>
            </a:extLst>
          </p:cNvPr>
          <p:cNvSpPr>
            <a:spLocks/>
          </p:cNvSpPr>
          <p:nvPr userDrawn="1"/>
        </p:nvSpPr>
        <p:spPr bwMode="auto">
          <a:xfrm rot="5400000">
            <a:off x="8253426" y="2627899"/>
            <a:ext cx="4838699" cy="2451071"/>
          </a:xfrm>
          <a:prstGeom prst="round2SameRect">
            <a:avLst>
              <a:gd name="adj1" fmla="val 8110"/>
              <a:gd name="adj2" fmla="val 0"/>
            </a:avLst>
          </a:prstGeom>
          <a:solidFill>
            <a:srgbClr val="C6E3F3"/>
          </a:solidFill>
          <a:ln w="6350">
            <a:noFill/>
          </a:ln>
          <a:effectLst>
            <a:outerShdw blurRad="584200" dist="76200" dir="2520000" sx="97000" sy="97000" algn="tl" rotWithShape="0">
              <a:schemeClr val="tx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noProof="0"/>
          </a:p>
        </p:txBody>
      </p:sp>
      <p:pic>
        <p:nvPicPr>
          <p:cNvPr id="15" name="Picture 14" descr="A world map">
            <a:extLst>
              <a:ext uri="{FF2B5EF4-FFF2-40B4-BE49-F238E27FC236}">
                <a16:creationId xmlns:a16="http://schemas.microsoft.com/office/drawing/2014/main" id="{B1F4AD97-CEE2-3C58-E6A0-A92B155B0C1F}"/>
              </a:ext>
            </a:extLst>
          </p:cNvPr>
          <p:cNvPicPr>
            <a:picLocks noChangeAspect="1"/>
          </p:cNvPicPr>
          <p:nvPr userDrawn="1"/>
        </p:nvPicPr>
        <p:blipFill>
          <a:blip r:embed="rId2">
            <a:duotone>
              <a:prstClr val="black"/>
              <a:schemeClr val="accent5">
                <a:tint val="45000"/>
                <a:satMod val="400000"/>
              </a:schemeClr>
            </a:duotone>
          </a:blip>
          <a:stretch>
            <a:fillRect/>
          </a:stretch>
        </p:blipFill>
        <p:spPr>
          <a:xfrm>
            <a:off x="762267" y="1736154"/>
            <a:ext cx="8490204" cy="4239768"/>
          </a:xfrm>
          <a:prstGeom prst="rect">
            <a:avLst/>
          </a:prstGeom>
        </p:spPr>
      </p:pic>
      <p:sp>
        <p:nvSpPr>
          <p:cNvPr id="63" name="Text Placeholder 62">
            <a:extLst>
              <a:ext uri="{FF2B5EF4-FFF2-40B4-BE49-F238E27FC236}">
                <a16:creationId xmlns:a16="http://schemas.microsoft.com/office/drawing/2014/main" id="{CB5366BC-9563-DED7-5872-B9B00311549E}"/>
              </a:ext>
            </a:extLst>
          </p:cNvPr>
          <p:cNvSpPr>
            <a:spLocks noGrp="1"/>
          </p:cNvSpPr>
          <p:nvPr>
            <p:ph type="body" sz="quarter" idx="10" hasCustomPrompt="1"/>
          </p:nvPr>
        </p:nvSpPr>
        <p:spPr>
          <a:xfrm>
            <a:off x="9632522" y="1600201"/>
            <a:ext cx="2080508" cy="4510313"/>
          </a:xfrm>
        </p:spPr>
        <p:txBody>
          <a:bodyPr>
            <a:noAutofit/>
          </a:bodyPr>
          <a:lstStyle>
            <a:lvl1pPr marL="0" indent="0">
              <a:buNone/>
              <a:defRPr>
                <a:solidFill>
                  <a:schemeClr val="tx1"/>
                </a:solidFill>
              </a:defRPr>
            </a:lvl1pPr>
            <a:lvl2pPr marL="155448" indent="0">
              <a:buNone/>
              <a:defRPr/>
            </a:lvl2pPr>
            <a:lvl3pPr marL="265176" indent="0">
              <a:buNone/>
              <a:defRPr/>
            </a:lvl3pPr>
            <a:lvl4pPr marL="661988" indent="0">
              <a:buNone/>
              <a:defRPr/>
            </a:lvl4pPr>
            <a:lvl5pPr marL="855663" indent="0">
              <a:buNone/>
              <a:defRPr/>
            </a:lvl5pPr>
          </a:lstStyle>
          <a:p>
            <a:pPr lvl="0"/>
            <a:r>
              <a:rPr lang="en-US"/>
              <a:t>Click to add text</a:t>
            </a:r>
          </a:p>
        </p:txBody>
      </p:sp>
      <p:sp>
        <p:nvSpPr>
          <p:cNvPr id="3" name="Title 2">
            <a:extLst>
              <a:ext uri="{FF2B5EF4-FFF2-40B4-BE49-F238E27FC236}">
                <a16:creationId xmlns:a16="http://schemas.microsoft.com/office/drawing/2014/main" id="{695D7E17-D20E-421A-775A-8A2A2238068F}"/>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FD2C9008-68F5-0EAB-B171-92136DA5E8B4}"/>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D0E7B0B4-E844-860D-5105-EEF9E6930B4C}"/>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FF975FEF-B28B-F6B3-FBDB-F521867711A6}"/>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7C23E526-4792-86C7-6563-1E60B4A008CE}"/>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11" name="Rectangle 10">
            <a:extLst>
              <a:ext uri="{FF2B5EF4-FFF2-40B4-BE49-F238E27FC236}">
                <a16:creationId xmlns:a16="http://schemas.microsoft.com/office/drawing/2014/main" id="{520D507B-AC3C-5CC3-02B1-5D1493F12AD2}"/>
              </a:ext>
            </a:extLst>
          </p:cNvPr>
          <p:cNvSpPr/>
          <p:nvPr userDrawn="1"/>
        </p:nvSpPr>
        <p:spPr bwMode="auto">
          <a:xfrm>
            <a:off x="579437" y="1362075"/>
            <a:ext cx="8402637" cy="4913313"/>
          </a:xfrm>
          <a:prstGeom prst="rect">
            <a:avLst/>
          </a:prstGeom>
          <a:gradFill>
            <a:gsLst>
              <a:gs pos="0">
                <a:schemeClr val="bg2">
                  <a:alpha val="75000"/>
                </a:schemeClr>
              </a:gs>
              <a:gs pos="100000">
                <a:schemeClr val="bg2">
                  <a:alpha val="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3625935651"/>
      </p:ext>
    </p:extLst>
  </p:cSld>
  <p:clrMapOvr>
    <a:masterClrMapping/>
  </p:clrMapOvr>
  <p:transition>
    <p:fade/>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preserve="1" userDrawn="1">
  <p:cSld name="Three tiers">
    <p:bg>
      <p:bgPr>
        <a:solidFill>
          <a:schemeClr val="bg2"/>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EFAB10AC-B69F-6C6C-31F5-163F8B497C6D}"/>
              </a:ext>
            </a:extLst>
          </p:cNvPr>
          <p:cNvCxnSpPr>
            <a:cxnSpLocks/>
          </p:cNvCxnSpPr>
          <p:nvPr userDrawn="1"/>
        </p:nvCxnSpPr>
        <p:spPr>
          <a:xfrm>
            <a:off x="1766681" y="1884556"/>
            <a:ext cx="1204686" cy="0"/>
          </a:xfrm>
          <a:prstGeom prst="line">
            <a:avLst/>
          </a:prstGeom>
          <a:ln w="98425" cap="rnd">
            <a:gradFill flip="none" rotWithShape="1">
              <a:gsLst>
                <a:gs pos="0">
                  <a:schemeClr val="accent5">
                    <a:lumMod val="60000"/>
                    <a:lumOff val="40000"/>
                  </a:schemeClr>
                </a:gs>
                <a:gs pos="100000">
                  <a:schemeClr val="accent5"/>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66FEAAE1-7E89-566E-B47A-57AD4FCF2A88}"/>
              </a:ext>
            </a:extLst>
          </p:cNvPr>
          <p:cNvCxnSpPr>
            <a:cxnSpLocks/>
          </p:cNvCxnSpPr>
          <p:nvPr userDrawn="1"/>
        </p:nvCxnSpPr>
        <p:spPr>
          <a:xfrm>
            <a:off x="5491722" y="1884556"/>
            <a:ext cx="1204686" cy="0"/>
          </a:xfrm>
          <a:prstGeom prst="line">
            <a:avLst/>
          </a:prstGeom>
          <a:ln w="98425" cap="rnd">
            <a:gradFill flip="none" rotWithShape="1">
              <a:gsLst>
                <a:gs pos="0">
                  <a:schemeClr val="accent5">
                    <a:lumMod val="60000"/>
                    <a:lumOff val="40000"/>
                  </a:schemeClr>
                </a:gs>
                <a:gs pos="100000">
                  <a:schemeClr val="accent5"/>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21FD971-8D55-B112-5AF2-608F9DF343B5}"/>
              </a:ext>
            </a:extLst>
          </p:cNvPr>
          <p:cNvCxnSpPr>
            <a:cxnSpLocks/>
          </p:cNvCxnSpPr>
          <p:nvPr userDrawn="1"/>
        </p:nvCxnSpPr>
        <p:spPr>
          <a:xfrm>
            <a:off x="9216761" y="1884556"/>
            <a:ext cx="1204686" cy="0"/>
          </a:xfrm>
          <a:prstGeom prst="line">
            <a:avLst/>
          </a:prstGeom>
          <a:ln w="98425" cap="rnd">
            <a:gradFill flip="none" rotWithShape="1">
              <a:gsLst>
                <a:gs pos="0">
                  <a:schemeClr val="accent5">
                    <a:lumMod val="60000"/>
                    <a:lumOff val="40000"/>
                  </a:schemeClr>
                </a:gs>
                <a:gs pos="100000">
                  <a:schemeClr val="accent5"/>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Rectangle: Rounded Corners 5">
            <a:extLst>
              <a:ext uri="{FF2B5EF4-FFF2-40B4-BE49-F238E27FC236}">
                <a16:creationId xmlns:a16="http://schemas.microsoft.com/office/drawing/2014/main" id="{FA5D9B44-A836-CC0E-16A2-21141BD68B06}"/>
              </a:ext>
            </a:extLst>
          </p:cNvPr>
          <p:cNvSpPr>
            <a:spLocks/>
          </p:cNvSpPr>
          <p:nvPr userDrawn="1"/>
        </p:nvSpPr>
        <p:spPr bwMode="auto">
          <a:xfrm>
            <a:off x="586741" y="1884556"/>
            <a:ext cx="3561519" cy="4390830"/>
          </a:xfrm>
          <a:prstGeom prst="roundRect">
            <a:avLst>
              <a:gd name="adj" fmla="val 5296"/>
            </a:avLst>
          </a:pr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7" name="Rectangle: Rounded Corners 6">
            <a:extLst>
              <a:ext uri="{FF2B5EF4-FFF2-40B4-BE49-F238E27FC236}">
                <a16:creationId xmlns:a16="http://schemas.microsoft.com/office/drawing/2014/main" id="{5088173A-A7A2-E248-51FC-6692AD4D47CF}"/>
              </a:ext>
            </a:extLst>
          </p:cNvPr>
          <p:cNvSpPr>
            <a:spLocks/>
          </p:cNvSpPr>
          <p:nvPr userDrawn="1"/>
        </p:nvSpPr>
        <p:spPr bwMode="auto">
          <a:xfrm>
            <a:off x="4313306" y="1884556"/>
            <a:ext cx="3561519" cy="4390830"/>
          </a:xfrm>
          <a:prstGeom prst="roundRect">
            <a:avLst>
              <a:gd name="adj" fmla="val 5296"/>
            </a:avLst>
          </a:pr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8" name="Rectangle: Rounded Corners 7">
            <a:extLst>
              <a:ext uri="{FF2B5EF4-FFF2-40B4-BE49-F238E27FC236}">
                <a16:creationId xmlns:a16="http://schemas.microsoft.com/office/drawing/2014/main" id="{D193B7ED-9937-06FA-A8D9-A14EFC0256A0}"/>
              </a:ext>
            </a:extLst>
          </p:cNvPr>
          <p:cNvSpPr>
            <a:spLocks/>
          </p:cNvSpPr>
          <p:nvPr userDrawn="1"/>
        </p:nvSpPr>
        <p:spPr bwMode="auto">
          <a:xfrm>
            <a:off x="8038345" y="1884556"/>
            <a:ext cx="3561519" cy="4390830"/>
          </a:xfrm>
          <a:prstGeom prst="roundRect">
            <a:avLst>
              <a:gd name="adj" fmla="val 5296"/>
            </a:avLst>
          </a:pr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13" name="Text Placeholder 11">
            <a:extLst>
              <a:ext uri="{FF2B5EF4-FFF2-40B4-BE49-F238E27FC236}">
                <a16:creationId xmlns:a16="http://schemas.microsoft.com/office/drawing/2014/main" id="{F5FC17DB-F369-FD60-F937-6D86368B55F8}"/>
              </a:ext>
            </a:extLst>
          </p:cNvPr>
          <p:cNvSpPr>
            <a:spLocks noGrp="1"/>
          </p:cNvSpPr>
          <p:nvPr>
            <p:ph type="body" sz="quarter" idx="16" hasCustomPrompt="1"/>
          </p:nvPr>
        </p:nvSpPr>
        <p:spPr>
          <a:xfrm>
            <a:off x="584200" y="1523883"/>
            <a:ext cx="3479071" cy="246221"/>
          </a:xfrm>
          <a:prstGeom prst="rect">
            <a:avLst/>
          </a:prstGeom>
        </p:spPr>
        <p:txBody>
          <a:bodyPr anchor="t"/>
          <a:lstStyle>
            <a:lvl1pPr marL="0" indent="0" algn="ctr">
              <a:spcBef>
                <a:spcPts val="0"/>
              </a:spcBef>
              <a:spcAft>
                <a:spcPts val="0"/>
              </a:spcAft>
              <a:buNone/>
              <a:defRPr sz="1600">
                <a:solidFill>
                  <a:schemeClr val="accent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908EA551-F10A-E84D-1885-84662B8E64D6}"/>
              </a:ext>
            </a:extLst>
          </p:cNvPr>
          <p:cNvSpPr>
            <a:spLocks noGrp="1"/>
          </p:cNvSpPr>
          <p:nvPr>
            <p:ph type="body" sz="quarter" idx="15"/>
          </p:nvPr>
        </p:nvSpPr>
        <p:spPr>
          <a:xfrm>
            <a:off x="727139" y="2028001"/>
            <a:ext cx="3280722" cy="715780"/>
          </a:xfrm>
          <a:prstGeom prst="roundRect">
            <a:avLst/>
          </a:prstGeom>
          <a:solidFill>
            <a:schemeClr val="accent5">
              <a:alpha val="25000"/>
            </a:schemeClr>
          </a:solidFill>
          <a:ln>
            <a:noFill/>
          </a:ln>
        </p:spPr>
        <p:txBody>
          <a:bodyPr wrap="square" bIns="91440" anchor="ctr" anchorCtr="0">
            <a:noAutofit/>
          </a:bodyPr>
          <a:lstStyle>
            <a:lvl1pPr marL="0" indent="0" algn="ctr">
              <a:spcAft>
                <a:spcPts val="0"/>
              </a:spcAft>
              <a:buFontTx/>
              <a:buNone/>
              <a:defRPr>
                <a:solidFill>
                  <a:schemeClr val="accent4"/>
                </a:solidFill>
                <a:latin typeface="+mj-lt"/>
              </a:defRPr>
            </a:lvl1pPr>
            <a:lvl2pPr marL="137160" indent="0" algn="ctr">
              <a:spcAft>
                <a:spcPts val="0"/>
              </a:spcAft>
              <a:buFontTx/>
              <a:buNone/>
              <a:defRPr>
                <a:solidFill>
                  <a:schemeClr val="tx1"/>
                </a:solidFill>
              </a:defRPr>
            </a:lvl2pPr>
            <a:lvl3pPr marL="265176" indent="0" algn="ctr">
              <a:spcAft>
                <a:spcPts val="0"/>
              </a:spcAft>
              <a:buFontTx/>
              <a:buNone/>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15" name="Text Placeholder 11">
            <a:extLst>
              <a:ext uri="{FF2B5EF4-FFF2-40B4-BE49-F238E27FC236}">
                <a16:creationId xmlns:a16="http://schemas.microsoft.com/office/drawing/2014/main" id="{6C805E6F-C958-680B-B451-D60BC887347E}"/>
              </a:ext>
            </a:extLst>
          </p:cNvPr>
          <p:cNvSpPr>
            <a:spLocks noGrp="1"/>
          </p:cNvSpPr>
          <p:nvPr>
            <p:ph type="body" sz="quarter" idx="22" hasCustomPrompt="1"/>
          </p:nvPr>
        </p:nvSpPr>
        <p:spPr>
          <a:xfrm>
            <a:off x="4357547" y="1523883"/>
            <a:ext cx="3479071" cy="246221"/>
          </a:xfrm>
          <a:prstGeom prst="rect">
            <a:avLst/>
          </a:prstGeom>
        </p:spPr>
        <p:txBody>
          <a:bodyPr anchor="t"/>
          <a:lstStyle>
            <a:lvl1pPr marL="0" indent="0" algn="ctr">
              <a:spcBef>
                <a:spcPts val="0"/>
              </a:spcBef>
              <a:spcAft>
                <a:spcPts val="0"/>
              </a:spcAft>
              <a:buNone/>
              <a:defRPr sz="1600">
                <a:solidFill>
                  <a:schemeClr val="accent1"/>
                </a:solidFill>
                <a:latin typeface="+mj-lt"/>
              </a:defRPr>
            </a:lvl1pPr>
          </a:lstStyle>
          <a:p>
            <a:pPr lvl="0"/>
            <a:r>
              <a:rPr lang="en-US"/>
              <a:t>CLICK TO EDIT MASTER TEXT STYLES</a:t>
            </a:r>
          </a:p>
        </p:txBody>
      </p:sp>
      <p:sp>
        <p:nvSpPr>
          <p:cNvPr id="16" name="Text Placeholder 3">
            <a:extLst>
              <a:ext uri="{FF2B5EF4-FFF2-40B4-BE49-F238E27FC236}">
                <a16:creationId xmlns:a16="http://schemas.microsoft.com/office/drawing/2014/main" id="{A9AE509D-953D-DAFE-1CFA-CA884266E52F}"/>
              </a:ext>
            </a:extLst>
          </p:cNvPr>
          <p:cNvSpPr>
            <a:spLocks noGrp="1"/>
          </p:cNvSpPr>
          <p:nvPr>
            <p:ph type="body" sz="quarter" idx="23"/>
          </p:nvPr>
        </p:nvSpPr>
        <p:spPr>
          <a:xfrm>
            <a:off x="4453704" y="2028001"/>
            <a:ext cx="3280722" cy="715780"/>
          </a:xfrm>
          <a:prstGeom prst="roundRect">
            <a:avLst/>
          </a:prstGeom>
          <a:solidFill>
            <a:schemeClr val="accent5">
              <a:alpha val="25000"/>
            </a:schemeClr>
          </a:solidFill>
          <a:ln>
            <a:noFill/>
          </a:ln>
        </p:spPr>
        <p:txBody>
          <a:bodyPr wrap="square" bIns="91440" anchor="ctr" anchorCtr="0">
            <a:noAutofit/>
          </a:bodyPr>
          <a:lstStyle>
            <a:lvl1pPr marL="0" indent="0" algn="ctr">
              <a:spcAft>
                <a:spcPts val="0"/>
              </a:spcAft>
              <a:buFontTx/>
              <a:buNone/>
              <a:defRPr>
                <a:solidFill>
                  <a:schemeClr val="accent4"/>
                </a:solidFill>
                <a:latin typeface="+mj-lt"/>
              </a:defRPr>
            </a:lvl1pPr>
            <a:lvl2pPr marL="137160" indent="0" algn="ctr">
              <a:spcAft>
                <a:spcPts val="0"/>
              </a:spcAft>
              <a:buFontTx/>
              <a:buNone/>
              <a:defRPr>
                <a:solidFill>
                  <a:schemeClr val="tx1"/>
                </a:solidFill>
              </a:defRPr>
            </a:lvl2pPr>
            <a:lvl3pPr marL="265176" indent="0" algn="ctr">
              <a:spcAft>
                <a:spcPts val="0"/>
              </a:spcAft>
              <a:buFontTx/>
              <a:buNone/>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17" name="Text Placeholder 11">
            <a:extLst>
              <a:ext uri="{FF2B5EF4-FFF2-40B4-BE49-F238E27FC236}">
                <a16:creationId xmlns:a16="http://schemas.microsoft.com/office/drawing/2014/main" id="{3E1923A9-6862-5E39-000A-ADF4749943CF}"/>
              </a:ext>
            </a:extLst>
          </p:cNvPr>
          <p:cNvSpPr>
            <a:spLocks noGrp="1"/>
          </p:cNvSpPr>
          <p:nvPr>
            <p:ph type="body" sz="quarter" idx="24" hasCustomPrompt="1"/>
          </p:nvPr>
        </p:nvSpPr>
        <p:spPr>
          <a:xfrm>
            <a:off x="8130894" y="1523883"/>
            <a:ext cx="3479071" cy="246221"/>
          </a:xfrm>
          <a:prstGeom prst="rect">
            <a:avLst/>
          </a:prstGeom>
        </p:spPr>
        <p:txBody>
          <a:bodyPr anchor="t"/>
          <a:lstStyle>
            <a:lvl1pPr marL="0" indent="0" algn="ctr">
              <a:spcBef>
                <a:spcPts val="0"/>
              </a:spcBef>
              <a:spcAft>
                <a:spcPts val="0"/>
              </a:spcAft>
              <a:buNone/>
              <a:defRPr sz="1600">
                <a:solidFill>
                  <a:schemeClr val="accent1"/>
                </a:solidFill>
                <a:latin typeface="+mj-lt"/>
              </a:defRPr>
            </a:lvl1pPr>
          </a:lstStyle>
          <a:p>
            <a:pPr lvl="0"/>
            <a:r>
              <a:rPr lang="en-US"/>
              <a:t>CLICK TO EDIT MASTER TEXT STYLES</a:t>
            </a:r>
          </a:p>
        </p:txBody>
      </p:sp>
      <p:sp>
        <p:nvSpPr>
          <p:cNvPr id="18" name="Text Placeholder 3">
            <a:extLst>
              <a:ext uri="{FF2B5EF4-FFF2-40B4-BE49-F238E27FC236}">
                <a16:creationId xmlns:a16="http://schemas.microsoft.com/office/drawing/2014/main" id="{A859BF26-94A7-DE29-683E-3FF26324EB33}"/>
              </a:ext>
            </a:extLst>
          </p:cNvPr>
          <p:cNvSpPr>
            <a:spLocks noGrp="1"/>
          </p:cNvSpPr>
          <p:nvPr>
            <p:ph type="body" sz="quarter" idx="25"/>
          </p:nvPr>
        </p:nvSpPr>
        <p:spPr>
          <a:xfrm>
            <a:off x="8178743" y="2028001"/>
            <a:ext cx="3280722" cy="715780"/>
          </a:xfrm>
          <a:prstGeom prst="roundRect">
            <a:avLst/>
          </a:prstGeom>
          <a:solidFill>
            <a:schemeClr val="accent5">
              <a:alpha val="25000"/>
            </a:schemeClr>
          </a:solidFill>
          <a:ln>
            <a:noFill/>
          </a:ln>
        </p:spPr>
        <p:txBody>
          <a:bodyPr wrap="square" bIns="91440" anchor="ctr" anchorCtr="0">
            <a:noAutofit/>
          </a:bodyPr>
          <a:lstStyle>
            <a:lvl1pPr marL="0" indent="0" algn="ctr">
              <a:spcAft>
                <a:spcPts val="0"/>
              </a:spcAft>
              <a:buFontTx/>
              <a:buNone/>
              <a:defRPr>
                <a:solidFill>
                  <a:schemeClr val="accent4"/>
                </a:solidFill>
                <a:latin typeface="+mj-lt"/>
              </a:defRPr>
            </a:lvl1pPr>
            <a:lvl2pPr marL="137160" indent="0" algn="ctr">
              <a:spcAft>
                <a:spcPts val="0"/>
              </a:spcAft>
              <a:buFontTx/>
              <a:buNone/>
              <a:defRPr>
                <a:solidFill>
                  <a:schemeClr val="tx1"/>
                </a:solidFill>
              </a:defRPr>
            </a:lvl2pPr>
            <a:lvl3pPr marL="265176" indent="0" algn="ctr">
              <a:spcAft>
                <a:spcPts val="0"/>
              </a:spcAft>
              <a:buFontTx/>
              <a:buNone/>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2" name="Title 1">
            <a:extLst>
              <a:ext uri="{FF2B5EF4-FFF2-40B4-BE49-F238E27FC236}">
                <a16:creationId xmlns:a16="http://schemas.microsoft.com/office/drawing/2014/main" id="{94999DC0-852C-16D7-6084-FCD8ED40CD20}"/>
              </a:ext>
            </a:extLst>
          </p:cNvPr>
          <p:cNvSpPr>
            <a:spLocks noGrp="1"/>
          </p:cNvSpPr>
          <p:nvPr>
            <p:ph type="title"/>
          </p:nvPr>
        </p:nvSpPr>
        <p:spPr/>
        <p:txBody>
          <a:bodyPr/>
          <a:lstStyle/>
          <a:p>
            <a:r>
              <a:rPr lang="en-US"/>
              <a:t>Click to edit Master title style</a:t>
            </a:r>
          </a:p>
        </p:txBody>
      </p:sp>
      <p:grpSp>
        <p:nvGrpSpPr>
          <p:cNvPr id="9" name="Group 8">
            <a:extLst>
              <a:ext uri="{FF2B5EF4-FFF2-40B4-BE49-F238E27FC236}">
                <a16:creationId xmlns:a16="http://schemas.microsoft.com/office/drawing/2014/main" id="{93BB296D-7C71-5189-DA05-174212620C25}"/>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10" name="Freeform: Shape 9">
              <a:extLst>
                <a:ext uri="{FF2B5EF4-FFF2-40B4-BE49-F238E27FC236}">
                  <a16:creationId xmlns:a16="http://schemas.microsoft.com/office/drawing/2014/main" id="{B32B7103-6AC5-8FB9-1A3E-2DDD31F0DA0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886293FC-8C38-D72A-32F8-22AB98114A81}"/>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2" name="Freeform: Shape 21">
              <a:extLst>
                <a:ext uri="{FF2B5EF4-FFF2-40B4-BE49-F238E27FC236}">
                  <a16:creationId xmlns:a16="http://schemas.microsoft.com/office/drawing/2014/main" id="{63873657-19D0-141C-AB13-7380437395E1}"/>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234463746"/>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35.xml><?xml version="1.0" encoding="utf-8"?>
<p:sldLayout xmlns:a="http://schemas.openxmlformats.org/drawingml/2006/main" xmlns:r="http://schemas.openxmlformats.org/officeDocument/2006/relationships" xmlns:p="http://schemas.openxmlformats.org/presentationml/2006/main" preserve="1" userDrawn="1">
  <p:cSld name="Timeline slide_2, dark backgroun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B388EB58-AA4E-4176-0CD4-05994212DF34}"/>
              </a:ext>
            </a:extLst>
          </p:cNvPr>
          <p:cNvSpPr>
            <a:spLocks/>
          </p:cNvSpPr>
          <p:nvPr userDrawn="1"/>
        </p:nvSpPr>
        <p:spPr bwMode="auto">
          <a:xfrm>
            <a:off x="293688" y="3188751"/>
            <a:ext cx="11604625" cy="3080285"/>
          </a:xfrm>
          <a:prstGeom prst="roundRect">
            <a:avLst>
              <a:gd name="adj" fmla="val 4422"/>
            </a:avLst>
          </a:prstGeom>
          <a:solidFill>
            <a:schemeClr val="bg2"/>
          </a:solidFill>
          <a:ln>
            <a:noFill/>
            <a:headEnd type="none" w="med" len="med"/>
            <a:tailEnd type="none" w="med" len="med"/>
          </a:ln>
          <a:effectLst>
            <a:outerShdw blurRad="584200" dist="76200" dir="2520000" sx="97000" sy="97000" algn="ctr" rotWithShape="0">
              <a:schemeClr val="bg1">
                <a:alpha val="32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a:gradFill>
                <a:gsLst>
                  <a:gs pos="0">
                    <a:srgbClr val="FFFFFF"/>
                  </a:gs>
                  <a:gs pos="100000">
                    <a:srgbClr val="FFFFFF"/>
                  </a:gs>
                </a:gsLst>
                <a:lin ang="5400000" scaled="0"/>
              </a:gradFill>
              <a:cs typeface="Segoe UI" pitchFamily="34" charset="0"/>
            </a:endParaRPr>
          </a:p>
        </p:txBody>
      </p:sp>
      <p:cxnSp>
        <p:nvCxnSpPr>
          <p:cNvPr id="13" name="Straight Connector 12">
            <a:extLst>
              <a:ext uri="{FF2B5EF4-FFF2-40B4-BE49-F238E27FC236}">
                <a16:creationId xmlns:a16="http://schemas.microsoft.com/office/drawing/2014/main" id="{E29FFFA8-F634-3AFA-0090-46DDF3FBD1C3}"/>
              </a:ext>
            </a:extLst>
          </p:cNvPr>
          <p:cNvCxnSpPr>
            <a:cxnSpLocks/>
          </p:cNvCxnSpPr>
          <p:nvPr userDrawn="1"/>
        </p:nvCxnSpPr>
        <p:spPr>
          <a:xfrm>
            <a:off x="593222" y="3188750"/>
            <a:ext cx="11005556" cy="0"/>
          </a:xfrm>
          <a:prstGeom prst="line">
            <a:avLst/>
          </a:prstGeom>
          <a:ln w="6350">
            <a:solidFill>
              <a:schemeClr val="accent1"/>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D8E28AB-905D-58ED-B04C-F124396CD2DB}"/>
              </a:ext>
            </a:extLst>
          </p:cNvPr>
          <p:cNvCxnSpPr>
            <a:cxnSpLocks/>
          </p:cNvCxnSpPr>
          <p:nvPr userDrawn="1"/>
        </p:nvCxnSpPr>
        <p:spPr>
          <a:xfrm>
            <a:off x="1129557"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0F09B8F-28F4-84C2-AA89-F11521546C31}"/>
              </a:ext>
            </a:extLst>
          </p:cNvPr>
          <p:cNvCxnSpPr>
            <a:cxnSpLocks/>
          </p:cNvCxnSpPr>
          <p:nvPr userDrawn="1"/>
        </p:nvCxnSpPr>
        <p:spPr>
          <a:xfrm>
            <a:off x="3414365"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378D2AE8-4F4B-076D-2168-78C2D29CEB20}"/>
              </a:ext>
            </a:extLst>
          </p:cNvPr>
          <p:cNvCxnSpPr>
            <a:cxnSpLocks/>
          </p:cNvCxnSpPr>
          <p:nvPr userDrawn="1"/>
        </p:nvCxnSpPr>
        <p:spPr>
          <a:xfrm>
            <a:off x="5699173"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362C57E-AFC0-0F9F-BEC7-4BD266A42F72}"/>
              </a:ext>
            </a:extLst>
          </p:cNvPr>
          <p:cNvCxnSpPr>
            <a:cxnSpLocks/>
          </p:cNvCxnSpPr>
          <p:nvPr userDrawn="1"/>
        </p:nvCxnSpPr>
        <p:spPr>
          <a:xfrm>
            <a:off x="7983981"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3A7818B-70A5-2D14-822B-0F0652EF55C2}"/>
              </a:ext>
            </a:extLst>
          </p:cNvPr>
          <p:cNvCxnSpPr>
            <a:cxnSpLocks/>
          </p:cNvCxnSpPr>
          <p:nvPr userDrawn="1"/>
        </p:nvCxnSpPr>
        <p:spPr>
          <a:xfrm>
            <a:off x="10268794"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50" name="Text Placeholder 37">
            <a:extLst>
              <a:ext uri="{FF2B5EF4-FFF2-40B4-BE49-F238E27FC236}">
                <a16:creationId xmlns:a16="http://schemas.microsoft.com/office/drawing/2014/main" id="{B99B6317-1768-D50E-8B75-E668E4A6648E}"/>
              </a:ext>
            </a:extLst>
          </p:cNvPr>
          <p:cNvSpPr>
            <a:spLocks noGrp="1"/>
          </p:cNvSpPr>
          <p:nvPr userDrawn="1">
            <p:ph type="body" sz="quarter" idx="10" hasCustomPrompt="1"/>
          </p:nvPr>
        </p:nvSpPr>
        <p:spPr>
          <a:xfrm>
            <a:off x="584201" y="3410582"/>
            <a:ext cx="1885949" cy="338554"/>
          </a:xfrm>
        </p:spPr>
        <p:txBody>
          <a:bodyPr anchor="ctr">
            <a:noAutofit/>
          </a:bodyPr>
          <a:lstStyle>
            <a:lvl1pPr marL="0" indent="0" algn="ctr">
              <a:buFont typeface="Arial" panose="020B0604020202020204" pitchFamily="34" charset="0"/>
              <a:buNone/>
              <a:defRPr sz="1800">
                <a:latin typeface="+mj-lt"/>
              </a:defRPr>
            </a:lvl1pPr>
          </a:lstStyle>
          <a:p>
            <a:pPr lvl="0"/>
            <a:r>
              <a:rPr lang="en-US"/>
              <a:t>Lorem Ipsum</a:t>
            </a:r>
          </a:p>
        </p:txBody>
      </p:sp>
      <p:sp>
        <p:nvSpPr>
          <p:cNvPr id="55" name="Text Placeholder 54">
            <a:extLst>
              <a:ext uri="{FF2B5EF4-FFF2-40B4-BE49-F238E27FC236}">
                <a16:creationId xmlns:a16="http://schemas.microsoft.com/office/drawing/2014/main" id="{6956B816-D5FE-6878-C7F0-228A2D49C4E3}"/>
              </a:ext>
            </a:extLst>
          </p:cNvPr>
          <p:cNvSpPr>
            <a:spLocks noGrp="1"/>
          </p:cNvSpPr>
          <p:nvPr userDrawn="1">
            <p:ph type="body" sz="quarter" idx="15" hasCustomPrompt="1"/>
          </p:nvPr>
        </p:nvSpPr>
        <p:spPr>
          <a:xfrm>
            <a:off x="584201"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51" name="Text Placeholder 39">
            <a:extLst>
              <a:ext uri="{FF2B5EF4-FFF2-40B4-BE49-F238E27FC236}">
                <a16:creationId xmlns:a16="http://schemas.microsoft.com/office/drawing/2014/main" id="{FBD2C64B-69E4-FEAE-D6F7-87149C3984B9}"/>
              </a:ext>
            </a:extLst>
          </p:cNvPr>
          <p:cNvSpPr>
            <a:spLocks noGrp="1"/>
          </p:cNvSpPr>
          <p:nvPr userDrawn="1">
            <p:ph type="body" sz="quarter" idx="11" hasCustomPrompt="1"/>
          </p:nvPr>
        </p:nvSpPr>
        <p:spPr>
          <a:xfrm>
            <a:off x="2869010" y="3441360"/>
            <a:ext cx="1885949" cy="276999"/>
          </a:xfrm>
        </p:spPr>
        <p:txBody>
          <a:bodyPr anchor="ctr"/>
          <a:lstStyle>
            <a:lvl1pPr marL="0" indent="0" algn="ctr">
              <a:buNone/>
              <a:defRPr lang="en-US" sz="1800" kern="1200" spc="0" baseline="0" dirty="0" smtClean="0">
                <a:solidFill>
                  <a:schemeClr val="tx1"/>
                </a:solidFill>
                <a:latin typeface="+mj-lt"/>
                <a:ea typeface="+mn-ea"/>
                <a:cs typeface="Segoe UI" panose="020B0502040204020203" pitchFamily="34" charset="0"/>
              </a:defRPr>
            </a:lvl1pPr>
            <a:lvl5pPr marL="855663" indent="0">
              <a:buNone/>
              <a:defRPr/>
            </a:lvl5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6" name="Text Placeholder 54">
            <a:extLst>
              <a:ext uri="{FF2B5EF4-FFF2-40B4-BE49-F238E27FC236}">
                <a16:creationId xmlns:a16="http://schemas.microsoft.com/office/drawing/2014/main" id="{40FA8FEC-BDF7-63CD-49BF-97F7AD4686CA}"/>
              </a:ext>
            </a:extLst>
          </p:cNvPr>
          <p:cNvSpPr>
            <a:spLocks noGrp="1"/>
          </p:cNvSpPr>
          <p:nvPr userDrawn="1">
            <p:ph type="body" sz="quarter" idx="16" hasCustomPrompt="1"/>
          </p:nvPr>
        </p:nvSpPr>
        <p:spPr>
          <a:xfrm>
            <a:off x="2869010"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44" name="Text Placeholder 43">
            <a:extLst>
              <a:ext uri="{FF2B5EF4-FFF2-40B4-BE49-F238E27FC236}">
                <a16:creationId xmlns:a16="http://schemas.microsoft.com/office/drawing/2014/main" id="{9AACAD61-22E3-E2BF-ABFB-FB5C5E451C5A}"/>
              </a:ext>
            </a:extLst>
          </p:cNvPr>
          <p:cNvSpPr>
            <a:spLocks noGrp="1"/>
          </p:cNvSpPr>
          <p:nvPr userDrawn="1">
            <p:ph type="body" sz="quarter" idx="12" hasCustomPrompt="1"/>
          </p:nvPr>
        </p:nvSpPr>
        <p:spPr>
          <a:xfrm>
            <a:off x="5153819" y="3441360"/>
            <a:ext cx="1885949" cy="276999"/>
          </a:xfrm>
        </p:spPr>
        <p:txBody>
          <a:bodyPr anchor="ctr"/>
          <a:lstStyle>
            <a:lvl1pPr marL="0" indent="0" algn="ctr">
              <a:buNone/>
              <a:defRPr lang="en-US" sz="1800" kern="1200" spc="0" baseline="0" dirty="0">
                <a:solidFill>
                  <a:schemeClr val="tx1"/>
                </a:solidFill>
                <a:latin typeface="+mj-lt"/>
                <a:ea typeface="+mn-ea"/>
                <a:cs typeface="Segoe UI" panose="020B0502040204020203" pitchFamily="34" charset="0"/>
              </a:defRPr>
            </a:lvl1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7" name="Text Placeholder 54">
            <a:extLst>
              <a:ext uri="{FF2B5EF4-FFF2-40B4-BE49-F238E27FC236}">
                <a16:creationId xmlns:a16="http://schemas.microsoft.com/office/drawing/2014/main" id="{AE2B69B2-2F72-AA22-BBD7-D6F1E9C6E32B}"/>
              </a:ext>
            </a:extLst>
          </p:cNvPr>
          <p:cNvSpPr>
            <a:spLocks noGrp="1"/>
          </p:cNvSpPr>
          <p:nvPr userDrawn="1">
            <p:ph type="body" sz="quarter" idx="17" hasCustomPrompt="1"/>
          </p:nvPr>
        </p:nvSpPr>
        <p:spPr>
          <a:xfrm>
            <a:off x="5153819"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52" name="Text Placeholder 45">
            <a:extLst>
              <a:ext uri="{FF2B5EF4-FFF2-40B4-BE49-F238E27FC236}">
                <a16:creationId xmlns:a16="http://schemas.microsoft.com/office/drawing/2014/main" id="{FDA8E4E0-ECB2-31EC-39D7-17C8E38E9E84}"/>
              </a:ext>
            </a:extLst>
          </p:cNvPr>
          <p:cNvSpPr>
            <a:spLocks noGrp="1"/>
          </p:cNvSpPr>
          <p:nvPr userDrawn="1">
            <p:ph type="body" sz="quarter" idx="13" hasCustomPrompt="1"/>
          </p:nvPr>
        </p:nvSpPr>
        <p:spPr>
          <a:xfrm>
            <a:off x="7438628" y="3441360"/>
            <a:ext cx="1885949" cy="276999"/>
          </a:xfrm>
        </p:spPr>
        <p:txBody>
          <a:bodyPr anchor="ctr"/>
          <a:lstStyle>
            <a:lvl1pPr marL="0" indent="0" algn="ctr">
              <a:buNone/>
              <a:defRPr lang="en-US" sz="1800" kern="1200" spc="0" baseline="0" dirty="0">
                <a:solidFill>
                  <a:schemeClr val="tx1"/>
                </a:solidFill>
                <a:latin typeface="+mj-lt"/>
                <a:ea typeface="+mn-ea"/>
                <a:cs typeface="Segoe UI" panose="020B0502040204020203" pitchFamily="34" charset="0"/>
              </a:defRPr>
            </a:lvl1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8" name="Text Placeholder 54">
            <a:extLst>
              <a:ext uri="{FF2B5EF4-FFF2-40B4-BE49-F238E27FC236}">
                <a16:creationId xmlns:a16="http://schemas.microsoft.com/office/drawing/2014/main" id="{6EBA6E96-4EBE-7181-ECEA-2DBBF0D33F30}"/>
              </a:ext>
            </a:extLst>
          </p:cNvPr>
          <p:cNvSpPr>
            <a:spLocks noGrp="1"/>
          </p:cNvSpPr>
          <p:nvPr userDrawn="1">
            <p:ph type="body" sz="quarter" idx="18" hasCustomPrompt="1"/>
          </p:nvPr>
        </p:nvSpPr>
        <p:spPr>
          <a:xfrm>
            <a:off x="7438628"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53" name="Text Placeholder 47">
            <a:extLst>
              <a:ext uri="{FF2B5EF4-FFF2-40B4-BE49-F238E27FC236}">
                <a16:creationId xmlns:a16="http://schemas.microsoft.com/office/drawing/2014/main" id="{42F8FED3-B415-FF6C-207F-1F36B203186C}"/>
              </a:ext>
            </a:extLst>
          </p:cNvPr>
          <p:cNvSpPr>
            <a:spLocks noGrp="1"/>
          </p:cNvSpPr>
          <p:nvPr userDrawn="1">
            <p:ph type="body" sz="quarter" idx="14" hasCustomPrompt="1"/>
          </p:nvPr>
        </p:nvSpPr>
        <p:spPr>
          <a:xfrm>
            <a:off x="9723439" y="3410582"/>
            <a:ext cx="1885949" cy="338554"/>
          </a:xfrm>
        </p:spPr>
        <p:txBody>
          <a:bodyPr anchor="ctr">
            <a:noAutofit/>
          </a:bodyPr>
          <a:lstStyle>
            <a:lvl1pPr marL="0" indent="0" algn="ctr">
              <a:buNone/>
              <a:defRPr sz="1800"/>
            </a:lvl1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9" name="Text Placeholder 54">
            <a:extLst>
              <a:ext uri="{FF2B5EF4-FFF2-40B4-BE49-F238E27FC236}">
                <a16:creationId xmlns:a16="http://schemas.microsoft.com/office/drawing/2014/main" id="{C1CCA1EF-B23B-3C0F-6B4F-E5C4EFEB154C}"/>
              </a:ext>
            </a:extLst>
          </p:cNvPr>
          <p:cNvSpPr>
            <a:spLocks noGrp="1"/>
          </p:cNvSpPr>
          <p:nvPr userDrawn="1">
            <p:ph type="body" sz="quarter" idx="19" hasCustomPrompt="1"/>
          </p:nvPr>
        </p:nvSpPr>
        <p:spPr>
          <a:xfrm>
            <a:off x="9723439"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3" name="Title 2">
            <a:extLst>
              <a:ext uri="{FF2B5EF4-FFF2-40B4-BE49-F238E27FC236}">
                <a16:creationId xmlns:a16="http://schemas.microsoft.com/office/drawing/2014/main" id="{0E339E00-D4C5-D40A-3646-CA458FE44A52}"/>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C24994D7-DF4F-4AC8-4EB2-4D7696A922FF}"/>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97E3A137-323A-E930-8ABA-36D0B56FF7C2}"/>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7EEAF632-1CB2-94D2-0AA6-B8B9B17AE4D5}"/>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E4E90E3B-6F2F-5342-AD9B-9076819D6D58}"/>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069586086"/>
      </p:ext>
    </p:extLst>
  </p:cSld>
  <p:clrMapOvr>
    <a:masterClrMapping/>
  </p:clrMapOvr>
  <p:transition>
    <p:fade/>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preserve="1" userDrawn="1">
  <p:cSld name="Chart layout_1, Dark background">
    <p:bg>
      <p:bgPr>
        <a:solidFill>
          <a:schemeClr val="bg2"/>
        </a:solidFill>
        <a:effectLst/>
      </p:bgPr>
    </p:bg>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5A492A5E-A4DE-D07C-B1F7-F88582D7E13B}"/>
              </a:ext>
            </a:extLst>
          </p:cNvPr>
          <p:cNvSpPr>
            <a:spLocks/>
          </p:cNvSpPr>
          <p:nvPr userDrawn="1"/>
        </p:nvSpPr>
        <p:spPr bwMode="auto">
          <a:xfrm>
            <a:off x="6488440" y="1447800"/>
            <a:ext cx="5267696" cy="4973638"/>
          </a:xfrm>
          <a:prstGeom prst="roundRect">
            <a:avLst>
              <a:gd name="adj" fmla="val 4422"/>
            </a:avLst>
          </a:prstGeom>
          <a:solidFill>
            <a:schemeClr val="bg2"/>
          </a:solidFill>
          <a:ln>
            <a:noFill/>
            <a:headEnd type="none" w="med" len="med"/>
            <a:tailEnd type="none" w="med" len="med"/>
          </a:ln>
          <a:effectLst>
            <a:outerShdw blurRad="584200" dist="76200" dir="2520000" sx="97000" sy="97000" algn="ctr" rotWithShape="0">
              <a:schemeClr val="bg1">
                <a:alpha val="32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a:gradFill>
                <a:gsLst>
                  <a:gs pos="0">
                    <a:srgbClr val="FFFFFF"/>
                  </a:gs>
                  <a:gs pos="100000">
                    <a:srgbClr val="FFFFFF"/>
                  </a:gs>
                </a:gsLst>
                <a:lin ang="5400000" scaled="0"/>
              </a:gradFill>
              <a:cs typeface="Segoe UI" pitchFamily="34" charset="0"/>
            </a:endParaRPr>
          </a:p>
        </p:txBody>
      </p:sp>
      <p:sp>
        <p:nvSpPr>
          <p:cNvPr id="35" name="Text Placeholder 33">
            <a:extLst>
              <a:ext uri="{FF2B5EF4-FFF2-40B4-BE49-F238E27FC236}">
                <a16:creationId xmlns:a16="http://schemas.microsoft.com/office/drawing/2014/main" id="{F36A671E-83CC-7E6F-5C85-1FB19A87623D}"/>
              </a:ext>
            </a:extLst>
          </p:cNvPr>
          <p:cNvSpPr>
            <a:spLocks noGrp="1"/>
          </p:cNvSpPr>
          <p:nvPr userDrawn="1">
            <p:ph type="body" sz="quarter" idx="12" hasCustomPrompt="1"/>
          </p:nvPr>
        </p:nvSpPr>
        <p:spPr>
          <a:xfrm>
            <a:off x="588264" y="1631224"/>
            <a:ext cx="5267696" cy="307777"/>
          </a:xfrm>
        </p:spPr>
        <p:txBody>
          <a:bodyPr/>
          <a:lstStyle>
            <a:lvl1pPr marL="0" indent="0">
              <a:buNone/>
              <a:defRPr sz="2000">
                <a:latin typeface="+mj-lt"/>
              </a:defRPr>
            </a:lvl1pPr>
          </a:lstStyle>
          <a:p>
            <a:pPr lvl="0"/>
            <a:r>
              <a:rPr lang="en-US"/>
              <a:t>Title</a:t>
            </a:r>
          </a:p>
        </p:txBody>
      </p:sp>
      <p:sp>
        <p:nvSpPr>
          <p:cNvPr id="25" name="Text Placeholder 24">
            <a:extLst>
              <a:ext uri="{FF2B5EF4-FFF2-40B4-BE49-F238E27FC236}">
                <a16:creationId xmlns:a16="http://schemas.microsoft.com/office/drawing/2014/main" id="{CA3A66BE-9304-9D1E-4010-8D4DC3674FD7}"/>
              </a:ext>
            </a:extLst>
          </p:cNvPr>
          <p:cNvSpPr>
            <a:spLocks noGrp="1"/>
          </p:cNvSpPr>
          <p:nvPr userDrawn="1">
            <p:ph type="body" sz="quarter" idx="10" hasCustomPrompt="1"/>
          </p:nvPr>
        </p:nvSpPr>
        <p:spPr>
          <a:xfrm>
            <a:off x="588264" y="2301747"/>
            <a:ext cx="5267696" cy="4119691"/>
          </a:xfrm>
        </p:spPr>
        <p:txBody>
          <a:bodyPr>
            <a:noAutofit/>
          </a:bodyPr>
          <a:lstStyle>
            <a:lvl1pPr marL="0" indent="0">
              <a:buNone/>
              <a:defRPr>
                <a:solidFill>
                  <a:schemeClr val="tx1"/>
                </a:solidFill>
                <a:latin typeface="+mn-lt"/>
              </a:defRPr>
            </a:lvl1pPr>
          </a:lstStyle>
          <a:p>
            <a:pPr marL="137160" marR="0" lvl="0" indent="-137160" algn="l" defTabSz="914400" rtl="0" eaLnBrk="1" fontAlgn="auto" latinLnBrk="0" hangingPunct="1">
              <a:lnSpc>
                <a:spcPct val="100000"/>
              </a:lnSpc>
              <a:spcBef>
                <a:spcPts val="0"/>
              </a:spcBef>
              <a:spcAft>
                <a:spcPts val="600"/>
              </a:spcAft>
              <a:buClrTx/>
              <a:buSzTx/>
              <a:tabLst/>
              <a:defRPr/>
            </a:pPr>
            <a:r>
              <a:rPr kumimoji="0" lang="en-US" sz="1600" b="0" i="0" u="none" strike="noStrike" kern="1200" cap="none" spc="0" normalizeH="0" baseline="0">
                <a:ln>
                  <a:noFill/>
                </a:ln>
                <a:effectLst/>
                <a:uLnTx/>
                <a:uFillTx/>
                <a:latin typeface="Segoe UI"/>
                <a:ea typeface="+mn-ea"/>
                <a:cs typeface="+mn-cs"/>
              </a:rPr>
              <a:t>Content</a:t>
            </a:r>
          </a:p>
        </p:txBody>
      </p:sp>
      <p:sp>
        <p:nvSpPr>
          <p:cNvPr id="13" name="Chart Placeholder 36">
            <a:extLst>
              <a:ext uri="{FF2B5EF4-FFF2-40B4-BE49-F238E27FC236}">
                <a16:creationId xmlns:a16="http://schemas.microsoft.com/office/drawing/2014/main" id="{7D7AD76A-F767-2D25-EAE0-0FCC2BEAF2CD}"/>
              </a:ext>
            </a:extLst>
          </p:cNvPr>
          <p:cNvSpPr>
            <a:spLocks noGrp="1"/>
          </p:cNvSpPr>
          <p:nvPr userDrawn="1">
            <p:ph type="chart" sz="quarter" idx="13"/>
          </p:nvPr>
        </p:nvSpPr>
        <p:spPr>
          <a:xfrm>
            <a:off x="6755440" y="1692281"/>
            <a:ext cx="4733696" cy="4484676"/>
          </a:xfrm>
        </p:spPr>
        <p:txBody>
          <a:bodyPr/>
          <a:lstStyle/>
          <a:p>
            <a:r>
              <a:rPr lang="en-US"/>
              <a:t>Click icon to add chart</a:t>
            </a:r>
          </a:p>
        </p:txBody>
      </p:sp>
      <p:sp>
        <p:nvSpPr>
          <p:cNvPr id="3" name="Title 2">
            <a:extLst>
              <a:ext uri="{FF2B5EF4-FFF2-40B4-BE49-F238E27FC236}">
                <a16:creationId xmlns:a16="http://schemas.microsoft.com/office/drawing/2014/main" id="{B0D16D37-C0EB-DE17-B862-3BB7BD527E15}"/>
              </a:ext>
            </a:extLst>
          </p:cNvPr>
          <p:cNvSpPr>
            <a:spLocks noGrp="1"/>
          </p:cNvSpPr>
          <p:nvPr>
            <p:ph type="title"/>
          </p:nvPr>
        </p:nvSpPr>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E914D27C-70BD-72F7-F538-2AF962B7B835}"/>
              </a:ext>
            </a:extLst>
          </p:cNvPr>
          <p:cNvCxnSpPr/>
          <p:nvPr userDrawn="1"/>
        </p:nvCxnSpPr>
        <p:spPr>
          <a:xfrm>
            <a:off x="579438" y="2143125"/>
            <a:ext cx="5276522" cy="0"/>
          </a:xfrm>
          <a:prstGeom prst="line">
            <a:avLst/>
          </a:prstGeom>
          <a:ln w="3175" cap="rnd">
            <a:solidFill>
              <a:srgbClr val="B1B3B3">
                <a:alpha val="70000"/>
              </a:srgbClr>
            </a:solidFill>
            <a:headEnd type="none" w="lg" len="med"/>
            <a:tailEnd type="oval" w="sm" len="sm"/>
          </a:ln>
        </p:spPr>
        <p:style>
          <a:lnRef idx="1">
            <a:schemeClr val="accent1"/>
          </a:lnRef>
          <a:fillRef idx="0">
            <a:schemeClr val="accent1"/>
          </a:fillRef>
          <a:effectRef idx="0">
            <a:schemeClr val="accent1"/>
          </a:effectRef>
          <a:fontRef idx="minor">
            <a:schemeClr val="tx1"/>
          </a:fontRef>
        </p:style>
      </p:cxnSp>
      <p:grpSp>
        <p:nvGrpSpPr>
          <p:cNvPr id="2" name="Group 1">
            <a:extLst>
              <a:ext uri="{FF2B5EF4-FFF2-40B4-BE49-F238E27FC236}">
                <a16:creationId xmlns:a16="http://schemas.microsoft.com/office/drawing/2014/main" id="{16843B3E-43BD-B293-78B8-AEC5B1139E34}"/>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4AA50685-443F-3B75-1600-2C35DA81D987}"/>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Oval 9">
              <a:extLst>
                <a:ext uri="{FF2B5EF4-FFF2-40B4-BE49-F238E27FC236}">
                  <a16:creationId xmlns:a16="http://schemas.microsoft.com/office/drawing/2014/main" id="{C1A43028-B2C0-95AD-86B1-06A8BDB10B11}"/>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 name="Freeform: Shape 10">
              <a:extLst>
                <a:ext uri="{FF2B5EF4-FFF2-40B4-BE49-F238E27FC236}">
                  <a16:creationId xmlns:a16="http://schemas.microsoft.com/office/drawing/2014/main" id="{90B225D8-9DDE-70A7-694E-68ECD28F2745}"/>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17383924"/>
      </p:ext>
    </p:extLst>
  </p:cSld>
  <p:clrMapOvr>
    <a:masterClrMapping/>
  </p:clrMapOvr>
  <p:transition>
    <p:fade/>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preserve="1" userDrawn="1">
  <p:cSld name="Title only with Venn Diagram, Dark background">
    <p:spTree>
      <p:nvGrpSpPr>
        <p:cNvPr id="1" name=""/>
        <p:cNvGrpSpPr/>
        <p:nvPr/>
      </p:nvGrpSpPr>
      <p:grpSpPr>
        <a:xfrm>
          <a:off x="0" y="0"/>
          <a:ext cx="0" cy="0"/>
          <a:chOff x="0" y="0"/>
          <a:chExt cx="0" cy="0"/>
        </a:xfrm>
      </p:grpSpPr>
      <p:sp>
        <p:nvSpPr>
          <p:cNvPr id="45" name="Rectangle: Rounded Corners 44">
            <a:extLst>
              <a:ext uri="{FF2B5EF4-FFF2-40B4-BE49-F238E27FC236}">
                <a16:creationId xmlns:a16="http://schemas.microsoft.com/office/drawing/2014/main" id="{C769AB16-2561-4903-460A-C0F075BC3673}"/>
              </a:ext>
            </a:extLst>
          </p:cNvPr>
          <p:cNvSpPr/>
          <p:nvPr userDrawn="1"/>
        </p:nvSpPr>
        <p:spPr bwMode="auto">
          <a:xfrm>
            <a:off x="6578600" y="1406774"/>
            <a:ext cx="5021263" cy="4865438"/>
          </a:xfrm>
          <a:prstGeom prst="roundRect">
            <a:avLst>
              <a:gd name="adj" fmla="val 3130"/>
            </a:avLst>
          </a:prstGeom>
          <a:solidFill>
            <a:schemeClr val="bg2"/>
          </a:solidFill>
          <a:ln w="6350">
            <a:noFill/>
          </a:ln>
          <a:effectLst>
            <a:outerShdw blurRad="584200" dist="76200" dir="2520000" sx="97000" sy="97000" algn="tl" rotWithShape="0">
              <a:schemeClr val="bg1">
                <a:alpha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cxnSp>
        <p:nvCxnSpPr>
          <p:cNvPr id="46" name="Straight Connector 45">
            <a:extLst>
              <a:ext uri="{FF2B5EF4-FFF2-40B4-BE49-F238E27FC236}">
                <a16:creationId xmlns:a16="http://schemas.microsoft.com/office/drawing/2014/main" id="{D7E5FAF2-F40E-D251-6528-589EA203CD56}"/>
              </a:ext>
            </a:extLst>
          </p:cNvPr>
          <p:cNvCxnSpPr>
            <a:cxnSpLocks/>
          </p:cNvCxnSpPr>
          <p:nvPr userDrawn="1"/>
        </p:nvCxnSpPr>
        <p:spPr>
          <a:xfrm flipV="1">
            <a:off x="7500203" y="1553827"/>
            <a:ext cx="0" cy="4571333"/>
          </a:xfrm>
          <a:prstGeom prst="line">
            <a:avLst/>
          </a:prstGeom>
          <a:ln w="3175">
            <a:solidFill>
              <a:srgbClr val="B1B3B3"/>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A191352-10E4-65DF-CB4F-6C20CE3FFFF0}"/>
              </a:ext>
            </a:extLst>
          </p:cNvPr>
          <p:cNvCxnSpPr>
            <a:cxnSpLocks/>
          </p:cNvCxnSpPr>
          <p:nvPr userDrawn="1"/>
        </p:nvCxnSpPr>
        <p:spPr>
          <a:xfrm rot="16200000" flipH="1" flipV="1">
            <a:off x="7225883" y="1993290"/>
            <a:ext cx="548640" cy="0"/>
          </a:xfrm>
          <a:prstGeom prst="line">
            <a:avLst/>
          </a:prstGeom>
          <a:ln w="25400" cap="rnd">
            <a:solidFill>
              <a:schemeClr val="accent6"/>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4C3F416-7865-BCFC-E014-2401B83E2A71}"/>
              </a:ext>
            </a:extLst>
          </p:cNvPr>
          <p:cNvCxnSpPr>
            <a:cxnSpLocks/>
          </p:cNvCxnSpPr>
          <p:nvPr userDrawn="1"/>
        </p:nvCxnSpPr>
        <p:spPr>
          <a:xfrm rot="16200000" flipH="1" flipV="1">
            <a:off x="7225883" y="3550650"/>
            <a:ext cx="54864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DDC5C907-1AD6-55B0-692B-F3F0A90A4199}"/>
              </a:ext>
            </a:extLst>
          </p:cNvPr>
          <p:cNvCxnSpPr>
            <a:cxnSpLocks/>
          </p:cNvCxnSpPr>
          <p:nvPr userDrawn="1"/>
        </p:nvCxnSpPr>
        <p:spPr>
          <a:xfrm rot="16200000" flipH="1" flipV="1">
            <a:off x="7225883" y="5108008"/>
            <a:ext cx="548640" cy="0"/>
          </a:xfrm>
          <a:prstGeom prst="line">
            <a:avLst/>
          </a:prstGeom>
          <a:ln w="25400" cap="rnd">
            <a:solidFill>
              <a:srgbClr val="49C5B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56" name="Freeform: Shape 55">
            <a:extLst>
              <a:ext uri="{FF2B5EF4-FFF2-40B4-BE49-F238E27FC236}">
                <a16:creationId xmlns:a16="http://schemas.microsoft.com/office/drawing/2014/main" id="{258A0305-10E3-5263-DEA3-4035B6A496F3}"/>
              </a:ext>
            </a:extLst>
          </p:cNvPr>
          <p:cNvSpPr/>
          <p:nvPr userDrawn="1"/>
        </p:nvSpPr>
        <p:spPr>
          <a:xfrm>
            <a:off x="701650" y="1573698"/>
            <a:ext cx="4811830" cy="4531592"/>
          </a:xfrm>
          <a:custGeom>
            <a:avLst/>
            <a:gdLst>
              <a:gd name="connsiteX0" fmla="*/ 2194687 w 4389374"/>
              <a:gd name="connsiteY0" fmla="*/ 0 h 4133740"/>
              <a:gd name="connsiteX1" fmla="*/ 3435339 w 4389374"/>
              <a:gd name="connsiteY1" fmla="*/ 1240652 h 4133740"/>
              <a:gd name="connsiteX2" fmla="*/ 3360056 w 4389374"/>
              <a:gd name="connsiteY2" fmla="*/ 1667229 h 4133740"/>
              <a:gd name="connsiteX3" fmla="*/ 3358295 w 4389374"/>
              <a:gd name="connsiteY3" fmla="*/ 1671467 h 4133740"/>
              <a:gd name="connsiteX4" fmla="*/ 3398756 w 4389374"/>
              <a:gd name="connsiteY4" fmla="*/ 1677642 h 4133740"/>
              <a:gd name="connsiteX5" fmla="*/ 4389374 w 4389374"/>
              <a:gd name="connsiteY5" fmla="*/ 2893088 h 4133740"/>
              <a:gd name="connsiteX6" fmla="*/ 3148722 w 4389374"/>
              <a:gd name="connsiteY6" fmla="*/ 4133740 h 4133740"/>
              <a:gd name="connsiteX7" fmla="*/ 2271449 w 4389374"/>
              <a:gd name="connsiteY7" fmla="*/ 3770361 h 4133740"/>
              <a:gd name="connsiteX8" fmla="*/ 2194687 w 4389374"/>
              <a:gd name="connsiteY8" fmla="*/ 3685902 h 4133740"/>
              <a:gd name="connsiteX9" fmla="*/ 2117925 w 4389374"/>
              <a:gd name="connsiteY9" fmla="*/ 3770361 h 4133740"/>
              <a:gd name="connsiteX10" fmla="*/ 1240652 w 4389374"/>
              <a:gd name="connsiteY10" fmla="*/ 4133740 h 4133740"/>
              <a:gd name="connsiteX11" fmla="*/ 0 w 4389374"/>
              <a:gd name="connsiteY11" fmla="*/ 2893088 h 4133740"/>
              <a:gd name="connsiteX12" fmla="*/ 990617 w 4389374"/>
              <a:gd name="connsiteY12" fmla="*/ 1677642 h 4133740"/>
              <a:gd name="connsiteX13" fmla="*/ 1032389 w 4389374"/>
              <a:gd name="connsiteY13" fmla="*/ 1671267 h 4133740"/>
              <a:gd name="connsiteX14" fmla="*/ 1009812 w 4389374"/>
              <a:gd name="connsiteY14" fmla="*/ 1609584 h 4133740"/>
              <a:gd name="connsiteX15" fmla="*/ 954035 w 4389374"/>
              <a:gd name="connsiteY15" fmla="*/ 1240652 h 4133740"/>
              <a:gd name="connsiteX16" fmla="*/ 2194687 w 4389374"/>
              <a:gd name="connsiteY16" fmla="*/ 0 h 4133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89374" h="4133740">
                <a:moveTo>
                  <a:pt x="2194687" y="0"/>
                </a:moveTo>
                <a:cubicBezTo>
                  <a:pt x="2879879" y="0"/>
                  <a:pt x="3435339" y="555459"/>
                  <a:pt x="3435339" y="1240652"/>
                </a:cubicBezTo>
                <a:cubicBezTo>
                  <a:pt x="3435339" y="1390538"/>
                  <a:pt x="3408759" y="1534216"/>
                  <a:pt x="3360056" y="1667229"/>
                </a:cubicBezTo>
                <a:lnTo>
                  <a:pt x="3358295" y="1671467"/>
                </a:lnTo>
                <a:lnTo>
                  <a:pt x="3398756" y="1677642"/>
                </a:lnTo>
                <a:cubicBezTo>
                  <a:pt x="3964100" y="1793328"/>
                  <a:pt x="4389374" y="2293544"/>
                  <a:pt x="4389374" y="2893088"/>
                </a:cubicBezTo>
                <a:cubicBezTo>
                  <a:pt x="4389374" y="3578280"/>
                  <a:pt x="3833914" y="4133740"/>
                  <a:pt x="3148722" y="4133740"/>
                </a:cubicBezTo>
                <a:cubicBezTo>
                  <a:pt x="2806126" y="4133740"/>
                  <a:pt x="2495963" y="3994875"/>
                  <a:pt x="2271449" y="3770361"/>
                </a:cubicBezTo>
                <a:lnTo>
                  <a:pt x="2194687" y="3685902"/>
                </a:lnTo>
                <a:lnTo>
                  <a:pt x="2117925" y="3770361"/>
                </a:lnTo>
                <a:cubicBezTo>
                  <a:pt x="1893411" y="3994875"/>
                  <a:pt x="1583248" y="4133740"/>
                  <a:pt x="1240652" y="4133740"/>
                </a:cubicBezTo>
                <a:cubicBezTo>
                  <a:pt x="555459" y="4133740"/>
                  <a:pt x="0" y="3578280"/>
                  <a:pt x="0" y="2893088"/>
                </a:cubicBezTo>
                <a:cubicBezTo>
                  <a:pt x="0" y="2293544"/>
                  <a:pt x="425274" y="1793328"/>
                  <a:pt x="990617" y="1677642"/>
                </a:cubicBezTo>
                <a:lnTo>
                  <a:pt x="1032389" y="1671267"/>
                </a:lnTo>
                <a:lnTo>
                  <a:pt x="1009812" y="1609584"/>
                </a:lnTo>
                <a:cubicBezTo>
                  <a:pt x="973563" y="1493038"/>
                  <a:pt x="954035" y="1369126"/>
                  <a:pt x="954035" y="1240652"/>
                </a:cubicBezTo>
                <a:cubicBezTo>
                  <a:pt x="954035" y="555459"/>
                  <a:pt x="1509494" y="0"/>
                  <a:pt x="2194687" y="0"/>
                </a:cubicBezTo>
                <a:close/>
              </a:path>
            </a:pathLst>
          </a:cu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p>
        </p:txBody>
      </p:sp>
      <p:sp>
        <p:nvSpPr>
          <p:cNvPr id="57" name="Freeform: Shape 56">
            <a:extLst>
              <a:ext uri="{FF2B5EF4-FFF2-40B4-BE49-F238E27FC236}">
                <a16:creationId xmlns:a16="http://schemas.microsoft.com/office/drawing/2014/main" id="{214A146C-5A29-615D-9173-74DA10822BD2}"/>
              </a:ext>
            </a:extLst>
          </p:cNvPr>
          <p:cNvSpPr/>
          <p:nvPr userDrawn="1"/>
        </p:nvSpPr>
        <p:spPr>
          <a:xfrm>
            <a:off x="1842989" y="1669181"/>
            <a:ext cx="2529149" cy="2529149"/>
          </a:xfrm>
          <a:custGeom>
            <a:avLst/>
            <a:gdLst>
              <a:gd name="connsiteX0" fmla="*/ 0 w 1664229"/>
              <a:gd name="connsiteY0" fmla="*/ 832115 h 1664229"/>
              <a:gd name="connsiteX1" fmla="*/ 832115 w 1664229"/>
              <a:gd name="connsiteY1" fmla="*/ 0 h 1664229"/>
              <a:gd name="connsiteX2" fmla="*/ 1664230 w 1664229"/>
              <a:gd name="connsiteY2" fmla="*/ 832115 h 1664229"/>
              <a:gd name="connsiteX3" fmla="*/ 832115 w 1664229"/>
              <a:gd name="connsiteY3" fmla="*/ 1664230 h 1664229"/>
              <a:gd name="connsiteX4" fmla="*/ 0 w 1664229"/>
              <a:gd name="connsiteY4" fmla="*/ 832115 h 166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4229" h="1664229">
                <a:moveTo>
                  <a:pt x="0" y="832115"/>
                </a:moveTo>
                <a:cubicBezTo>
                  <a:pt x="0" y="372551"/>
                  <a:pt x="372551" y="0"/>
                  <a:pt x="832115" y="0"/>
                </a:cubicBezTo>
                <a:cubicBezTo>
                  <a:pt x="1291679" y="0"/>
                  <a:pt x="1664230" y="372551"/>
                  <a:pt x="1664230" y="832115"/>
                </a:cubicBezTo>
                <a:cubicBezTo>
                  <a:pt x="1664230" y="1291679"/>
                  <a:pt x="1291679" y="1664230"/>
                  <a:pt x="832115" y="1664230"/>
                </a:cubicBezTo>
                <a:cubicBezTo>
                  <a:pt x="372551" y="1664230"/>
                  <a:pt x="0" y="1291679"/>
                  <a:pt x="0" y="832115"/>
                </a:cubicBezTo>
                <a:close/>
              </a:path>
            </a:pathLst>
          </a:custGeom>
          <a:solidFill>
            <a:schemeClr val="bg2">
              <a:lumMod val="90000"/>
              <a:lumOff val="10000"/>
              <a:alpha val="10000"/>
            </a:schemeClr>
          </a:solidFill>
          <a:ln w="19050">
            <a:solidFill>
              <a:schemeClr val="accent6"/>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accent1">
                  <a:lumMod val="75000"/>
                </a:schemeClr>
              </a:solidFill>
            </a:endParaRPr>
          </a:p>
        </p:txBody>
      </p:sp>
      <p:sp>
        <p:nvSpPr>
          <p:cNvPr id="58" name="Freeform: Shape 57">
            <a:extLst>
              <a:ext uri="{FF2B5EF4-FFF2-40B4-BE49-F238E27FC236}">
                <a16:creationId xmlns:a16="http://schemas.microsoft.com/office/drawing/2014/main" id="{9CBBB97E-90A7-F728-F9B4-3734E0BC0279}"/>
              </a:ext>
            </a:extLst>
          </p:cNvPr>
          <p:cNvSpPr/>
          <p:nvPr userDrawn="1"/>
        </p:nvSpPr>
        <p:spPr>
          <a:xfrm>
            <a:off x="2888845" y="3480656"/>
            <a:ext cx="2529149" cy="2529149"/>
          </a:xfrm>
          <a:custGeom>
            <a:avLst/>
            <a:gdLst>
              <a:gd name="connsiteX0" fmla="*/ 0 w 1664229"/>
              <a:gd name="connsiteY0" fmla="*/ 832115 h 1664229"/>
              <a:gd name="connsiteX1" fmla="*/ 832115 w 1664229"/>
              <a:gd name="connsiteY1" fmla="*/ 0 h 1664229"/>
              <a:gd name="connsiteX2" fmla="*/ 1664230 w 1664229"/>
              <a:gd name="connsiteY2" fmla="*/ 832115 h 1664229"/>
              <a:gd name="connsiteX3" fmla="*/ 832115 w 1664229"/>
              <a:gd name="connsiteY3" fmla="*/ 1664230 h 1664229"/>
              <a:gd name="connsiteX4" fmla="*/ 0 w 1664229"/>
              <a:gd name="connsiteY4" fmla="*/ 832115 h 166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4229" h="1664229">
                <a:moveTo>
                  <a:pt x="0" y="832115"/>
                </a:moveTo>
                <a:cubicBezTo>
                  <a:pt x="0" y="372551"/>
                  <a:pt x="372551" y="0"/>
                  <a:pt x="832115" y="0"/>
                </a:cubicBezTo>
                <a:cubicBezTo>
                  <a:pt x="1291679" y="0"/>
                  <a:pt x="1664230" y="372551"/>
                  <a:pt x="1664230" y="832115"/>
                </a:cubicBezTo>
                <a:cubicBezTo>
                  <a:pt x="1664230" y="1291679"/>
                  <a:pt x="1291679" y="1664230"/>
                  <a:pt x="832115" y="1664230"/>
                </a:cubicBezTo>
                <a:cubicBezTo>
                  <a:pt x="372551" y="1664230"/>
                  <a:pt x="0" y="1291679"/>
                  <a:pt x="0" y="832115"/>
                </a:cubicBezTo>
                <a:close/>
              </a:path>
            </a:pathLst>
          </a:custGeom>
          <a:solidFill>
            <a:schemeClr val="bg2">
              <a:lumMod val="90000"/>
              <a:lumOff val="10000"/>
              <a:alpha val="10000"/>
            </a:schemeClr>
          </a:solidFill>
          <a:ln w="19050">
            <a:solidFill>
              <a:schemeClr val="accent5"/>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accent1"/>
              </a:solidFill>
            </a:endParaRPr>
          </a:p>
        </p:txBody>
      </p:sp>
      <p:sp>
        <p:nvSpPr>
          <p:cNvPr id="59" name="Freeform: Shape 58">
            <a:extLst>
              <a:ext uri="{FF2B5EF4-FFF2-40B4-BE49-F238E27FC236}">
                <a16:creationId xmlns:a16="http://schemas.microsoft.com/office/drawing/2014/main" id="{B11968FE-FD81-63F6-FC70-BEBB1AF97DA3}"/>
              </a:ext>
            </a:extLst>
          </p:cNvPr>
          <p:cNvSpPr/>
          <p:nvPr userDrawn="1"/>
        </p:nvSpPr>
        <p:spPr>
          <a:xfrm>
            <a:off x="797133" y="3480656"/>
            <a:ext cx="2529149" cy="2529149"/>
          </a:xfrm>
          <a:custGeom>
            <a:avLst/>
            <a:gdLst>
              <a:gd name="connsiteX0" fmla="*/ 0 w 1664229"/>
              <a:gd name="connsiteY0" fmla="*/ 832115 h 1664229"/>
              <a:gd name="connsiteX1" fmla="*/ 832115 w 1664229"/>
              <a:gd name="connsiteY1" fmla="*/ 0 h 1664229"/>
              <a:gd name="connsiteX2" fmla="*/ 1664230 w 1664229"/>
              <a:gd name="connsiteY2" fmla="*/ 832115 h 1664229"/>
              <a:gd name="connsiteX3" fmla="*/ 832115 w 1664229"/>
              <a:gd name="connsiteY3" fmla="*/ 1664230 h 1664229"/>
              <a:gd name="connsiteX4" fmla="*/ 0 w 1664229"/>
              <a:gd name="connsiteY4" fmla="*/ 832115 h 166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4229" h="1664229">
                <a:moveTo>
                  <a:pt x="0" y="832115"/>
                </a:moveTo>
                <a:cubicBezTo>
                  <a:pt x="0" y="372551"/>
                  <a:pt x="372551" y="0"/>
                  <a:pt x="832115" y="0"/>
                </a:cubicBezTo>
                <a:cubicBezTo>
                  <a:pt x="1291679" y="0"/>
                  <a:pt x="1664230" y="372551"/>
                  <a:pt x="1664230" y="832115"/>
                </a:cubicBezTo>
                <a:cubicBezTo>
                  <a:pt x="1664230" y="1291679"/>
                  <a:pt x="1291679" y="1664230"/>
                  <a:pt x="832115" y="1664230"/>
                </a:cubicBezTo>
                <a:cubicBezTo>
                  <a:pt x="372551" y="1664230"/>
                  <a:pt x="0" y="1291679"/>
                  <a:pt x="0" y="832115"/>
                </a:cubicBezTo>
                <a:close/>
              </a:path>
            </a:pathLst>
          </a:custGeom>
          <a:solidFill>
            <a:schemeClr val="bg2">
              <a:lumMod val="90000"/>
              <a:lumOff val="10000"/>
              <a:alpha val="10000"/>
            </a:schemeClr>
          </a:solidFill>
          <a:ln w="19050">
            <a:solidFill>
              <a:srgbClr val="49C5B1"/>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lt1"/>
              </a:solidFill>
            </a:endParaRPr>
          </a:p>
        </p:txBody>
      </p:sp>
      <p:sp>
        <p:nvSpPr>
          <p:cNvPr id="60" name="Freeform: Shape 59">
            <a:extLst>
              <a:ext uri="{FF2B5EF4-FFF2-40B4-BE49-F238E27FC236}">
                <a16:creationId xmlns:a16="http://schemas.microsoft.com/office/drawing/2014/main" id="{27674F74-1024-A8C5-0D9F-9CA360F09EC5}"/>
              </a:ext>
            </a:extLst>
          </p:cNvPr>
          <p:cNvSpPr/>
          <p:nvPr userDrawn="1"/>
        </p:nvSpPr>
        <p:spPr>
          <a:xfrm>
            <a:off x="2421056" y="3454898"/>
            <a:ext cx="1373016" cy="1373014"/>
          </a:xfrm>
          <a:custGeom>
            <a:avLst/>
            <a:gdLst>
              <a:gd name="connsiteX0" fmla="*/ 0 w 3328458"/>
              <a:gd name="connsiteY0" fmla="*/ 1664229 h 3328458"/>
              <a:gd name="connsiteX1" fmla="*/ 1664229 w 3328458"/>
              <a:gd name="connsiteY1" fmla="*/ 0 h 3328458"/>
              <a:gd name="connsiteX2" fmla="*/ 3328458 w 3328458"/>
              <a:gd name="connsiteY2" fmla="*/ 1664229 h 3328458"/>
              <a:gd name="connsiteX3" fmla="*/ 1664229 w 3328458"/>
              <a:gd name="connsiteY3" fmla="*/ 3328458 h 3328458"/>
              <a:gd name="connsiteX4" fmla="*/ 0 w 3328458"/>
              <a:gd name="connsiteY4" fmla="*/ 1664229 h 3328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8458" h="3328458">
                <a:moveTo>
                  <a:pt x="0" y="1664229"/>
                </a:moveTo>
                <a:cubicBezTo>
                  <a:pt x="0" y="745101"/>
                  <a:pt x="745101" y="0"/>
                  <a:pt x="1664229" y="0"/>
                </a:cubicBezTo>
                <a:cubicBezTo>
                  <a:pt x="2583357" y="0"/>
                  <a:pt x="3328458" y="745101"/>
                  <a:pt x="3328458" y="1664229"/>
                </a:cubicBezTo>
                <a:cubicBezTo>
                  <a:pt x="3328458" y="2583357"/>
                  <a:pt x="2583357" y="3328458"/>
                  <a:pt x="1664229" y="3328458"/>
                </a:cubicBezTo>
                <a:cubicBezTo>
                  <a:pt x="745101" y="3328458"/>
                  <a:pt x="0" y="2583357"/>
                  <a:pt x="0" y="1664229"/>
                </a:cubicBezTo>
                <a:close/>
              </a:path>
            </a:pathLst>
          </a:cu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p>
        </p:txBody>
      </p:sp>
      <p:sp>
        <p:nvSpPr>
          <p:cNvPr id="61" name="Freeform 40_1">
            <a:extLst>
              <a:ext uri="{FF2B5EF4-FFF2-40B4-BE49-F238E27FC236}">
                <a16:creationId xmlns:a16="http://schemas.microsoft.com/office/drawing/2014/main" id="{431CC801-0C99-E6E9-10F3-3845225CB878}"/>
              </a:ext>
            </a:extLst>
          </p:cNvPr>
          <p:cNvSpPr/>
          <p:nvPr userDrawn="1"/>
        </p:nvSpPr>
        <p:spPr>
          <a:xfrm>
            <a:off x="2517713" y="3551555"/>
            <a:ext cx="1179702" cy="1179700"/>
          </a:xfrm>
          <a:custGeom>
            <a:avLst/>
            <a:gdLst>
              <a:gd name="connsiteX0" fmla="*/ 0 w 3328458"/>
              <a:gd name="connsiteY0" fmla="*/ 1664229 h 3328458"/>
              <a:gd name="connsiteX1" fmla="*/ 1664229 w 3328458"/>
              <a:gd name="connsiteY1" fmla="*/ 0 h 3328458"/>
              <a:gd name="connsiteX2" fmla="*/ 3328458 w 3328458"/>
              <a:gd name="connsiteY2" fmla="*/ 1664229 h 3328458"/>
              <a:gd name="connsiteX3" fmla="*/ 1664229 w 3328458"/>
              <a:gd name="connsiteY3" fmla="*/ 3328458 h 3328458"/>
              <a:gd name="connsiteX4" fmla="*/ 0 w 3328458"/>
              <a:gd name="connsiteY4" fmla="*/ 1664229 h 3328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8458" h="3328458">
                <a:moveTo>
                  <a:pt x="0" y="1664229"/>
                </a:moveTo>
                <a:cubicBezTo>
                  <a:pt x="0" y="745101"/>
                  <a:pt x="745101" y="0"/>
                  <a:pt x="1664229" y="0"/>
                </a:cubicBezTo>
                <a:cubicBezTo>
                  <a:pt x="2583357" y="0"/>
                  <a:pt x="3328458" y="745101"/>
                  <a:pt x="3328458" y="1664229"/>
                </a:cubicBezTo>
                <a:cubicBezTo>
                  <a:pt x="3328458" y="2583357"/>
                  <a:pt x="2583357" y="3328458"/>
                  <a:pt x="1664229" y="3328458"/>
                </a:cubicBezTo>
                <a:cubicBezTo>
                  <a:pt x="745101" y="3328458"/>
                  <a:pt x="0" y="2583357"/>
                  <a:pt x="0" y="1664229"/>
                </a:cubicBezTo>
                <a:close/>
              </a:path>
            </a:pathLst>
          </a:cu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p>
        </p:txBody>
      </p:sp>
      <p:sp>
        <p:nvSpPr>
          <p:cNvPr id="62" name="Freeform: Shape 61">
            <a:extLst>
              <a:ext uri="{FF2B5EF4-FFF2-40B4-BE49-F238E27FC236}">
                <a16:creationId xmlns:a16="http://schemas.microsoft.com/office/drawing/2014/main" id="{40407436-C2DF-BD66-E440-90B63C303F3C}"/>
              </a:ext>
            </a:extLst>
          </p:cNvPr>
          <p:cNvSpPr/>
          <p:nvPr userDrawn="1"/>
        </p:nvSpPr>
        <p:spPr>
          <a:xfrm>
            <a:off x="606165" y="1478213"/>
            <a:ext cx="5002800" cy="4722562"/>
          </a:xfrm>
          <a:custGeom>
            <a:avLst/>
            <a:gdLst>
              <a:gd name="connsiteX0" fmla="*/ 2281789 w 4563578"/>
              <a:gd name="connsiteY0" fmla="*/ 0 h 4307944"/>
              <a:gd name="connsiteX1" fmla="*/ 3609543 w 4563578"/>
              <a:gd name="connsiteY1" fmla="*/ 1327754 h 4307944"/>
              <a:gd name="connsiteX2" fmla="*/ 3582568 w 4563578"/>
              <a:gd name="connsiteY2" fmla="*/ 1595342 h 4307944"/>
              <a:gd name="connsiteX3" fmla="*/ 3557383 w 4563578"/>
              <a:gd name="connsiteY3" fmla="*/ 1693289 h 4307944"/>
              <a:gd name="connsiteX4" fmla="*/ 3630657 w 4563578"/>
              <a:gd name="connsiteY4" fmla="*/ 1712129 h 4307944"/>
              <a:gd name="connsiteX5" fmla="*/ 4563578 w 4563578"/>
              <a:gd name="connsiteY5" fmla="*/ 2980190 h 4307944"/>
              <a:gd name="connsiteX6" fmla="*/ 3235824 w 4563578"/>
              <a:gd name="connsiteY6" fmla="*/ 4307944 h 4307944"/>
              <a:gd name="connsiteX7" fmla="*/ 2296960 w 4563578"/>
              <a:gd name="connsiteY7" fmla="*/ 3919053 h 4307944"/>
              <a:gd name="connsiteX8" fmla="*/ 2281789 w 4563578"/>
              <a:gd name="connsiteY8" fmla="*/ 3902360 h 4307944"/>
              <a:gd name="connsiteX9" fmla="*/ 2266617 w 4563578"/>
              <a:gd name="connsiteY9" fmla="*/ 3919053 h 4307944"/>
              <a:gd name="connsiteX10" fmla="*/ 1327754 w 4563578"/>
              <a:gd name="connsiteY10" fmla="*/ 4307944 h 4307944"/>
              <a:gd name="connsiteX11" fmla="*/ 0 w 4563578"/>
              <a:gd name="connsiteY11" fmla="*/ 2980190 h 4307944"/>
              <a:gd name="connsiteX12" fmla="*/ 932921 w 4563578"/>
              <a:gd name="connsiteY12" fmla="*/ 1712129 h 4307944"/>
              <a:gd name="connsiteX13" fmla="*/ 1006075 w 4563578"/>
              <a:gd name="connsiteY13" fmla="*/ 1693320 h 4307944"/>
              <a:gd name="connsiteX14" fmla="*/ 993814 w 4563578"/>
              <a:gd name="connsiteY14" fmla="*/ 1651616 h 4307944"/>
              <a:gd name="connsiteX15" fmla="*/ 954035 w 4563578"/>
              <a:gd name="connsiteY15" fmla="*/ 1327754 h 4307944"/>
              <a:gd name="connsiteX16" fmla="*/ 2281789 w 4563578"/>
              <a:gd name="connsiteY16" fmla="*/ 0 h 4307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63578" h="4307944">
                <a:moveTo>
                  <a:pt x="2281789" y="0"/>
                </a:moveTo>
                <a:cubicBezTo>
                  <a:pt x="3015086" y="0"/>
                  <a:pt x="3609543" y="594456"/>
                  <a:pt x="3609543" y="1327754"/>
                </a:cubicBezTo>
                <a:cubicBezTo>
                  <a:pt x="3609543" y="1419416"/>
                  <a:pt x="3600254" y="1508909"/>
                  <a:pt x="3582568" y="1595342"/>
                </a:cubicBezTo>
                <a:lnTo>
                  <a:pt x="3557383" y="1693289"/>
                </a:lnTo>
                <a:lnTo>
                  <a:pt x="3630657" y="1712129"/>
                </a:lnTo>
                <a:cubicBezTo>
                  <a:pt x="4171144" y="1880238"/>
                  <a:pt x="4563578" y="2384386"/>
                  <a:pt x="4563578" y="2980190"/>
                </a:cubicBezTo>
                <a:cubicBezTo>
                  <a:pt x="4563578" y="3713487"/>
                  <a:pt x="3969121" y="4307944"/>
                  <a:pt x="3235824" y="4307944"/>
                </a:cubicBezTo>
                <a:cubicBezTo>
                  <a:pt x="2869175" y="4307944"/>
                  <a:pt x="2537237" y="4159330"/>
                  <a:pt x="2296960" y="3919053"/>
                </a:cubicBezTo>
                <a:lnTo>
                  <a:pt x="2281789" y="3902360"/>
                </a:lnTo>
                <a:lnTo>
                  <a:pt x="2266617" y="3919053"/>
                </a:lnTo>
                <a:cubicBezTo>
                  <a:pt x="2026341" y="4159330"/>
                  <a:pt x="1694402" y="4307944"/>
                  <a:pt x="1327754" y="4307944"/>
                </a:cubicBezTo>
                <a:cubicBezTo>
                  <a:pt x="594456" y="4307944"/>
                  <a:pt x="0" y="3713487"/>
                  <a:pt x="0" y="2980190"/>
                </a:cubicBezTo>
                <a:cubicBezTo>
                  <a:pt x="0" y="2384386"/>
                  <a:pt x="392434" y="1880238"/>
                  <a:pt x="932921" y="1712129"/>
                </a:cubicBezTo>
                <a:lnTo>
                  <a:pt x="1006075" y="1693320"/>
                </a:lnTo>
                <a:lnTo>
                  <a:pt x="993814" y="1651616"/>
                </a:lnTo>
                <a:cubicBezTo>
                  <a:pt x="967832" y="1547958"/>
                  <a:pt x="954035" y="1439467"/>
                  <a:pt x="954035" y="1327754"/>
                </a:cubicBezTo>
                <a:cubicBezTo>
                  <a:pt x="954035" y="594456"/>
                  <a:pt x="1548491" y="0"/>
                  <a:pt x="2281789" y="0"/>
                </a:cubicBezTo>
                <a:close/>
              </a:path>
            </a:pathLst>
          </a:custGeom>
          <a:noFill/>
          <a:ln w="6350">
            <a:solidFill>
              <a:srgbClr val="B1B3B3"/>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lt1"/>
              </a:solidFill>
            </a:endParaRPr>
          </a:p>
        </p:txBody>
      </p:sp>
      <p:sp>
        <p:nvSpPr>
          <p:cNvPr id="63" name="Oval 62">
            <a:extLst>
              <a:ext uri="{FF2B5EF4-FFF2-40B4-BE49-F238E27FC236}">
                <a16:creationId xmlns:a16="http://schemas.microsoft.com/office/drawing/2014/main" id="{7DAD8C8F-1408-00CA-4135-5A52A184B222}"/>
              </a:ext>
            </a:extLst>
          </p:cNvPr>
          <p:cNvSpPr/>
          <p:nvPr userDrawn="1"/>
        </p:nvSpPr>
        <p:spPr bwMode="auto">
          <a:xfrm>
            <a:off x="1646616" y="3289810"/>
            <a:ext cx="67024" cy="67024"/>
          </a:xfrm>
          <a:prstGeom prst="ellipse">
            <a:avLst/>
          </a:prstGeom>
          <a:solidFill>
            <a:srgbClr val="B1B3B3"/>
          </a:solidFill>
          <a:ln w="6350">
            <a:solidFill>
              <a:schemeClr val="tx1">
                <a:lumMod val="75000"/>
                <a:alpha val="24000"/>
              </a:schemeClr>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4" name="Oval 63">
            <a:extLst>
              <a:ext uri="{FF2B5EF4-FFF2-40B4-BE49-F238E27FC236}">
                <a16:creationId xmlns:a16="http://schemas.microsoft.com/office/drawing/2014/main" id="{579845BA-868B-3D7B-04E3-036365C08AFB}"/>
              </a:ext>
            </a:extLst>
          </p:cNvPr>
          <p:cNvSpPr/>
          <p:nvPr userDrawn="1"/>
        </p:nvSpPr>
        <p:spPr bwMode="auto">
          <a:xfrm>
            <a:off x="4472388" y="3289810"/>
            <a:ext cx="67024" cy="67024"/>
          </a:xfrm>
          <a:prstGeom prst="ellipse">
            <a:avLst/>
          </a:prstGeom>
          <a:solidFill>
            <a:srgbClr val="B1B3B3"/>
          </a:solidFill>
          <a:ln w="6350">
            <a:solidFill>
              <a:schemeClr val="tx1">
                <a:lumMod val="75000"/>
                <a:alpha val="24000"/>
              </a:schemeClr>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5" name="Oval 64">
            <a:extLst>
              <a:ext uri="{FF2B5EF4-FFF2-40B4-BE49-F238E27FC236}">
                <a16:creationId xmlns:a16="http://schemas.microsoft.com/office/drawing/2014/main" id="{BFEA6F81-CEFC-B042-2E83-F56E047C2CF3}"/>
              </a:ext>
            </a:extLst>
          </p:cNvPr>
          <p:cNvSpPr/>
          <p:nvPr userDrawn="1"/>
        </p:nvSpPr>
        <p:spPr bwMode="auto">
          <a:xfrm>
            <a:off x="3074052" y="5728940"/>
            <a:ext cx="67024" cy="67024"/>
          </a:xfrm>
          <a:prstGeom prst="ellipse">
            <a:avLst/>
          </a:prstGeom>
          <a:solidFill>
            <a:srgbClr val="B1B3B3"/>
          </a:solidFill>
          <a:ln w="6350">
            <a:solidFill>
              <a:schemeClr val="tx1">
                <a:lumMod val="75000"/>
                <a:alpha val="24000"/>
              </a:schemeClr>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49" name="Text Placeholder 30">
            <a:extLst>
              <a:ext uri="{FF2B5EF4-FFF2-40B4-BE49-F238E27FC236}">
                <a16:creationId xmlns:a16="http://schemas.microsoft.com/office/drawing/2014/main" id="{035DA9BD-0FB9-60FD-35CA-7F94B488A894}"/>
              </a:ext>
            </a:extLst>
          </p:cNvPr>
          <p:cNvSpPr>
            <a:spLocks noGrp="1"/>
          </p:cNvSpPr>
          <p:nvPr userDrawn="1">
            <p:ph type="body" sz="quarter" idx="16" hasCustomPrompt="1"/>
          </p:nvPr>
        </p:nvSpPr>
        <p:spPr>
          <a:xfrm>
            <a:off x="2798305" y="2002397"/>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spAutoFit/>
          </a:bodyPr>
          <a:lstStyle>
            <a:lvl1pPr marL="0" indent="0">
              <a:buNone/>
              <a:defRPr lang="en-US" sz="3600" b="1" dirty="0" smtClean="0">
                <a:solidFill>
                  <a:schemeClr val="accent2"/>
                </a:solidFill>
              </a:defRPr>
            </a:lvl1pPr>
          </a:lstStyle>
          <a:p>
            <a:pPr marL="0" lvl="0" algn="ctr" defTabSz="914367"/>
            <a:r>
              <a:rPr lang="en-US"/>
              <a:t>01</a:t>
            </a:r>
          </a:p>
        </p:txBody>
      </p:sp>
      <p:sp>
        <p:nvSpPr>
          <p:cNvPr id="50" name="Text Placeholder 30">
            <a:extLst>
              <a:ext uri="{FF2B5EF4-FFF2-40B4-BE49-F238E27FC236}">
                <a16:creationId xmlns:a16="http://schemas.microsoft.com/office/drawing/2014/main" id="{3CAA1C09-FECC-CAE2-E2F1-6484D32DB0E7}"/>
              </a:ext>
            </a:extLst>
          </p:cNvPr>
          <p:cNvSpPr>
            <a:spLocks noGrp="1"/>
          </p:cNvSpPr>
          <p:nvPr userDrawn="1">
            <p:ph type="body" sz="quarter" idx="17" hasCustomPrompt="1"/>
          </p:nvPr>
        </p:nvSpPr>
        <p:spPr>
          <a:xfrm>
            <a:off x="2102929" y="2631257"/>
            <a:ext cx="2009268" cy="276999"/>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t">
            <a:spAutoFit/>
          </a:bodyPr>
          <a:lstStyle>
            <a:lvl1pPr marL="0" indent="0" algn="ctr">
              <a:buNone/>
              <a:defRPr lang="en-US" sz="1800" dirty="0" smtClean="0">
                <a:solidFill>
                  <a:schemeClr val="accent2"/>
                </a:solidFill>
                <a:latin typeface="+mj-lt"/>
              </a:defRPr>
            </a:lvl1pPr>
          </a:lstStyle>
          <a:p>
            <a:pPr marL="0" lvl="0" algn="ctr" defTabSz="914367"/>
            <a:r>
              <a:rPr lang="en-US"/>
              <a:t>Text goes here</a:t>
            </a:r>
          </a:p>
        </p:txBody>
      </p:sp>
      <p:sp>
        <p:nvSpPr>
          <p:cNvPr id="53" name="Text Placeholder 30">
            <a:extLst>
              <a:ext uri="{FF2B5EF4-FFF2-40B4-BE49-F238E27FC236}">
                <a16:creationId xmlns:a16="http://schemas.microsoft.com/office/drawing/2014/main" id="{4136C82D-5266-86CB-CB1B-5F653671C0D9}"/>
              </a:ext>
            </a:extLst>
          </p:cNvPr>
          <p:cNvSpPr>
            <a:spLocks noGrp="1"/>
          </p:cNvSpPr>
          <p:nvPr userDrawn="1">
            <p:ph type="body" sz="quarter" idx="20" hasCustomPrompt="1"/>
          </p:nvPr>
        </p:nvSpPr>
        <p:spPr>
          <a:xfrm>
            <a:off x="1466851" y="4153377"/>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spAutoFit/>
          </a:bodyPr>
          <a:lstStyle>
            <a:lvl1pPr marL="0" indent="0">
              <a:buNone/>
              <a:defRPr lang="en-US" sz="3600" b="1" dirty="0" smtClean="0">
                <a:solidFill>
                  <a:srgbClr val="225B62"/>
                </a:solidFill>
              </a:defRPr>
            </a:lvl1pPr>
          </a:lstStyle>
          <a:p>
            <a:pPr marL="0" lvl="0" algn="ctr" defTabSz="914367"/>
            <a:r>
              <a:rPr lang="en-US"/>
              <a:t>03</a:t>
            </a:r>
          </a:p>
        </p:txBody>
      </p:sp>
      <p:sp>
        <p:nvSpPr>
          <p:cNvPr id="54" name="Text Placeholder 30">
            <a:extLst>
              <a:ext uri="{FF2B5EF4-FFF2-40B4-BE49-F238E27FC236}">
                <a16:creationId xmlns:a16="http://schemas.microsoft.com/office/drawing/2014/main" id="{A851BA58-05FA-4D2C-588D-E958965CF619}"/>
              </a:ext>
            </a:extLst>
          </p:cNvPr>
          <p:cNvSpPr>
            <a:spLocks noGrp="1"/>
          </p:cNvSpPr>
          <p:nvPr userDrawn="1">
            <p:ph type="body" sz="quarter" idx="21" hasCustomPrompt="1"/>
          </p:nvPr>
        </p:nvSpPr>
        <p:spPr>
          <a:xfrm>
            <a:off x="771475" y="4782616"/>
            <a:ext cx="2009268" cy="276999"/>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t">
            <a:spAutoFit/>
          </a:bodyPr>
          <a:lstStyle>
            <a:lvl1pPr marL="0" indent="0" algn="ctr">
              <a:buNone/>
              <a:defRPr lang="en-US" sz="1800" dirty="0" smtClean="0">
                <a:solidFill>
                  <a:srgbClr val="225B62"/>
                </a:solidFill>
                <a:latin typeface="+mj-lt"/>
              </a:defRPr>
            </a:lvl1pPr>
          </a:lstStyle>
          <a:p>
            <a:pPr marL="0" lvl="0" algn="ctr" defTabSz="914367"/>
            <a:r>
              <a:rPr lang="en-US"/>
              <a:t>Text goes here</a:t>
            </a:r>
          </a:p>
        </p:txBody>
      </p:sp>
      <p:sp>
        <p:nvSpPr>
          <p:cNvPr id="51" name="Text Placeholder 30">
            <a:extLst>
              <a:ext uri="{FF2B5EF4-FFF2-40B4-BE49-F238E27FC236}">
                <a16:creationId xmlns:a16="http://schemas.microsoft.com/office/drawing/2014/main" id="{F60717C8-603B-D5C6-C292-FD06B7B10DE0}"/>
              </a:ext>
            </a:extLst>
          </p:cNvPr>
          <p:cNvSpPr>
            <a:spLocks noGrp="1"/>
          </p:cNvSpPr>
          <p:nvPr userDrawn="1">
            <p:ph type="body" sz="quarter" idx="18" hasCustomPrompt="1"/>
          </p:nvPr>
        </p:nvSpPr>
        <p:spPr>
          <a:xfrm>
            <a:off x="4129762" y="4153377"/>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spAutoFit/>
          </a:bodyPr>
          <a:lstStyle>
            <a:lvl1pPr marL="0" indent="0">
              <a:buNone/>
              <a:defRPr lang="en-US" sz="3600" b="1" dirty="0" smtClean="0">
                <a:solidFill>
                  <a:schemeClr val="accent1"/>
                </a:solidFill>
              </a:defRPr>
            </a:lvl1pPr>
          </a:lstStyle>
          <a:p>
            <a:pPr marL="0" lvl="0" algn="ctr" defTabSz="914367"/>
            <a:r>
              <a:rPr lang="en-US"/>
              <a:t>02</a:t>
            </a:r>
          </a:p>
        </p:txBody>
      </p:sp>
      <p:sp>
        <p:nvSpPr>
          <p:cNvPr id="52" name="Text Placeholder 30">
            <a:extLst>
              <a:ext uri="{FF2B5EF4-FFF2-40B4-BE49-F238E27FC236}">
                <a16:creationId xmlns:a16="http://schemas.microsoft.com/office/drawing/2014/main" id="{F169CD6A-2AC8-CD78-351F-B1A3F06DD21D}"/>
              </a:ext>
            </a:extLst>
          </p:cNvPr>
          <p:cNvSpPr>
            <a:spLocks noGrp="1"/>
          </p:cNvSpPr>
          <p:nvPr userDrawn="1">
            <p:ph type="body" sz="quarter" idx="19" hasCustomPrompt="1"/>
          </p:nvPr>
        </p:nvSpPr>
        <p:spPr>
          <a:xfrm>
            <a:off x="3434386" y="4782616"/>
            <a:ext cx="2009268" cy="276999"/>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t">
            <a:spAutoFit/>
          </a:bodyPr>
          <a:lstStyle>
            <a:lvl1pPr marL="0" indent="0" algn="ctr">
              <a:buNone/>
              <a:defRPr lang="en-US" sz="1800" dirty="0" smtClean="0">
                <a:solidFill>
                  <a:schemeClr val="accent1"/>
                </a:solidFill>
                <a:latin typeface="+mj-lt"/>
              </a:defRPr>
            </a:lvl1pPr>
          </a:lstStyle>
          <a:p>
            <a:pPr marL="0" lvl="0" algn="ctr" defTabSz="914367"/>
            <a:r>
              <a:rPr lang="en-US"/>
              <a:t>Text goes here</a:t>
            </a:r>
          </a:p>
        </p:txBody>
      </p:sp>
      <p:sp>
        <p:nvSpPr>
          <p:cNvPr id="35" name="Text Placeholder 30">
            <a:extLst>
              <a:ext uri="{FF2B5EF4-FFF2-40B4-BE49-F238E27FC236}">
                <a16:creationId xmlns:a16="http://schemas.microsoft.com/office/drawing/2014/main" id="{476DD35B-E902-1341-148E-4E199F1C1809}"/>
              </a:ext>
            </a:extLst>
          </p:cNvPr>
          <p:cNvSpPr>
            <a:spLocks noGrp="1"/>
          </p:cNvSpPr>
          <p:nvPr userDrawn="1">
            <p:ph type="body" sz="quarter" idx="13" hasCustomPrompt="1"/>
          </p:nvPr>
        </p:nvSpPr>
        <p:spPr>
          <a:xfrm>
            <a:off x="6759669" y="1718970"/>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lstStyle>
            <a:lvl1pPr marL="0" indent="0">
              <a:buNone/>
              <a:defRPr lang="en-US" sz="3600" b="1" dirty="0" smtClean="0">
                <a:solidFill>
                  <a:schemeClr val="accent2"/>
                </a:solidFill>
                <a:cs typeface="+mn-cs"/>
              </a:defRPr>
            </a:lvl1pPr>
          </a:lstStyle>
          <a:p>
            <a:pPr marL="0" lvl="0" algn="r" defTabSz="914367"/>
            <a:r>
              <a:rPr lang="en-US"/>
              <a:t>01</a:t>
            </a:r>
          </a:p>
        </p:txBody>
      </p:sp>
      <p:sp>
        <p:nvSpPr>
          <p:cNvPr id="31" name="Text Placeholder 30">
            <a:extLst>
              <a:ext uri="{FF2B5EF4-FFF2-40B4-BE49-F238E27FC236}">
                <a16:creationId xmlns:a16="http://schemas.microsoft.com/office/drawing/2014/main" id="{365C9F7A-0880-2088-F7EA-5C6969AA6F60}"/>
              </a:ext>
            </a:extLst>
          </p:cNvPr>
          <p:cNvSpPr>
            <a:spLocks noGrp="1"/>
          </p:cNvSpPr>
          <p:nvPr userDrawn="1">
            <p:ph type="body" sz="quarter" idx="10"/>
          </p:nvPr>
        </p:nvSpPr>
        <p:spPr>
          <a:xfrm>
            <a:off x="7701693" y="1666581"/>
            <a:ext cx="3461604" cy="215444"/>
          </a:xfrm>
          <a:noFill/>
        </p:spPr>
        <p:txBody>
          <a:bodyPr wrap="square" lIns="0" tIns="0" rIns="0" bIns="0">
            <a:spAutoFit/>
          </a:bodyPr>
          <a:lstStyle>
            <a:lvl1pPr marL="0" indent="0">
              <a:buNone/>
              <a:defRPr kumimoji="0" lang="en-US" sz="1400" b="0" i="0" u="none" strike="noStrike" cap="none" normalizeH="0" dirty="0" smtClean="0">
                <a:ln>
                  <a:noFill/>
                </a:ln>
                <a:solidFill>
                  <a:schemeClr val="tx1"/>
                </a:solidFill>
                <a:effectLst/>
                <a:uLnTx/>
                <a:uFillTx/>
                <a:cs typeface="+mn-cs"/>
              </a:defRPr>
            </a:lvl1pPr>
          </a:lstStyle>
          <a:p>
            <a:pPr marL="137160" lvl="0" indent="-137160" defTabSz="914367">
              <a:spcBef>
                <a:spcPts val="1200"/>
              </a:spcBef>
            </a:pPr>
            <a:r>
              <a:rPr lang="en-US"/>
              <a:t>Click to edit Master text styles</a:t>
            </a:r>
          </a:p>
        </p:txBody>
      </p:sp>
      <p:sp>
        <p:nvSpPr>
          <p:cNvPr id="36" name="Text Placeholder 30">
            <a:extLst>
              <a:ext uri="{FF2B5EF4-FFF2-40B4-BE49-F238E27FC236}">
                <a16:creationId xmlns:a16="http://schemas.microsoft.com/office/drawing/2014/main" id="{6F3EE8E6-4A77-FEAA-F14E-5E78BAE8406C}"/>
              </a:ext>
            </a:extLst>
          </p:cNvPr>
          <p:cNvSpPr>
            <a:spLocks noGrp="1"/>
          </p:cNvSpPr>
          <p:nvPr userDrawn="1">
            <p:ph type="body" sz="quarter" idx="14" hasCustomPrompt="1"/>
          </p:nvPr>
        </p:nvSpPr>
        <p:spPr>
          <a:xfrm>
            <a:off x="6759669" y="3270972"/>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lstStyle>
            <a:lvl1pPr marL="0" indent="0">
              <a:buNone/>
              <a:defRPr lang="en-US" sz="3600" b="1" dirty="0" smtClean="0">
                <a:solidFill>
                  <a:schemeClr val="accent1"/>
                </a:solidFill>
              </a:defRPr>
            </a:lvl1pPr>
          </a:lstStyle>
          <a:p>
            <a:pPr marL="0" lvl="0" algn="r" defTabSz="914367"/>
            <a:r>
              <a:rPr lang="en-US"/>
              <a:t>02</a:t>
            </a:r>
          </a:p>
        </p:txBody>
      </p:sp>
      <p:sp>
        <p:nvSpPr>
          <p:cNvPr id="32" name="Text Placeholder 30">
            <a:extLst>
              <a:ext uri="{FF2B5EF4-FFF2-40B4-BE49-F238E27FC236}">
                <a16:creationId xmlns:a16="http://schemas.microsoft.com/office/drawing/2014/main" id="{9771CA7C-9E79-EF69-7EF9-8E888420139B}"/>
              </a:ext>
            </a:extLst>
          </p:cNvPr>
          <p:cNvSpPr>
            <a:spLocks noGrp="1"/>
          </p:cNvSpPr>
          <p:nvPr userDrawn="1">
            <p:ph type="body" sz="quarter" idx="11"/>
          </p:nvPr>
        </p:nvSpPr>
        <p:spPr>
          <a:xfrm>
            <a:off x="7701693" y="3223941"/>
            <a:ext cx="3461604" cy="215444"/>
          </a:xfrm>
          <a:noFill/>
        </p:spPr>
        <p:txBody>
          <a:bodyPr wrap="square" lIns="0" tIns="0" rIns="0" bIns="0">
            <a:spAutoFit/>
          </a:bodyPr>
          <a:lstStyle>
            <a:lvl1pPr marL="0" indent="0">
              <a:buNone/>
              <a:defRPr kumimoji="0" lang="en-US" sz="1400" b="0" i="0" u="none" strike="noStrike" cap="none" normalizeH="0" dirty="0" smtClean="0">
                <a:ln>
                  <a:noFill/>
                </a:ln>
                <a:solidFill>
                  <a:schemeClr val="tx1"/>
                </a:solidFill>
                <a:effectLst/>
                <a:uLnTx/>
                <a:uFillTx/>
                <a:cs typeface="+mn-cs"/>
              </a:defRPr>
            </a:lvl1pPr>
          </a:lstStyle>
          <a:p>
            <a:pPr marL="137160" lvl="0" indent="-137160" defTabSz="914367">
              <a:spcBef>
                <a:spcPts val="1200"/>
              </a:spcBef>
            </a:pPr>
            <a:r>
              <a:rPr lang="en-US"/>
              <a:t>Click to edit Master text styles</a:t>
            </a:r>
          </a:p>
        </p:txBody>
      </p:sp>
      <p:sp>
        <p:nvSpPr>
          <p:cNvPr id="37" name="Text Placeholder 30">
            <a:extLst>
              <a:ext uri="{FF2B5EF4-FFF2-40B4-BE49-F238E27FC236}">
                <a16:creationId xmlns:a16="http://schemas.microsoft.com/office/drawing/2014/main" id="{DAB93FC2-B897-7138-4D45-0A65874C3143}"/>
              </a:ext>
            </a:extLst>
          </p:cNvPr>
          <p:cNvSpPr>
            <a:spLocks noGrp="1"/>
          </p:cNvSpPr>
          <p:nvPr userDrawn="1">
            <p:ph type="body" sz="quarter" idx="15" hasCustomPrompt="1"/>
          </p:nvPr>
        </p:nvSpPr>
        <p:spPr>
          <a:xfrm>
            <a:off x="6759669" y="4828330"/>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lstStyle>
            <a:lvl1pPr marL="0" indent="0" algn="r" defTabSz="914367" rtl="0" eaLnBrk="1" latinLnBrk="0" hangingPunct="1">
              <a:buNone/>
              <a:defRPr lang="en-US" sz="3600" b="1" kern="1200" dirty="0" smtClean="0">
                <a:solidFill>
                  <a:srgbClr val="225B62"/>
                </a:solidFill>
                <a:latin typeface="+mn-lt"/>
                <a:ea typeface="+mn-ea"/>
                <a:cs typeface="+mn-cs"/>
              </a:defRPr>
            </a:lvl1pPr>
          </a:lstStyle>
          <a:p>
            <a:pPr marL="0" lvl="0" algn="r" defTabSz="914367"/>
            <a:r>
              <a:rPr lang="en-US"/>
              <a:t>03</a:t>
            </a:r>
          </a:p>
        </p:txBody>
      </p:sp>
      <p:sp>
        <p:nvSpPr>
          <p:cNvPr id="34" name="Text Placeholder 30">
            <a:extLst>
              <a:ext uri="{FF2B5EF4-FFF2-40B4-BE49-F238E27FC236}">
                <a16:creationId xmlns:a16="http://schemas.microsoft.com/office/drawing/2014/main" id="{84EE9A2B-2444-71A6-D334-D0D04F882A4C}"/>
              </a:ext>
            </a:extLst>
          </p:cNvPr>
          <p:cNvSpPr>
            <a:spLocks noGrp="1"/>
          </p:cNvSpPr>
          <p:nvPr userDrawn="1">
            <p:ph type="body" sz="quarter" idx="12"/>
          </p:nvPr>
        </p:nvSpPr>
        <p:spPr>
          <a:xfrm>
            <a:off x="7701693" y="4781299"/>
            <a:ext cx="3461604" cy="215444"/>
          </a:xfrm>
          <a:noFill/>
        </p:spPr>
        <p:txBody>
          <a:bodyPr wrap="square" lIns="0" tIns="0" rIns="0" bIns="0">
            <a:spAutoFit/>
          </a:bodyPr>
          <a:lstStyle>
            <a:lvl1pPr marL="0" indent="0">
              <a:buNone/>
              <a:defRPr kumimoji="0" lang="en-US" sz="1400" b="0" i="0" u="none" strike="noStrike" cap="none" normalizeH="0" dirty="0" smtClean="0">
                <a:ln>
                  <a:noFill/>
                </a:ln>
                <a:solidFill>
                  <a:schemeClr val="tx1"/>
                </a:solidFill>
                <a:effectLst/>
                <a:uLnTx/>
                <a:uFillTx/>
                <a:cs typeface="+mn-cs"/>
              </a:defRPr>
            </a:lvl1pPr>
          </a:lstStyle>
          <a:p>
            <a:pPr marL="137160" lvl="0" indent="-137160" defTabSz="914367">
              <a:spcBef>
                <a:spcPts val="1200"/>
              </a:spcBef>
            </a:pPr>
            <a:r>
              <a:rPr lang="en-US"/>
              <a:t>Click to edit Master text styles</a:t>
            </a:r>
          </a:p>
        </p:txBody>
      </p:sp>
      <p:sp>
        <p:nvSpPr>
          <p:cNvPr id="3" name="Title 2">
            <a:extLst>
              <a:ext uri="{FF2B5EF4-FFF2-40B4-BE49-F238E27FC236}">
                <a16:creationId xmlns:a16="http://schemas.microsoft.com/office/drawing/2014/main" id="{07C08EB7-10A1-B159-6492-F5018C1A2B56}"/>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0AD62D60-DF50-F318-03FC-2E09FF70BED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4E0A8FC0-5E98-54EF-64D8-1070AB05342B}"/>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E7F87AFE-834B-869E-2035-F9048E0BB60E}"/>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A092CE7F-6A63-CAC5-C07B-20FAC08FEFD1}"/>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972961142"/>
      </p:ext>
    </p:extLst>
  </p:cSld>
  <p:clrMapOvr>
    <a:masterClrMapping/>
  </p:clrMapOvr>
  <p:transition>
    <p:fade/>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preserve="1" userDrawn="1">
  <p:cSld name="Timeline slide_1, dark background">
    <p:spTree>
      <p:nvGrpSpPr>
        <p:cNvPr id="1" name=""/>
        <p:cNvGrpSpPr/>
        <p:nvPr/>
      </p:nvGrpSpPr>
      <p:grpSpPr>
        <a:xfrm>
          <a:off x="0" y="0"/>
          <a:ext cx="0" cy="0"/>
          <a:chOff x="0" y="0"/>
          <a:chExt cx="0" cy="0"/>
        </a:xfrm>
      </p:grpSpPr>
      <p:sp>
        <p:nvSpPr>
          <p:cNvPr id="22" name="Text Placeholder 51">
            <a:extLst>
              <a:ext uri="{FF2B5EF4-FFF2-40B4-BE49-F238E27FC236}">
                <a16:creationId xmlns:a16="http://schemas.microsoft.com/office/drawing/2014/main" id="{826A3B8C-5763-D116-7751-0AFAA250335D}"/>
              </a:ext>
            </a:extLst>
          </p:cNvPr>
          <p:cNvSpPr>
            <a:spLocks noGrp="1"/>
          </p:cNvSpPr>
          <p:nvPr>
            <p:ph type="body" sz="quarter" idx="10"/>
          </p:nvPr>
        </p:nvSpPr>
        <p:spPr>
          <a:xfrm>
            <a:off x="698314" y="2016192"/>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3" name="Text Placeholder 51">
            <a:extLst>
              <a:ext uri="{FF2B5EF4-FFF2-40B4-BE49-F238E27FC236}">
                <a16:creationId xmlns:a16="http://schemas.microsoft.com/office/drawing/2014/main" id="{771AC4F7-48C7-C533-639B-C6C11E63212E}"/>
              </a:ext>
            </a:extLst>
          </p:cNvPr>
          <p:cNvSpPr>
            <a:spLocks noGrp="1"/>
          </p:cNvSpPr>
          <p:nvPr>
            <p:ph type="body" sz="quarter" idx="11"/>
          </p:nvPr>
        </p:nvSpPr>
        <p:spPr>
          <a:xfrm>
            <a:off x="698314" y="2378849"/>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32" name="Text Placeholder 51">
            <a:extLst>
              <a:ext uri="{FF2B5EF4-FFF2-40B4-BE49-F238E27FC236}">
                <a16:creationId xmlns:a16="http://schemas.microsoft.com/office/drawing/2014/main" id="{D3F3496D-5B25-14D0-F8BE-3B75438DC5EF}"/>
              </a:ext>
            </a:extLst>
          </p:cNvPr>
          <p:cNvSpPr>
            <a:spLocks noGrp="1"/>
          </p:cNvSpPr>
          <p:nvPr>
            <p:ph type="body" sz="quarter" idx="22" hasCustomPrompt="1"/>
          </p:nvPr>
        </p:nvSpPr>
        <p:spPr>
          <a:xfrm>
            <a:off x="698315"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3" name="Text Placeholder 51">
            <a:extLst>
              <a:ext uri="{FF2B5EF4-FFF2-40B4-BE49-F238E27FC236}">
                <a16:creationId xmlns:a16="http://schemas.microsoft.com/office/drawing/2014/main" id="{D3F1873A-7A04-F9BE-402B-33E1EB84E37D}"/>
              </a:ext>
            </a:extLst>
          </p:cNvPr>
          <p:cNvSpPr>
            <a:spLocks noGrp="1"/>
          </p:cNvSpPr>
          <p:nvPr>
            <p:ph type="body" sz="quarter" idx="23" hasCustomPrompt="1"/>
          </p:nvPr>
        </p:nvSpPr>
        <p:spPr>
          <a:xfrm>
            <a:off x="2524442"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12" name="Text Placeholder 51">
            <a:extLst>
              <a:ext uri="{FF2B5EF4-FFF2-40B4-BE49-F238E27FC236}">
                <a16:creationId xmlns:a16="http://schemas.microsoft.com/office/drawing/2014/main" id="{B1382C34-2A2F-992E-909D-04570726F9F2}"/>
              </a:ext>
            </a:extLst>
          </p:cNvPr>
          <p:cNvSpPr>
            <a:spLocks noGrp="1"/>
          </p:cNvSpPr>
          <p:nvPr>
            <p:ph type="body" sz="quarter" idx="16"/>
          </p:nvPr>
        </p:nvSpPr>
        <p:spPr>
          <a:xfrm>
            <a:off x="2524441" y="4134763"/>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13" name="Text Placeholder 51">
            <a:extLst>
              <a:ext uri="{FF2B5EF4-FFF2-40B4-BE49-F238E27FC236}">
                <a16:creationId xmlns:a16="http://schemas.microsoft.com/office/drawing/2014/main" id="{54A74D0A-7D6D-1E62-D4FA-AC1534816A3A}"/>
              </a:ext>
            </a:extLst>
          </p:cNvPr>
          <p:cNvSpPr>
            <a:spLocks noGrp="1"/>
          </p:cNvSpPr>
          <p:nvPr>
            <p:ph type="body" sz="quarter" idx="17"/>
          </p:nvPr>
        </p:nvSpPr>
        <p:spPr>
          <a:xfrm>
            <a:off x="2524441" y="4466643"/>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24" name="Text Placeholder 51">
            <a:extLst>
              <a:ext uri="{FF2B5EF4-FFF2-40B4-BE49-F238E27FC236}">
                <a16:creationId xmlns:a16="http://schemas.microsoft.com/office/drawing/2014/main" id="{7BCE99A3-C7C5-EFCE-4C64-D77A51DC3C15}"/>
              </a:ext>
            </a:extLst>
          </p:cNvPr>
          <p:cNvSpPr>
            <a:spLocks noGrp="1"/>
          </p:cNvSpPr>
          <p:nvPr>
            <p:ph type="body" sz="quarter" idx="12"/>
          </p:nvPr>
        </p:nvSpPr>
        <p:spPr>
          <a:xfrm>
            <a:off x="4350568" y="2016192"/>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5" name="Text Placeholder 51">
            <a:extLst>
              <a:ext uri="{FF2B5EF4-FFF2-40B4-BE49-F238E27FC236}">
                <a16:creationId xmlns:a16="http://schemas.microsoft.com/office/drawing/2014/main" id="{73CDAE8C-1936-AF65-4BF9-2772EDF84229}"/>
              </a:ext>
            </a:extLst>
          </p:cNvPr>
          <p:cNvSpPr>
            <a:spLocks noGrp="1"/>
          </p:cNvSpPr>
          <p:nvPr>
            <p:ph type="body" sz="quarter" idx="13"/>
          </p:nvPr>
        </p:nvSpPr>
        <p:spPr>
          <a:xfrm>
            <a:off x="4350568" y="2378849"/>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34" name="Text Placeholder 51">
            <a:extLst>
              <a:ext uri="{FF2B5EF4-FFF2-40B4-BE49-F238E27FC236}">
                <a16:creationId xmlns:a16="http://schemas.microsoft.com/office/drawing/2014/main" id="{B092AF45-12BF-8B5B-6816-DCE096D3E4CD}"/>
              </a:ext>
            </a:extLst>
          </p:cNvPr>
          <p:cNvSpPr>
            <a:spLocks noGrp="1"/>
          </p:cNvSpPr>
          <p:nvPr>
            <p:ph type="body" sz="quarter" idx="24" hasCustomPrompt="1"/>
          </p:nvPr>
        </p:nvSpPr>
        <p:spPr>
          <a:xfrm>
            <a:off x="4350569"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5" name="Text Placeholder 51">
            <a:extLst>
              <a:ext uri="{FF2B5EF4-FFF2-40B4-BE49-F238E27FC236}">
                <a16:creationId xmlns:a16="http://schemas.microsoft.com/office/drawing/2014/main" id="{0A925116-9F0B-C539-F4B3-40B845F57399}"/>
              </a:ext>
            </a:extLst>
          </p:cNvPr>
          <p:cNvSpPr>
            <a:spLocks noGrp="1"/>
          </p:cNvSpPr>
          <p:nvPr>
            <p:ph type="body" sz="quarter" idx="25" hasCustomPrompt="1"/>
          </p:nvPr>
        </p:nvSpPr>
        <p:spPr>
          <a:xfrm>
            <a:off x="6176696"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28" name="Text Placeholder 51">
            <a:extLst>
              <a:ext uri="{FF2B5EF4-FFF2-40B4-BE49-F238E27FC236}">
                <a16:creationId xmlns:a16="http://schemas.microsoft.com/office/drawing/2014/main" id="{5CD0F5CC-66E7-5FC7-DFDA-010E47CBD52A}"/>
              </a:ext>
            </a:extLst>
          </p:cNvPr>
          <p:cNvSpPr>
            <a:spLocks noGrp="1"/>
          </p:cNvSpPr>
          <p:nvPr>
            <p:ph type="body" sz="quarter" idx="18"/>
          </p:nvPr>
        </p:nvSpPr>
        <p:spPr>
          <a:xfrm>
            <a:off x="6176695" y="4134763"/>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9" name="Text Placeholder 51">
            <a:extLst>
              <a:ext uri="{FF2B5EF4-FFF2-40B4-BE49-F238E27FC236}">
                <a16:creationId xmlns:a16="http://schemas.microsoft.com/office/drawing/2014/main" id="{82B3C584-3D27-03E8-5E21-5364C89EEFCD}"/>
              </a:ext>
            </a:extLst>
          </p:cNvPr>
          <p:cNvSpPr>
            <a:spLocks noGrp="1"/>
          </p:cNvSpPr>
          <p:nvPr>
            <p:ph type="body" sz="quarter" idx="19"/>
          </p:nvPr>
        </p:nvSpPr>
        <p:spPr>
          <a:xfrm>
            <a:off x="6176695" y="4466643"/>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26" name="Text Placeholder 51">
            <a:extLst>
              <a:ext uri="{FF2B5EF4-FFF2-40B4-BE49-F238E27FC236}">
                <a16:creationId xmlns:a16="http://schemas.microsoft.com/office/drawing/2014/main" id="{288E705E-8F32-4FFF-9E0F-650E18488676}"/>
              </a:ext>
            </a:extLst>
          </p:cNvPr>
          <p:cNvSpPr>
            <a:spLocks noGrp="1"/>
          </p:cNvSpPr>
          <p:nvPr>
            <p:ph type="body" sz="quarter" idx="14"/>
          </p:nvPr>
        </p:nvSpPr>
        <p:spPr>
          <a:xfrm>
            <a:off x="8002822" y="2016192"/>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7" name="Text Placeholder 51">
            <a:extLst>
              <a:ext uri="{FF2B5EF4-FFF2-40B4-BE49-F238E27FC236}">
                <a16:creationId xmlns:a16="http://schemas.microsoft.com/office/drawing/2014/main" id="{9D7F0635-626A-AE16-51D9-1B946442F975}"/>
              </a:ext>
            </a:extLst>
          </p:cNvPr>
          <p:cNvSpPr>
            <a:spLocks noGrp="1"/>
          </p:cNvSpPr>
          <p:nvPr>
            <p:ph type="body" sz="quarter" idx="15"/>
          </p:nvPr>
        </p:nvSpPr>
        <p:spPr>
          <a:xfrm>
            <a:off x="8002822" y="2378849"/>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36" name="Text Placeholder 51">
            <a:extLst>
              <a:ext uri="{FF2B5EF4-FFF2-40B4-BE49-F238E27FC236}">
                <a16:creationId xmlns:a16="http://schemas.microsoft.com/office/drawing/2014/main" id="{BB80EC73-190A-0ACA-8184-492CDD32FF8D}"/>
              </a:ext>
            </a:extLst>
          </p:cNvPr>
          <p:cNvSpPr>
            <a:spLocks noGrp="1"/>
          </p:cNvSpPr>
          <p:nvPr>
            <p:ph type="body" sz="quarter" idx="26" hasCustomPrompt="1"/>
          </p:nvPr>
        </p:nvSpPr>
        <p:spPr>
          <a:xfrm>
            <a:off x="8002823"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7" name="Text Placeholder 51">
            <a:extLst>
              <a:ext uri="{FF2B5EF4-FFF2-40B4-BE49-F238E27FC236}">
                <a16:creationId xmlns:a16="http://schemas.microsoft.com/office/drawing/2014/main" id="{56CDDA14-2B1D-08A1-5B09-32E4A756DC57}"/>
              </a:ext>
            </a:extLst>
          </p:cNvPr>
          <p:cNvSpPr>
            <a:spLocks noGrp="1"/>
          </p:cNvSpPr>
          <p:nvPr>
            <p:ph type="body" sz="quarter" idx="27" hasCustomPrompt="1"/>
          </p:nvPr>
        </p:nvSpPr>
        <p:spPr>
          <a:xfrm>
            <a:off x="9828950"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0" name="Text Placeholder 51">
            <a:extLst>
              <a:ext uri="{FF2B5EF4-FFF2-40B4-BE49-F238E27FC236}">
                <a16:creationId xmlns:a16="http://schemas.microsoft.com/office/drawing/2014/main" id="{7DF8F357-95AD-6C4B-0F49-368D37D3E95D}"/>
              </a:ext>
            </a:extLst>
          </p:cNvPr>
          <p:cNvSpPr>
            <a:spLocks noGrp="1"/>
          </p:cNvSpPr>
          <p:nvPr>
            <p:ph type="body" sz="quarter" idx="20"/>
          </p:nvPr>
        </p:nvSpPr>
        <p:spPr>
          <a:xfrm>
            <a:off x="9828950" y="4134763"/>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31" name="Text Placeholder 51">
            <a:extLst>
              <a:ext uri="{FF2B5EF4-FFF2-40B4-BE49-F238E27FC236}">
                <a16:creationId xmlns:a16="http://schemas.microsoft.com/office/drawing/2014/main" id="{7CDEA76C-DF3E-CC64-EB91-6F75E58152A7}"/>
              </a:ext>
            </a:extLst>
          </p:cNvPr>
          <p:cNvSpPr>
            <a:spLocks noGrp="1"/>
          </p:cNvSpPr>
          <p:nvPr>
            <p:ph type="body" sz="quarter" idx="21"/>
          </p:nvPr>
        </p:nvSpPr>
        <p:spPr>
          <a:xfrm>
            <a:off x="9828950" y="4466643"/>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2" name="Title 1">
            <a:extLst>
              <a:ext uri="{FF2B5EF4-FFF2-40B4-BE49-F238E27FC236}">
                <a16:creationId xmlns:a16="http://schemas.microsoft.com/office/drawing/2014/main" id="{5363EAAE-A7CB-52AE-A15D-D32AA5C8AE39}"/>
              </a:ext>
            </a:extLst>
          </p:cNvPr>
          <p:cNvSpPr>
            <a:spLocks noGrp="1"/>
          </p:cNvSpPr>
          <p:nvPr>
            <p:ph type="title"/>
          </p:nvPr>
        </p:nvSpPr>
        <p:spPr/>
        <p:txBody>
          <a:bodyPr/>
          <a:lstStyle/>
          <a:p>
            <a:r>
              <a:rPr lang="en-US"/>
              <a:t>Click to edit Master title style</a:t>
            </a:r>
          </a:p>
        </p:txBody>
      </p:sp>
      <p:grpSp>
        <p:nvGrpSpPr>
          <p:cNvPr id="7" name="Group 6">
            <a:extLst>
              <a:ext uri="{FF2B5EF4-FFF2-40B4-BE49-F238E27FC236}">
                <a16:creationId xmlns:a16="http://schemas.microsoft.com/office/drawing/2014/main" id="{470E600C-B8E0-6739-0A34-19382B5C7E9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8EDCF77E-BAA7-1A5F-50CD-BE835836AB27}"/>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40EF0296-743D-CCB9-045E-3F6C43218446}"/>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D8540B36-AFD4-82AD-8DDD-0F3CB36E2C4C}"/>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211976346"/>
      </p:ext>
    </p:extLst>
  </p:cSld>
  <p:clrMapOvr>
    <a:masterClrMapping/>
  </p:clrMapOvr>
  <p:transition>
    <p:fade/>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preserve="1" userDrawn="1">
  <p:cSld name="Slide with image header, Dark Background">
    <p:spTree>
      <p:nvGrpSpPr>
        <p:cNvPr id="1" name=""/>
        <p:cNvGrpSpPr/>
        <p:nvPr/>
      </p:nvGrpSpPr>
      <p:grpSpPr>
        <a:xfrm>
          <a:off x="0" y="0"/>
          <a:ext cx="0" cy="0"/>
          <a:chOff x="0" y="0"/>
          <a:chExt cx="0" cy="0"/>
        </a:xfrm>
      </p:grpSpPr>
      <p:sp>
        <p:nvSpPr>
          <p:cNvPr id="23" name="Picture Placeholder 21">
            <a:extLst>
              <a:ext uri="{FF2B5EF4-FFF2-40B4-BE49-F238E27FC236}">
                <a16:creationId xmlns:a16="http://schemas.microsoft.com/office/drawing/2014/main" id="{37171BBF-C575-4A9A-53A8-7B8C3D1731FA}"/>
              </a:ext>
            </a:extLst>
          </p:cNvPr>
          <p:cNvSpPr>
            <a:spLocks noGrp="1"/>
          </p:cNvSpPr>
          <p:nvPr>
            <p:ph type="pic" sz="quarter" idx="10" hasCustomPrompt="1"/>
          </p:nvPr>
        </p:nvSpPr>
        <p:spPr>
          <a:xfrm>
            <a:off x="0" y="1"/>
            <a:ext cx="12192000" cy="3867488"/>
          </a:xfrm>
        </p:spPr>
        <p:txBody>
          <a:bodyPr tIns="0" bIns="914400" anchor="ctr">
            <a:noAutofit/>
          </a:bodyPr>
          <a:lstStyle>
            <a:lvl1pPr marL="0" indent="0" algn="ctr">
              <a:buNone/>
              <a:defRPr/>
            </a:lvl1pPr>
          </a:lstStyle>
          <a:p>
            <a:r>
              <a:rPr lang="en-US"/>
              <a:t>Click to add picture</a:t>
            </a:r>
          </a:p>
        </p:txBody>
      </p:sp>
      <p:sp>
        <p:nvSpPr>
          <p:cNvPr id="14" name="Rectangle 13">
            <a:extLst>
              <a:ext uri="{FF2B5EF4-FFF2-40B4-BE49-F238E27FC236}">
                <a16:creationId xmlns:a16="http://schemas.microsoft.com/office/drawing/2014/main" id="{9962384D-2479-1576-187F-98E8DED812D1}"/>
              </a:ext>
              <a:ext uri="{C183D7F6-B498-43B3-948B-1728B52AA6E4}">
                <adec:decorative xmlns:adec="http://schemas.microsoft.com/office/drawing/2017/decorative" val="1"/>
              </a:ext>
            </a:extLst>
          </p:cNvPr>
          <p:cNvSpPr/>
          <p:nvPr userDrawn="1"/>
        </p:nvSpPr>
        <p:spPr bwMode="auto">
          <a:xfrm>
            <a:off x="-1" y="3867490"/>
            <a:ext cx="12192000" cy="87320"/>
          </a:xfrm>
          <a:prstGeom prst="rect">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2" name="TextBox 1">
            <a:extLst>
              <a:ext uri="{FF2B5EF4-FFF2-40B4-BE49-F238E27FC236}">
                <a16:creationId xmlns:a16="http://schemas.microsoft.com/office/drawing/2014/main" id="{90EAE100-9731-C277-6583-E51904A137FF}"/>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0" name="Text Placeholder 29">
            <a:extLst>
              <a:ext uri="{FF2B5EF4-FFF2-40B4-BE49-F238E27FC236}">
                <a16:creationId xmlns:a16="http://schemas.microsoft.com/office/drawing/2014/main" id="{6CA43E90-048F-00B8-A693-AE43B9306C61}"/>
              </a:ext>
            </a:extLst>
          </p:cNvPr>
          <p:cNvSpPr>
            <a:spLocks noGrp="1"/>
          </p:cNvSpPr>
          <p:nvPr userDrawn="1">
            <p:ph type="body" sz="quarter" idx="13" hasCustomPrompt="1"/>
          </p:nvPr>
        </p:nvSpPr>
        <p:spPr>
          <a:xfrm>
            <a:off x="600059" y="4223041"/>
            <a:ext cx="10063179" cy="2052347"/>
          </a:xfrm>
        </p:spPr>
        <p:txBody>
          <a:bodyPr/>
          <a:lstStyle>
            <a:lvl1pPr marL="0" indent="0">
              <a:buNone/>
              <a:defRPr lang="en-US" sz="1800" kern="1200" dirty="0" smtClean="0">
                <a:solidFill>
                  <a:schemeClr val="tx1"/>
                </a:solidFill>
                <a:latin typeface="+mj-lt"/>
                <a:ea typeface="+mn-ea"/>
                <a:cs typeface="+mn-cs"/>
              </a:defRPr>
            </a:lvl1pPr>
          </a:lstStyle>
          <a:p>
            <a:pPr lvl="0"/>
            <a:r>
              <a:rPr lang="en-US"/>
              <a:t>Click to add text</a:t>
            </a:r>
          </a:p>
        </p:txBody>
      </p:sp>
      <p:sp>
        <p:nvSpPr>
          <p:cNvPr id="9" name="Rectangle 8">
            <a:extLst>
              <a:ext uri="{FF2B5EF4-FFF2-40B4-BE49-F238E27FC236}">
                <a16:creationId xmlns:a16="http://schemas.microsoft.com/office/drawing/2014/main" id="{861538E6-02F5-FB51-A4AC-02BC4924BB85}"/>
              </a:ext>
              <a:ext uri="{C183D7F6-B498-43B3-948B-1728B52AA6E4}">
                <adec:decorative xmlns:adec="http://schemas.microsoft.com/office/drawing/2017/decorative" val="1"/>
              </a:ext>
            </a:extLst>
          </p:cNvPr>
          <p:cNvSpPr/>
          <p:nvPr userDrawn="1"/>
        </p:nvSpPr>
        <p:spPr bwMode="auto">
          <a:xfrm>
            <a:off x="0" y="1"/>
            <a:ext cx="8483600" cy="3867149"/>
          </a:xfrm>
          <a:prstGeom prst="rect">
            <a:avLst/>
          </a:prstGeom>
          <a:gradFill flip="none" rotWithShape="1">
            <a:gsLst>
              <a:gs pos="0">
                <a:schemeClr val="bg2"/>
              </a:gs>
              <a:gs pos="100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Text Placeholder 27">
            <a:extLst>
              <a:ext uri="{FF2B5EF4-FFF2-40B4-BE49-F238E27FC236}">
                <a16:creationId xmlns:a16="http://schemas.microsoft.com/office/drawing/2014/main" id="{82B03259-1E60-AEE3-075E-C0ACE8CF0847}"/>
              </a:ext>
            </a:extLst>
          </p:cNvPr>
          <p:cNvSpPr>
            <a:spLocks noGrp="1"/>
          </p:cNvSpPr>
          <p:nvPr userDrawn="1">
            <p:ph type="body" sz="quarter" idx="12" hasCustomPrompt="1"/>
          </p:nvPr>
        </p:nvSpPr>
        <p:spPr>
          <a:xfrm>
            <a:off x="600059" y="1436688"/>
            <a:ext cx="4429141" cy="1992312"/>
          </a:xfrm>
        </p:spPr>
        <p:txBody>
          <a:bodyPr/>
          <a:lstStyle>
            <a:lvl1pPr marL="0" indent="0">
              <a:buNone/>
              <a:defRPr/>
            </a:lvl1pPr>
          </a:lstStyle>
          <a:p>
            <a:pPr lvl="0"/>
            <a:r>
              <a:rPr lang="en-US"/>
              <a:t>Click to add text</a:t>
            </a:r>
          </a:p>
        </p:txBody>
      </p:sp>
      <p:sp>
        <p:nvSpPr>
          <p:cNvPr id="8" name="Title 7">
            <a:extLst>
              <a:ext uri="{FF2B5EF4-FFF2-40B4-BE49-F238E27FC236}">
                <a16:creationId xmlns:a16="http://schemas.microsoft.com/office/drawing/2014/main" id="{CE3D05B4-699A-6119-2FAB-234B70A281DE}"/>
              </a:ext>
            </a:extLst>
          </p:cNvPr>
          <p:cNvSpPr>
            <a:spLocks noGrp="1"/>
          </p:cNvSpPr>
          <p:nvPr>
            <p:ph type="title"/>
          </p:nvPr>
        </p:nvSpPr>
        <p:spPr/>
        <p:txBody>
          <a:bodyPr/>
          <a:lstStyle/>
          <a:p>
            <a:r>
              <a:rPr lang="en-US"/>
              <a:t>Click to edit Master title style</a:t>
            </a:r>
          </a:p>
        </p:txBody>
      </p:sp>
      <p:grpSp>
        <p:nvGrpSpPr>
          <p:cNvPr id="3" name="Group 2">
            <a:extLst>
              <a:ext uri="{FF2B5EF4-FFF2-40B4-BE49-F238E27FC236}">
                <a16:creationId xmlns:a16="http://schemas.microsoft.com/office/drawing/2014/main" id="{F0220D8B-D38E-7F10-2FF6-68BA9383D05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10" name="Freeform: Shape 9">
              <a:extLst>
                <a:ext uri="{FF2B5EF4-FFF2-40B4-BE49-F238E27FC236}">
                  <a16:creationId xmlns:a16="http://schemas.microsoft.com/office/drawing/2014/main" id="{1CADE9F6-9CF7-60DC-3828-D647F5DA5DE3}"/>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211DCECA-39AB-C566-16F0-002D12820AF3}"/>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 name="Freeform: Shape 11">
              <a:extLst>
                <a:ext uri="{FF2B5EF4-FFF2-40B4-BE49-F238E27FC236}">
                  <a16:creationId xmlns:a16="http://schemas.microsoft.com/office/drawing/2014/main" id="{49C5E255-E409-E7E0-9F2E-9807BBBDBBF9}"/>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185260939"/>
      </p:ext>
    </p:extLst>
  </p:cSld>
  <p:clrMapOvr>
    <a:masterClrMapping/>
  </p:clrMapOvr>
  <p:transition>
    <p:fade/>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0B5F09D-F6A2-1532-697E-56A45F7FD31E}"/>
              </a:ext>
            </a:extLst>
          </p:cNvPr>
          <p:cNvPicPr>
            <a:picLocks noChangeAspect="1"/>
          </p:cNvPicPr>
          <p:nvPr userDrawn="1"/>
        </p:nvPicPr>
        <p:blipFill>
          <a:blip r:embed="rId2"/>
          <a:srcRect/>
          <a:stretch/>
        </p:blipFill>
        <p:spPr>
          <a:xfrm>
            <a:off x="0" y="0"/>
            <a:ext cx="12192000" cy="6858000"/>
          </a:xfrm>
          <a:prstGeom prst="rect">
            <a:avLst/>
          </a:prstGeom>
        </p:spPr>
      </p:pic>
      <p:grpSp>
        <p:nvGrpSpPr>
          <p:cNvPr id="2" name="Group 1">
            <a:extLst>
              <a:ext uri="{FF2B5EF4-FFF2-40B4-BE49-F238E27FC236}">
                <a16:creationId xmlns:a16="http://schemas.microsoft.com/office/drawing/2014/main" id="{D2B81D42-50B9-560D-5F0D-DF4B7A330209}"/>
              </a:ext>
              <a:ext uri="{C183D7F6-B498-43B3-948B-1728B52AA6E4}">
                <adec:decorative xmlns:adec="http://schemas.microsoft.com/office/drawing/2017/decorative" val="1"/>
              </a:ext>
            </a:extLst>
          </p:cNvPr>
          <p:cNvGrpSpPr/>
          <p:nvPr userDrawn="1"/>
        </p:nvGrpSpPr>
        <p:grpSpPr>
          <a:xfrm>
            <a:off x="9037416" y="1848942"/>
            <a:ext cx="3130719" cy="5035177"/>
            <a:chOff x="9037416" y="1848942"/>
            <a:chExt cx="3130719" cy="5035177"/>
          </a:xfrm>
          <a:effectLst>
            <a:outerShdw blurRad="63500" dist="317500" dir="2700000" algn="tl" rotWithShape="0">
              <a:prstClr val="black">
                <a:alpha val="15000"/>
              </a:prstClr>
            </a:outerShdw>
          </a:effectLst>
        </p:grpSpPr>
        <p:sp>
          <p:nvSpPr>
            <p:cNvPr id="3" name="Freeform: Shape 2">
              <a:extLst>
                <a:ext uri="{FF2B5EF4-FFF2-40B4-BE49-F238E27FC236}">
                  <a16:creationId xmlns:a16="http://schemas.microsoft.com/office/drawing/2014/main" id="{537355FB-6D63-B305-C72E-6D801985EE09}"/>
                </a:ext>
              </a:extLst>
            </p:cNvPr>
            <p:cNvSpPr/>
            <p:nvPr/>
          </p:nvSpPr>
          <p:spPr>
            <a:xfrm rot="5505132">
              <a:off x="8117082" y="2885133"/>
              <a:ext cx="5034827" cy="2962446"/>
            </a:xfrm>
            <a:custGeom>
              <a:avLst/>
              <a:gdLst>
                <a:gd name="connsiteX0" fmla="*/ 414 w 5034827"/>
                <a:gd name="connsiteY0" fmla="*/ 168105 h 3114187"/>
                <a:gd name="connsiteX1" fmla="*/ 0 w 5034827"/>
                <a:gd name="connsiteY1" fmla="*/ 151741 h 3114187"/>
                <a:gd name="connsiteX2" fmla="*/ 4960270 w 5034827"/>
                <a:gd name="connsiteY2" fmla="*/ 0 h 3114187"/>
                <a:gd name="connsiteX3" fmla="*/ 5034827 w 5034827"/>
                <a:gd name="connsiteY3" fmla="*/ 2437221 h 3114187"/>
                <a:gd name="connsiteX4" fmla="*/ 4838880 w 5034827"/>
                <a:gd name="connsiteY4" fmla="*/ 2583746 h 3114187"/>
                <a:gd name="connsiteX5" fmla="*/ 3102313 w 5034827"/>
                <a:gd name="connsiteY5" fmla="*/ 3114187 h 3114187"/>
                <a:gd name="connsiteX6" fmla="*/ 414 w 5034827"/>
                <a:gd name="connsiteY6" fmla="*/ 168105 h 3114187"/>
                <a:gd name="connsiteX0" fmla="*/ 4960270 w 5051710"/>
                <a:gd name="connsiteY0" fmla="*/ 0 h 3114187"/>
                <a:gd name="connsiteX1" fmla="*/ 5034827 w 5051710"/>
                <a:gd name="connsiteY1" fmla="*/ 2437221 h 3114187"/>
                <a:gd name="connsiteX2" fmla="*/ 4838880 w 5051710"/>
                <a:gd name="connsiteY2" fmla="*/ 2583746 h 3114187"/>
                <a:gd name="connsiteX3" fmla="*/ 3102313 w 5051710"/>
                <a:gd name="connsiteY3" fmla="*/ 3114187 h 3114187"/>
                <a:gd name="connsiteX4" fmla="*/ 414 w 5051710"/>
                <a:gd name="connsiteY4" fmla="*/ 168105 h 3114187"/>
                <a:gd name="connsiteX5" fmla="*/ 0 w 5051710"/>
                <a:gd name="connsiteY5" fmla="*/ 151741 h 3114187"/>
                <a:gd name="connsiteX6" fmla="*/ 5051710 w 5051710"/>
                <a:gd name="connsiteY6" fmla="*/ 91440 h 3114187"/>
                <a:gd name="connsiteX0" fmla="*/ 4960270 w 5034827"/>
                <a:gd name="connsiteY0" fmla="*/ 0 h 3114187"/>
                <a:gd name="connsiteX1" fmla="*/ 5034827 w 5034827"/>
                <a:gd name="connsiteY1" fmla="*/ 2437221 h 3114187"/>
                <a:gd name="connsiteX2" fmla="*/ 4838880 w 5034827"/>
                <a:gd name="connsiteY2" fmla="*/ 2583746 h 3114187"/>
                <a:gd name="connsiteX3" fmla="*/ 3102313 w 5034827"/>
                <a:gd name="connsiteY3" fmla="*/ 3114187 h 3114187"/>
                <a:gd name="connsiteX4" fmla="*/ 414 w 5034827"/>
                <a:gd name="connsiteY4" fmla="*/ 168105 h 3114187"/>
                <a:gd name="connsiteX5" fmla="*/ 0 w 5034827"/>
                <a:gd name="connsiteY5" fmla="*/ 151741 h 3114187"/>
                <a:gd name="connsiteX0" fmla="*/ 5034827 w 5034827"/>
                <a:gd name="connsiteY0" fmla="*/ 2285480 h 2962446"/>
                <a:gd name="connsiteX1" fmla="*/ 4838880 w 5034827"/>
                <a:gd name="connsiteY1" fmla="*/ 2432005 h 2962446"/>
                <a:gd name="connsiteX2" fmla="*/ 3102313 w 5034827"/>
                <a:gd name="connsiteY2" fmla="*/ 2962446 h 2962446"/>
                <a:gd name="connsiteX3" fmla="*/ 414 w 5034827"/>
                <a:gd name="connsiteY3" fmla="*/ 16364 h 2962446"/>
                <a:gd name="connsiteX4" fmla="*/ 0 w 5034827"/>
                <a:gd name="connsiteY4" fmla="*/ 0 h 2962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4827" h="2962446">
                  <a:moveTo>
                    <a:pt x="5034827" y="2285480"/>
                  </a:moveTo>
                  <a:lnTo>
                    <a:pt x="4838880" y="2432005"/>
                  </a:lnTo>
                  <a:cubicBezTo>
                    <a:pt x="4343169" y="2766898"/>
                    <a:pt x="3745580" y="2962446"/>
                    <a:pt x="3102313" y="2962446"/>
                  </a:cubicBezTo>
                  <a:cubicBezTo>
                    <a:pt x="1440540" y="2962446"/>
                    <a:pt x="83600" y="1657436"/>
                    <a:pt x="414" y="16364"/>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4" name="Freeform: Shape 3">
              <a:extLst>
                <a:ext uri="{FF2B5EF4-FFF2-40B4-BE49-F238E27FC236}">
                  <a16:creationId xmlns:a16="http://schemas.microsoft.com/office/drawing/2014/main" id="{5840EB40-72E9-7F44-CB06-2E43CFD75A19}"/>
                </a:ext>
              </a:extLst>
            </p:cNvPr>
            <p:cNvSpPr/>
            <p:nvPr/>
          </p:nvSpPr>
          <p:spPr>
            <a:xfrm rot="5505132">
              <a:off x="8758596" y="3513969"/>
              <a:ext cx="4176586" cy="2563713"/>
            </a:xfrm>
            <a:custGeom>
              <a:avLst/>
              <a:gdLst>
                <a:gd name="connsiteX0" fmla="*/ 0 w 4176586"/>
                <a:gd name="connsiteY0" fmla="*/ 125681 h 2689394"/>
                <a:gd name="connsiteX1" fmla="*/ 4108375 w 4176586"/>
                <a:gd name="connsiteY1" fmla="*/ 0 h 2689394"/>
                <a:gd name="connsiteX2" fmla="*/ 4176586 w 4176586"/>
                <a:gd name="connsiteY2" fmla="*/ 2229768 h 2689394"/>
                <a:gd name="connsiteX3" fmla="*/ 4174268 w 4176586"/>
                <a:gd name="connsiteY3" fmla="*/ 2231501 h 2689394"/>
                <a:gd name="connsiteX4" fmla="*/ 2675215 w 4176586"/>
                <a:gd name="connsiteY4" fmla="*/ 2689394 h 2689394"/>
                <a:gd name="connsiteX5" fmla="*/ 7914 w 4176586"/>
                <a:gd name="connsiteY5" fmla="*/ 282403 h 2689394"/>
                <a:gd name="connsiteX0" fmla="*/ 4108375 w 4199815"/>
                <a:gd name="connsiteY0" fmla="*/ 0 h 2689394"/>
                <a:gd name="connsiteX1" fmla="*/ 4176586 w 4199815"/>
                <a:gd name="connsiteY1" fmla="*/ 2229768 h 2689394"/>
                <a:gd name="connsiteX2" fmla="*/ 4174268 w 4199815"/>
                <a:gd name="connsiteY2" fmla="*/ 2231501 h 2689394"/>
                <a:gd name="connsiteX3" fmla="*/ 2675215 w 4199815"/>
                <a:gd name="connsiteY3" fmla="*/ 2689394 h 2689394"/>
                <a:gd name="connsiteX4" fmla="*/ 7914 w 4199815"/>
                <a:gd name="connsiteY4" fmla="*/ 282403 h 2689394"/>
                <a:gd name="connsiteX5" fmla="*/ 0 w 4199815"/>
                <a:gd name="connsiteY5" fmla="*/ 125681 h 2689394"/>
                <a:gd name="connsiteX6" fmla="*/ 4199815 w 4199815"/>
                <a:gd name="connsiteY6" fmla="*/ 91440 h 2689394"/>
                <a:gd name="connsiteX0" fmla="*/ 4108375 w 4176586"/>
                <a:gd name="connsiteY0" fmla="*/ 0 h 2689394"/>
                <a:gd name="connsiteX1" fmla="*/ 4176586 w 4176586"/>
                <a:gd name="connsiteY1" fmla="*/ 2229768 h 2689394"/>
                <a:gd name="connsiteX2" fmla="*/ 4174268 w 4176586"/>
                <a:gd name="connsiteY2" fmla="*/ 2231501 h 2689394"/>
                <a:gd name="connsiteX3" fmla="*/ 2675215 w 4176586"/>
                <a:gd name="connsiteY3" fmla="*/ 2689394 h 2689394"/>
                <a:gd name="connsiteX4" fmla="*/ 7914 w 4176586"/>
                <a:gd name="connsiteY4" fmla="*/ 282403 h 2689394"/>
                <a:gd name="connsiteX5" fmla="*/ 0 w 4176586"/>
                <a:gd name="connsiteY5" fmla="*/ 125681 h 2689394"/>
                <a:gd name="connsiteX0" fmla="*/ 4176586 w 4176586"/>
                <a:gd name="connsiteY0" fmla="*/ 2104087 h 2563713"/>
                <a:gd name="connsiteX1" fmla="*/ 4174268 w 4176586"/>
                <a:gd name="connsiteY1" fmla="*/ 2105820 h 2563713"/>
                <a:gd name="connsiteX2" fmla="*/ 2675215 w 4176586"/>
                <a:gd name="connsiteY2" fmla="*/ 2563713 h 2563713"/>
                <a:gd name="connsiteX3" fmla="*/ 7914 w 4176586"/>
                <a:gd name="connsiteY3" fmla="*/ 156722 h 2563713"/>
                <a:gd name="connsiteX4" fmla="*/ 0 w 4176586"/>
                <a:gd name="connsiteY4" fmla="*/ 0 h 2563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586" h="2563713">
                  <a:moveTo>
                    <a:pt x="4176586" y="2104087"/>
                  </a:moveTo>
                  <a:lnTo>
                    <a:pt x="4174268" y="2105820"/>
                  </a:lnTo>
                  <a:cubicBezTo>
                    <a:pt x="3746355" y="2394910"/>
                    <a:pt x="3230498" y="2563714"/>
                    <a:pt x="2675215" y="2563713"/>
                  </a:cubicBezTo>
                  <a:cubicBezTo>
                    <a:pt x="1287008" y="2563714"/>
                    <a:pt x="145215" y="1508694"/>
                    <a:pt x="7914" y="156722"/>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5" name="Freeform: Shape 4">
              <a:extLst>
                <a:ext uri="{FF2B5EF4-FFF2-40B4-BE49-F238E27FC236}">
                  <a16:creationId xmlns:a16="http://schemas.microsoft.com/office/drawing/2014/main" id="{BAE67666-7797-04CB-60AA-3C64DEF6993E}"/>
                </a:ext>
              </a:extLst>
            </p:cNvPr>
            <p:cNvSpPr/>
            <p:nvPr/>
          </p:nvSpPr>
          <p:spPr>
            <a:xfrm rot="5505132">
              <a:off x="9408015" y="4149713"/>
              <a:ext cx="3308717" cy="2159092"/>
            </a:xfrm>
            <a:custGeom>
              <a:avLst/>
              <a:gdLst>
                <a:gd name="connsiteX0" fmla="*/ 0 w 3308717"/>
                <a:gd name="connsiteY0" fmla="*/ 99354 h 2258446"/>
                <a:gd name="connsiteX1" fmla="*/ 3247797 w 3308717"/>
                <a:gd name="connsiteY1" fmla="*/ 0 h 2258446"/>
                <a:gd name="connsiteX2" fmla="*/ 3308717 w 3308717"/>
                <a:gd name="connsiteY2" fmla="*/ 1991414 h 2258446"/>
                <a:gd name="connsiteX3" fmla="*/ 3121467 w 3308717"/>
                <a:gd name="connsiteY3" fmla="*/ 2081616 h 2258446"/>
                <a:gd name="connsiteX4" fmla="*/ 2245592 w 3308717"/>
                <a:gd name="connsiteY4" fmla="*/ 2258446 h 2258446"/>
                <a:gd name="connsiteX5" fmla="*/ 7018 w 3308717"/>
                <a:gd name="connsiteY5" fmla="*/ 238341 h 2258446"/>
                <a:gd name="connsiteX0" fmla="*/ 3247797 w 3339237"/>
                <a:gd name="connsiteY0" fmla="*/ 0 h 2258446"/>
                <a:gd name="connsiteX1" fmla="*/ 3308717 w 3339237"/>
                <a:gd name="connsiteY1" fmla="*/ 1991414 h 2258446"/>
                <a:gd name="connsiteX2" fmla="*/ 3121467 w 3339237"/>
                <a:gd name="connsiteY2" fmla="*/ 2081616 h 2258446"/>
                <a:gd name="connsiteX3" fmla="*/ 2245592 w 3339237"/>
                <a:gd name="connsiteY3" fmla="*/ 2258446 h 2258446"/>
                <a:gd name="connsiteX4" fmla="*/ 7018 w 3339237"/>
                <a:gd name="connsiteY4" fmla="*/ 238341 h 2258446"/>
                <a:gd name="connsiteX5" fmla="*/ 0 w 3339237"/>
                <a:gd name="connsiteY5" fmla="*/ 99354 h 2258446"/>
                <a:gd name="connsiteX6" fmla="*/ 3339237 w 3339237"/>
                <a:gd name="connsiteY6" fmla="*/ 91440 h 2258446"/>
                <a:gd name="connsiteX0" fmla="*/ 3247797 w 3308717"/>
                <a:gd name="connsiteY0" fmla="*/ 0 h 2258446"/>
                <a:gd name="connsiteX1" fmla="*/ 3308717 w 3308717"/>
                <a:gd name="connsiteY1" fmla="*/ 1991414 h 2258446"/>
                <a:gd name="connsiteX2" fmla="*/ 3121467 w 3308717"/>
                <a:gd name="connsiteY2" fmla="*/ 2081616 h 2258446"/>
                <a:gd name="connsiteX3" fmla="*/ 2245592 w 3308717"/>
                <a:gd name="connsiteY3" fmla="*/ 2258446 h 2258446"/>
                <a:gd name="connsiteX4" fmla="*/ 7018 w 3308717"/>
                <a:gd name="connsiteY4" fmla="*/ 238341 h 2258446"/>
                <a:gd name="connsiteX5" fmla="*/ 0 w 3308717"/>
                <a:gd name="connsiteY5" fmla="*/ 99354 h 2258446"/>
                <a:gd name="connsiteX0" fmla="*/ 3308717 w 3308717"/>
                <a:gd name="connsiteY0" fmla="*/ 1892060 h 2159092"/>
                <a:gd name="connsiteX1" fmla="*/ 3121467 w 3308717"/>
                <a:gd name="connsiteY1" fmla="*/ 1982262 h 2159092"/>
                <a:gd name="connsiteX2" fmla="*/ 2245592 w 3308717"/>
                <a:gd name="connsiteY2" fmla="*/ 2159092 h 2159092"/>
                <a:gd name="connsiteX3" fmla="*/ 7018 w 3308717"/>
                <a:gd name="connsiteY3" fmla="*/ 138987 h 2159092"/>
                <a:gd name="connsiteX4" fmla="*/ 0 w 3308717"/>
                <a:gd name="connsiteY4" fmla="*/ 0 h 21590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8717" h="2159092">
                  <a:moveTo>
                    <a:pt x="3308717" y="1892060"/>
                  </a:moveTo>
                  <a:lnTo>
                    <a:pt x="3121467" y="1982262"/>
                  </a:lnTo>
                  <a:cubicBezTo>
                    <a:pt x="2852258" y="2096127"/>
                    <a:pt x="2556278" y="2159092"/>
                    <a:pt x="2245592" y="2159092"/>
                  </a:cubicBezTo>
                  <a:cubicBezTo>
                    <a:pt x="1080517" y="2159091"/>
                    <a:pt x="122250" y="1273649"/>
                    <a:pt x="7018" y="138987"/>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6" name="Freeform: Shape 5">
              <a:extLst>
                <a:ext uri="{FF2B5EF4-FFF2-40B4-BE49-F238E27FC236}">
                  <a16:creationId xmlns:a16="http://schemas.microsoft.com/office/drawing/2014/main" id="{430B0A17-FB4F-0B1A-25BF-2663049308D5}"/>
                </a:ext>
              </a:extLst>
            </p:cNvPr>
            <p:cNvSpPr/>
            <p:nvPr/>
          </p:nvSpPr>
          <p:spPr>
            <a:xfrm rot="5505132">
              <a:off x="10104482" y="4830229"/>
              <a:ext cx="2377578" cy="1725566"/>
            </a:xfrm>
            <a:custGeom>
              <a:avLst/>
              <a:gdLst>
                <a:gd name="connsiteX0" fmla="*/ 0 w 2377578"/>
                <a:gd name="connsiteY0" fmla="*/ 71148 h 1796714"/>
                <a:gd name="connsiteX1" fmla="*/ 2325751 w 2377578"/>
                <a:gd name="connsiteY1" fmla="*/ 0 h 1796714"/>
                <a:gd name="connsiteX2" fmla="*/ 2377578 w 2377578"/>
                <a:gd name="connsiteY2" fmla="*/ 1694181 h 1796714"/>
                <a:gd name="connsiteX3" fmla="*/ 2317114 w 2377578"/>
                <a:gd name="connsiteY3" fmla="*/ 1716310 h 1796714"/>
                <a:gd name="connsiteX4" fmla="*/ 1785280 w 2377578"/>
                <a:gd name="connsiteY4" fmla="*/ 1796714 h 1796714"/>
                <a:gd name="connsiteX5" fmla="*/ 6058 w 2377578"/>
                <a:gd name="connsiteY5" fmla="*/ 191132 h 1796714"/>
                <a:gd name="connsiteX0" fmla="*/ 2325751 w 2417191"/>
                <a:gd name="connsiteY0" fmla="*/ 0 h 1796714"/>
                <a:gd name="connsiteX1" fmla="*/ 2377578 w 2417191"/>
                <a:gd name="connsiteY1" fmla="*/ 1694181 h 1796714"/>
                <a:gd name="connsiteX2" fmla="*/ 2317114 w 2417191"/>
                <a:gd name="connsiteY2" fmla="*/ 1716310 h 1796714"/>
                <a:gd name="connsiteX3" fmla="*/ 1785280 w 2417191"/>
                <a:gd name="connsiteY3" fmla="*/ 1796714 h 1796714"/>
                <a:gd name="connsiteX4" fmla="*/ 6058 w 2417191"/>
                <a:gd name="connsiteY4" fmla="*/ 191132 h 1796714"/>
                <a:gd name="connsiteX5" fmla="*/ 0 w 2417191"/>
                <a:gd name="connsiteY5" fmla="*/ 71148 h 1796714"/>
                <a:gd name="connsiteX6" fmla="*/ 2417191 w 2417191"/>
                <a:gd name="connsiteY6" fmla="*/ 91440 h 1796714"/>
                <a:gd name="connsiteX0" fmla="*/ 2325751 w 2377578"/>
                <a:gd name="connsiteY0" fmla="*/ 0 h 1796714"/>
                <a:gd name="connsiteX1" fmla="*/ 2377578 w 2377578"/>
                <a:gd name="connsiteY1" fmla="*/ 1694181 h 1796714"/>
                <a:gd name="connsiteX2" fmla="*/ 2317114 w 2377578"/>
                <a:gd name="connsiteY2" fmla="*/ 1716310 h 1796714"/>
                <a:gd name="connsiteX3" fmla="*/ 1785280 w 2377578"/>
                <a:gd name="connsiteY3" fmla="*/ 1796714 h 1796714"/>
                <a:gd name="connsiteX4" fmla="*/ 6058 w 2377578"/>
                <a:gd name="connsiteY4" fmla="*/ 191132 h 1796714"/>
                <a:gd name="connsiteX5" fmla="*/ 0 w 2377578"/>
                <a:gd name="connsiteY5" fmla="*/ 71148 h 1796714"/>
                <a:gd name="connsiteX0" fmla="*/ 2377578 w 2377578"/>
                <a:gd name="connsiteY0" fmla="*/ 1623033 h 1725566"/>
                <a:gd name="connsiteX1" fmla="*/ 2317114 w 2377578"/>
                <a:gd name="connsiteY1" fmla="*/ 1645162 h 1725566"/>
                <a:gd name="connsiteX2" fmla="*/ 1785280 w 2377578"/>
                <a:gd name="connsiteY2" fmla="*/ 1725566 h 1725566"/>
                <a:gd name="connsiteX3" fmla="*/ 6058 w 2377578"/>
                <a:gd name="connsiteY3" fmla="*/ 119984 h 1725566"/>
                <a:gd name="connsiteX4" fmla="*/ 0 w 2377578"/>
                <a:gd name="connsiteY4" fmla="*/ 0 h 17255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578" h="1725566">
                  <a:moveTo>
                    <a:pt x="2377578" y="1623033"/>
                  </a:moveTo>
                  <a:lnTo>
                    <a:pt x="2317114" y="1645162"/>
                  </a:lnTo>
                  <a:cubicBezTo>
                    <a:pt x="2149109" y="1697416"/>
                    <a:pt x="1970482" y="1725566"/>
                    <a:pt x="1785280" y="1725566"/>
                  </a:cubicBezTo>
                  <a:cubicBezTo>
                    <a:pt x="859270" y="1725567"/>
                    <a:pt x="97644" y="1021817"/>
                    <a:pt x="6058" y="119984"/>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7" name="Freeform: Shape 6">
              <a:extLst>
                <a:ext uri="{FF2B5EF4-FFF2-40B4-BE49-F238E27FC236}">
                  <a16:creationId xmlns:a16="http://schemas.microsoft.com/office/drawing/2014/main" id="{45775604-1B55-1636-005C-316ECEBCD63F}"/>
                </a:ext>
              </a:extLst>
            </p:cNvPr>
            <p:cNvSpPr/>
            <p:nvPr/>
          </p:nvSpPr>
          <p:spPr>
            <a:xfrm rot="5505132">
              <a:off x="10696368" y="5406983"/>
              <a:ext cx="1581758" cy="1361777"/>
            </a:xfrm>
            <a:custGeom>
              <a:avLst/>
              <a:gdLst>
                <a:gd name="connsiteX0" fmla="*/ 0 w 1581758"/>
                <a:gd name="connsiteY0" fmla="*/ 47083 h 1408860"/>
                <a:gd name="connsiteX1" fmla="*/ 1539098 w 1581758"/>
                <a:gd name="connsiteY1" fmla="*/ 0 h 1408860"/>
                <a:gd name="connsiteX2" fmla="*/ 1581758 w 1581758"/>
                <a:gd name="connsiteY2" fmla="*/ 1394525 h 1408860"/>
                <a:gd name="connsiteX3" fmla="*/ 1535212 w 1581758"/>
                <a:gd name="connsiteY3" fmla="*/ 1401644 h 1408860"/>
                <a:gd name="connsiteX4" fmla="*/ 1392641 w 1581758"/>
                <a:gd name="connsiteY4" fmla="*/ 1408860 h 1408860"/>
                <a:gd name="connsiteX5" fmla="*/ 5399 w 1581758"/>
                <a:gd name="connsiteY5" fmla="*/ 154241 h 1408860"/>
                <a:gd name="connsiteX0" fmla="*/ 1539098 w 1630538"/>
                <a:gd name="connsiteY0" fmla="*/ 0 h 1408860"/>
                <a:gd name="connsiteX1" fmla="*/ 1581758 w 1630538"/>
                <a:gd name="connsiteY1" fmla="*/ 1394525 h 1408860"/>
                <a:gd name="connsiteX2" fmla="*/ 1535212 w 1630538"/>
                <a:gd name="connsiteY2" fmla="*/ 1401644 h 1408860"/>
                <a:gd name="connsiteX3" fmla="*/ 1392641 w 1630538"/>
                <a:gd name="connsiteY3" fmla="*/ 1408860 h 1408860"/>
                <a:gd name="connsiteX4" fmla="*/ 5399 w 1630538"/>
                <a:gd name="connsiteY4" fmla="*/ 154241 h 1408860"/>
                <a:gd name="connsiteX5" fmla="*/ 0 w 1630538"/>
                <a:gd name="connsiteY5" fmla="*/ 47083 h 1408860"/>
                <a:gd name="connsiteX6" fmla="*/ 1630538 w 1630538"/>
                <a:gd name="connsiteY6" fmla="*/ 91440 h 1408860"/>
                <a:gd name="connsiteX0" fmla="*/ 1539098 w 1581758"/>
                <a:gd name="connsiteY0" fmla="*/ 0 h 1408860"/>
                <a:gd name="connsiteX1" fmla="*/ 1581758 w 1581758"/>
                <a:gd name="connsiteY1" fmla="*/ 1394525 h 1408860"/>
                <a:gd name="connsiteX2" fmla="*/ 1535212 w 1581758"/>
                <a:gd name="connsiteY2" fmla="*/ 1401644 h 1408860"/>
                <a:gd name="connsiteX3" fmla="*/ 1392641 w 1581758"/>
                <a:gd name="connsiteY3" fmla="*/ 1408860 h 1408860"/>
                <a:gd name="connsiteX4" fmla="*/ 5399 w 1581758"/>
                <a:gd name="connsiteY4" fmla="*/ 154241 h 1408860"/>
                <a:gd name="connsiteX5" fmla="*/ 0 w 1581758"/>
                <a:gd name="connsiteY5" fmla="*/ 47083 h 1408860"/>
                <a:gd name="connsiteX0" fmla="*/ 1581758 w 1581758"/>
                <a:gd name="connsiteY0" fmla="*/ 1347442 h 1361777"/>
                <a:gd name="connsiteX1" fmla="*/ 1535212 w 1581758"/>
                <a:gd name="connsiteY1" fmla="*/ 1354561 h 1361777"/>
                <a:gd name="connsiteX2" fmla="*/ 1392641 w 1581758"/>
                <a:gd name="connsiteY2" fmla="*/ 1361777 h 1361777"/>
                <a:gd name="connsiteX3" fmla="*/ 5399 w 1581758"/>
                <a:gd name="connsiteY3" fmla="*/ 107158 h 1361777"/>
                <a:gd name="connsiteX4" fmla="*/ 0 w 1581758"/>
                <a:gd name="connsiteY4" fmla="*/ 0 h 136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1758" h="1361777">
                  <a:moveTo>
                    <a:pt x="1581758" y="1347442"/>
                  </a:moveTo>
                  <a:lnTo>
                    <a:pt x="1535212" y="1354561"/>
                  </a:lnTo>
                  <a:cubicBezTo>
                    <a:pt x="1488335" y="1359333"/>
                    <a:pt x="1440773" y="1361777"/>
                    <a:pt x="1392641" y="1361777"/>
                  </a:cubicBezTo>
                  <a:cubicBezTo>
                    <a:pt x="670660" y="1361777"/>
                    <a:pt x="76810" y="811860"/>
                    <a:pt x="5399" y="107158"/>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8" name="Freeform: Shape 7">
              <a:extLst>
                <a:ext uri="{FF2B5EF4-FFF2-40B4-BE49-F238E27FC236}">
                  <a16:creationId xmlns:a16="http://schemas.microsoft.com/office/drawing/2014/main" id="{1F53DCE4-560E-86F8-951E-966ED3037C3C}"/>
                </a:ext>
              </a:extLst>
            </p:cNvPr>
            <p:cNvSpPr/>
            <p:nvPr/>
          </p:nvSpPr>
          <p:spPr>
            <a:xfrm rot="5505132">
              <a:off x="11193227" y="3588962"/>
              <a:ext cx="340930" cy="338328"/>
            </a:xfrm>
            <a:custGeom>
              <a:avLst/>
              <a:gdLst>
                <a:gd name="connsiteX0" fmla="*/ 152913 w 307942"/>
                <a:gd name="connsiteY0" fmla="*/ 299598 h 299386"/>
                <a:gd name="connsiteX1" fmla="*/ -1058 w 307942"/>
                <a:gd name="connsiteY1" fmla="*/ 149905 h 299386"/>
                <a:gd name="connsiteX2" fmla="*/ 152913 w 307942"/>
                <a:gd name="connsiteY2" fmla="*/ 212 h 299386"/>
                <a:gd name="connsiteX3" fmla="*/ 306885 w 307942"/>
                <a:gd name="connsiteY3" fmla="*/ 149905 h 299386"/>
                <a:gd name="connsiteX4" fmla="*/ 152913 w 307942"/>
                <a:gd name="connsiteY4" fmla="*/ 299598 h 299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7942" h="299386">
                  <a:moveTo>
                    <a:pt x="152913" y="299598"/>
                  </a:moveTo>
                  <a:cubicBezTo>
                    <a:pt x="67887" y="299598"/>
                    <a:pt x="-1058" y="232578"/>
                    <a:pt x="-1058" y="149905"/>
                  </a:cubicBezTo>
                  <a:cubicBezTo>
                    <a:pt x="-1058" y="67232"/>
                    <a:pt x="67887" y="212"/>
                    <a:pt x="152913" y="212"/>
                  </a:cubicBezTo>
                  <a:cubicBezTo>
                    <a:pt x="237939" y="212"/>
                    <a:pt x="306885" y="67232"/>
                    <a:pt x="306885" y="149905"/>
                  </a:cubicBezTo>
                  <a:cubicBezTo>
                    <a:pt x="306885" y="232578"/>
                    <a:pt x="237939" y="299598"/>
                    <a:pt x="152913" y="299598"/>
                  </a:cubicBezTo>
                  <a:close/>
                </a:path>
              </a:pathLst>
            </a:cu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9" name="Freeform: Shape 8">
              <a:extLst>
                <a:ext uri="{FF2B5EF4-FFF2-40B4-BE49-F238E27FC236}">
                  <a16:creationId xmlns:a16="http://schemas.microsoft.com/office/drawing/2014/main" id="{717F5C28-52AA-08EB-A5F1-F483D32DDA06}"/>
                </a:ext>
              </a:extLst>
            </p:cNvPr>
            <p:cNvSpPr/>
            <p:nvPr/>
          </p:nvSpPr>
          <p:spPr>
            <a:xfrm rot="5505132">
              <a:off x="9037414" y="4652479"/>
              <a:ext cx="212776" cy="212771"/>
            </a:xfrm>
            <a:custGeom>
              <a:avLst/>
              <a:gdLst>
                <a:gd name="connsiteX0" fmla="*/ 80205 w 162525"/>
                <a:gd name="connsiteY0" fmla="*/ 162736 h 162523"/>
                <a:gd name="connsiteX1" fmla="*/ -1058 w 162525"/>
                <a:gd name="connsiteY1" fmla="*/ 81474 h 162523"/>
                <a:gd name="connsiteX2" fmla="*/ 80205 w 162525"/>
                <a:gd name="connsiteY2" fmla="*/ 212 h 162523"/>
                <a:gd name="connsiteX3" fmla="*/ 161467 w 162525"/>
                <a:gd name="connsiteY3" fmla="*/ 81474 h 162523"/>
                <a:gd name="connsiteX4" fmla="*/ 80205 w 162525"/>
                <a:gd name="connsiteY4" fmla="*/ 162736 h 162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525" h="162523">
                  <a:moveTo>
                    <a:pt x="80205" y="162736"/>
                  </a:moveTo>
                  <a:cubicBezTo>
                    <a:pt x="35296" y="162736"/>
                    <a:pt x="-1058" y="126356"/>
                    <a:pt x="-1058" y="81474"/>
                  </a:cubicBezTo>
                  <a:cubicBezTo>
                    <a:pt x="-1058" y="36592"/>
                    <a:pt x="35296" y="212"/>
                    <a:pt x="80205" y="212"/>
                  </a:cubicBezTo>
                  <a:cubicBezTo>
                    <a:pt x="125113" y="212"/>
                    <a:pt x="161467" y="36592"/>
                    <a:pt x="161467" y="81474"/>
                  </a:cubicBezTo>
                  <a:cubicBezTo>
                    <a:pt x="161467" y="126356"/>
                    <a:pt x="125113" y="162736"/>
                    <a:pt x="80205" y="162736"/>
                  </a:cubicBezTo>
                  <a:close/>
                </a:path>
              </a:pathLst>
            </a:cu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0" name="Freeform: Shape 9">
              <a:extLst>
                <a:ext uri="{FF2B5EF4-FFF2-40B4-BE49-F238E27FC236}">
                  <a16:creationId xmlns:a16="http://schemas.microsoft.com/office/drawing/2014/main" id="{86EAC3B3-8D99-4B43-A5A1-847A7439B1C4}"/>
                </a:ext>
              </a:extLst>
            </p:cNvPr>
            <p:cNvSpPr/>
            <p:nvPr/>
          </p:nvSpPr>
          <p:spPr>
            <a:xfrm rot="5505132">
              <a:off x="10712136" y="6477488"/>
              <a:ext cx="170796" cy="174761"/>
            </a:xfrm>
            <a:custGeom>
              <a:avLst/>
              <a:gdLst>
                <a:gd name="connsiteX0" fmla="*/ 63097 w 128309"/>
                <a:gd name="connsiteY0" fmla="*/ 119966 h 119754"/>
                <a:gd name="connsiteX1" fmla="*/ -1058 w 128309"/>
                <a:gd name="connsiteY1" fmla="*/ 60089 h 119754"/>
                <a:gd name="connsiteX2" fmla="*/ 63097 w 128309"/>
                <a:gd name="connsiteY2" fmla="*/ 212 h 119754"/>
                <a:gd name="connsiteX3" fmla="*/ 127251 w 128309"/>
                <a:gd name="connsiteY3" fmla="*/ 60089 h 119754"/>
                <a:gd name="connsiteX4" fmla="*/ 63097 w 128309"/>
                <a:gd name="connsiteY4" fmla="*/ 119966 h 119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309" h="119754">
                  <a:moveTo>
                    <a:pt x="63097" y="119966"/>
                  </a:moveTo>
                  <a:cubicBezTo>
                    <a:pt x="27683" y="119966"/>
                    <a:pt x="-1058" y="93159"/>
                    <a:pt x="-1058" y="60089"/>
                  </a:cubicBezTo>
                  <a:cubicBezTo>
                    <a:pt x="-1058" y="27020"/>
                    <a:pt x="27683" y="212"/>
                    <a:pt x="63097" y="212"/>
                  </a:cubicBezTo>
                  <a:cubicBezTo>
                    <a:pt x="98510" y="212"/>
                    <a:pt x="127251" y="27020"/>
                    <a:pt x="127251" y="60089"/>
                  </a:cubicBezTo>
                  <a:cubicBezTo>
                    <a:pt x="127251" y="93159"/>
                    <a:pt x="98510" y="119966"/>
                    <a:pt x="63097" y="119966"/>
                  </a:cubicBezTo>
                  <a:close/>
                </a:path>
              </a:pathLst>
            </a:cu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grpSp>
      <p:sp>
        <p:nvSpPr>
          <p:cNvPr id="22" name="Title 1">
            <a:extLst>
              <a:ext uri="{FF2B5EF4-FFF2-40B4-BE49-F238E27FC236}">
                <a16:creationId xmlns:a16="http://schemas.microsoft.com/office/drawing/2014/main" id="{919FA218-7AB7-9F35-9B05-B4B6620F2B32}"/>
              </a:ext>
            </a:extLst>
          </p:cNvPr>
          <p:cNvSpPr txBox="1">
            <a:spLocks/>
          </p:cNvSpPr>
          <p:nvPr userDrawn="1"/>
        </p:nvSpPr>
        <p:spPr bwMode="white">
          <a:xfrm>
            <a:off x="569911" y="3384610"/>
            <a:ext cx="8193024" cy="615553"/>
          </a:xfrm>
          <a:prstGeom prst="rect">
            <a:avLst/>
          </a:prstGeom>
          <a:noFill/>
        </p:spPr>
        <p:txBody>
          <a:bodyPr vert="horz" wrap="square" lIns="0" tIns="0" rIns="0" bIns="0" rtlCol="0" anchor="b" anchorCtr="0">
            <a:spAutoFit/>
          </a:bodyPr>
          <a:lstStyle>
            <a:lvl1pPr algn="l" defTabSz="932742" rtl="0" eaLnBrk="1" latinLnBrk="0" hangingPunct="1">
              <a:lnSpc>
                <a:spcPct val="100000"/>
              </a:lnSpc>
              <a:spcBef>
                <a:spcPct val="0"/>
              </a:spcBef>
              <a:buNone/>
              <a:defRPr lang="en-US" sz="4000" b="0" i="0" kern="1200" cap="none" spc="-50" baseline="0">
                <a:ln w="3175">
                  <a:noFill/>
                </a:ln>
                <a:solidFill>
                  <a:schemeClr val="accent1"/>
                </a:solidFill>
                <a:effectLst/>
                <a:latin typeface="+mj-lt"/>
                <a:ea typeface="+mn-ea"/>
                <a:cs typeface="Segoe UI" panose="020B0502040204020203" pitchFamily="34" charset="0"/>
              </a:defRPr>
            </a:lvl1pPr>
          </a:lstStyle>
          <a:p>
            <a:r>
              <a:rPr lang="en-US"/>
              <a:t>Thank you</a:t>
            </a:r>
          </a:p>
        </p:txBody>
      </p:sp>
    </p:spTree>
    <p:extLst>
      <p:ext uri="{BB962C8B-B14F-4D97-AF65-F5344CB8AC3E}">
        <p14:creationId xmlns:p14="http://schemas.microsoft.com/office/powerpoint/2010/main" val="920555628"/>
      </p:ext>
    </p:extLst>
  </p:cSld>
  <p:clrMapOvr>
    <a:masterClrMapping/>
  </p:clrMapOvr>
  <p:transition>
    <p:fade/>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preserve="1" userDrawn="1">
  <p:cSld name="Closing slide_with Logo">
    <p:bg>
      <p:bgPr>
        <a:solidFill>
          <a:schemeClr val="bg2"/>
        </a:solidFill>
        <a:effectLst/>
      </p:bgPr>
    </p:bg>
    <p:spTree>
      <p:nvGrpSpPr>
        <p:cNvPr id="1" name=""/>
        <p:cNvGrpSpPr/>
        <p:nvPr/>
      </p:nvGrpSpPr>
      <p:grpSpPr>
        <a:xfrm>
          <a:off x="0" y="0"/>
          <a:ext cx="0" cy="0"/>
          <a:chOff x="0" y="0"/>
          <a:chExt cx="0" cy="0"/>
        </a:xfrm>
      </p:grpSpPr>
      <p:pic>
        <p:nvPicPr>
          <p:cNvPr id="2" name="MS logo gray - EMF">
            <a:extLst>
              <a:ext uri="{FF2B5EF4-FFF2-40B4-BE49-F238E27FC236}">
                <a16:creationId xmlns:a16="http://schemas.microsoft.com/office/drawing/2014/main" id="{34855668-1A0A-E5EE-1D0F-97B30351BA0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5" name="Text Box 3"/>
          <p:cNvSpPr txBox="1">
            <a:spLocks noChangeArrowheads="1"/>
          </p:cNvSpPr>
          <p:nvPr userDrawn="1"/>
        </p:nvSpPr>
        <p:spPr bwMode="blackWhite">
          <a:xfrm>
            <a:off x="584200" y="6446520"/>
            <a:ext cx="8193024" cy="153888"/>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1000">
                <a:solidFill>
                  <a:schemeClr val="tx1"/>
                </a:solidFill>
                <a:cs typeface="Segoe UI" pitchFamily="34" charset="0"/>
              </a:rPr>
              <a:t>© Copyright Microsoft Corporation. All rights reserved. </a:t>
            </a:r>
          </a:p>
        </p:txBody>
      </p:sp>
      <p:sp>
        <p:nvSpPr>
          <p:cNvPr id="3" name="Title 1">
            <a:extLst>
              <a:ext uri="{FF2B5EF4-FFF2-40B4-BE49-F238E27FC236}">
                <a16:creationId xmlns:a16="http://schemas.microsoft.com/office/drawing/2014/main" id="{5072CE3E-C99E-C188-A13F-A0815FF096D2}"/>
              </a:ext>
            </a:extLst>
          </p:cNvPr>
          <p:cNvSpPr>
            <a:spLocks noGrp="1"/>
          </p:cNvSpPr>
          <p:nvPr>
            <p:ph type="title" hasCustomPrompt="1"/>
          </p:nvPr>
        </p:nvSpPr>
        <p:spPr>
          <a:xfrm>
            <a:off x="588262" y="-307777"/>
            <a:ext cx="8193024" cy="307777"/>
          </a:xfrm>
        </p:spPr>
        <p:txBody>
          <a:bodyPr/>
          <a:lstStyle>
            <a:lvl1pPr>
              <a:defRPr sz="2000" b="0" i="0">
                <a:solidFill>
                  <a:srgbClr val="001F2D"/>
                </a:solidFill>
                <a:latin typeface="+mj-lt"/>
                <a:cs typeface="Segoe UI Semibold" panose="020B0502040204020203" pitchFamily="34" charset="0"/>
              </a:defRPr>
            </a:lvl1pPr>
          </a:lstStyle>
          <a:p>
            <a:r>
              <a:rPr lang="en-US"/>
              <a:t>Final slide with logo</a:t>
            </a:r>
          </a:p>
        </p:txBody>
      </p:sp>
    </p:spTree>
    <p:extLst>
      <p:ext uri="{BB962C8B-B14F-4D97-AF65-F5344CB8AC3E}">
        <p14:creationId xmlns:p14="http://schemas.microsoft.com/office/powerpoint/2010/main" val="2626151459"/>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442.xml><?xml version="1.0" encoding="utf-8"?>
<p:sldLayout xmlns:a="http://schemas.openxmlformats.org/drawingml/2006/main" xmlns:r="http://schemas.openxmlformats.org/officeDocument/2006/relationships" xmlns:p="http://schemas.openxmlformats.org/presentationml/2006/main" userDrawn="1">
  <p:cSld name="Title_Option 1">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0EE695-00E4-F967-95BD-A0B8549FE0ED}"/>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2" y="2769057"/>
            <a:ext cx="5759768"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5760720"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11" name="Text Placeholder 10">
            <a:extLst>
              <a:ext uri="{FF2B5EF4-FFF2-40B4-BE49-F238E27FC236}">
                <a16:creationId xmlns:a16="http://schemas.microsoft.com/office/drawing/2014/main" id="{FCDE75A9-8E90-7069-B3AC-02F7AD93D5AC}"/>
              </a:ext>
            </a:extLst>
          </p:cNvPr>
          <p:cNvSpPr>
            <a:spLocks noGrp="1"/>
          </p:cNvSpPr>
          <p:nvPr>
            <p:ph type="body" sz="quarter" idx="15" hasCustomPrompt="1"/>
          </p:nvPr>
        </p:nvSpPr>
        <p:spPr>
          <a:xfrm>
            <a:off x="569913" y="4568273"/>
            <a:ext cx="5760720" cy="246221"/>
          </a:xfrm>
        </p:spPr>
        <p:txBody>
          <a:bodyPr/>
          <a:lstStyle>
            <a:lvl1pPr marL="0" indent="0">
              <a:buNone/>
              <a:defRPr/>
            </a:lvl1pPr>
          </a:lstStyle>
          <a:p>
            <a:pPr lvl="0"/>
            <a:r>
              <a:rPr lang="en-US"/>
              <a:t>Organization</a:t>
            </a:r>
          </a:p>
        </p:txBody>
      </p:sp>
      <p:grpSp>
        <p:nvGrpSpPr>
          <p:cNvPr id="45" name="Group 44">
            <a:extLst>
              <a:ext uri="{FF2B5EF4-FFF2-40B4-BE49-F238E27FC236}">
                <a16:creationId xmlns:a16="http://schemas.microsoft.com/office/drawing/2014/main" id="{ED8CFB7D-FE99-665F-FE97-A45A4A1083D9}"/>
              </a:ext>
              <a:ext uri="{C183D7F6-B498-43B3-948B-1728B52AA6E4}">
                <adec:decorative xmlns:adec="http://schemas.microsoft.com/office/drawing/2017/decorative" val="1"/>
              </a:ext>
            </a:extLst>
          </p:cNvPr>
          <p:cNvGrpSpPr/>
          <p:nvPr userDrawn="1"/>
        </p:nvGrpSpPr>
        <p:grpSpPr>
          <a:xfrm>
            <a:off x="5918569" y="662405"/>
            <a:ext cx="10222634" cy="10128916"/>
            <a:chOff x="5933952" y="660400"/>
            <a:chExt cx="10222634" cy="10128916"/>
          </a:xfrm>
          <a:effectLst>
            <a:outerShdw blurRad="63500" dist="317500" dir="2700000" algn="tl" rotWithShape="0">
              <a:prstClr val="black">
                <a:alpha val="15000"/>
              </a:prstClr>
            </a:outerShdw>
          </a:effectLst>
        </p:grpSpPr>
        <p:sp>
          <p:nvSpPr>
            <p:cNvPr id="46" name="Freeform: Shape 45">
              <a:extLst>
                <a:ext uri="{FF2B5EF4-FFF2-40B4-BE49-F238E27FC236}">
                  <a16:creationId xmlns:a16="http://schemas.microsoft.com/office/drawing/2014/main" id="{4160FC80-8F42-A252-9187-C7E1E7696A8E}"/>
                </a:ext>
              </a:extLst>
            </p:cNvPr>
            <p:cNvSpPr>
              <a:spLocks/>
            </p:cNvSpPr>
            <p:nvPr userDrawn="1"/>
          </p:nvSpPr>
          <p:spPr bwMode="auto">
            <a:xfrm>
              <a:off x="10158229" y="4848124"/>
              <a:ext cx="2033773" cy="2009877"/>
            </a:xfrm>
            <a:custGeom>
              <a:avLst/>
              <a:gdLst>
                <a:gd name="connsiteX0" fmla="*/ 1255824 w 2033773"/>
                <a:gd name="connsiteY0" fmla="*/ 0 h 2009877"/>
                <a:gd name="connsiteX1" fmla="*/ 1957967 w 2033773"/>
                <a:gd name="connsiteY1" fmla="*/ 214476 h 2009877"/>
                <a:gd name="connsiteX2" fmla="*/ 2033773 w 2033773"/>
                <a:gd name="connsiteY2" fmla="*/ 271162 h 2009877"/>
                <a:gd name="connsiteX3" fmla="*/ 2033773 w 2033773"/>
                <a:gd name="connsiteY3" fmla="*/ 2009877 h 2009877"/>
                <a:gd name="connsiteX4" fmla="*/ 253293 w 2033773"/>
                <a:gd name="connsiteY4" fmla="*/ 2009877 h 2009877"/>
                <a:gd name="connsiteX5" fmla="*/ 214475 w 2033773"/>
                <a:gd name="connsiteY5" fmla="*/ 1957967 h 2009877"/>
                <a:gd name="connsiteX6" fmla="*/ 0 w 2033773"/>
                <a:gd name="connsiteY6" fmla="*/ 1255824 h 2009877"/>
                <a:gd name="connsiteX7" fmla="*/ 1255824 w 2033773"/>
                <a:gd name="connsiteY7" fmla="*/ 0 h 2009877"/>
                <a:gd name="connsiteX0" fmla="*/ 2033773 w 2125213"/>
                <a:gd name="connsiteY0" fmla="*/ 2009877 h 2101317"/>
                <a:gd name="connsiteX1" fmla="*/ 253293 w 2125213"/>
                <a:gd name="connsiteY1" fmla="*/ 2009877 h 2101317"/>
                <a:gd name="connsiteX2" fmla="*/ 214475 w 2125213"/>
                <a:gd name="connsiteY2" fmla="*/ 1957967 h 2101317"/>
                <a:gd name="connsiteX3" fmla="*/ 0 w 2125213"/>
                <a:gd name="connsiteY3" fmla="*/ 1255824 h 2101317"/>
                <a:gd name="connsiteX4" fmla="*/ 1255824 w 2125213"/>
                <a:gd name="connsiteY4" fmla="*/ 0 h 2101317"/>
                <a:gd name="connsiteX5" fmla="*/ 1957967 w 2125213"/>
                <a:gd name="connsiteY5" fmla="*/ 214476 h 2101317"/>
                <a:gd name="connsiteX6" fmla="*/ 2033773 w 2125213"/>
                <a:gd name="connsiteY6" fmla="*/ 271162 h 2101317"/>
                <a:gd name="connsiteX7" fmla="*/ 2125213 w 2125213"/>
                <a:gd name="connsiteY7" fmla="*/ 2101317 h 2101317"/>
                <a:gd name="connsiteX0" fmla="*/ 2033773 w 2033773"/>
                <a:gd name="connsiteY0" fmla="*/ 2009877 h 2009877"/>
                <a:gd name="connsiteX1" fmla="*/ 253293 w 2033773"/>
                <a:gd name="connsiteY1" fmla="*/ 2009877 h 2009877"/>
                <a:gd name="connsiteX2" fmla="*/ 214475 w 2033773"/>
                <a:gd name="connsiteY2" fmla="*/ 1957967 h 2009877"/>
                <a:gd name="connsiteX3" fmla="*/ 0 w 2033773"/>
                <a:gd name="connsiteY3" fmla="*/ 1255824 h 2009877"/>
                <a:gd name="connsiteX4" fmla="*/ 1255824 w 2033773"/>
                <a:gd name="connsiteY4" fmla="*/ 0 h 2009877"/>
                <a:gd name="connsiteX5" fmla="*/ 1957967 w 2033773"/>
                <a:gd name="connsiteY5" fmla="*/ 214476 h 2009877"/>
                <a:gd name="connsiteX6" fmla="*/ 2033773 w 2033773"/>
                <a:gd name="connsiteY6" fmla="*/ 271162 h 2009877"/>
                <a:gd name="connsiteX0" fmla="*/ 253293 w 2033773"/>
                <a:gd name="connsiteY0" fmla="*/ 2009877 h 2009877"/>
                <a:gd name="connsiteX1" fmla="*/ 214475 w 2033773"/>
                <a:gd name="connsiteY1" fmla="*/ 1957967 h 2009877"/>
                <a:gd name="connsiteX2" fmla="*/ 0 w 2033773"/>
                <a:gd name="connsiteY2" fmla="*/ 1255824 h 2009877"/>
                <a:gd name="connsiteX3" fmla="*/ 1255824 w 2033773"/>
                <a:gd name="connsiteY3" fmla="*/ 0 h 2009877"/>
                <a:gd name="connsiteX4" fmla="*/ 1957967 w 2033773"/>
                <a:gd name="connsiteY4" fmla="*/ 214476 h 2009877"/>
                <a:gd name="connsiteX5" fmla="*/ 2033773 w 2033773"/>
                <a:gd name="connsiteY5" fmla="*/ 271162 h 2009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773" h="2009877">
                  <a:moveTo>
                    <a:pt x="253293" y="2009877"/>
                  </a:moveTo>
                  <a:lnTo>
                    <a:pt x="214475" y="1957967"/>
                  </a:lnTo>
                  <a:cubicBezTo>
                    <a:pt x="79067" y="1757536"/>
                    <a:pt x="0" y="1515914"/>
                    <a:pt x="0" y="1255824"/>
                  </a:cubicBezTo>
                  <a:cubicBezTo>
                    <a:pt x="0" y="562252"/>
                    <a:pt x="562252" y="0"/>
                    <a:pt x="1255824" y="0"/>
                  </a:cubicBezTo>
                  <a:cubicBezTo>
                    <a:pt x="1515914" y="0"/>
                    <a:pt x="1757536" y="79067"/>
                    <a:pt x="1957967" y="214476"/>
                  </a:cubicBezTo>
                  <a:lnTo>
                    <a:pt x="2033773" y="271162"/>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47" name="Freeform: Shape 46">
              <a:extLst>
                <a:ext uri="{FF2B5EF4-FFF2-40B4-BE49-F238E27FC236}">
                  <a16:creationId xmlns:a16="http://schemas.microsoft.com/office/drawing/2014/main" id="{D61128FA-2846-79DA-16F9-4123B3F5C2CB}"/>
                </a:ext>
              </a:extLst>
            </p:cNvPr>
            <p:cNvSpPr/>
            <p:nvPr userDrawn="1"/>
          </p:nvSpPr>
          <p:spPr bwMode="auto">
            <a:xfrm>
              <a:off x="6060557" y="660400"/>
              <a:ext cx="6131445" cy="6197600"/>
            </a:xfrm>
            <a:custGeom>
              <a:avLst/>
              <a:gdLst>
                <a:gd name="connsiteX0" fmla="*/ 5398522 w 6131445"/>
                <a:gd name="connsiteY0" fmla="*/ 0 h 6197600"/>
                <a:gd name="connsiteX1" fmla="*/ 5950490 w 6131445"/>
                <a:gd name="connsiteY1" fmla="*/ 27872 h 6197600"/>
                <a:gd name="connsiteX2" fmla="*/ 6131445 w 6131445"/>
                <a:gd name="connsiteY2" fmla="*/ 50866 h 6197600"/>
                <a:gd name="connsiteX3" fmla="*/ 6131445 w 6131445"/>
                <a:gd name="connsiteY3" fmla="*/ 6197600 h 6197600"/>
                <a:gd name="connsiteX4" fmla="*/ 59273 w 6131445"/>
                <a:gd name="connsiteY4" fmla="*/ 6197600 h 6197600"/>
                <a:gd name="connsiteX5" fmla="*/ 27872 w 6131445"/>
                <a:gd name="connsiteY5" fmla="*/ 5950489 h 6197600"/>
                <a:gd name="connsiteX6" fmla="*/ 0 w 6131445"/>
                <a:gd name="connsiteY6" fmla="*/ 5398521 h 6197600"/>
                <a:gd name="connsiteX7" fmla="*/ 5398522 w 6131445"/>
                <a:gd name="connsiteY7" fmla="*/ 0 h 6197600"/>
                <a:gd name="connsiteX0" fmla="*/ 6131445 w 6222885"/>
                <a:gd name="connsiteY0" fmla="*/ 6197600 h 6289040"/>
                <a:gd name="connsiteX1" fmla="*/ 59273 w 6222885"/>
                <a:gd name="connsiteY1" fmla="*/ 6197600 h 6289040"/>
                <a:gd name="connsiteX2" fmla="*/ 27872 w 6222885"/>
                <a:gd name="connsiteY2" fmla="*/ 5950489 h 6289040"/>
                <a:gd name="connsiteX3" fmla="*/ 0 w 6222885"/>
                <a:gd name="connsiteY3" fmla="*/ 5398521 h 6289040"/>
                <a:gd name="connsiteX4" fmla="*/ 5398522 w 6222885"/>
                <a:gd name="connsiteY4" fmla="*/ 0 h 6289040"/>
                <a:gd name="connsiteX5" fmla="*/ 5950490 w 6222885"/>
                <a:gd name="connsiteY5" fmla="*/ 27872 h 6289040"/>
                <a:gd name="connsiteX6" fmla="*/ 6131445 w 6222885"/>
                <a:gd name="connsiteY6" fmla="*/ 50866 h 6289040"/>
                <a:gd name="connsiteX7" fmla="*/ 6222885 w 6222885"/>
                <a:gd name="connsiteY7" fmla="*/ 6289040 h 6289040"/>
                <a:gd name="connsiteX0" fmla="*/ 6131445 w 6131445"/>
                <a:gd name="connsiteY0" fmla="*/ 6197600 h 6197600"/>
                <a:gd name="connsiteX1" fmla="*/ 59273 w 6131445"/>
                <a:gd name="connsiteY1" fmla="*/ 6197600 h 6197600"/>
                <a:gd name="connsiteX2" fmla="*/ 27872 w 6131445"/>
                <a:gd name="connsiteY2" fmla="*/ 5950489 h 6197600"/>
                <a:gd name="connsiteX3" fmla="*/ 0 w 6131445"/>
                <a:gd name="connsiteY3" fmla="*/ 5398521 h 6197600"/>
                <a:gd name="connsiteX4" fmla="*/ 5398522 w 6131445"/>
                <a:gd name="connsiteY4" fmla="*/ 0 h 6197600"/>
                <a:gd name="connsiteX5" fmla="*/ 5950490 w 6131445"/>
                <a:gd name="connsiteY5" fmla="*/ 27872 h 6197600"/>
                <a:gd name="connsiteX6" fmla="*/ 6131445 w 6131445"/>
                <a:gd name="connsiteY6" fmla="*/ 50866 h 6197600"/>
                <a:gd name="connsiteX0" fmla="*/ 59273 w 6131445"/>
                <a:gd name="connsiteY0" fmla="*/ 6197600 h 6197600"/>
                <a:gd name="connsiteX1" fmla="*/ 27872 w 6131445"/>
                <a:gd name="connsiteY1" fmla="*/ 5950489 h 6197600"/>
                <a:gd name="connsiteX2" fmla="*/ 0 w 6131445"/>
                <a:gd name="connsiteY2" fmla="*/ 5398521 h 6197600"/>
                <a:gd name="connsiteX3" fmla="*/ 5398522 w 6131445"/>
                <a:gd name="connsiteY3" fmla="*/ 0 h 6197600"/>
                <a:gd name="connsiteX4" fmla="*/ 5950490 w 6131445"/>
                <a:gd name="connsiteY4" fmla="*/ 27872 h 6197600"/>
                <a:gd name="connsiteX5" fmla="*/ 6131445 w 6131445"/>
                <a:gd name="connsiteY5" fmla="*/ 50866 h 619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1445" h="6197600">
                  <a:moveTo>
                    <a:pt x="59273" y="6197600"/>
                  </a:moveTo>
                  <a:lnTo>
                    <a:pt x="27872" y="5950489"/>
                  </a:lnTo>
                  <a:cubicBezTo>
                    <a:pt x="9442" y="5769006"/>
                    <a:pt x="0" y="5584867"/>
                    <a:pt x="0" y="5398521"/>
                  </a:cubicBezTo>
                  <a:cubicBezTo>
                    <a:pt x="0" y="2417000"/>
                    <a:pt x="2417001" y="0"/>
                    <a:pt x="5398522" y="0"/>
                  </a:cubicBezTo>
                  <a:cubicBezTo>
                    <a:pt x="5584867" y="0"/>
                    <a:pt x="5769007" y="9442"/>
                    <a:pt x="5950490" y="27872"/>
                  </a:cubicBezTo>
                  <a:lnTo>
                    <a:pt x="6131445" y="50866"/>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480928EE-2384-728C-A4E0-DB9067FB15B4}"/>
                </a:ext>
              </a:extLst>
            </p:cNvPr>
            <p:cNvSpPr/>
            <p:nvPr userDrawn="1"/>
          </p:nvSpPr>
          <p:spPr bwMode="auto">
            <a:xfrm>
              <a:off x="5933952" y="5554775"/>
              <a:ext cx="276216" cy="276216"/>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49" name="Freeform: Shape 48">
              <a:extLst>
                <a:ext uri="{FF2B5EF4-FFF2-40B4-BE49-F238E27FC236}">
                  <a16:creationId xmlns:a16="http://schemas.microsoft.com/office/drawing/2014/main" id="{BDCA2970-C06B-77A9-5076-C846E532B75B}"/>
                </a:ext>
              </a:extLst>
            </p:cNvPr>
            <p:cNvSpPr/>
            <p:nvPr userDrawn="1"/>
          </p:nvSpPr>
          <p:spPr bwMode="auto">
            <a:xfrm>
              <a:off x="6723604" y="1356360"/>
              <a:ext cx="5468398" cy="5501640"/>
            </a:xfrm>
            <a:custGeom>
              <a:avLst/>
              <a:gdLst>
                <a:gd name="connsiteX0" fmla="*/ 4719018 w 5468398"/>
                <a:gd name="connsiteY0" fmla="*/ 0 h 5501640"/>
                <a:gd name="connsiteX1" fmla="*/ 5437678 w 5468398"/>
                <a:gd name="connsiteY1" fmla="*/ 54374 h 5501640"/>
                <a:gd name="connsiteX2" fmla="*/ 5468398 w 5468398"/>
                <a:gd name="connsiteY2" fmla="*/ 59860 h 5501640"/>
                <a:gd name="connsiteX3" fmla="*/ 5468398 w 5468398"/>
                <a:gd name="connsiteY3" fmla="*/ 5501640 h 5501640"/>
                <a:gd name="connsiteX4" fmla="*/ 65796 w 5468398"/>
                <a:gd name="connsiteY4" fmla="*/ 5501640 h 5501640"/>
                <a:gd name="connsiteX5" fmla="*/ 54373 w 5468398"/>
                <a:gd name="connsiteY5" fmla="*/ 5437678 h 5501640"/>
                <a:gd name="connsiteX6" fmla="*/ 0 w 5468398"/>
                <a:gd name="connsiteY6" fmla="*/ 4719018 h 5501640"/>
                <a:gd name="connsiteX7" fmla="*/ 4719018 w 5468398"/>
                <a:gd name="connsiteY7" fmla="*/ 0 h 5501640"/>
                <a:gd name="connsiteX0" fmla="*/ 5468398 w 5559838"/>
                <a:gd name="connsiteY0" fmla="*/ 5501640 h 5593080"/>
                <a:gd name="connsiteX1" fmla="*/ 65796 w 5559838"/>
                <a:gd name="connsiteY1" fmla="*/ 5501640 h 5593080"/>
                <a:gd name="connsiteX2" fmla="*/ 54373 w 5559838"/>
                <a:gd name="connsiteY2" fmla="*/ 5437678 h 5593080"/>
                <a:gd name="connsiteX3" fmla="*/ 0 w 5559838"/>
                <a:gd name="connsiteY3" fmla="*/ 4719018 h 5593080"/>
                <a:gd name="connsiteX4" fmla="*/ 4719018 w 5559838"/>
                <a:gd name="connsiteY4" fmla="*/ 0 h 5593080"/>
                <a:gd name="connsiteX5" fmla="*/ 5437678 w 5559838"/>
                <a:gd name="connsiteY5" fmla="*/ 54374 h 5593080"/>
                <a:gd name="connsiteX6" fmla="*/ 5468398 w 5559838"/>
                <a:gd name="connsiteY6" fmla="*/ 59860 h 5593080"/>
                <a:gd name="connsiteX7" fmla="*/ 5559838 w 5559838"/>
                <a:gd name="connsiteY7" fmla="*/ 5593080 h 5593080"/>
                <a:gd name="connsiteX0" fmla="*/ 5468398 w 5468398"/>
                <a:gd name="connsiteY0" fmla="*/ 5501640 h 5501640"/>
                <a:gd name="connsiteX1" fmla="*/ 65796 w 5468398"/>
                <a:gd name="connsiteY1" fmla="*/ 5501640 h 5501640"/>
                <a:gd name="connsiteX2" fmla="*/ 54373 w 5468398"/>
                <a:gd name="connsiteY2" fmla="*/ 5437678 h 5501640"/>
                <a:gd name="connsiteX3" fmla="*/ 0 w 5468398"/>
                <a:gd name="connsiteY3" fmla="*/ 4719018 h 5501640"/>
                <a:gd name="connsiteX4" fmla="*/ 4719018 w 5468398"/>
                <a:gd name="connsiteY4" fmla="*/ 0 h 5501640"/>
                <a:gd name="connsiteX5" fmla="*/ 5437678 w 5468398"/>
                <a:gd name="connsiteY5" fmla="*/ 54374 h 5501640"/>
                <a:gd name="connsiteX6" fmla="*/ 5468398 w 5468398"/>
                <a:gd name="connsiteY6" fmla="*/ 59860 h 5501640"/>
                <a:gd name="connsiteX0" fmla="*/ 65796 w 5468398"/>
                <a:gd name="connsiteY0" fmla="*/ 5501640 h 5501640"/>
                <a:gd name="connsiteX1" fmla="*/ 54373 w 5468398"/>
                <a:gd name="connsiteY1" fmla="*/ 5437678 h 5501640"/>
                <a:gd name="connsiteX2" fmla="*/ 0 w 5468398"/>
                <a:gd name="connsiteY2" fmla="*/ 4719018 h 5501640"/>
                <a:gd name="connsiteX3" fmla="*/ 4719018 w 5468398"/>
                <a:gd name="connsiteY3" fmla="*/ 0 h 5501640"/>
                <a:gd name="connsiteX4" fmla="*/ 5437678 w 5468398"/>
                <a:gd name="connsiteY4" fmla="*/ 54374 h 5501640"/>
                <a:gd name="connsiteX5" fmla="*/ 5468398 w 5468398"/>
                <a:gd name="connsiteY5" fmla="*/ 59860 h 5501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68398" h="5501640">
                  <a:moveTo>
                    <a:pt x="65796" y="5501640"/>
                  </a:moveTo>
                  <a:lnTo>
                    <a:pt x="54373" y="5437678"/>
                  </a:lnTo>
                  <a:cubicBezTo>
                    <a:pt x="18569" y="5203352"/>
                    <a:pt x="0" y="4963354"/>
                    <a:pt x="0" y="4719018"/>
                  </a:cubicBezTo>
                  <a:cubicBezTo>
                    <a:pt x="0" y="2112776"/>
                    <a:pt x="2112776" y="0"/>
                    <a:pt x="4719018" y="0"/>
                  </a:cubicBezTo>
                  <a:cubicBezTo>
                    <a:pt x="4963353" y="0"/>
                    <a:pt x="5203351" y="18570"/>
                    <a:pt x="5437678" y="54374"/>
                  </a:cubicBezTo>
                  <a:lnTo>
                    <a:pt x="5468398" y="5986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0" name="Freeform: Shape 49">
              <a:extLst>
                <a:ext uri="{FF2B5EF4-FFF2-40B4-BE49-F238E27FC236}">
                  <a16:creationId xmlns:a16="http://schemas.microsoft.com/office/drawing/2014/main" id="{6541A6D0-F6AE-F058-115C-BEEF163AB15D}"/>
                </a:ext>
              </a:extLst>
            </p:cNvPr>
            <p:cNvSpPr/>
            <p:nvPr userDrawn="1"/>
          </p:nvSpPr>
          <p:spPr bwMode="auto">
            <a:xfrm>
              <a:off x="7393533" y="2049780"/>
              <a:ext cx="4798469" cy="4808220"/>
            </a:xfrm>
            <a:custGeom>
              <a:avLst/>
              <a:gdLst>
                <a:gd name="connsiteX0" fmla="*/ 4037344 w 4798469"/>
                <a:gd name="connsiteY0" fmla="*/ 0 h 4808220"/>
                <a:gd name="connsiteX1" fmla="*/ 4652192 w 4798469"/>
                <a:gd name="connsiteY1" fmla="*/ 46520 h 4808220"/>
                <a:gd name="connsiteX2" fmla="*/ 4798469 w 4798469"/>
                <a:gd name="connsiteY2" fmla="*/ 72642 h 4808220"/>
                <a:gd name="connsiteX3" fmla="*/ 4798469 w 4798469"/>
                <a:gd name="connsiteY3" fmla="*/ 4808220 h 4808220"/>
                <a:gd name="connsiteX4" fmla="*/ 74384 w 4798469"/>
                <a:gd name="connsiteY4" fmla="*/ 4808220 h 4808220"/>
                <a:gd name="connsiteX5" fmla="*/ 46520 w 4798469"/>
                <a:gd name="connsiteY5" fmla="*/ 4652191 h 4808220"/>
                <a:gd name="connsiteX6" fmla="*/ 0 w 4798469"/>
                <a:gd name="connsiteY6" fmla="*/ 4037343 h 4808220"/>
                <a:gd name="connsiteX7" fmla="*/ 4037344 w 4798469"/>
                <a:gd name="connsiteY7" fmla="*/ 0 h 4808220"/>
                <a:gd name="connsiteX0" fmla="*/ 4798469 w 4889909"/>
                <a:gd name="connsiteY0" fmla="*/ 4808220 h 4899660"/>
                <a:gd name="connsiteX1" fmla="*/ 74384 w 4889909"/>
                <a:gd name="connsiteY1" fmla="*/ 4808220 h 4899660"/>
                <a:gd name="connsiteX2" fmla="*/ 46520 w 4889909"/>
                <a:gd name="connsiteY2" fmla="*/ 4652191 h 4899660"/>
                <a:gd name="connsiteX3" fmla="*/ 0 w 4889909"/>
                <a:gd name="connsiteY3" fmla="*/ 4037343 h 4899660"/>
                <a:gd name="connsiteX4" fmla="*/ 4037344 w 4889909"/>
                <a:gd name="connsiteY4" fmla="*/ 0 h 4899660"/>
                <a:gd name="connsiteX5" fmla="*/ 4652192 w 4889909"/>
                <a:gd name="connsiteY5" fmla="*/ 46520 h 4899660"/>
                <a:gd name="connsiteX6" fmla="*/ 4798469 w 4889909"/>
                <a:gd name="connsiteY6" fmla="*/ 72642 h 4899660"/>
                <a:gd name="connsiteX7" fmla="*/ 4889909 w 4889909"/>
                <a:gd name="connsiteY7" fmla="*/ 4899660 h 4899660"/>
                <a:gd name="connsiteX0" fmla="*/ 4798469 w 4798469"/>
                <a:gd name="connsiteY0" fmla="*/ 4808220 h 4808220"/>
                <a:gd name="connsiteX1" fmla="*/ 74384 w 4798469"/>
                <a:gd name="connsiteY1" fmla="*/ 4808220 h 4808220"/>
                <a:gd name="connsiteX2" fmla="*/ 46520 w 4798469"/>
                <a:gd name="connsiteY2" fmla="*/ 4652191 h 4808220"/>
                <a:gd name="connsiteX3" fmla="*/ 0 w 4798469"/>
                <a:gd name="connsiteY3" fmla="*/ 4037343 h 4808220"/>
                <a:gd name="connsiteX4" fmla="*/ 4037344 w 4798469"/>
                <a:gd name="connsiteY4" fmla="*/ 0 h 4808220"/>
                <a:gd name="connsiteX5" fmla="*/ 4652192 w 4798469"/>
                <a:gd name="connsiteY5" fmla="*/ 46520 h 4808220"/>
                <a:gd name="connsiteX6" fmla="*/ 4798469 w 4798469"/>
                <a:gd name="connsiteY6" fmla="*/ 72642 h 4808220"/>
                <a:gd name="connsiteX0" fmla="*/ 74384 w 4798469"/>
                <a:gd name="connsiteY0" fmla="*/ 4808220 h 4808220"/>
                <a:gd name="connsiteX1" fmla="*/ 46520 w 4798469"/>
                <a:gd name="connsiteY1" fmla="*/ 4652191 h 4808220"/>
                <a:gd name="connsiteX2" fmla="*/ 0 w 4798469"/>
                <a:gd name="connsiteY2" fmla="*/ 4037343 h 4808220"/>
                <a:gd name="connsiteX3" fmla="*/ 4037344 w 4798469"/>
                <a:gd name="connsiteY3" fmla="*/ 0 h 4808220"/>
                <a:gd name="connsiteX4" fmla="*/ 4652192 w 4798469"/>
                <a:gd name="connsiteY4" fmla="*/ 46520 h 4808220"/>
                <a:gd name="connsiteX5" fmla="*/ 4798469 w 4798469"/>
                <a:gd name="connsiteY5" fmla="*/ 72642 h 480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98469" h="4808220">
                  <a:moveTo>
                    <a:pt x="74384" y="4808220"/>
                  </a:moveTo>
                  <a:lnTo>
                    <a:pt x="46520" y="4652191"/>
                  </a:lnTo>
                  <a:cubicBezTo>
                    <a:pt x="15887" y="4451713"/>
                    <a:pt x="0" y="4246384"/>
                    <a:pt x="0" y="4037343"/>
                  </a:cubicBezTo>
                  <a:cubicBezTo>
                    <a:pt x="0" y="1807580"/>
                    <a:pt x="1807580" y="0"/>
                    <a:pt x="4037344" y="0"/>
                  </a:cubicBezTo>
                  <a:cubicBezTo>
                    <a:pt x="4246385" y="0"/>
                    <a:pt x="4451714" y="15887"/>
                    <a:pt x="4652192" y="46520"/>
                  </a:cubicBezTo>
                  <a:lnTo>
                    <a:pt x="4798469" y="72642"/>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1" name="Freeform: Shape 50">
              <a:extLst>
                <a:ext uri="{FF2B5EF4-FFF2-40B4-BE49-F238E27FC236}">
                  <a16:creationId xmlns:a16="http://schemas.microsoft.com/office/drawing/2014/main" id="{7278787B-5CC9-A0A2-36B0-821CFD74FA6E}"/>
                </a:ext>
              </a:extLst>
            </p:cNvPr>
            <p:cNvSpPr>
              <a:spLocks/>
            </p:cNvSpPr>
            <p:nvPr userDrawn="1"/>
          </p:nvSpPr>
          <p:spPr bwMode="auto">
            <a:xfrm>
              <a:off x="8058385" y="2748280"/>
              <a:ext cx="4133616" cy="4109720"/>
            </a:xfrm>
            <a:custGeom>
              <a:avLst/>
              <a:gdLst>
                <a:gd name="connsiteX0" fmla="*/ 3355667 w 4133616"/>
                <a:gd name="connsiteY0" fmla="*/ 0 h 4109720"/>
                <a:gd name="connsiteX1" fmla="*/ 4031951 w 4133616"/>
                <a:gd name="connsiteY1" fmla="*/ 68176 h 4109720"/>
                <a:gd name="connsiteX2" fmla="*/ 4133616 w 4133616"/>
                <a:gd name="connsiteY2" fmla="*/ 94316 h 4109720"/>
                <a:gd name="connsiteX3" fmla="*/ 4133616 w 4133616"/>
                <a:gd name="connsiteY3" fmla="*/ 4109720 h 4109720"/>
                <a:gd name="connsiteX4" fmla="*/ 88172 w 4133616"/>
                <a:gd name="connsiteY4" fmla="*/ 4109720 h 4109720"/>
                <a:gd name="connsiteX5" fmla="*/ 68176 w 4133616"/>
                <a:gd name="connsiteY5" fmla="*/ 4031951 h 4109720"/>
                <a:gd name="connsiteX6" fmla="*/ 0 w 4133616"/>
                <a:gd name="connsiteY6" fmla="*/ 3355667 h 4109720"/>
                <a:gd name="connsiteX7" fmla="*/ 3355667 w 4133616"/>
                <a:gd name="connsiteY7" fmla="*/ 0 h 4109720"/>
                <a:gd name="connsiteX0" fmla="*/ 4133616 w 4225056"/>
                <a:gd name="connsiteY0" fmla="*/ 4109720 h 4201160"/>
                <a:gd name="connsiteX1" fmla="*/ 88172 w 4225056"/>
                <a:gd name="connsiteY1" fmla="*/ 4109720 h 4201160"/>
                <a:gd name="connsiteX2" fmla="*/ 68176 w 4225056"/>
                <a:gd name="connsiteY2" fmla="*/ 4031951 h 4201160"/>
                <a:gd name="connsiteX3" fmla="*/ 0 w 4225056"/>
                <a:gd name="connsiteY3" fmla="*/ 3355667 h 4201160"/>
                <a:gd name="connsiteX4" fmla="*/ 3355667 w 4225056"/>
                <a:gd name="connsiteY4" fmla="*/ 0 h 4201160"/>
                <a:gd name="connsiteX5" fmla="*/ 4031951 w 4225056"/>
                <a:gd name="connsiteY5" fmla="*/ 68176 h 4201160"/>
                <a:gd name="connsiteX6" fmla="*/ 4133616 w 4225056"/>
                <a:gd name="connsiteY6" fmla="*/ 94316 h 4201160"/>
                <a:gd name="connsiteX7" fmla="*/ 4225056 w 4225056"/>
                <a:gd name="connsiteY7" fmla="*/ 4201160 h 4201160"/>
                <a:gd name="connsiteX0" fmla="*/ 4133616 w 4133616"/>
                <a:gd name="connsiteY0" fmla="*/ 4109720 h 4109720"/>
                <a:gd name="connsiteX1" fmla="*/ 88172 w 4133616"/>
                <a:gd name="connsiteY1" fmla="*/ 4109720 h 4109720"/>
                <a:gd name="connsiteX2" fmla="*/ 68176 w 4133616"/>
                <a:gd name="connsiteY2" fmla="*/ 4031951 h 4109720"/>
                <a:gd name="connsiteX3" fmla="*/ 0 w 4133616"/>
                <a:gd name="connsiteY3" fmla="*/ 3355667 h 4109720"/>
                <a:gd name="connsiteX4" fmla="*/ 3355667 w 4133616"/>
                <a:gd name="connsiteY4" fmla="*/ 0 h 4109720"/>
                <a:gd name="connsiteX5" fmla="*/ 4031951 w 4133616"/>
                <a:gd name="connsiteY5" fmla="*/ 68176 h 4109720"/>
                <a:gd name="connsiteX6" fmla="*/ 4133616 w 4133616"/>
                <a:gd name="connsiteY6" fmla="*/ 94316 h 4109720"/>
                <a:gd name="connsiteX0" fmla="*/ 88172 w 4133616"/>
                <a:gd name="connsiteY0" fmla="*/ 4109720 h 4109720"/>
                <a:gd name="connsiteX1" fmla="*/ 68176 w 4133616"/>
                <a:gd name="connsiteY1" fmla="*/ 4031951 h 4109720"/>
                <a:gd name="connsiteX2" fmla="*/ 0 w 4133616"/>
                <a:gd name="connsiteY2" fmla="*/ 3355667 h 4109720"/>
                <a:gd name="connsiteX3" fmla="*/ 3355667 w 4133616"/>
                <a:gd name="connsiteY3" fmla="*/ 0 h 4109720"/>
                <a:gd name="connsiteX4" fmla="*/ 4031951 w 4133616"/>
                <a:gd name="connsiteY4" fmla="*/ 68176 h 4109720"/>
                <a:gd name="connsiteX5" fmla="*/ 4133616 w 4133616"/>
                <a:gd name="connsiteY5" fmla="*/ 94316 h 4109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3616" h="4109720">
                  <a:moveTo>
                    <a:pt x="88172" y="4109720"/>
                  </a:moveTo>
                  <a:lnTo>
                    <a:pt x="68176" y="4031951"/>
                  </a:lnTo>
                  <a:cubicBezTo>
                    <a:pt x="23475" y="3813505"/>
                    <a:pt x="0" y="3587328"/>
                    <a:pt x="0" y="3355667"/>
                  </a:cubicBezTo>
                  <a:cubicBezTo>
                    <a:pt x="0" y="1502383"/>
                    <a:pt x="1502383" y="0"/>
                    <a:pt x="3355667" y="0"/>
                  </a:cubicBezTo>
                  <a:cubicBezTo>
                    <a:pt x="3587328" y="0"/>
                    <a:pt x="3813505" y="23475"/>
                    <a:pt x="4031951" y="68176"/>
                  </a:cubicBezTo>
                  <a:lnTo>
                    <a:pt x="4133616" y="94316"/>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2" name="Arc 51">
              <a:extLst>
                <a:ext uri="{FF2B5EF4-FFF2-40B4-BE49-F238E27FC236}">
                  <a16:creationId xmlns:a16="http://schemas.microsoft.com/office/drawing/2014/main" id="{4A80F0FE-FDCD-52F9-5302-E18F16FAE837}"/>
                </a:ext>
              </a:extLst>
            </p:cNvPr>
            <p:cNvSpPr>
              <a:spLocks/>
            </p:cNvSpPr>
            <p:nvPr userDrawn="1"/>
          </p:nvSpPr>
          <p:spPr>
            <a:xfrm>
              <a:off x="10156418" y="4846320"/>
              <a:ext cx="2515268" cy="2515254"/>
            </a:xfrm>
            <a:prstGeom prst="arc">
              <a:avLst>
                <a:gd name="adj1" fmla="val 10516888"/>
                <a:gd name="adj2" fmla="val 14841591"/>
              </a:avLst>
            </a:prstGeom>
            <a:noFill/>
            <a:ln w="82550" cap="rnd" cmpd="sng" algn="ctr">
              <a:solidFill>
                <a:srgbClr val="8661C5"/>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53" name="Freeform: Shape 52">
              <a:extLst>
                <a:ext uri="{FF2B5EF4-FFF2-40B4-BE49-F238E27FC236}">
                  <a16:creationId xmlns:a16="http://schemas.microsoft.com/office/drawing/2014/main" id="{B24489F5-A94D-61CE-9298-A5AB429A5D03}"/>
                </a:ext>
              </a:extLst>
            </p:cNvPr>
            <p:cNvSpPr>
              <a:spLocks/>
            </p:cNvSpPr>
            <p:nvPr userDrawn="1"/>
          </p:nvSpPr>
          <p:spPr bwMode="auto">
            <a:xfrm>
              <a:off x="8754345" y="3444240"/>
              <a:ext cx="3437656" cy="3413760"/>
            </a:xfrm>
            <a:custGeom>
              <a:avLst/>
              <a:gdLst>
                <a:gd name="connsiteX0" fmla="*/ 2659707 w 3437656"/>
                <a:gd name="connsiteY0" fmla="*/ 0 h 3413760"/>
                <a:gd name="connsiteX1" fmla="*/ 3195731 w 3437656"/>
                <a:gd name="connsiteY1" fmla="*/ 54036 h 3413760"/>
                <a:gd name="connsiteX2" fmla="*/ 3437656 w 3437656"/>
                <a:gd name="connsiteY2" fmla="*/ 116241 h 3413760"/>
                <a:gd name="connsiteX3" fmla="*/ 3437656 w 3437656"/>
                <a:gd name="connsiteY3" fmla="*/ 3413760 h 3413760"/>
                <a:gd name="connsiteX4" fmla="*/ 110097 w 3437656"/>
                <a:gd name="connsiteY4" fmla="*/ 3413760 h 3413760"/>
                <a:gd name="connsiteX5" fmla="*/ 54036 w 3437656"/>
                <a:gd name="connsiteY5" fmla="*/ 3195731 h 3413760"/>
                <a:gd name="connsiteX6" fmla="*/ 0 w 3437656"/>
                <a:gd name="connsiteY6" fmla="*/ 2659707 h 3413760"/>
                <a:gd name="connsiteX7" fmla="*/ 2659707 w 3437656"/>
                <a:gd name="connsiteY7" fmla="*/ 0 h 3413760"/>
                <a:gd name="connsiteX0" fmla="*/ 3437656 w 3529096"/>
                <a:gd name="connsiteY0" fmla="*/ 3413760 h 3505200"/>
                <a:gd name="connsiteX1" fmla="*/ 110097 w 3529096"/>
                <a:gd name="connsiteY1" fmla="*/ 3413760 h 3505200"/>
                <a:gd name="connsiteX2" fmla="*/ 54036 w 3529096"/>
                <a:gd name="connsiteY2" fmla="*/ 3195731 h 3505200"/>
                <a:gd name="connsiteX3" fmla="*/ 0 w 3529096"/>
                <a:gd name="connsiteY3" fmla="*/ 2659707 h 3505200"/>
                <a:gd name="connsiteX4" fmla="*/ 2659707 w 3529096"/>
                <a:gd name="connsiteY4" fmla="*/ 0 h 3505200"/>
                <a:gd name="connsiteX5" fmla="*/ 3195731 w 3529096"/>
                <a:gd name="connsiteY5" fmla="*/ 54036 h 3505200"/>
                <a:gd name="connsiteX6" fmla="*/ 3437656 w 3529096"/>
                <a:gd name="connsiteY6" fmla="*/ 116241 h 3505200"/>
                <a:gd name="connsiteX7" fmla="*/ 3529096 w 3529096"/>
                <a:gd name="connsiteY7" fmla="*/ 3505200 h 3505200"/>
                <a:gd name="connsiteX0" fmla="*/ 3437656 w 3437656"/>
                <a:gd name="connsiteY0" fmla="*/ 3413760 h 3413760"/>
                <a:gd name="connsiteX1" fmla="*/ 110097 w 3437656"/>
                <a:gd name="connsiteY1" fmla="*/ 3413760 h 3413760"/>
                <a:gd name="connsiteX2" fmla="*/ 54036 w 3437656"/>
                <a:gd name="connsiteY2" fmla="*/ 3195731 h 3413760"/>
                <a:gd name="connsiteX3" fmla="*/ 0 w 3437656"/>
                <a:gd name="connsiteY3" fmla="*/ 2659707 h 3413760"/>
                <a:gd name="connsiteX4" fmla="*/ 2659707 w 3437656"/>
                <a:gd name="connsiteY4" fmla="*/ 0 h 3413760"/>
                <a:gd name="connsiteX5" fmla="*/ 3195731 w 3437656"/>
                <a:gd name="connsiteY5" fmla="*/ 54036 h 3413760"/>
                <a:gd name="connsiteX6" fmla="*/ 3437656 w 3437656"/>
                <a:gd name="connsiteY6" fmla="*/ 116241 h 3413760"/>
                <a:gd name="connsiteX0" fmla="*/ 110097 w 3437656"/>
                <a:gd name="connsiteY0" fmla="*/ 3413760 h 3413760"/>
                <a:gd name="connsiteX1" fmla="*/ 54036 w 3437656"/>
                <a:gd name="connsiteY1" fmla="*/ 3195731 h 3413760"/>
                <a:gd name="connsiteX2" fmla="*/ 0 w 3437656"/>
                <a:gd name="connsiteY2" fmla="*/ 2659707 h 3413760"/>
                <a:gd name="connsiteX3" fmla="*/ 2659707 w 3437656"/>
                <a:gd name="connsiteY3" fmla="*/ 0 h 3413760"/>
                <a:gd name="connsiteX4" fmla="*/ 3195731 w 3437656"/>
                <a:gd name="connsiteY4" fmla="*/ 54036 h 3413760"/>
                <a:gd name="connsiteX5" fmla="*/ 3437656 w 3437656"/>
                <a:gd name="connsiteY5" fmla="*/ 116241 h 341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37656" h="3413760">
                  <a:moveTo>
                    <a:pt x="110097" y="3413760"/>
                  </a:moveTo>
                  <a:lnTo>
                    <a:pt x="54036" y="3195731"/>
                  </a:lnTo>
                  <a:cubicBezTo>
                    <a:pt x="18606" y="3022591"/>
                    <a:pt x="0" y="2843322"/>
                    <a:pt x="0" y="2659707"/>
                  </a:cubicBezTo>
                  <a:cubicBezTo>
                    <a:pt x="0" y="1190791"/>
                    <a:pt x="1190791" y="0"/>
                    <a:pt x="2659707" y="0"/>
                  </a:cubicBezTo>
                  <a:cubicBezTo>
                    <a:pt x="2843322" y="0"/>
                    <a:pt x="3022590" y="18606"/>
                    <a:pt x="3195731" y="54036"/>
                  </a:cubicBezTo>
                  <a:lnTo>
                    <a:pt x="3437656" y="116241"/>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4" name="Freeform: Shape 53">
              <a:extLst>
                <a:ext uri="{FF2B5EF4-FFF2-40B4-BE49-F238E27FC236}">
                  <a16:creationId xmlns:a16="http://schemas.microsoft.com/office/drawing/2014/main" id="{9FEF55CA-4598-0A70-C19C-7BD7E884155E}"/>
                </a:ext>
              </a:extLst>
            </p:cNvPr>
            <p:cNvSpPr>
              <a:spLocks/>
            </p:cNvSpPr>
            <p:nvPr userDrawn="1"/>
          </p:nvSpPr>
          <p:spPr bwMode="auto">
            <a:xfrm>
              <a:off x="9455799" y="4145694"/>
              <a:ext cx="2736203" cy="2712307"/>
            </a:xfrm>
            <a:custGeom>
              <a:avLst/>
              <a:gdLst>
                <a:gd name="connsiteX0" fmla="*/ 1958254 w 2736203"/>
                <a:gd name="connsiteY0" fmla="*/ 0 h 2712307"/>
                <a:gd name="connsiteX1" fmla="*/ 2720495 w 2736203"/>
                <a:gd name="connsiteY1" fmla="*/ 153890 h 2712307"/>
                <a:gd name="connsiteX2" fmla="*/ 2736203 w 2736203"/>
                <a:gd name="connsiteY2" fmla="*/ 161457 h 2712307"/>
                <a:gd name="connsiteX3" fmla="*/ 2736203 w 2736203"/>
                <a:gd name="connsiteY3" fmla="*/ 2712307 h 2712307"/>
                <a:gd name="connsiteX4" fmla="*/ 150893 w 2736203"/>
                <a:gd name="connsiteY4" fmla="*/ 2712307 h 2712307"/>
                <a:gd name="connsiteX5" fmla="*/ 88039 w 2736203"/>
                <a:gd name="connsiteY5" fmla="*/ 2540579 h 2712307"/>
                <a:gd name="connsiteX6" fmla="*/ 0 w 2736203"/>
                <a:gd name="connsiteY6" fmla="*/ 1958254 h 2712307"/>
                <a:gd name="connsiteX7" fmla="*/ 1958254 w 2736203"/>
                <a:gd name="connsiteY7" fmla="*/ 0 h 2712307"/>
                <a:gd name="connsiteX0" fmla="*/ 2736203 w 2827643"/>
                <a:gd name="connsiteY0" fmla="*/ 2712307 h 2803747"/>
                <a:gd name="connsiteX1" fmla="*/ 150893 w 2827643"/>
                <a:gd name="connsiteY1" fmla="*/ 2712307 h 2803747"/>
                <a:gd name="connsiteX2" fmla="*/ 88039 w 2827643"/>
                <a:gd name="connsiteY2" fmla="*/ 2540579 h 2803747"/>
                <a:gd name="connsiteX3" fmla="*/ 0 w 2827643"/>
                <a:gd name="connsiteY3" fmla="*/ 1958254 h 2803747"/>
                <a:gd name="connsiteX4" fmla="*/ 1958254 w 2827643"/>
                <a:gd name="connsiteY4" fmla="*/ 0 h 2803747"/>
                <a:gd name="connsiteX5" fmla="*/ 2720495 w 2827643"/>
                <a:gd name="connsiteY5" fmla="*/ 153890 h 2803747"/>
                <a:gd name="connsiteX6" fmla="*/ 2736203 w 2827643"/>
                <a:gd name="connsiteY6" fmla="*/ 161457 h 2803747"/>
                <a:gd name="connsiteX7" fmla="*/ 2827643 w 2827643"/>
                <a:gd name="connsiteY7" fmla="*/ 2803747 h 2803747"/>
                <a:gd name="connsiteX0" fmla="*/ 2736203 w 2736203"/>
                <a:gd name="connsiteY0" fmla="*/ 2712307 h 2712307"/>
                <a:gd name="connsiteX1" fmla="*/ 150893 w 2736203"/>
                <a:gd name="connsiteY1" fmla="*/ 2712307 h 2712307"/>
                <a:gd name="connsiteX2" fmla="*/ 88039 w 2736203"/>
                <a:gd name="connsiteY2" fmla="*/ 2540579 h 2712307"/>
                <a:gd name="connsiteX3" fmla="*/ 0 w 2736203"/>
                <a:gd name="connsiteY3" fmla="*/ 1958254 h 2712307"/>
                <a:gd name="connsiteX4" fmla="*/ 1958254 w 2736203"/>
                <a:gd name="connsiteY4" fmla="*/ 0 h 2712307"/>
                <a:gd name="connsiteX5" fmla="*/ 2720495 w 2736203"/>
                <a:gd name="connsiteY5" fmla="*/ 153890 h 2712307"/>
                <a:gd name="connsiteX6" fmla="*/ 2736203 w 2736203"/>
                <a:gd name="connsiteY6" fmla="*/ 161457 h 2712307"/>
                <a:gd name="connsiteX0" fmla="*/ 150893 w 2736203"/>
                <a:gd name="connsiteY0" fmla="*/ 2712307 h 2712307"/>
                <a:gd name="connsiteX1" fmla="*/ 88039 w 2736203"/>
                <a:gd name="connsiteY1" fmla="*/ 2540579 h 2712307"/>
                <a:gd name="connsiteX2" fmla="*/ 0 w 2736203"/>
                <a:gd name="connsiteY2" fmla="*/ 1958254 h 2712307"/>
                <a:gd name="connsiteX3" fmla="*/ 1958254 w 2736203"/>
                <a:gd name="connsiteY3" fmla="*/ 0 h 2712307"/>
                <a:gd name="connsiteX4" fmla="*/ 2720495 w 2736203"/>
                <a:gd name="connsiteY4" fmla="*/ 153890 h 2712307"/>
                <a:gd name="connsiteX5" fmla="*/ 2736203 w 2736203"/>
                <a:gd name="connsiteY5" fmla="*/ 161457 h 2712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36203" h="2712307">
                  <a:moveTo>
                    <a:pt x="150893" y="2712307"/>
                  </a:moveTo>
                  <a:lnTo>
                    <a:pt x="88039" y="2540579"/>
                  </a:lnTo>
                  <a:cubicBezTo>
                    <a:pt x="30823" y="2356623"/>
                    <a:pt x="0" y="2161038"/>
                    <a:pt x="0" y="1958254"/>
                  </a:cubicBezTo>
                  <a:cubicBezTo>
                    <a:pt x="0" y="876740"/>
                    <a:pt x="876740" y="0"/>
                    <a:pt x="1958254" y="0"/>
                  </a:cubicBezTo>
                  <a:cubicBezTo>
                    <a:pt x="2228633" y="0"/>
                    <a:pt x="2486213" y="54797"/>
                    <a:pt x="2720495" y="153890"/>
                  </a:cubicBezTo>
                  <a:lnTo>
                    <a:pt x="2736203" y="161457"/>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5" name="Arc 54">
              <a:extLst>
                <a:ext uri="{FF2B5EF4-FFF2-40B4-BE49-F238E27FC236}">
                  <a16:creationId xmlns:a16="http://schemas.microsoft.com/office/drawing/2014/main" id="{406F4A0B-893C-D2D0-AE7C-4BAB64A93B63}"/>
                </a:ext>
              </a:extLst>
            </p:cNvPr>
            <p:cNvSpPr>
              <a:spLocks/>
            </p:cNvSpPr>
            <p:nvPr userDrawn="1"/>
          </p:nvSpPr>
          <p:spPr>
            <a:xfrm>
              <a:off x="9455381" y="4145280"/>
              <a:ext cx="3936950" cy="3936928"/>
            </a:xfrm>
            <a:prstGeom prst="arc">
              <a:avLst>
                <a:gd name="adj1" fmla="val 9754172"/>
                <a:gd name="adj2" fmla="val 11547818"/>
              </a:avLst>
            </a:prstGeom>
            <a:noFill/>
            <a:ln w="82550" cap="rnd" cmpd="sng" algn="ctr">
              <a:solidFill>
                <a:srgbClr val="2A446F"/>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56" name="Arc 55">
              <a:extLst>
                <a:ext uri="{FF2B5EF4-FFF2-40B4-BE49-F238E27FC236}">
                  <a16:creationId xmlns:a16="http://schemas.microsoft.com/office/drawing/2014/main" id="{58759FEE-3B9C-A079-CC5C-7E1EAD7AD4AE}"/>
                </a:ext>
              </a:extLst>
            </p:cNvPr>
            <p:cNvSpPr>
              <a:spLocks/>
            </p:cNvSpPr>
            <p:nvPr userDrawn="1"/>
          </p:nvSpPr>
          <p:spPr>
            <a:xfrm>
              <a:off x="8049361" y="2748278"/>
              <a:ext cx="6739979" cy="6739941"/>
            </a:xfrm>
            <a:prstGeom prst="arc">
              <a:avLst>
                <a:gd name="adj1" fmla="val 14083984"/>
                <a:gd name="adj2" fmla="val 16318954"/>
              </a:avLst>
            </a:prstGeom>
            <a:noFill/>
            <a:ln w="82550" cap="rnd" cmpd="sng" algn="ctr">
              <a:solidFill>
                <a:srgbClr val="8661C5"/>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57" name="Oval 56">
              <a:extLst>
                <a:ext uri="{FF2B5EF4-FFF2-40B4-BE49-F238E27FC236}">
                  <a16:creationId xmlns:a16="http://schemas.microsoft.com/office/drawing/2014/main" id="{709F1833-A4E9-9D89-6FEF-107DB87592AA}"/>
                </a:ext>
              </a:extLst>
            </p:cNvPr>
            <p:cNvSpPr/>
            <p:nvPr userDrawn="1"/>
          </p:nvSpPr>
          <p:spPr bwMode="auto">
            <a:xfrm>
              <a:off x="11412215" y="1807955"/>
              <a:ext cx="520454" cy="52045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8" name="Oval 57">
              <a:extLst>
                <a:ext uri="{FF2B5EF4-FFF2-40B4-BE49-F238E27FC236}">
                  <a16:creationId xmlns:a16="http://schemas.microsoft.com/office/drawing/2014/main" id="{2F7585B8-90FD-4C88-667A-46E442591FE2}"/>
                </a:ext>
              </a:extLst>
            </p:cNvPr>
            <p:cNvSpPr/>
            <p:nvPr userDrawn="1"/>
          </p:nvSpPr>
          <p:spPr bwMode="auto">
            <a:xfrm>
              <a:off x="9407020" y="4138083"/>
              <a:ext cx="209420" cy="209420"/>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9" name="Arc 58">
              <a:extLst>
                <a:ext uri="{FF2B5EF4-FFF2-40B4-BE49-F238E27FC236}">
                  <a16:creationId xmlns:a16="http://schemas.microsoft.com/office/drawing/2014/main" id="{6730BDDD-DEF1-D320-3669-53A2D016D611}"/>
                </a:ext>
              </a:extLst>
            </p:cNvPr>
            <p:cNvSpPr>
              <a:spLocks/>
            </p:cNvSpPr>
            <p:nvPr userDrawn="1"/>
          </p:nvSpPr>
          <p:spPr>
            <a:xfrm>
              <a:off x="6728656" y="1361440"/>
              <a:ext cx="9427930" cy="9427876"/>
            </a:xfrm>
            <a:prstGeom prst="arc">
              <a:avLst>
                <a:gd name="adj1" fmla="val 10203254"/>
                <a:gd name="adj2" fmla="val 14592452"/>
              </a:avLst>
            </a:prstGeom>
            <a:noFill/>
            <a:ln w="82550" cap="rnd" cmpd="sng" algn="ctr">
              <a:solidFill>
                <a:schemeClr val="accent1"/>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60" name="Arc 59">
              <a:extLst>
                <a:ext uri="{FF2B5EF4-FFF2-40B4-BE49-F238E27FC236}">
                  <a16:creationId xmlns:a16="http://schemas.microsoft.com/office/drawing/2014/main" id="{EDCA8430-8F9E-5BD6-7FCD-AC3E4DD4B8BC}"/>
                </a:ext>
              </a:extLst>
            </p:cNvPr>
            <p:cNvSpPr>
              <a:spLocks/>
            </p:cNvSpPr>
            <p:nvPr userDrawn="1"/>
          </p:nvSpPr>
          <p:spPr>
            <a:xfrm>
              <a:off x="9455381" y="4145280"/>
              <a:ext cx="3936950" cy="3936928"/>
            </a:xfrm>
            <a:prstGeom prst="arc">
              <a:avLst>
                <a:gd name="adj1" fmla="val 15746434"/>
                <a:gd name="adj2" fmla="val 17675889"/>
              </a:avLst>
            </a:prstGeom>
            <a:noFill/>
            <a:ln w="82550" cap="rnd" cmpd="sng" algn="ctr">
              <a:solidFill>
                <a:srgbClr val="463668"/>
              </a:solidFill>
              <a:prstDash val="solid"/>
              <a:headEnd type="none" w="lg" len="med"/>
              <a:tailEnd type="none" w="lg" len="med"/>
            </a:ln>
            <a:effectLst>
              <a:outerShdw blurRad="152400" dist="63500" sx="98000" sy="98000" algn="ctr" rotWithShape="0">
                <a:prstClr val="black">
                  <a:alpha val="7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grpSp>
    </p:spTree>
    <p:extLst>
      <p:ext uri="{BB962C8B-B14F-4D97-AF65-F5344CB8AC3E}">
        <p14:creationId xmlns:p14="http://schemas.microsoft.com/office/powerpoint/2010/main" val="4044226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43.xml><?xml version="1.0" encoding="utf-8"?>
<p:sldLayout xmlns:a="http://schemas.openxmlformats.org/drawingml/2006/main" xmlns:r="http://schemas.openxmlformats.org/officeDocument/2006/relationships" xmlns:p="http://schemas.openxmlformats.org/presentationml/2006/main" preserve="1" userDrawn="1">
  <p:cSld name="Title_Option 2">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0EE695-00E4-F967-95BD-A0B8549FE0ED}"/>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1" y="2769057"/>
            <a:ext cx="6513059"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6514136"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11" name="Text Placeholder 10">
            <a:extLst>
              <a:ext uri="{FF2B5EF4-FFF2-40B4-BE49-F238E27FC236}">
                <a16:creationId xmlns:a16="http://schemas.microsoft.com/office/drawing/2014/main" id="{FCDE75A9-8E90-7069-B3AC-02F7AD93D5AC}"/>
              </a:ext>
            </a:extLst>
          </p:cNvPr>
          <p:cNvSpPr>
            <a:spLocks noGrp="1"/>
          </p:cNvSpPr>
          <p:nvPr>
            <p:ph type="body" sz="quarter" idx="15" hasCustomPrompt="1"/>
          </p:nvPr>
        </p:nvSpPr>
        <p:spPr>
          <a:xfrm>
            <a:off x="569913" y="4568273"/>
            <a:ext cx="6514136" cy="246221"/>
          </a:xfrm>
        </p:spPr>
        <p:txBody>
          <a:bodyPr/>
          <a:lstStyle>
            <a:lvl1pPr marL="0" indent="0">
              <a:buNone/>
              <a:defRPr/>
            </a:lvl1pPr>
          </a:lstStyle>
          <a:p>
            <a:pPr lvl="0"/>
            <a:r>
              <a:rPr lang="en-US"/>
              <a:t>Organization</a:t>
            </a:r>
          </a:p>
        </p:txBody>
      </p:sp>
      <p:grpSp>
        <p:nvGrpSpPr>
          <p:cNvPr id="51" name="Group 50">
            <a:extLst>
              <a:ext uri="{FF2B5EF4-FFF2-40B4-BE49-F238E27FC236}">
                <a16:creationId xmlns:a16="http://schemas.microsoft.com/office/drawing/2014/main" id="{E0DA9D20-9D10-663E-D205-9CF5A44DB894}"/>
              </a:ext>
              <a:ext uri="{C183D7F6-B498-43B3-948B-1728B52AA6E4}">
                <adec:decorative xmlns:adec="http://schemas.microsoft.com/office/drawing/2017/decorative" val="1"/>
              </a:ext>
            </a:extLst>
          </p:cNvPr>
          <p:cNvGrpSpPr/>
          <p:nvPr userDrawn="1"/>
        </p:nvGrpSpPr>
        <p:grpSpPr>
          <a:xfrm>
            <a:off x="7278363" y="-290283"/>
            <a:ext cx="4944504" cy="7206157"/>
            <a:chOff x="7278363" y="-290283"/>
            <a:chExt cx="4944504" cy="7206157"/>
          </a:xfrm>
          <a:effectLst>
            <a:outerShdw blurRad="63500" dist="317500" dir="2700000" algn="tl" rotWithShape="0">
              <a:prstClr val="black">
                <a:alpha val="15000"/>
              </a:prstClr>
            </a:outerShdw>
          </a:effectLst>
        </p:grpSpPr>
        <p:sp>
          <p:nvSpPr>
            <p:cNvPr id="52" name="Freeform: Shape 51">
              <a:extLst>
                <a:ext uri="{FF2B5EF4-FFF2-40B4-BE49-F238E27FC236}">
                  <a16:creationId xmlns:a16="http://schemas.microsoft.com/office/drawing/2014/main" id="{1EA5EAED-463A-B867-6FA1-B3F5781E1519}"/>
                </a:ext>
              </a:extLst>
            </p:cNvPr>
            <p:cNvSpPr/>
            <p:nvPr userDrawn="1"/>
          </p:nvSpPr>
          <p:spPr bwMode="auto">
            <a:xfrm>
              <a:off x="7435308" y="-290283"/>
              <a:ext cx="1682804" cy="7206156"/>
            </a:xfrm>
            <a:custGeom>
              <a:avLst/>
              <a:gdLst>
                <a:gd name="connsiteX0" fmla="*/ 1398959 w 4787558"/>
                <a:gd name="connsiteY0" fmla="*/ 0 h 6973746"/>
                <a:gd name="connsiteX1" fmla="*/ 4787558 w 4787558"/>
                <a:gd name="connsiteY1" fmla="*/ 0 h 6973746"/>
                <a:gd name="connsiteX2" fmla="*/ 4787558 w 4787558"/>
                <a:gd name="connsiteY2" fmla="*/ 6973746 h 6973746"/>
                <a:gd name="connsiteX3" fmla="*/ 1302151 w 4787558"/>
                <a:gd name="connsiteY3" fmla="*/ 6973746 h 6973746"/>
                <a:gd name="connsiteX4" fmla="*/ 1183529 w 4787558"/>
                <a:gd name="connsiteY4" fmla="*/ 6836805 h 6973746"/>
                <a:gd name="connsiteX5" fmla="*/ 0 w 4787558"/>
                <a:gd name="connsiteY5" fmla="*/ 3539980 h 6973746"/>
                <a:gd name="connsiteX6" fmla="*/ 1346431 w 4787558"/>
                <a:gd name="connsiteY6" fmla="*/ 55095 h 6973746"/>
                <a:gd name="connsiteX0" fmla="*/ 4787558 w 4878998"/>
                <a:gd name="connsiteY0" fmla="*/ 0 h 6973746"/>
                <a:gd name="connsiteX1" fmla="*/ 4787558 w 4878998"/>
                <a:gd name="connsiteY1" fmla="*/ 6973746 h 6973746"/>
                <a:gd name="connsiteX2" fmla="*/ 1302151 w 4878998"/>
                <a:gd name="connsiteY2" fmla="*/ 6973746 h 6973746"/>
                <a:gd name="connsiteX3" fmla="*/ 1183529 w 4878998"/>
                <a:gd name="connsiteY3" fmla="*/ 6836805 h 6973746"/>
                <a:gd name="connsiteX4" fmla="*/ 0 w 4878998"/>
                <a:gd name="connsiteY4" fmla="*/ 3539980 h 6973746"/>
                <a:gd name="connsiteX5" fmla="*/ 1346431 w 4878998"/>
                <a:gd name="connsiteY5" fmla="*/ 55095 h 6973746"/>
                <a:gd name="connsiteX6" fmla="*/ 1398959 w 4878998"/>
                <a:gd name="connsiteY6" fmla="*/ 0 h 6973746"/>
                <a:gd name="connsiteX7" fmla="*/ 4878998 w 4878998"/>
                <a:gd name="connsiteY7" fmla="*/ 91440 h 6973746"/>
                <a:gd name="connsiteX0" fmla="*/ 4787558 w 4787558"/>
                <a:gd name="connsiteY0" fmla="*/ 0 h 6973746"/>
                <a:gd name="connsiteX1" fmla="*/ 4787558 w 4787558"/>
                <a:gd name="connsiteY1" fmla="*/ 6973746 h 6973746"/>
                <a:gd name="connsiteX2" fmla="*/ 1302151 w 4787558"/>
                <a:gd name="connsiteY2" fmla="*/ 6973746 h 6973746"/>
                <a:gd name="connsiteX3" fmla="*/ 1183529 w 4787558"/>
                <a:gd name="connsiteY3" fmla="*/ 6836805 h 6973746"/>
                <a:gd name="connsiteX4" fmla="*/ 0 w 4787558"/>
                <a:gd name="connsiteY4" fmla="*/ 3539980 h 6973746"/>
                <a:gd name="connsiteX5" fmla="*/ 1346431 w 4787558"/>
                <a:gd name="connsiteY5" fmla="*/ 55095 h 6973746"/>
                <a:gd name="connsiteX6" fmla="*/ 1398959 w 4787558"/>
                <a:gd name="connsiteY6" fmla="*/ 0 h 6973746"/>
                <a:gd name="connsiteX0" fmla="*/ 4787558 w 4787558"/>
                <a:gd name="connsiteY0" fmla="*/ 6973746 h 6973746"/>
                <a:gd name="connsiteX1" fmla="*/ 1302151 w 4787558"/>
                <a:gd name="connsiteY1" fmla="*/ 6973746 h 6973746"/>
                <a:gd name="connsiteX2" fmla="*/ 1183529 w 4787558"/>
                <a:gd name="connsiteY2" fmla="*/ 6836805 h 6973746"/>
                <a:gd name="connsiteX3" fmla="*/ 0 w 4787558"/>
                <a:gd name="connsiteY3" fmla="*/ 3539980 h 6973746"/>
                <a:gd name="connsiteX4" fmla="*/ 1346431 w 4787558"/>
                <a:gd name="connsiteY4" fmla="*/ 55095 h 6973746"/>
                <a:gd name="connsiteX5" fmla="*/ 1398959 w 4787558"/>
                <a:gd name="connsiteY5" fmla="*/ 0 h 6973746"/>
                <a:gd name="connsiteX0" fmla="*/ 1302151 w 1398959"/>
                <a:gd name="connsiteY0" fmla="*/ 6973746 h 6973746"/>
                <a:gd name="connsiteX1" fmla="*/ 1183529 w 1398959"/>
                <a:gd name="connsiteY1" fmla="*/ 6836805 h 6973746"/>
                <a:gd name="connsiteX2" fmla="*/ 0 w 1398959"/>
                <a:gd name="connsiteY2" fmla="*/ 3539980 h 6973746"/>
                <a:gd name="connsiteX3" fmla="*/ 1346431 w 1398959"/>
                <a:gd name="connsiteY3" fmla="*/ 55095 h 6973746"/>
                <a:gd name="connsiteX4" fmla="*/ 1398959 w 1398959"/>
                <a:gd name="connsiteY4" fmla="*/ 0 h 6973746"/>
                <a:gd name="connsiteX0" fmla="*/ 1302151 w 1675184"/>
                <a:gd name="connsiteY0" fmla="*/ 7183296 h 7183296"/>
                <a:gd name="connsiteX1" fmla="*/ 1183529 w 1675184"/>
                <a:gd name="connsiteY1" fmla="*/ 7046355 h 7183296"/>
                <a:gd name="connsiteX2" fmla="*/ 0 w 1675184"/>
                <a:gd name="connsiteY2" fmla="*/ 3749530 h 7183296"/>
                <a:gd name="connsiteX3" fmla="*/ 1346431 w 1675184"/>
                <a:gd name="connsiteY3" fmla="*/ 264645 h 7183296"/>
                <a:gd name="connsiteX4" fmla="*/ 1675184 w 1675184"/>
                <a:gd name="connsiteY4" fmla="*/ 0 h 7183296"/>
                <a:gd name="connsiteX0" fmla="*/ 1302151 w 1682804"/>
                <a:gd name="connsiteY0" fmla="*/ 7206156 h 7206156"/>
                <a:gd name="connsiteX1" fmla="*/ 1183529 w 1682804"/>
                <a:gd name="connsiteY1" fmla="*/ 7069215 h 7206156"/>
                <a:gd name="connsiteX2" fmla="*/ 0 w 1682804"/>
                <a:gd name="connsiteY2" fmla="*/ 3772390 h 7206156"/>
                <a:gd name="connsiteX3" fmla="*/ 1346431 w 1682804"/>
                <a:gd name="connsiteY3" fmla="*/ 287505 h 7206156"/>
                <a:gd name="connsiteX4" fmla="*/ 1682804 w 1682804"/>
                <a:gd name="connsiteY4" fmla="*/ 0 h 7206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2804" h="7206156">
                  <a:moveTo>
                    <a:pt x="1302151" y="7206156"/>
                  </a:moveTo>
                  <a:lnTo>
                    <a:pt x="1183529" y="7069215"/>
                  </a:lnTo>
                  <a:cubicBezTo>
                    <a:pt x="444154" y="6173299"/>
                    <a:pt x="0" y="5024713"/>
                    <a:pt x="0" y="3772390"/>
                  </a:cubicBezTo>
                  <a:cubicBezTo>
                    <a:pt x="0" y="2430615"/>
                    <a:pt x="509871" y="1207927"/>
                    <a:pt x="1346431" y="287505"/>
                  </a:cubicBezTo>
                  <a:cubicBezTo>
                    <a:pt x="1363940" y="269140"/>
                    <a:pt x="1665295" y="18365"/>
                    <a:pt x="1682804" y="0"/>
                  </a:cubicBez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3" name="Freeform: Shape 52">
              <a:extLst>
                <a:ext uri="{FF2B5EF4-FFF2-40B4-BE49-F238E27FC236}">
                  <a16:creationId xmlns:a16="http://schemas.microsoft.com/office/drawing/2014/main" id="{E91FAAE8-8E7F-0169-3E3D-2CAAAE4EF52A}"/>
                </a:ext>
              </a:extLst>
            </p:cNvPr>
            <p:cNvSpPr/>
            <p:nvPr userDrawn="1"/>
          </p:nvSpPr>
          <p:spPr bwMode="auto">
            <a:xfrm>
              <a:off x="8152612" y="-280759"/>
              <a:ext cx="3550918" cy="7196631"/>
            </a:xfrm>
            <a:custGeom>
              <a:avLst/>
              <a:gdLst>
                <a:gd name="connsiteX0" fmla="*/ 2867023 w 4070254"/>
                <a:gd name="connsiteY0" fmla="*/ 0 h 6973746"/>
                <a:gd name="connsiteX1" fmla="*/ 4070254 w 4070254"/>
                <a:gd name="connsiteY1" fmla="*/ 0 h 6973746"/>
                <a:gd name="connsiteX2" fmla="*/ 4070254 w 4070254"/>
                <a:gd name="connsiteY2" fmla="*/ 6973746 h 6973746"/>
                <a:gd name="connsiteX3" fmla="*/ 953005 w 4070254"/>
                <a:gd name="connsiteY3" fmla="*/ 6973746 h 6973746"/>
                <a:gd name="connsiteX4" fmla="*/ 771554 w 4070254"/>
                <a:gd name="connsiteY4" fmla="*/ 6731094 h 6973746"/>
                <a:gd name="connsiteX5" fmla="*/ 0 w 4070254"/>
                <a:gd name="connsiteY5" fmla="*/ 4205197 h 6973746"/>
                <a:gd name="connsiteX6" fmla="*/ 2759215 w 4070254"/>
                <a:gd name="connsiteY6" fmla="*/ 42507 h 6973746"/>
                <a:gd name="connsiteX0" fmla="*/ 4070254 w 4161694"/>
                <a:gd name="connsiteY0" fmla="*/ 0 h 6973746"/>
                <a:gd name="connsiteX1" fmla="*/ 4070254 w 4161694"/>
                <a:gd name="connsiteY1" fmla="*/ 6973746 h 6973746"/>
                <a:gd name="connsiteX2" fmla="*/ 953005 w 4161694"/>
                <a:gd name="connsiteY2" fmla="*/ 6973746 h 6973746"/>
                <a:gd name="connsiteX3" fmla="*/ 771554 w 4161694"/>
                <a:gd name="connsiteY3" fmla="*/ 6731094 h 6973746"/>
                <a:gd name="connsiteX4" fmla="*/ 0 w 4161694"/>
                <a:gd name="connsiteY4" fmla="*/ 4205197 h 6973746"/>
                <a:gd name="connsiteX5" fmla="*/ 2759215 w 4161694"/>
                <a:gd name="connsiteY5" fmla="*/ 42507 h 6973746"/>
                <a:gd name="connsiteX6" fmla="*/ 2867023 w 4161694"/>
                <a:gd name="connsiteY6" fmla="*/ 0 h 6973746"/>
                <a:gd name="connsiteX7" fmla="*/ 4161694 w 4161694"/>
                <a:gd name="connsiteY7" fmla="*/ 91440 h 6973746"/>
                <a:gd name="connsiteX0" fmla="*/ 4070254 w 4070254"/>
                <a:gd name="connsiteY0" fmla="*/ 0 h 6973746"/>
                <a:gd name="connsiteX1" fmla="*/ 4070254 w 4070254"/>
                <a:gd name="connsiteY1" fmla="*/ 6973746 h 6973746"/>
                <a:gd name="connsiteX2" fmla="*/ 953005 w 4070254"/>
                <a:gd name="connsiteY2" fmla="*/ 6973746 h 6973746"/>
                <a:gd name="connsiteX3" fmla="*/ 771554 w 4070254"/>
                <a:gd name="connsiteY3" fmla="*/ 6731094 h 6973746"/>
                <a:gd name="connsiteX4" fmla="*/ 0 w 4070254"/>
                <a:gd name="connsiteY4" fmla="*/ 4205197 h 6973746"/>
                <a:gd name="connsiteX5" fmla="*/ 2759215 w 4070254"/>
                <a:gd name="connsiteY5" fmla="*/ 42507 h 6973746"/>
                <a:gd name="connsiteX6" fmla="*/ 2867023 w 4070254"/>
                <a:gd name="connsiteY6" fmla="*/ 0 h 6973746"/>
                <a:gd name="connsiteX0" fmla="*/ 4070254 w 4070254"/>
                <a:gd name="connsiteY0" fmla="*/ 6973746 h 6973746"/>
                <a:gd name="connsiteX1" fmla="*/ 953005 w 4070254"/>
                <a:gd name="connsiteY1" fmla="*/ 6973746 h 6973746"/>
                <a:gd name="connsiteX2" fmla="*/ 771554 w 4070254"/>
                <a:gd name="connsiteY2" fmla="*/ 6731094 h 6973746"/>
                <a:gd name="connsiteX3" fmla="*/ 0 w 4070254"/>
                <a:gd name="connsiteY3" fmla="*/ 4205197 h 6973746"/>
                <a:gd name="connsiteX4" fmla="*/ 2759215 w 4070254"/>
                <a:gd name="connsiteY4" fmla="*/ 42507 h 6973746"/>
                <a:gd name="connsiteX5" fmla="*/ 2867023 w 4070254"/>
                <a:gd name="connsiteY5" fmla="*/ 0 h 6973746"/>
                <a:gd name="connsiteX0" fmla="*/ 953005 w 2867023"/>
                <a:gd name="connsiteY0" fmla="*/ 6973746 h 6973746"/>
                <a:gd name="connsiteX1" fmla="*/ 771554 w 2867023"/>
                <a:gd name="connsiteY1" fmla="*/ 6731094 h 6973746"/>
                <a:gd name="connsiteX2" fmla="*/ 0 w 2867023"/>
                <a:gd name="connsiteY2" fmla="*/ 4205197 h 6973746"/>
                <a:gd name="connsiteX3" fmla="*/ 2759215 w 2867023"/>
                <a:gd name="connsiteY3" fmla="*/ 42507 h 6973746"/>
                <a:gd name="connsiteX4" fmla="*/ 2867023 w 2867023"/>
                <a:gd name="connsiteY4" fmla="*/ 0 h 6973746"/>
                <a:gd name="connsiteX0" fmla="*/ 953005 w 3200398"/>
                <a:gd name="connsiteY0" fmla="*/ 7068996 h 7068996"/>
                <a:gd name="connsiteX1" fmla="*/ 771554 w 3200398"/>
                <a:gd name="connsiteY1" fmla="*/ 6826344 h 7068996"/>
                <a:gd name="connsiteX2" fmla="*/ 0 w 3200398"/>
                <a:gd name="connsiteY2" fmla="*/ 4300447 h 7068996"/>
                <a:gd name="connsiteX3" fmla="*/ 2759215 w 3200398"/>
                <a:gd name="connsiteY3" fmla="*/ 137757 h 7068996"/>
                <a:gd name="connsiteX4" fmla="*/ 3200398 w 3200398"/>
                <a:gd name="connsiteY4" fmla="*/ 0 h 7068996"/>
                <a:gd name="connsiteX0" fmla="*/ 953005 w 3276598"/>
                <a:gd name="connsiteY0" fmla="*/ 7097571 h 7097571"/>
                <a:gd name="connsiteX1" fmla="*/ 771554 w 3276598"/>
                <a:gd name="connsiteY1" fmla="*/ 6854919 h 7097571"/>
                <a:gd name="connsiteX2" fmla="*/ 0 w 3276598"/>
                <a:gd name="connsiteY2" fmla="*/ 4329022 h 7097571"/>
                <a:gd name="connsiteX3" fmla="*/ 2759215 w 3276598"/>
                <a:gd name="connsiteY3" fmla="*/ 166332 h 7097571"/>
                <a:gd name="connsiteX4" fmla="*/ 3276598 w 3276598"/>
                <a:gd name="connsiteY4" fmla="*/ 0 h 7097571"/>
                <a:gd name="connsiteX0" fmla="*/ 953005 w 3406138"/>
                <a:gd name="connsiteY0" fmla="*/ 7143291 h 7143291"/>
                <a:gd name="connsiteX1" fmla="*/ 771554 w 3406138"/>
                <a:gd name="connsiteY1" fmla="*/ 6900639 h 7143291"/>
                <a:gd name="connsiteX2" fmla="*/ 0 w 3406138"/>
                <a:gd name="connsiteY2" fmla="*/ 4374742 h 7143291"/>
                <a:gd name="connsiteX3" fmla="*/ 2759215 w 3406138"/>
                <a:gd name="connsiteY3" fmla="*/ 212052 h 7143291"/>
                <a:gd name="connsiteX4" fmla="*/ 3406138 w 3406138"/>
                <a:gd name="connsiteY4" fmla="*/ 0 h 7143291"/>
                <a:gd name="connsiteX0" fmla="*/ 953005 w 3550918"/>
                <a:gd name="connsiteY0" fmla="*/ 7196631 h 7196631"/>
                <a:gd name="connsiteX1" fmla="*/ 771554 w 3550918"/>
                <a:gd name="connsiteY1" fmla="*/ 6953979 h 7196631"/>
                <a:gd name="connsiteX2" fmla="*/ 0 w 3550918"/>
                <a:gd name="connsiteY2" fmla="*/ 4428082 h 7196631"/>
                <a:gd name="connsiteX3" fmla="*/ 2759215 w 3550918"/>
                <a:gd name="connsiteY3" fmla="*/ 265392 h 7196631"/>
                <a:gd name="connsiteX4" fmla="*/ 3550918 w 3550918"/>
                <a:gd name="connsiteY4" fmla="*/ 0 h 71966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0918" h="7196631">
                  <a:moveTo>
                    <a:pt x="953005" y="7196631"/>
                  </a:moveTo>
                  <a:lnTo>
                    <a:pt x="771554" y="6953979"/>
                  </a:lnTo>
                  <a:cubicBezTo>
                    <a:pt x="284434" y="6232948"/>
                    <a:pt x="0" y="5363732"/>
                    <a:pt x="0" y="4428082"/>
                  </a:cubicBezTo>
                  <a:cubicBezTo>
                    <a:pt x="0" y="2556784"/>
                    <a:pt x="1137739" y="951219"/>
                    <a:pt x="2759215" y="265392"/>
                  </a:cubicBezTo>
                  <a:cubicBezTo>
                    <a:pt x="2795151" y="251223"/>
                    <a:pt x="3514982" y="14169"/>
                    <a:pt x="3550918" y="0"/>
                  </a:cubicBez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4" name="Freeform: Shape 53">
              <a:extLst>
                <a:ext uri="{FF2B5EF4-FFF2-40B4-BE49-F238E27FC236}">
                  <a16:creationId xmlns:a16="http://schemas.microsoft.com/office/drawing/2014/main" id="{989857A2-D4A8-38E6-99C9-D5BC975E8D56}"/>
                </a:ext>
              </a:extLst>
            </p:cNvPr>
            <p:cNvSpPr/>
            <p:nvPr userDrawn="1"/>
          </p:nvSpPr>
          <p:spPr bwMode="auto">
            <a:xfrm>
              <a:off x="8858668" y="1166701"/>
              <a:ext cx="3364199" cy="5749173"/>
            </a:xfrm>
            <a:custGeom>
              <a:avLst/>
              <a:gdLst>
                <a:gd name="connsiteX0" fmla="*/ 3364199 w 3364199"/>
                <a:gd name="connsiteY0" fmla="*/ 0 h 5749173"/>
                <a:gd name="connsiteX1" fmla="*/ 3364199 w 3364199"/>
                <a:gd name="connsiteY1" fmla="*/ 5749173 h 5749173"/>
                <a:gd name="connsiteX2" fmla="*/ 586424 w 3364199"/>
                <a:gd name="connsiteY2" fmla="*/ 5749173 h 5749173"/>
                <a:gd name="connsiteX3" fmla="*/ 453760 w 3364199"/>
                <a:gd name="connsiteY3" fmla="*/ 5530801 h 5749173"/>
                <a:gd name="connsiteX4" fmla="*/ 0 w 3364199"/>
                <a:gd name="connsiteY4" fmla="*/ 3738766 h 5749173"/>
                <a:gd name="connsiteX5" fmla="*/ 3187025 w 3364199"/>
                <a:gd name="connsiteY5" fmla="*/ 22514 h 5749173"/>
                <a:gd name="connsiteX0" fmla="*/ 3364199 w 3455639"/>
                <a:gd name="connsiteY0" fmla="*/ 5749173 h 5840613"/>
                <a:gd name="connsiteX1" fmla="*/ 586424 w 3455639"/>
                <a:gd name="connsiteY1" fmla="*/ 5749173 h 5840613"/>
                <a:gd name="connsiteX2" fmla="*/ 453760 w 3455639"/>
                <a:gd name="connsiteY2" fmla="*/ 5530801 h 5840613"/>
                <a:gd name="connsiteX3" fmla="*/ 0 w 3455639"/>
                <a:gd name="connsiteY3" fmla="*/ 3738766 h 5840613"/>
                <a:gd name="connsiteX4" fmla="*/ 3187025 w 3455639"/>
                <a:gd name="connsiteY4" fmla="*/ 22514 h 5840613"/>
                <a:gd name="connsiteX5" fmla="*/ 3364199 w 3455639"/>
                <a:gd name="connsiteY5" fmla="*/ 0 h 5840613"/>
                <a:gd name="connsiteX6" fmla="*/ 3455639 w 3455639"/>
                <a:gd name="connsiteY6" fmla="*/ 5840613 h 5840613"/>
                <a:gd name="connsiteX0" fmla="*/ 3364199 w 3364199"/>
                <a:gd name="connsiteY0" fmla="*/ 5749173 h 5749173"/>
                <a:gd name="connsiteX1" fmla="*/ 586424 w 3364199"/>
                <a:gd name="connsiteY1" fmla="*/ 5749173 h 5749173"/>
                <a:gd name="connsiteX2" fmla="*/ 453760 w 3364199"/>
                <a:gd name="connsiteY2" fmla="*/ 5530801 h 5749173"/>
                <a:gd name="connsiteX3" fmla="*/ 0 w 3364199"/>
                <a:gd name="connsiteY3" fmla="*/ 3738766 h 5749173"/>
                <a:gd name="connsiteX4" fmla="*/ 3187025 w 3364199"/>
                <a:gd name="connsiteY4" fmla="*/ 22514 h 5749173"/>
                <a:gd name="connsiteX5" fmla="*/ 3364199 w 3364199"/>
                <a:gd name="connsiteY5" fmla="*/ 0 h 5749173"/>
                <a:gd name="connsiteX0" fmla="*/ 586424 w 3364199"/>
                <a:gd name="connsiteY0" fmla="*/ 5749173 h 5749173"/>
                <a:gd name="connsiteX1" fmla="*/ 453760 w 3364199"/>
                <a:gd name="connsiteY1" fmla="*/ 5530801 h 5749173"/>
                <a:gd name="connsiteX2" fmla="*/ 0 w 3364199"/>
                <a:gd name="connsiteY2" fmla="*/ 3738766 h 5749173"/>
                <a:gd name="connsiteX3" fmla="*/ 3187025 w 3364199"/>
                <a:gd name="connsiteY3" fmla="*/ 22514 h 5749173"/>
                <a:gd name="connsiteX4" fmla="*/ 3364199 w 3364199"/>
                <a:gd name="connsiteY4" fmla="*/ 0 h 57491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4199" h="5749173">
                  <a:moveTo>
                    <a:pt x="586424" y="5749173"/>
                  </a:moveTo>
                  <a:lnTo>
                    <a:pt x="453760" y="5530801"/>
                  </a:lnTo>
                  <a:cubicBezTo>
                    <a:pt x="164377" y="4998095"/>
                    <a:pt x="0" y="4387627"/>
                    <a:pt x="0" y="3738766"/>
                  </a:cubicBezTo>
                  <a:cubicBezTo>
                    <a:pt x="0" y="1857070"/>
                    <a:pt x="1382408" y="298254"/>
                    <a:pt x="3187025" y="22514"/>
                  </a:cubicBezTo>
                  <a:lnTo>
                    <a:pt x="3364199"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5" name="Freeform: Shape 54">
              <a:extLst>
                <a:ext uri="{FF2B5EF4-FFF2-40B4-BE49-F238E27FC236}">
                  <a16:creationId xmlns:a16="http://schemas.microsoft.com/office/drawing/2014/main" id="{9F15B6B9-6F72-94FC-A8D2-F88AC11F1393}"/>
                </a:ext>
              </a:extLst>
            </p:cNvPr>
            <p:cNvSpPr/>
            <p:nvPr userDrawn="1"/>
          </p:nvSpPr>
          <p:spPr bwMode="auto">
            <a:xfrm>
              <a:off x="9628383" y="2714449"/>
              <a:ext cx="2594483" cy="4201424"/>
            </a:xfrm>
            <a:custGeom>
              <a:avLst/>
              <a:gdLst>
                <a:gd name="connsiteX0" fmla="*/ 2594483 w 2594483"/>
                <a:gd name="connsiteY0" fmla="*/ 0 h 4201424"/>
                <a:gd name="connsiteX1" fmla="*/ 2594483 w 2594483"/>
                <a:gd name="connsiteY1" fmla="*/ 4201424 h 4201424"/>
                <a:gd name="connsiteX2" fmla="*/ 272004 w 2594483"/>
                <a:gd name="connsiteY2" fmla="*/ 4201424 h 4201424"/>
                <a:gd name="connsiteX3" fmla="*/ 234958 w 2594483"/>
                <a:gd name="connsiteY3" fmla="*/ 4124520 h 4201424"/>
                <a:gd name="connsiteX4" fmla="*/ 0 w 2594483"/>
                <a:gd name="connsiteY4" fmla="*/ 2960733 h 4201424"/>
                <a:gd name="connsiteX5" fmla="*/ 2387296 w 2594483"/>
                <a:gd name="connsiteY5" fmla="*/ 31620 h 4201424"/>
                <a:gd name="connsiteX0" fmla="*/ 2594483 w 2685923"/>
                <a:gd name="connsiteY0" fmla="*/ 4201424 h 4292864"/>
                <a:gd name="connsiteX1" fmla="*/ 272004 w 2685923"/>
                <a:gd name="connsiteY1" fmla="*/ 4201424 h 4292864"/>
                <a:gd name="connsiteX2" fmla="*/ 234958 w 2685923"/>
                <a:gd name="connsiteY2" fmla="*/ 4124520 h 4292864"/>
                <a:gd name="connsiteX3" fmla="*/ 0 w 2685923"/>
                <a:gd name="connsiteY3" fmla="*/ 2960733 h 4292864"/>
                <a:gd name="connsiteX4" fmla="*/ 2387296 w 2685923"/>
                <a:gd name="connsiteY4" fmla="*/ 31620 h 4292864"/>
                <a:gd name="connsiteX5" fmla="*/ 2594483 w 2685923"/>
                <a:gd name="connsiteY5" fmla="*/ 0 h 4292864"/>
                <a:gd name="connsiteX6" fmla="*/ 2685923 w 2685923"/>
                <a:gd name="connsiteY6" fmla="*/ 4292864 h 4292864"/>
                <a:gd name="connsiteX0" fmla="*/ 2594483 w 2594483"/>
                <a:gd name="connsiteY0" fmla="*/ 4201424 h 4201424"/>
                <a:gd name="connsiteX1" fmla="*/ 272004 w 2594483"/>
                <a:gd name="connsiteY1" fmla="*/ 4201424 h 4201424"/>
                <a:gd name="connsiteX2" fmla="*/ 234958 w 2594483"/>
                <a:gd name="connsiteY2" fmla="*/ 4124520 h 4201424"/>
                <a:gd name="connsiteX3" fmla="*/ 0 w 2594483"/>
                <a:gd name="connsiteY3" fmla="*/ 2960733 h 4201424"/>
                <a:gd name="connsiteX4" fmla="*/ 2387296 w 2594483"/>
                <a:gd name="connsiteY4" fmla="*/ 31620 h 4201424"/>
                <a:gd name="connsiteX5" fmla="*/ 2594483 w 2594483"/>
                <a:gd name="connsiteY5" fmla="*/ 0 h 4201424"/>
                <a:gd name="connsiteX0" fmla="*/ 272004 w 2594483"/>
                <a:gd name="connsiteY0" fmla="*/ 4201424 h 4201424"/>
                <a:gd name="connsiteX1" fmla="*/ 234958 w 2594483"/>
                <a:gd name="connsiteY1" fmla="*/ 4124520 h 4201424"/>
                <a:gd name="connsiteX2" fmla="*/ 0 w 2594483"/>
                <a:gd name="connsiteY2" fmla="*/ 2960733 h 4201424"/>
                <a:gd name="connsiteX3" fmla="*/ 2387296 w 2594483"/>
                <a:gd name="connsiteY3" fmla="*/ 31620 h 4201424"/>
                <a:gd name="connsiteX4" fmla="*/ 2594483 w 2594483"/>
                <a:gd name="connsiteY4" fmla="*/ 0 h 4201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94483" h="4201424">
                  <a:moveTo>
                    <a:pt x="272004" y="4201424"/>
                  </a:moveTo>
                  <a:lnTo>
                    <a:pt x="234958" y="4124520"/>
                  </a:lnTo>
                  <a:cubicBezTo>
                    <a:pt x="83663" y="3766819"/>
                    <a:pt x="0" y="3373546"/>
                    <a:pt x="0" y="2960733"/>
                  </a:cubicBezTo>
                  <a:cubicBezTo>
                    <a:pt x="0" y="1515888"/>
                    <a:pt x="1024869" y="310413"/>
                    <a:pt x="2387296" y="31620"/>
                  </a:cubicBezTo>
                  <a:lnTo>
                    <a:pt x="2594483"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6" name="Freeform: Shape 55">
              <a:extLst>
                <a:ext uri="{FF2B5EF4-FFF2-40B4-BE49-F238E27FC236}">
                  <a16:creationId xmlns:a16="http://schemas.microsoft.com/office/drawing/2014/main" id="{6985FA6C-59CB-7068-A25A-2F0781CC1DB6}"/>
                </a:ext>
              </a:extLst>
            </p:cNvPr>
            <p:cNvSpPr/>
            <p:nvPr userDrawn="1"/>
          </p:nvSpPr>
          <p:spPr bwMode="auto">
            <a:xfrm>
              <a:off x="10286934" y="4038427"/>
              <a:ext cx="1935933" cy="2877447"/>
            </a:xfrm>
            <a:custGeom>
              <a:avLst/>
              <a:gdLst>
                <a:gd name="connsiteX0" fmla="*/ 1935933 w 1935933"/>
                <a:gd name="connsiteY0" fmla="*/ 0 h 2877447"/>
                <a:gd name="connsiteX1" fmla="*/ 1935933 w 1935933"/>
                <a:gd name="connsiteY1" fmla="*/ 2877447 h 2877447"/>
                <a:gd name="connsiteX2" fmla="*/ 76240 w 1935933"/>
                <a:gd name="connsiteY2" fmla="*/ 2877447 h 2877447"/>
                <a:gd name="connsiteX3" fmla="*/ 47364 w 1935933"/>
                <a:gd name="connsiteY3" fmla="*/ 2765145 h 2877447"/>
                <a:gd name="connsiteX4" fmla="*/ 0 w 1935933"/>
                <a:gd name="connsiteY4" fmla="*/ 2295306 h 2877447"/>
                <a:gd name="connsiteX5" fmla="*/ 1861466 w 1935933"/>
                <a:gd name="connsiteY5" fmla="*/ 11365 h 2877447"/>
                <a:gd name="connsiteX0" fmla="*/ 1935933 w 2027373"/>
                <a:gd name="connsiteY0" fmla="*/ 2877447 h 2968887"/>
                <a:gd name="connsiteX1" fmla="*/ 76240 w 2027373"/>
                <a:gd name="connsiteY1" fmla="*/ 2877447 h 2968887"/>
                <a:gd name="connsiteX2" fmla="*/ 47364 w 2027373"/>
                <a:gd name="connsiteY2" fmla="*/ 2765145 h 2968887"/>
                <a:gd name="connsiteX3" fmla="*/ 0 w 2027373"/>
                <a:gd name="connsiteY3" fmla="*/ 2295306 h 2968887"/>
                <a:gd name="connsiteX4" fmla="*/ 1861466 w 2027373"/>
                <a:gd name="connsiteY4" fmla="*/ 11365 h 2968887"/>
                <a:gd name="connsiteX5" fmla="*/ 1935933 w 2027373"/>
                <a:gd name="connsiteY5" fmla="*/ 0 h 2968887"/>
                <a:gd name="connsiteX6" fmla="*/ 2027373 w 2027373"/>
                <a:gd name="connsiteY6" fmla="*/ 2968887 h 2968887"/>
                <a:gd name="connsiteX0" fmla="*/ 1935933 w 1935933"/>
                <a:gd name="connsiteY0" fmla="*/ 2877447 h 2877447"/>
                <a:gd name="connsiteX1" fmla="*/ 76240 w 1935933"/>
                <a:gd name="connsiteY1" fmla="*/ 2877447 h 2877447"/>
                <a:gd name="connsiteX2" fmla="*/ 47364 w 1935933"/>
                <a:gd name="connsiteY2" fmla="*/ 2765145 h 2877447"/>
                <a:gd name="connsiteX3" fmla="*/ 0 w 1935933"/>
                <a:gd name="connsiteY3" fmla="*/ 2295306 h 2877447"/>
                <a:gd name="connsiteX4" fmla="*/ 1861466 w 1935933"/>
                <a:gd name="connsiteY4" fmla="*/ 11365 h 2877447"/>
                <a:gd name="connsiteX5" fmla="*/ 1935933 w 1935933"/>
                <a:gd name="connsiteY5" fmla="*/ 0 h 2877447"/>
                <a:gd name="connsiteX0" fmla="*/ 76240 w 1935933"/>
                <a:gd name="connsiteY0" fmla="*/ 2877447 h 2877447"/>
                <a:gd name="connsiteX1" fmla="*/ 47364 w 1935933"/>
                <a:gd name="connsiteY1" fmla="*/ 2765145 h 2877447"/>
                <a:gd name="connsiteX2" fmla="*/ 0 w 1935933"/>
                <a:gd name="connsiteY2" fmla="*/ 2295306 h 2877447"/>
                <a:gd name="connsiteX3" fmla="*/ 1861466 w 1935933"/>
                <a:gd name="connsiteY3" fmla="*/ 11365 h 2877447"/>
                <a:gd name="connsiteX4" fmla="*/ 1935933 w 1935933"/>
                <a:gd name="connsiteY4" fmla="*/ 0 h 2877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35933" h="2877447">
                  <a:moveTo>
                    <a:pt x="76240" y="2877447"/>
                  </a:moveTo>
                  <a:lnTo>
                    <a:pt x="47364" y="2765145"/>
                  </a:lnTo>
                  <a:cubicBezTo>
                    <a:pt x="16309" y="2613383"/>
                    <a:pt x="0" y="2456249"/>
                    <a:pt x="0" y="2295306"/>
                  </a:cubicBezTo>
                  <a:cubicBezTo>
                    <a:pt x="0" y="1168705"/>
                    <a:pt x="799129" y="228751"/>
                    <a:pt x="1861466" y="11365"/>
                  </a:cubicBezTo>
                  <a:lnTo>
                    <a:pt x="1935933"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65FCADCB-CF8B-76DE-D4BD-3739191FE515}"/>
                </a:ext>
              </a:extLst>
            </p:cNvPr>
            <p:cNvSpPr/>
            <p:nvPr userDrawn="1"/>
          </p:nvSpPr>
          <p:spPr bwMode="auto">
            <a:xfrm>
              <a:off x="10782229" y="1163004"/>
              <a:ext cx="612636" cy="612636"/>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2CFEEC01-417D-AD96-783B-06E15067D20C}"/>
                </a:ext>
              </a:extLst>
            </p:cNvPr>
            <p:cNvSpPr/>
            <p:nvPr userDrawn="1"/>
          </p:nvSpPr>
          <p:spPr bwMode="auto">
            <a:xfrm>
              <a:off x="7278363" y="3080170"/>
              <a:ext cx="325138" cy="325138"/>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F82F5E84-04DE-7A6F-0435-002D291EF612}"/>
                </a:ext>
              </a:extLst>
            </p:cNvPr>
            <p:cNvSpPr/>
            <p:nvPr userDrawn="1"/>
          </p:nvSpPr>
          <p:spPr bwMode="auto">
            <a:xfrm>
              <a:off x="10167488" y="6040854"/>
              <a:ext cx="246512" cy="246512"/>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765967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376">
          <p15:clr>
            <a:srgbClr val="FBAE40"/>
          </p15:clr>
        </p15:guide>
        <p15:guide id="2" orient="horz" pos="2647">
          <p15:clr>
            <a:srgbClr val="FBAE40"/>
          </p15:clr>
        </p15:guide>
      </p15:sldGuideLst>
    </p:ext>
  </p:extLst>
</p:sldLayout>
</file>

<file path=ppt/slideLayouts/slideLayout444.xml><?xml version="1.0" encoding="utf-8"?>
<p:sldLayout xmlns:a="http://schemas.openxmlformats.org/drawingml/2006/main" xmlns:r="http://schemas.openxmlformats.org/officeDocument/2006/relationships" xmlns:p="http://schemas.openxmlformats.org/presentationml/2006/main" preserve="1" userDrawn="1">
  <p:cSld name="Title_Option 3">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0EE695-00E4-F967-95BD-A0B8549FE0ED}"/>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1" y="2769057"/>
            <a:ext cx="7082567"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5760720"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11" name="Text Placeholder 10">
            <a:extLst>
              <a:ext uri="{FF2B5EF4-FFF2-40B4-BE49-F238E27FC236}">
                <a16:creationId xmlns:a16="http://schemas.microsoft.com/office/drawing/2014/main" id="{FCDE75A9-8E90-7069-B3AC-02F7AD93D5AC}"/>
              </a:ext>
            </a:extLst>
          </p:cNvPr>
          <p:cNvSpPr>
            <a:spLocks noGrp="1"/>
          </p:cNvSpPr>
          <p:nvPr>
            <p:ph type="body" sz="quarter" idx="15" hasCustomPrompt="1"/>
          </p:nvPr>
        </p:nvSpPr>
        <p:spPr>
          <a:xfrm>
            <a:off x="569913" y="4568273"/>
            <a:ext cx="5760720" cy="246221"/>
          </a:xfrm>
        </p:spPr>
        <p:txBody>
          <a:bodyPr/>
          <a:lstStyle>
            <a:lvl1pPr marL="0" indent="0">
              <a:buNone/>
              <a:defRPr/>
            </a:lvl1pPr>
          </a:lstStyle>
          <a:p>
            <a:pPr lvl="0"/>
            <a:r>
              <a:rPr lang="en-US"/>
              <a:t>Organization</a:t>
            </a:r>
          </a:p>
        </p:txBody>
      </p:sp>
      <p:grpSp>
        <p:nvGrpSpPr>
          <p:cNvPr id="18" name="Group 17">
            <a:extLst>
              <a:ext uri="{FF2B5EF4-FFF2-40B4-BE49-F238E27FC236}">
                <a16:creationId xmlns:a16="http://schemas.microsoft.com/office/drawing/2014/main" id="{E8A9320D-E0A1-3CE0-0CC1-5F813001C59E}"/>
              </a:ext>
            </a:extLst>
          </p:cNvPr>
          <p:cNvGrpSpPr/>
          <p:nvPr userDrawn="1"/>
        </p:nvGrpSpPr>
        <p:grpSpPr>
          <a:xfrm>
            <a:off x="5835482" y="-2393072"/>
            <a:ext cx="8969089" cy="9251073"/>
            <a:chOff x="5835482" y="-2393072"/>
            <a:chExt cx="8969089" cy="9251073"/>
          </a:xfrm>
          <a:effectLst>
            <a:outerShdw blurRad="63500" dist="317500" dir="2700000" algn="tl" rotWithShape="0">
              <a:prstClr val="black">
                <a:alpha val="15000"/>
              </a:prstClr>
            </a:outerShdw>
          </a:effectLst>
        </p:grpSpPr>
        <p:sp>
          <p:nvSpPr>
            <p:cNvPr id="19" name="Arc 18">
              <a:extLst>
                <a:ext uri="{FF2B5EF4-FFF2-40B4-BE49-F238E27FC236}">
                  <a16:creationId xmlns:a16="http://schemas.microsoft.com/office/drawing/2014/main" id="{846424B6-E395-7C7B-739F-83DEEEBE2B47}"/>
                </a:ext>
              </a:extLst>
            </p:cNvPr>
            <p:cNvSpPr/>
            <p:nvPr userDrawn="1"/>
          </p:nvSpPr>
          <p:spPr bwMode="auto">
            <a:xfrm>
              <a:off x="8402026" y="-2393072"/>
              <a:ext cx="6402545" cy="6402543"/>
            </a:xfrm>
            <a:prstGeom prst="arc">
              <a:avLst>
                <a:gd name="adj1" fmla="val 4725349"/>
                <a:gd name="adj2" fmla="val 12302548"/>
              </a:avLst>
            </a:pr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0" name="Arc 19">
              <a:extLst>
                <a:ext uri="{FF2B5EF4-FFF2-40B4-BE49-F238E27FC236}">
                  <a16:creationId xmlns:a16="http://schemas.microsoft.com/office/drawing/2014/main" id="{7356AA7B-66A4-1AD9-A034-554792B583D4}"/>
                </a:ext>
              </a:extLst>
            </p:cNvPr>
            <p:cNvSpPr/>
            <p:nvPr userDrawn="1"/>
          </p:nvSpPr>
          <p:spPr bwMode="auto">
            <a:xfrm>
              <a:off x="5835482" y="-2332388"/>
              <a:ext cx="4380863" cy="4380863"/>
            </a:xfrm>
            <a:prstGeom prst="arc">
              <a:avLst>
                <a:gd name="adj1" fmla="val 21190257"/>
                <a:gd name="adj2" fmla="val 11127998"/>
              </a:avLst>
            </a:pr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1" name="Freeform: Shape 20">
              <a:extLst>
                <a:ext uri="{FF2B5EF4-FFF2-40B4-BE49-F238E27FC236}">
                  <a16:creationId xmlns:a16="http://schemas.microsoft.com/office/drawing/2014/main" id="{0E13B888-C629-43A9-C991-314AD710E711}"/>
                </a:ext>
              </a:extLst>
            </p:cNvPr>
            <p:cNvSpPr/>
            <p:nvPr userDrawn="1"/>
          </p:nvSpPr>
          <p:spPr bwMode="auto">
            <a:xfrm>
              <a:off x="8402027" y="2276012"/>
              <a:ext cx="3789973" cy="4581989"/>
            </a:xfrm>
            <a:custGeom>
              <a:avLst/>
              <a:gdLst>
                <a:gd name="connsiteX0" fmla="*/ 3168396 w 3789973"/>
                <a:gd name="connsiteY0" fmla="*/ 0 h 4581989"/>
                <a:gd name="connsiteX1" fmla="*/ 3492346 w 3789973"/>
                <a:gd name="connsiteY1" fmla="*/ 16358 h 4581989"/>
                <a:gd name="connsiteX2" fmla="*/ 3789973 w 3789973"/>
                <a:gd name="connsiteY2" fmla="*/ 61782 h 4581989"/>
                <a:gd name="connsiteX3" fmla="*/ 3789973 w 3789973"/>
                <a:gd name="connsiteY3" fmla="*/ 4581989 h 4581989"/>
                <a:gd name="connsiteX4" fmla="*/ 335848 w 3789973"/>
                <a:gd name="connsiteY4" fmla="*/ 4581989 h 4581989"/>
                <a:gd name="connsiteX5" fmla="*/ 248988 w 3789973"/>
                <a:gd name="connsiteY5" fmla="*/ 4401679 h 4581989"/>
                <a:gd name="connsiteX6" fmla="*/ 0 w 3789973"/>
                <a:gd name="connsiteY6" fmla="*/ 3168396 h 4581989"/>
                <a:gd name="connsiteX7" fmla="*/ 3168396 w 3789973"/>
                <a:gd name="connsiteY7" fmla="*/ 0 h 4581989"/>
                <a:gd name="connsiteX0" fmla="*/ 3789973 w 3881413"/>
                <a:gd name="connsiteY0" fmla="*/ 4581989 h 4673429"/>
                <a:gd name="connsiteX1" fmla="*/ 335848 w 3881413"/>
                <a:gd name="connsiteY1" fmla="*/ 4581989 h 4673429"/>
                <a:gd name="connsiteX2" fmla="*/ 248988 w 3881413"/>
                <a:gd name="connsiteY2" fmla="*/ 4401679 h 4673429"/>
                <a:gd name="connsiteX3" fmla="*/ 0 w 3881413"/>
                <a:gd name="connsiteY3" fmla="*/ 3168396 h 4673429"/>
                <a:gd name="connsiteX4" fmla="*/ 3168396 w 3881413"/>
                <a:gd name="connsiteY4" fmla="*/ 0 h 4673429"/>
                <a:gd name="connsiteX5" fmla="*/ 3492346 w 3881413"/>
                <a:gd name="connsiteY5" fmla="*/ 16358 h 4673429"/>
                <a:gd name="connsiteX6" fmla="*/ 3789973 w 3881413"/>
                <a:gd name="connsiteY6" fmla="*/ 61782 h 4673429"/>
                <a:gd name="connsiteX7" fmla="*/ 3881413 w 3881413"/>
                <a:gd name="connsiteY7" fmla="*/ 4673429 h 4673429"/>
                <a:gd name="connsiteX0" fmla="*/ 3789973 w 3789973"/>
                <a:gd name="connsiteY0" fmla="*/ 4581989 h 4581989"/>
                <a:gd name="connsiteX1" fmla="*/ 335848 w 3789973"/>
                <a:gd name="connsiteY1" fmla="*/ 4581989 h 4581989"/>
                <a:gd name="connsiteX2" fmla="*/ 248988 w 3789973"/>
                <a:gd name="connsiteY2" fmla="*/ 4401679 h 4581989"/>
                <a:gd name="connsiteX3" fmla="*/ 0 w 3789973"/>
                <a:gd name="connsiteY3" fmla="*/ 3168396 h 4581989"/>
                <a:gd name="connsiteX4" fmla="*/ 3168396 w 3789973"/>
                <a:gd name="connsiteY4" fmla="*/ 0 h 4581989"/>
                <a:gd name="connsiteX5" fmla="*/ 3492346 w 3789973"/>
                <a:gd name="connsiteY5" fmla="*/ 16358 h 4581989"/>
                <a:gd name="connsiteX6" fmla="*/ 3789973 w 3789973"/>
                <a:gd name="connsiteY6" fmla="*/ 61782 h 4581989"/>
                <a:gd name="connsiteX0" fmla="*/ 335848 w 3789973"/>
                <a:gd name="connsiteY0" fmla="*/ 4581989 h 4581989"/>
                <a:gd name="connsiteX1" fmla="*/ 248988 w 3789973"/>
                <a:gd name="connsiteY1" fmla="*/ 4401679 h 4581989"/>
                <a:gd name="connsiteX2" fmla="*/ 0 w 3789973"/>
                <a:gd name="connsiteY2" fmla="*/ 3168396 h 4581989"/>
                <a:gd name="connsiteX3" fmla="*/ 3168396 w 3789973"/>
                <a:gd name="connsiteY3" fmla="*/ 0 h 4581989"/>
                <a:gd name="connsiteX4" fmla="*/ 3492346 w 3789973"/>
                <a:gd name="connsiteY4" fmla="*/ 16358 h 4581989"/>
                <a:gd name="connsiteX5" fmla="*/ 3789973 w 3789973"/>
                <a:gd name="connsiteY5" fmla="*/ 61782 h 4581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89973" h="4581989">
                  <a:moveTo>
                    <a:pt x="335848" y="4581989"/>
                  </a:moveTo>
                  <a:lnTo>
                    <a:pt x="248988" y="4401679"/>
                  </a:lnTo>
                  <a:cubicBezTo>
                    <a:pt x="88659" y="4022617"/>
                    <a:pt x="0" y="3605861"/>
                    <a:pt x="0" y="3168396"/>
                  </a:cubicBezTo>
                  <a:cubicBezTo>
                    <a:pt x="0" y="1418539"/>
                    <a:pt x="1418539" y="0"/>
                    <a:pt x="3168396" y="0"/>
                  </a:cubicBezTo>
                  <a:cubicBezTo>
                    <a:pt x="3277762" y="0"/>
                    <a:pt x="3385834" y="5541"/>
                    <a:pt x="3492346" y="16358"/>
                  </a:cubicBezTo>
                  <a:lnTo>
                    <a:pt x="3789973" y="61782"/>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2" name="Freeform: Shape 21">
              <a:extLst>
                <a:ext uri="{FF2B5EF4-FFF2-40B4-BE49-F238E27FC236}">
                  <a16:creationId xmlns:a16="http://schemas.microsoft.com/office/drawing/2014/main" id="{BF626F56-3475-B003-60AE-3085BB1DAD8B}"/>
                </a:ext>
              </a:extLst>
            </p:cNvPr>
            <p:cNvSpPr/>
            <p:nvPr userDrawn="1"/>
          </p:nvSpPr>
          <p:spPr bwMode="auto">
            <a:xfrm>
              <a:off x="5837042" y="4252550"/>
              <a:ext cx="4360254" cy="2605451"/>
            </a:xfrm>
            <a:custGeom>
              <a:avLst/>
              <a:gdLst>
                <a:gd name="connsiteX0" fmla="*/ 2180127 w 4360254"/>
                <a:gd name="connsiteY0" fmla="*/ 0 h 2605451"/>
                <a:gd name="connsiteX1" fmla="*/ 4360254 w 4360254"/>
                <a:gd name="connsiteY1" fmla="*/ 2180127 h 2605451"/>
                <a:gd name="connsiteX2" fmla="*/ 4348998 w 4360254"/>
                <a:gd name="connsiteY2" fmla="*/ 2403033 h 2605451"/>
                <a:gd name="connsiteX3" fmla="*/ 4318106 w 4360254"/>
                <a:gd name="connsiteY3" fmla="*/ 2605451 h 2605451"/>
                <a:gd name="connsiteX4" fmla="*/ 42149 w 4360254"/>
                <a:gd name="connsiteY4" fmla="*/ 2605451 h 2605451"/>
                <a:gd name="connsiteX5" fmla="*/ 11256 w 4360254"/>
                <a:gd name="connsiteY5" fmla="*/ 2403033 h 2605451"/>
                <a:gd name="connsiteX6" fmla="*/ 0 w 4360254"/>
                <a:gd name="connsiteY6" fmla="*/ 2180127 h 2605451"/>
                <a:gd name="connsiteX7" fmla="*/ 2180127 w 4360254"/>
                <a:gd name="connsiteY7" fmla="*/ 0 h 2605451"/>
                <a:gd name="connsiteX0" fmla="*/ 42149 w 4360254"/>
                <a:gd name="connsiteY0" fmla="*/ 2605451 h 2696891"/>
                <a:gd name="connsiteX1" fmla="*/ 11256 w 4360254"/>
                <a:gd name="connsiteY1" fmla="*/ 2403033 h 2696891"/>
                <a:gd name="connsiteX2" fmla="*/ 0 w 4360254"/>
                <a:gd name="connsiteY2" fmla="*/ 2180127 h 2696891"/>
                <a:gd name="connsiteX3" fmla="*/ 2180127 w 4360254"/>
                <a:gd name="connsiteY3" fmla="*/ 0 h 2696891"/>
                <a:gd name="connsiteX4" fmla="*/ 4360254 w 4360254"/>
                <a:gd name="connsiteY4" fmla="*/ 2180127 h 2696891"/>
                <a:gd name="connsiteX5" fmla="*/ 4348998 w 4360254"/>
                <a:gd name="connsiteY5" fmla="*/ 2403033 h 2696891"/>
                <a:gd name="connsiteX6" fmla="*/ 4318106 w 4360254"/>
                <a:gd name="connsiteY6" fmla="*/ 2605451 h 2696891"/>
                <a:gd name="connsiteX7" fmla="*/ 133589 w 4360254"/>
                <a:gd name="connsiteY7" fmla="*/ 2696891 h 2696891"/>
                <a:gd name="connsiteX0" fmla="*/ 42149 w 4360254"/>
                <a:gd name="connsiteY0" fmla="*/ 2605451 h 2605451"/>
                <a:gd name="connsiteX1" fmla="*/ 11256 w 4360254"/>
                <a:gd name="connsiteY1" fmla="*/ 2403033 h 2605451"/>
                <a:gd name="connsiteX2" fmla="*/ 0 w 4360254"/>
                <a:gd name="connsiteY2" fmla="*/ 2180127 h 2605451"/>
                <a:gd name="connsiteX3" fmla="*/ 2180127 w 4360254"/>
                <a:gd name="connsiteY3" fmla="*/ 0 h 2605451"/>
                <a:gd name="connsiteX4" fmla="*/ 4360254 w 4360254"/>
                <a:gd name="connsiteY4" fmla="*/ 2180127 h 2605451"/>
                <a:gd name="connsiteX5" fmla="*/ 4348998 w 4360254"/>
                <a:gd name="connsiteY5" fmla="*/ 2403033 h 2605451"/>
                <a:gd name="connsiteX6" fmla="*/ 4318106 w 4360254"/>
                <a:gd name="connsiteY6" fmla="*/ 2605451 h 260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60254" h="2605451">
                  <a:moveTo>
                    <a:pt x="42149" y="2605451"/>
                  </a:moveTo>
                  <a:lnTo>
                    <a:pt x="11256" y="2403033"/>
                  </a:lnTo>
                  <a:cubicBezTo>
                    <a:pt x="3813" y="2329743"/>
                    <a:pt x="0" y="2255381"/>
                    <a:pt x="0" y="2180127"/>
                  </a:cubicBezTo>
                  <a:cubicBezTo>
                    <a:pt x="0" y="976076"/>
                    <a:pt x="976076" y="0"/>
                    <a:pt x="2180127" y="0"/>
                  </a:cubicBezTo>
                  <a:cubicBezTo>
                    <a:pt x="3384178" y="0"/>
                    <a:pt x="4360254" y="976076"/>
                    <a:pt x="4360254" y="2180127"/>
                  </a:cubicBezTo>
                  <a:cubicBezTo>
                    <a:pt x="4360254" y="2255381"/>
                    <a:pt x="4356441" y="2329743"/>
                    <a:pt x="4348998" y="2403033"/>
                  </a:cubicBezTo>
                  <a:lnTo>
                    <a:pt x="4318106" y="2605451"/>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3" name="Oval 22">
              <a:extLst>
                <a:ext uri="{FF2B5EF4-FFF2-40B4-BE49-F238E27FC236}">
                  <a16:creationId xmlns:a16="http://schemas.microsoft.com/office/drawing/2014/main" id="{7E52CF21-01DB-A04B-CE48-2D9CA1F71F13}"/>
                </a:ext>
              </a:extLst>
            </p:cNvPr>
            <p:cNvSpPr/>
            <p:nvPr userDrawn="1"/>
          </p:nvSpPr>
          <p:spPr bwMode="auto">
            <a:xfrm>
              <a:off x="8314207" y="1670598"/>
              <a:ext cx="555804" cy="555804"/>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A739472C-382D-8C6D-5DF5-35ED97771BA4}"/>
                </a:ext>
              </a:extLst>
            </p:cNvPr>
            <p:cNvSpPr/>
            <p:nvPr userDrawn="1"/>
          </p:nvSpPr>
          <p:spPr bwMode="auto">
            <a:xfrm>
              <a:off x="11422934" y="3852675"/>
              <a:ext cx="294976" cy="294976"/>
            </a:xfrm>
            <a:prstGeom prst="ellipse">
              <a:avLst/>
            </a:prstGeom>
            <a:gradFill>
              <a:gsLst>
                <a:gs pos="100000">
                  <a:srgbClr val="1081D6"/>
                </a:gs>
                <a:gs pos="20000">
                  <a:srgbClr val="0078D4"/>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AE022676-B5A1-FB52-7812-9AEFF07D2A02}"/>
                </a:ext>
              </a:extLst>
            </p:cNvPr>
            <p:cNvSpPr/>
            <p:nvPr userDrawn="1"/>
          </p:nvSpPr>
          <p:spPr bwMode="auto">
            <a:xfrm>
              <a:off x="7428835" y="4194566"/>
              <a:ext cx="223644" cy="223644"/>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6078353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45.xml><?xml version="1.0" encoding="utf-8"?>
<p:sldLayout xmlns:a="http://schemas.openxmlformats.org/drawingml/2006/main" xmlns:r="http://schemas.openxmlformats.org/officeDocument/2006/relationships" xmlns:p="http://schemas.openxmlformats.org/presentationml/2006/main" preserve="1" userDrawn="1">
  <p:cSld name="Title_Photo_1/2 pag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FE279D-7A08-A4D4-F8D2-224AB66D8E9C}"/>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5055384"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6"/>
            <a:ext cx="5055384"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ext Placeholder 4">
            <a:extLst>
              <a:ext uri="{FF2B5EF4-FFF2-40B4-BE49-F238E27FC236}">
                <a16:creationId xmlns:a16="http://schemas.microsoft.com/office/drawing/2014/main" id="{00208FBC-E96F-C956-73C6-8A700A34C3FA}"/>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9" name="Text Placeholder 4">
            <a:extLst>
              <a:ext uri="{FF2B5EF4-FFF2-40B4-BE49-F238E27FC236}">
                <a16:creationId xmlns:a16="http://schemas.microsoft.com/office/drawing/2014/main" id="{D0A31E97-520B-733B-C008-ADA22D8A53A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C2831A91-2F18-9527-DDF7-F70EC570E8C6}"/>
              </a:ext>
            </a:extLst>
          </p:cNvPr>
          <p:cNvSpPr>
            <a:spLocks noGrp="1"/>
          </p:cNvSpPr>
          <p:nvPr>
            <p:ph type="pic" sz="quarter" idx="19" hasCustomPrompt="1"/>
          </p:nvPr>
        </p:nvSpPr>
        <p:spPr bwMode="ltGray">
          <a:xfrm>
            <a:off x="6096000" y="0"/>
            <a:ext cx="6096000" cy="685800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
        <p:nvSpPr>
          <p:cNvPr id="13" name="Text Placeholder 12">
            <a:extLst>
              <a:ext uri="{FF2B5EF4-FFF2-40B4-BE49-F238E27FC236}">
                <a16:creationId xmlns:a16="http://schemas.microsoft.com/office/drawing/2014/main" id="{F9B7FD5A-7E04-D697-4D8B-002EA4F18C6D}"/>
              </a:ext>
            </a:extLst>
          </p:cNvPr>
          <p:cNvSpPr>
            <a:spLocks noGrp="1"/>
          </p:cNvSpPr>
          <p:nvPr>
            <p:ph type="body" sz="quarter" idx="20" hasCustomPrompt="1"/>
          </p:nvPr>
        </p:nvSpPr>
        <p:spPr>
          <a:xfrm>
            <a:off x="569913" y="4568273"/>
            <a:ext cx="5067300" cy="246221"/>
          </a:xfrm>
        </p:spPr>
        <p:txBody>
          <a:bodyPr/>
          <a:lstStyle>
            <a:lvl1pPr marL="0" indent="0">
              <a:buNone/>
              <a:defRPr/>
            </a:lvl1pPr>
          </a:lstStyle>
          <a:p>
            <a:pPr lvl="0"/>
            <a:r>
              <a:rPr lang="en-US"/>
              <a:t>Organization</a:t>
            </a:r>
          </a:p>
        </p:txBody>
      </p:sp>
    </p:spTree>
    <p:extLst>
      <p:ext uri="{BB962C8B-B14F-4D97-AF65-F5344CB8AC3E}">
        <p14:creationId xmlns:p14="http://schemas.microsoft.com/office/powerpoint/2010/main" val="28442741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46.xml><?xml version="1.0" encoding="utf-8"?>
<p:sldLayout xmlns:a="http://schemas.openxmlformats.org/drawingml/2006/main" xmlns:r="http://schemas.openxmlformats.org/officeDocument/2006/relationships" xmlns:p="http://schemas.openxmlformats.org/presentationml/2006/main" preserve="1" userDrawn="1">
  <p:cSld name="Title_Photo_1/3 pag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BEF038-52C0-FE9F-3F07-481B08EBC105}"/>
              </a:ext>
            </a:extLst>
          </p:cNvPr>
          <p:cNvPicPr>
            <a:picLocks noChangeAspect="1"/>
          </p:cNvPicPr>
          <p:nvPr userDrawn="1"/>
        </p:nvPicPr>
        <p:blipFill>
          <a:blip r:embed="rId2"/>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6895759"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6895759"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ext Placeholder 4">
            <a:extLst>
              <a:ext uri="{FF2B5EF4-FFF2-40B4-BE49-F238E27FC236}">
                <a16:creationId xmlns:a16="http://schemas.microsoft.com/office/drawing/2014/main" id="{8251606E-7ED4-0FCC-48A7-298DABEC7CCD}"/>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9" name="Text Placeholder 4">
            <a:extLst>
              <a:ext uri="{FF2B5EF4-FFF2-40B4-BE49-F238E27FC236}">
                <a16:creationId xmlns:a16="http://schemas.microsoft.com/office/drawing/2014/main" id="{D9F65BD8-C626-5B2C-AF8A-7F9CB38095B1}"/>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7D075368-BA70-E259-E472-56961BBBB323}"/>
              </a:ext>
            </a:extLst>
          </p:cNvPr>
          <p:cNvSpPr>
            <a:spLocks noGrp="1"/>
          </p:cNvSpPr>
          <p:nvPr>
            <p:ph type="pic" sz="quarter" idx="19" hasCustomPrompt="1"/>
          </p:nvPr>
        </p:nvSpPr>
        <p:spPr bwMode="ltGray">
          <a:xfrm>
            <a:off x="8129016" y="0"/>
            <a:ext cx="4059936" cy="685800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
        <p:nvSpPr>
          <p:cNvPr id="12" name="Text Placeholder 11">
            <a:extLst>
              <a:ext uri="{FF2B5EF4-FFF2-40B4-BE49-F238E27FC236}">
                <a16:creationId xmlns:a16="http://schemas.microsoft.com/office/drawing/2014/main" id="{05282C11-1531-B45B-B499-D49DD97F5D07}"/>
              </a:ext>
            </a:extLst>
          </p:cNvPr>
          <p:cNvSpPr>
            <a:spLocks noGrp="1"/>
          </p:cNvSpPr>
          <p:nvPr>
            <p:ph type="body" sz="quarter" idx="20" hasCustomPrompt="1"/>
          </p:nvPr>
        </p:nvSpPr>
        <p:spPr>
          <a:xfrm>
            <a:off x="579438" y="4568273"/>
            <a:ext cx="6896100" cy="246221"/>
          </a:xfrm>
        </p:spPr>
        <p:txBody>
          <a:bodyPr/>
          <a:lstStyle>
            <a:lvl1pPr marL="0" indent="0">
              <a:buNone/>
              <a:defRPr/>
            </a:lvl1pPr>
          </a:lstStyle>
          <a:p>
            <a:pPr lvl="0"/>
            <a:r>
              <a:rPr lang="en-US"/>
              <a:t>Organization</a:t>
            </a:r>
          </a:p>
        </p:txBody>
      </p:sp>
    </p:spTree>
    <p:extLst>
      <p:ext uri="{BB962C8B-B14F-4D97-AF65-F5344CB8AC3E}">
        <p14:creationId xmlns:p14="http://schemas.microsoft.com/office/powerpoint/2010/main" val="8795841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47.xml><?xml version="1.0" encoding="utf-8"?>
<p:sldLayout xmlns:a="http://schemas.openxmlformats.org/drawingml/2006/main" xmlns:r="http://schemas.openxmlformats.org/officeDocument/2006/relationships" xmlns:p="http://schemas.openxmlformats.org/presentationml/2006/main" preserve="1" userDrawn="1">
  <p:cSld name="Title_Photo_Full page">
    <p:bg>
      <p:bgPr>
        <a:solidFill>
          <a:schemeClr val="bg1"/>
        </a:solidFill>
        <a:effectLst/>
      </p:bgPr>
    </p:bg>
    <p:spTree>
      <p:nvGrpSpPr>
        <p:cNvPr id="1" name=""/>
        <p:cNvGrpSpPr/>
        <p:nvPr/>
      </p:nvGrpSpPr>
      <p:grpSpPr>
        <a:xfrm>
          <a:off x="0" y="0"/>
          <a:ext cx="0" cy="0"/>
          <a:chOff x="0" y="0"/>
          <a:chExt cx="0" cy="0"/>
        </a:xfrm>
      </p:grpSpPr>
      <p:pic>
        <p:nvPicPr>
          <p:cNvPr id="6" name="Picture 5" descr="A person looking at a computer&#10;&#10;Description automatically generated with medium confidence">
            <a:extLst>
              <a:ext uri="{FF2B5EF4-FFF2-40B4-BE49-F238E27FC236}">
                <a16:creationId xmlns:a16="http://schemas.microsoft.com/office/drawing/2014/main" id="{8D37F35E-9AA8-D1CA-58C1-C7A8A923122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9" name="Text Placeholder 8">
            <a:extLst>
              <a:ext uri="{FF2B5EF4-FFF2-40B4-BE49-F238E27FC236}">
                <a16:creationId xmlns:a16="http://schemas.microsoft.com/office/drawing/2014/main" id="{7CB6D525-D54D-FA7D-1889-7188B8BBA29B}"/>
              </a:ext>
            </a:extLst>
          </p:cNvPr>
          <p:cNvSpPr>
            <a:spLocks noGrp="1"/>
          </p:cNvSpPr>
          <p:nvPr>
            <p:ph type="body" sz="quarter" idx="15" hasCustomPrompt="1"/>
          </p:nvPr>
        </p:nvSpPr>
        <p:spPr>
          <a:xfrm>
            <a:off x="582613" y="4568273"/>
            <a:ext cx="4178300" cy="246221"/>
          </a:xfrm>
        </p:spPr>
        <p:txBody>
          <a:bodyPr/>
          <a:lstStyle>
            <a:lvl1pPr marL="0" indent="0">
              <a:buNone/>
              <a:defRPr/>
            </a:lvl1pPr>
          </a:lstStyle>
          <a:p>
            <a:pPr lvl="0"/>
            <a:r>
              <a:rPr lang="en-US"/>
              <a:t>Organization</a:t>
            </a:r>
          </a:p>
        </p:txBody>
      </p:sp>
    </p:spTree>
    <p:extLst>
      <p:ext uri="{BB962C8B-B14F-4D97-AF65-F5344CB8AC3E}">
        <p14:creationId xmlns:p14="http://schemas.microsoft.com/office/powerpoint/2010/main" val="26714548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48.xml><?xml version="1.0" encoding="utf-8"?>
<p:sldLayout xmlns:a="http://schemas.openxmlformats.org/drawingml/2006/main" xmlns:r="http://schemas.openxmlformats.org/officeDocument/2006/relationships" xmlns:p="http://schemas.openxmlformats.org/presentationml/2006/main" preserve="1" userDrawn="1">
  <p:cSld name="Section_Gradient_Warm Gray">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85CC90-4362-BCE1-72F3-201329D7E5E1}"/>
              </a:ext>
            </a:extLst>
          </p:cNvPr>
          <p:cNvPicPr>
            <a:picLocks noChangeAspect="1"/>
          </p:cNvPicPr>
          <p:nvPr userDrawn="1"/>
        </p:nvPicPr>
        <p:blipFill>
          <a:blip r:embed="rId2"/>
          <a:srcRect/>
          <a:stretch/>
        </p:blipFill>
        <p:spPr>
          <a:xfrm>
            <a:off x="0" y="0"/>
            <a:ext cx="12192000" cy="6858000"/>
          </a:xfrm>
          <a:prstGeom prst="rect">
            <a:avLst/>
          </a:prstGeom>
        </p:spPr>
      </p:pic>
      <p:grpSp>
        <p:nvGrpSpPr>
          <p:cNvPr id="15" name="Group 14">
            <a:extLst>
              <a:ext uri="{FF2B5EF4-FFF2-40B4-BE49-F238E27FC236}">
                <a16:creationId xmlns:a16="http://schemas.microsoft.com/office/drawing/2014/main" id="{71A680E7-4F3E-F705-0C7D-FBCA773F0E45}"/>
              </a:ext>
              <a:ext uri="{C183D7F6-B498-43B3-948B-1728B52AA6E4}">
                <adec:decorative xmlns:adec="http://schemas.microsoft.com/office/drawing/2017/decorative" val="1"/>
              </a:ext>
            </a:extLst>
          </p:cNvPr>
          <p:cNvGrpSpPr/>
          <p:nvPr userDrawn="1"/>
        </p:nvGrpSpPr>
        <p:grpSpPr>
          <a:xfrm>
            <a:off x="9606" y="-241300"/>
            <a:ext cx="12182395" cy="7137400"/>
            <a:chOff x="9606" y="0"/>
            <a:chExt cx="12182395" cy="7137400"/>
          </a:xfrm>
          <a:effectLst>
            <a:outerShdw blurRad="63500" dist="317500" dir="5400000" algn="tl" rotWithShape="0">
              <a:prstClr val="black">
                <a:alpha val="15000"/>
              </a:prstClr>
            </a:outerShdw>
          </a:effectLst>
        </p:grpSpPr>
        <p:sp>
          <p:nvSpPr>
            <p:cNvPr id="16" name="Freeform: Shape 15">
              <a:extLst>
                <a:ext uri="{FF2B5EF4-FFF2-40B4-BE49-F238E27FC236}">
                  <a16:creationId xmlns:a16="http://schemas.microsoft.com/office/drawing/2014/main" id="{46F72ACB-7350-E9B1-CDF3-26ECDB4980E9}"/>
                </a:ext>
              </a:extLst>
            </p:cNvPr>
            <p:cNvSpPr/>
            <p:nvPr/>
          </p:nvSpPr>
          <p:spPr>
            <a:xfrm>
              <a:off x="8075466" y="1"/>
              <a:ext cx="4116535" cy="3819543"/>
            </a:xfrm>
            <a:custGeom>
              <a:avLst/>
              <a:gdLst>
                <a:gd name="connsiteX0" fmla="*/ 0 w 4116535"/>
                <a:gd name="connsiteY0" fmla="*/ 0 h 3819543"/>
                <a:gd name="connsiteX1" fmla="*/ 4116535 w 4116535"/>
                <a:gd name="connsiteY1" fmla="*/ 0 h 3819543"/>
                <a:gd name="connsiteX2" fmla="*/ 4116535 w 4116535"/>
                <a:gd name="connsiteY2" fmla="*/ 3808399 h 3819543"/>
                <a:gd name="connsiteX3" fmla="*/ 4035669 w 4116535"/>
                <a:gd name="connsiteY3" fmla="*/ 3814548 h 3819543"/>
                <a:gd name="connsiteX4" fmla="*/ 3838133 w 4116535"/>
                <a:gd name="connsiteY4" fmla="*/ 3819543 h 3819543"/>
                <a:gd name="connsiteX5" fmla="*/ 4514 w 4116535"/>
                <a:gd name="connsiteY5" fmla="*/ 178495 h 3819543"/>
                <a:gd name="connsiteX0" fmla="*/ 4116535 w 4207975"/>
                <a:gd name="connsiteY0" fmla="*/ 0 h 3819543"/>
                <a:gd name="connsiteX1" fmla="*/ 4116535 w 4207975"/>
                <a:gd name="connsiteY1" fmla="*/ 3808399 h 3819543"/>
                <a:gd name="connsiteX2" fmla="*/ 4035669 w 4207975"/>
                <a:gd name="connsiteY2" fmla="*/ 3814548 h 3819543"/>
                <a:gd name="connsiteX3" fmla="*/ 3838133 w 4207975"/>
                <a:gd name="connsiteY3" fmla="*/ 3819543 h 3819543"/>
                <a:gd name="connsiteX4" fmla="*/ 4514 w 4207975"/>
                <a:gd name="connsiteY4" fmla="*/ 178495 h 3819543"/>
                <a:gd name="connsiteX5" fmla="*/ 0 w 4207975"/>
                <a:gd name="connsiteY5" fmla="*/ 0 h 3819543"/>
                <a:gd name="connsiteX6" fmla="*/ 4207975 w 4207975"/>
                <a:gd name="connsiteY6" fmla="*/ 91440 h 3819543"/>
                <a:gd name="connsiteX0" fmla="*/ 4116535 w 4116535"/>
                <a:gd name="connsiteY0" fmla="*/ 0 h 3819543"/>
                <a:gd name="connsiteX1" fmla="*/ 4116535 w 4116535"/>
                <a:gd name="connsiteY1" fmla="*/ 3808399 h 3819543"/>
                <a:gd name="connsiteX2" fmla="*/ 4035669 w 4116535"/>
                <a:gd name="connsiteY2" fmla="*/ 3814548 h 3819543"/>
                <a:gd name="connsiteX3" fmla="*/ 3838133 w 4116535"/>
                <a:gd name="connsiteY3" fmla="*/ 3819543 h 3819543"/>
                <a:gd name="connsiteX4" fmla="*/ 4514 w 4116535"/>
                <a:gd name="connsiteY4" fmla="*/ 178495 h 3819543"/>
                <a:gd name="connsiteX5" fmla="*/ 0 w 4116535"/>
                <a:gd name="connsiteY5" fmla="*/ 0 h 3819543"/>
                <a:gd name="connsiteX0" fmla="*/ 4116535 w 4116535"/>
                <a:gd name="connsiteY0" fmla="*/ 3808399 h 3819543"/>
                <a:gd name="connsiteX1" fmla="*/ 4035669 w 4116535"/>
                <a:gd name="connsiteY1" fmla="*/ 3814548 h 3819543"/>
                <a:gd name="connsiteX2" fmla="*/ 3838133 w 4116535"/>
                <a:gd name="connsiteY2" fmla="*/ 3819543 h 3819543"/>
                <a:gd name="connsiteX3" fmla="*/ 4514 w 4116535"/>
                <a:gd name="connsiteY3" fmla="*/ 178495 h 3819543"/>
                <a:gd name="connsiteX4" fmla="*/ 0 w 4116535"/>
                <a:gd name="connsiteY4" fmla="*/ 0 h 3819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6535" h="3819543">
                  <a:moveTo>
                    <a:pt x="4116535" y="3808399"/>
                  </a:moveTo>
                  <a:lnTo>
                    <a:pt x="4035669" y="3814548"/>
                  </a:lnTo>
                  <a:cubicBezTo>
                    <a:pt x="3970243" y="3817865"/>
                    <a:pt x="3904384" y="3819543"/>
                    <a:pt x="3838133" y="3819543"/>
                  </a:cubicBezTo>
                  <a:cubicBezTo>
                    <a:pt x="1784358" y="3819543"/>
                    <a:pt x="107323" y="2206688"/>
                    <a:pt x="4514" y="178495"/>
                  </a:cubicBezTo>
                  <a:lnTo>
                    <a:pt x="0" y="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7" name="Freeform: Shape 16">
              <a:extLst>
                <a:ext uri="{FF2B5EF4-FFF2-40B4-BE49-F238E27FC236}">
                  <a16:creationId xmlns:a16="http://schemas.microsoft.com/office/drawing/2014/main" id="{65E4BBD7-AACC-1923-6007-073AFBF85895}"/>
                </a:ext>
              </a:extLst>
            </p:cNvPr>
            <p:cNvSpPr/>
            <p:nvPr/>
          </p:nvSpPr>
          <p:spPr>
            <a:xfrm>
              <a:off x="9125474" y="0"/>
              <a:ext cx="3066527" cy="3284446"/>
            </a:xfrm>
            <a:custGeom>
              <a:avLst/>
              <a:gdLst>
                <a:gd name="connsiteX0" fmla="*/ 0 w 3066527"/>
                <a:gd name="connsiteY0" fmla="*/ 0 h 3284446"/>
                <a:gd name="connsiteX1" fmla="*/ 3066527 w 3066527"/>
                <a:gd name="connsiteY1" fmla="*/ 0 h 3284446"/>
                <a:gd name="connsiteX2" fmla="*/ 3066527 w 3066527"/>
                <a:gd name="connsiteY2" fmla="*/ 3284446 h 3284446"/>
                <a:gd name="connsiteX3" fmla="*/ 2974332 w 3066527"/>
                <a:gd name="connsiteY3" fmla="*/ 3277435 h 3284446"/>
                <a:gd name="connsiteX4" fmla="*/ 3830 w 3066527"/>
                <a:gd name="connsiteY4" fmla="*/ 151479 h 3284446"/>
                <a:gd name="connsiteX0" fmla="*/ 3066527 w 3157967"/>
                <a:gd name="connsiteY0" fmla="*/ 0 h 3284446"/>
                <a:gd name="connsiteX1" fmla="*/ 3066527 w 3157967"/>
                <a:gd name="connsiteY1" fmla="*/ 3284446 h 3284446"/>
                <a:gd name="connsiteX2" fmla="*/ 2974332 w 3157967"/>
                <a:gd name="connsiteY2" fmla="*/ 3277435 h 3284446"/>
                <a:gd name="connsiteX3" fmla="*/ 3830 w 3157967"/>
                <a:gd name="connsiteY3" fmla="*/ 151479 h 3284446"/>
                <a:gd name="connsiteX4" fmla="*/ 0 w 3157967"/>
                <a:gd name="connsiteY4" fmla="*/ 0 h 3284446"/>
                <a:gd name="connsiteX5" fmla="*/ 3157967 w 3157967"/>
                <a:gd name="connsiteY5" fmla="*/ 91440 h 3284446"/>
                <a:gd name="connsiteX0" fmla="*/ 3066527 w 3066527"/>
                <a:gd name="connsiteY0" fmla="*/ 0 h 3284446"/>
                <a:gd name="connsiteX1" fmla="*/ 3066527 w 3066527"/>
                <a:gd name="connsiteY1" fmla="*/ 3284446 h 3284446"/>
                <a:gd name="connsiteX2" fmla="*/ 2974332 w 3066527"/>
                <a:gd name="connsiteY2" fmla="*/ 3277435 h 3284446"/>
                <a:gd name="connsiteX3" fmla="*/ 3830 w 3066527"/>
                <a:gd name="connsiteY3" fmla="*/ 151479 h 3284446"/>
                <a:gd name="connsiteX4" fmla="*/ 0 w 3066527"/>
                <a:gd name="connsiteY4" fmla="*/ 0 h 3284446"/>
                <a:gd name="connsiteX0" fmla="*/ 3066527 w 3066527"/>
                <a:gd name="connsiteY0" fmla="*/ 3284446 h 3284446"/>
                <a:gd name="connsiteX1" fmla="*/ 2974332 w 3066527"/>
                <a:gd name="connsiteY1" fmla="*/ 3277435 h 3284446"/>
                <a:gd name="connsiteX2" fmla="*/ 3830 w 3066527"/>
                <a:gd name="connsiteY2" fmla="*/ 151479 h 3284446"/>
                <a:gd name="connsiteX3" fmla="*/ 0 w 3066527"/>
                <a:gd name="connsiteY3" fmla="*/ 0 h 3284446"/>
              </a:gdLst>
              <a:ahLst/>
              <a:cxnLst>
                <a:cxn ang="0">
                  <a:pos x="connsiteX0" y="connsiteY0"/>
                </a:cxn>
                <a:cxn ang="0">
                  <a:pos x="connsiteX1" y="connsiteY1"/>
                </a:cxn>
                <a:cxn ang="0">
                  <a:pos x="connsiteX2" y="connsiteY2"/>
                </a:cxn>
                <a:cxn ang="0">
                  <a:pos x="connsiteX3" y="connsiteY3"/>
                </a:cxn>
              </a:cxnLst>
              <a:rect l="l" t="t" r="r" b="b"/>
              <a:pathLst>
                <a:path w="3066527" h="3284446">
                  <a:moveTo>
                    <a:pt x="3066527" y="3284446"/>
                  </a:moveTo>
                  <a:lnTo>
                    <a:pt x="2974332" y="3277435"/>
                  </a:lnTo>
                  <a:cubicBezTo>
                    <a:pt x="1359120" y="3113403"/>
                    <a:pt x="86853" y="1789321"/>
                    <a:pt x="3830" y="151479"/>
                  </a:cubicBezTo>
                  <a:cubicBezTo>
                    <a:pt x="2553" y="100986"/>
                    <a:pt x="1277" y="50493"/>
                    <a:pt x="0" y="0"/>
                  </a:cubicBez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8" name="Freeform: Shape 17">
              <a:extLst>
                <a:ext uri="{FF2B5EF4-FFF2-40B4-BE49-F238E27FC236}">
                  <a16:creationId xmlns:a16="http://schemas.microsoft.com/office/drawing/2014/main" id="{41BB3D9B-0DEF-FA6F-DCAB-50074A3FA89B}"/>
                </a:ext>
              </a:extLst>
            </p:cNvPr>
            <p:cNvSpPr/>
            <p:nvPr/>
          </p:nvSpPr>
          <p:spPr>
            <a:xfrm>
              <a:off x="10191177" y="0"/>
              <a:ext cx="2000823" cy="2649192"/>
            </a:xfrm>
            <a:custGeom>
              <a:avLst/>
              <a:gdLst>
                <a:gd name="connsiteX0" fmla="*/ 0 w 2000823"/>
                <a:gd name="connsiteY0" fmla="*/ 0 h 2649192"/>
                <a:gd name="connsiteX1" fmla="*/ 2000823 w 2000823"/>
                <a:gd name="connsiteY1" fmla="*/ 0 h 2649192"/>
                <a:gd name="connsiteX2" fmla="*/ 2000823 w 2000823"/>
                <a:gd name="connsiteY2" fmla="*/ 2649192 h 2649192"/>
                <a:gd name="connsiteX3" fmla="*/ 1953054 w 2000823"/>
                <a:gd name="connsiteY3" fmla="*/ 2636909 h 2649192"/>
                <a:gd name="connsiteX4" fmla="*/ 13397 w 2000823"/>
                <a:gd name="connsiteY4" fmla="*/ 265300 h 2649192"/>
                <a:gd name="connsiteX0" fmla="*/ 2000823 w 2092263"/>
                <a:gd name="connsiteY0" fmla="*/ 0 h 2649192"/>
                <a:gd name="connsiteX1" fmla="*/ 2000823 w 2092263"/>
                <a:gd name="connsiteY1" fmla="*/ 2649192 h 2649192"/>
                <a:gd name="connsiteX2" fmla="*/ 1953054 w 2092263"/>
                <a:gd name="connsiteY2" fmla="*/ 2636909 h 2649192"/>
                <a:gd name="connsiteX3" fmla="*/ 13397 w 2092263"/>
                <a:gd name="connsiteY3" fmla="*/ 265300 h 2649192"/>
                <a:gd name="connsiteX4" fmla="*/ 0 w 2092263"/>
                <a:gd name="connsiteY4" fmla="*/ 0 h 2649192"/>
                <a:gd name="connsiteX5" fmla="*/ 2092263 w 2092263"/>
                <a:gd name="connsiteY5" fmla="*/ 91440 h 2649192"/>
                <a:gd name="connsiteX0" fmla="*/ 2000823 w 2000823"/>
                <a:gd name="connsiteY0" fmla="*/ 0 h 2649192"/>
                <a:gd name="connsiteX1" fmla="*/ 2000823 w 2000823"/>
                <a:gd name="connsiteY1" fmla="*/ 2649192 h 2649192"/>
                <a:gd name="connsiteX2" fmla="*/ 1953054 w 2000823"/>
                <a:gd name="connsiteY2" fmla="*/ 2636909 h 2649192"/>
                <a:gd name="connsiteX3" fmla="*/ 13397 w 2000823"/>
                <a:gd name="connsiteY3" fmla="*/ 265300 h 2649192"/>
                <a:gd name="connsiteX4" fmla="*/ 0 w 2000823"/>
                <a:gd name="connsiteY4" fmla="*/ 0 h 2649192"/>
                <a:gd name="connsiteX0" fmla="*/ 2000823 w 2000823"/>
                <a:gd name="connsiteY0" fmla="*/ 2649192 h 2649192"/>
                <a:gd name="connsiteX1" fmla="*/ 1953054 w 2000823"/>
                <a:gd name="connsiteY1" fmla="*/ 2636909 h 2649192"/>
                <a:gd name="connsiteX2" fmla="*/ 13397 w 2000823"/>
                <a:gd name="connsiteY2" fmla="*/ 265300 h 2649192"/>
                <a:gd name="connsiteX3" fmla="*/ 0 w 2000823"/>
                <a:gd name="connsiteY3" fmla="*/ 0 h 2649192"/>
              </a:gdLst>
              <a:ahLst/>
              <a:cxnLst>
                <a:cxn ang="0">
                  <a:pos x="connsiteX0" y="connsiteY0"/>
                </a:cxn>
                <a:cxn ang="0">
                  <a:pos x="connsiteX1" y="connsiteY1"/>
                </a:cxn>
                <a:cxn ang="0">
                  <a:pos x="connsiteX2" y="connsiteY2"/>
                </a:cxn>
                <a:cxn ang="0">
                  <a:pos x="connsiteX3" y="connsiteY3"/>
                </a:cxn>
              </a:cxnLst>
              <a:rect l="l" t="t" r="r" b="b"/>
              <a:pathLst>
                <a:path w="2000823" h="2649192">
                  <a:moveTo>
                    <a:pt x="2000823" y="2649192"/>
                  </a:moveTo>
                  <a:lnTo>
                    <a:pt x="1953054" y="2636909"/>
                  </a:lnTo>
                  <a:cubicBezTo>
                    <a:pt x="908078" y="2311891"/>
                    <a:pt x="127329" y="1387159"/>
                    <a:pt x="13397" y="265300"/>
                  </a:cubicBezTo>
                  <a:lnTo>
                    <a:pt x="0" y="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9" name="Freeform: Shape 18">
              <a:extLst>
                <a:ext uri="{FF2B5EF4-FFF2-40B4-BE49-F238E27FC236}">
                  <a16:creationId xmlns:a16="http://schemas.microsoft.com/office/drawing/2014/main" id="{27E4146F-3BD2-4356-AAEA-17FE2D7D9096}"/>
                </a:ext>
              </a:extLst>
            </p:cNvPr>
            <p:cNvSpPr/>
            <p:nvPr/>
          </p:nvSpPr>
          <p:spPr>
            <a:xfrm>
              <a:off x="11332490" y="0"/>
              <a:ext cx="859510" cy="1728518"/>
            </a:xfrm>
            <a:custGeom>
              <a:avLst/>
              <a:gdLst>
                <a:gd name="connsiteX0" fmla="*/ 0 w 859510"/>
                <a:gd name="connsiteY0" fmla="*/ 0 h 1728518"/>
                <a:gd name="connsiteX1" fmla="*/ 859510 w 859510"/>
                <a:gd name="connsiteY1" fmla="*/ 0 h 1728518"/>
                <a:gd name="connsiteX2" fmla="*/ 859510 w 859510"/>
                <a:gd name="connsiteY2" fmla="*/ 1728518 h 1728518"/>
                <a:gd name="connsiteX3" fmla="*/ 803394 w 859510"/>
                <a:gd name="connsiteY3" fmla="*/ 1686556 h 1728518"/>
                <a:gd name="connsiteX4" fmla="*/ 10451 w 859510"/>
                <a:gd name="connsiteY4" fmla="*/ 206955 h 1728518"/>
                <a:gd name="connsiteX0" fmla="*/ 859510 w 950950"/>
                <a:gd name="connsiteY0" fmla="*/ 0 h 1728518"/>
                <a:gd name="connsiteX1" fmla="*/ 859510 w 950950"/>
                <a:gd name="connsiteY1" fmla="*/ 1728518 h 1728518"/>
                <a:gd name="connsiteX2" fmla="*/ 803394 w 950950"/>
                <a:gd name="connsiteY2" fmla="*/ 1686556 h 1728518"/>
                <a:gd name="connsiteX3" fmla="*/ 10451 w 950950"/>
                <a:gd name="connsiteY3" fmla="*/ 206955 h 1728518"/>
                <a:gd name="connsiteX4" fmla="*/ 0 w 950950"/>
                <a:gd name="connsiteY4" fmla="*/ 0 h 1728518"/>
                <a:gd name="connsiteX5" fmla="*/ 950950 w 950950"/>
                <a:gd name="connsiteY5" fmla="*/ 91440 h 1728518"/>
                <a:gd name="connsiteX0" fmla="*/ 859510 w 859510"/>
                <a:gd name="connsiteY0" fmla="*/ 0 h 1728518"/>
                <a:gd name="connsiteX1" fmla="*/ 859510 w 859510"/>
                <a:gd name="connsiteY1" fmla="*/ 1728518 h 1728518"/>
                <a:gd name="connsiteX2" fmla="*/ 803394 w 859510"/>
                <a:gd name="connsiteY2" fmla="*/ 1686556 h 1728518"/>
                <a:gd name="connsiteX3" fmla="*/ 10451 w 859510"/>
                <a:gd name="connsiteY3" fmla="*/ 206955 h 1728518"/>
                <a:gd name="connsiteX4" fmla="*/ 0 w 859510"/>
                <a:gd name="connsiteY4" fmla="*/ 0 h 1728518"/>
                <a:gd name="connsiteX0" fmla="*/ 859510 w 859510"/>
                <a:gd name="connsiteY0" fmla="*/ 1728518 h 1728518"/>
                <a:gd name="connsiteX1" fmla="*/ 803394 w 859510"/>
                <a:gd name="connsiteY1" fmla="*/ 1686556 h 1728518"/>
                <a:gd name="connsiteX2" fmla="*/ 10451 w 859510"/>
                <a:gd name="connsiteY2" fmla="*/ 206955 h 1728518"/>
                <a:gd name="connsiteX3" fmla="*/ 0 w 859510"/>
                <a:gd name="connsiteY3" fmla="*/ 0 h 1728518"/>
              </a:gdLst>
              <a:ahLst/>
              <a:cxnLst>
                <a:cxn ang="0">
                  <a:pos x="connsiteX0" y="connsiteY0"/>
                </a:cxn>
                <a:cxn ang="0">
                  <a:pos x="connsiteX1" y="connsiteY1"/>
                </a:cxn>
                <a:cxn ang="0">
                  <a:pos x="connsiteX2" y="connsiteY2"/>
                </a:cxn>
                <a:cxn ang="0">
                  <a:pos x="connsiteX3" y="connsiteY3"/>
                </a:cxn>
              </a:cxnLst>
              <a:rect l="l" t="t" r="r" b="b"/>
              <a:pathLst>
                <a:path w="859510" h="1728518">
                  <a:moveTo>
                    <a:pt x="859510" y="1728518"/>
                  </a:moveTo>
                  <a:lnTo>
                    <a:pt x="803394" y="1686556"/>
                  </a:lnTo>
                  <a:cubicBezTo>
                    <a:pt x="366735" y="1326195"/>
                    <a:pt x="70819" y="801393"/>
                    <a:pt x="10451" y="206955"/>
                  </a:cubicBezTo>
                  <a:lnTo>
                    <a:pt x="0" y="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20" name="Freeform: Shape 19">
              <a:extLst>
                <a:ext uri="{FF2B5EF4-FFF2-40B4-BE49-F238E27FC236}">
                  <a16:creationId xmlns:a16="http://schemas.microsoft.com/office/drawing/2014/main" id="{CA861B7A-CCCB-B534-91DE-012E59BD9D7C}"/>
                </a:ext>
              </a:extLst>
            </p:cNvPr>
            <p:cNvSpPr/>
            <p:nvPr/>
          </p:nvSpPr>
          <p:spPr>
            <a:xfrm>
              <a:off x="11591900" y="3675380"/>
              <a:ext cx="280292" cy="280290"/>
            </a:xfrm>
            <a:custGeom>
              <a:avLst/>
              <a:gdLst>
                <a:gd name="connsiteX0" fmla="*/ 71225 w 144566"/>
                <a:gd name="connsiteY0" fmla="*/ 144777 h 144564"/>
                <a:gd name="connsiteX1" fmla="*/ -1058 w 144566"/>
                <a:gd name="connsiteY1" fmla="*/ 72494 h 144564"/>
                <a:gd name="connsiteX2" fmla="*/ 71225 w 144566"/>
                <a:gd name="connsiteY2" fmla="*/ 212 h 144564"/>
                <a:gd name="connsiteX3" fmla="*/ 143508 w 144566"/>
                <a:gd name="connsiteY3" fmla="*/ 72494 h 144564"/>
                <a:gd name="connsiteX4" fmla="*/ 71225 w 144566"/>
                <a:gd name="connsiteY4" fmla="*/ 144777 h 14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566" h="144564">
                  <a:moveTo>
                    <a:pt x="71225" y="144777"/>
                  </a:moveTo>
                  <a:cubicBezTo>
                    <a:pt x="31279" y="144777"/>
                    <a:pt x="-1058" y="112417"/>
                    <a:pt x="-1058" y="72494"/>
                  </a:cubicBezTo>
                  <a:cubicBezTo>
                    <a:pt x="-1058" y="32572"/>
                    <a:pt x="31279" y="212"/>
                    <a:pt x="71225" y="212"/>
                  </a:cubicBezTo>
                  <a:cubicBezTo>
                    <a:pt x="111171" y="212"/>
                    <a:pt x="143508" y="32572"/>
                    <a:pt x="143508" y="72494"/>
                  </a:cubicBezTo>
                  <a:cubicBezTo>
                    <a:pt x="143508" y="112417"/>
                    <a:pt x="111171" y="144777"/>
                    <a:pt x="71225" y="144777"/>
                  </a:cubicBezTo>
                  <a:close/>
                </a:path>
              </a:pathLst>
            </a:cu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1" name="Freeform: Shape 20">
              <a:extLst>
                <a:ext uri="{FF2B5EF4-FFF2-40B4-BE49-F238E27FC236}">
                  <a16:creationId xmlns:a16="http://schemas.microsoft.com/office/drawing/2014/main" id="{1BFF471C-D76A-627E-17FA-6C9D5C103B21}"/>
                </a:ext>
              </a:extLst>
            </p:cNvPr>
            <p:cNvSpPr/>
            <p:nvPr userDrawn="1"/>
          </p:nvSpPr>
          <p:spPr>
            <a:xfrm>
              <a:off x="9606" y="6752830"/>
              <a:ext cx="3130985" cy="384570"/>
            </a:xfrm>
            <a:custGeom>
              <a:avLst/>
              <a:gdLst>
                <a:gd name="connsiteX0" fmla="*/ 1565494 w 3130985"/>
                <a:gd name="connsiteY0" fmla="*/ 0 h 384570"/>
                <a:gd name="connsiteX1" fmla="*/ 2886088 w 3130985"/>
                <a:gd name="connsiteY1" fmla="*/ 266603 h 384570"/>
                <a:gd name="connsiteX2" fmla="*/ 3130985 w 3130985"/>
                <a:gd name="connsiteY2" fmla="*/ 384570 h 384570"/>
                <a:gd name="connsiteX3" fmla="*/ 0 w 3130985"/>
                <a:gd name="connsiteY3" fmla="*/ 384570 h 384570"/>
                <a:gd name="connsiteX4" fmla="*/ 244898 w 3130985"/>
                <a:gd name="connsiteY4" fmla="*/ 266603 h 384570"/>
                <a:gd name="connsiteX5" fmla="*/ 1565494 w 3130985"/>
                <a:gd name="connsiteY5" fmla="*/ 0 h 384570"/>
                <a:gd name="connsiteX0" fmla="*/ 1565494 w 3130985"/>
                <a:gd name="connsiteY0" fmla="*/ 0 h 384570"/>
                <a:gd name="connsiteX1" fmla="*/ 2886088 w 3130985"/>
                <a:gd name="connsiteY1" fmla="*/ 266603 h 384570"/>
                <a:gd name="connsiteX2" fmla="*/ 3130985 w 3130985"/>
                <a:gd name="connsiteY2" fmla="*/ 384570 h 384570"/>
                <a:gd name="connsiteX3" fmla="*/ 1577259 w 3130985"/>
                <a:gd name="connsiteY3" fmla="*/ 382665 h 384570"/>
                <a:gd name="connsiteX4" fmla="*/ 0 w 3130985"/>
                <a:gd name="connsiteY4" fmla="*/ 384570 h 384570"/>
                <a:gd name="connsiteX5" fmla="*/ 244898 w 3130985"/>
                <a:gd name="connsiteY5" fmla="*/ 266603 h 384570"/>
                <a:gd name="connsiteX6" fmla="*/ 1565494 w 3130985"/>
                <a:gd name="connsiteY6" fmla="*/ 0 h 384570"/>
                <a:gd name="connsiteX0" fmla="*/ 1577259 w 3130985"/>
                <a:gd name="connsiteY0" fmla="*/ 382665 h 474105"/>
                <a:gd name="connsiteX1" fmla="*/ 0 w 3130985"/>
                <a:gd name="connsiteY1" fmla="*/ 384570 h 474105"/>
                <a:gd name="connsiteX2" fmla="*/ 244898 w 3130985"/>
                <a:gd name="connsiteY2" fmla="*/ 266603 h 474105"/>
                <a:gd name="connsiteX3" fmla="*/ 1565494 w 3130985"/>
                <a:gd name="connsiteY3" fmla="*/ 0 h 474105"/>
                <a:gd name="connsiteX4" fmla="*/ 2886088 w 3130985"/>
                <a:gd name="connsiteY4" fmla="*/ 266603 h 474105"/>
                <a:gd name="connsiteX5" fmla="*/ 3130985 w 3130985"/>
                <a:gd name="connsiteY5" fmla="*/ 384570 h 474105"/>
                <a:gd name="connsiteX6" fmla="*/ 1668699 w 3130985"/>
                <a:gd name="connsiteY6" fmla="*/ 474105 h 474105"/>
                <a:gd name="connsiteX0" fmla="*/ 0 w 3130985"/>
                <a:gd name="connsiteY0" fmla="*/ 384570 h 474105"/>
                <a:gd name="connsiteX1" fmla="*/ 244898 w 3130985"/>
                <a:gd name="connsiteY1" fmla="*/ 266603 h 474105"/>
                <a:gd name="connsiteX2" fmla="*/ 1565494 w 3130985"/>
                <a:gd name="connsiteY2" fmla="*/ 0 h 474105"/>
                <a:gd name="connsiteX3" fmla="*/ 2886088 w 3130985"/>
                <a:gd name="connsiteY3" fmla="*/ 266603 h 474105"/>
                <a:gd name="connsiteX4" fmla="*/ 3130985 w 3130985"/>
                <a:gd name="connsiteY4" fmla="*/ 384570 h 474105"/>
                <a:gd name="connsiteX5" fmla="*/ 1668699 w 3130985"/>
                <a:gd name="connsiteY5" fmla="*/ 474105 h 474105"/>
                <a:gd name="connsiteX0" fmla="*/ 0 w 3130985"/>
                <a:gd name="connsiteY0" fmla="*/ 384570 h 384570"/>
                <a:gd name="connsiteX1" fmla="*/ 244898 w 3130985"/>
                <a:gd name="connsiteY1" fmla="*/ 266603 h 384570"/>
                <a:gd name="connsiteX2" fmla="*/ 1565494 w 3130985"/>
                <a:gd name="connsiteY2" fmla="*/ 0 h 384570"/>
                <a:gd name="connsiteX3" fmla="*/ 2886088 w 3130985"/>
                <a:gd name="connsiteY3" fmla="*/ 266603 h 384570"/>
                <a:gd name="connsiteX4" fmla="*/ 3130985 w 3130985"/>
                <a:gd name="connsiteY4" fmla="*/ 384570 h 38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0985" h="384570">
                  <a:moveTo>
                    <a:pt x="0" y="384570"/>
                  </a:moveTo>
                  <a:lnTo>
                    <a:pt x="244898" y="266603"/>
                  </a:lnTo>
                  <a:cubicBezTo>
                    <a:pt x="650796" y="94932"/>
                    <a:pt x="1097058" y="0"/>
                    <a:pt x="1565494" y="0"/>
                  </a:cubicBezTo>
                  <a:cubicBezTo>
                    <a:pt x="2033930" y="0"/>
                    <a:pt x="2480192" y="94932"/>
                    <a:pt x="2886088" y="266603"/>
                  </a:cubicBezTo>
                  <a:lnTo>
                    <a:pt x="3130985" y="384570"/>
                  </a:lnTo>
                </a:path>
              </a:pathLst>
            </a:custGeom>
            <a:noFill/>
            <a:ln w="31750" cap="flat">
              <a:solidFill>
                <a:srgbClr val="9C9C9C"/>
              </a:solidFill>
              <a:prstDash val="solid"/>
              <a:round/>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22" name="Freeform: Shape 21">
              <a:extLst>
                <a:ext uri="{FF2B5EF4-FFF2-40B4-BE49-F238E27FC236}">
                  <a16:creationId xmlns:a16="http://schemas.microsoft.com/office/drawing/2014/main" id="{6486D400-FD14-1A18-2F4C-DACF7E4E534C}"/>
                </a:ext>
              </a:extLst>
            </p:cNvPr>
            <p:cNvSpPr/>
            <p:nvPr userDrawn="1"/>
          </p:nvSpPr>
          <p:spPr>
            <a:xfrm>
              <a:off x="1482115" y="6664960"/>
              <a:ext cx="186542" cy="183442"/>
            </a:xfrm>
            <a:custGeom>
              <a:avLst/>
              <a:gdLst>
                <a:gd name="connsiteX0" fmla="*/ 60145 w 120880"/>
                <a:gd name="connsiteY0" fmla="*/ -853 h 128929"/>
                <a:gd name="connsiteX1" fmla="*/ 120585 w 120880"/>
                <a:gd name="connsiteY1" fmla="*/ 63612 h 128929"/>
                <a:gd name="connsiteX2" fmla="*/ 60145 w 120880"/>
                <a:gd name="connsiteY2" fmla="*/ 128077 h 128929"/>
                <a:gd name="connsiteX3" fmla="*/ -295 w 120880"/>
                <a:gd name="connsiteY3" fmla="*/ 63612 h 128929"/>
                <a:gd name="connsiteX4" fmla="*/ 60145 w 120880"/>
                <a:gd name="connsiteY4" fmla="*/ -853 h 1289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880" h="128929">
                  <a:moveTo>
                    <a:pt x="60145" y="-853"/>
                  </a:moveTo>
                  <a:cubicBezTo>
                    <a:pt x="93525" y="-853"/>
                    <a:pt x="120585" y="28011"/>
                    <a:pt x="120585" y="63612"/>
                  </a:cubicBezTo>
                  <a:cubicBezTo>
                    <a:pt x="120585" y="99212"/>
                    <a:pt x="93525" y="128077"/>
                    <a:pt x="60145" y="128077"/>
                  </a:cubicBezTo>
                  <a:cubicBezTo>
                    <a:pt x="26766" y="128077"/>
                    <a:pt x="-295" y="99212"/>
                    <a:pt x="-295" y="63612"/>
                  </a:cubicBezTo>
                  <a:cubicBezTo>
                    <a:pt x="-295" y="28011"/>
                    <a:pt x="26766" y="-853"/>
                    <a:pt x="60145" y="-853"/>
                  </a:cubicBezTo>
                  <a:close/>
                </a:path>
              </a:pathLst>
            </a:cu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3" name="Freeform: Shape 22">
              <a:extLst>
                <a:ext uri="{FF2B5EF4-FFF2-40B4-BE49-F238E27FC236}">
                  <a16:creationId xmlns:a16="http://schemas.microsoft.com/office/drawing/2014/main" id="{5A8F11CA-8F83-867A-B49F-50D2040816FC}"/>
                </a:ext>
              </a:extLst>
            </p:cNvPr>
            <p:cNvSpPr/>
            <p:nvPr userDrawn="1"/>
          </p:nvSpPr>
          <p:spPr>
            <a:xfrm>
              <a:off x="10190478" y="891540"/>
              <a:ext cx="442898" cy="438912"/>
            </a:xfrm>
            <a:custGeom>
              <a:avLst/>
              <a:gdLst>
                <a:gd name="connsiteX0" fmla="*/ 135899 w 273914"/>
                <a:gd name="connsiteY0" fmla="*/ 266516 h 266303"/>
                <a:gd name="connsiteX1" fmla="*/ -1058 w 273914"/>
                <a:gd name="connsiteY1" fmla="*/ 133364 h 266303"/>
                <a:gd name="connsiteX2" fmla="*/ 135899 w 273914"/>
                <a:gd name="connsiteY2" fmla="*/ 212 h 266303"/>
                <a:gd name="connsiteX3" fmla="*/ 272857 w 273914"/>
                <a:gd name="connsiteY3" fmla="*/ 133364 h 266303"/>
                <a:gd name="connsiteX4" fmla="*/ 135899 w 273914"/>
                <a:gd name="connsiteY4" fmla="*/ 266516 h 266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914" h="266303">
                  <a:moveTo>
                    <a:pt x="135899" y="266516"/>
                  </a:moveTo>
                  <a:cubicBezTo>
                    <a:pt x="60269" y="266516"/>
                    <a:pt x="-1058" y="206902"/>
                    <a:pt x="-1058" y="133364"/>
                  </a:cubicBezTo>
                  <a:cubicBezTo>
                    <a:pt x="-1058" y="59826"/>
                    <a:pt x="60269" y="212"/>
                    <a:pt x="135899" y="212"/>
                  </a:cubicBezTo>
                  <a:cubicBezTo>
                    <a:pt x="211530" y="212"/>
                    <a:pt x="272857" y="59826"/>
                    <a:pt x="272857" y="133364"/>
                  </a:cubicBezTo>
                  <a:cubicBezTo>
                    <a:pt x="272857" y="206902"/>
                    <a:pt x="211530" y="266516"/>
                    <a:pt x="135899" y="266516"/>
                  </a:cubicBezTo>
                  <a:close/>
                </a:path>
              </a:pathLst>
            </a:cu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3" name="Title 1">
            <a:extLst>
              <a:ext uri="{FF2B5EF4-FFF2-40B4-BE49-F238E27FC236}">
                <a16:creationId xmlns:a16="http://schemas.microsoft.com/office/drawing/2014/main" id="{12D19AFB-6939-2FBA-48C9-66A2961406A7}"/>
              </a:ext>
            </a:extLst>
          </p:cNvPr>
          <p:cNvSpPr>
            <a:spLocks noGrp="1"/>
          </p:cNvSpPr>
          <p:nvPr>
            <p:ph type="title" hasCustomPrompt="1"/>
          </p:nvPr>
        </p:nvSpPr>
        <p:spPr>
          <a:xfrm>
            <a:off x="569911" y="3384610"/>
            <a:ext cx="8193024" cy="615553"/>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Section divider title</a:t>
            </a:r>
          </a:p>
        </p:txBody>
      </p:sp>
      <p:sp>
        <p:nvSpPr>
          <p:cNvPr id="2" name="Text Placeholder 4">
            <a:extLst>
              <a:ext uri="{FF2B5EF4-FFF2-40B4-BE49-F238E27FC236}">
                <a16:creationId xmlns:a16="http://schemas.microsoft.com/office/drawing/2014/main" id="{F9CC4CD7-01CD-2983-6312-47D1240CC951}"/>
              </a:ext>
            </a:extLst>
          </p:cNvPr>
          <p:cNvSpPr>
            <a:spLocks noGrp="1"/>
          </p:cNvSpPr>
          <p:nvPr>
            <p:ph type="body" sz="quarter" idx="12" hasCustomPrompt="1"/>
          </p:nvPr>
        </p:nvSpPr>
        <p:spPr>
          <a:xfrm>
            <a:off x="582042" y="4215828"/>
            <a:ext cx="8193024"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8323945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49.xml><?xml version="1.0" encoding="utf-8"?>
<p:sldLayout xmlns:a="http://schemas.openxmlformats.org/drawingml/2006/main" xmlns:r="http://schemas.openxmlformats.org/officeDocument/2006/relationships" xmlns:p="http://schemas.openxmlformats.org/presentationml/2006/main" userDrawn="1">
  <p:cSld name="1_Section_Gradient_Warm Gray_with Imag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3024C5-971A-6904-13E6-9350CCCF63DF}"/>
              </a:ext>
            </a:extLst>
          </p:cNvPr>
          <p:cNvPicPr>
            <a:picLocks noChangeAspect="1"/>
          </p:cNvPicPr>
          <p:nvPr userDrawn="1"/>
        </p:nvPicPr>
        <p:blipFill>
          <a:blip r:embed="rId2"/>
          <a:srcRect/>
          <a:stretch/>
        </p:blipFill>
        <p:spPr>
          <a:xfrm>
            <a:off x="0" y="0"/>
            <a:ext cx="12192000" cy="6858000"/>
          </a:xfrm>
          <a:prstGeom prst="rect">
            <a:avLst/>
          </a:prstGeom>
        </p:spPr>
      </p:pic>
      <p:sp>
        <p:nvSpPr>
          <p:cNvPr id="17" name="Title 1">
            <a:extLst>
              <a:ext uri="{FF2B5EF4-FFF2-40B4-BE49-F238E27FC236}">
                <a16:creationId xmlns:a16="http://schemas.microsoft.com/office/drawing/2014/main" id="{D706A20D-6595-A60E-C56C-327354C21B7B}"/>
              </a:ext>
            </a:extLst>
          </p:cNvPr>
          <p:cNvSpPr>
            <a:spLocks noGrp="1"/>
          </p:cNvSpPr>
          <p:nvPr>
            <p:ph type="title" hasCustomPrompt="1"/>
          </p:nvPr>
        </p:nvSpPr>
        <p:spPr>
          <a:xfrm>
            <a:off x="569911" y="3384610"/>
            <a:ext cx="6949440" cy="615553"/>
          </a:xfrm>
          <a:noFill/>
        </p:spPr>
        <p:txBody>
          <a:bodyPr wrap="square" lIns="0" tIns="0" rIns="0" bIns="0" anchor="b" anchorCtr="0">
            <a:spAutoFit/>
          </a:bodyPr>
          <a:lstStyle>
            <a:lvl1pPr>
              <a:defRPr sz="4000" b="0" i="0" spc="-50" baseline="0">
                <a:solidFill>
                  <a:schemeClr val="tx1"/>
                </a:solidFill>
                <a:latin typeface="+mj-lt"/>
                <a:cs typeface="Segoe UI" panose="020B0502040204020203" pitchFamily="34" charset="0"/>
              </a:defRPr>
            </a:lvl1pPr>
          </a:lstStyle>
          <a:p>
            <a:r>
              <a:rPr lang="en-US"/>
              <a:t>Section divider title</a:t>
            </a:r>
          </a:p>
        </p:txBody>
      </p:sp>
      <p:sp>
        <p:nvSpPr>
          <p:cNvPr id="3" name="Text Placeholder 4">
            <a:extLst>
              <a:ext uri="{FF2B5EF4-FFF2-40B4-BE49-F238E27FC236}">
                <a16:creationId xmlns:a16="http://schemas.microsoft.com/office/drawing/2014/main" id="{3DD5C656-A67B-D995-3684-B7DA465FC13A}"/>
              </a:ext>
            </a:extLst>
          </p:cNvPr>
          <p:cNvSpPr>
            <a:spLocks noGrp="1"/>
          </p:cNvSpPr>
          <p:nvPr>
            <p:ph type="body" sz="quarter" idx="12" hasCustomPrompt="1"/>
          </p:nvPr>
        </p:nvSpPr>
        <p:spPr>
          <a:xfrm>
            <a:off x="582042" y="4215828"/>
            <a:ext cx="6949440"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
        <p:nvSpPr>
          <p:cNvPr id="2" name="Picture Placeholder" descr="This photo is a 'placeholder' only. Drag or drop your photo here, or click and tap the center to insert a photo.">
            <a:extLst>
              <a:ext uri="{FF2B5EF4-FFF2-40B4-BE49-F238E27FC236}">
                <a16:creationId xmlns:a16="http://schemas.microsoft.com/office/drawing/2014/main" id="{B9E79D5A-6F2A-4695-B4B3-D65CC2234934}"/>
              </a:ext>
            </a:extLst>
          </p:cNvPr>
          <p:cNvSpPr>
            <a:spLocks noGrp="1"/>
          </p:cNvSpPr>
          <p:nvPr>
            <p:ph type="pic" sz="quarter" idx="19" hasCustomPrompt="1"/>
          </p:nvPr>
        </p:nvSpPr>
        <p:spPr bwMode="ltGray">
          <a:xfrm>
            <a:off x="8077200" y="0"/>
            <a:ext cx="4114800" cy="6858000"/>
          </a:xfrm>
          <a:prstGeom prst="rect">
            <a:avLst/>
          </a:prstGeom>
          <a:solidFill>
            <a:srgbClr val="D9D9D6"/>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28642363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5075">
          <p15:clr>
            <a:srgbClr val="FBAE40"/>
          </p15:clr>
        </p15:guide>
        <p15:guide id="2" orient="horz" pos="2450">
          <p15:clr>
            <a:srgbClr val="FBAE40"/>
          </p15:clr>
        </p15:guide>
        <p15:guide id="3" orient="horz" pos="2647">
          <p15:clr>
            <a:srgbClr val="FBAE40"/>
          </p15:clr>
        </p15:guide>
      </p15:sldGuideLst>
    </p:ext>
  </p:extLst>
</p:sldLayout>
</file>

<file path=ppt/slideLayouts/slideLayout450.xml><?xml version="1.0" encoding="utf-8"?>
<p:sldLayout xmlns:a="http://schemas.openxmlformats.org/drawingml/2006/main" xmlns:r="http://schemas.openxmlformats.org/officeDocument/2006/relationships" xmlns:p="http://schemas.openxmlformats.org/presentationml/2006/main" preserve="1" userDrawn="1">
  <p:cSld name="1_Agenda_1-column_Large type">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D37ABE-4C04-69F3-D53F-6DBB66236C70}"/>
              </a:ext>
            </a:extLst>
          </p:cNvPr>
          <p:cNvPicPr>
            <a:picLocks noChangeAspect="1"/>
          </p:cNvPicPr>
          <p:nvPr userDrawn="1"/>
        </p:nvPicPr>
        <p:blipFill>
          <a:blip r:embed="rId2"/>
          <a:srcRect/>
          <a:stretch/>
        </p:blipFill>
        <p:spPr>
          <a:xfrm flipH="1">
            <a:off x="0" y="0"/>
            <a:ext cx="12192000" cy="6858000"/>
          </a:xfrm>
          <a:prstGeom prst="rect">
            <a:avLst/>
          </a:prstGeom>
        </p:spPr>
      </p:pic>
      <p:grpSp>
        <p:nvGrpSpPr>
          <p:cNvPr id="6" name="Group 5">
            <a:extLst>
              <a:ext uri="{FF2B5EF4-FFF2-40B4-BE49-F238E27FC236}">
                <a16:creationId xmlns:a16="http://schemas.microsoft.com/office/drawing/2014/main" id="{14177150-E79F-AEAE-888C-C16F56062486}"/>
              </a:ext>
            </a:extLst>
          </p:cNvPr>
          <p:cNvGrpSpPr/>
          <p:nvPr userDrawn="1"/>
        </p:nvGrpSpPr>
        <p:grpSpPr>
          <a:xfrm rot="15957149" flipH="1">
            <a:off x="-1006585" y="3504508"/>
            <a:ext cx="4267847" cy="2651112"/>
            <a:chOff x="10452723" y="-1"/>
            <a:chExt cx="1739278" cy="1080409"/>
          </a:xfrm>
          <a:effectLst>
            <a:outerShdw blurRad="63500" dist="317500" dir="2700000" algn="tl" rotWithShape="0">
              <a:prstClr val="black">
                <a:alpha val="15000"/>
              </a:prstClr>
            </a:outerShdw>
          </a:effectLst>
        </p:grpSpPr>
        <p:sp>
          <p:nvSpPr>
            <p:cNvPr id="7" name="Freeform: Shape 6">
              <a:extLst>
                <a:ext uri="{FF2B5EF4-FFF2-40B4-BE49-F238E27FC236}">
                  <a16:creationId xmlns:a16="http://schemas.microsoft.com/office/drawing/2014/main" id="{DE3AF76F-1829-8562-A61C-CB67A7DE66D3}"/>
                </a:ext>
              </a:extLst>
            </p:cNvPr>
            <p:cNvSpPr/>
            <p:nvPr userDrawn="1"/>
          </p:nvSpPr>
          <p:spPr bwMode="auto">
            <a:xfrm rot="16200000">
              <a:off x="10808772" y="-356050"/>
              <a:ext cx="1027179" cy="1739278"/>
            </a:xfrm>
            <a:custGeom>
              <a:avLst/>
              <a:gdLst>
                <a:gd name="connsiteX0" fmla="*/ 1027179 w 1027179"/>
                <a:gd name="connsiteY0" fmla="*/ 0 h 1739278"/>
                <a:gd name="connsiteX1" fmla="*/ 1027179 w 1027179"/>
                <a:gd name="connsiteY1" fmla="*/ 1739278 h 1739278"/>
                <a:gd name="connsiteX2" fmla="*/ 279262 w 1027179"/>
                <a:gd name="connsiteY2" fmla="*/ 1739278 h 1739278"/>
                <a:gd name="connsiteX3" fmla="*/ 176993 w 1027179"/>
                <a:gd name="connsiteY3" fmla="*/ 1615327 h 1739278"/>
                <a:gd name="connsiteX4" fmla="*/ 0 w 1027179"/>
                <a:gd name="connsiteY4" fmla="*/ 1035891 h 1739278"/>
                <a:gd name="connsiteX5" fmla="*/ 930393 w 1027179"/>
                <a:gd name="connsiteY5" fmla="*/ 4888 h 1739278"/>
                <a:gd name="connsiteX0" fmla="*/ 1027179 w 1118619"/>
                <a:gd name="connsiteY0" fmla="*/ 1739278 h 1830718"/>
                <a:gd name="connsiteX1" fmla="*/ 279262 w 1118619"/>
                <a:gd name="connsiteY1" fmla="*/ 1739278 h 1830718"/>
                <a:gd name="connsiteX2" fmla="*/ 176993 w 1118619"/>
                <a:gd name="connsiteY2" fmla="*/ 1615327 h 1830718"/>
                <a:gd name="connsiteX3" fmla="*/ 0 w 1118619"/>
                <a:gd name="connsiteY3" fmla="*/ 1035891 h 1830718"/>
                <a:gd name="connsiteX4" fmla="*/ 930393 w 1118619"/>
                <a:gd name="connsiteY4" fmla="*/ 4888 h 1830718"/>
                <a:gd name="connsiteX5" fmla="*/ 1027179 w 1118619"/>
                <a:gd name="connsiteY5" fmla="*/ 0 h 1830718"/>
                <a:gd name="connsiteX6" fmla="*/ 1118619 w 1118619"/>
                <a:gd name="connsiteY6" fmla="*/ 1830718 h 1830718"/>
                <a:gd name="connsiteX0" fmla="*/ 1027179 w 1027179"/>
                <a:gd name="connsiteY0" fmla="*/ 1739278 h 1739278"/>
                <a:gd name="connsiteX1" fmla="*/ 279262 w 1027179"/>
                <a:gd name="connsiteY1" fmla="*/ 1739278 h 1739278"/>
                <a:gd name="connsiteX2" fmla="*/ 176993 w 1027179"/>
                <a:gd name="connsiteY2" fmla="*/ 1615327 h 1739278"/>
                <a:gd name="connsiteX3" fmla="*/ 0 w 1027179"/>
                <a:gd name="connsiteY3" fmla="*/ 1035891 h 1739278"/>
                <a:gd name="connsiteX4" fmla="*/ 930393 w 1027179"/>
                <a:gd name="connsiteY4" fmla="*/ 4888 h 1739278"/>
                <a:gd name="connsiteX5" fmla="*/ 1027179 w 1027179"/>
                <a:gd name="connsiteY5" fmla="*/ 0 h 1739278"/>
                <a:gd name="connsiteX0" fmla="*/ 279262 w 1027179"/>
                <a:gd name="connsiteY0" fmla="*/ 1739278 h 1739278"/>
                <a:gd name="connsiteX1" fmla="*/ 176993 w 1027179"/>
                <a:gd name="connsiteY1" fmla="*/ 1615327 h 1739278"/>
                <a:gd name="connsiteX2" fmla="*/ 0 w 1027179"/>
                <a:gd name="connsiteY2" fmla="*/ 1035891 h 1739278"/>
                <a:gd name="connsiteX3" fmla="*/ 930393 w 1027179"/>
                <a:gd name="connsiteY3" fmla="*/ 4888 h 1739278"/>
                <a:gd name="connsiteX4" fmla="*/ 1027179 w 1027179"/>
                <a:gd name="connsiteY4" fmla="*/ 0 h 1739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179" h="1739278">
                  <a:moveTo>
                    <a:pt x="279262" y="1739278"/>
                  </a:moveTo>
                  <a:lnTo>
                    <a:pt x="176993" y="1615327"/>
                  </a:lnTo>
                  <a:cubicBezTo>
                    <a:pt x="65249" y="1449923"/>
                    <a:pt x="0" y="1250527"/>
                    <a:pt x="0" y="1035891"/>
                  </a:cubicBezTo>
                  <a:cubicBezTo>
                    <a:pt x="0" y="499301"/>
                    <a:pt x="407805" y="57959"/>
                    <a:pt x="930393" y="4888"/>
                  </a:cubicBezTo>
                  <a:lnTo>
                    <a:pt x="1027179"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8" name="Freeform: Shape 7">
              <a:extLst>
                <a:ext uri="{FF2B5EF4-FFF2-40B4-BE49-F238E27FC236}">
                  <a16:creationId xmlns:a16="http://schemas.microsoft.com/office/drawing/2014/main" id="{FB13A69E-02C0-3AEB-C039-0EB9E61605AD}"/>
                </a:ext>
              </a:extLst>
            </p:cNvPr>
            <p:cNvSpPr/>
            <p:nvPr userDrawn="1"/>
          </p:nvSpPr>
          <p:spPr bwMode="auto">
            <a:xfrm rot="16200000">
              <a:off x="11021578" y="-285114"/>
              <a:ext cx="885308" cy="1455537"/>
            </a:xfrm>
            <a:custGeom>
              <a:avLst/>
              <a:gdLst>
                <a:gd name="connsiteX0" fmla="*/ 885308 w 885308"/>
                <a:gd name="connsiteY0" fmla="*/ 0 h 1455537"/>
                <a:gd name="connsiteX1" fmla="*/ 885308 w 885308"/>
                <a:gd name="connsiteY1" fmla="*/ 1455537 h 1455537"/>
                <a:gd name="connsiteX2" fmla="*/ 203426 w 885308"/>
                <a:gd name="connsiteY2" fmla="*/ 1455537 h 1455537"/>
                <a:gd name="connsiteX3" fmla="*/ 152764 w 885308"/>
                <a:gd name="connsiteY3" fmla="*/ 1394134 h 1455537"/>
                <a:gd name="connsiteX4" fmla="*/ 0 w 885308"/>
                <a:gd name="connsiteY4" fmla="*/ 894021 h 1455537"/>
                <a:gd name="connsiteX5" fmla="*/ 803027 w 885308"/>
                <a:gd name="connsiteY5" fmla="*/ 4155 h 1455537"/>
                <a:gd name="connsiteX0" fmla="*/ 885308 w 976748"/>
                <a:gd name="connsiteY0" fmla="*/ 1455537 h 1546977"/>
                <a:gd name="connsiteX1" fmla="*/ 203426 w 976748"/>
                <a:gd name="connsiteY1" fmla="*/ 1455537 h 1546977"/>
                <a:gd name="connsiteX2" fmla="*/ 152764 w 976748"/>
                <a:gd name="connsiteY2" fmla="*/ 1394134 h 1546977"/>
                <a:gd name="connsiteX3" fmla="*/ 0 w 976748"/>
                <a:gd name="connsiteY3" fmla="*/ 894021 h 1546977"/>
                <a:gd name="connsiteX4" fmla="*/ 803027 w 976748"/>
                <a:gd name="connsiteY4" fmla="*/ 4155 h 1546977"/>
                <a:gd name="connsiteX5" fmla="*/ 885308 w 976748"/>
                <a:gd name="connsiteY5" fmla="*/ 0 h 1546977"/>
                <a:gd name="connsiteX6" fmla="*/ 976748 w 976748"/>
                <a:gd name="connsiteY6" fmla="*/ 1546977 h 1546977"/>
                <a:gd name="connsiteX0" fmla="*/ 885308 w 885308"/>
                <a:gd name="connsiteY0" fmla="*/ 1455537 h 1455537"/>
                <a:gd name="connsiteX1" fmla="*/ 203426 w 885308"/>
                <a:gd name="connsiteY1" fmla="*/ 1455537 h 1455537"/>
                <a:gd name="connsiteX2" fmla="*/ 152764 w 885308"/>
                <a:gd name="connsiteY2" fmla="*/ 1394134 h 1455537"/>
                <a:gd name="connsiteX3" fmla="*/ 0 w 885308"/>
                <a:gd name="connsiteY3" fmla="*/ 894021 h 1455537"/>
                <a:gd name="connsiteX4" fmla="*/ 803027 w 885308"/>
                <a:gd name="connsiteY4" fmla="*/ 4155 h 1455537"/>
                <a:gd name="connsiteX5" fmla="*/ 885308 w 885308"/>
                <a:gd name="connsiteY5" fmla="*/ 0 h 1455537"/>
                <a:gd name="connsiteX0" fmla="*/ 203426 w 885308"/>
                <a:gd name="connsiteY0" fmla="*/ 1455537 h 1455537"/>
                <a:gd name="connsiteX1" fmla="*/ 152764 w 885308"/>
                <a:gd name="connsiteY1" fmla="*/ 1394134 h 1455537"/>
                <a:gd name="connsiteX2" fmla="*/ 0 w 885308"/>
                <a:gd name="connsiteY2" fmla="*/ 894021 h 1455537"/>
                <a:gd name="connsiteX3" fmla="*/ 803027 w 885308"/>
                <a:gd name="connsiteY3" fmla="*/ 4155 h 1455537"/>
                <a:gd name="connsiteX4" fmla="*/ 885308 w 885308"/>
                <a:gd name="connsiteY4" fmla="*/ 0 h 1455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5308" h="1455537">
                  <a:moveTo>
                    <a:pt x="203426" y="1455537"/>
                  </a:moveTo>
                  <a:lnTo>
                    <a:pt x="152764" y="1394134"/>
                  </a:lnTo>
                  <a:cubicBezTo>
                    <a:pt x="56317" y="1251374"/>
                    <a:pt x="0" y="1079274"/>
                    <a:pt x="0" y="894021"/>
                  </a:cubicBezTo>
                  <a:cubicBezTo>
                    <a:pt x="0" y="430887"/>
                    <a:pt x="351979" y="49962"/>
                    <a:pt x="803027" y="4155"/>
                  </a:cubicBezTo>
                  <a:lnTo>
                    <a:pt x="885308"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Freeform: Shape 8">
              <a:extLst>
                <a:ext uri="{FF2B5EF4-FFF2-40B4-BE49-F238E27FC236}">
                  <a16:creationId xmlns:a16="http://schemas.microsoft.com/office/drawing/2014/main" id="{D9B5B52F-EBF2-CC62-FC6E-64EEF917EC35}"/>
                </a:ext>
              </a:extLst>
            </p:cNvPr>
            <p:cNvSpPr/>
            <p:nvPr userDrawn="1"/>
          </p:nvSpPr>
          <p:spPr bwMode="auto">
            <a:xfrm rot="16200000">
              <a:off x="11236786" y="-213224"/>
              <a:ext cx="741990" cy="1168439"/>
            </a:xfrm>
            <a:custGeom>
              <a:avLst/>
              <a:gdLst>
                <a:gd name="connsiteX0" fmla="*/ 741990 w 741990"/>
                <a:gd name="connsiteY0" fmla="*/ 0 h 1168439"/>
                <a:gd name="connsiteX1" fmla="*/ 741990 w 741990"/>
                <a:gd name="connsiteY1" fmla="*/ 1168439 h 1168439"/>
                <a:gd name="connsiteX2" fmla="*/ 127318 w 741990"/>
                <a:gd name="connsiteY2" fmla="*/ 1168439 h 1168439"/>
                <a:gd name="connsiteX3" fmla="*/ 59030 w 741990"/>
                <a:gd name="connsiteY3" fmla="*/ 1042628 h 1168439"/>
                <a:gd name="connsiteX4" fmla="*/ 0 w 741990"/>
                <a:gd name="connsiteY4" fmla="*/ 750241 h 1168439"/>
                <a:gd name="connsiteX5" fmla="*/ 599779 w 741990"/>
                <a:gd name="connsiteY5" fmla="*/ 14336 h 1168439"/>
                <a:gd name="connsiteX0" fmla="*/ 741990 w 833430"/>
                <a:gd name="connsiteY0" fmla="*/ 1168439 h 1259879"/>
                <a:gd name="connsiteX1" fmla="*/ 127318 w 833430"/>
                <a:gd name="connsiteY1" fmla="*/ 1168439 h 1259879"/>
                <a:gd name="connsiteX2" fmla="*/ 59030 w 833430"/>
                <a:gd name="connsiteY2" fmla="*/ 1042628 h 1259879"/>
                <a:gd name="connsiteX3" fmla="*/ 0 w 833430"/>
                <a:gd name="connsiteY3" fmla="*/ 750241 h 1259879"/>
                <a:gd name="connsiteX4" fmla="*/ 599779 w 833430"/>
                <a:gd name="connsiteY4" fmla="*/ 14336 h 1259879"/>
                <a:gd name="connsiteX5" fmla="*/ 741990 w 833430"/>
                <a:gd name="connsiteY5" fmla="*/ 0 h 1259879"/>
                <a:gd name="connsiteX6" fmla="*/ 833430 w 833430"/>
                <a:gd name="connsiteY6" fmla="*/ 1259879 h 1259879"/>
                <a:gd name="connsiteX0" fmla="*/ 741990 w 741990"/>
                <a:gd name="connsiteY0" fmla="*/ 1168439 h 1168439"/>
                <a:gd name="connsiteX1" fmla="*/ 127318 w 741990"/>
                <a:gd name="connsiteY1" fmla="*/ 1168439 h 1168439"/>
                <a:gd name="connsiteX2" fmla="*/ 59030 w 741990"/>
                <a:gd name="connsiteY2" fmla="*/ 1042628 h 1168439"/>
                <a:gd name="connsiteX3" fmla="*/ 0 w 741990"/>
                <a:gd name="connsiteY3" fmla="*/ 750241 h 1168439"/>
                <a:gd name="connsiteX4" fmla="*/ 599779 w 741990"/>
                <a:gd name="connsiteY4" fmla="*/ 14336 h 1168439"/>
                <a:gd name="connsiteX5" fmla="*/ 741990 w 741990"/>
                <a:gd name="connsiteY5" fmla="*/ 0 h 1168439"/>
                <a:gd name="connsiteX0" fmla="*/ 127318 w 741990"/>
                <a:gd name="connsiteY0" fmla="*/ 1168439 h 1168439"/>
                <a:gd name="connsiteX1" fmla="*/ 59030 w 741990"/>
                <a:gd name="connsiteY1" fmla="*/ 1042628 h 1168439"/>
                <a:gd name="connsiteX2" fmla="*/ 0 w 741990"/>
                <a:gd name="connsiteY2" fmla="*/ 750241 h 1168439"/>
                <a:gd name="connsiteX3" fmla="*/ 599779 w 741990"/>
                <a:gd name="connsiteY3" fmla="*/ 14336 h 1168439"/>
                <a:gd name="connsiteX4" fmla="*/ 741990 w 741990"/>
                <a:gd name="connsiteY4" fmla="*/ 0 h 1168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990" h="1168439">
                  <a:moveTo>
                    <a:pt x="127318" y="1168439"/>
                  </a:moveTo>
                  <a:lnTo>
                    <a:pt x="59030" y="1042628"/>
                  </a:lnTo>
                  <a:cubicBezTo>
                    <a:pt x="21019" y="952760"/>
                    <a:pt x="0" y="853955"/>
                    <a:pt x="0" y="750241"/>
                  </a:cubicBezTo>
                  <a:cubicBezTo>
                    <a:pt x="0" y="387240"/>
                    <a:pt x="257486" y="84379"/>
                    <a:pt x="599779" y="14336"/>
                  </a:cubicBezTo>
                  <a:lnTo>
                    <a:pt x="741990"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Freeform: Shape 9">
              <a:extLst>
                <a:ext uri="{FF2B5EF4-FFF2-40B4-BE49-F238E27FC236}">
                  <a16:creationId xmlns:a16="http://schemas.microsoft.com/office/drawing/2014/main" id="{97ED57E7-B9C3-296F-67CB-E2B9FC2E8E8B}"/>
                </a:ext>
              </a:extLst>
            </p:cNvPr>
            <p:cNvSpPr/>
            <p:nvPr userDrawn="1"/>
          </p:nvSpPr>
          <p:spPr bwMode="auto">
            <a:xfrm rot="16200000">
              <a:off x="11468184" y="-135604"/>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Freeform: Shape 10">
              <a:extLst>
                <a:ext uri="{FF2B5EF4-FFF2-40B4-BE49-F238E27FC236}">
                  <a16:creationId xmlns:a16="http://schemas.microsoft.com/office/drawing/2014/main" id="{7B4354DC-6319-1335-911C-87525AB1C23F}"/>
                </a:ext>
              </a:extLst>
            </p:cNvPr>
            <p:cNvSpPr/>
            <p:nvPr userDrawn="1"/>
          </p:nvSpPr>
          <p:spPr bwMode="auto">
            <a:xfrm rot="16200000">
              <a:off x="11664666" y="-70110"/>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2" name="Oval 11">
              <a:extLst>
                <a:ext uri="{FF2B5EF4-FFF2-40B4-BE49-F238E27FC236}">
                  <a16:creationId xmlns:a16="http://schemas.microsoft.com/office/drawing/2014/main" id="{DE9AFE8A-6E9A-C349-811B-4D99789906E8}"/>
                </a:ext>
              </a:extLst>
            </p:cNvPr>
            <p:cNvSpPr/>
            <p:nvPr userDrawn="1"/>
          </p:nvSpPr>
          <p:spPr bwMode="auto">
            <a:xfrm rot="16200000" flipH="1">
              <a:off x="11046941" y="288499"/>
              <a:ext cx="148028" cy="148028"/>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3" name="Oval 12">
              <a:extLst>
                <a:ext uri="{FF2B5EF4-FFF2-40B4-BE49-F238E27FC236}">
                  <a16:creationId xmlns:a16="http://schemas.microsoft.com/office/drawing/2014/main" id="{10AF4A03-087A-92A0-F935-B673ED2211E1}"/>
                </a:ext>
              </a:extLst>
            </p:cNvPr>
            <p:cNvSpPr/>
            <p:nvPr userDrawn="1"/>
          </p:nvSpPr>
          <p:spPr bwMode="auto">
            <a:xfrm rot="16200000" flipH="1">
              <a:off x="11384709" y="971694"/>
              <a:ext cx="108714" cy="10871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4" name="Oval 13">
              <a:extLst>
                <a:ext uri="{FF2B5EF4-FFF2-40B4-BE49-F238E27FC236}">
                  <a16:creationId xmlns:a16="http://schemas.microsoft.com/office/drawing/2014/main" id="{C3F71C9F-1591-4F2D-536F-79A480F6EEB6}"/>
                </a:ext>
              </a:extLst>
            </p:cNvPr>
            <p:cNvSpPr/>
            <p:nvPr userDrawn="1"/>
          </p:nvSpPr>
          <p:spPr bwMode="auto">
            <a:xfrm rot="16200000" flipH="1">
              <a:off x="11983846" y="413200"/>
              <a:ext cx="82424" cy="82424"/>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grpSp>
      <p:sp>
        <p:nvSpPr>
          <p:cNvPr id="3" name="Title 1">
            <a:extLst>
              <a:ext uri="{FF2B5EF4-FFF2-40B4-BE49-F238E27FC236}">
                <a16:creationId xmlns:a16="http://schemas.microsoft.com/office/drawing/2014/main" id="{2F9E7B99-27E1-40DA-2909-4D94A9F5277E}"/>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2" name="Text Placeholder 3">
            <a:extLst>
              <a:ext uri="{FF2B5EF4-FFF2-40B4-BE49-F238E27FC236}">
                <a16:creationId xmlns:a16="http://schemas.microsoft.com/office/drawing/2014/main" id="{79614968-3494-E366-3F5D-AD4C362B9029}"/>
              </a:ext>
            </a:extLst>
          </p:cNvPr>
          <p:cNvSpPr>
            <a:spLocks noGrp="1"/>
          </p:cNvSpPr>
          <p:nvPr>
            <p:ph type="body" sz="quarter" idx="12" hasCustomPrompt="1"/>
          </p:nvPr>
        </p:nvSpPr>
        <p:spPr>
          <a:xfrm>
            <a:off x="3115566" y="1589670"/>
            <a:ext cx="8193024" cy="646908"/>
          </a:xfrm>
          <a:prstGeom prst="rect">
            <a:avLst/>
          </a:prstGeom>
        </p:spPr>
        <p:txBody>
          <a:bodyPr/>
          <a:lstStyle>
            <a:lvl1pPr marL="514350" indent="-514350">
              <a:lnSpc>
                <a:spcPct val="150000"/>
              </a:lnSpc>
              <a:spcBef>
                <a:spcPts val="0"/>
              </a:spcBef>
              <a:buSzPct val="100000"/>
              <a:buFont typeface="+mj-lt"/>
              <a:buAutoNum type="arabicPeriod"/>
              <a:defRPr sz="3200" spc="-20" baseline="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add agenda items</a:t>
            </a:r>
          </a:p>
        </p:txBody>
      </p:sp>
    </p:spTree>
    <p:extLst>
      <p:ext uri="{BB962C8B-B14F-4D97-AF65-F5344CB8AC3E}">
        <p14:creationId xmlns:p14="http://schemas.microsoft.com/office/powerpoint/2010/main" val="873932208"/>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44">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51.xml><?xml version="1.0" encoding="utf-8"?>
<p:sldLayout xmlns:a="http://schemas.openxmlformats.org/drawingml/2006/main" xmlns:r="http://schemas.openxmlformats.org/officeDocument/2006/relationships" xmlns:p="http://schemas.openxmlformats.org/presentationml/2006/main" preserve="1" userDrawn="1">
  <p:cSld name="Agenda  5 topics">
    <p:bg>
      <p:bgPr>
        <a:solidFill>
          <a:schemeClr val="bg2"/>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93F51D8-D988-E76B-9CDC-9ACE1E310F54}"/>
              </a:ext>
            </a:extLst>
          </p:cNvPr>
          <p:cNvPicPr>
            <a:picLocks noChangeAspect="1"/>
          </p:cNvPicPr>
          <p:nvPr userDrawn="1"/>
        </p:nvPicPr>
        <p:blipFill>
          <a:blip r:embed="rId2"/>
          <a:srcRect/>
          <a:stretch/>
        </p:blipFill>
        <p:spPr>
          <a:xfrm flipH="1">
            <a:off x="0" y="0"/>
            <a:ext cx="12192000" cy="6858000"/>
          </a:xfrm>
          <a:prstGeom prst="rect">
            <a:avLst/>
          </a:prstGeom>
        </p:spPr>
      </p:pic>
      <p:cxnSp>
        <p:nvCxnSpPr>
          <p:cNvPr id="3" name="Straight Connector 2">
            <a:extLst>
              <a:ext uri="{FF2B5EF4-FFF2-40B4-BE49-F238E27FC236}">
                <a16:creationId xmlns:a16="http://schemas.microsoft.com/office/drawing/2014/main" id="{DA21960B-9902-9A1D-4F66-378AC2C628D4}"/>
              </a:ext>
            </a:extLst>
          </p:cNvPr>
          <p:cNvCxnSpPr>
            <a:cxnSpLocks/>
          </p:cNvCxnSpPr>
          <p:nvPr userDrawn="1"/>
        </p:nvCxnSpPr>
        <p:spPr>
          <a:xfrm>
            <a:off x="5098819" y="1880006"/>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BD568898-5282-7131-31EC-22C8192C554E}"/>
              </a:ext>
            </a:extLst>
          </p:cNvPr>
          <p:cNvCxnSpPr>
            <a:cxnSpLocks/>
          </p:cNvCxnSpPr>
          <p:nvPr userDrawn="1"/>
        </p:nvCxnSpPr>
        <p:spPr>
          <a:xfrm>
            <a:off x="5098819" y="2912667"/>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35417AEC-BB94-63E9-6E81-06ECB6F0B1CC}"/>
              </a:ext>
            </a:extLst>
          </p:cNvPr>
          <p:cNvCxnSpPr>
            <a:cxnSpLocks/>
          </p:cNvCxnSpPr>
          <p:nvPr userDrawn="1"/>
        </p:nvCxnSpPr>
        <p:spPr>
          <a:xfrm>
            <a:off x="5098819" y="3945328"/>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069C987-A3CA-3478-1345-18C7766FF5D1}"/>
              </a:ext>
            </a:extLst>
          </p:cNvPr>
          <p:cNvCxnSpPr>
            <a:cxnSpLocks/>
          </p:cNvCxnSpPr>
          <p:nvPr userDrawn="1"/>
        </p:nvCxnSpPr>
        <p:spPr>
          <a:xfrm>
            <a:off x="5098819" y="4977989"/>
            <a:ext cx="6508980" cy="0"/>
          </a:xfrm>
          <a:prstGeom prst="line">
            <a:avLst/>
          </a:prstGeom>
          <a:ln w="6350">
            <a:solidFill>
              <a:schemeClr val="tx1">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9" name="Title 18">
            <a:extLst>
              <a:ext uri="{FF2B5EF4-FFF2-40B4-BE49-F238E27FC236}">
                <a16:creationId xmlns:a16="http://schemas.microsoft.com/office/drawing/2014/main" id="{1ADA92E3-F602-672E-BB7F-3B6FF13572F8}"/>
              </a:ext>
            </a:extLst>
          </p:cNvPr>
          <p:cNvSpPr>
            <a:spLocks noGrp="1"/>
          </p:cNvSpPr>
          <p:nvPr userDrawn="1">
            <p:ph type="title" hasCustomPrompt="1"/>
          </p:nvPr>
        </p:nvSpPr>
        <p:spPr>
          <a:xfrm>
            <a:off x="588263" y="1326008"/>
            <a:ext cx="2251324" cy="553998"/>
          </a:xfrm>
        </p:spPr>
        <p:txBody>
          <a:bodyPr wrap="square" lIns="0" tIns="0" rIns="0" bIns="0">
            <a:spAutoFit/>
          </a:bodyPr>
          <a:lstStyle>
            <a:lvl1pPr>
              <a:defRPr lang="en-US" sz="3600" dirty="0"/>
            </a:lvl1pPr>
          </a:lstStyle>
          <a:p>
            <a:pPr marL="0" lvl="0"/>
            <a:r>
              <a:rPr lang="en-US"/>
              <a:t>Agenda</a:t>
            </a:r>
          </a:p>
        </p:txBody>
      </p:sp>
      <p:sp>
        <p:nvSpPr>
          <p:cNvPr id="21" name="Text Placeholder 20">
            <a:extLst>
              <a:ext uri="{FF2B5EF4-FFF2-40B4-BE49-F238E27FC236}">
                <a16:creationId xmlns:a16="http://schemas.microsoft.com/office/drawing/2014/main" id="{45CFB9D8-55BA-BACE-1568-456A5FE87138}"/>
              </a:ext>
            </a:extLst>
          </p:cNvPr>
          <p:cNvSpPr>
            <a:spLocks noGrp="1"/>
          </p:cNvSpPr>
          <p:nvPr userDrawn="1">
            <p:ph type="body" sz="quarter" idx="10" hasCustomPrompt="1"/>
          </p:nvPr>
        </p:nvSpPr>
        <p:spPr>
          <a:xfrm>
            <a:off x="4366469" y="1055898"/>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1</a:t>
            </a:r>
          </a:p>
        </p:txBody>
      </p:sp>
      <p:sp>
        <p:nvSpPr>
          <p:cNvPr id="22" name="Text Placeholder 20">
            <a:extLst>
              <a:ext uri="{FF2B5EF4-FFF2-40B4-BE49-F238E27FC236}">
                <a16:creationId xmlns:a16="http://schemas.microsoft.com/office/drawing/2014/main" id="{20E1A304-1921-6173-723F-B089BC04E604}"/>
              </a:ext>
            </a:extLst>
          </p:cNvPr>
          <p:cNvSpPr>
            <a:spLocks noGrp="1"/>
          </p:cNvSpPr>
          <p:nvPr userDrawn="1">
            <p:ph type="body" sz="quarter" idx="11" hasCustomPrompt="1"/>
          </p:nvPr>
        </p:nvSpPr>
        <p:spPr>
          <a:xfrm>
            <a:off x="5098820" y="1209787"/>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3" name="Text Placeholder 20">
            <a:extLst>
              <a:ext uri="{FF2B5EF4-FFF2-40B4-BE49-F238E27FC236}">
                <a16:creationId xmlns:a16="http://schemas.microsoft.com/office/drawing/2014/main" id="{E7200038-AFB2-9ABE-8871-04A8DC29BC7E}"/>
              </a:ext>
            </a:extLst>
          </p:cNvPr>
          <p:cNvSpPr>
            <a:spLocks noGrp="1"/>
          </p:cNvSpPr>
          <p:nvPr userDrawn="1">
            <p:ph type="body" sz="quarter" idx="12" hasCustomPrompt="1"/>
          </p:nvPr>
        </p:nvSpPr>
        <p:spPr>
          <a:xfrm>
            <a:off x="4366469" y="2088562"/>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2</a:t>
            </a:r>
          </a:p>
        </p:txBody>
      </p:sp>
      <p:sp>
        <p:nvSpPr>
          <p:cNvPr id="27" name="Text Placeholder 20">
            <a:extLst>
              <a:ext uri="{FF2B5EF4-FFF2-40B4-BE49-F238E27FC236}">
                <a16:creationId xmlns:a16="http://schemas.microsoft.com/office/drawing/2014/main" id="{8905340C-8658-B3FB-F94B-C820E69EB7CC}"/>
              </a:ext>
            </a:extLst>
          </p:cNvPr>
          <p:cNvSpPr>
            <a:spLocks noGrp="1"/>
          </p:cNvSpPr>
          <p:nvPr userDrawn="1">
            <p:ph type="body" sz="quarter" idx="16" hasCustomPrompt="1"/>
          </p:nvPr>
        </p:nvSpPr>
        <p:spPr>
          <a:xfrm>
            <a:off x="5098820" y="2242450"/>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4" name="Text Placeholder 20">
            <a:extLst>
              <a:ext uri="{FF2B5EF4-FFF2-40B4-BE49-F238E27FC236}">
                <a16:creationId xmlns:a16="http://schemas.microsoft.com/office/drawing/2014/main" id="{389B8B67-D1E9-40D0-B3CE-1B225E82220D}"/>
              </a:ext>
            </a:extLst>
          </p:cNvPr>
          <p:cNvSpPr>
            <a:spLocks noGrp="1"/>
          </p:cNvSpPr>
          <p:nvPr userDrawn="1">
            <p:ph type="body" sz="quarter" idx="13" hasCustomPrompt="1"/>
          </p:nvPr>
        </p:nvSpPr>
        <p:spPr>
          <a:xfrm>
            <a:off x="4366469" y="3121224"/>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3</a:t>
            </a:r>
          </a:p>
        </p:txBody>
      </p:sp>
      <p:sp>
        <p:nvSpPr>
          <p:cNvPr id="28" name="Text Placeholder 20">
            <a:extLst>
              <a:ext uri="{FF2B5EF4-FFF2-40B4-BE49-F238E27FC236}">
                <a16:creationId xmlns:a16="http://schemas.microsoft.com/office/drawing/2014/main" id="{05721689-E3C2-33DB-A416-F0FCA5CE6641}"/>
              </a:ext>
            </a:extLst>
          </p:cNvPr>
          <p:cNvSpPr>
            <a:spLocks noGrp="1"/>
          </p:cNvSpPr>
          <p:nvPr userDrawn="1">
            <p:ph type="body" sz="quarter" idx="17" hasCustomPrompt="1"/>
          </p:nvPr>
        </p:nvSpPr>
        <p:spPr>
          <a:xfrm>
            <a:off x="5098820" y="3275112"/>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5" name="Text Placeholder 20">
            <a:extLst>
              <a:ext uri="{FF2B5EF4-FFF2-40B4-BE49-F238E27FC236}">
                <a16:creationId xmlns:a16="http://schemas.microsoft.com/office/drawing/2014/main" id="{DBAC2F63-085C-CFCE-A27D-AD6B216FA76A}"/>
              </a:ext>
            </a:extLst>
          </p:cNvPr>
          <p:cNvSpPr>
            <a:spLocks noGrp="1"/>
          </p:cNvSpPr>
          <p:nvPr userDrawn="1">
            <p:ph type="body" sz="quarter" idx="14" hasCustomPrompt="1"/>
          </p:nvPr>
        </p:nvSpPr>
        <p:spPr>
          <a:xfrm>
            <a:off x="4366469" y="4153886"/>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4</a:t>
            </a:r>
          </a:p>
        </p:txBody>
      </p:sp>
      <p:sp>
        <p:nvSpPr>
          <p:cNvPr id="29" name="Text Placeholder 20">
            <a:extLst>
              <a:ext uri="{FF2B5EF4-FFF2-40B4-BE49-F238E27FC236}">
                <a16:creationId xmlns:a16="http://schemas.microsoft.com/office/drawing/2014/main" id="{B332460E-436D-6C16-12F7-778FE0B9C25B}"/>
              </a:ext>
            </a:extLst>
          </p:cNvPr>
          <p:cNvSpPr>
            <a:spLocks noGrp="1"/>
          </p:cNvSpPr>
          <p:nvPr userDrawn="1">
            <p:ph type="body" sz="quarter" idx="18" hasCustomPrompt="1"/>
          </p:nvPr>
        </p:nvSpPr>
        <p:spPr>
          <a:xfrm>
            <a:off x="5098820" y="4307774"/>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sp>
        <p:nvSpPr>
          <p:cNvPr id="26" name="Text Placeholder 20">
            <a:extLst>
              <a:ext uri="{FF2B5EF4-FFF2-40B4-BE49-F238E27FC236}">
                <a16:creationId xmlns:a16="http://schemas.microsoft.com/office/drawing/2014/main" id="{4C943BEE-5304-0BC4-2CB6-8AF1B573AE5E}"/>
              </a:ext>
            </a:extLst>
          </p:cNvPr>
          <p:cNvSpPr>
            <a:spLocks noGrp="1"/>
          </p:cNvSpPr>
          <p:nvPr userDrawn="1">
            <p:ph type="body" sz="quarter" idx="15" hasCustomPrompt="1"/>
          </p:nvPr>
        </p:nvSpPr>
        <p:spPr>
          <a:xfrm>
            <a:off x="4366469" y="5186547"/>
            <a:ext cx="444500" cy="615553"/>
          </a:xfrm>
          <a:noFill/>
        </p:spPr>
        <p:txBody>
          <a:bodyPr wrap="square" lIns="0" tIns="0" rIns="0" bIns="0" rtlCol="0" anchor="ctr">
            <a:spAutoFit/>
          </a:bodyPr>
          <a:lstStyle>
            <a:lvl1pPr marL="0" indent="0" algn="ctr">
              <a:buNone/>
              <a:defRPr lang="en-US" sz="4000" b="1" dirty="0" smtClean="0">
                <a:solidFill>
                  <a:schemeClr val="accent1"/>
                </a:solidFill>
                <a:cs typeface="+mn-cs"/>
              </a:defRPr>
            </a:lvl1pPr>
          </a:lstStyle>
          <a:p>
            <a:pPr marL="0" lvl="0" algn="ctr" defTabSz="914367"/>
            <a:r>
              <a:rPr lang="en-US"/>
              <a:t>5</a:t>
            </a:r>
          </a:p>
        </p:txBody>
      </p:sp>
      <p:sp>
        <p:nvSpPr>
          <p:cNvPr id="30" name="Text Placeholder 20">
            <a:extLst>
              <a:ext uri="{FF2B5EF4-FFF2-40B4-BE49-F238E27FC236}">
                <a16:creationId xmlns:a16="http://schemas.microsoft.com/office/drawing/2014/main" id="{BD8268AE-ADBD-1EBE-EE85-F88871E81125}"/>
              </a:ext>
            </a:extLst>
          </p:cNvPr>
          <p:cNvSpPr>
            <a:spLocks noGrp="1"/>
          </p:cNvSpPr>
          <p:nvPr userDrawn="1">
            <p:ph type="body" sz="quarter" idx="19" hasCustomPrompt="1"/>
          </p:nvPr>
        </p:nvSpPr>
        <p:spPr>
          <a:xfrm>
            <a:off x="5098820" y="5340435"/>
            <a:ext cx="6501043" cy="307777"/>
          </a:xfrm>
          <a:noFill/>
        </p:spPr>
        <p:txBody>
          <a:bodyPr wrap="square" lIns="0" tIns="0" rIns="0" bIns="0" rtlCol="0" anchor="ctr">
            <a:spAutoFit/>
          </a:bodyPr>
          <a:lstStyle>
            <a:lvl1pPr marL="0" indent="0">
              <a:buNone/>
              <a:defRPr lang="en-US" sz="2000" dirty="0" smtClean="0">
                <a:cs typeface="+mn-cs"/>
              </a:defRPr>
            </a:lvl1pPr>
          </a:lstStyle>
          <a:p>
            <a:pPr marL="0" lvl="0" defTabSz="914367"/>
            <a:r>
              <a:rPr lang="en-US"/>
              <a:t>Lorem ipsum dolor sit </a:t>
            </a:r>
            <a:r>
              <a:rPr lang="en-US" err="1"/>
              <a:t>amet</a:t>
            </a:r>
            <a:r>
              <a:rPr lang="en-US"/>
              <a:t>, </a:t>
            </a:r>
            <a:r>
              <a:rPr lang="en-US" err="1"/>
              <a:t>consectetur</a:t>
            </a:r>
            <a:r>
              <a:rPr lang="en-US"/>
              <a:t> </a:t>
            </a:r>
            <a:r>
              <a:rPr lang="en-US" err="1"/>
              <a:t>adipiscing</a:t>
            </a:r>
            <a:r>
              <a:rPr lang="en-US"/>
              <a:t> </a:t>
            </a:r>
          </a:p>
        </p:txBody>
      </p:sp>
      <p:grpSp>
        <p:nvGrpSpPr>
          <p:cNvPr id="2" name="Group 1">
            <a:extLst>
              <a:ext uri="{FF2B5EF4-FFF2-40B4-BE49-F238E27FC236}">
                <a16:creationId xmlns:a16="http://schemas.microsoft.com/office/drawing/2014/main" id="{A2D43490-AFE6-ECD7-EBC0-4288D1F09061}"/>
              </a:ext>
            </a:extLst>
          </p:cNvPr>
          <p:cNvGrpSpPr/>
          <p:nvPr userDrawn="1"/>
        </p:nvGrpSpPr>
        <p:grpSpPr>
          <a:xfrm rot="15957149" flipH="1">
            <a:off x="-1006585" y="3504508"/>
            <a:ext cx="4267847" cy="2651112"/>
            <a:chOff x="10452723" y="-1"/>
            <a:chExt cx="1739278" cy="1080409"/>
          </a:xfrm>
          <a:effectLst>
            <a:outerShdw blurRad="63500" dist="317500" dir="2700000" algn="tl" rotWithShape="0">
              <a:prstClr val="black">
                <a:alpha val="15000"/>
              </a:prstClr>
            </a:outerShdw>
          </a:effectLst>
        </p:grpSpPr>
        <p:sp>
          <p:nvSpPr>
            <p:cNvPr id="7" name="Freeform: Shape 6">
              <a:extLst>
                <a:ext uri="{FF2B5EF4-FFF2-40B4-BE49-F238E27FC236}">
                  <a16:creationId xmlns:a16="http://schemas.microsoft.com/office/drawing/2014/main" id="{CD850349-4259-63C9-0DFB-C56705A20E26}"/>
                </a:ext>
              </a:extLst>
            </p:cNvPr>
            <p:cNvSpPr/>
            <p:nvPr userDrawn="1"/>
          </p:nvSpPr>
          <p:spPr bwMode="auto">
            <a:xfrm rot="16200000">
              <a:off x="10808772" y="-356050"/>
              <a:ext cx="1027179" cy="1739278"/>
            </a:xfrm>
            <a:custGeom>
              <a:avLst/>
              <a:gdLst>
                <a:gd name="connsiteX0" fmla="*/ 1027179 w 1027179"/>
                <a:gd name="connsiteY0" fmla="*/ 0 h 1739278"/>
                <a:gd name="connsiteX1" fmla="*/ 1027179 w 1027179"/>
                <a:gd name="connsiteY1" fmla="*/ 1739278 h 1739278"/>
                <a:gd name="connsiteX2" fmla="*/ 279262 w 1027179"/>
                <a:gd name="connsiteY2" fmla="*/ 1739278 h 1739278"/>
                <a:gd name="connsiteX3" fmla="*/ 176993 w 1027179"/>
                <a:gd name="connsiteY3" fmla="*/ 1615327 h 1739278"/>
                <a:gd name="connsiteX4" fmla="*/ 0 w 1027179"/>
                <a:gd name="connsiteY4" fmla="*/ 1035891 h 1739278"/>
                <a:gd name="connsiteX5" fmla="*/ 930393 w 1027179"/>
                <a:gd name="connsiteY5" fmla="*/ 4888 h 1739278"/>
                <a:gd name="connsiteX0" fmla="*/ 1027179 w 1118619"/>
                <a:gd name="connsiteY0" fmla="*/ 1739278 h 1830718"/>
                <a:gd name="connsiteX1" fmla="*/ 279262 w 1118619"/>
                <a:gd name="connsiteY1" fmla="*/ 1739278 h 1830718"/>
                <a:gd name="connsiteX2" fmla="*/ 176993 w 1118619"/>
                <a:gd name="connsiteY2" fmla="*/ 1615327 h 1830718"/>
                <a:gd name="connsiteX3" fmla="*/ 0 w 1118619"/>
                <a:gd name="connsiteY3" fmla="*/ 1035891 h 1830718"/>
                <a:gd name="connsiteX4" fmla="*/ 930393 w 1118619"/>
                <a:gd name="connsiteY4" fmla="*/ 4888 h 1830718"/>
                <a:gd name="connsiteX5" fmla="*/ 1027179 w 1118619"/>
                <a:gd name="connsiteY5" fmla="*/ 0 h 1830718"/>
                <a:gd name="connsiteX6" fmla="*/ 1118619 w 1118619"/>
                <a:gd name="connsiteY6" fmla="*/ 1830718 h 1830718"/>
                <a:gd name="connsiteX0" fmla="*/ 1027179 w 1027179"/>
                <a:gd name="connsiteY0" fmla="*/ 1739278 h 1739278"/>
                <a:gd name="connsiteX1" fmla="*/ 279262 w 1027179"/>
                <a:gd name="connsiteY1" fmla="*/ 1739278 h 1739278"/>
                <a:gd name="connsiteX2" fmla="*/ 176993 w 1027179"/>
                <a:gd name="connsiteY2" fmla="*/ 1615327 h 1739278"/>
                <a:gd name="connsiteX3" fmla="*/ 0 w 1027179"/>
                <a:gd name="connsiteY3" fmla="*/ 1035891 h 1739278"/>
                <a:gd name="connsiteX4" fmla="*/ 930393 w 1027179"/>
                <a:gd name="connsiteY4" fmla="*/ 4888 h 1739278"/>
                <a:gd name="connsiteX5" fmla="*/ 1027179 w 1027179"/>
                <a:gd name="connsiteY5" fmla="*/ 0 h 1739278"/>
                <a:gd name="connsiteX0" fmla="*/ 279262 w 1027179"/>
                <a:gd name="connsiteY0" fmla="*/ 1739278 h 1739278"/>
                <a:gd name="connsiteX1" fmla="*/ 176993 w 1027179"/>
                <a:gd name="connsiteY1" fmla="*/ 1615327 h 1739278"/>
                <a:gd name="connsiteX2" fmla="*/ 0 w 1027179"/>
                <a:gd name="connsiteY2" fmla="*/ 1035891 h 1739278"/>
                <a:gd name="connsiteX3" fmla="*/ 930393 w 1027179"/>
                <a:gd name="connsiteY3" fmla="*/ 4888 h 1739278"/>
                <a:gd name="connsiteX4" fmla="*/ 1027179 w 1027179"/>
                <a:gd name="connsiteY4" fmla="*/ 0 h 1739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179" h="1739278">
                  <a:moveTo>
                    <a:pt x="279262" y="1739278"/>
                  </a:moveTo>
                  <a:lnTo>
                    <a:pt x="176993" y="1615327"/>
                  </a:lnTo>
                  <a:cubicBezTo>
                    <a:pt x="65249" y="1449923"/>
                    <a:pt x="0" y="1250527"/>
                    <a:pt x="0" y="1035891"/>
                  </a:cubicBezTo>
                  <a:cubicBezTo>
                    <a:pt x="0" y="499301"/>
                    <a:pt x="407805" y="57959"/>
                    <a:pt x="930393" y="4888"/>
                  </a:cubicBezTo>
                  <a:lnTo>
                    <a:pt x="1027179"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Freeform: Shape 8">
              <a:extLst>
                <a:ext uri="{FF2B5EF4-FFF2-40B4-BE49-F238E27FC236}">
                  <a16:creationId xmlns:a16="http://schemas.microsoft.com/office/drawing/2014/main" id="{1D34B830-F71A-B35A-4425-AEA44F576483}"/>
                </a:ext>
              </a:extLst>
            </p:cNvPr>
            <p:cNvSpPr/>
            <p:nvPr userDrawn="1"/>
          </p:nvSpPr>
          <p:spPr bwMode="auto">
            <a:xfrm rot="16200000">
              <a:off x="11021578" y="-285114"/>
              <a:ext cx="885308" cy="1455537"/>
            </a:xfrm>
            <a:custGeom>
              <a:avLst/>
              <a:gdLst>
                <a:gd name="connsiteX0" fmla="*/ 885308 w 885308"/>
                <a:gd name="connsiteY0" fmla="*/ 0 h 1455537"/>
                <a:gd name="connsiteX1" fmla="*/ 885308 w 885308"/>
                <a:gd name="connsiteY1" fmla="*/ 1455537 h 1455537"/>
                <a:gd name="connsiteX2" fmla="*/ 203426 w 885308"/>
                <a:gd name="connsiteY2" fmla="*/ 1455537 h 1455537"/>
                <a:gd name="connsiteX3" fmla="*/ 152764 w 885308"/>
                <a:gd name="connsiteY3" fmla="*/ 1394134 h 1455537"/>
                <a:gd name="connsiteX4" fmla="*/ 0 w 885308"/>
                <a:gd name="connsiteY4" fmla="*/ 894021 h 1455537"/>
                <a:gd name="connsiteX5" fmla="*/ 803027 w 885308"/>
                <a:gd name="connsiteY5" fmla="*/ 4155 h 1455537"/>
                <a:gd name="connsiteX0" fmla="*/ 885308 w 976748"/>
                <a:gd name="connsiteY0" fmla="*/ 1455537 h 1546977"/>
                <a:gd name="connsiteX1" fmla="*/ 203426 w 976748"/>
                <a:gd name="connsiteY1" fmla="*/ 1455537 h 1546977"/>
                <a:gd name="connsiteX2" fmla="*/ 152764 w 976748"/>
                <a:gd name="connsiteY2" fmla="*/ 1394134 h 1546977"/>
                <a:gd name="connsiteX3" fmla="*/ 0 w 976748"/>
                <a:gd name="connsiteY3" fmla="*/ 894021 h 1546977"/>
                <a:gd name="connsiteX4" fmla="*/ 803027 w 976748"/>
                <a:gd name="connsiteY4" fmla="*/ 4155 h 1546977"/>
                <a:gd name="connsiteX5" fmla="*/ 885308 w 976748"/>
                <a:gd name="connsiteY5" fmla="*/ 0 h 1546977"/>
                <a:gd name="connsiteX6" fmla="*/ 976748 w 976748"/>
                <a:gd name="connsiteY6" fmla="*/ 1546977 h 1546977"/>
                <a:gd name="connsiteX0" fmla="*/ 885308 w 885308"/>
                <a:gd name="connsiteY0" fmla="*/ 1455537 h 1455537"/>
                <a:gd name="connsiteX1" fmla="*/ 203426 w 885308"/>
                <a:gd name="connsiteY1" fmla="*/ 1455537 h 1455537"/>
                <a:gd name="connsiteX2" fmla="*/ 152764 w 885308"/>
                <a:gd name="connsiteY2" fmla="*/ 1394134 h 1455537"/>
                <a:gd name="connsiteX3" fmla="*/ 0 w 885308"/>
                <a:gd name="connsiteY3" fmla="*/ 894021 h 1455537"/>
                <a:gd name="connsiteX4" fmla="*/ 803027 w 885308"/>
                <a:gd name="connsiteY4" fmla="*/ 4155 h 1455537"/>
                <a:gd name="connsiteX5" fmla="*/ 885308 w 885308"/>
                <a:gd name="connsiteY5" fmla="*/ 0 h 1455537"/>
                <a:gd name="connsiteX0" fmla="*/ 203426 w 885308"/>
                <a:gd name="connsiteY0" fmla="*/ 1455537 h 1455537"/>
                <a:gd name="connsiteX1" fmla="*/ 152764 w 885308"/>
                <a:gd name="connsiteY1" fmla="*/ 1394134 h 1455537"/>
                <a:gd name="connsiteX2" fmla="*/ 0 w 885308"/>
                <a:gd name="connsiteY2" fmla="*/ 894021 h 1455537"/>
                <a:gd name="connsiteX3" fmla="*/ 803027 w 885308"/>
                <a:gd name="connsiteY3" fmla="*/ 4155 h 1455537"/>
                <a:gd name="connsiteX4" fmla="*/ 885308 w 885308"/>
                <a:gd name="connsiteY4" fmla="*/ 0 h 1455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5308" h="1455537">
                  <a:moveTo>
                    <a:pt x="203426" y="1455537"/>
                  </a:moveTo>
                  <a:lnTo>
                    <a:pt x="152764" y="1394134"/>
                  </a:lnTo>
                  <a:cubicBezTo>
                    <a:pt x="56317" y="1251374"/>
                    <a:pt x="0" y="1079274"/>
                    <a:pt x="0" y="894021"/>
                  </a:cubicBezTo>
                  <a:cubicBezTo>
                    <a:pt x="0" y="430887"/>
                    <a:pt x="351979" y="49962"/>
                    <a:pt x="803027" y="4155"/>
                  </a:cubicBezTo>
                  <a:lnTo>
                    <a:pt x="885308"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Freeform: Shape 9">
              <a:extLst>
                <a:ext uri="{FF2B5EF4-FFF2-40B4-BE49-F238E27FC236}">
                  <a16:creationId xmlns:a16="http://schemas.microsoft.com/office/drawing/2014/main" id="{B7AA275E-EA77-18BE-B177-6134F134316C}"/>
                </a:ext>
              </a:extLst>
            </p:cNvPr>
            <p:cNvSpPr/>
            <p:nvPr userDrawn="1"/>
          </p:nvSpPr>
          <p:spPr bwMode="auto">
            <a:xfrm rot="16200000">
              <a:off x="11236786" y="-213224"/>
              <a:ext cx="741990" cy="1168439"/>
            </a:xfrm>
            <a:custGeom>
              <a:avLst/>
              <a:gdLst>
                <a:gd name="connsiteX0" fmla="*/ 741990 w 741990"/>
                <a:gd name="connsiteY0" fmla="*/ 0 h 1168439"/>
                <a:gd name="connsiteX1" fmla="*/ 741990 w 741990"/>
                <a:gd name="connsiteY1" fmla="*/ 1168439 h 1168439"/>
                <a:gd name="connsiteX2" fmla="*/ 127318 w 741990"/>
                <a:gd name="connsiteY2" fmla="*/ 1168439 h 1168439"/>
                <a:gd name="connsiteX3" fmla="*/ 59030 w 741990"/>
                <a:gd name="connsiteY3" fmla="*/ 1042628 h 1168439"/>
                <a:gd name="connsiteX4" fmla="*/ 0 w 741990"/>
                <a:gd name="connsiteY4" fmla="*/ 750241 h 1168439"/>
                <a:gd name="connsiteX5" fmla="*/ 599779 w 741990"/>
                <a:gd name="connsiteY5" fmla="*/ 14336 h 1168439"/>
                <a:gd name="connsiteX0" fmla="*/ 741990 w 833430"/>
                <a:gd name="connsiteY0" fmla="*/ 1168439 h 1259879"/>
                <a:gd name="connsiteX1" fmla="*/ 127318 w 833430"/>
                <a:gd name="connsiteY1" fmla="*/ 1168439 h 1259879"/>
                <a:gd name="connsiteX2" fmla="*/ 59030 w 833430"/>
                <a:gd name="connsiteY2" fmla="*/ 1042628 h 1259879"/>
                <a:gd name="connsiteX3" fmla="*/ 0 w 833430"/>
                <a:gd name="connsiteY3" fmla="*/ 750241 h 1259879"/>
                <a:gd name="connsiteX4" fmla="*/ 599779 w 833430"/>
                <a:gd name="connsiteY4" fmla="*/ 14336 h 1259879"/>
                <a:gd name="connsiteX5" fmla="*/ 741990 w 833430"/>
                <a:gd name="connsiteY5" fmla="*/ 0 h 1259879"/>
                <a:gd name="connsiteX6" fmla="*/ 833430 w 833430"/>
                <a:gd name="connsiteY6" fmla="*/ 1259879 h 1259879"/>
                <a:gd name="connsiteX0" fmla="*/ 741990 w 741990"/>
                <a:gd name="connsiteY0" fmla="*/ 1168439 h 1168439"/>
                <a:gd name="connsiteX1" fmla="*/ 127318 w 741990"/>
                <a:gd name="connsiteY1" fmla="*/ 1168439 h 1168439"/>
                <a:gd name="connsiteX2" fmla="*/ 59030 w 741990"/>
                <a:gd name="connsiteY2" fmla="*/ 1042628 h 1168439"/>
                <a:gd name="connsiteX3" fmla="*/ 0 w 741990"/>
                <a:gd name="connsiteY3" fmla="*/ 750241 h 1168439"/>
                <a:gd name="connsiteX4" fmla="*/ 599779 w 741990"/>
                <a:gd name="connsiteY4" fmla="*/ 14336 h 1168439"/>
                <a:gd name="connsiteX5" fmla="*/ 741990 w 741990"/>
                <a:gd name="connsiteY5" fmla="*/ 0 h 1168439"/>
                <a:gd name="connsiteX0" fmla="*/ 127318 w 741990"/>
                <a:gd name="connsiteY0" fmla="*/ 1168439 h 1168439"/>
                <a:gd name="connsiteX1" fmla="*/ 59030 w 741990"/>
                <a:gd name="connsiteY1" fmla="*/ 1042628 h 1168439"/>
                <a:gd name="connsiteX2" fmla="*/ 0 w 741990"/>
                <a:gd name="connsiteY2" fmla="*/ 750241 h 1168439"/>
                <a:gd name="connsiteX3" fmla="*/ 599779 w 741990"/>
                <a:gd name="connsiteY3" fmla="*/ 14336 h 1168439"/>
                <a:gd name="connsiteX4" fmla="*/ 741990 w 741990"/>
                <a:gd name="connsiteY4" fmla="*/ 0 h 1168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990" h="1168439">
                  <a:moveTo>
                    <a:pt x="127318" y="1168439"/>
                  </a:moveTo>
                  <a:lnTo>
                    <a:pt x="59030" y="1042628"/>
                  </a:lnTo>
                  <a:cubicBezTo>
                    <a:pt x="21019" y="952760"/>
                    <a:pt x="0" y="853955"/>
                    <a:pt x="0" y="750241"/>
                  </a:cubicBezTo>
                  <a:cubicBezTo>
                    <a:pt x="0" y="387240"/>
                    <a:pt x="257486" y="84379"/>
                    <a:pt x="599779" y="14336"/>
                  </a:cubicBezTo>
                  <a:lnTo>
                    <a:pt x="741990"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Freeform: Shape 10">
              <a:extLst>
                <a:ext uri="{FF2B5EF4-FFF2-40B4-BE49-F238E27FC236}">
                  <a16:creationId xmlns:a16="http://schemas.microsoft.com/office/drawing/2014/main" id="{CD5451D9-5AEB-B5DA-D3C0-B0B2737AA935}"/>
                </a:ext>
              </a:extLst>
            </p:cNvPr>
            <p:cNvSpPr/>
            <p:nvPr userDrawn="1"/>
          </p:nvSpPr>
          <p:spPr bwMode="auto">
            <a:xfrm rot="16200000">
              <a:off x="11468184" y="-135604"/>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2" name="Freeform: Shape 11">
              <a:extLst>
                <a:ext uri="{FF2B5EF4-FFF2-40B4-BE49-F238E27FC236}">
                  <a16:creationId xmlns:a16="http://schemas.microsoft.com/office/drawing/2014/main" id="{478C0B39-7ADF-A068-C786-12AC8C1E282D}"/>
                </a:ext>
              </a:extLst>
            </p:cNvPr>
            <p:cNvSpPr/>
            <p:nvPr userDrawn="1"/>
          </p:nvSpPr>
          <p:spPr bwMode="auto">
            <a:xfrm rot="16200000">
              <a:off x="11664666" y="-70110"/>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31750" cap="flat" cmpd="sng" algn="ctr">
              <a:solidFill>
                <a:srgbClr val="9C9C9C"/>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3" name="Oval 12">
              <a:extLst>
                <a:ext uri="{FF2B5EF4-FFF2-40B4-BE49-F238E27FC236}">
                  <a16:creationId xmlns:a16="http://schemas.microsoft.com/office/drawing/2014/main" id="{14896AD0-1E90-2B22-4AE7-6EDC6930724F}"/>
                </a:ext>
              </a:extLst>
            </p:cNvPr>
            <p:cNvSpPr/>
            <p:nvPr userDrawn="1"/>
          </p:nvSpPr>
          <p:spPr bwMode="auto">
            <a:xfrm rot="16200000" flipH="1">
              <a:off x="11046941" y="288499"/>
              <a:ext cx="148028" cy="148028"/>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4" name="Oval 13">
              <a:extLst>
                <a:ext uri="{FF2B5EF4-FFF2-40B4-BE49-F238E27FC236}">
                  <a16:creationId xmlns:a16="http://schemas.microsoft.com/office/drawing/2014/main" id="{0C542C3E-F354-B758-2BEB-C04756B46F31}"/>
                </a:ext>
              </a:extLst>
            </p:cNvPr>
            <p:cNvSpPr/>
            <p:nvPr userDrawn="1"/>
          </p:nvSpPr>
          <p:spPr bwMode="auto">
            <a:xfrm rot="16200000" flipH="1">
              <a:off x="11384709" y="971694"/>
              <a:ext cx="108714" cy="10871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5" name="Oval 14">
              <a:extLst>
                <a:ext uri="{FF2B5EF4-FFF2-40B4-BE49-F238E27FC236}">
                  <a16:creationId xmlns:a16="http://schemas.microsoft.com/office/drawing/2014/main" id="{63BAAC47-7DE1-04E0-8BE7-5E3ADDA79B3B}"/>
                </a:ext>
              </a:extLst>
            </p:cNvPr>
            <p:cNvSpPr/>
            <p:nvPr userDrawn="1"/>
          </p:nvSpPr>
          <p:spPr bwMode="auto">
            <a:xfrm rot="16200000" flipH="1">
              <a:off x="11983846" y="413200"/>
              <a:ext cx="82424" cy="82424"/>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grpSp>
    </p:spTree>
    <p:extLst>
      <p:ext uri="{BB962C8B-B14F-4D97-AF65-F5344CB8AC3E}">
        <p14:creationId xmlns:p14="http://schemas.microsoft.com/office/powerpoint/2010/main" val="1293181828"/>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44">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52.xml><?xml version="1.0" encoding="utf-8"?>
<p:sldLayout xmlns:a="http://schemas.openxmlformats.org/drawingml/2006/main" xmlns:r="http://schemas.openxmlformats.org/officeDocument/2006/relationships" xmlns:p="http://schemas.openxmlformats.org/presentationml/2006/main" preserve="1" userDrawn="1">
  <p:cSld name="Agenda_1-column_Large typ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3" name="Text Placeholder 3">
            <a:extLst>
              <a:ext uri="{FF2B5EF4-FFF2-40B4-BE49-F238E27FC236}">
                <a16:creationId xmlns:a16="http://schemas.microsoft.com/office/drawing/2014/main" id="{6407BFDD-926C-A843-EBF8-302E0C66AD35}"/>
              </a:ext>
            </a:extLst>
          </p:cNvPr>
          <p:cNvSpPr>
            <a:spLocks noGrp="1"/>
          </p:cNvSpPr>
          <p:nvPr>
            <p:ph type="body" sz="quarter" idx="12" hasCustomPrompt="1"/>
          </p:nvPr>
        </p:nvSpPr>
        <p:spPr>
          <a:xfrm>
            <a:off x="584199" y="1589670"/>
            <a:ext cx="8193024" cy="646908"/>
          </a:xfrm>
          <a:prstGeom prst="rect">
            <a:avLst/>
          </a:prstGeom>
        </p:spPr>
        <p:txBody>
          <a:bodyPr/>
          <a:lstStyle>
            <a:lvl1pPr marL="514350" indent="-514350">
              <a:lnSpc>
                <a:spcPct val="150000"/>
              </a:lnSpc>
              <a:spcBef>
                <a:spcPts val="0"/>
              </a:spcBef>
              <a:buSzPct val="100000"/>
              <a:buFont typeface="+mj-lt"/>
              <a:buAutoNum type="arabicPeriod"/>
              <a:defRPr sz="3200" spc="-20" baseline="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add agenda items</a:t>
            </a:r>
          </a:p>
        </p:txBody>
      </p:sp>
    </p:spTree>
    <p:extLst>
      <p:ext uri="{BB962C8B-B14F-4D97-AF65-F5344CB8AC3E}">
        <p14:creationId xmlns:p14="http://schemas.microsoft.com/office/powerpoint/2010/main" val="281071460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68">
          <p15:clr>
            <a:srgbClr val="954F72"/>
          </p15:clr>
        </p15:guide>
        <p15:guide id="7" pos="1556">
          <p15:clr>
            <a:srgbClr val="954F72"/>
          </p15:clr>
        </p15:guide>
        <p15:guide id="8" pos="1958">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53.xml><?xml version="1.0" encoding="utf-8"?>
<p:sldLayout xmlns:a="http://schemas.openxmlformats.org/drawingml/2006/main" xmlns:r="http://schemas.openxmlformats.org/officeDocument/2006/relationships" xmlns:p="http://schemas.openxmlformats.org/presentationml/2006/main" preserve="1" userDrawn="1">
  <p:cSld name="Agenda_2-colum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7" name="Text Placeholder 4">
            <a:extLst>
              <a:ext uri="{FF2B5EF4-FFF2-40B4-BE49-F238E27FC236}">
                <a16:creationId xmlns:a16="http://schemas.microsoft.com/office/drawing/2014/main" id="{8D3AFA1B-C429-B83D-8D02-B5D2749675F4}"/>
              </a:ext>
            </a:extLst>
          </p:cNvPr>
          <p:cNvSpPr>
            <a:spLocks noGrp="1"/>
          </p:cNvSpPr>
          <p:nvPr>
            <p:ph type="body" sz="quarter" idx="12" hasCustomPrompt="1"/>
          </p:nvPr>
        </p:nvSpPr>
        <p:spPr>
          <a:xfrm>
            <a:off x="592137" y="2588260"/>
            <a:ext cx="3471863" cy="277320"/>
          </a:xfrm>
          <a:prstGeom prst="rect">
            <a:avLst/>
          </a:prstGeom>
        </p:spPr>
        <p:txBody>
          <a:bodyPr/>
          <a:lstStyle>
            <a:lvl1pPr marL="342900" indent="-342900">
              <a:lnSpc>
                <a:spcPct val="200000"/>
              </a:lnSpc>
              <a:spcBef>
                <a:spcPts val="0"/>
              </a:spcBef>
              <a:buSzPct val="100000"/>
              <a:buFont typeface="+mj-lt"/>
              <a:buAutoNum type="arabicPeriod"/>
              <a:tabLst>
                <a:tab pos="457200" algn="l"/>
              </a:tabLst>
              <a:defRPr>
                <a:solidFill>
                  <a:schemeClr val="tx1"/>
                </a:solidFill>
              </a:defRPr>
            </a:lvl1pPr>
          </a:lstStyle>
          <a:p>
            <a:pPr marL="342900" marR="0" lvl="0" indent="-342900" algn="l" defTabSz="932742" rtl="0" eaLnBrk="1" fontAlgn="auto" latinLnBrk="0" hangingPunct="1">
              <a:lnSpc>
                <a:spcPct val="125000"/>
              </a:lnSpc>
              <a:spcBef>
                <a:spcPct val="20000"/>
              </a:spcBef>
              <a:spcAft>
                <a:spcPts val="0"/>
              </a:spcAft>
              <a:buClrTx/>
              <a:buSzPct val="90000"/>
              <a:tabLst/>
              <a:defRPr/>
            </a:pPr>
            <a:r>
              <a:rPr lang="en-US"/>
              <a:t>Click to add agenda items</a:t>
            </a:r>
          </a:p>
        </p:txBody>
      </p:sp>
      <p:sp>
        <p:nvSpPr>
          <p:cNvPr id="8" name="Text Placeholder 4">
            <a:extLst>
              <a:ext uri="{FF2B5EF4-FFF2-40B4-BE49-F238E27FC236}">
                <a16:creationId xmlns:a16="http://schemas.microsoft.com/office/drawing/2014/main" id="{55C1871A-6E6A-2788-D8A8-24520DF009E2}"/>
              </a:ext>
            </a:extLst>
          </p:cNvPr>
          <p:cNvSpPr>
            <a:spLocks noGrp="1"/>
          </p:cNvSpPr>
          <p:nvPr>
            <p:ph type="body" sz="quarter" idx="14" hasCustomPrompt="1"/>
          </p:nvPr>
        </p:nvSpPr>
        <p:spPr>
          <a:xfrm>
            <a:off x="4356100" y="2588259"/>
            <a:ext cx="3478213" cy="277320"/>
          </a:xfrm>
          <a:prstGeom prst="rect">
            <a:avLst/>
          </a:prstGeom>
        </p:spPr>
        <p:txBody>
          <a:bodyPr/>
          <a:lstStyle>
            <a:lvl1pPr marL="342900" indent="-342900">
              <a:lnSpc>
                <a:spcPct val="200000"/>
              </a:lnSpc>
              <a:spcBef>
                <a:spcPts val="0"/>
              </a:spcBef>
              <a:buSzPct val="100000"/>
              <a:buFont typeface="+mj-lt"/>
              <a:buAutoNum type="arabicPeriod"/>
              <a:defRPr>
                <a:solidFill>
                  <a:schemeClr val="tx1"/>
                </a:solidFill>
              </a:defRPr>
            </a:lvl1pPr>
          </a:lstStyle>
          <a:p>
            <a:pPr marL="342900" marR="0" lvl="0" indent="-342900" algn="l" defTabSz="932742" rtl="0" eaLnBrk="1" fontAlgn="auto" latinLnBrk="0" hangingPunct="1">
              <a:lnSpc>
                <a:spcPct val="125000"/>
              </a:lnSpc>
              <a:spcBef>
                <a:spcPct val="20000"/>
              </a:spcBef>
              <a:spcAft>
                <a:spcPts val="0"/>
              </a:spcAft>
              <a:buClrTx/>
              <a:buSzPct val="90000"/>
              <a:tabLst/>
              <a:defRPr/>
            </a:pPr>
            <a:r>
              <a:rPr lang="en-US"/>
              <a:t>Click to add agenda items</a:t>
            </a:r>
          </a:p>
        </p:txBody>
      </p:sp>
    </p:spTree>
    <p:extLst>
      <p:ext uri="{BB962C8B-B14F-4D97-AF65-F5344CB8AC3E}">
        <p14:creationId xmlns:p14="http://schemas.microsoft.com/office/powerpoint/2010/main" val="78098247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0">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12">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2">
          <p15:clr>
            <a:srgbClr val="954F72"/>
          </p15:clr>
        </p15:guide>
      </p15:sldGuideLst>
    </p:ext>
  </p:extLst>
</p:sldLayout>
</file>

<file path=ppt/slideLayouts/slideLayout454.xml><?xml version="1.0" encoding="utf-8"?>
<p:sldLayout xmlns:a="http://schemas.openxmlformats.org/drawingml/2006/main" xmlns:r="http://schemas.openxmlformats.org/officeDocument/2006/relationships" xmlns:p="http://schemas.openxmlformats.org/presentationml/2006/main" preserve="1" userDrawn="1">
  <p:cSld name="Team roster_5 members">
    <p:bg>
      <p:bgPr>
        <a:solidFill>
          <a:schemeClr val="bg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9200AA5-534F-4DB2-99C4-BD7D13E70411}"/>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9" name="Picture Placeholder 1" descr="This photo is a 'placeholder' only. Drag or drop your photo here, or click and tap the center to insert a photo.">
            <a:extLst>
              <a:ext uri="{FF2B5EF4-FFF2-40B4-BE49-F238E27FC236}">
                <a16:creationId xmlns:a16="http://schemas.microsoft.com/office/drawing/2014/main" id="{25271285-D493-2909-B8D0-4B64C7948B57}"/>
              </a:ext>
            </a:extLst>
          </p:cNvPr>
          <p:cNvSpPr>
            <a:spLocks noGrp="1" noChangeAspect="1"/>
          </p:cNvSpPr>
          <p:nvPr>
            <p:ph type="pic" sz="quarter" idx="21" hasCustomPrompt="1"/>
          </p:nvPr>
        </p:nvSpPr>
        <p:spPr bwMode="ltGray">
          <a:xfrm>
            <a:off x="597395" y="2282265"/>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1A">
            <a:extLst>
              <a:ext uri="{FF2B5EF4-FFF2-40B4-BE49-F238E27FC236}">
                <a16:creationId xmlns:a16="http://schemas.microsoft.com/office/drawing/2014/main" id="{69E33CF6-CE02-8191-5DAE-9DC52CCF2311}"/>
              </a:ext>
            </a:extLst>
          </p:cNvPr>
          <p:cNvSpPr>
            <a:spLocks noGrp="1"/>
          </p:cNvSpPr>
          <p:nvPr>
            <p:ph type="body" sz="quarter" idx="36" hasCustomPrompt="1"/>
          </p:nvPr>
        </p:nvSpPr>
        <p:spPr>
          <a:xfrm>
            <a:off x="5842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5" name="Text Placeholder 1B">
            <a:extLst>
              <a:ext uri="{FF2B5EF4-FFF2-40B4-BE49-F238E27FC236}">
                <a16:creationId xmlns:a16="http://schemas.microsoft.com/office/drawing/2014/main" id="{27D3EC30-FCEE-E7E9-9673-377FD5B34CCE}"/>
              </a:ext>
            </a:extLst>
          </p:cNvPr>
          <p:cNvSpPr>
            <a:spLocks noGrp="1"/>
          </p:cNvSpPr>
          <p:nvPr>
            <p:ph type="body" sz="quarter" idx="37" hasCustomPrompt="1"/>
          </p:nvPr>
        </p:nvSpPr>
        <p:spPr>
          <a:xfrm>
            <a:off x="5842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 name="Text Placeholder 2A sub">
            <a:extLst>
              <a:ext uri="{FF2B5EF4-FFF2-40B4-BE49-F238E27FC236}">
                <a16:creationId xmlns:a16="http://schemas.microsoft.com/office/drawing/2014/main" id="{C52F3FEC-ED52-1E1B-FEC9-D7D1ED435F20}"/>
              </a:ext>
            </a:extLst>
          </p:cNvPr>
          <p:cNvSpPr>
            <a:spLocks noGrp="1"/>
          </p:cNvSpPr>
          <p:nvPr>
            <p:ph type="body" sz="quarter" idx="48" hasCustomPrompt="1"/>
          </p:nvPr>
        </p:nvSpPr>
        <p:spPr>
          <a:xfrm>
            <a:off x="597395"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0" name="Picture Placeholder 2" descr="This photo is a 'placeholder' only. Drag or drop your photo here, or click and tap the center to insert a photo.">
            <a:extLst>
              <a:ext uri="{FF2B5EF4-FFF2-40B4-BE49-F238E27FC236}">
                <a16:creationId xmlns:a16="http://schemas.microsoft.com/office/drawing/2014/main" id="{2D0C1A78-6BFC-AA6D-9798-DE6EBCD398A3}"/>
              </a:ext>
            </a:extLst>
          </p:cNvPr>
          <p:cNvSpPr>
            <a:spLocks noGrp="1" noChangeAspect="1"/>
          </p:cNvSpPr>
          <p:nvPr>
            <p:ph type="pic" sz="quarter" idx="32" hasCustomPrompt="1"/>
          </p:nvPr>
        </p:nvSpPr>
        <p:spPr bwMode="ltGray">
          <a:xfrm>
            <a:off x="2885660"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6" name="Text Placeholder 2A">
            <a:extLst>
              <a:ext uri="{FF2B5EF4-FFF2-40B4-BE49-F238E27FC236}">
                <a16:creationId xmlns:a16="http://schemas.microsoft.com/office/drawing/2014/main" id="{22528D89-CEB2-4983-ABCA-81A91C7DBC6D}"/>
              </a:ext>
            </a:extLst>
          </p:cNvPr>
          <p:cNvSpPr>
            <a:spLocks noGrp="1"/>
          </p:cNvSpPr>
          <p:nvPr>
            <p:ph type="body" sz="quarter" idx="38" hasCustomPrompt="1"/>
          </p:nvPr>
        </p:nvSpPr>
        <p:spPr>
          <a:xfrm>
            <a:off x="28956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7" name="Text Placeholder 2B">
            <a:extLst>
              <a:ext uri="{FF2B5EF4-FFF2-40B4-BE49-F238E27FC236}">
                <a16:creationId xmlns:a16="http://schemas.microsoft.com/office/drawing/2014/main" id="{988B2881-77DC-1A2F-107B-57035EBD1E23}"/>
              </a:ext>
            </a:extLst>
          </p:cNvPr>
          <p:cNvSpPr>
            <a:spLocks noGrp="1"/>
          </p:cNvSpPr>
          <p:nvPr>
            <p:ph type="body" sz="quarter" idx="39" hasCustomPrompt="1"/>
          </p:nvPr>
        </p:nvSpPr>
        <p:spPr>
          <a:xfrm>
            <a:off x="28956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8" name="Text Placeholder 2A sub">
            <a:extLst>
              <a:ext uri="{FF2B5EF4-FFF2-40B4-BE49-F238E27FC236}">
                <a16:creationId xmlns:a16="http://schemas.microsoft.com/office/drawing/2014/main" id="{FE0BCAA1-F20A-0CFA-5AC9-055DC12ABD67}"/>
              </a:ext>
            </a:extLst>
          </p:cNvPr>
          <p:cNvSpPr>
            <a:spLocks noGrp="1"/>
          </p:cNvSpPr>
          <p:nvPr>
            <p:ph type="body" sz="quarter" idx="56" hasCustomPrompt="1"/>
          </p:nvPr>
        </p:nvSpPr>
        <p:spPr>
          <a:xfrm>
            <a:off x="2900758"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1" name="Picture Placeholder 3" descr="This photo is a 'placeholder' only. Drag or drop your photo here, or click and tap the center to insert a photo.">
            <a:extLst>
              <a:ext uri="{FF2B5EF4-FFF2-40B4-BE49-F238E27FC236}">
                <a16:creationId xmlns:a16="http://schemas.microsoft.com/office/drawing/2014/main" id="{7FEBDD14-B587-CDA5-95F6-44538FE1C49C}"/>
              </a:ext>
            </a:extLst>
          </p:cNvPr>
          <p:cNvSpPr>
            <a:spLocks noGrp="1" noChangeAspect="1"/>
          </p:cNvSpPr>
          <p:nvPr>
            <p:ph type="pic" sz="quarter" idx="33" hasCustomPrompt="1"/>
          </p:nvPr>
        </p:nvSpPr>
        <p:spPr bwMode="ltGray">
          <a:xfrm>
            <a:off x="5206586"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8" name="Text Placeholder 3A">
            <a:extLst>
              <a:ext uri="{FF2B5EF4-FFF2-40B4-BE49-F238E27FC236}">
                <a16:creationId xmlns:a16="http://schemas.microsoft.com/office/drawing/2014/main" id="{7F155CC7-5F74-3EC5-69FE-18623BEBC981}"/>
              </a:ext>
            </a:extLst>
          </p:cNvPr>
          <p:cNvSpPr>
            <a:spLocks noGrp="1"/>
          </p:cNvSpPr>
          <p:nvPr>
            <p:ph type="body" sz="quarter" idx="40" hasCustomPrompt="1"/>
          </p:nvPr>
        </p:nvSpPr>
        <p:spPr>
          <a:xfrm>
            <a:off x="51816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9" name="Text Placeholder 3B">
            <a:extLst>
              <a:ext uri="{FF2B5EF4-FFF2-40B4-BE49-F238E27FC236}">
                <a16:creationId xmlns:a16="http://schemas.microsoft.com/office/drawing/2014/main" id="{A65117A9-00CA-B026-B5F8-28A6190FD25D}"/>
              </a:ext>
            </a:extLst>
          </p:cNvPr>
          <p:cNvSpPr>
            <a:spLocks noGrp="1"/>
          </p:cNvSpPr>
          <p:nvPr>
            <p:ph type="body" sz="quarter" idx="41" hasCustomPrompt="1"/>
          </p:nvPr>
        </p:nvSpPr>
        <p:spPr>
          <a:xfrm>
            <a:off x="51816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29" name="Text Placeholder 2A sub">
            <a:extLst>
              <a:ext uri="{FF2B5EF4-FFF2-40B4-BE49-F238E27FC236}">
                <a16:creationId xmlns:a16="http://schemas.microsoft.com/office/drawing/2014/main" id="{289A9AE8-EBC7-0EC4-72DB-47F17F26ADFC}"/>
              </a:ext>
            </a:extLst>
          </p:cNvPr>
          <p:cNvSpPr>
            <a:spLocks noGrp="1"/>
          </p:cNvSpPr>
          <p:nvPr>
            <p:ph type="body" sz="quarter" idx="57" hasCustomPrompt="1"/>
          </p:nvPr>
        </p:nvSpPr>
        <p:spPr>
          <a:xfrm>
            <a:off x="5180970"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2" name="Picture Placeholder 4" descr="This photo is a 'placeholder' only. Drag or drop your photo here, or click and tap the center to insert a photo.">
            <a:extLst>
              <a:ext uri="{FF2B5EF4-FFF2-40B4-BE49-F238E27FC236}">
                <a16:creationId xmlns:a16="http://schemas.microsoft.com/office/drawing/2014/main" id="{25464B59-7AE7-A605-E22D-D314BEDA3866}"/>
              </a:ext>
            </a:extLst>
          </p:cNvPr>
          <p:cNvSpPr>
            <a:spLocks noGrp="1" noChangeAspect="1"/>
          </p:cNvSpPr>
          <p:nvPr>
            <p:ph type="pic" sz="quarter" idx="34" hasCustomPrompt="1"/>
          </p:nvPr>
        </p:nvSpPr>
        <p:spPr bwMode="ltGray">
          <a:xfrm>
            <a:off x="7444409"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4A">
            <a:extLst>
              <a:ext uri="{FF2B5EF4-FFF2-40B4-BE49-F238E27FC236}">
                <a16:creationId xmlns:a16="http://schemas.microsoft.com/office/drawing/2014/main" id="{7A6A4F37-A255-2C20-A048-E8875097C2AA}"/>
              </a:ext>
            </a:extLst>
          </p:cNvPr>
          <p:cNvSpPr>
            <a:spLocks noGrp="1"/>
          </p:cNvSpPr>
          <p:nvPr>
            <p:ph type="body" sz="quarter" idx="42" hasCustomPrompt="1"/>
          </p:nvPr>
        </p:nvSpPr>
        <p:spPr>
          <a:xfrm>
            <a:off x="7453312"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21" name="Text Placeholder 4B">
            <a:extLst>
              <a:ext uri="{FF2B5EF4-FFF2-40B4-BE49-F238E27FC236}">
                <a16:creationId xmlns:a16="http://schemas.microsoft.com/office/drawing/2014/main" id="{36635293-12C9-9787-FE93-1496939C8C5D}"/>
              </a:ext>
            </a:extLst>
          </p:cNvPr>
          <p:cNvSpPr>
            <a:spLocks noGrp="1"/>
          </p:cNvSpPr>
          <p:nvPr>
            <p:ph type="body" sz="quarter" idx="43" hasCustomPrompt="1"/>
          </p:nvPr>
        </p:nvSpPr>
        <p:spPr>
          <a:xfrm>
            <a:off x="7453312"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30" name="Text Placeholder 2A sub">
            <a:extLst>
              <a:ext uri="{FF2B5EF4-FFF2-40B4-BE49-F238E27FC236}">
                <a16:creationId xmlns:a16="http://schemas.microsoft.com/office/drawing/2014/main" id="{1CE5E349-E2C2-B62B-6BC7-D0115872991F}"/>
              </a:ext>
            </a:extLst>
          </p:cNvPr>
          <p:cNvSpPr>
            <a:spLocks noGrp="1"/>
          </p:cNvSpPr>
          <p:nvPr>
            <p:ph type="body" sz="quarter" idx="58" hasCustomPrompt="1"/>
          </p:nvPr>
        </p:nvSpPr>
        <p:spPr>
          <a:xfrm>
            <a:off x="7426459"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3" name="Picture Placeholder 5" descr="This photo is a 'placeholder' only. Drag or drop your photo here, or click and tap the center to insert a photo.">
            <a:extLst>
              <a:ext uri="{FF2B5EF4-FFF2-40B4-BE49-F238E27FC236}">
                <a16:creationId xmlns:a16="http://schemas.microsoft.com/office/drawing/2014/main" id="{0F75E86C-ECD1-BDC8-0943-DCE2B3FACB6C}"/>
              </a:ext>
            </a:extLst>
          </p:cNvPr>
          <p:cNvSpPr>
            <a:spLocks noGrp="1" noChangeAspect="1"/>
          </p:cNvSpPr>
          <p:nvPr>
            <p:ph type="pic" sz="quarter" idx="35" hasCustomPrompt="1"/>
          </p:nvPr>
        </p:nvSpPr>
        <p:spPr bwMode="ltGray">
          <a:xfrm>
            <a:off x="9732820" y="2282265"/>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2" name="Text Placeholder 5A">
            <a:extLst>
              <a:ext uri="{FF2B5EF4-FFF2-40B4-BE49-F238E27FC236}">
                <a16:creationId xmlns:a16="http://schemas.microsoft.com/office/drawing/2014/main" id="{944DC697-F755-6838-B8CC-0A3E0EE7066C}"/>
              </a:ext>
            </a:extLst>
          </p:cNvPr>
          <p:cNvSpPr>
            <a:spLocks noGrp="1"/>
          </p:cNvSpPr>
          <p:nvPr>
            <p:ph type="body" sz="quarter" idx="44" hasCustomPrompt="1"/>
          </p:nvPr>
        </p:nvSpPr>
        <p:spPr>
          <a:xfrm>
            <a:off x="9725024"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23" name="Text Placeholder 5B">
            <a:extLst>
              <a:ext uri="{FF2B5EF4-FFF2-40B4-BE49-F238E27FC236}">
                <a16:creationId xmlns:a16="http://schemas.microsoft.com/office/drawing/2014/main" id="{2011B957-D1A2-2DAE-D594-2F0E38E21978}"/>
              </a:ext>
            </a:extLst>
          </p:cNvPr>
          <p:cNvSpPr>
            <a:spLocks noGrp="1"/>
          </p:cNvSpPr>
          <p:nvPr>
            <p:ph type="body" sz="quarter" idx="45" hasCustomPrompt="1"/>
          </p:nvPr>
        </p:nvSpPr>
        <p:spPr>
          <a:xfrm>
            <a:off x="9725024"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31" name="Text Placeholder 2A sub">
            <a:extLst>
              <a:ext uri="{FF2B5EF4-FFF2-40B4-BE49-F238E27FC236}">
                <a16:creationId xmlns:a16="http://schemas.microsoft.com/office/drawing/2014/main" id="{9E177AA9-B8CD-4FAB-41EF-487A1817117B}"/>
              </a:ext>
            </a:extLst>
          </p:cNvPr>
          <p:cNvSpPr>
            <a:spLocks noGrp="1"/>
          </p:cNvSpPr>
          <p:nvPr>
            <p:ph type="body" sz="quarter" idx="59" hasCustomPrompt="1"/>
          </p:nvPr>
        </p:nvSpPr>
        <p:spPr>
          <a:xfrm>
            <a:off x="9729821"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Tree>
    <p:extLst>
      <p:ext uri="{BB962C8B-B14F-4D97-AF65-F5344CB8AC3E}">
        <p14:creationId xmlns:p14="http://schemas.microsoft.com/office/powerpoint/2010/main" val="203619132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4">
          <p15:clr>
            <a:srgbClr val="954F72"/>
          </p15:clr>
        </p15:guide>
      </p15:sldGuideLst>
    </p:ext>
  </p:extLst>
</p:sldLayout>
</file>

<file path=ppt/slideLayouts/slideLayout455.xml><?xml version="1.0" encoding="utf-8"?>
<p:sldLayout xmlns:a="http://schemas.openxmlformats.org/drawingml/2006/main" xmlns:r="http://schemas.openxmlformats.org/officeDocument/2006/relationships" xmlns:p="http://schemas.openxmlformats.org/presentationml/2006/main" preserve="1" userDrawn="1">
  <p:cSld name="Team roster_Multiple teams">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80" name="Team 1">
            <a:extLst>
              <a:ext uri="{FF2B5EF4-FFF2-40B4-BE49-F238E27FC236}">
                <a16:creationId xmlns:a16="http://schemas.microsoft.com/office/drawing/2014/main" id="{EAC1260E-BA48-53D3-BF6A-F6A0DFCCE784}"/>
              </a:ext>
            </a:extLst>
          </p:cNvPr>
          <p:cNvSpPr>
            <a:spLocks noGrp="1"/>
          </p:cNvSpPr>
          <p:nvPr>
            <p:ph type="body" sz="quarter" idx="41" hasCustomPrompt="1"/>
          </p:nvPr>
        </p:nvSpPr>
        <p:spPr>
          <a:xfrm>
            <a:off x="584200" y="2038192"/>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58" name="Picture 1A" descr="This photo is a 'placeholder' only. Drag or drop your photo here, or click and tap the center to insert a photo.">
            <a:extLst>
              <a:ext uri="{FF2B5EF4-FFF2-40B4-BE49-F238E27FC236}">
                <a16:creationId xmlns:a16="http://schemas.microsoft.com/office/drawing/2014/main" id="{CF09008E-C8DA-8542-44BB-F1439E163666}"/>
              </a:ext>
            </a:extLst>
          </p:cNvPr>
          <p:cNvSpPr>
            <a:spLocks noGrp="1" noChangeAspect="1"/>
          </p:cNvSpPr>
          <p:nvPr>
            <p:ph type="pic" sz="quarter" idx="28"/>
          </p:nvPr>
        </p:nvSpPr>
        <p:spPr bwMode="ltGray">
          <a:xfrm>
            <a:off x="2179638"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87" name="Text 1A">
            <a:extLst>
              <a:ext uri="{FF2B5EF4-FFF2-40B4-BE49-F238E27FC236}">
                <a16:creationId xmlns:a16="http://schemas.microsoft.com/office/drawing/2014/main" id="{D337A474-C652-3B0E-29FC-8E6BCEB708D7}"/>
              </a:ext>
            </a:extLst>
          </p:cNvPr>
          <p:cNvSpPr>
            <a:spLocks noGrp="1"/>
          </p:cNvSpPr>
          <p:nvPr>
            <p:ph type="body" sz="quarter" idx="45" hasCustomPrompt="1"/>
          </p:nvPr>
        </p:nvSpPr>
        <p:spPr>
          <a:xfrm>
            <a:off x="3193643"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88" name="Text 1A sub">
            <a:extLst>
              <a:ext uri="{FF2B5EF4-FFF2-40B4-BE49-F238E27FC236}">
                <a16:creationId xmlns:a16="http://schemas.microsoft.com/office/drawing/2014/main" id="{1F00B75E-01E0-5E87-E386-BDFC35FFFF8F}"/>
              </a:ext>
            </a:extLst>
          </p:cNvPr>
          <p:cNvSpPr>
            <a:spLocks noGrp="1"/>
          </p:cNvSpPr>
          <p:nvPr>
            <p:ph type="body" sz="quarter" idx="46" hasCustomPrompt="1"/>
          </p:nvPr>
        </p:nvSpPr>
        <p:spPr>
          <a:xfrm>
            <a:off x="3193643"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2" name="Picture1B" descr="This photo is a 'placeholder' only. Drag or drop your photo here, or click and tap the center to insert a photo.">
            <a:extLst>
              <a:ext uri="{FF2B5EF4-FFF2-40B4-BE49-F238E27FC236}">
                <a16:creationId xmlns:a16="http://schemas.microsoft.com/office/drawing/2014/main" id="{CEACD9E7-51B8-5254-3686-175C5BB133DF}"/>
              </a:ext>
            </a:extLst>
          </p:cNvPr>
          <p:cNvSpPr>
            <a:spLocks noGrp="1" noChangeAspect="1"/>
          </p:cNvSpPr>
          <p:nvPr>
            <p:ph type="pic" sz="quarter" idx="32"/>
          </p:nvPr>
        </p:nvSpPr>
        <p:spPr bwMode="ltGray">
          <a:xfrm>
            <a:off x="4609587"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9" name="Text Placeholder 1B">
            <a:extLst>
              <a:ext uri="{FF2B5EF4-FFF2-40B4-BE49-F238E27FC236}">
                <a16:creationId xmlns:a16="http://schemas.microsoft.com/office/drawing/2014/main" id="{A2873A7E-CEE4-0C4E-8167-6EF0987D2674}"/>
              </a:ext>
            </a:extLst>
          </p:cNvPr>
          <p:cNvSpPr>
            <a:spLocks noGrp="1"/>
          </p:cNvSpPr>
          <p:nvPr>
            <p:ph type="body" sz="quarter" idx="53" hasCustomPrompt="1"/>
          </p:nvPr>
        </p:nvSpPr>
        <p:spPr>
          <a:xfrm>
            <a:off x="5627448"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0" name="Text Placeholder 1B sub">
            <a:extLst>
              <a:ext uri="{FF2B5EF4-FFF2-40B4-BE49-F238E27FC236}">
                <a16:creationId xmlns:a16="http://schemas.microsoft.com/office/drawing/2014/main" id="{AB9871B7-8BB1-E459-64EE-59D815CD2383}"/>
              </a:ext>
            </a:extLst>
          </p:cNvPr>
          <p:cNvSpPr>
            <a:spLocks noGrp="1"/>
          </p:cNvSpPr>
          <p:nvPr>
            <p:ph type="body" sz="quarter" idx="54" hasCustomPrompt="1"/>
          </p:nvPr>
        </p:nvSpPr>
        <p:spPr>
          <a:xfrm>
            <a:off x="5627448"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6" name="Picture 1C" descr="This photo is a 'placeholder' only. Drag or drop your photo here, or click and tap the center to insert a photo.">
            <a:extLst>
              <a:ext uri="{FF2B5EF4-FFF2-40B4-BE49-F238E27FC236}">
                <a16:creationId xmlns:a16="http://schemas.microsoft.com/office/drawing/2014/main" id="{670E16F5-3AA1-FEA9-317D-C40075021B6D}"/>
              </a:ext>
            </a:extLst>
          </p:cNvPr>
          <p:cNvSpPr>
            <a:spLocks noGrp="1" noChangeAspect="1"/>
          </p:cNvSpPr>
          <p:nvPr>
            <p:ph type="pic" sz="quarter" idx="36"/>
          </p:nvPr>
        </p:nvSpPr>
        <p:spPr bwMode="ltGray">
          <a:xfrm>
            <a:off x="7049911"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7" name="Text Placeholder 58">
            <a:extLst>
              <a:ext uri="{FF2B5EF4-FFF2-40B4-BE49-F238E27FC236}">
                <a16:creationId xmlns:a16="http://schemas.microsoft.com/office/drawing/2014/main" id="{68856651-193C-FF68-98C9-C951D0E77529}"/>
              </a:ext>
            </a:extLst>
          </p:cNvPr>
          <p:cNvSpPr>
            <a:spLocks noGrp="1"/>
          </p:cNvSpPr>
          <p:nvPr>
            <p:ph type="body" sz="quarter" idx="61" hasCustomPrompt="1"/>
          </p:nvPr>
        </p:nvSpPr>
        <p:spPr>
          <a:xfrm>
            <a:off x="8057744"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8" name="Text Placeholder 58">
            <a:extLst>
              <a:ext uri="{FF2B5EF4-FFF2-40B4-BE49-F238E27FC236}">
                <a16:creationId xmlns:a16="http://schemas.microsoft.com/office/drawing/2014/main" id="{FB65F947-C716-277E-9951-A3340251913A}"/>
              </a:ext>
            </a:extLst>
          </p:cNvPr>
          <p:cNvSpPr>
            <a:spLocks noGrp="1"/>
          </p:cNvSpPr>
          <p:nvPr>
            <p:ph type="body" sz="quarter" idx="62" hasCustomPrompt="1"/>
          </p:nvPr>
        </p:nvSpPr>
        <p:spPr>
          <a:xfrm>
            <a:off x="8057744"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8" name="Picture 1D" descr="This photo is a 'placeholder' only. Drag or drop your photo here, or click and tap the center to insert a photo.">
            <a:extLst>
              <a:ext uri="{FF2B5EF4-FFF2-40B4-BE49-F238E27FC236}">
                <a16:creationId xmlns:a16="http://schemas.microsoft.com/office/drawing/2014/main" id="{EAF85CD8-23DF-4DD3-E38F-BC7907F52278}"/>
              </a:ext>
            </a:extLst>
          </p:cNvPr>
          <p:cNvSpPr>
            <a:spLocks noGrp="1" noChangeAspect="1"/>
          </p:cNvSpPr>
          <p:nvPr>
            <p:ph type="pic" sz="quarter" idx="40"/>
          </p:nvPr>
        </p:nvSpPr>
        <p:spPr bwMode="ltGray">
          <a:xfrm>
            <a:off x="9485490"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5" name="Text Placeholder 58">
            <a:extLst>
              <a:ext uri="{FF2B5EF4-FFF2-40B4-BE49-F238E27FC236}">
                <a16:creationId xmlns:a16="http://schemas.microsoft.com/office/drawing/2014/main" id="{2F40174B-F79F-9DA2-D924-306D82B535A7}"/>
              </a:ext>
            </a:extLst>
          </p:cNvPr>
          <p:cNvSpPr>
            <a:spLocks noGrp="1"/>
          </p:cNvSpPr>
          <p:nvPr>
            <p:ph type="body" sz="quarter" idx="69" hasCustomPrompt="1"/>
          </p:nvPr>
        </p:nvSpPr>
        <p:spPr>
          <a:xfrm>
            <a:off x="10478312"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6" name="Text Placeholder 58">
            <a:extLst>
              <a:ext uri="{FF2B5EF4-FFF2-40B4-BE49-F238E27FC236}">
                <a16:creationId xmlns:a16="http://schemas.microsoft.com/office/drawing/2014/main" id="{AC4C1DAE-B629-901C-0D8E-C695BB26A8F8}"/>
              </a:ext>
            </a:extLst>
          </p:cNvPr>
          <p:cNvSpPr>
            <a:spLocks noGrp="1"/>
          </p:cNvSpPr>
          <p:nvPr>
            <p:ph type="body" sz="quarter" idx="70" hasCustomPrompt="1"/>
          </p:nvPr>
        </p:nvSpPr>
        <p:spPr>
          <a:xfrm>
            <a:off x="10478312"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3" name="Straight Connector 2">
            <a:extLst>
              <a:ext uri="{FF2B5EF4-FFF2-40B4-BE49-F238E27FC236}">
                <a16:creationId xmlns:a16="http://schemas.microsoft.com/office/drawing/2014/main" id="{52987D6A-0F2F-4E5F-3007-F11565E4BC07}"/>
              </a:ext>
            </a:extLst>
          </p:cNvPr>
          <p:cNvCxnSpPr>
            <a:cxnSpLocks/>
          </p:cNvCxnSpPr>
          <p:nvPr userDrawn="1"/>
        </p:nvCxnSpPr>
        <p:spPr>
          <a:xfrm>
            <a:off x="588662" y="2796209"/>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4" name="Team 2">
            <a:extLst>
              <a:ext uri="{FF2B5EF4-FFF2-40B4-BE49-F238E27FC236}">
                <a16:creationId xmlns:a16="http://schemas.microsoft.com/office/drawing/2014/main" id="{F05EC6DD-FD7C-4893-626E-18BCABF1A730}"/>
              </a:ext>
            </a:extLst>
          </p:cNvPr>
          <p:cNvSpPr>
            <a:spLocks noGrp="1"/>
          </p:cNvSpPr>
          <p:nvPr>
            <p:ph type="body" sz="quarter" idx="42" hasCustomPrompt="1"/>
          </p:nvPr>
        </p:nvSpPr>
        <p:spPr>
          <a:xfrm>
            <a:off x="584200" y="327660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52" name="Picture 2A" descr="This photo is a 'placeholder' only. Drag or drop your photo here, or click and tap the center to insert a photo.">
            <a:extLst>
              <a:ext uri="{FF2B5EF4-FFF2-40B4-BE49-F238E27FC236}">
                <a16:creationId xmlns:a16="http://schemas.microsoft.com/office/drawing/2014/main" id="{3683265F-012D-6F07-2701-CE059692723B}"/>
              </a:ext>
            </a:extLst>
          </p:cNvPr>
          <p:cNvSpPr>
            <a:spLocks noGrp="1" noChangeAspect="1"/>
          </p:cNvSpPr>
          <p:nvPr>
            <p:ph type="pic" sz="quarter" idx="27"/>
          </p:nvPr>
        </p:nvSpPr>
        <p:spPr bwMode="ltGray">
          <a:xfrm>
            <a:off x="2179638"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3" name="Text Placeholder 2A">
            <a:extLst>
              <a:ext uri="{FF2B5EF4-FFF2-40B4-BE49-F238E27FC236}">
                <a16:creationId xmlns:a16="http://schemas.microsoft.com/office/drawing/2014/main" id="{9AC7CBEF-A69C-1153-95E2-03B55A949BC6}"/>
              </a:ext>
            </a:extLst>
          </p:cNvPr>
          <p:cNvSpPr>
            <a:spLocks noGrp="1"/>
          </p:cNvSpPr>
          <p:nvPr>
            <p:ph type="body" sz="quarter" idx="47" hasCustomPrompt="1"/>
          </p:nvPr>
        </p:nvSpPr>
        <p:spPr>
          <a:xfrm>
            <a:off x="3193643"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4" name="Text Placeholder 2A sub">
            <a:extLst>
              <a:ext uri="{FF2B5EF4-FFF2-40B4-BE49-F238E27FC236}">
                <a16:creationId xmlns:a16="http://schemas.microsoft.com/office/drawing/2014/main" id="{18F72234-E1C0-2AE8-3856-A9DA5D3E2366}"/>
              </a:ext>
            </a:extLst>
          </p:cNvPr>
          <p:cNvSpPr>
            <a:spLocks noGrp="1"/>
          </p:cNvSpPr>
          <p:nvPr>
            <p:ph type="body" sz="quarter" idx="48" hasCustomPrompt="1"/>
          </p:nvPr>
        </p:nvSpPr>
        <p:spPr>
          <a:xfrm>
            <a:off x="3193643"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1" name="Picture 2B" descr="This photo is a 'placeholder' only. Drag or drop your photo here, or click and tap the center to insert a photo.">
            <a:extLst>
              <a:ext uri="{FF2B5EF4-FFF2-40B4-BE49-F238E27FC236}">
                <a16:creationId xmlns:a16="http://schemas.microsoft.com/office/drawing/2014/main" id="{F86601BD-7BF4-FD32-0E9B-6603872589C2}"/>
              </a:ext>
            </a:extLst>
          </p:cNvPr>
          <p:cNvSpPr>
            <a:spLocks noGrp="1" noChangeAspect="1"/>
          </p:cNvSpPr>
          <p:nvPr>
            <p:ph type="pic" sz="quarter" idx="31"/>
          </p:nvPr>
        </p:nvSpPr>
        <p:spPr bwMode="ltGray">
          <a:xfrm>
            <a:off x="4609587"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1" name="Text Placeholder 2B">
            <a:extLst>
              <a:ext uri="{FF2B5EF4-FFF2-40B4-BE49-F238E27FC236}">
                <a16:creationId xmlns:a16="http://schemas.microsoft.com/office/drawing/2014/main" id="{D256E125-F361-C485-DF03-CDF838C4C5D4}"/>
              </a:ext>
            </a:extLst>
          </p:cNvPr>
          <p:cNvSpPr>
            <a:spLocks noGrp="1"/>
          </p:cNvSpPr>
          <p:nvPr>
            <p:ph type="body" sz="quarter" idx="55" hasCustomPrompt="1"/>
          </p:nvPr>
        </p:nvSpPr>
        <p:spPr>
          <a:xfrm>
            <a:off x="5627448"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2" name="Text Placeholder 2B_sub">
            <a:extLst>
              <a:ext uri="{FF2B5EF4-FFF2-40B4-BE49-F238E27FC236}">
                <a16:creationId xmlns:a16="http://schemas.microsoft.com/office/drawing/2014/main" id="{F1DB8B55-ADB7-52BB-3EA5-71726CCBB1E1}"/>
              </a:ext>
            </a:extLst>
          </p:cNvPr>
          <p:cNvSpPr>
            <a:spLocks noGrp="1"/>
          </p:cNvSpPr>
          <p:nvPr>
            <p:ph type="body" sz="quarter" idx="56" hasCustomPrompt="1"/>
          </p:nvPr>
        </p:nvSpPr>
        <p:spPr>
          <a:xfrm>
            <a:off x="5627448"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5" name="Picture 2C" descr="This photo is a 'placeholder' only. Drag or drop your photo here, or click and tap the center to insert a photo.">
            <a:extLst>
              <a:ext uri="{FF2B5EF4-FFF2-40B4-BE49-F238E27FC236}">
                <a16:creationId xmlns:a16="http://schemas.microsoft.com/office/drawing/2014/main" id="{A2A2A427-02F5-F017-0838-E8FC6DFD9DCC}"/>
              </a:ext>
            </a:extLst>
          </p:cNvPr>
          <p:cNvSpPr>
            <a:spLocks noGrp="1" noChangeAspect="1"/>
          </p:cNvSpPr>
          <p:nvPr>
            <p:ph type="pic" sz="quarter" idx="35"/>
          </p:nvPr>
        </p:nvSpPr>
        <p:spPr bwMode="ltGray">
          <a:xfrm>
            <a:off x="7049911"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9" name="Text Placeholder 58">
            <a:extLst>
              <a:ext uri="{FF2B5EF4-FFF2-40B4-BE49-F238E27FC236}">
                <a16:creationId xmlns:a16="http://schemas.microsoft.com/office/drawing/2014/main" id="{05DDA5ED-C3DB-E9E2-8971-D0105F3DD1BB}"/>
              </a:ext>
            </a:extLst>
          </p:cNvPr>
          <p:cNvSpPr>
            <a:spLocks noGrp="1"/>
          </p:cNvSpPr>
          <p:nvPr>
            <p:ph type="body" sz="quarter" idx="63" hasCustomPrompt="1"/>
          </p:nvPr>
        </p:nvSpPr>
        <p:spPr>
          <a:xfrm>
            <a:off x="8057744"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0" name="Text Placeholder 58">
            <a:extLst>
              <a:ext uri="{FF2B5EF4-FFF2-40B4-BE49-F238E27FC236}">
                <a16:creationId xmlns:a16="http://schemas.microsoft.com/office/drawing/2014/main" id="{0104D511-D561-3E1E-E563-D5816B57812C}"/>
              </a:ext>
            </a:extLst>
          </p:cNvPr>
          <p:cNvSpPr>
            <a:spLocks noGrp="1"/>
          </p:cNvSpPr>
          <p:nvPr>
            <p:ph type="body" sz="quarter" idx="64" hasCustomPrompt="1"/>
          </p:nvPr>
        </p:nvSpPr>
        <p:spPr>
          <a:xfrm>
            <a:off x="8057744"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7" name="Picture 2D" descr="This photo is a 'placeholder' only. Drag or drop your photo here, or click and tap the center to insert a photo.">
            <a:extLst>
              <a:ext uri="{FF2B5EF4-FFF2-40B4-BE49-F238E27FC236}">
                <a16:creationId xmlns:a16="http://schemas.microsoft.com/office/drawing/2014/main" id="{0B58B8BD-A5A8-318B-F148-ECBE35A9C859}"/>
              </a:ext>
            </a:extLst>
          </p:cNvPr>
          <p:cNvSpPr>
            <a:spLocks noGrp="1" noChangeAspect="1"/>
          </p:cNvSpPr>
          <p:nvPr>
            <p:ph type="pic" sz="quarter" idx="39"/>
          </p:nvPr>
        </p:nvSpPr>
        <p:spPr bwMode="ltGray">
          <a:xfrm>
            <a:off x="9485490"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7" name="Text Placeholder 58">
            <a:extLst>
              <a:ext uri="{FF2B5EF4-FFF2-40B4-BE49-F238E27FC236}">
                <a16:creationId xmlns:a16="http://schemas.microsoft.com/office/drawing/2014/main" id="{AC77C908-9B8C-7BC9-E855-60861BF60189}"/>
              </a:ext>
            </a:extLst>
          </p:cNvPr>
          <p:cNvSpPr>
            <a:spLocks noGrp="1"/>
          </p:cNvSpPr>
          <p:nvPr>
            <p:ph type="body" sz="quarter" idx="71" hasCustomPrompt="1"/>
          </p:nvPr>
        </p:nvSpPr>
        <p:spPr>
          <a:xfrm>
            <a:off x="10478312"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8" name="Text Placeholder 58">
            <a:extLst>
              <a:ext uri="{FF2B5EF4-FFF2-40B4-BE49-F238E27FC236}">
                <a16:creationId xmlns:a16="http://schemas.microsoft.com/office/drawing/2014/main" id="{2A31E680-8947-2CD1-1234-0D804919CD67}"/>
              </a:ext>
            </a:extLst>
          </p:cNvPr>
          <p:cNvSpPr>
            <a:spLocks noGrp="1"/>
          </p:cNvSpPr>
          <p:nvPr>
            <p:ph type="body" sz="quarter" idx="72" hasCustomPrompt="1"/>
          </p:nvPr>
        </p:nvSpPr>
        <p:spPr>
          <a:xfrm>
            <a:off x="10478312"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5" name="Straight Connector 4">
            <a:extLst>
              <a:ext uri="{FF2B5EF4-FFF2-40B4-BE49-F238E27FC236}">
                <a16:creationId xmlns:a16="http://schemas.microsoft.com/office/drawing/2014/main" id="{3DC66D7B-06E6-2FE1-9070-DA44529047F6}"/>
              </a:ext>
            </a:extLst>
          </p:cNvPr>
          <p:cNvCxnSpPr>
            <a:cxnSpLocks/>
          </p:cNvCxnSpPr>
          <p:nvPr userDrawn="1"/>
        </p:nvCxnSpPr>
        <p:spPr>
          <a:xfrm>
            <a:off x="588662" y="3962400"/>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5" name="Team 3">
            <a:extLst>
              <a:ext uri="{FF2B5EF4-FFF2-40B4-BE49-F238E27FC236}">
                <a16:creationId xmlns:a16="http://schemas.microsoft.com/office/drawing/2014/main" id="{C9A48E5A-0196-C631-5677-E552C3FEB3E7}"/>
              </a:ext>
            </a:extLst>
          </p:cNvPr>
          <p:cNvSpPr>
            <a:spLocks noGrp="1"/>
          </p:cNvSpPr>
          <p:nvPr>
            <p:ph type="body" sz="quarter" idx="43" hasCustomPrompt="1"/>
          </p:nvPr>
        </p:nvSpPr>
        <p:spPr>
          <a:xfrm>
            <a:off x="584200" y="441960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46" name="Picture 3A" descr="This photo is a 'placeholder' only. Drag or drop your photo here, or click and tap the center to insert a photo.">
            <a:extLst>
              <a:ext uri="{FF2B5EF4-FFF2-40B4-BE49-F238E27FC236}">
                <a16:creationId xmlns:a16="http://schemas.microsoft.com/office/drawing/2014/main" id="{2B8FDD32-8611-99C5-65AA-30B05B6B84E5}"/>
              </a:ext>
            </a:extLst>
          </p:cNvPr>
          <p:cNvSpPr>
            <a:spLocks noGrp="1" noChangeAspect="1"/>
          </p:cNvSpPr>
          <p:nvPr>
            <p:ph type="pic" sz="quarter" idx="26"/>
          </p:nvPr>
        </p:nvSpPr>
        <p:spPr bwMode="ltGray">
          <a:xfrm>
            <a:off x="2179638"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5" name="Text Placeholder 3A">
            <a:extLst>
              <a:ext uri="{FF2B5EF4-FFF2-40B4-BE49-F238E27FC236}">
                <a16:creationId xmlns:a16="http://schemas.microsoft.com/office/drawing/2014/main" id="{AB41C42A-097D-F7C2-91BF-D2FDE2773E78}"/>
              </a:ext>
            </a:extLst>
          </p:cNvPr>
          <p:cNvSpPr>
            <a:spLocks noGrp="1"/>
          </p:cNvSpPr>
          <p:nvPr>
            <p:ph type="body" sz="quarter" idx="49" hasCustomPrompt="1"/>
          </p:nvPr>
        </p:nvSpPr>
        <p:spPr>
          <a:xfrm>
            <a:off x="3193643"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6" name="Text Placeholder 3A sub">
            <a:extLst>
              <a:ext uri="{FF2B5EF4-FFF2-40B4-BE49-F238E27FC236}">
                <a16:creationId xmlns:a16="http://schemas.microsoft.com/office/drawing/2014/main" id="{E34BEA59-3674-ABE7-E437-F17A376FE647}"/>
              </a:ext>
            </a:extLst>
          </p:cNvPr>
          <p:cNvSpPr>
            <a:spLocks noGrp="1"/>
          </p:cNvSpPr>
          <p:nvPr>
            <p:ph type="body" sz="quarter" idx="50" hasCustomPrompt="1"/>
          </p:nvPr>
        </p:nvSpPr>
        <p:spPr>
          <a:xfrm>
            <a:off x="3193643"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0" name="Picture 3B" descr="This photo is a 'placeholder' only. Drag or drop your photo here, or click and tap the center to insert a photo.">
            <a:extLst>
              <a:ext uri="{FF2B5EF4-FFF2-40B4-BE49-F238E27FC236}">
                <a16:creationId xmlns:a16="http://schemas.microsoft.com/office/drawing/2014/main" id="{5576858D-E43A-F58A-9786-696B6702B5D5}"/>
              </a:ext>
            </a:extLst>
          </p:cNvPr>
          <p:cNvSpPr>
            <a:spLocks noGrp="1" noChangeAspect="1"/>
          </p:cNvSpPr>
          <p:nvPr>
            <p:ph type="pic" sz="quarter" idx="30"/>
          </p:nvPr>
        </p:nvSpPr>
        <p:spPr bwMode="ltGray">
          <a:xfrm>
            <a:off x="4609587"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3" name="Text Placeholder 3B">
            <a:extLst>
              <a:ext uri="{FF2B5EF4-FFF2-40B4-BE49-F238E27FC236}">
                <a16:creationId xmlns:a16="http://schemas.microsoft.com/office/drawing/2014/main" id="{4A30D761-3882-FCA7-7248-8122AADDA411}"/>
              </a:ext>
            </a:extLst>
          </p:cNvPr>
          <p:cNvSpPr>
            <a:spLocks noGrp="1"/>
          </p:cNvSpPr>
          <p:nvPr>
            <p:ph type="body" sz="quarter" idx="57" hasCustomPrompt="1"/>
          </p:nvPr>
        </p:nvSpPr>
        <p:spPr>
          <a:xfrm>
            <a:off x="5627448"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4" name="Text Placeholder 3B sub">
            <a:extLst>
              <a:ext uri="{FF2B5EF4-FFF2-40B4-BE49-F238E27FC236}">
                <a16:creationId xmlns:a16="http://schemas.microsoft.com/office/drawing/2014/main" id="{224312F0-9FF2-699F-BDB5-D290316F2A15}"/>
              </a:ext>
            </a:extLst>
          </p:cNvPr>
          <p:cNvSpPr>
            <a:spLocks noGrp="1"/>
          </p:cNvSpPr>
          <p:nvPr>
            <p:ph type="body" sz="quarter" idx="58" hasCustomPrompt="1"/>
          </p:nvPr>
        </p:nvSpPr>
        <p:spPr>
          <a:xfrm>
            <a:off x="5627448"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4" name="Picture 3C" descr="This photo is a 'placeholder' only. Drag or drop your photo here, or click and tap the center to insert a photo.">
            <a:extLst>
              <a:ext uri="{FF2B5EF4-FFF2-40B4-BE49-F238E27FC236}">
                <a16:creationId xmlns:a16="http://schemas.microsoft.com/office/drawing/2014/main" id="{C85BA239-1EC8-4FFB-7EB6-F28B89D75B63}"/>
              </a:ext>
            </a:extLst>
          </p:cNvPr>
          <p:cNvSpPr>
            <a:spLocks noGrp="1" noChangeAspect="1"/>
          </p:cNvSpPr>
          <p:nvPr>
            <p:ph type="pic" sz="quarter" idx="34"/>
          </p:nvPr>
        </p:nvSpPr>
        <p:spPr bwMode="ltGray">
          <a:xfrm>
            <a:off x="7049911"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1" name="Text Placeholder 3C">
            <a:extLst>
              <a:ext uri="{FF2B5EF4-FFF2-40B4-BE49-F238E27FC236}">
                <a16:creationId xmlns:a16="http://schemas.microsoft.com/office/drawing/2014/main" id="{599F4DE5-344C-7327-0697-53FD699839F4}"/>
              </a:ext>
            </a:extLst>
          </p:cNvPr>
          <p:cNvSpPr>
            <a:spLocks noGrp="1"/>
          </p:cNvSpPr>
          <p:nvPr>
            <p:ph type="body" sz="quarter" idx="65" hasCustomPrompt="1"/>
          </p:nvPr>
        </p:nvSpPr>
        <p:spPr>
          <a:xfrm>
            <a:off x="8057744"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2" name="Text Placeholder 3C sub">
            <a:extLst>
              <a:ext uri="{FF2B5EF4-FFF2-40B4-BE49-F238E27FC236}">
                <a16:creationId xmlns:a16="http://schemas.microsoft.com/office/drawing/2014/main" id="{4151E608-DEC2-D4C7-825C-79D125D7F057}"/>
              </a:ext>
            </a:extLst>
          </p:cNvPr>
          <p:cNvSpPr>
            <a:spLocks noGrp="1"/>
          </p:cNvSpPr>
          <p:nvPr>
            <p:ph type="body" sz="quarter" idx="66" hasCustomPrompt="1"/>
          </p:nvPr>
        </p:nvSpPr>
        <p:spPr>
          <a:xfrm>
            <a:off x="8057744"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6" name="Picture 3D" descr="This photo is a 'placeholder' only. Drag or drop your photo here, or click and tap the center to insert a photo.">
            <a:extLst>
              <a:ext uri="{FF2B5EF4-FFF2-40B4-BE49-F238E27FC236}">
                <a16:creationId xmlns:a16="http://schemas.microsoft.com/office/drawing/2014/main" id="{5034F797-5F7D-8132-4696-E98CCB6644C1}"/>
              </a:ext>
            </a:extLst>
          </p:cNvPr>
          <p:cNvSpPr>
            <a:spLocks noGrp="1" noChangeAspect="1"/>
          </p:cNvSpPr>
          <p:nvPr>
            <p:ph type="pic" sz="quarter" idx="38"/>
          </p:nvPr>
        </p:nvSpPr>
        <p:spPr bwMode="ltGray">
          <a:xfrm>
            <a:off x="9485490"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9" name="Text Placeholder 3D">
            <a:extLst>
              <a:ext uri="{FF2B5EF4-FFF2-40B4-BE49-F238E27FC236}">
                <a16:creationId xmlns:a16="http://schemas.microsoft.com/office/drawing/2014/main" id="{5BCDC841-D733-3ACD-E114-E80A1848F100}"/>
              </a:ext>
            </a:extLst>
          </p:cNvPr>
          <p:cNvSpPr>
            <a:spLocks noGrp="1"/>
          </p:cNvSpPr>
          <p:nvPr>
            <p:ph type="body" sz="quarter" idx="73" hasCustomPrompt="1"/>
          </p:nvPr>
        </p:nvSpPr>
        <p:spPr>
          <a:xfrm>
            <a:off x="10478312"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30" name="Text Placeholder 3D sub">
            <a:extLst>
              <a:ext uri="{FF2B5EF4-FFF2-40B4-BE49-F238E27FC236}">
                <a16:creationId xmlns:a16="http://schemas.microsoft.com/office/drawing/2014/main" id="{7C8FEFE3-14BE-A1C6-789C-EA608BCFFD42}"/>
              </a:ext>
            </a:extLst>
          </p:cNvPr>
          <p:cNvSpPr>
            <a:spLocks noGrp="1"/>
          </p:cNvSpPr>
          <p:nvPr>
            <p:ph type="body" sz="quarter" idx="74" hasCustomPrompt="1"/>
          </p:nvPr>
        </p:nvSpPr>
        <p:spPr>
          <a:xfrm>
            <a:off x="10478312"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6" name="Straight Connector 5">
            <a:extLst>
              <a:ext uri="{FF2B5EF4-FFF2-40B4-BE49-F238E27FC236}">
                <a16:creationId xmlns:a16="http://schemas.microsoft.com/office/drawing/2014/main" id="{DED415D4-7CA0-5BF6-343A-2CE47E7B2DCC}"/>
              </a:ext>
            </a:extLst>
          </p:cNvPr>
          <p:cNvCxnSpPr>
            <a:cxnSpLocks/>
          </p:cNvCxnSpPr>
          <p:nvPr userDrawn="1"/>
        </p:nvCxnSpPr>
        <p:spPr>
          <a:xfrm>
            <a:off x="588662" y="5128591"/>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6" name="Team 4">
            <a:extLst>
              <a:ext uri="{FF2B5EF4-FFF2-40B4-BE49-F238E27FC236}">
                <a16:creationId xmlns:a16="http://schemas.microsoft.com/office/drawing/2014/main" id="{8483B533-6533-C58C-1F46-518C95BF9FE0}"/>
              </a:ext>
            </a:extLst>
          </p:cNvPr>
          <p:cNvSpPr>
            <a:spLocks noGrp="1"/>
          </p:cNvSpPr>
          <p:nvPr>
            <p:ph type="body" sz="quarter" idx="44" hasCustomPrompt="1"/>
          </p:nvPr>
        </p:nvSpPr>
        <p:spPr>
          <a:xfrm>
            <a:off x="569912" y="561975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45" name="Picture 4A" descr="This photo is a 'placeholder' only. Drag or drop your photo here, or click and tap the center to insert a photo.">
            <a:extLst>
              <a:ext uri="{FF2B5EF4-FFF2-40B4-BE49-F238E27FC236}">
                <a16:creationId xmlns:a16="http://schemas.microsoft.com/office/drawing/2014/main" id="{071A4870-6F73-B3B1-A19E-89BA3CD5E445}"/>
              </a:ext>
            </a:extLst>
          </p:cNvPr>
          <p:cNvSpPr>
            <a:spLocks noGrp="1" noChangeAspect="1"/>
          </p:cNvSpPr>
          <p:nvPr>
            <p:ph type="pic" sz="quarter" idx="25"/>
          </p:nvPr>
        </p:nvSpPr>
        <p:spPr bwMode="ltGray">
          <a:xfrm>
            <a:off x="2179638"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7" name="Text Placeholder 4A">
            <a:extLst>
              <a:ext uri="{FF2B5EF4-FFF2-40B4-BE49-F238E27FC236}">
                <a16:creationId xmlns:a16="http://schemas.microsoft.com/office/drawing/2014/main" id="{EA12E955-8C61-FED3-64F0-7AE1C5600085}"/>
              </a:ext>
            </a:extLst>
          </p:cNvPr>
          <p:cNvSpPr>
            <a:spLocks noGrp="1"/>
          </p:cNvSpPr>
          <p:nvPr>
            <p:ph type="body" sz="quarter" idx="51" hasCustomPrompt="1"/>
          </p:nvPr>
        </p:nvSpPr>
        <p:spPr>
          <a:xfrm>
            <a:off x="3193643"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8" name="Text Placeholder 4A sub">
            <a:extLst>
              <a:ext uri="{FF2B5EF4-FFF2-40B4-BE49-F238E27FC236}">
                <a16:creationId xmlns:a16="http://schemas.microsoft.com/office/drawing/2014/main" id="{F76A8EFA-ED1A-36C8-6A34-0D101214C582}"/>
              </a:ext>
            </a:extLst>
          </p:cNvPr>
          <p:cNvSpPr>
            <a:spLocks noGrp="1"/>
          </p:cNvSpPr>
          <p:nvPr>
            <p:ph type="body" sz="quarter" idx="52" hasCustomPrompt="1"/>
          </p:nvPr>
        </p:nvSpPr>
        <p:spPr>
          <a:xfrm>
            <a:off x="3193643"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59" name="Picture 4B" descr="This photo is a 'placeholder' only. Drag or drop your photo here, or click and tap the center to insert a photo.">
            <a:extLst>
              <a:ext uri="{FF2B5EF4-FFF2-40B4-BE49-F238E27FC236}">
                <a16:creationId xmlns:a16="http://schemas.microsoft.com/office/drawing/2014/main" id="{907027D0-5E09-4A2E-A37C-14CE61DF133A}"/>
              </a:ext>
            </a:extLst>
          </p:cNvPr>
          <p:cNvSpPr>
            <a:spLocks noGrp="1" noChangeAspect="1"/>
          </p:cNvSpPr>
          <p:nvPr>
            <p:ph type="pic" sz="quarter" idx="29"/>
          </p:nvPr>
        </p:nvSpPr>
        <p:spPr bwMode="ltGray">
          <a:xfrm>
            <a:off x="4609587"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5" name="Text Placeholder 4B">
            <a:extLst>
              <a:ext uri="{FF2B5EF4-FFF2-40B4-BE49-F238E27FC236}">
                <a16:creationId xmlns:a16="http://schemas.microsoft.com/office/drawing/2014/main" id="{6B2538A4-AE65-94AB-59ED-3A361C12FF86}"/>
              </a:ext>
            </a:extLst>
          </p:cNvPr>
          <p:cNvSpPr>
            <a:spLocks noGrp="1"/>
          </p:cNvSpPr>
          <p:nvPr>
            <p:ph type="body" sz="quarter" idx="59" hasCustomPrompt="1"/>
          </p:nvPr>
        </p:nvSpPr>
        <p:spPr>
          <a:xfrm>
            <a:off x="5627448"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6" name="Text Placeholder 4B sub">
            <a:extLst>
              <a:ext uri="{FF2B5EF4-FFF2-40B4-BE49-F238E27FC236}">
                <a16:creationId xmlns:a16="http://schemas.microsoft.com/office/drawing/2014/main" id="{607F8E2D-73E8-EC44-6221-78077345EA93}"/>
              </a:ext>
            </a:extLst>
          </p:cNvPr>
          <p:cNvSpPr>
            <a:spLocks noGrp="1"/>
          </p:cNvSpPr>
          <p:nvPr>
            <p:ph type="body" sz="quarter" idx="60" hasCustomPrompt="1"/>
          </p:nvPr>
        </p:nvSpPr>
        <p:spPr>
          <a:xfrm>
            <a:off x="5627448"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3" name="Picture 4C" descr="This photo is a 'placeholder' only. Drag or drop your photo here, or click and tap the center to insert a photo.">
            <a:extLst>
              <a:ext uri="{FF2B5EF4-FFF2-40B4-BE49-F238E27FC236}">
                <a16:creationId xmlns:a16="http://schemas.microsoft.com/office/drawing/2014/main" id="{ACBB3065-742E-D171-CED7-ECD8165B88F4}"/>
              </a:ext>
            </a:extLst>
          </p:cNvPr>
          <p:cNvSpPr>
            <a:spLocks noGrp="1" noChangeAspect="1"/>
          </p:cNvSpPr>
          <p:nvPr>
            <p:ph type="pic" sz="quarter" idx="33"/>
          </p:nvPr>
        </p:nvSpPr>
        <p:spPr bwMode="ltGray">
          <a:xfrm>
            <a:off x="7049911"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3" name="Text Placeholder 4C">
            <a:extLst>
              <a:ext uri="{FF2B5EF4-FFF2-40B4-BE49-F238E27FC236}">
                <a16:creationId xmlns:a16="http://schemas.microsoft.com/office/drawing/2014/main" id="{77466272-A05D-FBB5-3703-BF2CDD8B65C4}"/>
              </a:ext>
            </a:extLst>
          </p:cNvPr>
          <p:cNvSpPr>
            <a:spLocks noGrp="1"/>
          </p:cNvSpPr>
          <p:nvPr>
            <p:ph type="body" sz="quarter" idx="67" hasCustomPrompt="1"/>
          </p:nvPr>
        </p:nvSpPr>
        <p:spPr>
          <a:xfrm>
            <a:off x="8057744"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4" name="Text Placeholder 4C sub">
            <a:extLst>
              <a:ext uri="{FF2B5EF4-FFF2-40B4-BE49-F238E27FC236}">
                <a16:creationId xmlns:a16="http://schemas.microsoft.com/office/drawing/2014/main" id="{A526625B-D047-0A06-742E-84796BB32F51}"/>
              </a:ext>
            </a:extLst>
          </p:cNvPr>
          <p:cNvSpPr>
            <a:spLocks noGrp="1"/>
          </p:cNvSpPr>
          <p:nvPr>
            <p:ph type="body" sz="quarter" idx="68" hasCustomPrompt="1"/>
          </p:nvPr>
        </p:nvSpPr>
        <p:spPr>
          <a:xfrm>
            <a:off x="8057744"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5" name="Picture 4D" descr="This photo is a 'placeholder' only. Drag or drop your photo here, or click and tap the center to insert a photo.">
            <a:extLst>
              <a:ext uri="{FF2B5EF4-FFF2-40B4-BE49-F238E27FC236}">
                <a16:creationId xmlns:a16="http://schemas.microsoft.com/office/drawing/2014/main" id="{2E32B300-56A1-1A66-EF17-E967047D5382}"/>
              </a:ext>
            </a:extLst>
          </p:cNvPr>
          <p:cNvSpPr>
            <a:spLocks noGrp="1" noChangeAspect="1"/>
          </p:cNvSpPr>
          <p:nvPr>
            <p:ph type="pic" sz="quarter" idx="37"/>
          </p:nvPr>
        </p:nvSpPr>
        <p:spPr bwMode="ltGray">
          <a:xfrm>
            <a:off x="9485490"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31" name="Text Placeholder 4D">
            <a:extLst>
              <a:ext uri="{FF2B5EF4-FFF2-40B4-BE49-F238E27FC236}">
                <a16:creationId xmlns:a16="http://schemas.microsoft.com/office/drawing/2014/main" id="{07A99D70-5C17-C524-9EBC-4C98D464B584}"/>
              </a:ext>
            </a:extLst>
          </p:cNvPr>
          <p:cNvSpPr>
            <a:spLocks noGrp="1"/>
          </p:cNvSpPr>
          <p:nvPr>
            <p:ph type="body" sz="quarter" idx="75" hasCustomPrompt="1"/>
          </p:nvPr>
        </p:nvSpPr>
        <p:spPr>
          <a:xfrm>
            <a:off x="10478312"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32" name="Text Placeholder 4D sub">
            <a:extLst>
              <a:ext uri="{FF2B5EF4-FFF2-40B4-BE49-F238E27FC236}">
                <a16:creationId xmlns:a16="http://schemas.microsoft.com/office/drawing/2014/main" id="{BE4D6E36-DEBA-45E6-C716-D1CE351789B6}"/>
              </a:ext>
            </a:extLst>
          </p:cNvPr>
          <p:cNvSpPr>
            <a:spLocks noGrp="1"/>
          </p:cNvSpPr>
          <p:nvPr>
            <p:ph type="body" sz="quarter" idx="76" hasCustomPrompt="1"/>
          </p:nvPr>
        </p:nvSpPr>
        <p:spPr>
          <a:xfrm>
            <a:off x="10478312"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Tree>
    <p:extLst>
      <p:ext uri="{BB962C8B-B14F-4D97-AF65-F5344CB8AC3E}">
        <p14:creationId xmlns:p14="http://schemas.microsoft.com/office/powerpoint/2010/main" val="44102218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56.xml><?xml version="1.0" encoding="utf-8"?>
<p:sldLayout xmlns:a="http://schemas.openxmlformats.org/drawingml/2006/main" xmlns:r="http://schemas.openxmlformats.org/officeDocument/2006/relationships" xmlns:p="http://schemas.openxmlformats.org/presentationml/2006/main" preserve="1" userDrawn="1">
  <p:cSld name="Summary page_Big headline">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E59AFC-909D-1098-D672-A384B97467B1}"/>
              </a:ext>
            </a:extLst>
          </p:cNvPr>
          <p:cNvSpPr>
            <a:spLocks noGrp="1"/>
          </p:cNvSpPr>
          <p:nvPr>
            <p:ph type="title" hasCustomPrompt="1"/>
          </p:nvPr>
        </p:nvSpPr>
        <p:spPr>
          <a:xfrm>
            <a:off x="525081" y="2448062"/>
            <a:ext cx="10430257" cy="1015663"/>
          </a:xfrm>
        </p:spPr>
        <p:txBody>
          <a:bodyPr anchor="b" anchorCtr="0"/>
          <a:lstStyle>
            <a:lvl1pPr>
              <a:defRPr sz="6600" spc="-100" baseline="0">
                <a:latin typeface="+mn-lt"/>
              </a:defRPr>
            </a:lvl1pPr>
          </a:lstStyle>
          <a:p>
            <a:r>
              <a:rPr lang="en-US"/>
              <a:t>Big headline</a:t>
            </a:r>
          </a:p>
        </p:txBody>
      </p:sp>
      <p:sp>
        <p:nvSpPr>
          <p:cNvPr id="9" name="Text Placeholder 3">
            <a:extLst>
              <a:ext uri="{FF2B5EF4-FFF2-40B4-BE49-F238E27FC236}">
                <a16:creationId xmlns:a16="http://schemas.microsoft.com/office/drawing/2014/main" id="{EAE3F76B-93DD-2A11-C7C5-3051EECE9777}"/>
              </a:ext>
            </a:extLst>
          </p:cNvPr>
          <p:cNvSpPr>
            <a:spLocks noGrp="1"/>
          </p:cNvSpPr>
          <p:nvPr>
            <p:ph type="body" sz="quarter" idx="15"/>
          </p:nvPr>
        </p:nvSpPr>
        <p:spPr>
          <a:xfrm>
            <a:off x="586389" y="4278313"/>
            <a:ext cx="5055459"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0" name="Text Placeholder 3">
            <a:extLst>
              <a:ext uri="{FF2B5EF4-FFF2-40B4-BE49-F238E27FC236}">
                <a16:creationId xmlns:a16="http://schemas.microsoft.com/office/drawing/2014/main" id="{7477A8E4-EDF0-DDB3-8098-28D44E2342D6}"/>
              </a:ext>
            </a:extLst>
          </p:cNvPr>
          <p:cNvSpPr>
            <a:spLocks noGrp="1"/>
          </p:cNvSpPr>
          <p:nvPr>
            <p:ph type="body" sz="quarter" idx="16"/>
          </p:nvPr>
        </p:nvSpPr>
        <p:spPr>
          <a:xfrm>
            <a:off x="6246409" y="4278313"/>
            <a:ext cx="5055459"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73395310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68">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36">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57.xml><?xml version="1.0" encoding="utf-8"?>
<p:sldLayout xmlns:a="http://schemas.openxmlformats.org/drawingml/2006/main" xmlns:r="http://schemas.openxmlformats.org/officeDocument/2006/relationships" xmlns:p="http://schemas.openxmlformats.org/presentationml/2006/main" preserve="1" userDrawn="1">
  <p:cSld name="Quote_Yellow">
    <p:bg>
      <p:bgPr>
        <a:solidFill>
          <a:schemeClr val="accent5"/>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0F302E5-E8C0-47EB-D34E-4616AC830D79}"/>
              </a:ext>
            </a:extLst>
          </p:cNvPr>
          <p:cNvPicPr>
            <a:picLocks noChangeAspect="1"/>
          </p:cNvPicPr>
          <p:nvPr userDrawn="1"/>
        </p:nvPicPr>
        <p:blipFill>
          <a:blip r:embed="rId2">
            <a:biLevel thresh="25000"/>
            <a:alphaModFix amt="30000"/>
          </a:blip>
          <a:stretch>
            <a:fillRect/>
          </a:stretch>
        </p:blipFill>
        <p:spPr>
          <a:xfrm>
            <a:off x="720939" y="-1430212"/>
            <a:ext cx="6490706" cy="4743210"/>
          </a:xfrm>
          <a:prstGeom prst="rect">
            <a:avLst/>
          </a:prstGeom>
        </p:spPr>
      </p:pic>
      <p:pic>
        <p:nvPicPr>
          <p:cNvPr id="7" name="Picture 6">
            <a:extLst>
              <a:ext uri="{FF2B5EF4-FFF2-40B4-BE49-F238E27FC236}">
                <a16:creationId xmlns:a16="http://schemas.microsoft.com/office/drawing/2014/main" id="{C8068E63-4A09-0712-0A67-27152034AB07}"/>
              </a:ext>
            </a:extLst>
          </p:cNvPr>
          <p:cNvPicPr>
            <a:picLocks noChangeAspect="1"/>
          </p:cNvPicPr>
          <p:nvPr userDrawn="1"/>
        </p:nvPicPr>
        <p:blipFill>
          <a:blip r:embed="rId2">
            <a:biLevel thresh="25000"/>
            <a:alphaModFix amt="30000"/>
          </a:blip>
          <a:stretch>
            <a:fillRect/>
          </a:stretch>
        </p:blipFill>
        <p:spPr>
          <a:xfrm rot="10800000">
            <a:off x="8186352" y="3860767"/>
            <a:ext cx="4624669" cy="3379567"/>
          </a:xfrm>
          <a:prstGeom prst="rect">
            <a:avLst/>
          </a:prstGeom>
        </p:spPr>
      </p:pic>
      <p:sp>
        <p:nvSpPr>
          <p:cNvPr id="5" name="Text Placeholder 2">
            <a:extLst>
              <a:ext uri="{FF2B5EF4-FFF2-40B4-BE49-F238E27FC236}">
                <a16:creationId xmlns:a16="http://schemas.microsoft.com/office/drawing/2014/main" id="{FF66A1E9-95A5-06A0-C094-C7229E07CE4F}"/>
              </a:ext>
            </a:extLst>
          </p:cNvPr>
          <p:cNvSpPr>
            <a:spLocks noGrp="1"/>
          </p:cNvSpPr>
          <p:nvPr>
            <p:ph type="body" sz="quarter" idx="15"/>
          </p:nvPr>
        </p:nvSpPr>
        <p:spPr>
          <a:xfrm>
            <a:off x="1534883" y="2624554"/>
            <a:ext cx="9144000" cy="615553"/>
          </a:xfrm>
          <a:prstGeom prst="rect">
            <a:avLst/>
          </a:prstGeom>
        </p:spPr>
        <p:txBody>
          <a:bodyPr anchor="ctr"/>
          <a:lstStyle>
            <a:lvl1pPr marL="0" indent="0" algn="ctr">
              <a:spcBef>
                <a:spcPts val="0"/>
              </a:spcBef>
              <a:buNone/>
              <a:defRPr sz="4000" b="0" i="0" spc="-50" baseline="0">
                <a:solidFill>
                  <a:schemeClr val="tx1"/>
                </a:solidFill>
                <a:latin typeface="+mn-lt"/>
                <a:cs typeface="Segoe UI" panose="020B0502040204020203" pitchFamily="34" charset="0"/>
              </a:defRPr>
            </a:lvl1pPr>
            <a:lvl2pPr>
              <a:defRPr sz="4200">
                <a:solidFill>
                  <a:srgbClr val="F4F4F7"/>
                </a:solidFill>
              </a:defRPr>
            </a:lvl2pPr>
            <a:lvl3pPr>
              <a:defRPr sz="4200">
                <a:solidFill>
                  <a:srgbClr val="F4F4F7"/>
                </a:solidFill>
              </a:defRPr>
            </a:lvl3pPr>
            <a:lvl4pPr>
              <a:defRPr sz="4200">
                <a:solidFill>
                  <a:srgbClr val="F4F4F7"/>
                </a:solidFill>
              </a:defRPr>
            </a:lvl4pPr>
            <a:lvl5pPr>
              <a:defRPr sz="4200">
                <a:solidFill>
                  <a:srgbClr val="F4F4F7"/>
                </a:solidFill>
              </a:defRPr>
            </a:lvl5pPr>
          </a:lstStyle>
          <a:p>
            <a:pPr lvl="0"/>
            <a:r>
              <a:rPr lang="en-US"/>
              <a:t>Click to edit Master text styles</a:t>
            </a:r>
          </a:p>
        </p:txBody>
      </p:sp>
      <p:sp>
        <p:nvSpPr>
          <p:cNvPr id="6" name="Text Placeholder 14">
            <a:extLst>
              <a:ext uri="{FF2B5EF4-FFF2-40B4-BE49-F238E27FC236}">
                <a16:creationId xmlns:a16="http://schemas.microsoft.com/office/drawing/2014/main" id="{B6545042-8344-3278-2EBA-0B243B20E241}"/>
              </a:ext>
            </a:extLst>
          </p:cNvPr>
          <p:cNvSpPr>
            <a:spLocks noGrp="1"/>
          </p:cNvSpPr>
          <p:nvPr>
            <p:ph type="body" sz="quarter" idx="14"/>
          </p:nvPr>
        </p:nvSpPr>
        <p:spPr>
          <a:xfrm>
            <a:off x="1534883" y="4711980"/>
            <a:ext cx="9144000" cy="246221"/>
          </a:xfrm>
          <a:prstGeom prst="rect">
            <a:avLst/>
          </a:prstGeom>
        </p:spPr>
        <p:txBody>
          <a:bodyPr/>
          <a:lstStyle>
            <a:lvl1pPr marL="0" indent="0" algn="ctr">
              <a:buNone/>
              <a:defRPr sz="1600" b="0" i="0">
                <a:solidFill>
                  <a:schemeClr val="tx1"/>
                </a:solidFill>
                <a:latin typeface="+mj-lt"/>
                <a:cs typeface="Segoe UI Semibold" panose="020B0502040204020203" pitchFamily="34" charset="0"/>
              </a:defRPr>
            </a:lvl1pPr>
          </a:lstStyle>
          <a:p>
            <a:pPr lvl="0"/>
            <a:r>
              <a:rPr lang="en-US"/>
              <a:t>Click to edit Master text styles</a:t>
            </a:r>
          </a:p>
        </p:txBody>
      </p:sp>
      <p:sp>
        <p:nvSpPr>
          <p:cNvPr id="8" name="Text Placeholder 14">
            <a:extLst>
              <a:ext uri="{FF2B5EF4-FFF2-40B4-BE49-F238E27FC236}">
                <a16:creationId xmlns:a16="http://schemas.microsoft.com/office/drawing/2014/main" id="{5F1401AC-EF5B-A19F-A1B8-BE94B10D3A4E}"/>
              </a:ext>
            </a:extLst>
          </p:cNvPr>
          <p:cNvSpPr>
            <a:spLocks noGrp="1"/>
          </p:cNvSpPr>
          <p:nvPr>
            <p:ph type="body" sz="quarter" idx="13"/>
          </p:nvPr>
        </p:nvSpPr>
        <p:spPr>
          <a:xfrm>
            <a:off x="1534883" y="5010912"/>
            <a:ext cx="9144000" cy="184666"/>
          </a:xfrm>
          <a:prstGeom prst="rect">
            <a:avLst/>
          </a:prstGeom>
        </p:spPr>
        <p:txBody>
          <a:bodyPr/>
          <a:lstStyle>
            <a:lvl1pPr marL="0" indent="0" algn="ctr">
              <a:buNone/>
              <a:defRPr sz="1200">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48111650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58.xml><?xml version="1.0" encoding="utf-8"?>
<p:sldLayout xmlns:a="http://schemas.openxmlformats.org/drawingml/2006/main" xmlns:r="http://schemas.openxmlformats.org/officeDocument/2006/relationships" xmlns:p="http://schemas.openxmlformats.org/presentationml/2006/main" preserve="1" userDrawn="1">
  <p:cSld name="Quote_Purple">
    <p:bg>
      <p:bgPr>
        <a:solidFill>
          <a:schemeClr val="accent6"/>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050DF2A-4008-7ADC-F1B1-AEF3EC3F4AE5}"/>
              </a:ext>
            </a:extLst>
          </p:cNvPr>
          <p:cNvPicPr>
            <a:picLocks noChangeAspect="1"/>
          </p:cNvPicPr>
          <p:nvPr userDrawn="1"/>
        </p:nvPicPr>
        <p:blipFill>
          <a:blip r:embed="rId2">
            <a:biLevel thresh="25000"/>
            <a:alphaModFix amt="20000"/>
          </a:blip>
          <a:stretch>
            <a:fillRect/>
          </a:stretch>
        </p:blipFill>
        <p:spPr>
          <a:xfrm>
            <a:off x="720939" y="-1430212"/>
            <a:ext cx="6490706" cy="4743210"/>
          </a:xfrm>
          <a:prstGeom prst="rect">
            <a:avLst/>
          </a:prstGeom>
        </p:spPr>
      </p:pic>
      <p:pic>
        <p:nvPicPr>
          <p:cNvPr id="7" name="Picture 6">
            <a:extLst>
              <a:ext uri="{FF2B5EF4-FFF2-40B4-BE49-F238E27FC236}">
                <a16:creationId xmlns:a16="http://schemas.microsoft.com/office/drawing/2014/main" id="{C8068E63-4A09-0712-0A67-27152034AB07}"/>
              </a:ext>
            </a:extLst>
          </p:cNvPr>
          <p:cNvPicPr>
            <a:picLocks noChangeAspect="1"/>
          </p:cNvPicPr>
          <p:nvPr userDrawn="1"/>
        </p:nvPicPr>
        <p:blipFill>
          <a:blip r:embed="rId2">
            <a:biLevel thresh="25000"/>
            <a:alphaModFix amt="20000"/>
          </a:blip>
          <a:stretch>
            <a:fillRect/>
          </a:stretch>
        </p:blipFill>
        <p:spPr>
          <a:xfrm rot="10800000">
            <a:off x="8186352" y="3860767"/>
            <a:ext cx="4624669" cy="3379567"/>
          </a:xfrm>
          <a:prstGeom prst="rect">
            <a:avLst/>
          </a:prstGeom>
        </p:spPr>
      </p:pic>
      <p:sp>
        <p:nvSpPr>
          <p:cNvPr id="3" name="Text Placeholder 2">
            <a:extLst>
              <a:ext uri="{FF2B5EF4-FFF2-40B4-BE49-F238E27FC236}">
                <a16:creationId xmlns:a16="http://schemas.microsoft.com/office/drawing/2014/main" id="{9DA38BF3-461B-6400-1B26-8D07051B435B}"/>
              </a:ext>
            </a:extLst>
          </p:cNvPr>
          <p:cNvSpPr>
            <a:spLocks noGrp="1"/>
          </p:cNvSpPr>
          <p:nvPr>
            <p:ph type="body" sz="quarter" idx="15"/>
          </p:nvPr>
        </p:nvSpPr>
        <p:spPr>
          <a:xfrm>
            <a:off x="1534883" y="2624554"/>
            <a:ext cx="9144000" cy="615553"/>
          </a:xfrm>
          <a:prstGeom prst="rect">
            <a:avLst/>
          </a:prstGeom>
        </p:spPr>
        <p:txBody>
          <a:bodyPr anchor="ctr"/>
          <a:lstStyle>
            <a:lvl1pPr marL="0" indent="0" algn="ctr">
              <a:spcBef>
                <a:spcPts val="0"/>
              </a:spcBef>
              <a:buNone/>
              <a:defRPr sz="4000" b="0" i="0" spc="-50" baseline="0">
                <a:solidFill>
                  <a:schemeClr val="tx1"/>
                </a:solidFill>
                <a:latin typeface="+mn-lt"/>
                <a:cs typeface="Segoe UI" panose="020B0502040204020203" pitchFamily="34" charset="0"/>
              </a:defRPr>
            </a:lvl1pPr>
            <a:lvl2pPr>
              <a:defRPr sz="4200">
                <a:solidFill>
                  <a:srgbClr val="F4F4F7"/>
                </a:solidFill>
              </a:defRPr>
            </a:lvl2pPr>
            <a:lvl3pPr>
              <a:defRPr sz="4200">
                <a:solidFill>
                  <a:srgbClr val="F4F4F7"/>
                </a:solidFill>
              </a:defRPr>
            </a:lvl3pPr>
            <a:lvl4pPr>
              <a:defRPr sz="4200">
                <a:solidFill>
                  <a:srgbClr val="F4F4F7"/>
                </a:solidFill>
              </a:defRPr>
            </a:lvl4pPr>
            <a:lvl5pPr>
              <a:defRPr sz="4200">
                <a:solidFill>
                  <a:srgbClr val="F4F4F7"/>
                </a:solidFill>
              </a:defRPr>
            </a:lvl5pPr>
          </a:lstStyle>
          <a:p>
            <a:pPr lvl="0"/>
            <a:r>
              <a:rPr lang="en-US"/>
              <a:t>Click to edit Master text styles</a:t>
            </a:r>
          </a:p>
        </p:txBody>
      </p:sp>
      <p:sp>
        <p:nvSpPr>
          <p:cNvPr id="5" name="Text Placeholder 14">
            <a:extLst>
              <a:ext uri="{FF2B5EF4-FFF2-40B4-BE49-F238E27FC236}">
                <a16:creationId xmlns:a16="http://schemas.microsoft.com/office/drawing/2014/main" id="{03018848-9AD6-5849-C1DB-16DE29D78142}"/>
              </a:ext>
            </a:extLst>
          </p:cNvPr>
          <p:cNvSpPr>
            <a:spLocks noGrp="1"/>
          </p:cNvSpPr>
          <p:nvPr>
            <p:ph type="body" sz="quarter" idx="14"/>
          </p:nvPr>
        </p:nvSpPr>
        <p:spPr>
          <a:xfrm>
            <a:off x="1534883" y="4711980"/>
            <a:ext cx="9144000" cy="246221"/>
          </a:xfrm>
          <a:prstGeom prst="rect">
            <a:avLst/>
          </a:prstGeom>
        </p:spPr>
        <p:txBody>
          <a:bodyPr/>
          <a:lstStyle>
            <a:lvl1pPr marL="0" indent="0" algn="ctr">
              <a:buNone/>
              <a:defRPr sz="1600" b="0" i="0">
                <a:solidFill>
                  <a:schemeClr val="tx1"/>
                </a:solidFill>
                <a:latin typeface="+mj-lt"/>
                <a:cs typeface="Segoe UI Semibold" panose="020B0502040204020203" pitchFamily="34" charset="0"/>
              </a:defRPr>
            </a:lvl1pPr>
          </a:lstStyle>
          <a:p>
            <a:pPr lvl="0"/>
            <a:r>
              <a:rPr lang="en-US"/>
              <a:t>Click to edit Master text styles</a:t>
            </a:r>
          </a:p>
        </p:txBody>
      </p:sp>
      <p:sp>
        <p:nvSpPr>
          <p:cNvPr id="8" name="Text Placeholder 14">
            <a:extLst>
              <a:ext uri="{FF2B5EF4-FFF2-40B4-BE49-F238E27FC236}">
                <a16:creationId xmlns:a16="http://schemas.microsoft.com/office/drawing/2014/main" id="{D48EEBB1-A8CF-EF07-8131-862FA4258F5E}"/>
              </a:ext>
            </a:extLst>
          </p:cNvPr>
          <p:cNvSpPr>
            <a:spLocks noGrp="1"/>
          </p:cNvSpPr>
          <p:nvPr>
            <p:ph type="body" sz="quarter" idx="13"/>
          </p:nvPr>
        </p:nvSpPr>
        <p:spPr>
          <a:xfrm>
            <a:off x="1536192" y="5010912"/>
            <a:ext cx="9144000" cy="184666"/>
          </a:xfrm>
          <a:prstGeom prst="rect">
            <a:avLst/>
          </a:prstGeom>
        </p:spPr>
        <p:txBody>
          <a:bodyPr/>
          <a:lstStyle>
            <a:lvl1pPr marL="0" indent="0" algn="ctr">
              <a:buNone/>
              <a:defRPr sz="1200">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43014471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59.xml><?xml version="1.0" encoding="utf-8"?>
<p:sldLayout xmlns:a="http://schemas.openxmlformats.org/drawingml/2006/main" xmlns:r="http://schemas.openxmlformats.org/officeDocument/2006/relationships" xmlns:p="http://schemas.openxmlformats.org/presentationml/2006/main" preserve="1" userDrawn="1">
  <p:cSld name="1-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8" name="Group 7">
            <a:extLst>
              <a:ext uri="{FF2B5EF4-FFF2-40B4-BE49-F238E27FC236}">
                <a16:creationId xmlns:a16="http://schemas.microsoft.com/office/drawing/2014/main" id="{97CC3447-9E4D-4060-B617-D25710C0FC2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9" name="Freeform: Shape 8">
              <a:extLst>
                <a:ext uri="{FF2B5EF4-FFF2-40B4-BE49-F238E27FC236}">
                  <a16:creationId xmlns:a16="http://schemas.microsoft.com/office/drawing/2014/main" id="{37277791-E53A-E179-DC10-F8BE56C75A0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Oval 9">
              <a:extLst>
                <a:ext uri="{FF2B5EF4-FFF2-40B4-BE49-F238E27FC236}">
                  <a16:creationId xmlns:a16="http://schemas.microsoft.com/office/drawing/2014/main" id="{D0518665-AC12-0E84-2B78-A5A6A422EFD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 name="Freeform: Shape 10">
              <a:extLst>
                <a:ext uri="{FF2B5EF4-FFF2-40B4-BE49-F238E27FC236}">
                  <a16:creationId xmlns:a16="http://schemas.microsoft.com/office/drawing/2014/main" id="{A7CECB3A-29CE-060B-51A6-05ABF3B57B4B}"/>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81501472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60.xml><?xml version="1.0" encoding="utf-8"?>
<p:sldLayout xmlns:a="http://schemas.openxmlformats.org/drawingml/2006/main" xmlns:r="http://schemas.openxmlformats.org/officeDocument/2006/relationships" xmlns:p="http://schemas.openxmlformats.org/presentationml/2006/main" preserve="1" userDrawn="1">
  <p:cSld name="1_1-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5" name="Text Placeholder 11">
            <a:extLst>
              <a:ext uri="{FF2B5EF4-FFF2-40B4-BE49-F238E27FC236}">
                <a16:creationId xmlns:a16="http://schemas.microsoft.com/office/drawing/2014/main" id="{A790AA64-2857-089A-38D7-2F214254E968}"/>
              </a:ext>
            </a:extLst>
          </p:cNvPr>
          <p:cNvSpPr>
            <a:spLocks noGrp="1"/>
          </p:cNvSpPr>
          <p:nvPr>
            <p:ph type="body" sz="quarter" idx="17"/>
          </p:nvPr>
        </p:nvSpPr>
        <p:spPr>
          <a:xfrm>
            <a:off x="584199" y="1594155"/>
            <a:ext cx="8196463"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6" name="Text Placeholder 3">
            <a:extLst>
              <a:ext uri="{FF2B5EF4-FFF2-40B4-BE49-F238E27FC236}">
                <a16:creationId xmlns:a16="http://schemas.microsoft.com/office/drawing/2014/main" id="{55AAAF14-6312-27D6-344A-FC49DD3F1116}"/>
              </a:ext>
            </a:extLst>
          </p:cNvPr>
          <p:cNvSpPr>
            <a:spLocks noGrp="1"/>
          </p:cNvSpPr>
          <p:nvPr>
            <p:ph type="body" sz="quarter" idx="15"/>
          </p:nvPr>
        </p:nvSpPr>
        <p:spPr>
          <a:xfrm>
            <a:off x="586390" y="2085764"/>
            <a:ext cx="819302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3" name="Group 2">
            <a:extLst>
              <a:ext uri="{FF2B5EF4-FFF2-40B4-BE49-F238E27FC236}">
                <a16:creationId xmlns:a16="http://schemas.microsoft.com/office/drawing/2014/main" id="{75CB4D55-9B65-AB63-18CD-50B4C065D161}"/>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C7791749-8B1B-E4A8-A79D-74FE15E9181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Oval 6">
              <a:extLst>
                <a:ext uri="{FF2B5EF4-FFF2-40B4-BE49-F238E27FC236}">
                  <a16:creationId xmlns:a16="http://schemas.microsoft.com/office/drawing/2014/main" id="{C83EF2AE-CD6A-FC08-077C-55B8F62F0C5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8" name="Freeform: Shape 7">
              <a:extLst>
                <a:ext uri="{FF2B5EF4-FFF2-40B4-BE49-F238E27FC236}">
                  <a16:creationId xmlns:a16="http://schemas.microsoft.com/office/drawing/2014/main" id="{DB473FE3-FF02-38FB-2537-6B2143C738B1}"/>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408441935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61.xml><?xml version="1.0" encoding="utf-8"?>
<p:sldLayout xmlns:a="http://schemas.openxmlformats.org/drawingml/2006/main" xmlns:r="http://schemas.openxmlformats.org/officeDocument/2006/relationships" xmlns:p="http://schemas.openxmlformats.org/presentationml/2006/main" preserve="1" userDrawn="1">
  <p:cSld name="2-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12" name="Text Placeholder 3">
            <a:extLst>
              <a:ext uri="{FF2B5EF4-FFF2-40B4-BE49-F238E27FC236}">
                <a16:creationId xmlns:a16="http://schemas.microsoft.com/office/drawing/2014/main" id="{53CBC165-170D-08C9-3B02-A3330AE9A5C6}"/>
              </a:ext>
            </a:extLst>
          </p:cNvPr>
          <p:cNvSpPr>
            <a:spLocks noGrp="1"/>
          </p:cNvSpPr>
          <p:nvPr>
            <p:ph type="body" sz="quarter" idx="15"/>
          </p:nvPr>
        </p:nvSpPr>
        <p:spPr>
          <a:xfrm>
            <a:off x="586390" y="1591056"/>
            <a:ext cx="5217510"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74320" indent="-137160">
              <a:spcAft>
                <a:spcPts val="0"/>
              </a:spcAft>
              <a:buFont typeface="Arial" panose="020B0604020202020204" pitchFamily="34" charset="0"/>
              <a:buChar char="•"/>
              <a:defRPr>
                <a:solidFill>
                  <a:schemeClr val="tx1"/>
                </a:solidFill>
              </a:defRPr>
            </a:lvl2pPr>
            <a:lvl3pPr marL="411480" indent="-137160">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3">
            <a:extLst>
              <a:ext uri="{FF2B5EF4-FFF2-40B4-BE49-F238E27FC236}">
                <a16:creationId xmlns:a16="http://schemas.microsoft.com/office/drawing/2014/main" id="{7382E19E-C6C9-5DF7-1994-AFE741475188}"/>
              </a:ext>
            </a:extLst>
          </p:cNvPr>
          <p:cNvSpPr>
            <a:spLocks noGrp="1"/>
          </p:cNvSpPr>
          <p:nvPr>
            <p:ph type="body" sz="quarter" idx="20"/>
          </p:nvPr>
        </p:nvSpPr>
        <p:spPr>
          <a:xfrm>
            <a:off x="6253664" y="1591056"/>
            <a:ext cx="5187106"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74320" indent="-137160">
              <a:spcAft>
                <a:spcPts val="0"/>
              </a:spcAft>
              <a:buFont typeface="Arial" panose="020B0604020202020204" pitchFamily="34" charset="0"/>
              <a:buChar char="•"/>
              <a:defRPr>
                <a:solidFill>
                  <a:schemeClr val="tx1"/>
                </a:solidFill>
              </a:defRPr>
            </a:lvl2pPr>
            <a:lvl3pPr marL="411480" indent="-137160">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3" name="Group 2">
            <a:extLst>
              <a:ext uri="{FF2B5EF4-FFF2-40B4-BE49-F238E27FC236}">
                <a16:creationId xmlns:a16="http://schemas.microsoft.com/office/drawing/2014/main" id="{B5531557-0A11-FF11-F0AA-6A0AF81549A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3F9F2A8E-4FA2-9E61-F41F-A4A3F821D72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Oval 4">
              <a:extLst>
                <a:ext uri="{FF2B5EF4-FFF2-40B4-BE49-F238E27FC236}">
                  <a16:creationId xmlns:a16="http://schemas.microsoft.com/office/drawing/2014/main" id="{2821EC7E-EB7C-4021-F43A-E09205AAC313}"/>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6" name="Freeform: Shape 5">
              <a:extLst>
                <a:ext uri="{FF2B5EF4-FFF2-40B4-BE49-F238E27FC236}">
                  <a16:creationId xmlns:a16="http://schemas.microsoft.com/office/drawing/2014/main" id="{7F2BAB2E-FC45-840A-53B0-59EEEA522D73}"/>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420137216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8">
          <p15:clr>
            <a:srgbClr val="954F72"/>
          </p15:clr>
        </p15:guide>
        <p15:guide id="9" pos="2150">
          <p15:clr>
            <a:srgbClr val="954F72"/>
          </p15:clr>
        </p15:guide>
        <p15:guide id="10" pos="2544">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88">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62.xml><?xml version="1.0" encoding="utf-8"?>
<p:sldLayout xmlns:a="http://schemas.openxmlformats.org/drawingml/2006/main" xmlns:r="http://schemas.openxmlformats.org/officeDocument/2006/relationships" xmlns:p="http://schemas.openxmlformats.org/presentationml/2006/main" preserve="1" userDrawn="1">
  <p:cSld name="2-column_Text_with Subhead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7" name="Text Placeholder 11">
            <a:extLst>
              <a:ext uri="{FF2B5EF4-FFF2-40B4-BE49-F238E27FC236}">
                <a16:creationId xmlns:a16="http://schemas.microsoft.com/office/drawing/2014/main" id="{B99DE518-C598-A940-A59E-AD0A05432BA4}"/>
              </a:ext>
            </a:extLst>
          </p:cNvPr>
          <p:cNvSpPr>
            <a:spLocks noGrp="1"/>
          </p:cNvSpPr>
          <p:nvPr>
            <p:ph type="body" sz="quarter" idx="16"/>
          </p:nvPr>
        </p:nvSpPr>
        <p:spPr>
          <a:xfrm>
            <a:off x="584200" y="1594155"/>
            <a:ext cx="5219700"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24E25ABE-71E1-BA48-6C8C-383755934901}"/>
              </a:ext>
            </a:extLst>
          </p:cNvPr>
          <p:cNvSpPr>
            <a:spLocks noGrp="1"/>
          </p:cNvSpPr>
          <p:nvPr>
            <p:ph type="body" sz="quarter" idx="15"/>
          </p:nvPr>
        </p:nvSpPr>
        <p:spPr>
          <a:xfrm>
            <a:off x="586390" y="2085764"/>
            <a:ext cx="5217510"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8" name="Text Placeholder 11">
            <a:extLst>
              <a:ext uri="{FF2B5EF4-FFF2-40B4-BE49-F238E27FC236}">
                <a16:creationId xmlns:a16="http://schemas.microsoft.com/office/drawing/2014/main" id="{1B7E7F6E-4D9D-5F8C-A5F0-526CA973BE99}"/>
              </a:ext>
            </a:extLst>
          </p:cNvPr>
          <p:cNvSpPr>
            <a:spLocks noGrp="1"/>
          </p:cNvSpPr>
          <p:nvPr>
            <p:ph type="body" sz="quarter" idx="19"/>
          </p:nvPr>
        </p:nvSpPr>
        <p:spPr>
          <a:xfrm>
            <a:off x="6244220" y="1594155"/>
            <a:ext cx="5219700"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3" name="Text Placeholder 3">
            <a:extLst>
              <a:ext uri="{FF2B5EF4-FFF2-40B4-BE49-F238E27FC236}">
                <a16:creationId xmlns:a16="http://schemas.microsoft.com/office/drawing/2014/main" id="{37DAE155-2008-5357-51E8-E6B1FA7558C2}"/>
              </a:ext>
            </a:extLst>
          </p:cNvPr>
          <p:cNvSpPr>
            <a:spLocks noGrp="1"/>
          </p:cNvSpPr>
          <p:nvPr>
            <p:ph type="body" sz="quarter" idx="20"/>
          </p:nvPr>
        </p:nvSpPr>
        <p:spPr>
          <a:xfrm>
            <a:off x="6253664" y="2085764"/>
            <a:ext cx="5187106"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3" name="Group 2">
            <a:extLst>
              <a:ext uri="{FF2B5EF4-FFF2-40B4-BE49-F238E27FC236}">
                <a16:creationId xmlns:a16="http://schemas.microsoft.com/office/drawing/2014/main" id="{5EE04F0D-B6FF-8FEA-7F4F-95E4D60989E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656E13FA-68B0-D1C5-DD45-C44D8525C6A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Oval 4">
              <a:extLst>
                <a:ext uri="{FF2B5EF4-FFF2-40B4-BE49-F238E27FC236}">
                  <a16:creationId xmlns:a16="http://schemas.microsoft.com/office/drawing/2014/main" id="{22B9E8C9-141B-37D2-D00F-5008D15A7EF8}"/>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6" name="Freeform: Shape 5">
              <a:extLst>
                <a:ext uri="{FF2B5EF4-FFF2-40B4-BE49-F238E27FC236}">
                  <a16:creationId xmlns:a16="http://schemas.microsoft.com/office/drawing/2014/main" id="{86E064A7-264F-EBFF-ECD0-8E06A82C9F3F}"/>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84761115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8">
          <p15:clr>
            <a:srgbClr val="954F72"/>
          </p15:clr>
        </p15:guide>
        <p15:guide id="9" pos="2150">
          <p15:clr>
            <a:srgbClr val="954F72"/>
          </p15:clr>
        </p15:guide>
        <p15:guide id="10" pos="2544">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63.xml><?xml version="1.0" encoding="utf-8"?>
<p:sldLayout xmlns:a="http://schemas.openxmlformats.org/drawingml/2006/main" xmlns:r="http://schemas.openxmlformats.org/officeDocument/2006/relationships" xmlns:p="http://schemas.openxmlformats.org/presentationml/2006/main" preserve="1" userDrawn="1">
  <p:cSld name="3-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F940B0D9-7832-B819-D230-4F210761A29F}"/>
              </a:ext>
            </a:extLst>
          </p:cNvPr>
          <p:cNvSpPr>
            <a:spLocks noGrp="1"/>
          </p:cNvSpPr>
          <p:nvPr>
            <p:ph type="body" sz="quarter" idx="15"/>
          </p:nvPr>
        </p:nvSpPr>
        <p:spPr>
          <a:xfrm>
            <a:off x="586390"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9" name="Text Placeholder 3">
            <a:extLst>
              <a:ext uri="{FF2B5EF4-FFF2-40B4-BE49-F238E27FC236}">
                <a16:creationId xmlns:a16="http://schemas.microsoft.com/office/drawing/2014/main" id="{C0D492BA-29A5-F31A-7F93-39ADE3E5EDA1}"/>
              </a:ext>
            </a:extLst>
          </p:cNvPr>
          <p:cNvSpPr>
            <a:spLocks noGrp="1"/>
          </p:cNvSpPr>
          <p:nvPr>
            <p:ph type="body" sz="quarter" idx="16"/>
          </p:nvPr>
        </p:nvSpPr>
        <p:spPr>
          <a:xfrm>
            <a:off x="4362862"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0" name="Text Placeholder 3">
            <a:extLst>
              <a:ext uri="{FF2B5EF4-FFF2-40B4-BE49-F238E27FC236}">
                <a16:creationId xmlns:a16="http://schemas.microsoft.com/office/drawing/2014/main" id="{36EDCFC9-DB25-88C3-92DA-E2554C14A27E}"/>
              </a:ext>
            </a:extLst>
          </p:cNvPr>
          <p:cNvSpPr>
            <a:spLocks noGrp="1"/>
          </p:cNvSpPr>
          <p:nvPr>
            <p:ph type="body" sz="quarter" idx="17"/>
          </p:nvPr>
        </p:nvSpPr>
        <p:spPr>
          <a:xfrm>
            <a:off x="8130190"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4" name="Group 3">
            <a:extLst>
              <a:ext uri="{FF2B5EF4-FFF2-40B4-BE49-F238E27FC236}">
                <a16:creationId xmlns:a16="http://schemas.microsoft.com/office/drawing/2014/main" id="{D3F2F413-F4CB-FCBA-AC2B-798D070815D6}"/>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5" name="Freeform: Shape 4">
              <a:extLst>
                <a:ext uri="{FF2B5EF4-FFF2-40B4-BE49-F238E27FC236}">
                  <a16:creationId xmlns:a16="http://schemas.microsoft.com/office/drawing/2014/main" id="{78E40CEF-57BE-C201-009A-5050BBE55B33}"/>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6" name="Oval 5">
              <a:extLst>
                <a:ext uri="{FF2B5EF4-FFF2-40B4-BE49-F238E27FC236}">
                  <a16:creationId xmlns:a16="http://schemas.microsoft.com/office/drawing/2014/main" id="{70891B08-49FB-1DFF-2ECA-66595D375995}"/>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7" name="Freeform: Shape 6">
              <a:extLst>
                <a:ext uri="{FF2B5EF4-FFF2-40B4-BE49-F238E27FC236}">
                  <a16:creationId xmlns:a16="http://schemas.microsoft.com/office/drawing/2014/main" id="{F472FAB7-DF95-1782-E394-22BF7CEFF509}"/>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4059937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64.xml><?xml version="1.0" encoding="utf-8"?>
<p:sldLayout xmlns:a="http://schemas.openxmlformats.org/drawingml/2006/main" xmlns:r="http://schemas.openxmlformats.org/officeDocument/2006/relationships" xmlns:p="http://schemas.openxmlformats.org/presentationml/2006/main" preserve="1" userDrawn="1">
  <p:cSld name="3-column_Text_with Subhead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11" name="Text Placeholder 11">
            <a:extLst>
              <a:ext uri="{FF2B5EF4-FFF2-40B4-BE49-F238E27FC236}">
                <a16:creationId xmlns:a16="http://schemas.microsoft.com/office/drawing/2014/main" id="{3C284B3A-DEE1-29EB-8131-8DF975DF34DC}"/>
              </a:ext>
            </a:extLst>
          </p:cNvPr>
          <p:cNvSpPr>
            <a:spLocks noGrp="1"/>
          </p:cNvSpPr>
          <p:nvPr>
            <p:ph type="body" sz="quarter" idx="16"/>
          </p:nvPr>
        </p:nvSpPr>
        <p:spPr>
          <a:xfrm>
            <a:off x="584200"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CF3D4312-BF2B-32E8-5504-BD03D020A7F6}"/>
              </a:ext>
            </a:extLst>
          </p:cNvPr>
          <p:cNvSpPr>
            <a:spLocks noGrp="1"/>
          </p:cNvSpPr>
          <p:nvPr>
            <p:ph type="body" sz="quarter" idx="15"/>
          </p:nvPr>
        </p:nvSpPr>
        <p:spPr>
          <a:xfrm>
            <a:off x="586390"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11">
            <a:extLst>
              <a:ext uri="{FF2B5EF4-FFF2-40B4-BE49-F238E27FC236}">
                <a16:creationId xmlns:a16="http://schemas.microsoft.com/office/drawing/2014/main" id="{17AB9DF2-C697-A678-389D-BE5F6AF6F25B}"/>
              </a:ext>
            </a:extLst>
          </p:cNvPr>
          <p:cNvSpPr>
            <a:spLocks noGrp="1"/>
          </p:cNvSpPr>
          <p:nvPr>
            <p:ph type="body" sz="quarter" idx="22"/>
          </p:nvPr>
        </p:nvSpPr>
        <p:spPr>
          <a:xfrm>
            <a:off x="4357547"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C8ADB951-618D-18AA-AF3F-A625B8916844}"/>
              </a:ext>
            </a:extLst>
          </p:cNvPr>
          <p:cNvSpPr>
            <a:spLocks noGrp="1"/>
          </p:cNvSpPr>
          <p:nvPr>
            <p:ph type="body" sz="quarter" idx="23"/>
          </p:nvPr>
        </p:nvSpPr>
        <p:spPr>
          <a:xfrm>
            <a:off x="4359737"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3" name="Text Placeholder 11">
            <a:extLst>
              <a:ext uri="{FF2B5EF4-FFF2-40B4-BE49-F238E27FC236}">
                <a16:creationId xmlns:a16="http://schemas.microsoft.com/office/drawing/2014/main" id="{4759A57E-BDDC-1596-6959-BA7696DE9B08}"/>
              </a:ext>
            </a:extLst>
          </p:cNvPr>
          <p:cNvSpPr>
            <a:spLocks noGrp="1"/>
          </p:cNvSpPr>
          <p:nvPr>
            <p:ph type="body" sz="quarter" idx="24"/>
          </p:nvPr>
        </p:nvSpPr>
        <p:spPr>
          <a:xfrm>
            <a:off x="8130894"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4" name="Text Placeholder 3">
            <a:extLst>
              <a:ext uri="{FF2B5EF4-FFF2-40B4-BE49-F238E27FC236}">
                <a16:creationId xmlns:a16="http://schemas.microsoft.com/office/drawing/2014/main" id="{CDA52B45-289B-E4AF-9D79-083305995111}"/>
              </a:ext>
            </a:extLst>
          </p:cNvPr>
          <p:cNvSpPr>
            <a:spLocks noGrp="1"/>
          </p:cNvSpPr>
          <p:nvPr>
            <p:ph type="body" sz="quarter" idx="25"/>
          </p:nvPr>
        </p:nvSpPr>
        <p:spPr>
          <a:xfrm>
            <a:off x="8133084"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grpSp>
        <p:nvGrpSpPr>
          <p:cNvPr id="5" name="Group 4">
            <a:extLst>
              <a:ext uri="{FF2B5EF4-FFF2-40B4-BE49-F238E27FC236}">
                <a16:creationId xmlns:a16="http://schemas.microsoft.com/office/drawing/2014/main" id="{6626E287-FE70-E3C8-AB09-3AB8FC35216F}"/>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6" name="Freeform: Shape 5">
              <a:extLst>
                <a:ext uri="{FF2B5EF4-FFF2-40B4-BE49-F238E27FC236}">
                  <a16:creationId xmlns:a16="http://schemas.microsoft.com/office/drawing/2014/main" id="{B3702E12-AC16-6D41-5E67-034CA01A9A1C}"/>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Oval 6">
              <a:extLst>
                <a:ext uri="{FF2B5EF4-FFF2-40B4-BE49-F238E27FC236}">
                  <a16:creationId xmlns:a16="http://schemas.microsoft.com/office/drawing/2014/main" id="{04E272D5-C926-45D2-327C-B6791CFF6D4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8" name="Freeform: Shape 7">
              <a:extLst>
                <a:ext uri="{FF2B5EF4-FFF2-40B4-BE49-F238E27FC236}">
                  <a16:creationId xmlns:a16="http://schemas.microsoft.com/office/drawing/2014/main" id="{7F8CB563-E270-9BA9-BBCB-8F986419AC60}"/>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86838043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4">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65.xml><?xml version="1.0" encoding="utf-8"?>
<p:sldLayout xmlns:a="http://schemas.openxmlformats.org/drawingml/2006/main" xmlns:r="http://schemas.openxmlformats.org/officeDocument/2006/relationships" xmlns:p="http://schemas.openxmlformats.org/presentationml/2006/main" preserve="1" userDrawn="1">
  <p:cSld name="1-column_Text_with Ima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1" y="585216"/>
            <a:ext cx="4710689"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8" name="Text Placeholder 11">
            <a:extLst>
              <a:ext uri="{FF2B5EF4-FFF2-40B4-BE49-F238E27FC236}">
                <a16:creationId xmlns:a16="http://schemas.microsoft.com/office/drawing/2014/main" id="{4ACB92EB-B163-EB38-0156-C028F872F1C8}"/>
              </a:ext>
            </a:extLst>
          </p:cNvPr>
          <p:cNvSpPr>
            <a:spLocks noGrp="1"/>
          </p:cNvSpPr>
          <p:nvPr>
            <p:ph type="body" sz="quarter" idx="16"/>
          </p:nvPr>
        </p:nvSpPr>
        <p:spPr>
          <a:xfrm>
            <a:off x="584200" y="1594155"/>
            <a:ext cx="4714663"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9" name="Text Placeholder 3">
            <a:extLst>
              <a:ext uri="{FF2B5EF4-FFF2-40B4-BE49-F238E27FC236}">
                <a16:creationId xmlns:a16="http://schemas.microsoft.com/office/drawing/2014/main" id="{20190326-CB8A-9A65-714A-07CD312C349A}"/>
              </a:ext>
            </a:extLst>
          </p:cNvPr>
          <p:cNvSpPr>
            <a:spLocks noGrp="1"/>
          </p:cNvSpPr>
          <p:nvPr>
            <p:ph type="body" sz="quarter" idx="15"/>
          </p:nvPr>
        </p:nvSpPr>
        <p:spPr>
          <a:xfrm>
            <a:off x="586389" y="2085764"/>
            <a:ext cx="4712685"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7E90DBB6-E167-EFBB-7028-79615839561D}"/>
              </a:ext>
            </a:extLst>
          </p:cNvPr>
          <p:cNvSpPr>
            <a:spLocks noGrp="1"/>
          </p:cNvSpPr>
          <p:nvPr>
            <p:ph type="pic" sz="quarter" idx="19" hasCustomPrompt="1"/>
          </p:nvPr>
        </p:nvSpPr>
        <p:spPr bwMode="ltGray">
          <a:xfrm>
            <a:off x="6096000" y="0"/>
            <a:ext cx="6096000" cy="6858000"/>
          </a:xfrm>
          <a:prstGeom prst="rect">
            <a:avLst/>
          </a:prstGeom>
          <a:solidFill>
            <a:srgbClr val="F4F4F7"/>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338118660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6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66.xml><?xml version="1.0" encoding="utf-8"?>
<p:sldLayout xmlns:a="http://schemas.openxmlformats.org/drawingml/2006/main" xmlns:r="http://schemas.openxmlformats.org/officeDocument/2006/relationships" xmlns:p="http://schemas.openxmlformats.org/presentationml/2006/main" preserve="1" userDrawn="1">
  <p:cSld name="2-column_Text_with Ima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rgbClr val="001F2D"/>
                </a:solidFill>
                <a:latin typeface="+mj-lt"/>
                <a:cs typeface="Segoe UI Semibold" panose="020B0502040204020203" pitchFamily="34" charset="0"/>
              </a:defRPr>
            </a:lvl1pPr>
          </a:lstStyle>
          <a:p>
            <a:r>
              <a:rPr lang="en-US"/>
              <a:t>Click to edit Master title style</a:t>
            </a:r>
          </a:p>
        </p:txBody>
      </p:sp>
      <p:sp>
        <p:nvSpPr>
          <p:cNvPr id="11" name="Text Placeholder 11">
            <a:extLst>
              <a:ext uri="{FF2B5EF4-FFF2-40B4-BE49-F238E27FC236}">
                <a16:creationId xmlns:a16="http://schemas.microsoft.com/office/drawing/2014/main" id="{3C284B3A-DEE1-29EB-8131-8DF975DF34DC}"/>
              </a:ext>
            </a:extLst>
          </p:cNvPr>
          <p:cNvSpPr>
            <a:spLocks noGrp="1"/>
          </p:cNvSpPr>
          <p:nvPr>
            <p:ph type="body" sz="quarter" idx="16"/>
          </p:nvPr>
        </p:nvSpPr>
        <p:spPr>
          <a:xfrm>
            <a:off x="584200"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CF3D4312-BF2B-32E8-5504-BD03D020A7F6}"/>
              </a:ext>
            </a:extLst>
          </p:cNvPr>
          <p:cNvSpPr>
            <a:spLocks noGrp="1"/>
          </p:cNvSpPr>
          <p:nvPr>
            <p:ph type="body" sz="quarter" idx="15"/>
          </p:nvPr>
        </p:nvSpPr>
        <p:spPr>
          <a:xfrm>
            <a:off x="586390" y="2085764"/>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11">
            <a:extLst>
              <a:ext uri="{FF2B5EF4-FFF2-40B4-BE49-F238E27FC236}">
                <a16:creationId xmlns:a16="http://schemas.microsoft.com/office/drawing/2014/main" id="{17AB9DF2-C697-A678-389D-BE5F6AF6F25B}"/>
              </a:ext>
            </a:extLst>
          </p:cNvPr>
          <p:cNvSpPr>
            <a:spLocks noGrp="1"/>
          </p:cNvSpPr>
          <p:nvPr>
            <p:ph type="body" sz="quarter" idx="22"/>
          </p:nvPr>
        </p:nvSpPr>
        <p:spPr>
          <a:xfrm>
            <a:off x="4357547"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C8ADB951-618D-18AA-AF3F-A625B8916844}"/>
              </a:ext>
            </a:extLst>
          </p:cNvPr>
          <p:cNvSpPr>
            <a:spLocks noGrp="1"/>
          </p:cNvSpPr>
          <p:nvPr>
            <p:ph type="body" sz="quarter" idx="23"/>
          </p:nvPr>
        </p:nvSpPr>
        <p:spPr>
          <a:xfrm>
            <a:off x="4359737" y="2085764"/>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59B1DE51-5CDE-B96B-62FD-3A69CF692881}"/>
              </a:ext>
            </a:extLst>
          </p:cNvPr>
          <p:cNvSpPr>
            <a:spLocks noGrp="1"/>
          </p:cNvSpPr>
          <p:nvPr>
            <p:ph type="pic" sz="quarter" idx="19" hasCustomPrompt="1"/>
          </p:nvPr>
        </p:nvSpPr>
        <p:spPr bwMode="ltGray">
          <a:xfrm>
            <a:off x="8128000" y="0"/>
            <a:ext cx="4064000" cy="6858000"/>
          </a:xfrm>
          <a:prstGeom prst="rect">
            <a:avLst/>
          </a:prstGeom>
          <a:solidFill>
            <a:srgbClr val="F4F4F7"/>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34798541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67.xml><?xml version="1.0" encoding="utf-8"?>
<p:sldLayout xmlns:a="http://schemas.openxmlformats.org/drawingml/2006/main" xmlns:r="http://schemas.openxmlformats.org/officeDocument/2006/relationships" xmlns:p="http://schemas.openxmlformats.org/presentationml/2006/main" preserve="1" userDrawn="1">
  <p:cSld name="Blank_with Hea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grpSp>
        <p:nvGrpSpPr>
          <p:cNvPr id="3" name="Group 2">
            <a:extLst>
              <a:ext uri="{FF2B5EF4-FFF2-40B4-BE49-F238E27FC236}">
                <a16:creationId xmlns:a16="http://schemas.microsoft.com/office/drawing/2014/main" id="{13FC0325-B232-9979-C320-C2045E0A9199}"/>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4" name="Freeform: Shape 3">
              <a:extLst>
                <a:ext uri="{FF2B5EF4-FFF2-40B4-BE49-F238E27FC236}">
                  <a16:creationId xmlns:a16="http://schemas.microsoft.com/office/drawing/2014/main" id="{E0B7B2E6-ECC3-48A8-C4C7-623CF092E0F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Oval 4">
              <a:extLst>
                <a:ext uri="{FF2B5EF4-FFF2-40B4-BE49-F238E27FC236}">
                  <a16:creationId xmlns:a16="http://schemas.microsoft.com/office/drawing/2014/main" id="{25EC17A5-BCD0-CC11-E64B-5234103B9704}"/>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6" name="Freeform: Shape 5">
              <a:extLst>
                <a:ext uri="{FF2B5EF4-FFF2-40B4-BE49-F238E27FC236}">
                  <a16:creationId xmlns:a16="http://schemas.microsoft.com/office/drawing/2014/main" id="{87A84BFD-7DF9-CCA5-A785-A07BA50F5F08}"/>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389155251"/>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68.xml><?xml version="1.0" encoding="utf-8"?>
<p:sldLayout xmlns:a="http://schemas.openxmlformats.org/drawingml/2006/main" xmlns:r="http://schemas.openxmlformats.org/officeDocument/2006/relationships" xmlns:p="http://schemas.openxmlformats.org/presentationml/2006/main" preserve="1" userDrawn="1">
  <p:cSld name="Background shape 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99DC0-852C-16D7-6084-FCD8ED40CD20}"/>
              </a:ext>
            </a:extLst>
          </p:cNvPr>
          <p:cNvSpPr>
            <a:spLocks noGrp="1"/>
          </p:cNvSpPr>
          <p:nvPr>
            <p:ph type="title"/>
          </p:nvPr>
        </p:nvSpPr>
        <p:spPr/>
        <p:txBody>
          <a:bodyPr/>
          <a:lstStyle/>
          <a:p>
            <a:r>
              <a:rPr lang="en-US"/>
              <a:t>Click to edit Master title style</a:t>
            </a:r>
          </a:p>
        </p:txBody>
      </p:sp>
      <p:sp>
        <p:nvSpPr>
          <p:cNvPr id="3" name="Graphic 1026">
            <a:extLst>
              <a:ext uri="{FF2B5EF4-FFF2-40B4-BE49-F238E27FC236}">
                <a16:creationId xmlns:a16="http://schemas.microsoft.com/office/drawing/2014/main" id="{6118CA02-31A9-C813-D1E3-F9C4A385761F}"/>
              </a:ext>
              <a:ext uri="{C183D7F6-B498-43B3-948B-1728B52AA6E4}">
                <adec:decorative xmlns:adec="http://schemas.microsoft.com/office/drawing/2017/decorative" val="1"/>
              </a:ext>
            </a:extLst>
          </p:cNvPr>
          <p:cNvSpPr/>
          <p:nvPr userDrawn="1"/>
        </p:nvSpPr>
        <p:spPr>
          <a:xfrm>
            <a:off x="0" y="1295404"/>
            <a:ext cx="12191992" cy="5562596"/>
          </a:xfrm>
          <a:custGeom>
            <a:avLst/>
            <a:gdLst>
              <a:gd name="connsiteX0" fmla="*/ 925822 w 12191992"/>
              <a:gd name="connsiteY0" fmla="*/ -136 h 5562596"/>
              <a:gd name="connsiteX1" fmla="*/ 11269211 w 12191992"/>
              <a:gd name="connsiteY1" fmla="*/ -136 h 5562596"/>
              <a:gd name="connsiteX2" fmla="*/ 11606777 w 12191992"/>
              <a:gd name="connsiteY2" fmla="*/ 337287 h 5562596"/>
              <a:gd name="connsiteX3" fmla="*/ 11606777 w 12191992"/>
              <a:gd name="connsiteY3" fmla="*/ 4322602 h 5562596"/>
              <a:gd name="connsiteX4" fmla="*/ 11932627 w 12191992"/>
              <a:gd name="connsiteY4" fmla="*/ 4648414 h 5562596"/>
              <a:gd name="connsiteX5" fmla="*/ 12191993 w 12191992"/>
              <a:gd name="connsiteY5" fmla="*/ 4648414 h 5562596"/>
              <a:gd name="connsiteX6" fmla="*/ 12191993 w 12191992"/>
              <a:gd name="connsiteY6" fmla="*/ 5562461 h 5562596"/>
              <a:gd name="connsiteX7" fmla="*/ 11606777 w 12191992"/>
              <a:gd name="connsiteY7" fmla="*/ 5562461 h 5562596"/>
              <a:gd name="connsiteX8" fmla="*/ 588263 w 12191992"/>
              <a:gd name="connsiteY8" fmla="*/ 5562461 h 5562596"/>
              <a:gd name="connsiteX9" fmla="*/ 0 w 12191992"/>
              <a:gd name="connsiteY9" fmla="*/ 5562461 h 5562596"/>
              <a:gd name="connsiteX10" fmla="*/ 0 w 12191992"/>
              <a:gd name="connsiteY10" fmla="*/ 4648414 h 5562596"/>
              <a:gd name="connsiteX11" fmla="*/ 267235 w 12191992"/>
              <a:gd name="connsiteY11" fmla="*/ 4648414 h 5562596"/>
              <a:gd name="connsiteX12" fmla="*/ 588263 w 12191992"/>
              <a:gd name="connsiteY12" fmla="*/ 4327383 h 5562596"/>
              <a:gd name="connsiteX13" fmla="*/ 588263 w 12191992"/>
              <a:gd name="connsiteY13" fmla="*/ 337287 h 5562596"/>
              <a:gd name="connsiteX14" fmla="*/ 925822 w 12191992"/>
              <a:gd name="connsiteY14" fmla="*/ -136 h 5562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1992" h="5562596">
                <a:moveTo>
                  <a:pt x="925822" y="-136"/>
                </a:moveTo>
                <a:lnTo>
                  <a:pt x="11269211" y="-136"/>
                </a:lnTo>
                <a:cubicBezTo>
                  <a:pt x="11455615" y="-136"/>
                  <a:pt x="11606777" y="150930"/>
                  <a:pt x="11606777" y="337287"/>
                </a:cubicBezTo>
                <a:lnTo>
                  <a:pt x="11606777" y="4322602"/>
                </a:lnTo>
                <a:cubicBezTo>
                  <a:pt x="11606777" y="4502538"/>
                  <a:pt x="11752604" y="4648414"/>
                  <a:pt x="11932627" y="4648414"/>
                </a:cubicBezTo>
                <a:lnTo>
                  <a:pt x="12191993" y="4648414"/>
                </a:lnTo>
                <a:lnTo>
                  <a:pt x="12191993" y="5562461"/>
                </a:lnTo>
                <a:lnTo>
                  <a:pt x="11606777" y="5562461"/>
                </a:lnTo>
                <a:lnTo>
                  <a:pt x="588263" y="5562461"/>
                </a:lnTo>
                <a:lnTo>
                  <a:pt x="0" y="5562461"/>
                </a:lnTo>
                <a:lnTo>
                  <a:pt x="0" y="4648414"/>
                </a:lnTo>
                <a:lnTo>
                  <a:pt x="267235" y="4648414"/>
                </a:lnTo>
                <a:cubicBezTo>
                  <a:pt x="444533" y="4648414"/>
                  <a:pt x="588263" y="4504682"/>
                  <a:pt x="588263" y="4327383"/>
                </a:cubicBezTo>
                <a:lnTo>
                  <a:pt x="588263" y="337287"/>
                </a:lnTo>
                <a:cubicBezTo>
                  <a:pt x="588263" y="150930"/>
                  <a:pt x="739393" y="-136"/>
                  <a:pt x="925822" y="-136"/>
                </a:cubicBezTo>
                <a:close/>
              </a:path>
            </a:pathLst>
          </a:cu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 name="Group 7">
            <a:extLst>
              <a:ext uri="{FF2B5EF4-FFF2-40B4-BE49-F238E27FC236}">
                <a16:creationId xmlns:a16="http://schemas.microsoft.com/office/drawing/2014/main" id="{31F0318E-FA71-B5F1-45A2-C50BEC237964}"/>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9" name="Freeform: Shape 8">
              <a:extLst>
                <a:ext uri="{FF2B5EF4-FFF2-40B4-BE49-F238E27FC236}">
                  <a16:creationId xmlns:a16="http://schemas.microsoft.com/office/drawing/2014/main" id="{B59A1329-BCD0-B1AD-B522-44EF6E1F6F73}"/>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Oval 9">
              <a:extLst>
                <a:ext uri="{FF2B5EF4-FFF2-40B4-BE49-F238E27FC236}">
                  <a16:creationId xmlns:a16="http://schemas.microsoft.com/office/drawing/2014/main" id="{97864A79-1349-603C-CC97-DE849E5B2AAE}"/>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 name="Freeform: Shape 10">
              <a:extLst>
                <a:ext uri="{FF2B5EF4-FFF2-40B4-BE49-F238E27FC236}">
                  <a16:creationId xmlns:a16="http://schemas.microsoft.com/office/drawing/2014/main" id="{23B3B3FB-5D80-9F7D-1657-6E54AF5FF93A}"/>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5" name="Content Placeholder 4">
            <a:extLst>
              <a:ext uri="{FF2B5EF4-FFF2-40B4-BE49-F238E27FC236}">
                <a16:creationId xmlns:a16="http://schemas.microsoft.com/office/drawing/2014/main" id="{425F4B83-3AA6-D91A-9633-B97DF95EBB0E}"/>
              </a:ext>
            </a:extLst>
          </p:cNvPr>
          <p:cNvSpPr>
            <a:spLocks noGrp="1"/>
          </p:cNvSpPr>
          <p:nvPr>
            <p:ph sz="quarter" idx="10"/>
          </p:nvPr>
        </p:nvSpPr>
        <p:spPr>
          <a:xfrm>
            <a:off x="904875" y="1581150"/>
            <a:ext cx="10391775" cy="4705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072133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69.xml><?xml version="1.0" encoding="utf-8"?>
<p:sldLayout xmlns:a="http://schemas.openxmlformats.org/drawingml/2006/main" xmlns:r="http://schemas.openxmlformats.org/officeDocument/2006/relationships" xmlns:p="http://schemas.openxmlformats.org/presentationml/2006/main" preserve="1" userDrawn="1">
  <p:cSld name="Background shape 2">
    <p:bg>
      <p:bgPr>
        <a:solidFill>
          <a:schemeClr val="bg2"/>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D4CEAE3-C3D2-ADCC-C380-4D59AF52A1E6}"/>
              </a:ext>
            </a:extLst>
          </p:cNvPr>
          <p:cNvSpPr>
            <a:spLocks/>
          </p:cNvSpPr>
          <p:nvPr userDrawn="1"/>
        </p:nvSpPr>
        <p:spPr bwMode="auto">
          <a:xfrm>
            <a:off x="-1" y="582613"/>
            <a:ext cx="11599865" cy="6275387"/>
          </a:xfrm>
          <a:custGeom>
            <a:avLst/>
            <a:gdLst>
              <a:gd name="connsiteX0" fmla="*/ 5130665 w 11599865"/>
              <a:gd name="connsiteY0" fmla="*/ 0 h 6275387"/>
              <a:gd name="connsiteX1" fmla="*/ 11298376 w 11599865"/>
              <a:gd name="connsiteY1" fmla="*/ 0 h 6275387"/>
              <a:gd name="connsiteX2" fmla="*/ 11599865 w 11599865"/>
              <a:gd name="connsiteY2" fmla="*/ 301489 h 6275387"/>
              <a:gd name="connsiteX3" fmla="*/ 11599865 w 11599865"/>
              <a:gd name="connsiteY3" fmla="*/ 4856112 h 6275387"/>
              <a:gd name="connsiteX4" fmla="*/ 11599865 w 11599865"/>
              <a:gd name="connsiteY4" fmla="*/ 5391284 h 6275387"/>
              <a:gd name="connsiteX5" fmla="*/ 11599865 w 11599865"/>
              <a:gd name="connsiteY5" fmla="*/ 5692773 h 6275387"/>
              <a:gd name="connsiteX6" fmla="*/ 11599865 w 11599865"/>
              <a:gd name="connsiteY6" fmla="*/ 6259512 h 6275387"/>
              <a:gd name="connsiteX7" fmla="*/ 11599865 w 11599865"/>
              <a:gd name="connsiteY7" fmla="*/ 6275387 h 6275387"/>
              <a:gd name="connsiteX8" fmla="*/ 0 w 11599865"/>
              <a:gd name="connsiteY8" fmla="*/ 6275387 h 6275387"/>
              <a:gd name="connsiteX9" fmla="*/ 0 w 11599865"/>
              <a:gd name="connsiteY9" fmla="*/ 5692773 h 6275387"/>
              <a:gd name="connsiteX10" fmla="*/ 3824869 w 11599865"/>
              <a:gd name="connsiteY10" fmla="*/ 5692773 h 6275387"/>
              <a:gd name="connsiteX11" fmla="*/ 4527687 w 11599865"/>
              <a:gd name="connsiteY11" fmla="*/ 5692773 h 6275387"/>
              <a:gd name="connsiteX12" fmla="*/ 4829176 w 11599865"/>
              <a:gd name="connsiteY12" fmla="*/ 5391284 h 6275387"/>
              <a:gd name="connsiteX13" fmla="*/ 4829176 w 11599865"/>
              <a:gd name="connsiteY13" fmla="*/ 4856112 h 6275387"/>
              <a:gd name="connsiteX14" fmla="*/ 4829176 w 11599865"/>
              <a:gd name="connsiteY14" fmla="*/ 301489 h 6275387"/>
              <a:gd name="connsiteX15" fmla="*/ 5130665 w 11599865"/>
              <a:gd name="connsiteY15" fmla="*/ 0 h 627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599865" h="6275387">
                <a:moveTo>
                  <a:pt x="5130665" y="0"/>
                </a:moveTo>
                <a:lnTo>
                  <a:pt x="11298376" y="0"/>
                </a:lnTo>
                <a:cubicBezTo>
                  <a:pt x="11464884" y="0"/>
                  <a:pt x="11599865" y="134981"/>
                  <a:pt x="11599865" y="301489"/>
                </a:cubicBezTo>
                <a:lnTo>
                  <a:pt x="11599865" y="4856112"/>
                </a:lnTo>
                <a:lnTo>
                  <a:pt x="11599865" y="5391284"/>
                </a:lnTo>
                <a:lnTo>
                  <a:pt x="11599865" y="5692773"/>
                </a:lnTo>
                <a:lnTo>
                  <a:pt x="11599865" y="6259512"/>
                </a:lnTo>
                <a:lnTo>
                  <a:pt x="11599865" y="6275387"/>
                </a:lnTo>
                <a:lnTo>
                  <a:pt x="0" y="6275387"/>
                </a:lnTo>
                <a:lnTo>
                  <a:pt x="0" y="5692773"/>
                </a:lnTo>
                <a:lnTo>
                  <a:pt x="3824869" y="5692773"/>
                </a:lnTo>
                <a:lnTo>
                  <a:pt x="4527687" y="5692773"/>
                </a:lnTo>
                <a:cubicBezTo>
                  <a:pt x="4694195" y="5692773"/>
                  <a:pt x="4829176" y="5557792"/>
                  <a:pt x="4829176" y="5391284"/>
                </a:cubicBezTo>
                <a:lnTo>
                  <a:pt x="4829176" y="4856112"/>
                </a:lnTo>
                <a:lnTo>
                  <a:pt x="4829176" y="301489"/>
                </a:lnTo>
                <a:cubicBezTo>
                  <a:pt x="4829176" y="134981"/>
                  <a:pt x="4964157" y="0"/>
                  <a:pt x="5130665" y="0"/>
                </a:cubicBezTo>
                <a:close/>
              </a:path>
            </a:pathLst>
          </a:custGeom>
          <a:solidFill>
            <a:schemeClr val="bg1"/>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5" name="Rectangle: Top Corners Rounded 4">
            <a:extLst>
              <a:ext uri="{FF2B5EF4-FFF2-40B4-BE49-F238E27FC236}">
                <a16:creationId xmlns:a16="http://schemas.microsoft.com/office/drawing/2014/main" id="{859B52A8-A910-6849-0B3C-5CBB1343BF70}"/>
              </a:ext>
            </a:extLst>
          </p:cNvPr>
          <p:cNvSpPr/>
          <p:nvPr userDrawn="1"/>
        </p:nvSpPr>
        <p:spPr bwMode="auto">
          <a:xfrm rot="16200000">
            <a:off x="-430438" y="1013052"/>
            <a:ext cx="5505448" cy="4644570"/>
          </a:xfrm>
          <a:prstGeom prst="round2SameRect">
            <a:avLst>
              <a:gd name="adj1" fmla="val 0"/>
              <a:gd name="adj2" fmla="val 3890"/>
            </a:avLst>
          </a:prstGeom>
          <a:solidFill>
            <a:schemeClr val="bg1"/>
          </a:solidFill>
          <a:ln w="6350">
            <a:solidFill>
              <a:schemeClr val="bg1">
                <a:lumMod val="85000"/>
              </a:schemeClr>
            </a:solidFill>
          </a:ln>
          <a:effectLst>
            <a:outerShdw blurRad="381000" dist="76200" dir="2700000" sx="97000" sy="97000" algn="tl" rotWithShape="0">
              <a:schemeClr val="bg1">
                <a:alpha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FFFFFF"/>
              </a:solidFill>
              <a:effectLst/>
              <a:uLnTx/>
              <a:uFillTx/>
              <a:latin typeface="Segoe UI"/>
              <a:ea typeface="+mn-ea"/>
              <a:cs typeface="+mn-cs"/>
            </a:endParaRPr>
          </a:p>
        </p:txBody>
      </p:sp>
      <p:sp>
        <p:nvSpPr>
          <p:cNvPr id="2" name="Title 1">
            <a:extLst>
              <a:ext uri="{FF2B5EF4-FFF2-40B4-BE49-F238E27FC236}">
                <a16:creationId xmlns:a16="http://schemas.microsoft.com/office/drawing/2014/main" id="{94999DC0-852C-16D7-6084-FCD8ED40CD20}"/>
              </a:ext>
            </a:extLst>
          </p:cNvPr>
          <p:cNvSpPr>
            <a:spLocks noGrp="1"/>
          </p:cNvSpPr>
          <p:nvPr>
            <p:ph type="title"/>
          </p:nvPr>
        </p:nvSpPr>
        <p:spPr>
          <a:xfrm>
            <a:off x="588263" y="1945244"/>
            <a:ext cx="3475737" cy="430887"/>
          </a:xfrm>
        </p:spPr>
        <p:txBody>
          <a:bodyPr/>
          <a:lstStyle>
            <a:lvl1pPr>
              <a:defRPr sz="2800"/>
            </a:lvl1pPr>
          </a:lstStyle>
          <a:p>
            <a:r>
              <a:rPr lang="en-US"/>
              <a:t>Click to edit Master title style</a:t>
            </a:r>
          </a:p>
        </p:txBody>
      </p:sp>
      <p:pic>
        <p:nvPicPr>
          <p:cNvPr id="23" name="Picture 22">
            <a:extLst>
              <a:ext uri="{FF2B5EF4-FFF2-40B4-BE49-F238E27FC236}">
                <a16:creationId xmlns:a16="http://schemas.microsoft.com/office/drawing/2014/main" id="{737DC1C3-5D75-6682-5980-99AE7CFB9C90}"/>
              </a:ext>
            </a:extLst>
          </p:cNvPr>
          <p:cNvPicPr>
            <a:picLocks noChangeAspect="1"/>
          </p:cNvPicPr>
          <p:nvPr userDrawn="1"/>
        </p:nvPicPr>
        <p:blipFill>
          <a:blip r:embed="rId2"/>
          <a:srcRect b="8039"/>
          <a:stretch/>
        </p:blipFill>
        <p:spPr>
          <a:xfrm>
            <a:off x="0" y="3974425"/>
            <a:ext cx="1505843" cy="2113635"/>
          </a:xfrm>
          <a:prstGeom prst="rect">
            <a:avLst/>
          </a:prstGeom>
        </p:spPr>
      </p:pic>
      <p:sp>
        <p:nvSpPr>
          <p:cNvPr id="6" name="Content Placeholder 5">
            <a:extLst>
              <a:ext uri="{FF2B5EF4-FFF2-40B4-BE49-F238E27FC236}">
                <a16:creationId xmlns:a16="http://schemas.microsoft.com/office/drawing/2014/main" id="{880AEB8F-5082-F792-E39B-0EB127141277}"/>
              </a:ext>
            </a:extLst>
          </p:cNvPr>
          <p:cNvSpPr>
            <a:spLocks noGrp="1"/>
          </p:cNvSpPr>
          <p:nvPr>
            <p:ph sz="quarter" idx="10"/>
          </p:nvPr>
        </p:nvSpPr>
        <p:spPr>
          <a:xfrm>
            <a:off x="5191125" y="1095375"/>
            <a:ext cx="6010275" cy="51800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15912300"/>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4">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88">
          <p15:clr>
            <a:srgbClr val="954F72"/>
          </p15:clr>
        </p15:guide>
        <p15:guide id="37" orient="horz" pos="2880">
          <p15:clr>
            <a:srgbClr val="954F72"/>
          </p15:clr>
        </p15:guide>
        <p15:guide id="38" orient="horz" pos="3312">
          <p15:clr>
            <a:srgbClr val="954F72"/>
          </p15:clr>
        </p15:guide>
        <p15:guide id="39" orient="horz" pos="3507">
          <p15:clr>
            <a:srgbClr val="954F72"/>
          </p15:clr>
        </p15:guide>
      </p15:sldGuideLst>
    </p:ext>
  </p:extLst>
</p:sldLayout>
</file>

<file path=ppt/slideLayouts/slideLayout470.xml><?xml version="1.0" encoding="utf-8"?>
<p:sldLayout xmlns:a="http://schemas.openxmlformats.org/drawingml/2006/main" xmlns:r="http://schemas.openxmlformats.org/officeDocument/2006/relationships" xmlns:p="http://schemas.openxmlformats.org/presentationml/2006/main" preserve="1" userDrawn="1">
  <p:cSld name="Resources">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5F055FC1-EF87-C5EC-9545-B346C73ACDA3}"/>
              </a:ext>
            </a:extLst>
          </p:cNvPr>
          <p:cNvSpPr>
            <a:spLocks noGrp="1"/>
          </p:cNvSpPr>
          <p:nvPr>
            <p:ph type="body" sz="quarter" idx="19"/>
          </p:nvPr>
        </p:nvSpPr>
        <p:spPr>
          <a:xfrm>
            <a:off x="586389" y="2081710"/>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3">
            <a:extLst>
              <a:ext uri="{FF2B5EF4-FFF2-40B4-BE49-F238E27FC236}">
                <a16:creationId xmlns:a16="http://schemas.microsoft.com/office/drawing/2014/main" id="{5EBA1527-2F4C-29A6-6A08-4FBA5CAE4E7E}"/>
              </a:ext>
            </a:extLst>
          </p:cNvPr>
          <p:cNvSpPr>
            <a:spLocks noGrp="1"/>
          </p:cNvSpPr>
          <p:nvPr>
            <p:ph type="body" sz="quarter" idx="20"/>
          </p:nvPr>
        </p:nvSpPr>
        <p:spPr>
          <a:xfrm>
            <a:off x="586389" y="3587124"/>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3B81DC28-90DC-14C9-6ED7-101D16E58FA0}"/>
              </a:ext>
            </a:extLst>
          </p:cNvPr>
          <p:cNvSpPr>
            <a:spLocks noGrp="1"/>
          </p:cNvSpPr>
          <p:nvPr>
            <p:ph type="body" sz="quarter" idx="21"/>
          </p:nvPr>
        </p:nvSpPr>
        <p:spPr>
          <a:xfrm>
            <a:off x="586389" y="4077778"/>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grpSp>
        <p:nvGrpSpPr>
          <p:cNvPr id="4" name="Group 3">
            <a:extLst>
              <a:ext uri="{FF2B5EF4-FFF2-40B4-BE49-F238E27FC236}">
                <a16:creationId xmlns:a16="http://schemas.microsoft.com/office/drawing/2014/main" id="{45710049-2F77-D0CC-477A-3B975A4ABB1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5" name="Freeform: Shape 4">
              <a:extLst>
                <a:ext uri="{FF2B5EF4-FFF2-40B4-BE49-F238E27FC236}">
                  <a16:creationId xmlns:a16="http://schemas.microsoft.com/office/drawing/2014/main" id="{7C17C1AE-88A6-3CE9-CA4B-6EBA10AD354B}"/>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6" name="Oval 5">
              <a:extLst>
                <a:ext uri="{FF2B5EF4-FFF2-40B4-BE49-F238E27FC236}">
                  <a16:creationId xmlns:a16="http://schemas.microsoft.com/office/drawing/2014/main" id="{115ECCB6-E199-A9D3-BD35-3430A83684E2}"/>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7" name="Freeform: Shape 6">
              <a:extLst>
                <a:ext uri="{FF2B5EF4-FFF2-40B4-BE49-F238E27FC236}">
                  <a16:creationId xmlns:a16="http://schemas.microsoft.com/office/drawing/2014/main" id="{80344344-AA27-467A-D67C-BBEB93A2E0B3}"/>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85937893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71.xml><?xml version="1.0" encoding="utf-8"?>
<p:sldLayout xmlns:a="http://schemas.openxmlformats.org/drawingml/2006/main" xmlns:r="http://schemas.openxmlformats.org/officeDocument/2006/relationships" xmlns:p="http://schemas.openxmlformats.org/presentationml/2006/main" preserve="1" userDrawn="1">
  <p:cSld name="Agenda slide 2, Dark backgroun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8BC9F090-906B-D0E8-1F60-5DB466C3A96C}"/>
              </a:ext>
            </a:extLst>
          </p:cNvPr>
          <p:cNvSpPr>
            <a:spLocks/>
          </p:cNvSpPr>
          <p:nvPr userDrawn="1"/>
        </p:nvSpPr>
        <p:spPr bwMode="auto">
          <a:xfrm>
            <a:off x="595086" y="2629440"/>
            <a:ext cx="11004776" cy="3639598"/>
          </a:xfrm>
          <a:prstGeom prst="roundRect">
            <a:avLst>
              <a:gd name="adj" fmla="val 4857"/>
            </a:avLst>
          </a:prstGeom>
          <a:solidFill>
            <a:schemeClr val="bg2"/>
          </a:solidFill>
          <a:ln w="6350">
            <a:solidFill>
              <a:schemeClr val="tx1">
                <a:lumMod val="50000"/>
                <a:alpha val="13000"/>
              </a:schemeClr>
            </a:solid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IN" sz="1800"/>
          </a:p>
        </p:txBody>
      </p:sp>
      <p:sp>
        <p:nvSpPr>
          <p:cNvPr id="13" name="Rectangle 12">
            <a:extLst>
              <a:ext uri="{FF2B5EF4-FFF2-40B4-BE49-F238E27FC236}">
                <a16:creationId xmlns:a16="http://schemas.microsoft.com/office/drawing/2014/main" id="{04D4BA66-E70A-C681-8278-BFDC30FF4F39}"/>
              </a:ext>
            </a:extLst>
          </p:cNvPr>
          <p:cNvSpPr/>
          <p:nvPr userDrawn="1"/>
        </p:nvSpPr>
        <p:spPr bwMode="auto">
          <a:xfrm>
            <a:off x="590486" y="2951544"/>
            <a:ext cx="11009376" cy="477456"/>
          </a:xfrm>
          <a:prstGeom prst="rect">
            <a:avLst/>
          </a:prstGeom>
          <a:solidFill>
            <a:schemeClr val="accent1">
              <a:alpha val="1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cxnSp>
        <p:nvCxnSpPr>
          <p:cNvPr id="14" name="Straight Connector 13">
            <a:extLst>
              <a:ext uri="{FF2B5EF4-FFF2-40B4-BE49-F238E27FC236}">
                <a16:creationId xmlns:a16="http://schemas.microsoft.com/office/drawing/2014/main" id="{DEF07C66-B6C0-7E61-F867-59AF5E7DCFD1}"/>
              </a:ext>
            </a:extLst>
          </p:cNvPr>
          <p:cNvCxnSpPr>
            <a:cxnSpLocks/>
          </p:cNvCxnSpPr>
          <p:nvPr userDrawn="1"/>
        </p:nvCxnSpPr>
        <p:spPr>
          <a:xfrm flipV="1">
            <a:off x="2905815"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9FE5E83-EF7F-58F6-54F8-7CB6431FA72F}"/>
              </a:ext>
            </a:extLst>
          </p:cNvPr>
          <p:cNvCxnSpPr>
            <a:cxnSpLocks/>
          </p:cNvCxnSpPr>
          <p:nvPr userDrawn="1"/>
        </p:nvCxnSpPr>
        <p:spPr>
          <a:xfrm flipV="1">
            <a:off x="5032604"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79DA3F9-1B3A-749B-C7C1-5ED586280897}"/>
              </a:ext>
            </a:extLst>
          </p:cNvPr>
          <p:cNvCxnSpPr>
            <a:cxnSpLocks/>
          </p:cNvCxnSpPr>
          <p:nvPr userDrawn="1"/>
        </p:nvCxnSpPr>
        <p:spPr>
          <a:xfrm flipV="1">
            <a:off x="7159394"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9944E33-1A5B-3F6A-3EDF-B94C9CEDD5CB}"/>
              </a:ext>
            </a:extLst>
          </p:cNvPr>
          <p:cNvCxnSpPr>
            <a:cxnSpLocks/>
          </p:cNvCxnSpPr>
          <p:nvPr userDrawn="1"/>
        </p:nvCxnSpPr>
        <p:spPr>
          <a:xfrm flipV="1">
            <a:off x="9286184" y="2629438"/>
            <a:ext cx="0" cy="3639599"/>
          </a:xfrm>
          <a:prstGeom prst="line">
            <a:avLst/>
          </a:prstGeom>
          <a:ln w="3175" cap="rnd">
            <a:gradFill>
              <a:gsLst>
                <a:gs pos="0">
                  <a:schemeClr val="tx1">
                    <a:alpha val="0"/>
                  </a:schemeClr>
                </a:gs>
                <a:gs pos="100000">
                  <a:schemeClr val="tx1">
                    <a:alpha val="15000"/>
                  </a:schemeClr>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14F6CF5-835F-34F6-A684-97DA328FB558}"/>
              </a:ext>
            </a:extLst>
          </p:cNvPr>
          <p:cNvCxnSpPr>
            <a:cxnSpLocks/>
          </p:cNvCxnSpPr>
          <p:nvPr userDrawn="1"/>
        </p:nvCxnSpPr>
        <p:spPr>
          <a:xfrm>
            <a:off x="1613820"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7FBCE96-83D4-8447-F62C-558B517C478B}"/>
              </a:ext>
            </a:extLst>
          </p:cNvPr>
          <p:cNvCxnSpPr>
            <a:cxnSpLocks/>
          </p:cNvCxnSpPr>
          <p:nvPr userDrawn="1"/>
        </p:nvCxnSpPr>
        <p:spPr>
          <a:xfrm>
            <a:off x="3740609"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8805C5E-1621-789A-EEBB-CB415A8B4589}"/>
              </a:ext>
            </a:extLst>
          </p:cNvPr>
          <p:cNvCxnSpPr>
            <a:cxnSpLocks/>
          </p:cNvCxnSpPr>
          <p:nvPr userDrawn="1"/>
        </p:nvCxnSpPr>
        <p:spPr>
          <a:xfrm>
            <a:off x="5867398"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EF741EF-E30F-DD10-514E-D446E03DFBFF}"/>
              </a:ext>
            </a:extLst>
          </p:cNvPr>
          <p:cNvCxnSpPr>
            <a:cxnSpLocks/>
          </p:cNvCxnSpPr>
          <p:nvPr userDrawn="1"/>
        </p:nvCxnSpPr>
        <p:spPr>
          <a:xfrm>
            <a:off x="7994188"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690364A-02D3-5900-288A-85C560B29A5A}"/>
              </a:ext>
            </a:extLst>
          </p:cNvPr>
          <p:cNvCxnSpPr>
            <a:cxnSpLocks/>
          </p:cNvCxnSpPr>
          <p:nvPr userDrawn="1"/>
        </p:nvCxnSpPr>
        <p:spPr>
          <a:xfrm>
            <a:off x="10120980" y="26294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45" name="Text Placeholder 44">
            <a:extLst>
              <a:ext uri="{FF2B5EF4-FFF2-40B4-BE49-F238E27FC236}">
                <a16:creationId xmlns:a16="http://schemas.microsoft.com/office/drawing/2014/main" id="{26C4EAB4-7C56-9C03-4AFF-13F41228D779}"/>
              </a:ext>
            </a:extLst>
          </p:cNvPr>
          <p:cNvSpPr>
            <a:spLocks noGrp="1"/>
          </p:cNvSpPr>
          <p:nvPr userDrawn="1">
            <p:ph type="body" sz="quarter" idx="10"/>
          </p:nvPr>
        </p:nvSpPr>
        <p:spPr>
          <a:xfrm>
            <a:off x="897587"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22" name="Text Placeholder 21">
            <a:extLst>
              <a:ext uri="{FF2B5EF4-FFF2-40B4-BE49-F238E27FC236}">
                <a16:creationId xmlns:a16="http://schemas.microsoft.com/office/drawing/2014/main" id="{4FF8FF64-9D3C-BB53-75EA-4F8C749C7124}"/>
              </a:ext>
            </a:extLst>
          </p:cNvPr>
          <p:cNvSpPr>
            <a:spLocks noGrp="1"/>
          </p:cNvSpPr>
          <p:nvPr userDrawn="1">
            <p:ph type="body" sz="quarter" idx="22" hasCustomPrompt="1"/>
          </p:nvPr>
        </p:nvSpPr>
        <p:spPr>
          <a:xfrm>
            <a:off x="897587" y="3648897"/>
            <a:ext cx="1889667" cy="2017397"/>
          </a:xfrm>
        </p:spPr>
        <p:txBody>
          <a:bodyPr>
            <a:noAutofit/>
          </a:bodyPr>
          <a:lstStyle>
            <a:lvl1pPr marL="0" indent="0" algn="ctr">
              <a:defRPr kumimoji="0" lang="en-US" sz="1600" b="0" i="0" u="none" strike="noStrike" kern="1200" cap="none" spc="0" normalizeH="0" baseline="0" dirty="0">
                <a:ln>
                  <a:noFill/>
                </a:ln>
                <a:solidFill>
                  <a:schemeClr val="tx1"/>
                </a:solidFill>
                <a:effectLst/>
                <a:uLnTx/>
                <a:uFillTx/>
                <a:latin typeface="+mn-lt"/>
                <a:ea typeface="+mn-ea"/>
                <a:cs typeface="Segoe UI" panose="020B0502040204020203" pitchFamily="34" charset="0"/>
              </a:defRPr>
            </a:lvl1pPr>
            <a:lvl2pPr marL="0" indent="0">
              <a:defRPr/>
            </a:lvl2pPr>
            <a:lvl3pPr marL="0" indent="0">
              <a:defRPr/>
            </a:lvl3pPr>
            <a:lvl4pPr marL="0" indent="0">
              <a:defRPr/>
            </a:lvl4pPr>
            <a:lvl5pPr marL="0" indent="0">
              <a:defRPr/>
            </a:lvl5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1" name="Text Placeholder 44">
            <a:extLst>
              <a:ext uri="{FF2B5EF4-FFF2-40B4-BE49-F238E27FC236}">
                <a16:creationId xmlns:a16="http://schemas.microsoft.com/office/drawing/2014/main" id="{ACD5CABC-B320-74AB-8892-9F82ED332EEF}"/>
              </a:ext>
            </a:extLst>
          </p:cNvPr>
          <p:cNvSpPr>
            <a:spLocks noGrp="1"/>
          </p:cNvSpPr>
          <p:nvPr userDrawn="1">
            <p:ph type="body" sz="quarter" idx="11"/>
          </p:nvPr>
        </p:nvSpPr>
        <p:spPr>
          <a:xfrm>
            <a:off x="3024376"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57" name="Text Placeholder 55">
            <a:extLst>
              <a:ext uri="{FF2B5EF4-FFF2-40B4-BE49-F238E27FC236}">
                <a16:creationId xmlns:a16="http://schemas.microsoft.com/office/drawing/2014/main" id="{F9B35A46-1D70-BD06-C39E-E8BAC0FD9517}"/>
              </a:ext>
            </a:extLst>
          </p:cNvPr>
          <p:cNvSpPr>
            <a:spLocks noGrp="1"/>
          </p:cNvSpPr>
          <p:nvPr userDrawn="1">
            <p:ph type="body" sz="quarter" idx="16" hasCustomPrompt="1"/>
          </p:nvPr>
        </p:nvSpPr>
        <p:spPr>
          <a:xfrm>
            <a:off x="3024376"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2" name="Text Placeholder 44">
            <a:extLst>
              <a:ext uri="{FF2B5EF4-FFF2-40B4-BE49-F238E27FC236}">
                <a16:creationId xmlns:a16="http://schemas.microsoft.com/office/drawing/2014/main" id="{71046D0C-0BB5-2C10-0C64-E41AB7D39AEE}"/>
              </a:ext>
            </a:extLst>
          </p:cNvPr>
          <p:cNvSpPr>
            <a:spLocks noGrp="1"/>
          </p:cNvSpPr>
          <p:nvPr userDrawn="1">
            <p:ph type="body" sz="quarter" idx="12"/>
          </p:nvPr>
        </p:nvSpPr>
        <p:spPr>
          <a:xfrm>
            <a:off x="5151165"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58" name="Text Placeholder 55">
            <a:extLst>
              <a:ext uri="{FF2B5EF4-FFF2-40B4-BE49-F238E27FC236}">
                <a16:creationId xmlns:a16="http://schemas.microsoft.com/office/drawing/2014/main" id="{ED978F08-46EC-FB8D-37A8-5CC4C0E4CDDC}"/>
              </a:ext>
            </a:extLst>
          </p:cNvPr>
          <p:cNvSpPr>
            <a:spLocks noGrp="1"/>
          </p:cNvSpPr>
          <p:nvPr userDrawn="1">
            <p:ph type="body" sz="quarter" idx="17" hasCustomPrompt="1"/>
          </p:nvPr>
        </p:nvSpPr>
        <p:spPr>
          <a:xfrm>
            <a:off x="5151165"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3" name="Text Placeholder 44">
            <a:extLst>
              <a:ext uri="{FF2B5EF4-FFF2-40B4-BE49-F238E27FC236}">
                <a16:creationId xmlns:a16="http://schemas.microsoft.com/office/drawing/2014/main" id="{1CC8FA14-BD41-4F4B-F478-C0A09DE44514}"/>
              </a:ext>
            </a:extLst>
          </p:cNvPr>
          <p:cNvSpPr>
            <a:spLocks noGrp="1"/>
          </p:cNvSpPr>
          <p:nvPr userDrawn="1">
            <p:ph type="body" sz="quarter" idx="13"/>
          </p:nvPr>
        </p:nvSpPr>
        <p:spPr>
          <a:xfrm>
            <a:off x="7277955"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59" name="Text Placeholder 55">
            <a:extLst>
              <a:ext uri="{FF2B5EF4-FFF2-40B4-BE49-F238E27FC236}">
                <a16:creationId xmlns:a16="http://schemas.microsoft.com/office/drawing/2014/main" id="{A2D988A8-1FEA-9A44-AC85-A2FE8C9ABD7A}"/>
              </a:ext>
            </a:extLst>
          </p:cNvPr>
          <p:cNvSpPr>
            <a:spLocks noGrp="1"/>
          </p:cNvSpPr>
          <p:nvPr userDrawn="1">
            <p:ph type="body" sz="quarter" idx="18" hasCustomPrompt="1"/>
          </p:nvPr>
        </p:nvSpPr>
        <p:spPr>
          <a:xfrm>
            <a:off x="7277955"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54" name="Text Placeholder 44">
            <a:extLst>
              <a:ext uri="{FF2B5EF4-FFF2-40B4-BE49-F238E27FC236}">
                <a16:creationId xmlns:a16="http://schemas.microsoft.com/office/drawing/2014/main" id="{150F4DA7-776F-152E-1D58-42CE0A133C19}"/>
              </a:ext>
            </a:extLst>
          </p:cNvPr>
          <p:cNvSpPr>
            <a:spLocks noGrp="1"/>
          </p:cNvSpPr>
          <p:nvPr userDrawn="1">
            <p:ph type="body" sz="quarter" idx="14"/>
          </p:nvPr>
        </p:nvSpPr>
        <p:spPr>
          <a:xfrm>
            <a:off x="9404747" y="2988413"/>
            <a:ext cx="1889667" cy="403719"/>
          </a:xfrm>
        </p:spPr>
        <p:txBody>
          <a:bodyPr anchor="ctr">
            <a:noAutofit/>
          </a:bodyPr>
          <a:lstStyle>
            <a:lvl1pPr marL="0" indent="0" algn="ctr">
              <a:buNone/>
              <a:defRPr kumimoji="0" lang="en-US" sz="2000" b="0" i="0" u="none" strike="noStrike" kern="1200" cap="none" spc="0" normalizeH="0" baseline="0" dirty="0">
                <a:ln>
                  <a:noFill/>
                </a:ln>
                <a:solidFill>
                  <a:schemeClr val="tx1"/>
                </a:solidFill>
                <a:effectLst/>
                <a:uLnTx/>
                <a:uFillTx/>
                <a:latin typeface="+mj-lt"/>
                <a:ea typeface="+mn-ea"/>
                <a:cs typeface="Segoe UI" panose="020B0502040204020203" pitchFamily="34" charset="0"/>
              </a:defRPr>
            </a:lvl1pPr>
            <a:lvl2pPr>
              <a:defRPr/>
            </a:lvl2pPr>
            <a:lvl3pPr>
              <a:defRPr/>
            </a:lvl3pPr>
            <a:lvl4pPr>
              <a:defRPr/>
            </a:lvl4pPr>
            <a:lvl5pPr>
              <a:defRPr/>
            </a:lvl5pPr>
          </a:lstStyle>
          <a:p>
            <a:pPr marL="137160" marR="0" lvl="0" indent="-137160" algn="ctr" defTabSz="932742" rtl="0" eaLnBrk="1" fontAlgn="auto" latinLnBrk="0" hangingPunct="1">
              <a:lnSpc>
                <a:spcPct val="100000"/>
              </a:lnSpc>
              <a:spcBef>
                <a:spcPct val="20000"/>
              </a:spcBef>
              <a:spcAft>
                <a:spcPts val="0"/>
              </a:spcAft>
              <a:buClrTx/>
              <a:buSzPct val="90000"/>
              <a:tabLst/>
              <a:defRPr/>
            </a:pPr>
            <a:r>
              <a:rPr lang="en-US"/>
              <a:t>Click to edit Master text styles</a:t>
            </a:r>
          </a:p>
        </p:txBody>
      </p:sp>
      <p:sp>
        <p:nvSpPr>
          <p:cNvPr id="61" name="Text Placeholder 55">
            <a:extLst>
              <a:ext uri="{FF2B5EF4-FFF2-40B4-BE49-F238E27FC236}">
                <a16:creationId xmlns:a16="http://schemas.microsoft.com/office/drawing/2014/main" id="{9F8B9F10-DDE8-AD68-9302-686BDA6DBE5C}"/>
              </a:ext>
            </a:extLst>
          </p:cNvPr>
          <p:cNvSpPr>
            <a:spLocks noGrp="1"/>
          </p:cNvSpPr>
          <p:nvPr userDrawn="1">
            <p:ph type="body" sz="quarter" idx="20" hasCustomPrompt="1"/>
          </p:nvPr>
        </p:nvSpPr>
        <p:spPr>
          <a:xfrm>
            <a:off x="9404747" y="3648897"/>
            <a:ext cx="1889667" cy="2017397"/>
          </a:xfrm>
        </p:spPr>
        <p:txBody>
          <a:bodyPr>
            <a:noAutofit/>
          </a:bodyPr>
          <a:lstStyle>
            <a:lvl1pPr marL="0" indent="0" algn="ctr">
              <a:buNone/>
              <a:defRPr>
                <a:solidFill>
                  <a:schemeClr val="tx1"/>
                </a:solidFill>
              </a:defRPr>
            </a:lvl1pPr>
          </a:lstStyle>
          <a:p>
            <a:pPr marL="137160" marR="0" lvl="0" indent="-13716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a:t>
            </a:r>
          </a:p>
        </p:txBody>
      </p:sp>
      <p:sp>
        <p:nvSpPr>
          <p:cNvPr id="27" name="Title 26">
            <a:extLst>
              <a:ext uri="{FF2B5EF4-FFF2-40B4-BE49-F238E27FC236}">
                <a16:creationId xmlns:a16="http://schemas.microsoft.com/office/drawing/2014/main" id="{7640DB9A-86DA-D88A-EE53-B10070B20963}"/>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D55A7BBB-E94E-5420-DA1B-003A1BC5DC5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3" name="Freeform: Shape 2">
              <a:extLst>
                <a:ext uri="{FF2B5EF4-FFF2-40B4-BE49-F238E27FC236}">
                  <a16:creationId xmlns:a16="http://schemas.microsoft.com/office/drawing/2014/main" id="{35C0B1E3-9FD8-9E88-9F5D-C6C3603C7B9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4" name="Oval 3">
              <a:extLst>
                <a:ext uri="{FF2B5EF4-FFF2-40B4-BE49-F238E27FC236}">
                  <a16:creationId xmlns:a16="http://schemas.microsoft.com/office/drawing/2014/main" id="{69EFD19D-61FC-CE28-679B-52FD0997AB54}"/>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5" name="Freeform: Shape 4">
              <a:extLst>
                <a:ext uri="{FF2B5EF4-FFF2-40B4-BE49-F238E27FC236}">
                  <a16:creationId xmlns:a16="http://schemas.microsoft.com/office/drawing/2014/main" id="{93C0F63E-FB69-BBAD-69C6-9B36BF9B3DF2}"/>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4235764348"/>
      </p:ext>
    </p:extLst>
  </p:cSld>
  <p:clrMapOvr>
    <a:masterClrMapping/>
  </p:clrMapOvr>
  <p:transition>
    <p:fade/>
  </p:transition>
</p:sldLayout>
</file>

<file path=ppt/slideLayouts/slideLayout472.xml><?xml version="1.0" encoding="utf-8"?>
<p:sldLayout xmlns:a="http://schemas.openxmlformats.org/drawingml/2006/main" xmlns:r="http://schemas.openxmlformats.org/officeDocument/2006/relationships" xmlns:p="http://schemas.openxmlformats.org/presentationml/2006/main" preserve="1" userDrawn="1">
  <p:cSld name="Title with four column with subheads, Dark Backgroun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D34B520F-3C22-F264-6DB7-C9E5594644EE}"/>
              </a:ext>
            </a:extLst>
          </p:cNvPr>
          <p:cNvCxnSpPr>
            <a:cxnSpLocks/>
          </p:cNvCxnSpPr>
          <p:nvPr userDrawn="1"/>
        </p:nvCxnSpPr>
        <p:spPr>
          <a:xfrm flipH="1">
            <a:off x="0" y="2130674"/>
            <a:ext cx="12192000" cy="0"/>
          </a:xfrm>
          <a:prstGeom prst="line">
            <a:avLst/>
          </a:prstGeom>
          <a:ln w="6350">
            <a:solidFill>
              <a:srgbClr val="B1B3B3"/>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575E3EC8-6003-77F7-0013-D91D08D5FBBE}"/>
              </a:ext>
            </a:extLst>
          </p:cNvPr>
          <p:cNvCxnSpPr>
            <a:cxnSpLocks/>
          </p:cNvCxnSpPr>
          <p:nvPr userDrawn="1"/>
        </p:nvCxnSpPr>
        <p:spPr>
          <a:xfrm flipH="1" flipV="1">
            <a:off x="10043777"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EF7E40D9-4BE4-910B-4746-A3C19F223067}"/>
              </a:ext>
            </a:extLst>
          </p:cNvPr>
          <p:cNvSpPr/>
          <p:nvPr userDrawn="1"/>
        </p:nvSpPr>
        <p:spPr bwMode="auto">
          <a:xfrm>
            <a:off x="588265"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3" name="Rectangle: Rounded Corners 12">
            <a:extLst>
              <a:ext uri="{FF2B5EF4-FFF2-40B4-BE49-F238E27FC236}">
                <a16:creationId xmlns:a16="http://schemas.microsoft.com/office/drawing/2014/main" id="{B6E3E24B-5992-09A2-78F4-B9345455845D}"/>
              </a:ext>
            </a:extLst>
          </p:cNvPr>
          <p:cNvSpPr>
            <a:spLocks/>
          </p:cNvSpPr>
          <p:nvPr userDrawn="1"/>
        </p:nvSpPr>
        <p:spPr bwMode="auto">
          <a:xfrm>
            <a:off x="3393742"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2" name="Rectangle: Rounded Corners 11">
            <a:extLst>
              <a:ext uri="{FF2B5EF4-FFF2-40B4-BE49-F238E27FC236}">
                <a16:creationId xmlns:a16="http://schemas.microsoft.com/office/drawing/2014/main" id="{9FD5850E-C4B9-4F74-BB4B-974EFD54DA98}"/>
              </a:ext>
            </a:extLst>
          </p:cNvPr>
          <p:cNvSpPr>
            <a:spLocks/>
          </p:cNvSpPr>
          <p:nvPr userDrawn="1"/>
        </p:nvSpPr>
        <p:spPr bwMode="auto">
          <a:xfrm>
            <a:off x="6199219"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1" name="Rectangle: Rounded Corners 10">
            <a:extLst>
              <a:ext uri="{FF2B5EF4-FFF2-40B4-BE49-F238E27FC236}">
                <a16:creationId xmlns:a16="http://schemas.microsoft.com/office/drawing/2014/main" id="{4449DF3F-784C-C40D-EAB9-B5CE77446473}"/>
              </a:ext>
            </a:extLst>
          </p:cNvPr>
          <p:cNvSpPr>
            <a:spLocks/>
          </p:cNvSpPr>
          <p:nvPr userDrawn="1"/>
        </p:nvSpPr>
        <p:spPr bwMode="auto">
          <a:xfrm>
            <a:off x="9004698" y="2270004"/>
            <a:ext cx="2626798" cy="3800289"/>
          </a:xfrm>
          <a:prstGeom prst="roundRect">
            <a:avLst>
              <a:gd name="adj" fmla="val 313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cxnSp>
        <p:nvCxnSpPr>
          <p:cNvPr id="19" name="Straight Connector 18">
            <a:extLst>
              <a:ext uri="{FF2B5EF4-FFF2-40B4-BE49-F238E27FC236}">
                <a16:creationId xmlns:a16="http://schemas.microsoft.com/office/drawing/2014/main" id="{259F1633-42E8-9361-0FA7-D3BEE9168A74}"/>
              </a:ext>
            </a:extLst>
          </p:cNvPr>
          <p:cNvCxnSpPr>
            <a:cxnSpLocks/>
          </p:cNvCxnSpPr>
          <p:nvPr userDrawn="1"/>
        </p:nvCxnSpPr>
        <p:spPr>
          <a:xfrm flipH="1" flipV="1">
            <a:off x="1627344"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47225C7-4666-019B-0C31-C70219F66DAD}"/>
              </a:ext>
            </a:extLst>
          </p:cNvPr>
          <p:cNvCxnSpPr>
            <a:cxnSpLocks/>
          </p:cNvCxnSpPr>
          <p:nvPr userDrawn="1"/>
        </p:nvCxnSpPr>
        <p:spPr>
          <a:xfrm flipH="1" flipV="1">
            <a:off x="4432821"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DAC1C04-1751-DA37-A738-C55776060775}"/>
              </a:ext>
            </a:extLst>
          </p:cNvPr>
          <p:cNvCxnSpPr>
            <a:cxnSpLocks/>
          </p:cNvCxnSpPr>
          <p:nvPr userDrawn="1"/>
        </p:nvCxnSpPr>
        <p:spPr>
          <a:xfrm flipH="1" flipV="1">
            <a:off x="7238298" y="2130674"/>
            <a:ext cx="548640" cy="0"/>
          </a:xfrm>
          <a:prstGeom prst="line">
            <a:avLst/>
          </a:prstGeom>
          <a:ln w="22225" cap="rnd">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4" name="Text Placeholder 96">
            <a:extLst>
              <a:ext uri="{FF2B5EF4-FFF2-40B4-BE49-F238E27FC236}">
                <a16:creationId xmlns:a16="http://schemas.microsoft.com/office/drawing/2014/main" id="{AFCDD2A8-DCCF-85B6-F3F6-3CA5635F9740}"/>
              </a:ext>
            </a:extLst>
          </p:cNvPr>
          <p:cNvSpPr>
            <a:spLocks noGrp="1"/>
          </p:cNvSpPr>
          <p:nvPr userDrawn="1">
            <p:ph type="body" sz="quarter" idx="15" hasCustomPrompt="1"/>
          </p:nvPr>
        </p:nvSpPr>
        <p:spPr>
          <a:xfrm>
            <a:off x="775402"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39" name="Text Placeholder 96">
            <a:extLst>
              <a:ext uri="{FF2B5EF4-FFF2-40B4-BE49-F238E27FC236}">
                <a16:creationId xmlns:a16="http://schemas.microsoft.com/office/drawing/2014/main" id="{DDD12B6A-07AA-8C85-6833-A82D44BB8E63}"/>
              </a:ext>
            </a:extLst>
          </p:cNvPr>
          <p:cNvSpPr>
            <a:spLocks noGrp="1"/>
          </p:cNvSpPr>
          <p:nvPr userDrawn="1">
            <p:ph type="body" sz="quarter" idx="10" hasCustomPrompt="1"/>
          </p:nvPr>
        </p:nvSpPr>
        <p:spPr>
          <a:xfrm>
            <a:off x="775402"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45" name="Text Placeholder 96">
            <a:extLst>
              <a:ext uri="{FF2B5EF4-FFF2-40B4-BE49-F238E27FC236}">
                <a16:creationId xmlns:a16="http://schemas.microsoft.com/office/drawing/2014/main" id="{FF4CC691-1815-3E46-11D5-3DBAF3E2D21F}"/>
              </a:ext>
            </a:extLst>
          </p:cNvPr>
          <p:cNvSpPr>
            <a:spLocks noGrp="1"/>
          </p:cNvSpPr>
          <p:nvPr userDrawn="1">
            <p:ph type="body" sz="quarter" idx="16" hasCustomPrompt="1"/>
          </p:nvPr>
        </p:nvSpPr>
        <p:spPr>
          <a:xfrm>
            <a:off x="3580879"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40" name="Text Placeholder 96">
            <a:extLst>
              <a:ext uri="{FF2B5EF4-FFF2-40B4-BE49-F238E27FC236}">
                <a16:creationId xmlns:a16="http://schemas.microsoft.com/office/drawing/2014/main" id="{D67A0B05-0CF2-9A2F-A88F-E1929430EAC9}"/>
              </a:ext>
            </a:extLst>
          </p:cNvPr>
          <p:cNvSpPr>
            <a:spLocks noGrp="1"/>
          </p:cNvSpPr>
          <p:nvPr userDrawn="1">
            <p:ph type="body" sz="quarter" idx="11" hasCustomPrompt="1"/>
          </p:nvPr>
        </p:nvSpPr>
        <p:spPr>
          <a:xfrm>
            <a:off x="3580879"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46" name="Text Placeholder 96">
            <a:extLst>
              <a:ext uri="{FF2B5EF4-FFF2-40B4-BE49-F238E27FC236}">
                <a16:creationId xmlns:a16="http://schemas.microsoft.com/office/drawing/2014/main" id="{99F633FC-E6E8-17EB-3266-1539337DEC33}"/>
              </a:ext>
            </a:extLst>
          </p:cNvPr>
          <p:cNvSpPr>
            <a:spLocks noGrp="1"/>
          </p:cNvSpPr>
          <p:nvPr userDrawn="1">
            <p:ph type="body" sz="quarter" idx="17" hasCustomPrompt="1"/>
          </p:nvPr>
        </p:nvSpPr>
        <p:spPr>
          <a:xfrm>
            <a:off x="6386356"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43" name="Text Placeholder 96">
            <a:extLst>
              <a:ext uri="{FF2B5EF4-FFF2-40B4-BE49-F238E27FC236}">
                <a16:creationId xmlns:a16="http://schemas.microsoft.com/office/drawing/2014/main" id="{291799A1-ECF5-E38A-26E8-223C8FB77164}"/>
              </a:ext>
            </a:extLst>
          </p:cNvPr>
          <p:cNvSpPr>
            <a:spLocks noGrp="1"/>
          </p:cNvSpPr>
          <p:nvPr userDrawn="1">
            <p:ph type="body" sz="quarter" idx="14" hasCustomPrompt="1"/>
          </p:nvPr>
        </p:nvSpPr>
        <p:spPr>
          <a:xfrm>
            <a:off x="6386356"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47" name="Text Placeholder 96">
            <a:extLst>
              <a:ext uri="{FF2B5EF4-FFF2-40B4-BE49-F238E27FC236}">
                <a16:creationId xmlns:a16="http://schemas.microsoft.com/office/drawing/2014/main" id="{FE8737DE-9892-A1BD-36D9-1E6D499B477E}"/>
              </a:ext>
            </a:extLst>
          </p:cNvPr>
          <p:cNvSpPr>
            <a:spLocks noGrp="1"/>
          </p:cNvSpPr>
          <p:nvPr userDrawn="1">
            <p:ph type="body" sz="quarter" idx="18" hasCustomPrompt="1"/>
          </p:nvPr>
        </p:nvSpPr>
        <p:spPr>
          <a:xfrm>
            <a:off x="9191835" y="2415065"/>
            <a:ext cx="2252522" cy="271592"/>
          </a:xfrm>
        </p:spPr>
        <p:txBody>
          <a:bodyPr>
            <a:noAutofit/>
          </a:bodyPr>
          <a:lstStyle>
            <a:lvl1pPr marL="0" indent="0">
              <a:buNone/>
              <a:defRPr sz="1800">
                <a:solidFill>
                  <a:schemeClr val="accent1"/>
                </a:solidFill>
                <a:latin typeface="+mj-lt"/>
              </a:defRPr>
            </a:lvl1pPr>
          </a:lstStyle>
          <a:p>
            <a:pPr lvl="0"/>
            <a:r>
              <a:rPr lang="en-US"/>
              <a:t>Title</a:t>
            </a:r>
          </a:p>
        </p:txBody>
      </p:sp>
      <p:sp>
        <p:nvSpPr>
          <p:cNvPr id="42" name="Text Placeholder 96">
            <a:extLst>
              <a:ext uri="{FF2B5EF4-FFF2-40B4-BE49-F238E27FC236}">
                <a16:creationId xmlns:a16="http://schemas.microsoft.com/office/drawing/2014/main" id="{ABA6D8E4-B26E-A571-928B-A61E6EA56B93}"/>
              </a:ext>
            </a:extLst>
          </p:cNvPr>
          <p:cNvSpPr>
            <a:spLocks noGrp="1"/>
          </p:cNvSpPr>
          <p:nvPr userDrawn="1">
            <p:ph type="body" sz="quarter" idx="13" hasCustomPrompt="1"/>
          </p:nvPr>
        </p:nvSpPr>
        <p:spPr>
          <a:xfrm>
            <a:off x="9191835" y="2864973"/>
            <a:ext cx="2252522" cy="2414153"/>
          </a:xfrm>
        </p:spPr>
        <p:txBody>
          <a:bodyPr>
            <a:noAutofit/>
          </a:bodyPr>
          <a:lstStyle>
            <a:lvl1pPr marL="0" indent="0">
              <a:spcBef>
                <a:spcPts val="0"/>
              </a:spcBef>
              <a:spcAft>
                <a:spcPts val="294"/>
              </a:spcAft>
              <a:buNone/>
              <a:defRPr sz="1600"/>
            </a:lvl1pPr>
          </a:lstStyle>
          <a:p>
            <a:pPr lvl="0"/>
            <a:r>
              <a:rPr lang="en-US"/>
              <a:t>Content</a:t>
            </a:r>
          </a:p>
        </p:txBody>
      </p:sp>
      <p:sp>
        <p:nvSpPr>
          <p:cNvPr id="14" name="Title 13">
            <a:extLst>
              <a:ext uri="{FF2B5EF4-FFF2-40B4-BE49-F238E27FC236}">
                <a16:creationId xmlns:a16="http://schemas.microsoft.com/office/drawing/2014/main" id="{9CB686B4-B04D-66D6-960F-E6C6A5323535}"/>
              </a:ext>
            </a:extLst>
          </p:cNvPr>
          <p:cNvSpPr>
            <a:spLocks noGrp="1"/>
          </p:cNvSpPr>
          <p:nvPr>
            <p:ph type="title"/>
          </p:nvPr>
        </p:nvSpPr>
        <p:spPr/>
        <p:txBody>
          <a:bodyPr/>
          <a:lstStyle/>
          <a:p>
            <a:r>
              <a:rPr lang="en-US"/>
              <a:t>Click to edit Master title style</a:t>
            </a:r>
          </a:p>
        </p:txBody>
      </p:sp>
      <p:grpSp>
        <p:nvGrpSpPr>
          <p:cNvPr id="5" name="Group 4">
            <a:extLst>
              <a:ext uri="{FF2B5EF4-FFF2-40B4-BE49-F238E27FC236}">
                <a16:creationId xmlns:a16="http://schemas.microsoft.com/office/drawing/2014/main" id="{830EF086-9F1C-A290-DD4F-3E625A9120E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6" name="Freeform: Shape 5">
              <a:extLst>
                <a:ext uri="{FF2B5EF4-FFF2-40B4-BE49-F238E27FC236}">
                  <a16:creationId xmlns:a16="http://schemas.microsoft.com/office/drawing/2014/main" id="{1DF15ED2-2EC8-D7F7-8C62-C304EA7CF922}"/>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5" name="Oval 14">
              <a:extLst>
                <a:ext uri="{FF2B5EF4-FFF2-40B4-BE49-F238E27FC236}">
                  <a16:creationId xmlns:a16="http://schemas.microsoft.com/office/drawing/2014/main" id="{1B11EAE9-D1D0-7E27-330D-2F1BA2B24B18}"/>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6" name="Freeform: Shape 15">
              <a:extLst>
                <a:ext uri="{FF2B5EF4-FFF2-40B4-BE49-F238E27FC236}">
                  <a16:creationId xmlns:a16="http://schemas.microsoft.com/office/drawing/2014/main" id="{887386B2-A875-21BC-CBB7-C07AE6E7E1C7}"/>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980201290"/>
      </p:ext>
    </p:extLst>
  </p:cSld>
  <p:clrMapOvr>
    <a:masterClrMapping/>
  </p:clrMapOvr>
  <p:transition>
    <p:fade/>
  </p:transition>
</p:sldLayout>
</file>

<file path=ppt/slideLayouts/slideLayout473.xml><?xml version="1.0" encoding="utf-8"?>
<p:sldLayout xmlns:a="http://schemas.openxmlformats.org/drawingml/2006/main" xmlns:r="http://schemas.openxmlformats.org/officeDocument/2006/relationships" xmlns:p="http://schemas.openxmlformats.org/presentationml/2006/main" preserve="1" userDrawn="1">
  <p:cSld name="Picture and content_1, Dark backgroun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F62336EB-1F67-7C27-EBE7-C8C24F29B4A9}"/>
              </a:ext>
              <a:ext uri="{C183D7F6-B498-43B3-948B-1728B52AA6E4}">
                <adec:decorative xmlns:adec="http://schemas.microsoft.com/office/drawing/2017/decorative" val="1"/>
              </a:ext>
            </a:extLst>
          </p:cNvPr>
          <p:cNvGrpSpPr/>
          <p:nvPr userDrawn="1"/>
        </p:nvGrpSpPr>
        <p:grpSpPr>
          <a:xfrm>
            <a:off x="588264" y="-19843"/>
            <a:ext cx="11603738" cy="6877845"/>
            <a:chOff x="588264" y="-19843"/>
            <a:chExt cx="11603738" cy="6877845"/>
          </a:xfrm>
        </p:grpSpPr>
        <p:sp>
          <p:nvSpPr>
            <p:cNvPr id="2" name="Freeform: Shape 1">
              <a:extLst>
                <a:ext uri="{FF2B5EF4-FFF2-40B4-BE49-F238E27FC236}">
                  <a16:creationId xmlns:a16="http://schemas.microsoft.com/office/drawing/2014/main" id="{4FF56B7C-6AC3-5F85-F8F2-09E02ED9360F}"/>
                </a:ext>
              </a:extLst>
            </p:cNvPr>
            <p:cNvSpPr/>
            <p:nvPr userDrawn="1"/>
          </p:nvSpPr>
          <p:spPr bwMode="auto">
            <a:xfrm>
              <a:off x="8656789" y="-19843"/>
              <a:ext cx="3535213" cy="3710836"/>
            </a:xfrm>
            <a:custGeom>
              <a:avLst/>
              <a:gdLst>
                <a:gd name="connsiteX0" fmla="*/ 259737 w 3535213"/>
                <a:gd name="connsiteY0" fmla="*/ 0 h 3710836"/>
                <a:gd name="connsiteX1" fmla="*/ 3535213 w 3535213"/>
                <a:gd name="connsiteY1" fmla="*/ 0 h 3710836"/>
                <a:gd name="connsiteX2" fmla="*/ 3535213 w 3535213"/>
                <a:gd name="connsiteY2" fmla="*/ 3528940 h 3710836"/>
                <a:gd name="connsiteX3" fmla="*/ 3355978 w 3535213"/>
                <a:gd name="connsiteY3" fmla="*/ 3594541 h 3710836"/>
                <a:gd name="connsiteX4" fmla="*/ 2586756 w 3535213"/>
                <a:gd name="connsiteY4" fmla="*/ 3710836 h 3710836"/>
                <a:gd name="connsiteX5" fmla="*/ 0 w 3535213"/>
                <a:gd name="connsiteY5" fmla="*/ 1124080 h 3710836"/>
                <a:gd name="connsiteX6" fmla="*/ 203280 w 3535213"/>
                <a:gd name="connsiteY6" fmla="*/ 117198 h 3710836"/>
                <a:gd name="connsiteX0" fmla="*/ 3535213 w 3626653"/>
                <a:gd name="connsiteY0" fmla="*/ 0 h 3710836"/>
                <a:gd name="connsiteX1" fmla="*/ 3535213 w 3626653"/>
                <a:gd name="connsiteY1" fmla="*/ 3528940 h 3710836"/>
                <a:gd name="connsiteX2" fmla="*/ 3355978 w 3626653"/>
                <a:gd name="connsiteY2" fmla="*/ 3594541 h 3710836"/>
                <a:gd name="connsiteX3" fmla="*/ 2586756 w 3626653"/>
                <a:gd name="connsiteY3" fmla="*/ 3710836 h 3710836"/>
                <a:gd name="connsiteX4" fmla="*/ 0 w 3626653"/>
                <a:gd name="connsiteY4" fmla="*/ 1124080 h 3710836"/>
                <a:gd name="connsiteX5" fmla="*/ 203280 w 3626653"/>
                <a:gd name="connsiteY5" fmla="*/ 117198 h 3710836"/>
                <a:gd name="connsiteX6" fmla="*/ 259737 w 3626653"/>
                <a:gd name="connsiteY6" fmla="*/ 0 h 3710836"/>
                <a:gd name="connsiteX7" fmla="*/ 3626653 w 3626653"/>
                <a:gd name="connsiteY7" fmla="*/ 91440 h 3710836"/>
                <a:gd name="connsiteX0" fmla="*/ 3535213 w 3535213"/>
                <a:gd name="connsiteY0" fmla="*/ 0 h 3710836"/>
                <a:gd name="connsiteX1" fmla="*/ 3535213 w 3535213"/>
                <a:gd name="connsiteY1" fmla="*/ 3528940 h 3710836"/>
                <a:gd name="connsiteX2" fmla="*/ 3355978 w 3535213"/>
                <a:gd name="connsiteY2" fmla="*/ 3594541 h 3710836"/>
                <a:gd name="connsiteX3" fmla="*/ 2586756 w 3535213"/>
                <a:gd name="connsiteY3" fmla="*/ 3710836 h 3710836"/>
                <a:gd name="connsiteX4" fmla="*/ 0 w 3535213"/>
                <a:gd name="connsiteY4" fmla="*/ 1124080 h 3710836"/>
                <a:gd name="connsiteX5" fmla="*/ 203280 w 3535213"/>
                <a:gd name="connsiteY5" fmla="*/ 117198 h 3710836"/>
                <a:gd name="connsiteX6" fmla="*/ 259737 w 3535213"/>
                <a:gd name="connsiteY6" fmla="*/ 0 h 3710836"/>
                <a:gd name="connsiteX0" fmla="*/ 3535213 w 3535213"/>
                <a:gd name="connsiteY0" fmla="*/ 3528940 h 3710836"/>
                <a:gd name="connsiteX1" fmla="*/ 3355978 w 3535213"/>
                <a:gd name="connsiteY1" fmla="*/ 3594541 h 3710836"/>
                <a:gd name="connsiteX2" fmla="*/ 2586756 w 3535213"/>
                <a:gd name="connsiteY2" fmla="*/ 3710836 h 3710836"/>
                <a:gd name="connsiteX3" fmla="*/ 0 w 3535213"/>
                <a:gd name="connsiteY3" fmla="*/ 1124080 h 3710836"/>
                <a:gd name="connsiteX4" fmla="*/ 203280 w 3535213"/>
                <a:gd name="connsiteY4" fmla="*/ 117198 h 3710836"/>
                <a:gd name="connsiteX5" fmla="*/ 259737 w 3535213"/>
                <a:gd name="connsiteY5" fmla="*/ 0 h 3710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35213" h="3710836">
                  <a:moveTo>
                    <a:pt x="3535213" y="3528940"/>
                  </a:moveTo>
                  <a:lnTo>
                    <a:pt x="3355978" y="3594541"/>
                  </a:lnTo>
                  <a:cubicBezTo>
                    <a:pt x="3112981" y="3670121"/>
                    <a:pt x="2854623" y="3710836"/>
                    <a:pt x="2586756" y="3710836"/>
                  </a:cubicBezTo>
                  <a:cubicBezTo>
                    <a:pt x="1158130" y="3710836"/>
                    <a:pt x="0" y="2552706"/>
                    <a:pt x="0" y="1124080"/>
                  </a:cubicBezTo>
                  <a:cubicBezTo>
                    <a:pt x="0" y="766924"/>
                    <a:pt x="72383" y="426673"/>
                    <a:pt x="203280" y="117198"/>
                  </a:cubicBezTo>
                  <a:lnTo>
                    <a:pt x="259737" y="0"/>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3" name="Freeform: Shape 2">
              <a:extLst>
                <a:ext uri="{FF2B5EF4-FFF2-40B4-BE49-F238E27FC236}">
                  <a16:creationId xmlns:a16="http://schemas.microsoft.com/office/drawing/2014/main" id="{7B69A154-D0B4-0D51-4AA9-B8C27F594B27}"/>
                </a:ext>
              </a:extLst>
            </p:cNvPr>
            <p:cNvSpPr/>
            <p:nvPr userDrawn="1"/>
          </p:nvSpPr>
          <p:spPr bwMode="auto">
            <a:xfrm>
              <a:off x="9336669" y="-19842"/>
              <a:ext cx="2855332" cy="3030955"/>
            </a:xfrm>
            <a:custGeom>
              <a:avLst/>
              <a:gdLst>
                <a:gd name="connsiteX0" fmla="*/ 368982 w 2855332"/>
                <a:gd name="connsiteY0" fmla="*/ 0 h 3030955"/>
                <a:gd name="connsiteX1" fmla="*/ 2855332 w 2855332"/>
                <a:gd name="connsiteY1" fmla="*/ 0 h 3030955"/>
                <a:gd name="connsiteX2" fmla="*/ 2855332 w 2855332"/>
                <a:gd name="connsiteY2" fmla="*/ 2776792 h 3030955"/>
                <a:gd name="connsiteX3" fmla="*/ 2815805 w 2855332"/>
                <a:gd name="connsiteY3" fmla="*/ 2800806 h 3030955"/>
                <a:gd name="connsiteX4" fmla="*/ 1906875 w 2855332"/>
                <a:gd name="connsiteY4" fmla="*/ 3030955 h 3030955"/>
                <a:gd name="connsiteX5" fmla="*/ 0 w 2855332"/>
                <a:gd name="connsiteY5" fmla="*/ 1124080 h 3030955"/>
                <a:gd name="connsiteX6" fmla="*/ 325664 w 2855332"/>
                <a:gd name="connsiteY6" fmla="*/ 57928 h 3030955"/>
                <a:gd name="connsiteX0" fmla="*/ 2855332 w 2946772"/>
                <a:gd name="connsiteY0" fmla="*/ 0 h 3030955"/>
                <a:gd name="connsiteX1" fmla="*/ 2855332 w 2946772"/>
                <a:gd name="connsiteY1" fmla="*/ 2776792 h 3030955"/>
                <a:gd name="connsiteX2" fmla="*/ 2815805 w 2946772"/>
                <a:gd name="connsiteY2" fmla="*/ 2800806 h 3030955"/>
                <a:gd name="connsiteX3" fmla="*/ 1906875 w 2946772"/>
                <a:gd name="connsiteY3" fmla="*/ 3030955 h 3030955"/>
                <a:gd name="connsiteX4" fmla="*/ 0 w 2946772"/>
                <a:gd name="connsiteY4" fmla="*/ 1124080 h 3030955"/>
                <a:gd name="connsiteX5" fmla="*/ 325664 w 2946772"/>
                <a:gd name="connsiteY5" fmla="*/ 57928 h 3030955"/>
                <a:gd name="connsiteX6" fmla="*/ 368982 w 2946772"/>
                <a:gd name="connsiteY6" fmla="*/ 0 h 3030955"/>
                <a:gd name="connsiteX7" fmla="*/ 2946772 w 2946772"/>
                <a:gd name="connsiteY7" fmla="*/ 91440 h 3030955"/>
                <a:gd name="connsiteX0" fmla="*/ 2855332 w 2855332"/>
                <a:gd name="connsiteY0" fmla="*/ 0 h 3030955"/>
                <a:gd name="connsiteX1" fmla="*/ 2855332 w 2855332"/>
                <a:gd name="connsiteY1" fmla="*/ 2776792 h 3030955"/>
                <a:gd name="connsiteX2" fmla="*/ 2815805 w 2855332"/>
                <a:gd name="connsiteY2" fmla="*/ 2800806 h 3030955"/>
                <a:gd name="connsiteX3" fmla="*/ 1906875 w 2855332"/>
                <a:gd name="connsiteY3" fmla="*/ 3030955 h 3030955"/>
                <a:gd name="connsiteX4" fmla="*/ 0 w 2855332"/>
                <a:gd name="connsiteY4" fmla="*/ 1124080 h 3030955"/>
                <a:gd name="connsiteX5" fmla="*/ 325664 w 2855332"/>
                <a:gd name="connsiteY5" fmla="*/ 57928 h 3030955"/>
                <a:gd name="connsiteX6" fmla="*/ 368982 w 2855332"/>
                <a:gd name="connsiteY6" fmla="*/ 0 h 3030955"/>
                <a:gd name="connsiteX0" fmla="*/ 2855332 w 2855332"/>
                <a:gd name="connsiteY0" fmla="*/ 2776792 h 3030955"/>
                <a:gd name="connsiteX1" fmla="*/ 2815805 w 2855332"/>
                <a:gd name="connsiteY1" fmla="*/ 2800806 h 3030955"/>
                <a:gd name="connsiteX2" fmla="*/ 1906875 w 2855332"/>
                <a:gd name="connsiteY2" fmla="*/ 3030955 h 3030955"/>
                <a:gd name="connsiteX3" fmla="*/ 0 w 2855332"/>
                <a:gd name="connsiteY3" fmla="*/ 1124080 h 3030955"/>
                <a:gd name="connsiteX4" fmla="*/ 325664 w 2855332"/>
                <a:gd name="connsiteY4" fmla="*/ 57928 h 3030955"/>
                <a:gd name="connsiteX5" fmla="*/ 368982 w 2855332"/>
                <a:gd name="connsiteY5" fmla="*/ 0 h 3030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5332" h="3030955">
                  <a:moveTo>
                    <a:pt x="2855332" y="2776792"/>
                  </a:moveTo>
                  <a:lnTo>
                    <a:pt x="2815805" y="2800806"/>
                  </a:lnTo>
                  <a:cubicBezTo>
                    <a:pt x="2545614" y="2947582"/>
                    <a:pt x="2235981" y="3030955"/>
                    <a:pt x="1906875" y="3030955"/>
                  </a:cubicBezTo>
                  <a:cubicBezTo>
                    <a:pt x="853737" y="3030955"/>
                    <a:pt x="0" y="2177218"/>
                    <a:pt x="0" y="1124080"/>
                  </a:cubicBezTo>
                  <a:cubicBezTo>
                    <a:pt x="0" y="729153"/>
                    <a:pt x="120057" y="362267"/>
                    <a:pt x="325664" y="57928"/>
                  </a:cubicBezTo>
                  <a:lnTo>
                    <a:pt x="368982" y="0"/>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4" name="Freeform: Shape 3">
              <a:extLst>
                <a:ext uri="{FF2B5EF4-FFF2-40B4-BE49-F238E27FC236}">
                  <a16:creationId xmlns:a16="http://schemas.microsoft.com/office/drawing/2014/main" id="{15EC7684-59AE-3EFF-179D-17869CB32BB9}"/>
                </a:ext>
              </a:extLst>
            </p:cNvPr>
            <p:cNvSpPr/>
            <p:nvPr userDrawn="1"/>
          </p:nvSpPr>
          <p:spPr bwMode="auto">
            <a:xfrm>
              <a:off x="8075149" y="-19843"/>
              <a:ext cx="4116853" cy="4292476"/>
            </a:xfrm>
            <a:custGeom>
              <a:avLst/>
              <a:gdLst>
                <a:gd name="connsiteX0" fmla="*/ 209020 w 4116853"/>
                <a:gd name="connsiteY0" fmla="*/ 0 h 4292476"/>
                <a:gd name="connsiteX1" fmla="*/ 4116853 w 4116853"/>
                <a:gd name="connsiteY1" fmla="*/ 0 h 4292476"/>
                <a:gd name="connsiteX2" fmla="*/ 4116853 w 4116853"/>
                <a:gd name="connsiteY2" fmla="*/ 4147735 h 4292476"/>
                <a:gd name="connsiteX3" fmla="*/ 4110580 w 4116853"/>
                <a:gd name="connsiteY3" fmla="*/ 4150031 h 4292476"/>
                <a:gd name="connsiteX4" fmla="*/ 3168396 w 4116853"/>
                <a:gd name="connsiteY4" fmla="*/ 4292476 h 4292476"/>
                <a:gd name="connsiteX5" fmla="*/ 0 w 4116853"/>
                <a:gd name="connsiteY5" fmla="*/ 1124080 h 4292476"/>
                <a:gd name="connsiteX6" fmla="*/ 142445 w 4116853"/>
                <a:gd name="connsiteY6" fmla="*/ 181896 h 4292476"/>
                <a:gd name="connsiteX0" fmla="*/ 4116853 w 4208293"/>
                <a:gd name="connsiteY0" fmla="*/ 0 h 4292476"/>
                <a:gd name="connsiteX1" fmla="*/ 4116853 w 4208293"/>
                <a:gd name="connsiteY1" fmla="*/ 4147735 h 4292476"/>
                <a:gd name="connsiteX2" fmla="*/ 4110580 w 4208293"/>
                <a:gd name="connsiteY2" fmla="*/ 4150031 h 4292476"/>
                <a:gd name="connsiteX3" fmla="*/ 3168396 w 4208293"/>
                <a:gd name="connsiteY3" fmla="*/ 4292476 h 4292476"/>
                <a:gd name="connsiteX4" fmla="*/ 0 w 4208293"/>
                <a:gd name="connsiteY4" fmla="*/ 1124080 h 4292476"/>
                <a:gd name="connsiteX5" fmla="*/ 142445 w 4208293"/>
                <a:gd name="connsiteY5" fmla="*/ 181896 h 4292476"/>
                <a:gd name="connsiteX6" fmla="*/ 209020 w 4208293"/>
                <a:gd name="connsiteY6" fmla="*/ 0 h 4292476"/>
                <a:gd name="connsiteX7" fmla="*/ 4208293 w 4208293"/>
                <a:gd name="connsiteY7" fmla="*/ 91440 h 4292476"/>
                <a:gd name="connsiteX0" fmla="*/ 4116853 w 4116853"/>
                <a:gd name="connsiteY0" fmla="*/ 0 h 4292476"/>
                <a:gd name="connsiteX1" fmla="*/ 4116853 w 4116853"/>
                <a:gd name="connsiteY1" fmla="*/ 4147735 h 4292476"/>
                <a:gd name="connsiteX2" fmla="*/ 4110580 w 4116853"/>
                <a:gd name="connsiteY2" fmla="*/ 4150031 h 4292476"/>
                <a:gd name="connsiteX3" fmla="*/ 3168396 w 4116853"/>
                <a:gd name="connsiteY3" fmla="*/ 4292476 h 4292476"/>
                <a:gd name="connsiteX4" fmla="*/ 0 w 4116853"/>
                <a:gd name="connsiteY4" fmla="*/ 1124080 h 4292476"/>
                <a:gd name="connsiteX5" fmla="*/ 142445 w 4116853"/>
                <a:gd name="connsiteY5" fmla="*/ 181896 h 4292476"/>
                <a:gd name="connsiteX6" fmla="*/ 209020 w 4116853"/>
                <a:gd name="connsiteY6" fmla="*/ 0 h 4292476"/>
                <a:gd name="connsiteX0" fmla="*/ 4116853 w 4116853"/>
                <a:gd name="connsiteY0" fmla="*/ 4147735 h 4292476"/>
                <a:gd name="connsiteX1" fmla="*/ 4110580 w 4116853"/>
                <a:gd name="connsiteY1" fmla="*/ 4150031 h 4292476"/>
                <a:gd name="connsiteX2" fmla="*/ 3168396 w 4116853"/>
                <a:gd name="connsiteY2" fmla="*/ 4292476 h 4292476"/>
                <a:gd name="connsiteX3" fmla="*/ 0 w 4116853"/>
                <a:gd name="connsiteY3" fmla="*/ 1124080 h 4292476"/>
                <a:gd name="connsiteX4" fmla="*/ 142445 w 4116853"/>
                <a:gd name="connsiteY4" fmla="*/ 181896 h 4292476"/>
                <a:gd name="connsiteX5" fmla="*/ 209020 w 4116853"/>
                <a:gd name="connsiteY5" fmla="*/ 0 h 4292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6853" h="4292476">
                  <a:moveTo>
                    <a:pt x="4116853" y="4147735"/>
                  </a:moveTo>
                  <a:lnTo>
                    <a:pt x="4110580" y="4150031"/>
                  </a:lnTo>
                  <a:cubicBezTo>
                    <a:pt x="3812945" y="4242606"/>
                    <a:pt x="3496494" y="4292476"/>
                    <a:pt x="3168396" y="4292476"/>
                  </a:cubicBezTo>
                  <a:cubicBezTo>
                    <a:pt x="1418539" y="4292476"/>
                    <a:pt x="0" y="2873937"/>
                    <a:pt x="0" y="1124080"/>
                  </a:cubicBezTo>
                  <a:cubicBezTo>
                    <a:pt x="0" y="795982"/>
                    <a:pt x="49871" y="479532"/>
                    <a:pt x="142445" y="181896"/>
                  </a:cubicBezTo>
                  <a:lnTo>
                    <a:pt x="209020" y="0"/>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5" name="Freeform: Shape 4">
              <a:extLst>
                <a:ext uri="{FF2B5EF4-FFF2-40B4-BE49-F238E27FC236}">
                  <a16:creationId xmlns:a16="http://schemas.microsoft.com/office/drawing/2014/main" id="{E58DAB05-DACB-9734-B887-A2F2703BA5D8}"/>
                </a:ext>
              </a:extLst>
            </p:cNvPr>
            <p:cNvSpPr/>
            <p:nvPr userDrawn="1"/>
          </p:nvSpPr>
          <p:spPr bwMode="auto">
            <a:xfrm>
              <a:off x="6053384" y="4441439"/>
              <a:ext cx="2998210" cy="2416563"/>
            </a:xfrm>
            <a:custGeom>
              <a:avLst/>
              <a:gdLst>
                <a:gd name="connsiteX0" fmla="*/ 1499105 w 2998210"/>
                <a:gd name="connsiteY0" fmla="*/ 0 h 2416563"/>
                <a:gd name="connsiteX1" fmla="*/ 2998210 w 2998210"/>
                <a:gd name="connsiteY1" fmla="*/ 1499105 h 2416563"/>
                <a:gd name="connsiteX2" fmla="*/ 2742186 w 2998210"/>
                <a:gd name="connsiteY2" fmla="*/ 2337269 h 2416563"/>
                <a:gd name="connsiteX3" fmla="*/ 2682891 w 2998210"/>
                <a:gd name="connsiteY3" fmla="*/ 2416563 h 2416563"/>
                <a:gd name="connsiteX4" fmla="*/ 315319 w 2998210"/>
                <a:gd name="connsiteY4" fmla="*/ 2416563 h 2416563"/>
                <a:gd name="connsiteX5" fmla="*/ 256024 w 2998210"/>
                <a:gd name="connsiteY5" fmla="*/ 2337269 h 2416563"/>
                <a:gd name="connsiteX6" fmla="*/ 0 w 2998210"/>
                <a:gd name="connsiteY6" fmla="*/ 1499105 h 2416563"/>
                <a:gd name="connsiteX7" fmla="*/ 1499105 w 2998210"/>
                <a:gd name="connsiteY7" fmla="*/ 0 h 2416563"/>
                <a:gd name="connsiteX0" fmla="*/ 315319 w 2998210"/>
                <a:gd name="connsiteY0" fmla="*/ 2416563 h 2508003"/>
                <a:gd name="connsiteX1" fmla="*/ 256024 w 2998210"/>
                <a:gd name="connsiteY1" fmla="*/ 2337269 h 2508003"/>
                <a:gd name="connsiteX2" fmla="*/ 0 w 2998210"/>
                <a:gd name="connsiteY2" fmla="*/ 1499105 h 2508003"/>
                <a:gd name="connsiteX3" fmla="*/ 1499105 w 2998210"/>
                <a:gd name="connsiteY3" fmla="*/ 0 h 2508003"/>
                <a:gd name="connsiteX4" fmla="*/ 2998210 w 2998210"/>
                <a:gd name="connsiteY4" fmla="*/ 1499105 h 2508003"/>
                <a:gd name="connsiteX5" fmla="*/ 2742186 w 2998210"/>
                <a:gd name="connsiteY5" fmla="*/ 2337269 h 2508003"/>
                <a:gd name="connsiteX6" fmla="*/ 2682891 w 2998210"/>
                <a:gd name="connsiteY6" fmla="*/ 2416563 h 2508003"/>
                <a:gd name="connsiteX7" fmla="*/ 406759 w 2998210"/>
                <a:gd name="connsiteY7" fmla="*/ 2508003 h 2508003"/>
                <a:gd name="connsiteX0" fmla="*/ 315319 w 2998210"/>
                <a:gd name="connsiteY0" fmla="*/ 2416563 h 2416563"/>
                <a:gd name="connsiteX1" fmla="*/ 256024 w 2998210"/>
                <a:gd name="connsiteY1" fmla="*/ 2337269 h 2416563"/>
                <a:gd name="connsiteX2" fmla="*/ 0 w 2998210"/>
                <a:gd name="connsiteY2" fmla="*/ 1499105 h 2416563"/>
                <a:gd name="connsiteX3" fmla="*/ 1499105 w 2998210"/>
                <a:gd name="connsiteY3" fmla="*/ 0 h 2416563"/>
                <a:gd name="connsiteX4" fmla="*/ 2998210 w 2998210"/>
                <a:gd name="connsiteY4" fmla="*/ 1499105 h 2416563"/>
                <a:gd name="connsiteX5" fmla="*/ 2742186 w 2998210"/>
                <a:gd name="connsiteY5" fmla="*/ 2337269 h 2416563"/>
                <a:gd name="connsiteX6" fmla="*/ 2682891 w 2998210"/>
                <a:gd name="connsiteY6" fmla="*/ 2416563 h 2416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8210" h="2416563">
                  <a:moveTo>
                    <a:pt x="315319" y="2416563"/>
                  </a:moveTo>
                  <a:lnTo>
                    <a:pt x="256024" y="2337269"/>
                  </a:lnTo>
                  <a:cubicBezTo>
                    <a:pt x="94384" y="2098011"/>
                    <a:pt x="0" y="1809580"/>
                    <a:pt x="0" y="1499105"/>
                  </a:cubicBezTo>
                  <a:cubicBezTo>
                    <a:pt x="0" y="671172"/>
                    <a:pt x="671172" y="0"/>
                    <a:pt x="1499105" y="0"/>
                  </a:cubicBezTo>
                  <a:cubicBezTo>
                    <a:pt x="2327038" y="0"/>
                    <a:pt x="2998210" y="671172"/>
                    <a:pt x="2998210" y="1499105"/>
                  </a:cubicBezTo>
                  <a:cubicBezTo>
                    <a:pt x="2998210" y="1809580"/>
                    <a:pt x="2903826" y="2098011"/>
                    <a:pt x="2742186" y="2337269"/>
                  </a:cubicBezTo>
                  <a:lnTo>
                    <a:pt x="2682891" y="2416563"/>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8" name="Oval 7">
              <a:extLst>
                <a:ext uri="{FF2B5EF4-FFF2-40B4-BE49-F238E27FC236}">
                  <a16:creationId xmlns:a16="http://schemas.microsoft.com/office/drawing/2014/main" id="{91049BC6-2551-6593-0811-EC7385B98E0B}"/>
                </a:ext>
                <a:ext uri="{C183D7F6-B498-43B3-948B-1728B52AA6E4}">
                  <adec:decorative xmlns:adec="http://schemas.microsoft.com/office/drawing/2017/decorative" val="1"/>
                </a:ext>
              </a:extLst>
            </p:cNvPr>
            <p:cNvSpPr/>
            <p:nvPr/>
          </p:nvSpPr>
          <p:spPr bwMode="auto">
            <a:xfrm>
              <a:off x="6366264" y="837567"/>
              <a:ext cx="5319396" cy="5319390"/>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9" name="Oval 8">
              <a:extLst>
                <a:ext uri="{FF2B5EF4-FFF2-40B4-BE49-F238E27FC236}">
                  <a16:creationId xmlns:a16="http://schemas.microsoft.com/office/drawing/2014/main" id="{48AB377E-AE25-914C-6AE4-A92EEA23FC30}"/>
                </a:ext>
                <a:ext uri="{C183D7F6-B498-43B3-948B-1728B52AA6E4}">
                  <adec:decorative xmlns:adec="http://schemas.microsoft.com/office/drawing/2017/decorative" val="1"/>
                </a:ext>
              </a:extLst>
            </p:cNvPr>
            <p:cNvSpPr/>
            <p:nvPr/>
          </p:nvSpPr>
          <p:spPr bwMode="auto">
            <a:xfrm>
              <a:off x="6488327" y="959630"/>
              <a:ext cx="5075271" cy="5075265"/>
            </a:xfrm>
            <a:prstGeom prst="ellipse">
              <a:avLst/>
            </a:prstGeom>
            <a:solidFill>
              <a:schemeClr val="bg2">
                <a:lumMod val="90000"/>
                <a:lumOff val="10000"/>
                <a:alpha val="35000"/>
              </a:schemeClr>
            </a:solidFill>
            <a:ln w="6350">
              <a:noFill/>
            </a:ln>
            <a:effectLst>
              <a:outerShdw blurRad="482600" dist="114300" dir="21540000" sx="94000" sy="94000" algn="tl" rotWithShape="0">
                <a:prstClr val="black">
                  <a:alpha val="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13" name="Oval 10_1">
              <a:extLst>
                <a:ext uri="{FF2B5EF4-FFF2-40B4-BE49-F238E27FC236}">
                  <a16:creationId xmlns:a16="http://schemas.microsoft.com/office/drawing/2014/main" id="{C7723D92-2AA2-EF4F-D438-8F19913FD0B8}"/>
                </a:ext>
                <a:ext uri="{C183D7F6-B498-43B3-948B-1728B52AA6E4}">
                  <adec:decorative xmlns:adec="http://schemas.microsoft.com/office/drawing/2017/decorative" val="1"/>
                </a:ext>
              </a:extLst>
            </p:cNvPr>
            <p:cNvSpPr/>
            <p:nvPr userDrawn="1"/>
          </p:nvSpPr>
          <p:spPr bwMode="auto">
            <a:xfrm>
              <a:off x="6698541" y="1169844"/>
              <a:ext cx="4654842" cy="4654836"/>
            </a:xfrm>
            <a:prstGeom prst="ellipse">
              <a:avLst/>
            </a:prstGeom>
            <a:solidFill>
              <a:srgbClr val="9C9C9C">
                <a:alpha val="15000"/>
              </a:srgbClr>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Oval 10_1">
              <a:extLst>
                <a:ext uri="{FF2B5EF4-FFF2-40B4-BE49-F238E27FC236}">
                  <a16:creationId xmlns:a16="http://schemas.microsoft.com/office/drawing/2014/main" id="{42F42E01-DF74-0686-26C2-C15946ACA765}"/>
                </a:ext>
                <a:ext uri="{C183D7F6-B498-43B3-948B-1728B52AA6E4}">
                  <adec:decorative xmlns:adec="http://schemas.microsoft.com/office/drawing/2017/decorative" val="1"/>
                </a:ext>
              </a:extLst>
            </p:cNvPr>
            <p:cNvSpPr>
              <a:spLocks/>
            </p:cNvSpPr>
            <p:nvPr userDrawn="1"/>
          </p:nvSpPr>
          <p:spPr bwMode="auto">
            <a:xfrm>
              <a:off x="6849690" y="1320990"/>
              <a:ext cx="4352544" cy="4352544"/>
            </a:xfrm>
            <a:prstGeom prst="ellipse">
              <a:avLst/>
            </a:prstGeom>
            <a:solidFill>
              <a:schemeClr val="bg1">
                <a:alpha val="67000"/>
              </a:schemeClr>
            </a:solidFill>
            <a:ln w="6350">
              <a:solidFill>
                <a:schemeClr val="bg1"/>
              </a:solidFill>
            </a:ln>
            <a:effectLst>
              <a:outerShdw blurRad="546100" dist="63500" dir="8520000" sx="97000" sy="97000" algn="tl" rotWithShape="0">
                <a:prstClr val="black">
                  <a:alpha val="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 name="Oval 5">
              <a:extLst>
                <a:ext uri="{FF2B5EF4-FFF2-40B4-BE49-F238E27FC236}">
                  <a16:creationId xmlns:a16="http://schemas.microsoft.com/office/drawing/2014/main" id="{E6BE8965-3BA9-1920-25FE-FE8CD2397A41}"/>
                </a:ext>
              </a:extLst>
            </p:cNvPr>
            <p:cNvSpPr/>
            <p:nvPr userDrawn="1"/>
          </p:nvSpPr>
          <p:spPr bwMode="auto">
            <a:xfrm>
              <a:off x="10459531" y="1652980"/>
              <a:ext cx="92752" cy="92752"/>
            </a:xfrm>
            <a:prstGeom prst="ellipse">
              <a:avLst/>
            </a:prstGeom>
            <a:solidFill>
              <a:schemeClr val="accent5"/>
            </a:solidFill>
            <a:ln w="6350">
              <a:noFill/>
              <a:headEnd type="none" w="med" len="med"/>
              <a:tailEnd type="none" w="med" len="med"/>
            </a:ln>
            <a:effectLst>
              <a:outerShdw blurRad="304800" dist="63500" dir="5400000" sx="96000" sy="96000" algn="ctr" rotWithShape="0">
                <a:srgbClr val="000000">
                  <a:alpha val="12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7" name="Oval 6">
              <a:extLst>
                <a:ext uri="{FF2B5EF4-FFF2-40B4-BE49-F238E27FC236}">
                  <a16:creationId xmlns:a16="http://schemas.microsoft.com/office/drawing/2014/main" id="{B95CDADC-BB3F-F218-804E-A374A11BAA31}"/>
                </a:ext>
              </a:extLst>
            </p:cNvPr>
            <p:cNvSpPr/>
            <p:nvPr userDrawn="1"/>
          </p:nvSpPr>
          <p:spPr bwMode="auto">
            <a:xfrm>
              <a:off x="10566938" y="1745732"/>
              <a:ext cx="50126" cy="50124"/>
            </a:xfrm>
            <a:prstGeom prst="ellipse">
              <a:avLst/>
            </a:prstGeom>
            <a:solidFill>
              <a:schemeClr val="accent5"/>
            </a:solidFill>
            <a:ln w="6350">
              <a:noFill/>
              <a:headEnd type="none" w="med" len="med"/>
              <a:tailEnd type="none" w="med" len="med"/>
            </a:ln>
            <a:effectLst>
              <a:outerShdw blurRad="304800" dist="63500" dir="5400000" sx="96000" sy="96000" algn="ctr" rotWithShape="0">
                <a:srgbClr val="000000">
                  <a:alpha val="12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10" name="Oval 9">
              <a:extLst>
                <a:ext uri="{FF2B5EF4-FFF2-40B4-BE49-F238E27FC236}">
                  <a16:creationId xmlns:a16="http://schemas.microsoft.com/office/drawing/2014/main" id="{B4C90B3B-48DE-18C5-8800-54F9FBE8D914}"/>
                </a:ext>
              </a:extLst>
            </p:cNvPr>
            <p:cNvSpPr/>
            <p:nvPr userDrawn="1"/>
          </p:nvSpPr>
          <p:spPr bwMode="auto">
            <a:xfrm>
              <a:off x="6563968" y="4667450"/>
              <a:ext cx="167032" cy="167032"/>
            </a:xfrm>
            <a:prstGeom prst="ellipse">
              <a:avLst/>
            </a:prstGeom>
            <a:gradFill>
              <a:gsLst>
                <a:gs pos="100000">
                  <a:srgbClr val="1081D6"/>
                </a:gs>
                <a:gs pos="20000">
                  <a:srgbClr val="0078D4"/>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65560AA5-FD9B-593F-6CE3-F6A6132C94F8}"/>
                </a:ext>
              </a:extLst>
            </p:cNvPr>
            <p:cNvSpPr/>
            <p:nvPr userDrawn="1"/>
          </p:nvSpPr>
          <p:spPr bwMode="auto">
            <a:xfrm>
              <a:off x="11781207" y="4121816"/>
              <a:ext cx="168806" cy="168806"/>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2" name="Oval 11">
              <a:extLst>
                <a:ext uri="{FF2B5EF4-FFF2-40B4-BE49-F238E27FC236}">
                  <a16:creationId xmlns:a16="http://schemas.microsoft.com/office/drawing/2014/main" id="{F1DFDF5F-71FA-B40E-870B-47D63BED200E}"/>
                </a:ext>
              </a:extLst>
            </p:cNvPr>
            <p:cNvSpPr/>
            <p:nvPr userDrawn="1"/>
          </p:nvSpPr>
          <p:spPr bwMode="auto">
            <a:xfrm>
              <a:off x="8048986" y="478667"/>
              <a:ext cx="150134" cy="150134"/>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cxnSp>
          <p:nvCxnSpPr>
            <p:cNvPr id="17" name="Straight Connector 16">
              <a:extLst>
                <a:ext uri="{FF2B5EF4-FFF2-40B4-BE49-F238E27FC236}">
                  <a16:creationId xmlns:a16="http://schemas.microsoft.com/office/drawing/2014/main" id="{CD35B61E-9F38-7923-7867-5E2F2FB7F5ED}"/>
                </a:ext>
              </a:extLst>
            </p:cNvPr>
            <p:cNvCxnSpPr>
              <a:cxnSpLocks/>
            </p:cNvCxnSpPr>
            <p:nvPr userDrawn="1"/>
          </p:nvCxnSpPr>
          <p:spPr>
            <a:xfrm>
              <a:off x="588264" y="1320990"/>
              <a:ext cx="821436"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grpSp>
      <p:sp>
        <p:nvSpPr>
          <p:cNvPr id="15" name="TextBox 14">
            <a:extLst>
              <a:ext uri="{FF2B5EF4-FFF2-40B4-BE49-F238E27FC236}">
                <a16:creationId xmlns:a16="http://schemas.microsoft.com/office/drawing/2014/main" id="{308E5D05-D1E1-133B-AC63-E5E43E962099}"/>
              </a:ext>
            </a:extLst>
          </p:cNvPr>
          <p:cNvSpPr txBox="1"/>
          <p:nvPr userDrawn="1"/>
        </p:nvSpPr>
        <p:spPr>
          <a:xfrm>
            <a:off x="582613" y="1711824"/>
            <a:ext cx="3406648" cy="307777"/>
          </a:xfrm>
          <a:prstGeom prst="rect">
            <a:avLst/>
          </a:prstGeom>
          <a:noFill/>
        </p:spPr>
        <p:txBody>
          <a:bodyPr wrap="square" lIns="0" tIns="0" rIns="0" bIns="0" rtlCol="0">
            <a:spAutoFit/>
          </a:bodyPr>
          <a:lstStyle/>
          <a:p>
            <a:pPr marL="0" algn="l" defTabSz="914367" rtl="0" eaLnBrk="1" latinLnBrk="0" hangingPunct="1"/>
            <a:r>
              <a:rPr lang="en-US" sz="2000" kern="1200">
                <a:solidFill>
                  <a:schemeClr val="tx1">
                    <a:lumMod val="50000"/>
                    <a:lumOff val="50000"/>
                  </a:schemeClr>
                </a:solidFill>
                <a:effectLst/>
                <a:latin typeface="Segoe Sans Text Semibold" pitchFamily="2" charset="0"/>
                <a:ea typeface="Calibri" panose="020F0502020204030204" pitchFamily="34" charset="0"/>
                <a:cs typeface="Segoe Sans Text Semibold" pitchFamily="2" charset="0"/>
              </a:rPr>
              <a:t>Enablement and Operations </a:t>
            </a:r>
          </a:p>
        </p:txBody>
      </p:sp>
      <p:sp>
        <p:nvSpPr>
          <p:cNvPr id="24" name="Title 23">
            <a:extLst>
              <a:ext uri="{FF2B5EF4-FFF2-40B4-BE49-F238E27FC236}">
                <a16:creationId xmlns:a16="http://schemas.microsoft.com/office/drawing/2014/main" id="{7045EA41-A8A5-2E54-A7CF-3BA66FBE6234}"/>
              </a:ext>
            </a:extLst>
          </p:cNvPr>
          <p:cNvSpPr>
            <a:spLocks noGrp="1"/>
          </p:cNvSpPr>
          <p:nvPr>
            <p:ph type="title"/>
          </p:nvPr>
        </p:nvSpPr>
        <p:spPr>
          <a:xfrm>
            <a:off x="588264" y="2377382"/>
            <a:ext cx="4045168" cy="1130180"/>
          </a:xfrm>
        </p:spPr>
        <p:txBody>
          <a:bodyPr lIns="0" tIns="0" rIns="0" bIns="0" anchor="t">
            <a:spAutoFit/>
          </a:bodyPr>
          <a:lstStyle>
            <a:lvl1pPr>
              <a:defRPr lang="en-US" sz="3600"/>
            </a:lvl1pPr>
          </a:lstStyle>
          <a:p>
            <a:pPr marL="0" lvl="0"/>
            <a:r>
              <a:rPr lang="en-US"/>
              <a:t>Click to edit Master title style</a:t>
            </a:r>
          </a:p>
        </p:txBody>
      </p:sp>
      <p:sp>
        <p:nvSpPr>
          <p:cNvPr id="29" name="Text Placeholder 28">
            <a:extLst>
              <a:ext uri="{FF2B5EF4-FFF2-40B4-BE49-F238E27FC236}">
                <a16:creationId xmlns:a16="http://schemas.microsoft.com/office/drawing/2014/main" id="{C88904CE-5FC7-0094-C488-8592291D5ACF}"/>
              </a:ext>
            </a:extLst>
          </p:cNvPr>
          <p:cNvSpPr>
            <a:spLocks noGrp="1"/>
          </p:cNvSpPr>
          <p:nvPr>
            <p:ph type="body" sz="quarter" idx="20"/>
          </p:nvPr>
        </p:nvSpPr>
        <p:spPr>
          <a:xfrm>
            <a:off x="588963" y="3915348"/>
            <a:ext cx="4044950" cy="332399"/>
          </a:xfrm>
        </p:spPr>
        <p:txBody>
          <a:bodyPr lIns="0" tIns="0" rIns="0" bIns="0"/>
          <a:lstStyle>
            <a:lvl1pPr marL="0" indent="0">
              <a:buNone/>
              <a:defRPr kumimoji="0" lang="en-US" sz="2400" b="0" i="0" u="none" strike="noStrike" cap="none" normalizeH="0" dirty="0" smtClean="0">
                <a:ln>
                  <a:noFill/>
                </a:ln>
                <a:solidFill>
                  <a:schemeClr val="accent1"/>
                </a:solidFill>
                <a:effectLst/>
                <a:uLnTx/>
                <a:uFillTx/>
                <a:latin typeface="+mj-lt"/>
                <a:cs typeface="+mn-cs"/>
              </a:defRPr>
            </a:lvl1pPr>
          </a:lstStyle>
          <a:p>
            <a:pPr marL="137160" lvl="0" indent="-137160" defTabSz="914367">
              <a:lnSpc>
                <a:spcPct val="90000"/>
              </a:lnSpc>
            </a:pPr>
            <a:r>
              <a:rPr lang="en-US"/>
              <a:t>Click to edit Master text styles</a:t>
            </a:r>
          </a:p>
        </p:txBody>
      </p:sp>
      <p:sp>
        <p:nvSpPr>
          <p:cNvPr id="30" name="Text Placeholder 28">
            <a:extLst>
              <a:ext uri="{FF2B5EF4-FFF2-40B4-BE49-F238E27FC236}">
                <a16:creationId xmlns:a16="http://schemas.microsoft.com/office/drawing/2014/main" id="{560C3DA6-4D45-39CD-FCA1-36A49064EE09}"/>
              </a:ext>
            </a:extLst>
          </p:cNvPr>
          <p:cNvSpPr>
            <a:spLocks noGrp="1"/>
          </p:cNvSpPr>
          <p:nvPr>
            <p:ph type="body" sz="quarter" idx="21"/>
          </p:nvPr>
        </p:nvSpPr>
        <p:spPr>
          <a:xfrm>
            <a:off x="588963" y="4441438"/>
            <a:ext cx="4044950" cy="249299"/>
          </a:xfrm>
        </p:spPr>
        <p:txBody>
          <a:bodyPr lIns="0" tIns="0" rIns="0" bIns="0"/>
          <a:lstStyle>
            <a:lvl1pPr marL="0" indent="0">
              <a:buNone/>
              <a:defRPr kumimoji="0" lang="en-US" sz="1800" b="0" i="0" u="none" strike="noStrike" cap="none" normalizeH="0" dirty="0" smtClean="0">
                <a:ln>
                  <a:noFill/>
                </a:ln>
                <a:effectLst/>
                <a:uLnTx/>
                <a:uFillTx/>
                <a:cs typeface="+mn-cs"/>
              </a:defRPr>
            </a:lvl1pPr>
          </a:lstStyle>
          <a:p>
            <a:pPr marL="137160" lvl="0" indent="-137160" defTabSz="914367">
              <a:lnSpc>
                <a:spcPct val="90000"/>
              </a:lnSpc>
            </a:pPr>
            <a:r>
              <a:rPr lang="en-US"/>
              <a:t>Click to edit Master text styles</a:t>
            </a:r>
          </a:p>
        </p:txBody>
      </p:sp>
      <p:sp>
        <p:nvSpPr>
          <p:cNvPr id="23" name="Picture Placeholder 22" descr="This photo is a 'placeholder' only. Drag or drop your photo here, or click and tap the center to insert a photo.">
            <a:extLst>
              <a:ext uri="{FF2B5EF4-FFF2-40B4-BE49-F238E27FC236}">
                <a16:creationId xmlns:a16="http://schemas.microsoft.com/office/drawing/2014/main" id="{DF0F5F8A-636F-1849-2773-63B3566D0B4D}"/>
              </a:ext>
            </a:extLst>
          </p:cNvPr>
          <p:cNvSpPr>
            <a:spLocks noGrp="1"/>
          </p:cNvSpPr>
          <p:nvPr userDrawn="1">
            <p:ph type="pic" sz="quarter" idx="19" hasCustomPrompt="1"/>
          </p:nvPr>
        </p:nvSpPr>
        <p:spPr bwMode="ltGray">
          <a:xfrm>
            <a:off x="6849690" y="1320990"/>
            <a:ext cx="4352544" cy="4352544"/>
          </a:xfrm>
          <a:custGeom>
            <a:avLst/>
            <a:gdLst>
              <a:gd name="connsiteX0" fmla="*/ 2176272 w 4352544"/>
              <a:gd name="connsiteY0" fmla="*/ 0 h 4352544"/>
              <a:gd name="connsiteX1" fmla="*/ 4352544 w 4352544"/>
              <a:gd name="connsiteY1" fmla="*/ 2176272 h 4352544"/>
              <a:gd name="connsiteX2" fmla="*/ 2176272 w 4352544"/>
              <a:gd name="connsiteY2" fmla="*/ 4352544 h 4352544"/>
              <a:gd name="connsiteX3" fmla="*/ 0 w 4352544"/>
              <a:gd name="connsiteY3" fmla="*/ 2176272 h 4352544"/>
              <a:gd name="connsiteX4" fmla="*/ 2176272 w 4352544"/>
              <a:gd name="connsiteY4" fmla="*/ 0 h 4352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2544" h="4352544">
                <a:moveTo>
                  <a:pt x="2176272" y="0"/>
                </a:moveTo>
                <a:cubicBezTo>
                  <a:pt x="3378194" y="0"/>
                  <a:pt x="4352544" y="974350"/>
                  <a:pt x="4352544" y="2176272"/>
                </a:cubicBezTo>
                <a:cubicBezTo>
                  <a:pt x="4352544" y="3378194"/>
                  <a:pt x="3378194" y="4352544"/>
                  <a:pt x="2176272" y="4352544"/>
                </a:cubicBezTo>
                <a:cubicBezTo>
                  <a:pt x="974350" y="4352544"/>
                  <a:pt x="0" y="3378194"/>
                  <a:pt x="0" y="2176272"/>
                </a:cubicBezTo>
                <a:cubicBezTo>
                  <a:pt x="0" y="974350"/>
                  <a:pt x="974350" y="0"/>
                  <a:pt x="2176272" y="0"/>
                </a:cubicBezTo>
                <a:close/>
              </a:path>
            </a:pathLst>
          </a:custGeom>
          <a:blipFill>
            <a:blip r:embed="rId2" cstate="email">
              <a:extLst>
                <a:ext uri="{28A0092B-C50C-407E-A947-70E740481C1C}">
                  <a14:useLocalDpi xmlns:a14="http://schemas.microsoft.com/office/drawing/2010/main"/>
                </a:ext>
              </a:extLst>
            </a:blip>
            <a:srcRect/>
            <a:stretch>
              <a:fillRect t="-6250" b="-6250"/>
            </a:stretch>
          </a:blipFill>
        </p:spPr>
        <p:txBody>
          <a:bodyPr wrap="square"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265465934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20">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74.xml><?xml version="1.0" encoding="utf-8"?>
<p:sldLayout xmlns:a="http://schemas.openxmlformats.org/drawingml/2006/main" xmlns:r="http://schemas.openxmlformats.org/officeDocument/2006/relationships" xmlns:p="http://schemas.openxmlformats.org/presentationml/2006/main" preserve="1" userDrawn="1">
  <p:cSld name="Picture and content_2, Dark background">
    <p:bg>
      <p:bgPr>
        <a:gradFill>
          <a:gsLst>
            <a:gs pos="0">
              <a:schemeClr val="bg2"/>
            </a:gs>
            <a:gs pos="34000">
              <a:schemeClr val="bg2"/>
            </a:gs>
          </a:gsLst>
          <a:lin ang="0" scaled="1"/>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A9A9709-4C66-E368-D528-63E6EB051D33}"/>
              </a:ext>
              <a:ext uri="{C183D7F6-B498-43B3-948B-1728B52AA6E4}">
                <adec:decorative xmlns:adec="http://schemas.microsoft.com/office/drawing/2017/decorative" val="1"/>
              </a:ext>
            </a:extLst>
          </p:cNvPr>
          <p:cNvGrpSpPr/>
          <p:nvPr userDrawn="1"/>
        </p:nvGrpSpPr>
        <p:grpSpPr>
          <a:xfrm>
            <a:off x="-1" y="755049"/>
            <a:ext cx="5787252" cy="6102951"/>
            <a:chOff x="-1" y="755049"/>
            <a:chExt cx="5787252" cy="6102951"/>
          </a:xfrm>
        </p:grpSpPr>
        <p:sp>
          <p:nvSpPr>
            <p:cNvPr id="12" name="Oval 10_1">
              <a:extLst>
                <a:ext uri="{FF2B5EF4-FFF2-40B4-BE49-F238E27FC236}">
                  <a16:creationId xmlns:a16="http://schemas.microsoft.com/office/drawing/2014/main" id="{96CA8C5F-0617-D270-9E1E-B3708CEFC43E}"/>
                </a:ext>
                <a:ext uri="{C183D7F6-B498-43B3-948B-1728B52AA6E4}">
                  <adec:decorative xmlns:adec="http://schemas.microsoft.com/office/drawing/2017/decorative" val="1"/>
                </a:ext>
              </a:extLst>
            </p:cNvPr>
            <p:cNvSpPr/>
            <p:nvPr userDrawn="1"/>
          </p:nvSpPr>
          <p:spPr bwMode="auto">
            <a:xfrm>
              <a:off x="663931" y="965381"/>
              <a:ext cx="4927244" cy="4927238"/>
            </a:xfrm>
            <a:prstGeom prst="ellipse">
              <a:avLst/>
            </a:prstGeom>
            <a:solidFill>
              <a:srgbClr val="9C9C9C">
                <a:alpha val="15000"/>
              </a:srgbClr>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42" name="Freeform: Shape 41">
              <a:extLst>
                <a:ext uri="{FF2B5EF4-FFF2-40B4-BE49-F238E27FC236}">
                  <a16:creationId xmlns:a16="http://schemas.microsoft.com/office/drawing/2014/main" id="{C2165975-6C1F-97C7-ECAD-C5BAD3879C0E}"/>
                </a:ext>
                <a:ext uri="{C183D7F6-B498-43B3-948B-1728B52AA6E4}">
                  <adec:decorative xmlns:adec="http://schemas.microsoft.com/office/drawing/2017/decorative" val="1"/>
                </a:ext>
              </a:extLst>
            </p:cNvPr>
            <p:cNvSpPr/>
            <p:nvPr userDrawn="1"/>
          </p:nvSpPr>
          <p:spPr bwMode="auto">
            <a:xfrm>
              <a:off x="-1" y="4352231"/>
              <a:ext cx="2480187" cy="2505768"/>
            </a:xfrm>
            <a:custGeom>
              <a:avLst/>
              <a:gdLst>
                <a:gd name="connsiteX0" fmla="*/ 939800 w 2480187"/>
                <a:gd name="connsiteY0" fmla="*/ 0 h 2505768"/>
                <a:gd name="connsiteX1" fmla="*/ 2480187 w 2480187"/>
                <a:gd name="connsiteY1" fmla="*/ 1540387 h 2505768"/>
                <a:gd name="connsiteX2" fmla="*/ 2217113 w 2480187"/>
                <a:gd name="connsiteY2" fmla="*/ 2401632 h 2505768"/>
                <a:gd name="connsiteX3" fmla="*/ 2139242 w 2480187"/>
                <a:gd name="connsiteY3" fmla="*/ 2505768 h 2505768"/>
                <a:gd name="connsiteX4" fmla="*/ 0 w 2480187"/>
                <a:gd name="connsiteY4" fmla="*/ 2505768 h 2505768"/>
                <a:gd name="connsiteX5" fmla="*/ 0 w 2480187"/>
                <a:gd name="connsiteY5" fmla="*/ 321817 h 2505768"/>
                <a:gd name="connsiteX6" fmla="*/ 78555 w 2480187"/>
                <a:gd name="connsiteY6" fmla="*/ 263074 h 2505768"/>
                <a:gd name="connsiteX7" fmla="*/ 939800 w 2480187"/>
                <a:gd name="connsiteY7" fmla="*/ 0 h 2505768"/>
                <a:gd name="connsiteX0" fmla="*/ 0 w 2480187"/>
                <a:gd name="connsiteY0" fmla="*/ 2505768 h 2597208"/>
                <a:gd name="connsiteX1" fmla="*/ 0 w 2480187"/>
                <a:gd name="connsiteY1" fmla="*/ 321817 h 2597208"/>
                <a:gd name="connsiteX2" fmla="*/ 78555 w 2480187"/>
                <a:gd name="connsiteY2" fmla="*/ 263074 h 2597208"/>
                <a:gd name="connsiteX3" fmla="*/ 939800 w 2480187"/>
                <a:gd name="connsiteY3" fmla="*/ 0 h 2597208"/>
                <a:gd name="connsiteX4" fmla="*/ 2480187 w 2480187"/>
                <a:gd name="connsiteY4" fmla="*/ 1540387 h 2597208"/>
                <a:gd name="connsiteX5" fmla="*/ 2217113 w 2480187"/>
                <a:gd name="connsiteY5" fmla="*/ 2401632 h 2597208"/>
                <a:gd name="connsiteX6" fmla="*/ 2139242 w 2480187"/>
                <a:gd name="connsiteY6" fmla="*/ 2505768 h 2597208"/>
                <a:gd name="connsiteX7" fmla="*/ 91440 w 2480187"/>
                <a:gd name="connsiteY7" fmla="*/ 2597208 h 2597208"/>
                <a:gd name="connsiteX0" fmla="*/ 0 w 2480187"/>
                <a:gd name="connsiteY0" fmla="*/ 2505768 h 2505768"/>
                <a:gd name="connsiteX1" fmla="*/ 0 w 2480187"/>
                <a:gd name="connsiteY1" fmla="*/ 321817 h 2505768"/>
                <a:gd name="connsiteX2" fmla="*/ 78555 w 2480187"/>
                <a:gd name="connsiteY2" fmla="*/ 263074 h 2505768"/>
                <a:gd name="connsiteX3" fmla="*/ 939800 w 2480187"/>
                <a:gd name="connsiteY3" fmla="*/ 0 h 2505768"/>
                <a:gd name="connsiteX4" fmla="*/ 2480187 w 2480187"/>
                <a:gd name="connsiteY4" fmla="*/ 1540387 h 2505768"/>
                <a:gd name="connsiteX5" fmla="*/ 2217113 w 2480187"/>
                <a:gd name="connsiteY5" fmla="*/ 2401632 h 2505768"/>
                <a:gd name="connsiteX6" fmla="*/ 2139242 w 2480187"/>
                <a:gd name="connsiteY6" fmla="*/ 2505768 h 2505768"/>
                <a:gd name="connsiteX0" fmla="*/ 0 w 2480187"/>
                <a:gd name="connsiteY0" fmla="*/ 321817 h 2505768"/>
                <a:gd name="connsiteX1" fmla="*/ 78555 w 2480187"/>
                <a:gd name="connsiteY1" fmla="*/ 263074 h 2505768"/>
                <a:gd name="connsiteX2" fmla="*/ 939800 w 2480187"/>
                <a:gd name="connsiteY2" fmla="*/ 0 h 2505768"/>
                <a:gd name="connsiteX3" fmla="*/ 2480187 w 2480187"/>
                <a:gd name="connsiteY3" fmla="*/ 1540387 h 2505768"/>
                <a:gd name="connsiteX4" fmla="*/ 2217113 w 2480187"/>
                <a:gd name="connsiteY4" fmla="*/ 2401632 h 2505768"/>
                <a:gd name="connsiteX5" fmla="*/ 2139242 w 2480187"/>
                <a:gd name="connsiteY5" fmla="*/ 2505768 h 250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0187" h="2505768">
                  <a:moveTo>
                    <a:pt x="0" y="321817"/>
                  </a:moveTo>
                  <a:lnTo>
                    <a:pt x="78555" y="263074"/>
                  </a:lnTo>
                  <a:cubicBezTo>
                    <a:pt x="324403" y="96983"/>
                    <a:pt x="620776" y="0"/>
                    <a:pt x="939800" y="0"/>
                  </a:cubicBezTo>
                  <a:cubicBezTo>
                    <a:pt x="1790532" y="0"/>
                    <a:pt x="2480187" y="689655"/>
                    <a:pt x="2480187" y="1540387"/>
                  </a:cubicBezTo>
                  <a:cubicBezTo>
                    <a:pt x="2480187" y="1859412"/>
                    <a:pt x="2383204" y="2155785"/>
                    <a:pt x="2217113" y="2401632"/>
                  </a:cubicBezTo>
                  <a:lnTo>
                    <a:pt x="2139242" y="2505768"/>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43" name="Freeform: Shape 42">
              <a:extLst>
                <a:ext uri="{FF2B5EF4-FFF2-40B4-BE49-F238E27FC236}">
                  <a16:creationId xmlns:a16="http://schemas.microsoft.com/office/drawing/2014/main" id="{8004EF3F-D951-AA8A-DA44-E365D535BF7C}"/>
                </a:ext>
                <a:ext uri="{C183D7F6-B498-43B3-948B-1728B52AA6E4}">
                  <adec:decorative xmlns:adec="http://schemas.microsoft.com/office/drawing/2017/decorative" val="1"/>
                </a:ext>
              </a:extLst>
            </p:cNvPr>
            <p:cNvSpPr/>
            <p:nvPr userDrawn="1"/>
          </p:nvSpPr>
          <p:spPr bwMode="auto">
            <a:xfrm>
              <a:off x="0" y="3755879"/>
              <a:ext cx="3076541" cy="3102121"/>
            </a:xfrm>
            <a:custGeom>
              <a:avLst/>
              <a:gdLst>
                <a:gd name="connsiteX0" fmla="*/ 939800 w 3076541"/>
                <a:gd name="connsiteY0" fmla="*/ 0 h 3102121"/>
                <a:gd name="connsiteX1" fmla="*/ 3076541 w 3076541"/>
                <a:gd name="connsiteY1" fmla="*/ 2136741 h 3102121"/>
                <a:gd name="connsiteX2" fmla="*/ 2908625 w 3076541"/>
                <a:gd name="connsiteY2" fmla="*/ 2968457 h 3102121"/>
                <a:gd name="connsiteX3" fmla="*/ 2844236 w 3076541"/>
                <a:gd name="connsiteY3" fmla="*/ 3102121 h 3102121"/>
                <a:gd name="connsiteX4" fmla="*/ 0 w 3076541"/>
                <a:gd name="connsiteY4" fmla="*/ 3102121 h 3102121"/>
                <a:gd name="connsiteX5" fmla="*/ 0 w 3076541"/>
                <a:gd name="connsiteY5" fmla="*/ 219983 h 3102121"/>
                <a:gd name="connsiteX6" fmla="*/ 108084 w 3076541"/>
                <a:gd name="connsiteY6" fmla="*/ 167916 h 3102121"/>
                <a:gd name="connsiteX7" fmla="*/ 939800 w 3076541"/>
                <a:gd name="connsiteY7" fmla="*/ 0 h 3102121"/>
                <a:gd name="connsiteX0" fmla="*/ 0 w 3076541"/>
                <a:gd name="connsiteY0" fmla="*/ 3102121 h 3193561"/>
                <a:gd name="connsiteX1" fmla="*/ 0 w 3076541"/>
                <a:gd name="connsiteY1" fmla="*/ 219983 h 3193561"/>
                <a:gd name="connsiteX2" fmla="*/ 108084 w 3076541"/>
                <a:gd name="connsiteY2" fmla="*/ 167916 h 3193561"/>
                <a:gd name="connsiteX3" fmla="*/ 939800 w 3076541"/>
                <a:gd name="connsiteY3" fmla="*/ 0 h 3193561"/>
                <a:gd name="connsiteX4" fmla="*/ 3076541 w 3076541"/>
                <a:gd name="connsiteY4" fmla="*/ 2136741 h 3193561"/>
                <a:gd name="connsiteX5" fmla="*/ 2908625 w 3076541"/>
                <a:gd name="connsiteY5" fmla="*/ 2968457 h 3193561"/>
                <a:gd name="connsiteX6" fmla="*/ 2844236 w 3076541"/>
                <a:gd name="connsiteY6" fmla="*/ 3102121 h 3193561"/>
                <a:gd name="connsiteX7" fmla="*/ 91440 w 3076541"/>
                <a:gd name="connsiteY7" fmla="*/ 3193561 h 3193561"/>
                <a:gd name="connsiteX0" fmla="*/ 0 w 3076541"/>
                <a:gd name="connsiteY0" fmla="*/ 3102121 h 3102121"/>
                <a:gd name="connsiteX1" fmla="*/ 0 w 3076541"/>
                <a:gd name="connsiteY1" fmla="*/ 219983 h 3102121"/>
                <a:gd name="connsiteX2" fmla="*/ 108084 w 3076541"/>
                <a:gd name="connsiteY2" fmla="*/ 167916 h 3102121"/>
                <a:gd name="connsiteX3" fmla="*/ 939800 w 3076541"/>
                <a:gd name="connsiteY3" fmla="*/ 0 h 3102121"/>
                <a:gd name="connsiteX4" fmla="*/ 3076541 w 3076541"/>
                <a:gd name="connsiteY4" fmla="*/ 2136741 h 3102121"/>
                <a:gd name="connsiteX5" fmla="*/ 2908625 w 3076541"/>
                <a:gd name="connsiteY5" fmla="*/ 2968457 h 3102121"/>
                <a:gd name="connsiteX6" fmla="*/ 2844236 w 3076541"/>
                <a:gd name="connsiteY6" fmla="*/ 3102121 h 3102121"/>
                <a:gd name="connsiteX0" fmla="*/ 0 w 3076541"/>
                <a:gd name="connsiteY0" fmla="*/ 219983 h 3102121"/>
                <a:gd name="connsiteX1" fmla="*/ 108084 w 3076541"/>
                <a:gd name="connsiteY1" fmla="*/ 167916 h 3102121"/>
                <a:gd name="connsiteX2" fmla="*/ 939800 w 3076541"/>
                <a:gd name="connsiteY2" fmla="*/ 0 h 3102121"/>
                <a:gd name="connsiteX3" fmla="*/ 3076541 w 3076541"/>
                <a:gd name="connsiteY3" fmla="*/ 2136741 h 3102121"/>
                <a:gd name="connsiteX4" fmla="*/ 2908625 w 3076541"/>
                <a:gd name="connsiteY4" fmla="*/ 2968457 h 3102121"/>
                <a:gd name="connsiteX5" fmla="*/ 2844236 w 3076541"/>
                <a:gd name="connsiteY5" fmla="*/ 3102121 h 3102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6541" h="3102121">
                  <a:moveTo>
                    <a:pt x="0" y="219983"/>
                  </a:moveTo>
                  <a:lnTo>
                    <a:pt x="108084" y="167916"/>
                  </a:lnTo>
                  <a:cubicBezTo>
                    <a:pt x="363720" y="59791"/>
                    <a:pt x="644778" y="0"/>
                    <a:pt x="939800" y="0"/>
                  </a:cubicBezTo>
                  <a:cubicBezTo>
                    <a:pt x="2119889" y="0"/>
                    <a:pt x="3076541" y="956652"/>
                    <a:pt x="3076541" y="2136741"/>
                  </a:cubicBezTo>
                  <a:cubicBezTo>
                    <a:pt x="3076541" y="2431764"/>
                    <a:pt x="3016750" y="2712821"/>
                    <a:pt x="2908625" y="2968457"/>
                  </a:cubicBezTo>
                  <a:lnTo>
                    <a:pt x="2844236" y="3102121"/>
                  </a:lnTo>
                </a:path>
              </a:pathLst>
            </a:cu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8" name="Arc 7">
              <a:extLst>
                <a:ext uri="{FF2B5EF4-FFF2-40B4-BE49-F238E27FC236}">
                  <a16:creationId xmlns:a16="http://schemas.microsoft.com/office/drawing/2014/main" id="{91049BC6-2551-6593-0811-EC7385B98E0B}"/>
                </a:ext>
                <a:ext uri="{C183D7F6-B498-43B3-948B-1728B52AA6E4}">
                  <adec:decorative xmlns:adec="http://schemas.microsoft.com/office/drawing/2017/decorative" val="1"/>
                </a:ext>
              </a:extLst>
            </p:cNvPr>
            <p:cNvSpPr/>
            <p:nvPr userDrawn="1"/>
          </p:nvSpPr>
          <p:spPr bwMode="auto">
            <a:xfrm>
              <a:off x="467855" y="769305"/>
              <a:ext cx="5319396" cy="5319390"/>
            </a:xfrm>
            <a:prstGeom prst="arc">
              <a:avLst>
                <a:gd name="adj1" fmla="val 5488788"/>
                <a:gd name="adj2" fmla="val 4229563"/>
              </a:avLst>
            </a:prstGeom>
            <a:noFill/>
            <a:ln w="22225" cap="flat" cmpd="sng" algn="ctr">
              <a:solidFill>
                <a:srgbClr val="9C9C9C"/>
              </a:solidFill>
              <a:prstDash val="solid"/>
              <a:headEnd type="none" w="med" len="med"/>
              <a:tailEnd type="none" w="med" len="med"/>
            </a:ln>
            <a:effectLst>
              <a:outerShdw blurRad="50800" dist="190500" dir="2700000" algn="tl"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6" name="Oval 15">
              <a:extLst>
                <a:ext uri="{FF2B5EF4-FFF2-40B4-BE49-F238E27FC236}">
                  <a16:creationId xmlns:a16="http://schemas.microsoft.com/office/drawing/2014/main" id="{02446B6C-4C5D-9AFF-8A2F-C6C6C3EA6367}"/>
                </a:ext>
              </a:extLst>
            </p:cNvPr>
            <p:cNvSpPr/>
            <p:nvPr userDrawn="1"/>
          </p:nvSpPr>
          <p:spPr bwMode="auto">
            <a:xfrm>
              <a:off x="416232" y="3723422"/>
              <a:ext cx="150872" cy="150872"/>
            </a:xfrm>
            <a:prstGeom prst="ellipse">
              <a:avLst/>
            </a:pr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9" name="Oval 18">
              <a:extLst>
                <a:ext uri="{FF2B5EF4-FFF2-40B4-BE49-F238E27FC236}">
                  <a16:creationId xmlns:a16="http://schemas.microsoft.com/office/drawing/2014/main" id="{BCE413C8-C610-94D1-9B05-EB0710BEC965}"/>
                </a:ext>
              </a:extLst>
            </p:cNvPr>
            <p:cNvSpPr/>
            <p:nvPr userDrawn="1"/>
          </p:nvSpPr>
          <p:spPr bwMode="auto">
            <a:xfrm>
              <a:off x="3994479" y="5795519"/>
              <a:ext cx="194198" cy="194198"/>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5" name="Oval 10_1">
              <a:extLst>
                <a:ext uri="{FF2B5EF4-FFF2-40B4-BE49-F238E27FC236}">
                  <a16:creationId xmlns:a16="http://schemas.microsoft.com/office/drawing/2014/main" id="{81E3129D-3B6C-F45B-535C-53EAB1F4515F}"/>
                </a:ext>
                <a:ext uri="{C183D7F6-B498-43B3-948B-1728B52AA6E4}">
                  <adec:decorative xmlns:adec="http://schemas.microsoft.com/office/drawing/2017/decorative" val="1"/>
                </a:ext>
              </a:extLst>
            </p:cNvPr>
            <p:cNvSpPr>
              <a:spLocks/>
            </p:cNvSpPr>
            <p:nvPr userDrawn="1"/>
          </p:nvSpPr>
          <p:spPr bwMode="auto">
            <a:xfrm>
              <a:off x="921896" y="1223343"/>
              <a:ext cx="4411314" cy="4411314"/>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32" name="Oval 31">
              <a:extLst>
                <a:ext uri="{FF2B5EF4-FFF2-40B4-BE49-F238E27FC236}">
                  <a16:creationId xmlns:a16="http://schemas.microsoft.com/office/drawing/2014/main" id="{7D4CFAA4-2D2B-45F0-EC48-A8136666F5D5}"/>
                </a:ext>
              </a:extLst>
            </p:cNvPr>
            <p:cNvSpPr/>
            <p:nvPr userDrawn="1"/>
          </p:nvSpPr>
          <p:spPr bwMode="auto">
            <a:xfrm>
              <a:off x="3817546" y="5900764"/>
              <a:ext cx="144572" cy="144572"/>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33" name="Oval 32">
              <a:extLst>
                <a:ext uri="{FF2B5EF4-FFF2-40B4-BE49-F238E27FC236}">
                  <a16:creationId xmlns:a16="http://schemas.microsoft.com/office/drawing/2014/main" id="{3BDD4CEB-2CE8-9327-83CD-7A09C28011F1}"/>
                </a:ext>
              </a:extLst>
            </p:cNvPr>
            <p:cNvSpPr/>
            <p:nvPr userDrawn="1"/>
          </p:nvSpPr>
          <p:spPr bwMode="auto">
            <a:xfrm>
              <a:off x="3687383" y="5975500"/>
              <a:ext cx="81930" cy="81930"/>
            </a:xfrm>
            <a:prstGeom prst="ellipse">
              <a:avLst/>
            </a:pr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34" name="Oval 33">
              <a:extLst>
                <a:ext uri="{FF2B5EF4-FFF2-40B4-BE49-F238E27FC236}">
                  <a16:creationId xmlns:a16="http://schemas.microsoft.com/office/drawing/2014/main" id="{7CF30574-6135-9CA2-F9DA-842E394550A1}"/>
                </a:ext>
              </a:extLst>
            </p:cNvPr>
            <p:cNvSpPr/>
            <p:nvPr userDrawn="1"/>
          </p:nvSpPr>
          <p:spPr bwMode="auto">
            <a:xfrm>
              <a:off x="3517779" y="755049"/>
              <a:ext cx="93712" cy="93712"/>
            </a:xfrm>
            <a:prstGeom prst="ellipse">
              <a:avLst/>
            </a:pr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 name="Arc 7_1">
              <a:extLst>
                <a:ext uri="{FF2B5EF4-FFF2-40B4-BE49-F238E27FC236}">
                  <a16:creationId xmlns:a16="http://schemas.microsoft.com/office/drawing/2014/main" id="{F640106D-EC96-C955-09A7-BBA1F1DF0904}"/>
                </a:ext>
                <a:ext uri="{C183D7F6-B498-43B3-948B-1728B52AA6E4}">
                  <adec:decorative xmlns:adec="http://schemas.microsoft.com/office/drawing/2017/decorative" val="1"/>
                </a:ext>
              </a:extLst>
            </p:cNvPr>
            <p:cNvSpPr/>
            <p:nvPr userDrawn="1"/>
          </p:nvSpPr>
          <p:spPr bwMode="auto">
            <a:xfrm>
              <a:off x="467855" y="769305"/>
              <a:ext cx="5319396" cy="5319390"/>
            </a:xfrm>
            <a:prstGeom prst="arc">
              <a:avLst>
                <a:gd name="adj1" fmla="val 5488788"/>
                <a:gd name="adj2" fmla="val 7900716"/>
              </a:avLst>
            </a:prstGeom>
            <a:ln w="47625" cap="rnd">
              <a:solidFill>
                <a:schemeClr val="accent5"/>
              </a:solidFill>
              <a:headEnd type="none" w="lg" len="med"/>
              <a:tailEnd type="none" w="lg" len="med"/>
            </a:ln>
            <a:effectLst>
              <a:outerShdw blurRad="152400" dist="63500" sx="98000" sy="98000" algn="ctr" rotWithShape="0">
                <a:prstClr val="black">
                  <a:alpha val="7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lvl="0" algn="ctr"/>
              <a:endParaRPr lang="en-US" err="1"/>
            </a:p>
          </p:txBody>
        </p:sp>
      </p:grpSp>
      <p:sp>
        <p:nvSpPr>
          <p:cNvPr id="24" name="Title 23">
            <a:extLst>
              <a:ext uri="{FF2B5EF4-FFF2-40B4-BE49-F238E27FC236}">
                <a16:creationId xmlns:a16="http://schemas.microsoft.com/office/drawing/2014/main" id="{7045EA41-A8A5-2E54-A7CF-3BA66FBE6234}"/>
              </a:ext>
            </a:extLst>
          </p:cNvPr>
          <p:cNvSpPr>
            <a:spLocks noGrp="1"/>
          </p:cNvSpPr>
          <p:nvPr userDrawn="1">
            <p:ph type="title"/>
          </p:nvPr>
        </p:nvSpPr>
        <p:spPr>
          <a:xfrm>
            <a:off x="6404051" y="1907482"/>
            <a:ext cx="4045168" cy="1130180"/>
          </a:xfrm>
        </p:spPr>
        <p:txBody>
          <a:bodyPr lIns="0" tIns="0" rIns="0" bIns="0" anchor="t">
            <a:spAutoFit/>
          </a:bodyPr>
          <a:lstStyle>
            <a:lvl1pPr>
              <a:defRPr lang="en-US" sz="3600"/>
            </a:lvl1pPr>
          </a:lstStyle>
          <a:p>
            <a:pPr marL="0" lvl="0"/>
            <a:r>
              <a:rPr lang="en-US"/>
              <a:t>Click to edit Master title style</a:t>
            </a:r>
          </a:p>
        </p:txBody>
      </p:sp>
      <p:sp>
        <p:nvSpPr>
          <p:cNvPr id="23" name="Picture Placeholder 22" descr="This photo is a 'placeholder' only. Drag or drop your photo here, or click and tap the center to insert a photo.">
            <a:extLst>
              <a:ext uri="{FF2B5EF4-FFF2-40B4-BE49-F238E27FC236}">
                <a16:creationId xmlns:a16="http://schemas.microsoft.com/office/drawing/2014/main" id="{DF0F5F8A-636F-1849-2773-63B3566D0B4D}"/>
              </a:ext>
            </a:extLst>
          </p:cNvPr>
          <p:cNvSpPr>
            <a:spLocks noGrp="1"/>
          </p:cNvSpPr>
          <p:nvPr userDrawn="1">
            <p:ph type="pic" sz="quarter" idx="19" hasCustomPrompt="1"/>
          </p:nvPr>
        </p:nvSpPr>
        <p:spPr bwMode="ltGray">
          <a:xfrm>
            <a:off x="921896" y="1223342"/>
            <a:ext cx="4411314" cy="4411314"/>
          </a:xfrm>
          <a:custGeom>
            <a:avLst/>
            <a:gdLst>
              <a:gd name="connsiteX0" fmla="*/ 2176272 w 4352544"/>
              <a:gd name="connsiteY0" fmla="*/ 0 h 4352544"/>
              <a:gd name="connsiteX1" fmla="*/ 4352544 w 4352544"/>
              <a:gd name="connsiteY1" fmla="*/ 2176272 h 4352544"/>
              <a:gd name="connsiteX2" fmla="*/ 2176272 w 4352544"/>
              <a:gd name="connsiteY2" fmla="*/ 4352544 h 4352544"/>
              <a:gd name="connsiteX3" fmla="*/ 0 w 4352544"/>
              <a:gd name="connsiteY3" fmla="*/ 2176272 h 4352544"/>
              <a:gd name="connsiteX4" fmla="*/ 2176272 w 4352544"/>
              <a:gd name="connsiteY4" fmla="*/ 0 h 4352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2544" h="4352544">
                <a:moveTo>
                  <a:pt x="2176272" y="0"/>
                </a:moveTo>
                <a:cubicBezTo>
                  <a:pt x="3378194" y="0"/>
                  <a:pt x="4352544" y="974350"/>
                  <a:pt x="4352544" y="2176272"/>
                </a:cubicBezTo>
                <a:cubicBezTo>
                  <a:pt x="4352544" y="3378194"/>
                  <a:pt x="3378194" y="4352544"/>
                  <a:pt x="2176272" y="4352544"/>
                </a:cubicBezTo>
                <a:cubicBezTo>
                  <a:pt x="974350" y="4352544"/>
                  <a:pt x="0" y="3378194"/>
                  <a:pt x="0" y="2176272"/>
                </a:cubicBezTo>
                <a:cubicBezTo>
                  <a:pt x="0" y="974350"/>
                  <a:pt x="974350" y="0"/>
                  <a:pt x="2176272" y="0"/>
                </a:cubicBezTo>
                <a:close/>
              </a:path>
            </a:pathLst>
          </a:custGeom>
          <a:blipFill>
            <a:blip r:embed="rId2" cstate="email">
              <a:extLst>
                <a:ext uri="{28A0092B-C50C-407E-A947-70E740481C1C}">
                  <a14:useLocalDpi xmlns:a14="http://schemas.microsoft.com/office/drawing/2010/main"/>
                </a:ext>
              </a:extLst>
            </a:blip>
            <a:srcRect/>
            <a:stretch>
              <a:fillRect t="-6250" b="-6250"/>
            </a:stretch>
          </a:blipFill>
        </p:spPr>
        <p:txBody>
          <a:bodyPr wrap="square"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
        <p:nvSpPr>
          <p:cNvPr id="3" name="TextBox 2">
            <a:extLst>
              <a:ext uri="{FF2B5EF4-FFF2-40B4-BE49-F238E27FC236}">
                <a16:creationId xmlns:a16="http://schemas.microsoft.com/office/drawing/2014/main" id="{7351609F-9C03-4B32-92B3-A1E6A28E799A}"/>
              </a:ext>
            </a:extLst>
          </p:cNvPr>
          <p:cNvSpPr txBox="1"/>
          <p:nvPr userDrawn="1"/>
        </p:nvSpPr>
        <p:spPr>
          <a:xfrm>
            <a:off x="6404051" y="1450656"/>
            <a:ext cx="3406648" cy="307777"/>
          </a:xfrm>
          <a:prstGeom prst="rect">
            <a:avLst/>
          </a:prstGeom>
          <a:noFill/>
        </p:spPr>
        <p:txBody>
          <a:bodyPr wrap="square" lIns="0" tIns="0" rIns="0" bIns="0" rtlCol="0">
            <a:spAutoFit/>
          </a:bodyPr>
          <a:lstStyle/>
          <a:p>
            <a:pPr marL="0" algn="l" defTabSz="914367" rtl="0" eaLnBrk="1" latinLnBrk="0" hangingPunct="1"/>
            <a:r>
              <a:rPr lang="en-US" sz="2000" kern="1200">
                <a:solidFill>
                  <a:schemeClr val="tx1">
                    <a:lumMod val="50000"/>
                    <a:lumOff val="50000"/>
                  </a:schemeClr>
                </a:solidFill>
                <a:effectLst/>
                <a:latin typeface="Segoe Sans Text Semibold" pitchFamily="2" charset="0"/>
                <a:ea typeface="Calibri" panose="020F0502020204030204" pitchFamily="34" charset="0"/>
                <a:cs typeface="Segoe Sans Text Semibold" pitchFamily="2" charset="0"/>
              </a:rPr>
              <a:t>Enablement and Operations </a:t>
            </a:r>
          </a:p>
        </p:txBody>
      </p:sp>
      <p:sp>
        <p:nvSpPr>
          <p:cNvPr id="29" name="Text Placeholder 28">
            <a:extLst>
              <a:ext uri="{FF2B5EF4-FFF2-40B4-BE49-F238E27FC236}">
                <a16:creationId xmlns:a16="http://schemas.microsoft.com/office/drawing/2014/main" id="{C88904CE-5FC7-0094-C488-8592291D5ACF}"/>
              </a:ext>
            </a:extLst>
          </p:cNvPr>
          <p:cNvSpPr>
            <a:spLocks noGrp="1"/>
          </p:cNvSpPr>
          <p:nvPr userDrawn="1">
            <p:ph type="body" sz="quarter" idx="20"/>
          </p:nvPr>
        </p:nvSpPr>
        <p:spPr>
          <a:xfrm>
            <a:off x="6404750" y="3276643"/>
            <a:ext cx="4044950" cy="332399"/>
          </a:xfrm>
        </p:spPr>
        <p:txBody>
          <a:bodyPr lIns="0" tIns="0" rIns="0" bIns="0"/>
          <a:lstStyle>
            <a:lvl1pPr marL="0" indent="0">
              <a:buNone/>
              <a:defRPr kumimoji="0" lang="en-US" sz="2400" b="0" i="0" u="none" strike="noStrike" cap="none" normalizeH="0" dirty="0" smtClean="0">
                <a:ln>
                  <a:noFill/>
                </a:ln>
                <a:solidFill>
                  <a:schemeClr val="accent1"/>
                </a:solidFill>
                <a:effectLst/>
                <a:uLnTx/>
                <a:uFillTx/>
                <a:latin typeface="+mj-lt"/>
                <a:cs typeface="+mn-cs"/>
              </a:defRPr>
            </a:lvl1pPr>
          </a:lstStyle>
          <a:p>
            <a:pPr marL="137160" lvl="0" indent="-137160" defTabSz="914367">
              <a:lnSpc>
                <a:spcPct val="90000"/>
              </a:lnSpc>
            </a:pPr>
            <a:r>
              <a:rPr lang="en-US"/>
              <a:t>Click to edit Master text styles</a:t>
            </a:r>
          </a:p>
        </p:txBody>
      </p:sp>
      <p:sp>
        <p:nvSpPr>
          <p:cNvPr id="30" name="Text Placeholder 28">
            <a:extLst>
              <a:ext uri="{FF2B5EF4-FFF2-40B4-BE49-F238E27FC236}">
                <a16:creationId xmlns:a16="http://schemas.microsoft.com/office/drawing/2014/main" id="{560C3DA6-4D45-39CD-FCA1-36A49064EE09}"/>
              </a:ext>
            </a:extLst>
          </p:cNvPr>
          <p:cNvSpPr>
            <a:spLocks noGrp="1"/>
          </p:cNvSpPr>
          <p:nvPr userDrawn="1">
            <p:ph type="body" sz="quarter" idx="21"/>
          </p:nvPr>
        </p:nvSpPr>
        <p:spPr>
          <a:xfrm>
            <a:off x="6404750" y="3802733"/>
            <a:ext cx="4044950" cy="249299"/>
          </a:xfrm>
        </p:spPr>
        <p:txBody>
          <a:bodyPr lIns="0" tIns="0" rIns="0" bIns="0"/>
          <a:lstStyle>
            <a:lvl1pPr marL="0" indent="0">
              <a:buNone/>
              <a:defRPr kumimoji="0" lang="en-US" sz="1800" b="0" i="0" u="none" strike="noStrike" cap="none" normalizeH="0" dirty="0" smtClean="0">
                <a:ln>
                  <a:noFill/>
                </a:ln>
                <a:effectLst/>
                <a:uLnTx/>
                <a:uFillTx/>
                <a:cs typeface="+mn-cs"/>
              </a:defRPr>
            </a:lvl1pPr>
          </a:lstStyle>
          <a:p>
            <a:pPr marL="137160" lvl="0" indent="-137160" defTabSz="914367">
              <a:lnSpc>
                <a:spcPct val="90000"/>
              </a:lnSpc>
            </a:pPr>
            <a:r>
              <a:rPr lang="en-US"/>
              <a:t>Click to edit Master text styles</a:t>
            </a:r>
          </a:p>
        </p:txBody>
      </p:sp>
    </p:spTree>
    <p:extLst>
      <p:ext uri="{BB962C8B-B14F-4D97-AF65-F5344CB8AC3E}">
        <p14:creationId xmlns:p14="http://schemas.microsoft.com/office/powerpoint/2010/main" val="274796241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75.xml><?xml version="1.0" encoding="utf-8"?>
<p:sldLayout xmlns:a="http://schemas.openxmlformats.org/drawingml/2006/main" xmlns:r="http://schemas.openxmlformats.org/officeDocument/2006/relationships" xmlns:p="http://schemas.openxmlformats.org/presentationml/2006/main" preserve="1" userDrawn="1">
  <p:cSld name="Title only with Subheads and  3 row content, dark backgroun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6959DDB2-52E7-646B-BA79-BF7A16435C20}"/>
              </a:ext>
            </a:extLst>
          </p:cNvPr>
          <p:cNvSpPr>
            <a:spLocks/>
          </p:cNvSpPr>
          <p:nvPr userDrawn="1"/>
        </p:nvSpPr>
        <p:spPr bwMode="auto">
          <a:xfrm>
            <a:off x="1433063" y="2579261"/>
            <a:ext cx="10166799" cy="3639598"/>
          </a:xfrm>
          <a:prstGeom prst="roundRect">
            <a:avLst>
              <a:gd name="adj" fmla="val 4857"/>
            </a:avLst>
          </a:prstGeom>
          <a:noFill/>
          <a:ln w="6350">
            <a:solidFill>
              <a:schemeClr val="accent5"/>
            </a:solidFill>
          </a:ln>
          <a:effectLst>
            <a:outerShdw blurRad="50800" dist="889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IN" sz="1800"/>
          </a:p>
        </p:txBody>
      </p:sp>
      <p:sp>
        <p:nvSpPr>
          <p:cNvPr id="16" name="Rectangle: Top Corners Rounded 15">
            <a:extLst>
              <a:ext uri="{FF2B5EF4-FFF2-40B4-BE49-F238E27FC236}">
                <a16:creationId xmlns:a16="http://schemas.microsoft.com/office/drawing/2014/main" id="{F5B5716C-6A4D-240B-DA77-C5B79F04835E}"/>
              </a:ext>
            </a:extLst>
          </p:cNvPr>
          <p:cNvSpPr/>
          <p:nvPr userDrawn="1"/>
        </p:nvSpPr>
        <p:spPr bwMode="auto">
          <a:xfrm rot="5400000">
            <a:off x="-971965" y="3532286"/>
            <a:ext cx="3677480" cy="1733548"/>
          </a:xfrm>
          <a:prstGeom prst="round2SameRect">
            <a:avLst>
              <a:gd name="adj1" fmla="val 10902"/>
              <a:gd name="adj2" fmla="val 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7" name="Text Placeholder 31">
            <a:extLst>
              <a:ext uri="{FF2B5EF4-FFF2-40B4-BE49-F238E27FC236}">
                <a16:creationId xmlns:a16="http://schemas.microsoft.com/office/drawing/2014/main" id="{C71B25B7-B245-A3E7-AD76-FF6F52C871DC}"/>
              </a:ext>
            </a:extLst>
          </p:cNvPr>
          <p:cNvSpPr>
            <a:spLocks noGrp="1"/>
          </p:cNvSpPr>
          <p:nvPr userDrawn="1">
            <p:ph type="body" sz="quarter" idx="10" hasCustomPrompt="1"/>
          </p:nvPr>
        </p:nvSpPr>
        <p:spPr>
          <a:xfrm>
            <a:off x="600073" y="1268491"/>
            <a:ext cx="10993555" cy="369332"/>
          </a:xfrm>
        </p:spPr>
        <p:txBody>
          <a:bodyPr/>
          <a:lstStyle>
            <a:lvl1pPr marL="0" indent="0">
              <a:buNone/>
              <a:defRPr sz="2400">
                <a:solidFill>
                  <a:schemeClr val="accent1"/>
                </a:solidFill>
                <a:latin typeface="+mj-lt"/>
              </a:defRPr>
            </a:lvl1pPr>
          </a:lstStyle>
          <a:p>
            <a:pPr lvl="0"/>
            <a:r>
              <a:rPr lang="en-US"/>
              <a:t>Heading</a:t>
            </a:r>
          </a:p>
        </p:txBody>
      </p:sp>
      <p:sp>
        <p:nvSpPr>
          <p:cNvPr id="19" name="Text Placeholder 33">
            <a:extLst>
              <a:ext uri="{FF2B5EF4-FFF2-40B4-BE49-F238E27FC236}">
                <a16:creationId xmlns:a16="http://schemas.microsoft.com/office/drawing/2014/main" id="{6F3D8986-3421-4B19-291B-CCC8DED584AB}"/>
              </a:ext>
            </a:extLst>
          </p:cNvPr>
          <p:cNvSpPr>
            <a:spLocks noGrp="1"/>
          </p:cNvSpPr>
          <p:nvPr userDrawn="1">
            <p:ph type="body" sz="quarter" idx="11"/>
          </p:nvPr>
        </p:nvSpPr>
        <p:spPr>
          <a:xfrm>
            <a:off x="600076" y="1685461"/>
            <a:ext cx="10999788" cy="246221"/>
          </a:xfrm>
        </p:spPr>
        <p:txBody>
          <a:bodyPr/>
          <a:lstStyle>
            <a:lvl1pPr marL="0" indent="0">
              <a:buNone/>
              <a:defRPr>
                <a:solidFill>
                  <a:schemeClr val="tx1"/>
                </a:solidFill>
              </a:defRPr>
            </a:lvl1pPr>
          </a:lstStyle>
          <a:p>
            <a:pPr lvl="0"/>
            <a:r>
              <a:rPr lang="en-US"/>
              <a:t>Click to edit Master text styles</a:t>
            </a:r>
          </a:p>
        </p:txBody>
      </p:sp>
      <p:sp>
        <p:nvSpPr>
          <p:cNvPr id="20" name="Text Placeholder 33">
            <a:extLst>
              <a:ext uri="{FF2B5EF4-FFF2-40B4-BE49-F238E27FC236}">
                <a16:creationId xmlns:a16="http://schemas.microsoft.com/office/drawing/2014/main" id="{9DE97909-D328-E52F-29AE-A4CA8605D555}"/>
              </a:ext>
            </a:extLst>
          </p:cNvPr>
          <p:cNvSpPr>
            <a:spLocks noGrp="1"/>
          </p:cNvSpPr>
          <p:nvPr userDrawn="1">
            <p:ph type="body" sz="quarter" idx="12"/>
          </p:nvPr>
        </p:nvSpPr>
        <p:spPr>
          <a:xfrm>
            <a:off x="2033080" y="2797674"/>
            <a:ext cx="9266242" cy="625940"/>
          </a:xfrm>
        </p:spPr>
        <p:txBody>
          <a:bodyPr anchor="ctr" anchorCtr="0">
            <a:noAutofit/>
          </a:bodyPr>
          <a:lstStyle>
            <a:lvl1pPr marL="0" indent="0">
              <a:buNone/>
              <a:defRPr>
                <a:solidFill>
                  <a:schemeClr val="tx1"/>
                </a:solidFill>
              </a:defRPr>
            </a:lvl1pPr>
          </a:lstStyle>
          <a:p>
            <a:pPr lvl="0"/>
            <a:r>
              <a:rPr lang="en-US"/>
              <a:t>Click to edit Master text styles</a:t>
            </a:r>
          </a:p>
        </p:txBody>
      </p:sp>
      <p:sp>
        <p:nvSpPr>
          <p:cNvPr id="21" name="Text Placeholder 33">
            <a:extLst>
              <a:ext uri="{FF2B5EF4-FFF2-40B4-BE49-F238E27FC236}">
                <a16:creationId xmlns:a16="http://schemas.microsoft.com/office/drawing/2014/main" id="{828428D2-1045-15EE-2C96-702CF3E07CCC}"/>
              </a:ext>
            </a:extLst>
          </p:cNvPr>
          <p:cNvSpPr>
            <a:spLocks noGrp="1"/>
          </p:cNvSpPr>
          <p:nvPr userDrawn="1">
            <p:ph type="body" sz="quarter" idx="13"/>
          </p:nvPr>
        </p:nvSpPr>
        <p:spPr>
          <a:xfrm>
            <a:off x="2033080" y="4019607"/>
            <a:ext cx="9266242" cy="625940"/>
          </a:xfrm>
        </p:spPr>
        <p:txBody>
          <a:bodyPr anchor="ctr" anchorCtr="0">
            <a:noAutofit/>
          </a:bodyPr>
          <a:lstStyle>
            <a:lvl1pPr marL="0" indent="0">
              <a:buNone/>
              <a:defRPr>
                <a:solidFill>
                  <a:schemeClr val="tx1"/>
                </a:solidFill>
              </a:defRPr>
            </a:lvl1pPr>
          </a:lstStyle>
          <a:p>
            <a:pPr lvl="0"/>
            <a:r>
              <a:rPr lang="en-US"/>
              <a:t>Click to edit Master text styles</a:t>
            </a:r>
          </a:p>
        </p:txBody>
      </p:sp>
      <p:sp>
        <p:nvSpPr>
          <p:cNvPr id="22" name="Text Placeholder 33">
            <a:extLst>
              <a:ext uri="{FF2B5EF4-FFF2-40B4-BE49-F238E27FC236}">
                <a16:creationId xmlns:a16="http://schemas.microsoft.com/office/drawing/2014/main" id="{5945A740-B7C3-1280-86AE-014FFFB684AF}"/>
              </a:ext>
            </a:extLst>
          </p:cNvPr>
          <p:cNvSpPr>
            <a:spLocks noGrp="1"/>
          </p:cNvSpPr>
          <p:nvPr userDrawn="1">
            <p:ph type="body" sz="quarter" idx="14"/>
          </p:nvPr>
        </p:nvSpPr>
        <p:spPr>
          <a:xfrm>
            <a:off x="2033080" y="5241539"/>
            <a:ext cx="9266242" cy="625940"/>
          </a:xfrm>
        </p:spPr>
        <p:txBody>
          <a:bodyPr anchor="ctr" anchorCtr="0">
            <a:noAutofit/>
          </a:bodyPr>
          <a:lstStyle>
            <a:lvl1pPr marL="0" indent="0">
              <a:buNone/>
              <a:defRPr>
                <a:solidFill>
                  <a:schemeClr val="tx1"/>
                </a:solidFill>
              </a:defRPr>
            </a:lvl1pPr>
          </a:lstStyle>
          <a:p>
            <a:pPr lvl="0"/>
            <a:r>
              <a:rPr lang="en-US"/>
              <a:t>Click to edit Master text styles</a:t>
            </a:r>
          </a:p>
        </p:txBody>
      </p:sp>
      <p:sp>
        <p:nvSpPr>
          <p:cNvPr id="3" name="Title 2">
            <a:extLst>
              <a:ext uri="{FF2B5EF4-FFF2-40B4-BE49-F238E27FC236}">
                <a16:creationId xmlns:a16="http://schemas.microsoft.com/office/drawing/2014/main" id="{9822C4F0-6684-4C26-E635-790DD4142831}"/>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08BBCEC6-2887-855E-2B4A-29834739043C}"/>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AE4E9FF1-93A6-DE2C-99ED-594A45ABE77E}"/>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ACBF255C-79F1-7DAF-01D0-8B20DFC668B0}"/>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E5F3DEEE-B709-B093-E481-074D140A08E8}"/>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296215886"/>
      </p:ext>
    </p:extLst>
  </p:cSld>
  <p:clrMapOvr>
    <a:masterClrMapping/>
  </p:clrMapOvr>
  <p:transition>
    <p:fade/>
  </p:transition>
</p:sldLayout>
</file>

<file path=ppt/slideLayouts/slideLayout476.xml><?xml version="1.0" encoding="utf-8"?>
<p:sldLayout xmlns:a="http://schemas.openxmlformats.org/drawingml/2006/main" xmlns:r="http://schemas.openxmlformats.org/officeDocument/2006/relationships" xmlns:p="http://schemas.openxmlformats.org/presentationml/2006/main" preserve="1" userDrawn="1">
  <p:cSld name="Title only with quote slide, Dark backgroun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6A538289-C6FE-9E37-A379-F5EA03935D9B}"/>
              </a:ext>
              <a:ext uri="{C183D7F6-B498-43B3-948B-1728B52AA6E4}">
                <adec:decorative xmlns:adec="http://schemas.microsoft.com/office/drawing/2017/decorative" val="1"/>
              </a:ext>
            </a:extLst>
          </p:cNvPr>
          <p:cNvSpPr/>
          <p:nvPr userDrawn="1"/>
        </p:nvSpPr>
        <p:spPr bwMode="auto">
          <a:xfrm>
            <a:off x="6982206" y="2118363"/>
            <a:ext cx="4917694" cy="3664674"/>
          </a:xfrm>
          <a:prstGeom prst="roundRect">
            <a:avLst>
              <a:gd name="adj" fmla="val 3991"/>
            </a:avLst>
          </a:prstGeom>
          <a:noFill/>
          <a:ln w="6350">
            <a:solidFill>
              <a:srgbClr val="B1B3B3"/>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err="1">
              <a:solidFill>
                <a:srgbClr val="FFFFFF"/>
              </a:solidFill>
              <a:latin typeface="+mj-lt"/>
              <a:cs typeface="Segoe UI" pitchFamily="34" charset="0"/>
            </a:endParaRPr>
          </a:p>
        </p:txBody>
      </p:sp>
      <p:sp>
        <p:nvSpPr>
          <p:cNvPr id="29" name="Freeform: Shape 28">
            <a:extLst>
              <a:ext uri="{FF2B5EF4-FFF2-40B4-BE49-F238E27FC236}">
                <a16:creationId xmlns:a16="http://schemas.microsoft.com/office/drawing/2014/main" id="{3FE48BE7-35B7-A8D0-A38B-52730DD87740}"/>
              </a:ext>
              <a:ext uri="{C183D7F6-B498-43B3-948B-1728B52AA6E4}">
                <adec:decorative xmlns:adec="http://schemas.microsoft.com/office/drawing/2017/decorative" val="1"/>
              </a:ext>
            </a:extLst>
          </p:cNvPr>
          <p:cNvSpPr/>
          <p:nvPr userDrawn="1"/>
        </p:nvSpPr>
        <p:spPr bwMode="auto">
          <a:xfrm>
            <a:off x="7185024" y="1711553"/>
            <a:ext cx="5006976" cy="3848098"/>
          </a:xfrm>
          <a:custGeom>
            <a:avLst/>
            <a:gdLst>
              <a:gd name="connsiteX0" fmla="*/ 196869 w 5006976"/>
              <a:gd name="connsiteY0" fmla="*/ 0 h 3848098"/>
              <a:gd name="connsiteX1" fmla="*/ 5006976 w 5006976"/>
              <a:gd name="connsiteY1" fmla="*/ 0 h 3848098"/>
              <a:gd name="connsiteX2" fmla="*/ 5006976 w 5006976"/>
              <a:gd name="connsiteY2" fmla="*/ 3848098 h 3848098"/>
              <a:gd name="connsiteX3" fmla="*/ 196869 w 5006976"/>
              <a:gd name="connsiteY3" fmla="*/ 3848098 h 3848098"/>
              <a:gd name="connsiteX4" fmla="*/ 0 w 5006976"/>
              <a:gd name="connsiteY4" fmla="*/ 3651229 h 3848098"/>
              <a:gd name="connsiteX5" fmla="*/ 0 w 5006976"/>
              <a:gd name="connsiteY5" fmla="*/ 196869 h 3848098"/>
              <a:gd name="connsiteX6" fmla="*/ 196869 w 5006976"/>
              <a:gd name="connsiteY6" fmla="*/ 0 h 384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06976" h="3848098">
                <a:moveTo>
                  <a:pt x="196869" y="0"/>
                </a:moveTo>
                <a:lnTo>
                  <a:pt x="5006976" y="0"/>
                </a:lnTo>
                <a:lnTo>
                  <a:pt x="5006976" y="3848098"/>
                </a:lnTo>
                <a:lnTo>
                  <a:pt x="196869" y="3848098"/>
                </a:lnTo>
                <a:cubicBezTo>
                  <a:pt x="88141" y="3848098"/>
                  <a:pt x="0" y="3759957"/>
                  <a:pt x="0" y="3651229"/>
                </a:cubicBezTo>
                <a:lnTo>
                  <a:pt x="0" y="196869"/>
                </a:lnTo>
                <a:cubicBezTo>
                  <a:pt x="0" y="88141"/>
                  <a:pt x="88141" y="0"/>
                  <a:pt x="196869" y="0"/>
                </a:cubicBezTo>
                <a:close/>
              </a:path>
            </a:pathLst>
          </a:custGeom>
          <a:solidFill>
            <a:schemeClr val="bg2"/>
          </a:solidFill>
          <a:ln w="6350">
            <a:solidFill>
              <a:schemeClr val="tx1">
                <a:lumMod val="50000"/>
                <a:alpha val="16000"/>
              </a:schemeClr>
            </a:solidFill>
          </a:ln>
          <a:effectLst>
            <a:outerShdw blurRad="584200" dist="76200" dir="840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31" name="Rectangle: Rounded Corners 39">
            <a:extLst>
              <a:ext uri="{FF2B5EF4-FFF2-40B4-BE49-F238E27FC236}">
                <a16:creationId xmlns:a16="http://schemas.microsoft.com/office/drawing/2014/main" id="{DBF505A6-66D3-E728-DE12-6E956667332A}"/>
              </a:ext>
              <a:ext uri="{C183D7F6-B498-43B3-948B-1728B52AA6E4}">
                <adec:decorative xmlns:adec="http://schemas.microsoft.com/office/drawing/2017/decorative" val="1"/>
              </a:ext>
            </a:extLst>
          </p:cNvPr>
          <p:cNvSpPr/>
          <p:nvPr userDrawn="1"/>
        </p:nvSpPr>
        <p:spPr bwMode="auto">
          <a:xfrm>
            <a:off x="8165327" y="2118363"/>
            <a:ext cx="3734573" cy="3664674"/>
          </a:xfrm>
          <a:custGeom>
            <a:avLst/>
            <a:gdLst>
              <a:gd name="connsiteX0" fmla="*/ 0 w 4917694"/>
              <a:gd name="connsiteY0" fmla="*/ 146257 h 3664674"/>
              <a:gd name="connsiteX1" fmla="*/ 146257 w 4917694"/>
              <a:gd name="connsiteY1" fmla="*/ 0 h 3664674"/>
              <a:gd name="connsiteX2" fmla="*/ 4771437 w 4917694"/>
              <a:gd name="connsiteY2" fmla="*/ 0 h 3664674"/>
              <a:gd name="connsiteX3" fmla="*/ 4917694 w 4917694"/>
              <a:gd name="connsiteY3" fmla="*/ 146257 h 3664674"/>
              <a:gd name="connsiteX4" fmla="*/ 4917694 w 4917694"/>
              <a:gd name="connsiteY4" fmla="*/ 3518417 h 3664674"/>
              <a:gd name="connsiteX5" fmla="*/ 4771437 w 4917694"/>
              <a:gd name="connsiteY5" fmla="*/ 3664674 h 3664674"/>
              <a:gd name="connsiteX6" fmla="*/ 146257 w 4917694"/>
              <a:gd name="connsiteY6" fmla="*/ 3664674 h 3664674"/>
              <a:gd name="connsiteX7" fmla="*/ 0 w 4917694"/>
              <a:gd name="connsiteY7" fmla="*/ 3518417 h 3664674"/>
              <a:gd name="connsiteX8" fmla="*/ 0 w 4917694"/>
              <a:gd name="connsiteY8" fmla="*/ 146257 h 3664674"/>
              <a:gd name="connsiteX0" fmla="*/ 0 w 4917694"/>
              <a:gd name="connsiteY0" fmla="*/ 146257 h 3664674"/>
              <a:gd name="connsiteX1" fmla="*/ 146257 w 4917694"/>
              <a:gd name="connsiteY1" fmla="*/ 0 h 3664674"/>
              <a:gd name="connsiteX2" fmla="*/ 4771437 w 4917694"/>
              <a:gd name="connsiteY2" fmla="*/ 0 h 3664674"/>
              <a:gd name="connsiteX3" fmla="*/ 4917694 w 4917694"/>
              <a:gd name="connsiteY3" fmla="*/ 146257 h 3664674"/>
              <a:gd name="connsiteX4" fmla="*/ 4917694 w 4917694"/>
              <a:gd name="connsiteY4" fmla="*/ 3518417 h 3664674"/>
              <a:gd name="connsiteX5" fmla="*/ 4771437 w 4917694"/>
              <a:gd name="connsiteY5" fmla="*/ 3664674 h 3664674"/>
              <a:gd name="connsiteX6" fmla="*/ 146257 w 4917694"/>
              <a:gd name="connsiteY6" fmla="*/ 3664674 h 3664674"/>
              <a:gd name="connsiteX7" fmla="*/ 0 w 4917694"/>
              <a:gd name="connsiteY7" fmla="*/ 3518417 h 3664674"/>
              <a:gd name="connsiteX8" fmla="*/ 91440 w 4917694"/>
              <a:gd name="connsiteY8" fmla="*/ 237697 h 3664674"/>
              <a:gd name="connsiteX0" fmla="*/ 0 w 4917694"/>
              <a:gd name="connsiteY0" fmla="*/ 146257 h 3664674"/>
              <a:gd name="connsiteX1" fmla="*/ 146257 w 4917694"/>
              <a:gd name="connsiteY1" fmla="*/ 0 h 3664674"/>
              <a:gd name="connsiteX2" fmla="*/ 4771437 w 4917694"/>
              <a:gd name="connsiteY2" fmla="*/ 0 h 3664674"/>
              <a:gd name="connsiteX3" fmla="*/ 4917694 w 4917694"/>
              <a:gd name="connsiteY3" fmla="*/ 146257 h 3664674"/>
              <a:gd name="connsiteX4" fmla="*/ 4917694 w 4917694"/>
              <a:gd name="connsiteY4" fmla="*/ 3518417 h 3664674"/>
              <a:gd name="connsiteX5" fmla="*/ 4771437 w 4917694"/>
              <a:gd name="connsiteY5" fmla="*/ 3664674 h 3664674"/>
              <a:gd name="connsiteX6" fmla="*/ 146257 w 4917694"/>
              <a:gd name="connsiteY6" fmla="*/ 3664674 h 3664674"/>
              <a:gd name="connsiteX7" fmla="*/ 0 w 4917694"/>
              <a:gd name="connsiteY7" fmla="*/ 3518417 h 3664674"/>
              <a:gd name="connsiteX0" fmla="*/ 146257 w 4917694"/>
              <a:gd name="connsiteY0" fmla="*/ 0 h 3664674"/>
              <a:gd name="connsiteX1" fmla="*/ 4771437 w 4917694"/>
              <a:gd name="connsiteY1" fmla="*/ 0 h 3664674"/>
              <a:gd name="connsiteX2" fmla="*/ 4917694 w 4917694"/>
              <a:gd name="connsiteY2" fmla="*/ 146257 h 3664674"/>
              <a:gd name="connsiteX3" fmla="*/ 4917694 w 4917694"/>
              <a:gd name="connsiteY3" fmla="*/ 3518417 h 3664674"/>
              <a:gd name="connsiteX4" fmla="*/ 4771437 w 4917694"/>
              <a:gd name="connsiteY4" fmla="*/ 3664674 h 3664674"/>
              <a:gd name="connsiteX5" fmla="*/ 146257 w 4917694"/>
              <a:gd name="connsiteY5" fmla="*/ 3664674 h 3664674"/>
              <a:gd name="connsiteX6" fmla="*/ 0 w 4917694"/>
              <a:gd name="connsiteY6" fmla="*/ 3518417 h 3664674"/>
              <a:gd name="connsiteX0" fmla="*/ 0 w 4771437"/>
              <a:gd name="connsiteY0" fmla="*/ 0 h 3664674"/>
              <a:gd name="connsiteX1" fmla="*/ 4625180 w 4771437"/>
              <a:gd name="connsiteY1" fmla="*/ 0 h 3664674"/>
              <a:gd name="connsiteX2" fmla="*/ 4771437 w 4771437"/>
              <a:gd name="connsiteY2" fmla="*/ 146257 h 3664674"/>
              <a:gd name="connsiteX3" fmla="*/ 4771437 w 4771437"/>
              <a:gd name="connsiteY3" fmla="*/ 3518417 h 3664674"/>
              <a:gd name="connsiteX4" fmla="*/ 4625180 w 4771437"/>
              <a:gd name="connsiteY4" fmla="*/ 3664674 h 3664674"/>
              <a:gd name="connsiteX5" fmla="*/ 0 w 4771437"/>
              <a:gd name="connsiteY5" fmla="*/ 3664674 h 3664674"/>
              <a:gd name="connsiteX0" fmla="*/ 0 w 4771437"/>
              <a:gd name="connsiteY0" fmla="*/ 0 h 3664674"/>
              <a:gd name="connsiteX1" fmla="*/ 4625180 w 4771437"/>
              <a:gd name="connsiteY1" fmla="*/ 0 h 3664674"/>
              <a:gd name="connsiteX2" fmla="*/ 4771437 w 4771437"/>
              <a:gd name="connsiteY2" fmla="*/ 146257 h 3664674"/>
              <a:gd name="connsiteX3" fmla="*/ 4771437 w 4771437"/>
              <a:gd name="connsiteY3" fmla="*/ 3518417 h 3664674"/>
              <a:gd name="connsiteX4" fmla="*/ 4625180 w 4771437"/>
              <a:gd name="connsiteY4" fmla="*/ 3664674 h 3664674"/>
              <a:gd name="connsiteX0" fmla="*/ 0 w 3742737"/>
              <a:gd name="connsiteY0" fmla="*/ 0 h 3672838"/>
              <a:gd name="connsiteX1" fmla="*/ 3596480 w 3742737"/>
              <a:gd name="connsiteY1" fmla="*/ 8164 h 3672838"/>
              <a:gd name="connsiteX2" fmla="*/ 3742737 w 3742737"/>
              <a:gd name="connsiteY2" fmla="*/ 154421 h 3672838"/>
              <a:gd name="connsiteX3" fmla="*/ 3742737 w 3742737"/>
              <a:gd name="connsiteY3" fmla="*/ 3526581 h 3672838"/>
              <a:gd name="connsiteX4" fmla="*/ 3596480 w 3742737"/>
              <a:gd name="connsiteY4" fmla="*/ 3672838 h 3672838"/>
              <a:gd name="connsiteX0" fmla="*/ 0 w 3726408"/>
              <a:gd name="connsiteY0" fmla="*/ 0 h 3672838"/>
              <a:gd name="connsiteX1" fmla="*/ 3580151 w 3726408"/>
              <a:gd name="connsiteY1" fmla="*/ 8164 h 3672838"/>
              <a:gd name="connsiteX2" fmla="*/ 3726408 w 3726408"/>
              <a:gd name="connsiteY2" fmla="*/ 154421 h 3672838"/>
              <a:gd name="connsiteX3" fmla="*/ 3726408 w 3726408"/>
              <a:gd name="connsiteY3" fmla="*/ 3526581 h 3672838"/>
              <a:gd name="connsiteX4" fmla="*/ 3580151 w 3726408"/>
              <a:gd name="connsiteY4" fmla="*/ 3672838 h 3672838"/>
              <a:gd name="connsiteX0" fmla="*/ 0 w 3726408"/>
              <a:gd name="connsiteY0" fmla="*/ 0 h 3672838"/>
              <a:gd name="connsiteX1" fmla="*/ 3580151 w 3726408"/>
              <a:gd name="connsiteY1" fmla="*/ 8164 h 3672838"/>
              <a:gd name="connsiteX2" fmla="*/ 3726408 w 3726408"/>
              <a:gd name="connsiteY2" fmla="*/ 154421 h 3672838"/>
              <a:gd name="connsiteX3" fmla="*/ 3726408 w 3726408"/>
              <a:gd name="connsiteY3" fmla="*/ 3526581 h 3672838"/>
              <a:gd name="connsiteX4" fmla="*/ 3580151 w 3726408"/>
              <a:gd name="connsiteY4" fmla="*/ 3672838 h 3672838"/>
              <a:gd name="connsiteX0" fmla="*/ 0 w 3726408"/>
              <a:gd name="connsiteY0" fmla="*/ 0 h 3672838"/>
              <a:gd name="connsiteX1" fmla="*/ 3580151 w 3726408"/>
              <a:gd name="connsiteY1" fmla="*/ 8164 h 3672838"/>
              <a:gd name="connsiteX2" fmla="*/ 3726408 w 3726408"/>
              <a:gd name="connsiteY2" fmla="*/ 154421 h 3672838"/>
              <a:gd name="connsiteX3" fmla="*/ 3726408 w 3726408"/>
              <a:gd name="connsiteY3" fmla="*/ 3526581 h 3672838"/>
              <a:gd name="connsiteX4" fmla="*/ 3580151 w 3726408"/>
              <a:gd name="connsiteY4" fmla="*/ 3672838 h 3672838"/>
              <a:gd name="connsiteX0" fmla="*/ 0 w 3734573"/>
              <a:gd name="connsiteY0" fmla="*/ 0 h 3664674"/>
              <a:gd name="connsiteX1" fmla="*/ 3588316 w 3734573"/>
              <a:gd name="connsiteY1" fmla="*/ 0 h 3664674"/>
              <a:gd name="connsiteX2" fmla="*/ 3734573 w 3734573"/>
              <a:gd name="connsiteY2" fmla="*/ 146257 h 3664674"/>
              <a:gd name="connsiteX3" fmla="*/ 3734573 w 3734573"/>
              <a:gd name="connsiteY3" fmla="*/ 3518417 h 3664674"/>
              <a:gd name="connsiteX4" fmla="*/ 3588316 w 3734573"/>
              <a:gd name="connsiteY4" fmla="*/ 3664674 h 36646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34573" h="3664674">
                <a:moveTo>
                  <a:pt x="0" y="0"/>
                </a:moveTo>
                <a:lnTo>
                  <a:pt x="3588316" y="0"/>
                </a:lnTo>
                <a:cubicBezTo>
                  <a:pt x="3669092" y="0"/>
                  <a:pt x="3734573" y="65481"/>
                  <a:pt x="3734573" y="146257"/>
                </a:cubicBezTo>
                <a:lnTo>
                  <a:pt x="3734573" y="3518417"/>
                </a:lnTo>
                <a:cubicBezTo>
                  <a:pt x="3734573" y="3599193"/>
                  <a:pt x="3669092" y="3664674"/>
                  <a:pt x="3588316" y="3664674"/>
                </a:cubicBezTo>
              </a:path>
            </a:pathLst>
          </a:custGeom>
          <a:noFill/>
          <a:ln w="6350">
            <a:solidFill>
              <a:schemeClr val="tx1">
                <a:lumMod val="50000"/>
              </a:schemeClr>
            </a:solidFill>
            <a:prstDash val="sysDash"/>
            <a:headEnd type="oval" w="sm" len="sm"/>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err="1">
              <a:solidFill>
                <a:srgbClr val="FFFFFF"/>
              </a:solidFill>
              <a:latin typeface="+mj-lt"/>
              <a:cs typeface="Segoe UI" pitchFamily="34" charset="0"/>
            </a:endParaRPr>
          </a:p>
        </p:txBody>
      </p:sp>
      <p:sp>
        <p:nvSpPr>
          <p:cNvPr id="32" name="Text Placeholder 38">
            <a:extLst>
              <a:ext uri="{FF2B5EF4-FFF2-40B4-BE49-F238E27FC236}">
                <a16:creationId xmlns:a16="http://schemas.microsoft.com/office/drawing/2014/main" id="{1AC25250-D4C1-242B-771D-31E6E3C431B3}"/>
              </a:ext>
            </a:extLst>
          </p:cNvPr>
          <p:cNvSpPr>
            <a:spLocks noGrp="1"/>
          </p:cNvSpPr>
          <p:nvPr userDrawn="1">
            <p:ph type="body" sz="quarter" idx="10"/>
          </p:nvPr>
        </p:nvSpPr>
        <p:spPr>
          <a:xfrm>
            <a:off x="1494525" y="1782693"/>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sp>
        <p:nvSpPr>
          <p:cNvPr id="33" name="Text Placeholder 38">
            <a:extLst>
              <a:ext uri="{FF2B5EF4-FFF2-40B4-BE49-F238E27FC236}">
                <a16:creationId xmlns:a16="http://schemas.microsoft.com/office/drawing/2014/main" id="{92D9A34F-EB07-BB71-B8CC-E691CF2E0827}"/>
              </a:ext>
            </a:extLst>
          </p:cNvPr>
          <p:cNvSpPr>
            <a:spLocks noGrp="1"/>
          </p:cNvSpPr>
          <p:nvPr userDrawn="1">
            <p:ph type="body" sz="quarter" idx="11"/>
          </p:nvPr>
        </p:nvSpPr>
        <p:spPr>
          <a:xfrm>
            <a:off x="1494525" y="2857608"/>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sp>
        <p:nvSpPr>
          <p:cNvPr id="34" name="Text Placeholder 38">
            <a:extLst>
              <a:ext uri="{FF2B5EF4-FFF2-40B4-BE49-F238E27FC236}">
                <a16:creationId xmlns:a16="http://schemas.microsoft.com/office/drawing/2014/main" id="{A1FB6077-C7C8-B351-7DE2-C9407D3A274F}"/>
              </a:ext>
            </a:extLst>
          </p:cNvPr>
          <p:cNvSpPr>
            <a:spLocks noGrp="1"/>
          </p:cNvSpPr>
          <p:nvPr userDrawn="1">
            <p:ph type="body" sz="quarter" idx="12"/>
          </p:nvPr>
        </p:nvSpPr>
        <p:spPr>
          <a:xfrm>
            <a:off x="1494525" y="3932523"/>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sp>
        <p:nvSpPr>
          <p:cNvPr id="35" name="Text Placeholder 38">
            <a:extLst>
              <a:ext uri="{FF2B5EF4-FFF2-40B4-BE49-F238E27FC236}">
                <a16:creationId xmlns:a16="http://schemas.microsoft.com/office/drawing/2014/main" id="{24C42333-A6E7-C4F3-3651-1BCCDC615E91}"/>
              </a:ext>
            </a:extLst>
          </p:cNvPr>
          <p:cNvSpPr>
            <a:spLocks noGrp="1"/>
          </p:cNvSpPr>
          <p:nvPr userDrawn="1">
            <p:ph type="body" sz="quarter" idx="13"/>
          </p:nvPr>
        </p:nvSpPr>
        <p:spPr>
          <a:xfrm>
            <a:off x="1494525" y="5007440"/>
            <a:ext cx="4559064" cy="775597"/>
          </a:xfrm>
        </p:spPr>
        <p:txBody>
          <a:bodyPr anchor="ctr" anchorCtr="0">
            <a:noAutofit/>
          </a:bodyPr>
          <a:lstStyle>
            <a:lvl1pPr marL="0" indent="0">
              <a:buNone/>
              <a:defRPr sz="1400">
                <a:solidFill>
                  <a:schemeClr val="tx1"/>
                </a:solidFill>
                <a:latin typeface="+mn-lt"/>
              </a:defRPr>
            </a:lvl1pPr>
          </a:lstStyle>
          <a:p>
            <a:pPr lvl="0"/>
            <a:r>
              <a:rPr lang="en-US"/>
              <a:t>Click to edit Master text styles</a:t>
            </a:r>
          </a:p>
        </p:txBody>
      </p:sp>
      <p:pic>
        <p:nvPicPr>
          <p:cNvPr id="30" name="Graphic 29" descr="Open quotation mark">
            <a:extLst>
              <a:ext uri="{FF2B5EF4-FFF2-40B4-BE49-F238E27FC236}">
                <a16:creationId xmlns:a16="http://schemas.microsoft.com/office/drawing/2014/main" id="{FBF29808-2DCD-0EEB-E01E-72D9EC88F0E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V="1">
            <a:off x="7453307" y="1959297"/>
            <a:ext cx="479691" cy="351555"/>
          </a:xfrm>
          <a:prstGeom prst="rect">
            <a:avLst/>
          </a:prstGeom>
          <a:effectLst>
            <a:outerShdw blurRad="279400" dist="63500" sx="97000" sy="97000" algn="ctr" rotWithShape="0">
              <a:prstClr val="black">
                <a:alpha val="9000"/>
              </a:prstClr>
            </a:outerShdw>
          </a:effectLst>
        </p:spPr>
      </p:pic>
      <p:sp>
        <p:nvSpPr>
          <p:cNvPr id="36" name="Text Placeholder 38">
            <a:extLst>
              <a:ext uri="{FF2B5EF4-FFF2-40B4-BE49-F238E27FC236}">
                <a16:creationId xmlns:a16="http://schemas.microsoft.com/office/drawing/2014/main" id="{B93E04D0-3C20-06FF-B5BC-1AE74667754F}"/>
              </a:ext>
            </a:extLst>
          </p:cNvPr>
          <p:cNvSpPr>
            <a:spLocks noGrp="1"/>
          </p:cNvSpPr>
          <p:nvPr userDrawn="1">
            <p:ph type="body" sz="quarter" idx="14"/>
          </p:nvPr>
        </p:nvSpPr>
        <p:spPr>
          <a:xfrm>
            <a:off x="7418832" y="2641492"/>
            <a:ext cx="4184904" cy="1859416"/>
          </a:xfrm>
        </p:spPr>
        <p:txBody>
          <a:bodyPr>
            <a:noAutofit/>
          </a:bodyPr>
          <a:lstStyle>
            <a:lvl1pPr marL="0" indent="0">
              <a:buNone/>
              <a:defRPr i="1">
                <a:solidFill>
                  <a:schemeClr val="accent1"/>
                </a:solidFill>
              </a:defRPr>
            </a:lvl1pPr>
          </a:lstStyle>
          <a:p>
            <a:pPr lvl="0"/>
            <a:r>
              <a:rPr lang="en-US"/>
              <a:t>Click to edit Master text styles</a:t>
            </a:r>
          </a:p>
        </p:txBody>
      </p:sp>
      <p:sp>
        <p:nvSpPr>
          <p:cNvPr id="37" name="Text Placeholder 38">
            <a:extLst>
              <a:ext uri="{FF2B5EF4-FFF2-40B4-BE49-F238E27FC236}">
                <a16:creationId xmlns:a16="http://schemas.microsoft.com/office/drawing/2014/main" id="{8296D4BB-8CDC-956D-5BBB-8E8F0B5836CF}"/>
              </a:ext>
            </a:extLst>
          </p:cNvPr>
          <p:cNvSpPr>
            <a:spLocks noGrp="1"/>
          </p:cNvSpPr>
          <p:nvPr userDrawn="1">
            <p:ph type="body" sz="quarter" idx="15"/>
          </p:nvPr>
        </p:nvSpPr>
        <p:spPr>
          <a:xfrm>
            <a:off x="9508606" y="4701767"/>
            <a:ext cx="2095130" cy="382292"/>
          </a:xfrm>
        </p:spPr>
        <p:txBody>
          <a:bodyPr>
            <a:noAutofit/>
          </a:bodyPr>
          <a:lstStyle>
            <a:lvl1pPr marL="0" indent="0" algn="r">
              <a:buNone/>
              <a:defRPr>
                <a:solidFill>
                  <a:schemeClr val="tx1"/>
                </a:solidFill>
                <a:latin typeface="+mj-lt"/>
              </a:defRPr>
            </a:lvl1pPr>
          </a:lstStyle>
          <a:p>
            <a:pPr lvl="0"/>
            <a:r>
              <a:rPr lang="en-US"/>
              <a:t>Click to edit Master text styles</a:t>
            </a:r>
          </a:p>
        </p:txBody>
      </p:sp>
      <p:sp>
        <p:nvSpPr>
          <p:cNvPr id="3" name="Title 2">
            <a:extLst>
              <a:ext uri="{FF2B5EF4-FFF2-40B4-BE49-F238E27FC236}">
                <a16:creationId xmlns:a16="http://schemas.microsoft.com/office/drawing/2014/main" id="{5D828D23-C934-85FD-2F74-B9C213F8C2F9}"/>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865F8CFA-2F2E-C019-7F8C-EABFAB088FE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F93BA90D-CA44-7038-464C-73A1B923B312}"/>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8717AA4C-C04A-84E4-996F-08D9F0420501}"/>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61BF2730-6158-50AF-EF0D-0214E74A21BB}"/>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807575539"/>
      </p:ext>
    </p:extLst>
  </p:cSld>
  <p:clrMapOvr>
    <a:masterClrMapping/>
  </p:clrMapOvr>
  <p:transition>
    <p:fade/>
  </p:transition>
</p:sldLayout>
</file>

<file path=ppt/slideLayouts/slideLayout477.xml><?xml version="1.0" encoding="utf-8"?>
<p:sldLayout xmlns:a="http://schemas.openxmlformats.org/drawingml/2006/main" xmlns:r="http://schemas.openxmlformats.org/officeDocument/2006/relationships" xmlns:p="http://schemas.openxmlformats.org/presentationml/2006/main" preserve="1" userDrawn="1">
  <p:cSld name="Title with circular diagram, dark backgroun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570C4CA-4768-FA5A-BC6D-AAE120D267DD}"/>
              </a:ext>
            </a:extLst>
          </p:cNvPr>
          <p:cNvGrpSpPr/>
          <p:nvPr userDrawn="1"/>
        </p:nvGrpSpPr>
        <p:grpSpPr>
          <a:xfrm>
            <a:off x="3558540" y="1299533"/>
            <a:ext cx="5074920" cy="5074916"/>
            <a:chOff x="3558540" y="1299533"/>
            <a:chExt cx="5074920" cy="5074916"/>
          </a:xfrm>
        </p:grpSpPr>
        <p:sp>
          <p:nvSpPr>
            <p:cNvPr id="12" name="Oval 11">
              <a:extLst>
                <a:ext uri="{FF2B5EF4-FFF2-40B4-BE49-F238E27FC236}">
                  <a16:creationId xmlns:a16="http://schemas.microsoft.com/office/drawing/2014/main" id="{3B0E8455-1F7B-944A-E271-C219AA27CEBD}"/>
                </a:ext>
              </a:extLst>
            </p:cNvPr>
            <p:cNvSpPr/>
            <p:nvPr userDrawn="1"/>
          </p:nvSpPr>
          <p:spPr bwMode="auto">
            <a:xfrm>
              <a:off x="3558540" y="1299533"/>
              <a:ext cx="5074920" cy="5074916"/>
            </a:xfrm>
            <a:prstGeom prst="ellipse">
              <a:avLst/>
            </a:prstGeom>
            <a:solidFill>
              <a:schemeClr val="bg2"/>
            </a:solidFill>
            <a:ln w="6350">
              <a:solidFill>
                <a:schemeClr val="tx1">
                  <a:lumMod val="50000"/>
                  <a:alpha val="13000"/>
                </a:schemeClr>
              </a:solid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3" name="Oval 12">
              <a:extLst>
                <a:ext uri="{FF2B5EF4-FFF2-40B4-BE49-F238E27FC236}">
                  <a16:creationId xmlns:a16="http://schemas.microsoft.com/office/drawing/2014/main" id="{1E54CD11-4A82-CF8B-61C8-D10E8046A8E0}"/>
                </a:ext>
              </a:extLst>
            </p:cNvPr>
            <p:cNvSpPr>
              <a:spLocks/>
            </p:cNvSpPr>
            <p:nvPr userDrawn="1"/>
          </p:nvSpPr>
          <p:spPr bwMode="auto">
            <a:xfrm>
              <a:off x="5036820" y="2777811"/>
              <a:ext cx="2118360" cy="2118360"/>
            </a:xfrm>
            <a:prstGeom prst="ellipse">
              <a:avLst/>
            </a:prstGeom>
            <a:solidFill>
              <a:schemeClr val="bg2"/>
            </a:solidFill>
            <a:ln w="6350">
              <a:solidFill>
                <a:schemeClr val="tx1">
                  <a:lumMod val="50000"/>
                  <a:alpha val="18000"/>
                </a:schemeClr>
              </a:solidFill>
            </a:ln>
            <a:effectLst>
              <a:outerShdw blurRad="584200" dist="76200" dir="2520000" sx="97000" sy="97000" algn="tl" rotWithShape="0">
                <a:schemeClr val="tx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Oval 13">
              <a:extLst>
                <a:ext uri="{FF2B5EF4-FFF2-40B4-BE49-F238E27FC236}">
                  <a16:creationId xmlns:a16="http://schemas.microsoft.com/office/drawing/2014/main" id="{4DA2FD01-3992-3922-9693-B639D0F01977}"/>
                </a:ext>
              </a:extLst>
            </p:cNvPr>
            <p:cNvSpPr>
              <a:spLocks/>
            </p:cNvSpPr>
            <p:nvPr userDrawn="1"/>
          </p:nvSpPr>
          <p:spPr bwMode="auto">
            <a:xfrm>
              <a:off x="5234940" y="2975931"/>
              <a:ext cx="1722120" cy="1722120"/>
            </a:xfrm>
            <a:prstGeom prst="ellipse">
              <a:avLst/>
            </a:prstGeom>
            <a:solidFill>
              <a:schemeClr val="bg2"/>
            </a:solidFill>
            <a:ln w="6350">
              <a:solidFill>
                <a:schemeClr val="tx1">
                  <a:lumMod val="50000"/>
                  <a:alpha val="18000"/>
                </a:schemeClr>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5" name="Freeform: Shape 14">
              <a:extLst>
                <a:ext uri="{FF2B5EF4-FFF2-40B4-BE49-F238E27FC236}">
                  <a16:creationId xmlns:a16="http://schemas.microsoft.com/office/drawing/2014/main" id="{81A4D653-BB9E-6636-8C80-291E6B81E95A}"/>
                </a:ext>
              </a:extLst>
            </p:cNvPr>
            <p:cNvSpPr/>
            <p:nvPr userDrawn="1"/>
          </p:nvSpPr>
          <p:spPr>
            <a:xfrm>
              <a:off x="5509090" y="1490034"/>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6" name="Freeform: Shape 15">
              <a:extLst>
                <a:ext uri="{FF2B5EF4-FFF2-40B4-BE49-F238E27FC236}">
                  <a16:creationId xmlns:a16="http://schemas.microsoft.com/office/drawing/2014/main" id="{B469D8D1-CC3B-6212-AD66-320201A3D240}"/>
                </a:ext>
              </a:extLst>
            </p:cNvPr>
            <p:cNvSpPr/>
            <p:nvPr userDrawn="1"/>
          </p:nvSpPr>
          <p:spPr>
            <a:xfrm>
              <a:off x="6753632" y="2005540"/>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7" name="Freeform: Shape 16">
              <a:extLst>
                <a:ext uri="{FF2B5EF4-FFF2-40B4-BE49-F238E27FC236}">
                  <a16:creationId xmlns:a16="http://schemas.microsoft.com/office/drawing/2014/main" id="{F544BB14-71E6-E9A6-FFA8-085FC12024AA}"/>
                </a:ext>
              </a:extLst>
            </p:cNvPr>
            <p:cNvSpPr/>
            <p:nvPr userDrawn="1"/>
          </p:nvSpPr>
          <p:spPr>
            <a:xfrm>
              <a:off x="7269137" y="3250081"/>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19" name="Freeform: Shape 18">
              <a:extLst>
                <a:ext uri="{FF2B5EF4-FFF2-40B4-BE49-F238E27FC236}">
                  <a16:creationId xmlns:a16="http://schemas.microsoft.com/office/drawing/2014/main" id="{10ED08E1-7AB7-FEB0-153E-75A713BF0A74}"/>
                </a:ext>
              </a:extLst>
            </p:cNvPr>
            <p:cNvSpPr/>
            <p:nvPr userDrawn="1"/>
          </p:nvSpPr>
          <p:spPr>
            <a:xfrm>
              <a:off x="6753632" y="4494622"/>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1"/>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0" name="Freeform: Shape 19">
              <a:extLst>
                <a:ext uri="{FF2B5EF4-FFF2-40B4-BE49-F238E27FC236}">
                  <a16:creationId xmlns:a16="http://schemas.microsoft.com/office/drawing/2014/main" id="{1B2861A1-A734-7824-196C-9536AAD6C9F9}"/>
                </a:ext>
              </a:extLst>
            </p:cNvPr>
            <p:cNvSpPr/>
            <p:nvPr userDrawn="1"/>
          </p:nvSpPr>
          <p:spPr>
            <a:xfrm>
              <a:off x="5509090" y="5010129"/>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2" name="Freeform: Shape 21">
              <a:extLst>
                <a:ext uri="{FF2B5EF4-FFF2-40B4-BE49-F238E27FC236}">
                  <a16:creationId xmlns:a16="http://schemas.microsoft.com/office/drawing/2014/main" id="{30074F27-9EEB-6485-0105-1134124B8C01}"/>
                </a:ext>
              </a:extLst>
            </p:cNvPr>
            <p:cNvSpPr/>
            <p:nvPr userDrawn="1"/>
          </p:nvSpPr>
          <p:spPr>
            <a:xfrm>
              <a:off x="3749041" y="3250081"/>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1" name="Freeform: Shape 20">
              <a:extLst>
                <a:ext uri="{FF2B5EF4-FFF2-40B4-BE49-F238E27FC236}">
                  <a16:creationId xmlns:a16="http://schemas.microsoft.com/office/drawing/2014/main" id="{6B21B9F1-C553-4424-A7A9-55AAB8A69A89}"/>
                </a:ext>
              </a:extLst>
            </p:cNvPr>
            <p:cNvSpPr/>
            <p:nvPr userDrawn="1"/>
          </p:nvSpPr>
          <p:spPr>
            <a:xfrm>
              <a:off x="4264548" y="4494622"/>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3" name="Freeform: Shape 22">
              <a:extLst>
                <a:ext uri="{FF2B5EF4-FFF2-40B4-BE49-F238E27FC236}">
                  <a16:creationId xmlns:a16="http://schemas.microsoft.com/office/drawing/2014/main" id="{600FBC5A-5CA7-29D8-8536-D666C9734F41}"/>
                </a:ext>
              </a:extLst>
            </p:cNvPr>
            <p:cNvSpPr/>
            <p:nvPr userDrawn="1"/>
          </p:nvSpPr>
          <p:spPr>
            <a:xfrm>
              <a:off x="4264548" y="2005540"/>
              <a:ext cx="1173824" cy="1173821"/>
            </a:xfrm>
            <a:custGeom>
              <a:avLst/>
              <a:gdLst>
                <a:gd name="connsiteX0" fmla="*/ 0 w 1099343"/>
                <a:gd name="connsiteY0" fmla="*/ 549672 h 1099343"/>
                <a:gd name="connsiteX1" fmla="*/ 549672 w 1099343"/>
                <a:gd name="connsiteY1" fmla="*/ 0 h 1099343"/>
                <a:gd name="connsiteX2" fmla="*/ 1099344 w 1099343"/>
                <a:gd name="connsiteY2" fmla="*/ 549672 h 1099343"/>
                <a:gd name="connsiteX3" fmla="*/ 549672 w 1099343"/>
                <a:gd name="connsiteY3" fmla="*/ 1099344 h 1099343"/>
                <a:gd name="connsiteX4" fmla="*/ 0 w 1099343"/>
                <a:gd name="connsiteY4" fmla="*/ 549672 h 1099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9343" h="1099343">
                  <a:moveTo>
                    <a:pt x="0" y="549672"/>
                  </a:moveTo>
                  <a:cubicBezTo>
                    <a:pt x="0" y="246097"/>
                    <a:pt x="246097" y="0"/>
                    <a:pt x="549672" y="0"/>
                  </a:cubicBezTo>
                  <a:cubicBezTo>
                    <a:pt x="853247" y="0"/>
                    <a:pt x="1099344" y="246097"/>
                    <a:pt x="1099344" y="549672"/>
                  </a:cubicBezTo>
                  <a:cubicBezTo>
                    <a:pt x="1099344" y="853247"/>
                    <a:pt x="853247" y="1099344"/>
                    <a:pt x="549672" y="1099344"/>
                  </a:cubicBezTo>
                  <a:cubicBezTo>
                    <a:pt x="246097" y="1099344"/>
                    <a:pt x="0" y="853247"/>
                    <a:pt x="0" y="549672"/>
                  </a:cubicBezTo>
                  <a:close/>
                </a:path>
              </a:pathLst>
            </a:custGeom>
            <a:solidFill>
              <a:schemeClr val="bg2"/>
            </a:solidFill>
            <a:ln w="6350">
              <a:solidFill>
                <a:schemeClr val="accent2"/>
              </a:solid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a:p>
          </p:txBody>
        </p:sp>
        <p:sp>
          <p:nvSpPr>
            <p:cNvPr id="24" name="Arc 23">
              <a:extLst>
                <a:ext uri="{FF2B5EF4-FFF2-40B4-BE49-F238E27FC236}">
                  <a16:creationId xmlns:a16="http://schemas.microsoft.com/office/drawing/2014/main" id="{F3AA572B-1E81-ACA3-937E-2F3A9F5D4A8E}"/>
                </a:ext>
              </a:extLst>
            </p:cNvPr>
            <p:cNvSpPr/>
            <p:nvPr userDrawn="1"/>
          </p:nvSpPr>
          <p:spPr bwMode="auto">
            <a:xfrm>
              <a:off x="5135880" y="2876871"/>
              <a:ext cx="1920240" cy="1920240"/>
            </a:xfrm>
            <a:prstGeom prst="arc">
              <a:avLst>
                <a:gd name="adj1" fmla="val 16200000"/>
                <a:gd name="adj2" fmla="val 3316825"/>
              </a:avLst>
            </a:prstGeom>
            <a:noFill/>
            <a:ln w="6350">
              <a:solidFill>
                <a:srgbClr val="B1B3B3"/>
              </a:solidFill>
              <a:prstDash val="sysDash"/>
              <a:tailEnd type="triangle"/>
            </a:ln>
            <a:effectLst>
              <a:outerShdw blurRad="203200" dist="63500" dir="2700000" sx="97000" sy="97000" algn="tl" rotWithShape="0">
                <a:srgbClr val="B1B3B3">
                  <a:alpha val="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25" name="Arc 24">
              <a:extLst>
                <a:ext uri="{FF2B5EF4-FFF2-40B4-BE49-F238E27FC236}">
                  <a16:creationId xmlns:a16="http://schemas.microsoft.com/office/drawing/2014/main" id="{3EC03CDF-DB84-B5D3-4201-BA10383F0546}"/>
                </a:ext>
              </a:extLst>
            </p:cNvPr>
            <p:cNvSpPr/>
            <p:nvPr userDrawn="1"/>
          </p:nvSpPr>
          <p:spPr bwMode="auto">
            <a:xfrm flipH="1" flipV="1">
              <a:off x="5135880" y="2876871"/>
              <a:ext cx="1920240" cy="1920240"/>
            </a:xfrm>
            <a:prstGeom prst="arc">
              <a:avLst>
                <a:gd name="adj1" fmla="val 16200000"/>
                <a:gd name="adj2" fmla="val 3316825"/>
              </a:avLst>
            </a:prstGeom>
            <a:noFill/>
            <a:ln w="6350">
              <a:solidFill>
                <a:srgbClr val="B1B3B3"/>
              </a:solidFill>
              <a:prstDash val="sysDash"/>
              <a:tailEnd type="triangle"/>
            </a:ln>
            <a:effectLst>
              <a:outerShdw blurRad="203200" dist="63500" dir="2700000" sx="97000" sy="97000" algn="tl" rotWithShape="0">
                <a:srgbClr val="B1B3B3">
                  <a:alpha val="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7" name="Oval 66">
              <a:extLst>
                <a:ext uri="{FF2B5EF4-FFF2-40B4-BE49-F238E27FC236}">
                  <a16:creationId xmlns:a16="http://schemas.microsoft.com/office/drawing/2014/main" id="{BDB59779-646D-105A-D269-26881EF846E8}"/>
                </a:ext>
              </a:extLst>
            </p:cNvPr>
            <p:cNvSpPr>
              <a:spLocks/>
            </p:cNvSpPr>
            <p:nvPr userDrawn="1"/>
          </p:nvSpPr>
          <p:spPr bwMode="auto">
            <a:xfrm>
              <a:off x="5352729" y="3093720"/>
              <a:ext cx="1486542" cy="1486542"/>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grpSp>
      <p:sp>
        <p:nvSpPr>
          <p:cNvPr id="134" name="Text Placeholder 133">
            <a:extLst>
              <a:ext uri="{FF2B5EF4-FFF2-40B4-BE49-F238E27FC236}">
                <a16:creationId xmlns:a16="http://schemas.microsoft.com/office/drawing/2014/main" id="{494C8304-BFFA-554B-3D3C-4709B7503E88}"/>
              </a:ext>
            </a:extLst>
          </p:cNvPr>
          <p:cNvSpPr>
            <a:spLocks noGrp="1"/>
          </p:cNvSpPr>
          <p:nvPr userDrawn="1">
            <p:ph type="body" sz="quarter" idx="51" hasCustomPrompt="1"/>
          </p:nvPr>
        </p:nvSpPr>
        <p:spPr>
          <a:xfrm>
            <a:off x="588264" y="1374111"/>
            <a:ext cx="590296" cy="492443"/>
          </a:xfrm>
        </p:spPr>
        <p:txBody>
          <a:bodyPr/>
          <a:lstStyle>
            <a:lvl1pPr marL="0" indent="0">
              <a:buNone/>
              <a:defRPr sz="3200" b="1">
                <a:solidFill>
                  <a:srgbClr val="0078D4"/>
                </a:solidFill>
                <a:latin typeface="+mn-lt"/>
              </a:defRPr>
            </a:lvl1pPr>
          </a:lstStyle>
          <a:p>
            <a:pPr lvl="0"/>
            <a:r>
              <a:rPr lang="en-US"/>
              <a:t>01</a:t>
            </a:r>
          </a:p>
        </p:txBody>
      </p:sp>
      <p:sp>
        <p:nvSpPr>
          <p:cNvPr id="73" name="Text Placeholder 72">
            <a:extLst>
              <a:ext uri="{FF2B5EF4-FFF2-40B4-BE49-F238E27FC236}">
                <a16:creationId xmlns:a16="http://schemas.microsoft.com/office/drawing/2014/main" id="{25232C30-F054-6CC1-9328-7EABE6F10CF4}"/>
              </a:ext>
            </a:extLst>
          </p:cNvPr>
          <p:cNvSpPr>
            <a:spLocks noGrp="1"/>
          </p:cNvSpPr>
          <p:nvPr userDrawn="1">
            <p:ph type="body" sz="quarter" idx="12"/>
          </p:nvPr>
        </p:nvSpPr>
        <p:spPr>
          <a:xfrm>
            <a:off x="588264" y="1845511"/>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36" name="Text Placeholder 133">
            <a:extLst>
              <a:ext uri="{FF2B5EF4-FFF2-40B4-BE49-F238E27FC236}">
                <a16:creationId xmlns:a16="http://schemas.microsoft.com/office/drawing/2014/main" id="{3D5A5AA7-4BE2-62E2-843B-1ABE88E57C6A}"/>
              </a:ext>
            </a:extLst>
          </p:cNvPr>
          <p:cNvSpPr>
            <a:spLocks noGrp="1"/>
          </p:cNvSpPr>
          <p:nvPr userDrawn="1">
            <p:ph type="body" sz="quarter" idx="52" hasCustomPrompt="1"/>
          </p:nvPr>
        </p:nvSpPr>
        <p:spPr>
          <a:xfrm>
            <a:off x="588264" y="2597511"/>
            <a:ext cx="590296" cy="492443"/>
          </a:xfrm>
        </p:spPr>
        <p:txBody>
          <a:bodyPr/>
          <a:lstStyle>
            <a:lvl1pPr marL="0" indent="0">
              <a:buNone/>
              <a:defRPr sz="3200" b="1">
                <a:solidFill>
                  <a:schemeClr val="accent1"/>
                </a:solidFill>
                <a:latin typeface="+mn-lt"/>
              </a:defRPr>
            </a:lvl1pPr>
          </a:lstStyle>
          <a:p>
            <a:pPr lvl="0"/>
            <a:r>
              <a:rPr lang="en-US"/>
              <a:t>02</a:t>
            </a:r>
          </a:p>
        </p:txBody>
      </p:sp>
      <p:sp>
        <p:nvSpPr>
          <p:cNvPr id="75" name="Text Placeholder 72">
            <a:extLst>
              <a:ext uri="{FF2B5EF4-FFF2-40B4-BE49-F238E27FC236}">
                <a16:creationId xmlns:a16="http://schemas.microsoft.com/office/drawing/2014/main" id="{39CCAA97-717E-5996-B9D7-1258CB4EB045}"/>
              </a:ext>
            </a:extLst>
          </p:cNvPr>
          <p:cNvSpPr>
            <a:spLocks noGrp="1"/>
          </p:cNvSpPr>
          <p:nvPr userDrawn="1">
            <p:ph type="body" sz="quarter" idx="14"/>
          </p:nvPr>
        </p:nvSpPr>
        <p:spPr>
          <a:xfrm>
            <a:off x="588264" y="306571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38" name="Text Placeholder 133">
            <a:extLst>
              <a:ext uri="{FF2B5EF4-FFF2-40B4-BE49-F238E27FC236}">
                <a16:creationId xmlns:a16="http://schemas.microsoft.com/office/drawing/2014/main" id="{0BEF1C13-CAA7-7C21-ADBE-E7E481306592}"/>
              </a:ext>
            </a:extLst>
          </p:cNvPr>
          <p:cNvSpPr>
            <a:spLocks noGrp="1"/>
          </p:cNvSpPr>
          <p:nvPr userDrawn="1">
            <p:ph type="body" sz="quarter" idx="53" hasCustomPrompt="1"/>
          </p:nvPr>
        </p:nvSpPr>
        <p:spPr>
          <a:xfrm>
            <a:off x="588264" y="3841390"/>
            <a:ext cx="590296" cy="492443"/>
          </a:xfrm>
        </p:spPr>
        <p:txBody>
          <a:bodyPr/>
          <a:lstStyle>
            <a:lvl1pPr marL="0" indent="0">
              <a:buNone/>
              <a:defRPr sz="3200" b="1">
                <a:solidFill>
                  <a:schemeClr val="accent4"/>
                </a:solidFill>
                <a:latin typeface="+mn-lt"/>
              </a:defRPr>
            </a:lvl1pPr>
          </a:lstStyle>
          <a:p>
            <a:pPr lvl="0"/>
            <a:r>
              <a:rPr lang="en-US"/>
              <a:t>03</a:t>
            </a:r>
          </a:p>
        </p:txBody>
      </p:sp>
      <p:sp>
        <p:nvSpPr>
          <p:cNvPr id="77" name="Text Placeholder 72">
            <a:extLst>
              <a:ext uri="{FF2B5EF4-FFF2-40B4-BE49-F238E27FC236}">
                <a16:creationId xmlns:a16="http://schemas.microsoft.com/office/drawing/2014/main" id="{6CE867C8-6ED9-653A-8BC7-172F597AD764}"/>
              </a:ext>
            </a:extLst>
          </p:cNvPr>
          <p:cNvSpPr>
            <a:spLocks noGrp="1"/>
          </p:cNvSpPr>
          <p:nvPr userDrawn="1">
            <p:ph type="body" sz="quarter" idx="16"/>
          </p:nvPr>
        </p:nvSpPr>
        <p:spPr>
          <a:xfrm>
            <a:off x="588264" y="4288220"/>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0" name="Text Placeholder 133">
            <a:extLst>
              <a:ext uri="{FF2B5EF4-FFF2-40B4-BE49-F238E27FC236}">
                <a16:creationId xmlns:a16="http://schemas.microsoft.com/office/drawing/2014/main" id="{9B6E9842-AA91-2492-ED3C-9D3DEDCE8412}"/>
              </a:ext>
            </a:extLst>
          </p:cNvPr>
          <p:cNvSpPr>
            <a:spLocks noGrp="1"/>
          </p:cNvSpPr>
          <p:nvPr userDrawn="1">
            <p:ph type="body" sz="quarter" idx="54" hasCustomPrompt="1"/>
          </p:nvPr>
        </p:nvSpPr>
        <p:spPr>
          <a:xfrm>
            <a:off x="588264" y="5062006"/>
            <a:ext cx="590296" cy="492443"/>
          </a:xfrm>
        </p:spPr>
        <p:txBody>
          <a:bodyPr/>
          <a:lstStyle>
            <a:lvl1pPr marL="0" indent="0">
              <a:buNone/>
              <a:defRPr sz="3200" b="1">
                <a:solidFill>
                  <a:srgbClr val="091F2C"/>
                </a:solidFill>
                <a:latin typeface="+mn-lt"/>
              </a:defRPr>
            </a:lvl1pPr>
          </a:lstStyle>
          <a:p>
            <a:pPr lvl="0"/>
            <a:r>
              <a:rPr lang="en-US"/>
              <a:t>04</a:t>
            </a:r>
          </a:p>
        </p:txBody>
      </p:sp>
      <p:sp>
        <p:nvSpPr>
          <p:cNvPr id="82" name="Text Placeholder 72">
            <a:extLst>
              <a:ext uri="{FF2B5EF4-FFF2-40B4-BE49-F238E27FC236}">
                <a16:creationId xmlns:a16="http://schemas.microsoft.com/office/drawing/2014/main" id="{12B9FF1D-B87D-7DFF-F2FD-477ED4A85A10}"/>
              </a:ext>
            </a:extLst>
          </p:cNvPr>
          <p:cNvSpPr>
            <a:spLocks noGrp="1"/>
          </p:cNvSpPr>
          <p:nvPr userDrawn="1">
            <p:ph type="body" sz="quarter" idx="18"/>
          </p:nvPr>
        </p:nvSpPr>
        <p:spPr>
          <a:xfrm>
            <a:off x="588264" y="551072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2" name="Text Placeholder 149">
            <a:extLst>
              <a:ext uri="{FF2B5EF4-FFF2-40B4-BE49-F238E27FC236}">
                <a16:creationId xmlns:a16="http://schemas.microsoft.com/office/drawing/2014/main" id="{A7B07CD2-6A18-EB67-6A73-B2E5E39491AC}"/>
              </a:ext>
            </a:extLst>
          </p:cNvPr>
          <p:cNvSpPr>
            <a:spLocks noGrp="1"/>
          </p:cNvSpPr>
          <p:nvPr userDrawn="1">
            <p:ph type="body" sz="quarter" idx="83" hasCustomPrompt="1"/>
          </p:nvPr>
        </p:nvSpPr>
        <p:spPr>
          <a:xfrm>
            <a:off x="5509096" y="3630004"/>
            <a:ext cx="1173818" cy="413974"/>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ctr">
            <a:noAutofit/>
          </a:bodyPr>
          <a:lstStyle>
            <a:lvl1pPr marL="0" indent="0" algn="ctr">
              <a:buNone/>
              <a:defRPr lang="en-US" sz="1800" dirty="0">
                <a:solidFill>
                  <a:schemeClr val="tx1"/>
                </a:solidFill>
                <a:latin typeface="+mj-lt"/>
              </a:defRPr>
            </a:lvl1pPr>
          </a:lstStyle>
          <a:p>
            <a:pPr marL="0" lvl="0" algn="ctr" defTabSz="914367"/>
            <a:r>
              <a:rPr lang="en-US"/>
              <a:t>HEADING</a:t>
            </a:r>
          </a:p>
        </p:txBody>
      </p:sp>
      <p:sp>
        <p:nvSpPr>
          <p:cNvPr id="155" name="Text Placeholder 154">
            <a:extLst>
              <a:ext uri="{FF2B5EF4-FFF2-40B4-BE49-F238E27FC236}">
                <a16:creationId xmlns:a16="http://schemas.microsoft.com/office/drawing/2014/main" id="{9D2CA7C8-F088-B020-83BC-9D34C5B6CFA4}"/>
              </a:ext>
            </a:extLst>
          </p:cNvPr>
          <p:cNvSpPr>
            <a:spLocks noGrp="1"/>
          </p:cNvSpPr>
          <p:nvPr userDrawn="1">
            <p:ph type="body" sz="quarter" idx="61" hasCustomPrompt="1"/>
          </p:nvPr>
        </p:nvSpPr>
        <p:spPr>
          <a:xfrm>
            <a:off x="5903915" y="1548006"/>
            <a:ext cx="384175" cy="246221"/>
          </a:xfrm>
        </p:spPr>
        <p:txBody>
          <a:bodyPr/>
          <a:lstStyle>
            <a:lvl1pPr marL="0" indent="0" algn="ctr">
              <a:buNone/>
              <a:defRPr b="1">
                <a:solidFill>
                  <a:srgbClr val="0078D4"/>
                </a:solidFill>
              </a:defRPr>
            </a:lvl1pPr>
          </a:lstStyle>
          <a:p>
            <a:pPr lvl="0"/>
            <a:r>
              <a:rPr lang="en-US"/>
              <a:t>01</a:t>
            </a:r>
          </a:p>
        </p:txBody>
      </p:sp>
      <p:sp>
        <p:nvSpPr>
          <p:cNvPr id="150" name="Text Placeholder 149">
            <a:extLst>
              <a:ext uri="{FF2B5EF4-FFF2-40B4-BE49-F238E27FC236}">
                <a16:creationId xmlns:a16="http://schemas.microsoft.com/office/drawing/2014/main" id="{1C48C77D-0C5D-2F71-2170-3D2145E17532}"/>
              </a:ext>
            </a:extLst>
          </p:cNvPr>
          <p:cNvSpPr>
            <a:spLocks noGrp="1"/>
          </p:cNvSpPr>
          <p:nvPr userDrawn="1">
            <p:ph type="body" sz="quarter" idx="59" hasCustomPrompt="1"/>
          </p:nvPr>
        </p:nvSpPr>
        <p:spPr>
          <a:xfrm>
            <a:off x="5592865" y="1800954"/>
            <a:ext cx="1006056" cy="184666"/>
          </a:xfrm>
        </p:spPr>
        <p:txBody>
          <a:bodyPr/>
          <a:lstStyle>
            <a:lvl1pPr marL="0" indent="0" algn="ctr">
              <a:buNone/>
              <a:defRPr sz="1200">
                <a:solidFill>
                  <a:schemeClr val="tx1"/>
                </a:solidFill>
                <a:latin typeface="+mj-lt"/>
              </a:defRPr>
            </a:lvl1pPr>
          </a:lstStyle>
          <a:p>
            <a:pPr lvl="0"/>
            <a:r>
              <a:rPr lang="en-US"/>
              <a:t>Heading</a:t>
            </a:r>
          </a:p>
        </p:txBody>
      </p:sp>
      <p:sp>
        <p:nvSpPr>
          <p:cNvPr id="153" name="Text Placeholder 151">
            <a:extLst>
              <a:ext uri="{FF2B5EF4-FFF2-40B4-BE49-F238E27FC236}">
                <a16:creationId xmlns:a16="http://schemas.microsoft.com/office/drawing/2014/main" id="{1CE39D5B-71CE-4B95-49F2-33E755EDAFB5}"/>
              </a:ext>
            </a:extLst>
          </p:cNvPr>
          <p:cNvSpPr>
            <a:spLocks noGrp="1"/>
          </p:cNvSpPr>
          <p:nvPr userDrawn="1">
            <p:ph type="body" sz="quarter" idx="60"/>
          </p:nvPr>
        </p:nvSpPr>
        <p:spPr>
          <a:xfrm>
            <a:off x="5596894" y="2007866"/>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58" name="Text Placeholder 154">
            <a:extLst>
              <a:ext uri="{FF2B5EF4-FFF2-40B4-BE49-F238E27FC236}">
                <a16:creationId xmlns:a16="http://schemas.microsoft.com/office/drawing/2014/main" id="{58A0FAC4-A664-0773-F280-6E5633C4458F}"/>
              </a:ext>
            </a:extLst>
          </p:cNvPr>
          <p:cNvSpPr>
            <a:spLocks noGrp="1"/>
          </p:cNvSpPr>
          <p:nvPr userDrawn="1">
            <p:ph type="body" sz="quarter" idx="64" hasCustomPrompt="1"/>
          </p:nvPr>
        </p:nvSpPr>
        <p:spPr>
          <a:xfrm>
            <a:off x="7148456" y="2078901"/>
            <a:ext cx="384175" cy="246221"/>
          </a:xfrm>
        </p:spPr>
        <p:txBody>
          <a:bodyPr/>
          <a:lstStyle>
            <a:lvl1pPr marL="0" indent="0" algn="ctr">
              <a:buNone/>
              <a:defRPr b="1">
                <a:solidFill>
                  <a:schemeClr val="accent1"/>
                </a:solidFill>
              </a:defRPr>
            </a:lvl1pPr>
          </a:lstStyle>
          <a:p>
            <a:pPr lvl="0"/>
            <a:r>
              <a:rPr lang="en-US"/>
              <a:t>02</a:t>
            </a:r>
          </a:p>
        </p:txBody>
      </p:sp>
      <p:sp>
        <p:nvSpPr>
          <p:cNvPr id="156" name="Text Placeholder 149">
            <a:extLst>
              <a:ext uri="{FF2B5EF4-FFF2-40B4-BE49-F238E27FC236}">
                <a16:creationId xmlns:a16="http://schemas.microsoft.com/office/drawing/2014/main" id="{161F0813-E46C-EE3C-ED76-A5671E62D34C}"/>
              </a:ext>
            </a:extLst>
          </p:cNvPr>
          <p:cNvSpPr>
            <a:spLocks noGrp="1"/>
          </p:cNvSpPr>
          <p:nvPr userDrawn="1">
            <p:ph type="body" sz="quarter" idx="62" hasCustomPrompt="1"/>
          </p:nvPr>
        </p:nvSpPr>
        <p:spPr>
          <a:xfrm>
            <a:off x="6850381" y="2327385"/>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59" name="Text Placeholder 151">
            <a:extLst>
              <a:ext uri="{FF2B5EF4-FFF2-40B4-BE49-F238E27FC236}">
                <a16:creationId xmlns:a16="http://schemas.microsoft.com/office/drawing/2014/main" id="{E72122C0-95BD-11AF-783A-0DF0D657334A}"/>
              </a:ext>
            </a:extLst>
          </p:cNvPr>
          <p:cNvSpPr>
            <a:spLocks noGrp="1"/>
          </p:cNvSpPr>
          <p:nvPr userDrawn="1">
            <p:ph type="body" sz="quarter" idx="63"/>
          </p:nvPr>
        </p:nvSpPr>
        <p:spPr>
          <a:xfrm>
            <a:off x="6841436" y="2531322"/>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61" name="Text Placeholder 154">
            <a:extLst>
              <a:ext uri="{FF2B5EF4-FFF2-40B4-BE49-F238E27FC236}">
                <a16:creationId xmlns:a16="http://schemas.microsoft.com/office/drawing/2014/main" id="{1BA20274-A521-C49F-9A97-8BE5860DE9E1}"/>
              </a:ext>
            </a:extLst>
          </p:cNvPr>
          <p:cNvSpPr>
            <a:spLocks noGrp="1"/>
          </p:cNvSpPr>
          <p:nvPr userDrawn="1">
            <p:ph type="body" sz="quarter" idx="66" hasCustomPrompt="1"/>
          </p:nvPr>
        </p:nvSpPr>
        <p:spPr>
          <a:xfrm>
            <a:off x="7663962" y="3323441"/>
            <a:ext cx="384175" cy="246221"/>
          </a:xfrm>
        </p:spPr>
        <p:txBody>
          <a:bodyPr/>
          <a:lstStyle>
            <a:lvl1pPr marL="0" indent="0" algn="ctr">
              <a:buNone/>
              <a:defRPr b="1">
                <a:solidFill>
                  <a:schemeClr val="accent4"/>
                </a:solidFill>
              </a:defRPr>
            </a:lvl1pPr>
          </a:lstStyle>
          <a:p>
            <a:pPr lvl="0"/>
            <a:r>
              <a:rPr lang="en-US"/>
              <a:t>03</a:t>
            </a:r>
          </a:p>
        </p:txBody>
      </p:sp>
      <p:sp>
        <p:nvSpPr>
          <p:cNvPr id="160" name="Text Placeholder 149">
            <a:extLst>
              <a:ext uri="{FF2B5EF4-FFF2-40B4-BE49-F238E27FC236}">
                <a16:creationId xmlns:a16="http://schemas.microsoft.com/office/drawing/2014/main" id="{EC9C03C8-FE42-E833-501A-48603CBD5938}"/>
              </a:ext>
            </a:extLst>
          </p:cNvPr>
          <p:cNvSpPr>
            <a:spLocks noGrp="1"/>
          </p:cNvSpPr>
          <p:nvPr userDrawn="1">
            <p:ph type="body" sz="quarter" idx="65" hasCustomPrompt="1"/>
          </p:nvPr>
        </p:nvSpPr>
        <p:spPr>
          <a:xfrm>
            <a:off x="7365885" y="357894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62" name="Text Placeholder 151">
            <a:extLst>
              <a:ext uri="{FF2B5EF4-FFF2-40B4-BE49-F238E27FC236}">
                <a16:creationId xmlns:a16="http://schemas.microsoft.com/office/drawing/2014/main" id="{873D9613-D7DA-34E0-7D47-44B03DC35107}"/>
              </a:ext>
            </a:extLst>
          </p:cNvPr>
          <p:cNvSpPr>
            <a:spLocks noGrp="1"/>
          </p:cNvSpPr>
          <p:nvPr userDrawn="1">
            <p:ph type="body" sz="quarter" idx="67"/>
          </p:nvPr>
        </p:nvSpPr>
        <p:spPr>
          <a:xfrm>
            <a:off x="7356941" y="3785860"/>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64" name="Text Placeholder 154">
            <a:extLst>
              <a:ext uri="{FF2B5EF4-FFF2-40B4-BE49-F238E27FC236}">
                <a16:creationId xmlns:a16="http://schemas.microsoft.com/office/drawing/2014/main" id="{549EB845-9184-97B5-6846-3E121578D807}"/>
              </a:ext>
            </a:extLst>
          </p:cNvPr>
          <p:cNvSpPr>
            <a:spLocks noGrp="1"/>
          </p:cNvSpPr>
          <p:nvPr userDrawn="1">
            <p:ph type="body" sz="quarter" idx="69" hasCustomPrompt="1"/>
          </p:nvPr>
        </p:nvSpPr>
        <p:spPr>
          <a:xfrm>
            <a:off x="7148457" y="4567982"/>
            <a:ext cx="384175" cy="246221"/>
          </a:xfrm>
        </p:spPr>
        <p:txBody>
          <a:bodyPr/>
          <a:lstStyle>
            <a:lvl1pPr marL="0" indent="0" algn="ctr">
              <a:buNone/>
              <a:defRPr b="1">
                <a:solidFill>
                  <a:srgbClr val="091F2C"/>
                </a:solidFill>
              </a:defRPr>
            </a:lvl1pPr>
          </a:lstStyle>
          <a:p>
            <a:pPr lvl="0"/>
            <a:r>
              <a:rPr lang="en-US"/>
              <a:t>04</a:t>
            </a:r>
          </a:p>
        </p:txBody>
      </p:sp>
      <p:sp>
        <p:nvSpPr>
          <p:cNvPr id="166" name="Text Placeholder 149">
            <a:extLst>
              <a:ext uri="{FF2B5EF4-FFF2-40B4-BE49-F238E27FC236}">
                <a16:creationId xmlns:a16="http://schemas.microsoft.com/office/drawing/2014/main" id="{F0201EE6-CC7D-BCBC-162D-65EFCC324F07}"/>
              </a:ext>
            </a:extLst>
          </p:cNvPr>
          <p:cNvSpPr>
            <a:spLocks noGrp="1"/>
          </p:cNvSpPr>
          <p:nvPr userDrawn="1">
            <p:ph type="body" sz="quarter" idx="68" hasCustomPrompt="1"/>
          </p:nvPr>
        </p:nvSpPr>
        <p:spPr>
          <a:xfrm>
            <a:off x="6850380" y="482348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65" name="Text Placeholder 151">
            <a:extLst>
              <a:ext uri="{FF2B5EF4-FFF2-40B4-BE49-F238E27FC236}">
                <a16:creationId xmlns:a16="http://schemas.microsoft.com/office/drawing/2014/main" id="{50AB109B-5D4F-4846-7BD9-8401A95BD372}"/>
              </a:ext>
            </a:extLst>
          </p:cNvPr>
          <p:cNvSpPr>
            <a:spLocks noGrp="1"/>
          </p:cNvSpPr>
          <p:nvPr userDrawn="1">
            <p:ph type="body" sz="quarter" idx="70"/>
          </p:nvPr>
        </p:nvSpPr>
        <p:spPr>
          <a:xfrm>
            <a:off x="6841436" y="5027425"/>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68" name="Text Placeholder 154">
            <a:extLst>
              <a:ext uri="{FF2B5EF4-FFF2-40B4-BE49-F238E27FC236}">
                <a16:creationId xmlns:a16="http://schemas.microsoft.com/office/drawing/2014/main" id="{6E61D939-4C7B-4FB9-D0FA-2EA5E0831831}"/>
              </a:ext>
            </a:extLst>
          </p:cNvPr>
          <p:cNvSpPr>
            <a:spLocks noGrp="1"/>
          </p:cNvSpPr>
          <p:nvPr userDrawn="1">
            <p:ph type="body" sz="quarter" idx="71" hasCustomPrompt="1"/>
          </p:nvPr>
        </p:nvSpPr>
        <p:spPr>
          <a:xfrm>
            <a:off x="5903914" y="5083489"/>
            <a:ext cx="384175" cy="246221"/>
          </a:xfrm>
        </p:spPr>
        <p:txBody>
          <a:bodyPr/>
          <a:lstStyle>
            <a:lvl1pPr marL="0" indent="0" algn="ctr">
              <a:buNone/>
              <a:defRPr b="1">
                <a:solidFill>
                  <a:schemeClr val="accent2"/>
                </a:solidFill>
              </a:defRPr>
            </a:lvl1pPr>
          </a:lstStyle>
          <a:p>
            <a:pPr lvl="0"/>
            <a:r>
              <a:rPr lang="en-US"/>
              <a:t>05</a:t>
            </a:r>
          </a:p>
        </p:txBody>
      </p:sp>
      <p:sp>
        <p:nvSpPr>
          <p:cNvPr id="172" name="Text Placeholder 149">
            <a:extLst>
              <a:ext uri="{FF2B5EF4-FFF2-40B4-BE49-F238E27FC236}">
                <a16:creationId xmlns:a16="http://schemas.microsoft.com/office/drawing/2014/main" id="{38E164C8-3FA6-0D74-06E1-912FAB1453CD}"/>
              </a:ext>
            </a:extLst>
          </p:cNvPr>
          <p:cNvSpPr>
            <a:spLocks noGrp="1"/>
          </p:cNvSpPr>
          <p:nvPr userDrawn="1">
            <p:ph type="body" sz="quarter" idx="73" hasCustomPrompt="1"/>
          </p:nvPr>
        </p:nvSpPr>
        <p:spPr>
          <a:xfrm>
            <a:off x="5605838" y="5338995"/>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69" name="Text Placeholder 151">
            <a:extLst>
              <a:ext uri="{FF2B5EF4-FFF2-40B4-BE49-F238E27FC236}">
                <a16:creationId xmlns:a16="http://schemas.microsoft.com/office/drawing/2014/main" id="{F50A2269-443C-6D01-5F59-FF0F2439626F}"/>
              </a:ext>
            </a:extLst>
          </p:cNvPr>
          <p:cNvSpPr>
            <a:spLocks noGrp="1"/>
          </p:cNvSpPr>
          <p:nvPr userDrawn="1">
            <p:ph type="body" sz="quarter" idx="72"/>
          </p:nvPr>
        </p:nvSpPr>
        <p:spPr>
          <a:xfrm>
            <a:off x="5596894" y="5545907"/>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73" name="Text Placeholder 154">
            <a:extLst>
              <a:ext uri="{FF2B5EF4-FFF2-40B4-BE49-F238E27FC236}">
                <a16:creationId xmlns:a16="http://schemas.microsoft.com/office/drawing/2014/main" id="{77534188-0EC9-D109-53E4-C472D49BA1F0}"/>
              </a:ext>
            </a:extLst>
          </p:cNvPr>
          <p:cNvSpPr>
            <a:spLocks noGrp="1"/>
          </p:cNvSpPr>
          <p:nvPr userDrawn="1">
            <p:ph type="body" sz="quarter" idx="74" hasCustomPrompt="1"/>
          </p:nvPr>
        </p:nvSpPr>
        <p:spPr>
          <a:xfrm>
            <a:off x="4659373" y="4567982"/>
            <a:ext cx="384175" cy="246221"/>
          </a:xfrm>
        </p:spPr>
        <p:txBody>
          <a:bodyPr/>
          <a:lstStyle>
            <a:lvl1pPr marL="0" indent="0" algn="ctr">
              <a:buNone/>
              <a:defRPr b="1">
                <a:solidFill>
                  <a:schemeClr val="accent2">
                    <a:lumMod val="75000"/>
                  </a:schemeClr>
                </a:solidFill>
              </a:defRPr>
            </a:lvl1pPr>
          </a:lstStyle>
          <a:p>
            <a:pPr lvl="0"/>
            <a:r>
              <a:rPr lang="en-US"/>
              <a:t>06</a:t>
            </a:r>
          </a:p>
        </p:txBody>
      </p:sp>
      <p:sp>
        <p:nvSpPr>
          <p:cNvPr id="175" name="Text Placeholder 149">
            <a:extLst>
              <a:ext uri="{FF2B5EF4-FFF2-40B4-BE49-F238E27FC236}">
                <a16:creationId xmlns:a16="http://schemas.microsoft.com/office/drawing/2014/main" id="{7250EA7E-EA3A-66F7-1053-2ACF52149026}"/>
              </a:ext>
            </a:extLst>
          </p:cNvPr>
          <p:cNvSpPr>
            <a:spLocks noGrp="1"/>
          </p:cNvSpPr>
          <p:nvPr userDrawn="1">
            <p:ph type="body" sz="quarter" idx="76" hasCustomPrompt="1"/>
          </p:nvPr>
        </p:nvSpPr>
        <p:spPr>
          <a:xfrm>
            <a:off x="4361296" y="482348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74" name="Text Placeholder 151">
            <a:extLst>
              <a:ext uri="{FF2B5EF4-FFF2-40B4-BE49-F238E27FC236}">
                <a16:creationId xmlns:a16="http://schemas.microsoft.com/office/drawing/2014/main" id="{5364620F-C063-13D7-2CD3-A9127271D37D}"/>
              </a:ext>
            </a:extLst>
          </p:cNvPr>
          <p:cNvSpPr>
            <a:spLocks noGrp="1"/>
          </p:cNvSpPr>
          <p:nvPr userDrawn="1">
            <p:ph type="body" sz="quarter" idx="75"/>
          </p:nvPr>
        </p:nvSpPr>
        <p:spPr>
          <a:xfrm>
            <a:off x="4352352" y="5027425"/>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77" name="Text Placeholder 154">
            <a:extLst>
              <a:ext uri="{FF2B5EF4-FFF2-40B4-BE49-F238E27FC236}">
                <a16:creationId xmlns:a16="http://schemas.microsoft.com/office/drawing/2014/main" id="{99EE4209-00BC-8C52-EC1C-022A39DFE994}"/>
              </a:ext>
            </a:extLst>
          </p:cNvPr>
          <p:cNvSpPr>
            <a:spLocks noGrp="1"/>
          </p:cNvSpPr>
          <p:nvPr userDrawn="1">
            <p:ph type="body" sz="quarter" idx="78" hasCustomPrompt="1"/>
          </p:nvPr>
        </p:nvSpPr>
        <p:spPr>
          <a:xfrm>
            <a:off x="4143866" y="3323441"/>
            <a:ext cx="384175" cy="246221"/>
          </a:xfrm>
        </p:spPr>
        <p:txBody>
          <a:bodyPr/>
          <a:lstStyle>
            <a:lvl1pPr marL="0" indent="0" algn="ctr">
              <a:buNone/>
              <a:defRPr b="1">
                <a:solidFill>
                  <a:schemeClr val="accent3"/>
                </a:solidFill>
              </a:defRPr>
            </a:lvl1pPr>
          </a:lstStyle>
          <a:p>
            <a:pPr lvl="0"/>
            <a:r>
              <a:rPr lang="en-US"/>
              <a:t>07</a:t>
            </a:r>
          </a:p>
        </p:txBody>
      </p:sp>
      <p:sp>
        <p:nvSpPr>
          <p:cNvPr id="176" name="Text Placeholder 149">
            <a:extLst>
              <a:ext uri="{FF2B5EF4-FFF2-40B4-BE49-F238E27FC236}">
                <a16:creationId xmlns:a16="http://schemas.microsoft.com/office/drawing/2014/main" id="{DD9A0CCA-44CB-9AEF-B914-D05BBE413360}"/>
              </a:ext>
            </a:extLst>
          </p:cNvPr>
          <p:cNvSpPr>
            <a:spLocks noGrp="1"/>
          </p:cNvSpPr>
          <p:nvPr userDrawn="1">
            <p:ph type="body" sz="quarter" idx="77" hasCustomPrompt="1"/>
          </p:nvPr>
        </p:nvSpPr>
        <p:spPr>
          <a:xfrm>
            <a:off x="3845789" y="3578948"/>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78" name="Text Placeholder 151">
            <a:extLst>
              <a:ext uri="{FF2B5EF4-FFF2-40B4-BE49-F238E27FC236}">
                <a16:creationId xmlns:a16="http://schemas.microsoft.com/office/drawing/2014/main" id="{513B00DA-3D18-4537-7777-FD5EC69E4EDF}"/>
              </a:ext>
            </a:extLst>
          </p:cNvPr>
          <p:cNvSpPr>
            <a:spLocks noGrp="1"/>
          </p:cNvSpPr>
          <p:nvPr userDrawn="1">
            <p:ph type="body" sz="quarter" idx="79"/>
          </p:nvPr>
        </p:nvSpPr>
        <p:spPr>
          <a:xfrm>
            <a:off x="3836845" y="3785860"/>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80" name="Text Placeholder 154">
            <a:extLst>
              <a:ext uri="{FF2B5EF4-FFF2-40B4-BE49-F238E27FC236}">
                <a16:creationId xmlns:a16="http://schemas.microsoft.com/office/drawing/2014/main" id="{4F233E77-8A4F-7A9B-4434-CF54BC14B6D7}"/>
              </a:ext>
            </a:extLst>
          </p:cNvPr>
          <p:cNvSpPr>
            <a:spLocks noGrp="1"/>
          </p:cNvSpPr>
          <p:nvPr userDrawn="1">
            <p:ph type="body" sz="quarter" idx="81" hasCustomPrompt="1"/>
          </p:nvPr>
        </p:nvSpPr>
        <p:spPr>
          <a:xfrm>
            <a:off x="4659373" y="2078901"/>
            <a:ext cx="384175" cy="246221"/>
          </a:xfrm>
        </p:spPr>
        <p:txBody>
          <a:bodyPr/>
          <a:lstStyle>
            <a:lvl1pPr marL="0" indent="0" algn="ctr">
              <a:buNone/>
              <a:defRPr b="1">
                <a:solidFill>
                  <a:schemeClr val="accent3">
                    <a:lumMod val="75000"/>
                  </a:schemeClr>
                </a:solidFill>
              </a:defRPr>
            </a:lvl1pPr>
          </a:lstStyle>
          <a:p>
            <a:pPr lvl="0"/>
            <a:r>
              <a:rPr lang="en-US"/>
              <a:t>08</a:t>
            </a:r>
          </a:p>
        </p:txBody>
      </p:sp>
      <p:sp>
        <p:nvSpPr>
          <p:cNvPr id="179" name="Text Placeholder 149">
            <a:extLst>
              <a:ext uri="{FF2B5EF4-FFF2-40B4-BE49-F238E27FC236}">
                <a16:creationId xmlns:a16="http://schemas.microsoft.com/office/drawing/2014/main" id="{97B6B6D4-0AF6-ECB7-84F0-506506030352}"/>
              </a:ext>
            </a:extLst>
          </p:cNvPr>
          <p:cNvSpPr>
            <a:spLocks noGrp="1"/>
          </p:cNvSpPr>
          <p:nvPr userDrawn="1">
            <p:ph type="body" sz="quarter" idx="80" hasCustomPrompt="1"/>
          </p:nvPr>
        </p:nvSpPr>
        <p:spPr>
          <a:xfrm>
            <a:off x="4361296" y="2327385"/>
            <a:ext cx="980328" cy="184666"/>
          </a:xfrm>
        </p:spPr>
        <p:txBody>
          <a:bodyPr/>
          <a:lstStyle>
            <a:lvl1pPr marL="0" indent="0" algn="ctr">
              <a:buNone/>
              <a:defRPr sz="1200">
                <a:solidFill>
                  <a:schemeClr val="tx1"/>
                </a:solidFill>
                <a:latin typeface="+mj-lt"/>
              </a:defRPr>
            </a:lvl1pPr>
          </a:lstStyle>
          <a:p>
            <a:pPr lvl="0"/>
            <a:r>
              <a:rPr lang="en-US"/>
              <a:t>Heading</a:t>
            </a:r>
          </a:p>
        </p:txBody>
      </p:sp>
      <p:sp>
        <p:nvSpPr>
          <p:cNvPr id="181" name="Text Placeholder 151">
            <a:extLst>
              <a:ext uri="{FF2B5EF4-FFF2-40B4-BE49-F238E27FC236}">
                <a16:creationId xmlns:a16="http://schemas.microsoft.com/office/drawing/2014/main" id="{D58C9246-0613-01F5-BCBE-D4FBEDBF5CF5}"/>
              </a:ext>
            </a:extLst>
          </p:cNvPr>
          <p:cNvSpPr>
            <a:spLocks noGrp="1"/>
          </p:cNvSpPr>
          <p:nvPr userDrawn="1">
            <p:ph type="body" sz="quarter" idx="82"/>
          </p:nvPr>
        </p:nvSpPr>
        <p:spPr>
          <a:xfrm>
            <a:off x="4352352" y="2531322"/>
            <a:ext cx="998216" cy="558632"/>
          </a:xfrm>
        </p:spPr>
        <p:txBody>
          <a:bodyPr>
            <a:noAutofit/>
          </a:bodyPr>
          <a:lstStyle>
            <a:lvl1pPr marL="0" indent="0" algn="ctr">
              <a:buNone/>
              <a:defRPr sz="1000">
                <a:solidFill>
                  <a:schemeClr val="tx1"/>
                </a:solidFill>
              </a:defRPr>
            </a:lvl1pPr>
          </a:lstStyle>
          <a:p>
            <a:pPr lvl="0"/>
            <a:r>
              <a:rPr lang="en-US"/>
              <a:t>Click to edit Master text styles</a:t>
            </a:r>
          </a:p>
        </p:txBody>
      </p:sp>
      <p:sp>
        <p:nvSpPr>
          <p:cNvPr id="142" name="Text Placeholder 133">
            <a:extLst>
              <a:ext uri="{FF2B5EF4-FFF2-40B4-BE49-F238E27FC236}">
                <a16:creationId xmlns:a16="http://schemas.microsoft.com/office/drawing/2014/main" id="{C7A83F7B-E230-E2C9-129E-EF4583E2C952}"/>
              </a:ext>
            </a:extLst>
          </p:cNvPr>
          <p:cNvSpPr>
            <a:spLocks noGrp="1"/>
          </p:cNvSpPr>
          <p:nvPr userDrawn="1">
            <p:ph type="body" sz="quarter" idx="55" hasCustomPrompt="1"/>
          </p:nvPr>
        </p:nvSpPr>
        <p:spPr>
          <a:xfrm>
            <a:off x="9477359" y="1374111"/>
            <a:ext cx="590296" cy="492443"/>
          </a:xfrm>
        </p:spPr>
        <p:txBody>
          <a:bodyPr/>
          <a:lstStyle>
            <a:lvl1pPr marL="0" indent="0">
              <a:buNone/>
              <a:defRPr sz="3200" b="1">
                <a:solidFill>
                  <a:schemeClr val="accent2"/>
                </a:solidFill>
                <a:latin typeface="+mn-lt"/>
              </a:defRPr>
            </a:lvl1pPr>
          </a:lstStyle>
          <a:p>
            <a:pPr lvl="0"/>
            <a:r>
              <a:rPr lang="en-US"/>
              <a:t>05</a:t>
            </a:r>
          </a:p>
        </p:txBody>
      </p:sp>
      <p:sp>
        <p:nvSpPr>
          <p:cNvPr id="87" name="Text Placeholder 72">
            <a:extLst>
              <a:ext uri="{FF2B5EF4-FFF2-40B4-BE49-F238E27FC236}">
                <a16:creationId xmlns:a16="http://schemas.microsoft.com/office/drawing/2014/main" id="{86EE9833-A2DD-ED0F-1D00-561159E3343A}"/>
              </a:ext>
            </a:extLst>
          </p:cNvPr>
          <p:cNvSpPr>
            <a:spLocks noGrp="1"/>
          </p:cNvSpPr>
          <p:nvPr userDrawn="1">
            <p:ph type="body" sz="quarter" idx="20"/>
          </p:nvPr>
        </p:nvSpPr>
        <p:spPr>
          <a:xfrm>
            <a:off x="9477359" y="1845511"/>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4" name="Text Placeholder 133">
            <a:extLst>
              <a:ext uri="{FF2B5EF4-FFF2-40B4-BE49-F238E27FC236}">
                <a16:creationId xmlns:a16="http://schemas.microsoft.com/office/drawing/2014/main" id="{A8485EA7-FF14-BC25-5E91-2048BED5D17D}"/>
              </a:ext>
            </a:extLst>
          </p:cNvPr>
          <p:cNvSpPr>
            <a:spLocks noGrp="1"/>
          </p:cNvSpPr>
          <p:nvPr userDrawn="1">
            <p:ph type="body" sz="quarter" idx="56" hasCustomPrompt="1"/>
          </p:nvPr>
        </p:nvSpPr>
        <p:spPr>
          <a:xfrm>
            <a:off x="9477359" y="2597511"/>
            <a:ext cx="590296" cy="492443"/>
          </a:xfrm>
        </p:spPr>
        <p:txBody>
          <a:bodyPr/>
          <a:lstStyle>
            <a:lvl1pPr marL="0" indent="0">
              <a:buNone/>
              <a:defRPr sz="3200" b="1">
                <a:solidFill>
                  <a:schemeClr val="accent2">
                    <a:lumMod val="75000"/>
                  </a:schemeClr>
                </a:solidFill>
                <a:latin typeface="+mn-lt"/>
              </a:defRPr>
            </a:lvl1pPr>
          </a:lstStyle>
          <a:p>
            <a:pPr lvl="0"/>
            <a:r>
              <a:rPr lang="en-US"/>
              <a:t>06</a:t>
            </a:r>
          </a:p>
        </p:txBody>
      </p:sp>
      <p:sp>
        <p:nvSpPr>
          <p:cNvPr id="89" name="Text Placeholder 72">
            <a:extLst>
              <a:ext uri="{FF2B5EF4-FFF2-40B4-BE49-F238E27FC236}">
                <a16:creationId xmlns:a16="http://schemas.microsoft.com/office/drawing/2014/main" id="{155AE011-3A67-08F5-C50F-4EB5EE648581}"/>
              </a:ext>
            </a:extLst>
          </p:cNvPr>
          <p:cNvSpPr>
            <a:spLocks noGrp="1"/>
          </p:cNvSpPr>
          <p:nvPr userDrawn="1">
            <p:ph type="body" sz="quarter" idx="22"/>
          </p:nvPr>
        </p:nvSpPr>
        <p:spPr>
          <a:xfrm>
            <a:off x="9477359" y="306571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6" name="Text Placeholder 133">
            <a:extLst>
              <a:ext uri="{FF2B5EF4-FFF2-40B4-BE49-F238E27FC236}">
                <a16:creationId xmlns:a16="http://schemas.microsoft.com/office/drawing/2014/main" id="{6A56DE86-4550-0E7C-160E-8E95AA35F650}"/>
              </a:ext>
            </a:extLst>
          </p:cNvPr>
          <p:cNvSpPr>
            <a:spLocks noGrp="1"/>
          </p:cNvSpPr>
          <p:nvPr userDrawn="1">
            <p:ph type="body" sz="quarter" idx="57" hasCustomPrompt="1"/>
          </p:nvPr>
        </p:nvSpPr>
        <p:spPr>
          <a:xfrm>
            <a:off x="9477359" y="3841390"/>
            <a:ext cx="590296" cy="492443"/>
          </a:xfrm>
        </p:spPr>
        <p:txBody>
          <a:bodyPr/>
          <a:lstStyle>
            <a:lvl1pPr marL="0" indent="0">
              <a:buNone/>
              <a:defRPr sz="3200" b="1">
                <a:solidFill>
                  <a:schemeClr val="accent3"/>
                </a:solidFill>
                <a:latin typeface="+mn-lt"/>
              </a:defRPr>
            </a:lvl1pPr>
          </a:lstStyle>
          <a:p>
            <a:pPr lvl="0"/>
            <a:r>
              <a:rPr lang="en-US"/>
              <a:t>07</a:t>
            </a:r>
          </a:p>
        </p:txBody>
      </p:sp>
      <p:sp>
        <p:nvSpPr>
          <p:cNvPr id="91" name="Text Placeholder 72">
            <a:extLst>
              <a:ext uri="{FF2B5EF4-FFF2-40B4-BE49-F238E27FC236}">
                <a16:creationId xmlns:a16="http://schemas.microsoft.com/office/drawing/2014/main" id="{B02C0E47-B56D-A740-99C0-6846D60C5207}"/>
              </a:ext>
            </a:extLst>
          </p:cNvPr>
          <p:cNvSpPr>
            <a:spLocks noGrp="1"/>
          </p:cNvSpPr>
          <p:nvPr userDrawn="1">
            <p:ph type="body" sz="quarter" idx="24"/>
          </p:nvPr>
        </p:nvSpPr>
        <p:spPr>
          <a:xfrm>
            <a:off x="9477359" y="4288220"/>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148" name="Text Placeholder 133">
            <a:extLst>
              <a:ext uri="{FF2B5EF4-FFF2-40B4-BE49-F238E27FC236}">
                <a16:creationId xmlns:a16="http://schemas.microsoft.com/office/drawing/2014/main" id="{9AB6638D-29BC-2B8E-F425-83FC0775D8C4}"/>
              </a:ext>
            </a:extLst>
          </p:cNvPr>
          <p:cNvSpPr>
            <a:spLocks noGrp="1"/>
          </p:cNvSpPr>
          <p:nvPr userDrawn="1">
            <p:ph type="body" sz="quarter" idx="58" hasCustomPrompt="1"/>
          </p:nvPr>
        </p:nvSpPr>
        <p:spPr>
          <a:xfrm>
            <a:off x="9477359" y="5062006"/>
            <a:ext cx="590296" cy="492443"/>
          </a:xfrm>
        </p:spPr>
        <p:txBody>
          <a:bodyPr/>
          <a:lstStyle>
            <a:lvl1pPr marL="0" indent="0">
              <a:buNone/>
              <a:defRPr sz="3200" b="1">
                <a:solidFill>
                  <a:schemeClr val="accent3">
                    <a:lumMod val="75000"/>
                  </a:schemeClr>
                </a:solidFill>
                <a:latin typeface="+mn-lt"/>
              </a:defRPr>
            </a:lvl1pPr>
          </a:lstStyle>
          <a:p>
            <a:pPr lvl="0"/>
            <a:r>
              <a:rPr lang="en-US"/>
              <a:t>08</a:t>
            </a:r>
          </a:p>
        </p:txBody>
      </p:sp>
      <p:sp>
        <p:nvSpPr>
          <p:cNvPr id="93" name="Text Placeholder 72">
            <a:extLst>
              <a:ext uri="{FF2B5EF4-FFF2-40B4-BE49-F238E27FC236}">
                <a16:creationId xmlns:a16="http://schemas.microsoft.com/office/drawing/2014/main" id="{D64C6910-FF71-ADA8-A25D-FD16CCE7CEDF}"/>
              </a:ext>
            </a:extLst>
          </p:cNvPr>
          <p:cNvSpPr>
            <a:spLocks noGrp="1"/>
          </p:cNvSpPr>
          <p:nvPr userDrawn="1">
            <p:ph type="body" sz="quarter" idx="26"/>
          </p:nvPr>
        </p:nvSpPr>
        <p:spPr>
          <a:xfrm>
            <a:off x="9477359" y="5510725"/>
            <a:ext cx="2418736" cy="666539"/>
          </a:xfrm>
        </p:spPr>
        <p:txBody>
          <a:bodyPr>
            <a:noAutofit/>
          </a:bodyPr>
          <a:lstStyle>
            <a:lvl1pPr marL="0" indent="0">
              <a:buNone/>
              <a:defRPr sz="1200">
                <a:solidFill>
                  <a:schemeClr val="tx1"/>
                </a:solidFill>
              </a:defRPr>
            </a:lvl1pPr>
          </a:lstStyle>
          <a:p>
            <a:pPr lvl="0"/>
            <a:r>
              <a:rPr lang="en-US"/>
              <a:t>Click to edit Master text styles</a:t>
            </a:r>
          </a:p>
        </p:txBody>
      </p:sp>
      <p:sp>
        <p:nvSpPr>
          <p:cNvPr id="5" name="Title 4">
            <a:extLst>
              <a:ext uri="{FF2B5EF4-FFF2-40B4-BE49-F238E27FC236}">
                <a16:creationId xmlns:a16="http://schemas.microsoft.com/office/drawing/2014/main" id="{13517F63-0018-BB23-487B-96D215B23FF4}"/>
              </a:ext>
            </a:extLst>
          </p:cNvPr>
          <p:cNvSpPr>
            <a:spLocks noGrp="1"/>
          </p:cNvSpPr>
          <p:nvPr>
            <p:ph type="title"/>
          </p:nvPr>
        </p:nvSpPr>
        <p:spPr/>
        <p:txBody>
          <a:bodyPr/>
          <a:lstStyle/>
          <a:p>
            <a:r>
              <a:rPr lang="en-US"/>
              <a:t>Click to edit Master title style</a:t>
            </a:r>
          </a:p>
        </p:txBody>
      </p:sp>
      <p:grpSp>
        <p:nvGrpSpPr>
          <p:cNvPr id="4" name="Group 3">
            <a:extLst>
              <a:ext uri="{FF2B5EF4-FFF2-40B4-BE49-F238E27FC236}">
                <a16:creationId xmlns:a16="http://schemas.microsoft.com/office/drawing/2014/main" id="{B0D7E3B5-B651-003D-0B49-8387D403827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10" name="Freeform: Shape 9">
              <a:extLst>
                <a:ext uri="{FF2B5EF4-FFF2-40B4-BE49-F238E27FC236}">
                  <a16:creationId xmlns:a16="http://schemas.microsoft.com/office/drawing/2014/main" id="{1F2F3ACB-FFA1-31DC-EBD1-C23AD3B89966}"/>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E71823A6-4F93-6599-31FB-CE547F2B4CAF}"/>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8" name="Freeform: Shape 17">
              <a:extLst>
                <a:ext uri="{FF2B5EF4-FFF2-40B4-BE49-F238E27FC236}">
                  <a16:creationId xmlns:a16="http://schemas.microsoft.com/office/drawing/2014/main" id="{7FB00789-D201-65AC-42B3-80E460ECAB1A}"/>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49401835"/>
      </p:ext>
    </p:extLst>
  </p:cSld>
  <p:clrMapOvr>
    <a:masterClrMapping/>
  </p:clrMapOvr>
  <p:transition>
    <p:fade/>
  </p:transition>
</p:sldLayout>
</file>

<file path=ppt/slideLayouts/slideLayout478.xml><?xml version="1.0" encoding="utf-8"?>
<p:sldLayout xmlns:a="http://schemas.openxmlformats.org/drawingml/2006/main" xmlns:r="http://schemas.openxmlformats.org/officeDocument/2006/relationships" xmlns:p="http://schemas.openxmlformats.org/presentationml/2006/main" preserve="1" userDrawn="1">
  <p:cSld name="Title with 6 points circular diagram, Dark background">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DA9C308A-80F6-4D19-774E-D2600D3EBB9A}"/>
              </a:ext>
              <a:ext uri="{C183D7F6-B498-43B3-948B-1728B52AA6E4}">
                <adec:decorative xmlns:adec="http://schemas.microsoft.com/office/drawing/2017/decorative" val="1"/>
              </a:ext>
            </a:extLst>
          </p:cNvPr>
          <p:cNvSpPr/>
          <p:nvPr userDrawn="1"/>
        </p:nvSpPr>
        <p:spPr bwMode="auto">
          <a:xfrm>
            <a:off x="4099138" y="1804434"/>
            <a:ext cx="4249258" cy="4249258"/>
          </a:xfrm>
          <a:prstGeom prst="ellipse">
            <a:avLst/>
          </a:prstGeom>
          <a:solidFill>
            <a:schemeClr val="bg2"/>
          </a:solidFill>
          <a:ln w="6350">
            <a:solidFill>
              <a:schemeClr val="tx1">
                <a:lumMod val="50000"/>
                <a:alpha val="42000"/>
              </a:schemeClr>
            </a:solid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3" name="Oval 12">
            <a:extLst>
              <a:ext uri="{FF2B5EF4-FFF2-40B4-BE49-F238E27FC236}">
                <a16:creationId xmlns:a16="http://schemas.microsoft.com/office/drawing/2014/main" id="{8CD9C987-322A-0A3A-8B1A-CE24938BEEA1}"/>
              </a:ext>
              <a:ext uri="{C183D7F6-B498-43B3-948B-1728B52AA6E4}">
                <adec:decorative xmlns:adec="http://schemas.microsoft.com/office/drawing/2017/decorative" val="1"/>
              </a:ext>
            </a:extLst>
          </p:cNvPr>
          <p:cNvSpPr/>
          <p:nvPr userDrawn="1"/>
        </p:nvSpPr>
        <p:spPr bwMode="auto">
          <a:xfrm>
            <a:off x="4196656" y="1901952"/>
            <a:ext cx="4054222" cy="4054222"/>
          </a:xfrm>
          <a:prstGeom prst="ellipse">
            <a:avLst/>
          </a:prstGeom>
          <a:solidFill>
            <a:schemeClr val="bg2"/>
          </a:solidFill>
          <a:ln w="6350">
            <a:noFill/>
          </a:ln>
          <a:effectLst>
            <a:outerShdw blurRad="584200" dist="76200" sx="97000" sy="97000" algn="tl" rotWithShape="0">
              <a:schemeClr val="bg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Oval 13">
            <a:extLst>
              <a:ext uri="{FF2B5EF4-FFF2-40B4-BE49-F238E27FC236}">
                <a16:creationId xmlns:a16="http://schemas.microsoft.com/office/drawing/2014/main" id="{AF6E6424-3453-29B1-2438-4349F531C7CA}"/>
              </a:ext>
              <a:ext uri="{C183D7F6-B498-43B3-948B-1728B52AA6E4}">
                <adec:decorative xmlns:adec="http://schemas.microsoft.com/office/drawing/2017/decorative" val="1"/>
              </a:ext>
            </a:extLst>
          </p:cNvPr>
          <p:cNvSpPr/>
          <p:nvPr userDrawn="1"/>
        </p:nvSpPr>
        <p:spPr bwMode="auto">
          <a:xfrm>
            <a:off x="4748286" y="2377382"/>
            <a:ext cx="2950962" cy="2950962"/>
          </a:xfrm>
          <a:prstGeom prst="ellipse">
            <a:avLst/>
          </a:prstGeom>
          <a:solidFill>
            <a:schemeClr val="bg2"/>
          </a:solidFill>
          <a:ln w="6350">
            <a:solidFill>
              <a:schemeClr val="tx1">
                <a:lumMod val="50000"/>
                <a:alpha val="32000"/>
              </a:schemeClr>
            </a:solidFill>
          </a:ln>
          <a:effectLst>
            <a:outerShdw blurRad="584200" dist="76200" dir="2520000" sx="97000" sy="97000" algn="tl" rotWithShape="0">
              <a:schemeClr val="tx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5" name="Oval 14">
            <a:extLst>
              <a:ext uri="{FF2B5EF4-FFF2-40B4-BE49-F238E27FC236}">
                <a16:creationId xmlns:a16="http://schemas.microsoft.com/office/drawing/2014/main" id="{6FAA7665-4CF6-8A95-12F3-E8EB5DBA869B}"/>
              </a:ext>
              <a:ext uri="{C183D7F6-B498-43B3-948B-1728B52AA6E4}">
                <adec:decorative xmlns:adec="http://schemas.microsoft.com/office/drawing/2017/decorative" val="1"/>
              </a:ext>
            </a:extLst>
          </p:cNvPr>
          <p:cNvSpPr/>
          <p:nvPr userDrawn="1"/>
        </p:nvSpPr>
        <p:spPr bwMode="auto">
          <a:xfrm>
            <a:off x="4966620" y="2595716"/>
            <a:ext cx="2514294" cy="2514294"/>
          </a:xfrm>
          <a:prstGeom prst="ellipse">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cxnSp>
        <p:nvCxnSpPr>
          <p:cNvPr id="36" name="Straight Connector 35">
            <a:extLst>
              <a:ext uri="{FF2B5EF4-FFF2-40B4-BE49-F238E27FC236}">
                <a16:creationId xmlns:a16="http://schemas.microsoft.com/office/drawing/2014/main" id="{96E61398-C5FB-2778-7C06-175299041C53}"/>
              </a:ext>
            </a:extLst>
          </p:cNvPr>
          <p:cNvCxnSpPr>
            <a:cxnSpLocks/>
          </p:cNvCxnSpPr>
          <p:nvPr userDrawn="1"/>
        </p:nvCxnSpPr>
        <p:spPr>
          <a:xfrm>
            <a:off x="8142257" y="1849057"/>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7C40584-4939-928F-844D-33277A3A30C7}"/>
              </a:ext>
            </a:extLst>
          </p:cNvPr>
          <p:cNvCxnSpPr>
            <a:cxnSpLocks/>
          </p:cNvCxnSpPr>
          <p:nvPr userDrawn="1"/>
        </p:nvCxnSpPr>
        <p:spPr>
          <a:xfrm>
            <a:off x="7674026" y="21828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CEB0F5A-242B-EDF2-6533-1112867430B5}"/>
              </a:ext>
            </a:extLst>
          </p:cNvPr>
          <p:cNvCxnSpPr>
            <a:cxnSpLocks/>
          </p:cNvCxnSpPr>
          <p:nvPr userDrawn="1"/>
        </p:nvCxnSpPr>
        <p:spPr>
          <a:xfrm>
            <a:off x="9019478" y="3519108"/>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9CB910-6F9A-6B80-9ABE-53FF652B20DB}"/>
              </a:ext>
            </a:extLst>
          </p:cNvPr>
          <p:cNvCxnSpPr>
            <a:cxnSpLocks/>
          </p:cNvCxnSpPr>
          <p:nvPr userDrawn="1"/>
        </p:nvCxnSpPr>
        <p:spPr>
          <a:xfrm>
            <a:off x="8551247" y="3852864"/>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2DCC187-1393-888E-8EE3-5D613A29F7EC}"/>
              </a:ext>
            </a:extLst>
          </p:cNvPr>
          <p:cNvCxnSpPr>
            <a:cxnSpLocks/>
          </p:cNvCxnSpPr>
          <p:nvPr userDrawn="1"/>
        </p:nvCxnSpPr>
        <p:spPr>
          <a:xfrm>
            <a:off x="8142256" y="5189157"/>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A1219FD-21BE-5E6D-8E00-8E7DB2B9E554}"/>
              </a:ext>
            </a:extLst>
          </p:cNvPr>
          <p:cNvCxnSpPr>
            <a:cxnSpLocks/>
          </p:cNvCxnSpPr>
          <p:nvPr userDrawn="1"/>
        </p:nvCxnSpPr>
        <p:spPr>
          <a:xfrm>
            <a:off x="7674025" y="55229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87EA1DD-17FC-01D7-F35D-24077AED8C38}"/>
              </a:ext>
            </a:extLst>
          </p:cNvPr>
          <p:cNvCxnSpPr>
            <a:cxnSpLocks/>
          </p:cNvCxnSpPr>
          <p:nvPr userDrawn="1"/>
        </p:nvCxnSpPr>
        <p:spPr>
          <a:xfrm flipH="1">
            <a:off x="4294219" y="5189157"/>
            <a:ext cx="0" cy="667512"/>
          </a:xfrm>
          <a:prstGeom prst="line">
            <a:avLst/>
          </a:prstGeom>
          <a:ln cap="rnd">
            <a:solidFill>
              <a:schemeClr val="accent3">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B9BEBB8-0C75-E8CF-C010-476B940FDFF9}"/>
              </a:ext>
            </a:extLst>
          </p:cNvPr>
          <p:cNvCxnSpPr>
            <a:cxnSpLocks/>
          </p:cNvCxnSpPr>
          <p:nvPr userDrawn="1"/>
        </p:nvCxnSpPr>
        <p:spPr>
          <a:xfrm flipH="1">
            <a:off x="4294219" y="55229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99AB09E-6578-249D-43DF-F40DE92EE22F}"/>
              </a:ext>
            </a:extLst>
          </p:cNvPr>
          <p:cNvCxnSpPr>
            <a:cxnSpLocks/>
          </p:cNvCxnSpPr>
          <p:nvPr userDrawn="1"/>
        </p:nvCxnSpPr>
        <p:spPr>
          <a:xfrm flipH="1">
            <a:off x="3420008" y="3519108"/>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985401E-D72C-FFE8-C669-786C1DBA6C99}"/>
              </a:ext>
            </a:extLst>
          </p:cNvPr>
          <p:cNvCxnSpPr>
            <a:cxnSpLocks/>
          </p:cNvCxnSpPr>
          <p:nvPr userDrawn="1"/>
        </p:nvCxnSpPr>
        <p:spPr>
          <a:xfrm flipH="1">
            <a:off x="3420008" y="3852864"/>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A044CBF-B3BC-00E0-220F-A25E174BB6F3}"/>
              </a:ext>
            </a:extLst>
          </p:cNvPr>
          <p:cNvCxnSpPr>
            <a:cxnSpLocks/>
          </p:cNvCxnSpPr>
          <p:nvPr userDrawn="1"/>
        </p:nvCxnSpPr>
        <p:spPr>
          <a:xfrm flipH="1">
            <a:off x="4290084" y="1849057"/>
            <a:ext cx="0" cy="667512"/>
          </a:xfrm>
          <a:prstGeom prst="line">
            <a:avLst/>
          </a:prstGeom>
          <a:ln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8B76462-F60A-3088-2482-C7C647608421}"/>
              </a:ext>
            </a:extLst>
          </p:cNvPr>
          <p:cNvCxnSpPr>
            <a:cxnSpLocks/>
          </p:cNvCxnSpPr>
          <p:nvPr userDrawn="1"/>
        </p:nvCxnSpPr>
        <p:spPr>
          <a:xfrm flipH="1">
            <a:off x="4290084" y="2182813"/>
            <a:ext cx="468231" cy="0"/>
          </a:xfrm>
          <a:prstGeom prst="line">
            <a:avLst/>
          </a:prstGeom>
          <a:ln w="6350">
            <a:solidFill>
              <a:schemeClr val="accent1"/>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8" name="Oval 47">
            <a:extLst>
              <a:ext uri="{FF2B5EF4-FFF2-40B4-BE49-F238E27FC236}">
                <a16:creationId xmlns:a16="http://schemas.microsoft.com/office/drawing/2014/main" id="{AD8CE684-8670-6CC7-18DA-10D418F4C782}"/>
              </a:ext>
            </a:extLst>
          </p:cNvPr>
          <p:cNvSpPr/>
          <p:nvPr userDrawn="1"/>
        </p:nvSpPr>
        <p:spPr bwMode="auto">
          <a:xfrm>
            <a:off x="6912599" y="2532772"/>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49" name="Oval 48">
            <a:extLst>
              <a:ext uri="{FF2B5EF4-FFF2-40B4-BE49-F238E27FC236}">
                <a16:creationId xmlns:a16="http://schemas.microsoft.com/office/drawing/2014/main" id="{5465FF88-519A-5649-A1C3-4330E5BD2DC2}"/>
              </a:ext>
            </a:extLst>
          </p:cNvPr>
          <p:cNvSpPr/>
          <p:nvPr userDrawn="1"/>
        </p:nvSpPr>
        <p:spPr bwMode="auto">
          <a:xfrm>
            <a:off x="7643156" y="380035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0" name="Oval 49">
            <a:extLst>
              <a:ext uri="{FF2B5EF4-FFF2-40B4-BE49-F238E27FC236}">
                <a16:creationId xmlns:a16="http://schemas.microsoft.com/office/drawing/2014/main" id="{FDFFEFDD-3065-9810-5692-ABD190A5E1F9}"/>
              </a:ext>
            </a:extLst>
          </p:cNvPr>
          <p:cNvSpPr/>
          <p:nvPr userDrawn="1"/>
        </p:nvSpPr>
        <p:spPr bwMode="auto">
          <a:xfrm>
            <a:off x="7080414" y="497533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1" name="Oval 50">
            <a:extLst>
              <a:ext uri="{FF2B5EF4-FFF2-40B4-BE49-F238E27FC236}">
                <a16:creationId xmlns:a16="http://schemas.microsoft.com/office/drawing/2014/main" id="{6F4F8ECB-BBFA-BC0F-40F0-4CD1780B2B64}"/>
              </a:ext>
            </a:extLst>
          </p:cNvPr>
          <p:cNvSpPr/>
          <p:nvPr userDrawn="1"/>
        </p:nvSpPr>
        <p:spPr bwMode="auto">
          <a:xfrm>
            <a:off x="5273908" y="497533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2" name="Oval 51">
            <a:extLst>
              <a:ext uri="{FF2B5EF4-FFF2-40B4-BE49-F238E27FC236}">
                <a16:creationId xmlns:a16="http://schemas.microsoft.com/office/drawing/2014/main" id="{2552AF04-D815-0299-04BC-94ABA159D825}"/>
              </a:ext>
            </a:extLst>
          </p:cNvPr>
          <p:cNvSpPr/>
          <p:nvPr userDrawn="1"/>
        </p:nvSpPr>
        <p:spPr bwMode="auto">
          <a:xfrm>
            <a:off x="4699366" y="3800357"/>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3" name="Oval 52">
            <a:extLst>
              <a:ext uri="{FF2B5EF4-FFF2-40B4-BE49-F238E27FC236}">
                <a16:creationId xmlns:a16="http://schemas.microsoft.com/office/drawing/2014/main" id="{C17C4484-9717-8FEF-9A89-1EFE92F01506}"/>
              </a:ext>
            </a:extLst>
          </p:cNvPr>
          <p:cNvSpPr/>
          <p:nvPr userDrawn="1"/>
        </p:nvSpPr>
        <p:spPr bwMode="auto">
          <a:xfrm>
            <a:off x="5410246" y="2532772"/>
            <a:ext cx="105012" cy="105012"/>
          </a:xfrm>
          <a:prstGeom prst="ellipse">
            <a:avLst/>
          </a:prstGeom>
          <a:solidFill>
            <a:schemeClr val="bg2"/>
          </a:solidFill>
          <a:ln w="6350">
            <a:solidFill>
              <a:schemeClr val="tx1">
                <a:lumMod val="65000"/>
                <a:alpha val="36000"/>
              </a:schemeClr>
            </a:solidFill>
          </a:ln>
          <a:effectLst>
            <a:outerShdw blurRad="177800" dist="50800" dir="2520000" algn="tl" rotWithShape="0">
              <a:schemeClr val="bg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55" name="Oval 54">
            <a:extLst>
              <a:ext uri="{FF2B5EF4-FFF2-40B4-BE49-F238E27FC236}">
                <a16:creationId xmlns:a16="http://schemas.microsoft.com/office/drawing/2014/main" id="{34B0FE35-9DE8-7431-695C-D6634EF79DE1}"/>
              </a:ext>
              <a:ext uri="{C183D7F6-B498-43B3-948B-1728B52AA6E4}">
                <adec:decorative xmlns:adec="http://schemas.microsoft.com/office/drawing/2017/decorative" val="1"/>
              </a:ext>
            </a:extLst>
          </p:cNvPr>
          <p:cNvSpPr/>
          <p:nvPr userDrawn="1"/>
        </p:nvSpPr>
        <p:spPr bwMode="auto">
          <a:xfrm>
            <a:off x="4762449" y="18503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57" name="Oval 56">
            <a:extLst>
              <a:ext uri="{FF2B5EF4-FFF2-40B4-BE49-F238E27FC236}">
                <a16:creationId xmlns:a16="http://schemas.microsoft.com/office/drawing/2014/main" id="{3DB8A939-F54F-C03B-013E-7DFA37124208}"/>
              </a:ext>
              <a:ext uri="{C183D7F6-B498-43B3-948B-1728B52AA6E4}">
                <adec:decorative xmlns:adec="http://schemas.microsoft.com/office/drawing/2017/decorative" val="1"/>
              </a:ext>
            </a:extLst>
          </p:cNvPr>
          <p:cNvSpPr/>
          <p:nvPr userDrawn="1"/>
        </p:nvSpPr>
        <p:spPr bwMode="auto">
          <a:xfrm flipH="1">
            <a:off x="7009178" y="18503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59" name="Oval 58">
            <a:extLst>
              <a:ext uri="{FF2B5EF4-FFF2-40B4-BE49-F238E27FC236}">
                <a16:creationId xmlns:a16="http://schemas.microsoft.com/office/drawing/2014/main" id="{41DC91C8-CDCF-C4C5-9795-9644EF1CD7AA}"/>
              </a:ext>
              <a:ext uri="{C183D7F6-B498-43B3-948B-1728B52AA6E4}">
                <adec:decorative xmlns:adec="http://schemas.microsoft.com/office/drawing/2017/decorative" val="1"/>
              </a:ext>
            </a:extLst>
          </p:cNvPr>
          <p:cNvSpPr/>
          <p:nvPr userDrawn="1"/>
        </p:nvSpPr>
        <p:spPr bwMode="auto">
          <a:xfrm>
            <a:off x="3895059" y="352044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2" name="Oval 61">
            <a:extLst>
              <a:ext uri="{FF2B5EF4-FFF2-40B4-BE49-F238E27FC236}">
                <a16:creationId xmlns:a16="http://schemas.microsoft.com/office/drawing/2014/main" id="{DB007417-BEF5-7ACB-D1B1-1F7279CF7AD2}"/>
              </a:ext>
              <a:ext uri="{C183D7F6-B498-43B3-948B-1728B52AA6E4}">
                <adec:decorative xmlns:adec="http://schemas.microsoft.com/office/drawing/2017/decorative" val="1"/>
              </a:ext>
            </a:extLst>
          </p:cNvPr>
          <p:cNvSpPr/>
          <p:nvPr userDrawn="1"/>
        </p:nvSpPr>
        <p:spPr bwMode="auto">
          <a:xfrm flipH="1">
            <a:off x="7886400" y="352044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3" name="Oval 62">
            <a:extLst>
              <a:ext uri="{FF2B5EF4-FFF2-40B4-BE49-F238E27FC236}">
                <a16:creationId xmlns:a16="http://schemas.microsoft.com/office/drawing/2014/main" id="{BF812486-0BDA-7C3F-2FD6-561A54E4E7C1}"/>
              </a:ext>
              <a:ext uri="{C183D7F6-B498-43B3-948B-1728B52AA6E4}">
                <adec:decorative xmlns:adec="http://schemas.microsoft.com/office/drawing/2017/decorative" val="1"/>
              </a:ext>
            </a:extLst>
          </p:cNvPr>
          <p:cNvSpPr/>
          <p:nvPr userDrawn="1"/>
        </p:nvSpPr>
        <p:spPr bwMode="auto">
          <a:xfrm>
            <a:off x="4762449" y="51904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5" name="Oval 64">
            <a:extLst>
              <a:ext uri="{FF2B5EF4-FFF2-40B4-BE49-F238E27FC236}">
                <a16:creationId xmlns:a16="http://schemas.microsoft.com/office/drawing/2014/main" id="{3DE1CA35-6FA0-41E7-BC18-8738CA1B08FC}"/>
              </a:ext>
              <a:ext uri="{C183D7F6-B498-43B3-948B-1728B52AA6E4}">
                <adec:decorative xmlns:adec="http://schemas.microsoft.com/office/drawing/2017/decorative" val="1"/>
              </a:ext>
            </a:extLst>
          </p:cNvPr>
          <p:cNvSpPr/>
          <p:nvPr userDrawn="1"/>
        </p:nvSpPr>
        <p:spPr bwMode="auto">
          <a:xfrm flipH="1">
            <a:off x="7009178" y="5190490"/>
            <a:ext cx="664848" cy="664846"/>
          </a:xfrm>
          <a:prstGeom prst="ellipse">
            <a:avLst/>
          </a:prstGeom>
          <a:solidFill>
            <a:schemeClr val="bg2"/>
          </a:solidFill>
          <a:ln w="19050">
            <a:solidFill>
              <a:schemeClr val="accent1"/>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61" name="Text Placeholder 54">
            <a:extLst>
              <a:ext uri="{FF2B5EF4-FFF2-40B4-BE49-F238E27FC236}">
                <a16:creationId xmlns:a16="http://schemas.microsoft.com/office/drawing/2014/main" id="{79C9109E-F114-3072-4374-03F68C0A2124}"/>
              </a:ext>
            </a:extLst>
          </p:cNvPr>
          <p:cNvSpPr>
            <a:spLocks noGrp="1"/>
          </p:cNvSpPr>
          <p:nvPr userDrawn="1">
            <p:ph type="body" sz="quarter" idx="13"/>
          </p:nvPr>
        </p:nvSpPr>
        <p:spPr>
          <a:xfrm>
            <a:off x="538162" y="1580240"/>
            <a:ext cx="3676333" cy="1205146"/>
          </a:xfrm>
        </p:spPr>
        <p:txBody>
          <a:bodyPr anchor="ctr" anchorCtr="0">
            <a:noAutofit/>
          </a:bodyPr>
          <a:lstStyle>
            <a:lvl1pPr marL="0" indent="0" algn="r">
              <a:buNone/>
              <a:defRPr sz="1400">
                <a:solidFill>
                  <a:schemeClr val="tx1"/>
                </a:solidFill>
              </a:defRPr>
            </a:lvl1pPr>
          </a:lstStyle>
          <a:p>
            <a:pPr lvl="0"/>
            <a:r>
              <a:rPr lang="en-US"/>
              <a:t>Click to edit Master text styles</a:t>
            </a:r>
          </a:p>
        </p:txBody>
      </p:sp>
      <p:sp>
        <p:nvSpPr>
          <p:cNvPr id="66" name="Text Placeholder 54">
            <a:extLst>
              <a:ext uri="{FF2B5EF4-FFF2-40B4-BE49-F238E27FC236}">
                <a16:creationId xmlns:a16="http://schemas.microsoft.com/office/drawing/2014/main" id="{4DB3C428-7279-88DD-6E50-D37DBF076656}"/>
              </a:ext>
            </a:extLst>
          </p:cNvPr>
          <p:cNvSpPr>
            <a:spLocks noGrp="1"/>
          </p:cNvSpPr>
          <p:nvPr userDrawn="1">
            <p:ph type="body" sz="quarter" idx="15"/>
          </p:nvPr>
        </p:nvSpPr>
        <p:spPr>
          <a:xfrm>
            <a:off x="549221" y="3250291"/>
            <a:ext cx="2799113" cy="1205146"/>
          </a:xfrm>
        </p:spPr>
        <p:txBody>
          <a:bodyPr anchor="ctr" anchorCtr="0">
            <a:noAutofit/>
          </a:bodyPr>
          <a:lstStyle>
            <a:lvl1pPr marL="0" indent="0" algn="r">
              <a:buNone/>
              <a:defRPr sz="1400">
                <a:solidFill>
                  <a:schemeClr val="tx1"/>
                </a:solidFill>
              </a:defRPr>
            </a:lvl1pPr>
          </a:lstStyle>
          <a:p>
            <a:pPr lvl="0"/>
            <a:r>
              <a:rPr lang="en-US"/>
              <a:t>Click to edit Master text styles</a:t>
            </a:r>
          </a:p>
        </p:txBody>
      </p:sp>
      <p:sp>
        <p:nvSpPr>
          <p:cNvPr id="64" name="Text Placeholder 54">
            <a:extLst>
              <a:ext uri="{FF2B5EF4-FFF2-40B4-BE49-F238E27FC236}">
                <a16:creationId xmlns:a16="http://schemas.microsoft.com/office/drawing/2014/main" id="{D162C0BE-7FAD-AB23-E57C-113DF745D4E1}"/>
              </a:ext>
            </a:extLst>
          </p:cNvPr>
          <p:cNvSpPr>
            <a:spLocks noGrp="1"/>
          </p:cNvSpPr>
          <p:nvPr userDrawn="1">
            <p:ph type="body" sz="quarter" idx="14"/>
          </p:nvPr>
        </p:nvSpPr>
        <p:spPr>
          <a:xfrm>
            <a:off x="538162" y="4920340"/>
            <a:ext cx="3676333" cy="1205146"/>
          </a:xfrm>
        </p:spPr>
        <p:txBody>
          <a:bodyPr anchor="ctr" anchorCtr="0">
            <a:noAutofit/>
          </a:bodyPr>
          <a:lstStyle>
            <a:lvl1pPr marL="0" indent="0" algn="r">
              <a:buNone/>
              <a:defRPr sz="1400">
                <a:solidFill>
                  <a:schemeClr val="tx1"/>
                </a:solidFill>
              </a:defRPr>
            </a:lvl1pPr>
          </a:lstStyle>
          <a:p>
            <a:pPr lvl="0"/>
            <a:r>
              <a:rPr lang="en-US"/>
              <a:t>Click to edit Master text styles</a:t>
            </a:r>
          </a:p>
        </p:txBody>
      </p:sp>
      <p:sp>
        <p:nvSpPr>
          <p:cNvPr id="68" name="Text Placeholder 67">
            <a:extLst>
              <a:ext uri="{FF2B5EF4-FFF2-40B4-BE49-F238E27FC236}">
                <a16:creationId xmlns:a16="http://schemas.microsoft.com/office/drawing/2014/main" id="{C9715124-8DF8-EC3F-E8F5-0F6ADC5672BA}"/>
              </a:ext>
            </a:extLst>
          </p:cNvPr>
          <p:cNvSpPr>
            <a:spLocks noGrp="1"/>
          </p:cNvSpPr>
          <p:nvPr userDrawn="1">
            <p:ph type="body" sz="quarter" idx="16" hasCustomPrompt="1"/>
          </p:nvPr>
        </p:nvSpPr>
        <p:spPr>
          <a:xfrm>
            <a:off x="5051054" y="2773084"/>
            <a:ext cx="2345426" cy="2159558"/>
          </a:xfrm>
        </p:spPr>
        <p:txBody>
          <a:bodyPr anchor="ctr" anchorCtr="0">
            <a:noAutofit/>
          </a:bodyPr>
          <a:lstStyle>
            <a:lvl1pPr marL="0" indent="0" algn="ctr">
              <a:buNone/>
              <a:defRPr sz="2400" b="1">
                <a:solidFill>
                  <a:schemeClr val="tx1"/>
                </a:solidFill>
              </a:defRPr>
            </a:lvl1pPr>
          </a:lstStyle>
          <a:p>
            <a:pPr lvl="0"/>
            <a:r>
              <a:rPr lang="en-US"/>
              <a:t>HEADING</a:t>
            </a:r>
          </a:p>
        </p:txBody>
      </p:sp>
      <p:sp>
        <p:nvSpPr>
          <p:cNvPr id="56" name="Text Placeholder 54">
            <a:extLst>
              <a:ext uri="{FF2B5EF4-FFF2-40B4-BE49-F238E27FC236}">
                <a16:creationId xmlns:a16="http://schemas.microsoft.com/office/drawing/2014/main" id="{A62601C6-A062-609F-9FC9-F097A6B1356F}"/>
              </a:ext>
            </a:extLst>
          </p:cNvPr>
          <p:cNvSpPr>
            <a:spLocks noGrp="1"/>
          </p:cNvSpPr>
          <p:nvPr userDrawn="1">
            <p:ph type="body" sz="quarter" idx="10"/>
          </p:nvPr>
        </p:nvSpPr>
        <p:spPr>
          <a:xfrm>
            <a:off x="8221979" y="1580240"/>
            <a:ext cx="3676333" cy="1205146"/>
          </a:xfrm>
        </p:spPr>
        <p:txBody>
          <a:bodyPr anchor="ctr" anchorCtr="0">
            <a:noAutofit/>
          </a:bodyPr>
          <a:lstStyle>
            <a:lvl1pPr marL="0" indent="0">
              <a:buNone/>
              <a:defRPr sz="1400">
                <a:solidFill>
                  <a:schemeClr val="tx1"/>
                </a:solidFill>
              </a:defRPr>
            </a:lvl1pPr>
          </a:lstStyle>
          <a:p>
            <a:pPr lvl="0"/>
            <a:r>
              <a:rPr lang="en-US"/>
              <a:t>Click to edit Master text styles</a:t>
            </a:r>
          </a:p>
        </p:txBody>
      </p:sp>
      <p:sp>
        <p:nvSpPr>
          <p:cNvPr id="58" name="Text Placeholder 54">
            <a:extLst>
              <a:ext uri="{FF2B5EF4-FFF2-40B4-BE49-F238E27FC236}">
                <a16:creationId xmlns:a16="http://schemas.microsoft.com/office/drawing/2014/main" id="{A22B9C5C-BBB9-5CAF-9BDA-1922475CBB17}"/>
              </a:ext>
            </a:extLst>
          </p:cNvPr>
          <p:cNvSpPr>
            <a:spLocks noGrp="1"/>
          </p:cNvSpPr>
          <p:nvPr userDrawn="1">
            <p:ph type="body" sz="quarter" idx="11"/>
          </p:nvPr>
        </p:nvSpPr>
        <p:spPr>
          <a:xfrm>
            <a:off x="9099199" y="3250291"/>
            <a:ext cx="2799113" cy="1205146"/>
          </a:xfrm>
        </p:spPr>
        <p:txBody>
          <a:bodyPr anchor="ctr" anchorCtr="0">
            <a:noAutofit/>
          </a:bodyPr>
          <a:lstStyle>
            <a:lvl1pPr marL="0" indent="0">
              <a:buNone/>
              <a:defRPr sz="1400">
                <a:solidFill>
                  <a:schemeClr val="tx1"/>
                </a:solidFill>
              </a:defRPr>
            </a:lvl1pPr>
          </a:lstStyle>
          <a:p>
            <a:pPr lvl="0"/>
            <a:r>
              <a:rPr lang="en-US"/>
              <a:t>Click to edit Master text styles</a:t>
            </a:r>
          </a:p>
        </p:txBody>
      </p:sp>
      <p:sp>
        <p:nvSpPr>
          <p:cNvPr id="60" name="Text Placeholder 54">
            <a:extLst>
              <a:ext uri="{FF2B5EF4-FFF2-40B4-BE49-F238E27FC236}">
                <a16:creationId xmlns:a16="http://schemas.microsoft.com/office/drawing/2014/main" id="{6E6F8C98-0B75-2901-FED1-A4B0FD80E0EC}"/>
              </a:ext>
            </a:extLst>
          </p:cNvPr>
          <p:cNvSpPr>
            <a:spLocks noGrp="1"/>
          </p:cNvSpPr>
          <p:nvPr userDrawn="1">
            <p:ph type="body" sz="quarter" idx="12"/>
          </p:nvPr>
        </p:nvSpPr>
        <p:spPr>
          <a:xfrm>
            <a:off x="8221979" y="4920340"/>
            <a:ext cx="3676333" cy="1205146"/>
          </a:xfrm>
        </p:spPr>
        <p:txBody>
          <a:bodyPr anchor="ctr" anchorCtr="0">
            <a:noAutofit/>
          </a:bodyPr>
          <a:lstStyle>
            <a:lvl1pPr marL="0" indent="0">
              <a:buNone/>
              <a:defRPr sz="1400">
                <a:solidFill>
                  <a:schemeClr val="tx1"/>
                </a:solidFill>
              </a:defRPr>
            </a:lvl1pPr>
          </a:lstStyle>
          <a:p>
            <a:pPr lvl="0"/>
            <a:r>
              <a:rPr lang="en-US"/>
              <a:t>Click to edit Master text styles</a:t>
            </a:r>
          </a:p>
        </p:txBody>
      </p:sp>
      <p:sp>
        <p:nvSpPr>
          <p:cNvPr id="3" name="Title 2">
            <a:extLst>
              <a:ext uri="{FF2B5EF4-FFF2-40B4-BE49-F238E27FC236}">
                <a16:creationId xmlns:a16="http://schemas.microsoft.com/office/drawing/2014/main" id="{733B68BD-254C-6C62-73D0-37CBCA9E7441}"/>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702EBBF3-E325-1192-67EB-F7AFC3CC50A2}"/>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77A72CC1-2B1B-1329-978B-BBEB3618BA7C}"/>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95C31CBE-F423-E50C-5BFE-92A230E362DA}"/>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7E1DF331-45D1-2152-CA0E-2FC089713E07}"/>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878511433"/>
      </p:ext>
    </p:extLst>
  </p:cSld>
  <p:clrMapOvr>
    <a:masterClrMapping/>
  </p:clrMapOvr>
  <p:transition>
    <p:fade/>
  </p:transition>
</p:sldLayout>
</file>

<file path=ppt/slideLayouts/slideLayout479.xml><?xml version="1.0" encoding="utf-8"?>
<p:sldLayout xmlns:a="http://schemas.openxmlformats.org/drawingml/2006/main" xmlns:r="http://schemas.openxmlformats.org/officeDocument/2006/relationships" xmlns:p="http://schemas.openxmlformats.org/presentationml/2006/main" preserve="1" userDrawn="1">
  <p:cSld name="4-column content with picture, Dark background ">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AA56ABA2-62C6-E650-37A5-800954450315}"/>
              </a:ext>
            </a:extLst>
          </p:cNvPr>
          <p:cNvSpPr/>
          <p:nvPr userDrawn="1"/>
        </p:nvSpPr>
        <p:spPr bwMode="auto">
          <a:xfrm>
            <a:off x="491412" y="2357121"/>
            <a:ext cx="11209176" cy="3902884"/>
          </a:xfrm>
          <a:prstGeom prst="roundRect">
            <a:avLst>
              <a:gd name="adj" fmla="val 2995"/>
            </a:avLst>
          </a:prstGeom>
          <a:ln w="3175">
            <a:solidFill>
              <a:srgbClr val="B1B3B3"/>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13" name="Rectangle: Rounded Corners 12">
            <a:extLst>
              <a:ext uri="{FF2B5EF4-FFF2-40B4-BE49-F238E27FC236}">
                <a16:creationId xmlns:a16="http://schemas.microsoft.com/office/drawing/2014/main" id="{A4F0B572-D6C1-87A7-530C-FBC286E32BB3}"/>
              </a:ext>
            </a:extLst>
          </p:cNvPr>
          <p:cNvSpPr/>
          <p:nvPr userDrawn="1"/>
        </p:nvSpPr>
        <p:spPr bwMode="auto">
          <a:xfrm>
            <a:off x="585286" y="2174240"/>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4" name="Rectangle: Rounded Corners 13">
            <a:extLst>
              <a:ext uri="{FF2B5EF4-FFF2-40B4-BE49-F238E27FC236}">
                <a16:creationId xmlns:a16="http://schemas.microsoft.com/office/drawing/2014/main" id="{F800205D-FB66-7F75-0133-83AD67B07097}"/>
              </a:ext>
            </a:extLst>
          </p:cNvPr>
          <p:cNvSpPr/>
          <p:nvPr userDrawn="1"/>
        </p:nvSpPr>
        <p:spPr bwMode="auto">
          <a:xfrm>
            <a:off x="667730"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5" name="Rectangle: Rounded Corners 14">
            <a:extLst>
              <a:ext uri="{FF2B5EF4-FFF2-40B4-BE49-F238E27FC236}">
                <a16:creationId xmlns:a16="http://schemas.microsoft.com/office/drawing/2014/main" id="{9B5488F6-013F-4EC3-1717-527AF14C5255}"/>
              </a:ext>
            </a:extLst>
          </p:cNvPr>
          <p:cNvSpPr/>
          <p:nvPr userDrawn="1"/>
        </p:nvSpPr>
        <p:spPr bwMode="auto">
          <a:xfrm>
            <a:off x="3352231" y="2174240"/>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6" name="Rectangle: Rounded Corners 15">
            <a:extLst>
              <a:ext uri="{FF2B5EF4-FFF2-40B4-BE49-F238E27FC236}">
                <a16:creationId xmlns:a16="http://schemas.microsoft.com/office/drawing/2014/main" id="{DDBDFBDD-9C84-3E51-C23B-E5BBD960AD82}"/>
              </a:ext>
            </a:extLst>
          </p:cNvPr>
          <p:cNvSpPr/>
          <p:nvPr userDrawn="1"/>
        </p:nvSpPr>
        <p:spPr bwMode="auto">
          <a:xfrm>
            <a:off x="3434675"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7" name="Rectangle: Rounded Corners 16">
            <a:extLst>
              <a:ext uri="{FF2B5EF4-FFF2-40B4-BE49-F238E27FC236}">
                <a16:creationId xmlns:a16="http://schemas.microsoft.com/office/drawing/2014/main" id="{B38D6A81-5BA2-7B60-2CA4-E72E31460377}"/>
              </a:ext>
            </a:extLst>
          </p:cNvPr>
          <p:cNvSpPr/>
          <p:nvPr userDrawn="1"/>
        </p:nvSpPr>
        <p:spPr bwMode="auto">
          <a:xfrm>
            <a:off x="6119176" y="2174240"/>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19" name="Rectangle: Rounded Corners 18">
            <a:extLst>
              <a:ext uri="{FF2B5EF4-FFF2-40B4-BE49-F238E27FC236}">
                <a16:creationId xmlns:a16="http://schemas.microsoft.com/office/drawing/2014/main" id="{4FC4AADF-86A9-3C58-BE64-A655C86DB309}"/>
              </a:ext>
            </a:extLst>
          </p:cNvPr>
          <p:cNvSpPr/>
          <p:nvPr userDrawn="1"/>
        </p:nvSpPr>
        <p:spPr bwMode="auto">
          <a:xfrm>
            <a:off x="6201620"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20" name="Rectangle: Rounded Corners 19">
            <a:extLst>
              <a:ext uri="{FF2B5EF4-FFF2-40B4-BE49-F238E27FC236}">
                <a16:creationId xmlns:a16="http://schemas.microsoft.com/office/drawing/2014/main" id="{63687F20-1FBC-C3CF-886F-02BFC9A79608}"/>
              </a:ext>
            </a:extLst>
          </p:cNvPr>
          <p:cNvSpPr/>
          <p:nvPr userDrawn="1"/>
        </p:nvSpPr>
        <p:spPr bwMode="auto">
          <a:xfrm>
            <a:off x="8904926" y="2169669"/>
            <a:ext cx="2701788" cy="3986781"/>
          </a:xfrm>
          <a:prstGeom prst="roundRect">
            <a:avLst>
              <a:gd name="adj" fmla="val 4700"/>
            </a:avLst>
          </a:prstGeom>
          <a:solidFill>
            <a:schemeClr val="bg2"/>
          </a:solidFill>
          <a:ln w="6350">
            <a:noFill/>
          </a:ln>
          <a:effectLst>
            <a:outerShdw blurRad="584200" dist="76200" dir="2520000" sx="97000" sy="97000" algn="tl"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sp>
        <p:nvSpPr>
          <p:cNvPr id="21" name="Rectangle: Rounded Corners 20">
            <a:extLst>
              <a:ext uri="{FF2B5EF4-FFF2-40B4-BE49-F238E27FC236}">
                <a16:creationId xmlns:a16="http://schemas.microsoft.com/office/drawing/2014/main" id="{2D511CFA-BD8E-0D3D-FC69-CA8D7BD9B78B}"/>
              </a:ext>
            </a:extLst>
          </p:cNvPr>
          <p:cNvSpPr/>
          <p:nvPr userDrawn="1"/>
        </p:nvSpPr>
        <p:spPr bwMode="auto">
          <a:xfrm>
            <a:off x="8968565" y="4460240"/>
            <a:ext cx="2536900" cy="1634856"/>
          </a:xfrm>
          <a:prstGeom prst="roundRect">
            <a:avLst>
              <a:gd name="adj" fmla="val 8800"/>
            </a:avLst>
          </a:pr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err="1"/>
          </a:p>
        </p:txBody>
      </p:sp>
      <p:cxnSp>
        <p:nvCxnSpPr>
          <p:cNvPr id="22" name="Straight Connector 21">
            <a:extLst>
              <a:ext uri="{FF2B5EF4-FFF2-40B4-BE49-F238E27FC236}">
                <a16:creationId xmlns:a16="http://schemas.microsoft.com/office/drawing/2014/main" id="{2E24689A-5FFD-EAC7-9D9F-87786BE025FB}"/>
              </a:ext>
            </a:extLst>
          </p:cNvPr>
          <p:cNvCxnSpPr>
            <a:cxnSpLocks/>
          </p:cNvCxnSpPr>
          <p:nvPr userDrawn="1"/>
        </p:nvCxnSpPr>
        <p:spPr>
          <a:xfrm>
            <a:off x="753496"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920DE18-D5F9-3907-EF75-A37BA7EFD7ED}"/>
              </a:ext>
            </a:extLst>
          </p:cNvPr>
          <p:cNvCxnSpPr>
            <a:cxnSpLocks/>
          </p:cNvCxnSpPr>
          <p:nvPr userDrawn="1"/>
        </p:nvCxnSpPr>
        <p:spPr>
          <a:xfrm>
            <a:off x="3520441"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EB8A50-95C2-5FAF-DB43-54B61D4E602D}"/>
              </a:ext>
            </a:extLst>
          </p:cNvPr>
          <p:cNvCxnSpPr>
            <a:cxnSpLocks/>
          </p:cNvCxnSpPr>
          <p:nvPr userDrawn="1"/>
        </p:nvCxnSpPr>
        <p:spPr>
          <a:xfrm>
            <a:off x="6287386"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7E6A082-A2C9-D88D-A907-06AB8B27C8B7}"/>
              </a:ext>
            </a:extLst>
          </p:cNvPr>
          <p:cNvCxnSpPr>
            <a:cxnSpLocks/>
          </p:cNvCxnSpPr>
          <p:nvPr userDrawn="1"/>
        </p:nvCxnSpPr>
        <p:spPr>
          <a:xfrm>
            <a:off x="9054331" y="2174240"/>
            <a:ext cx="45720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26" name="Text Placeholder 44">
            <a:extLst>
              <a:ext uri="{FF2B5EF4-FFF2-40B4-BE49-F238E27FC236}">
                <a16:creationId xmlns:a16="http://schemas.microsoft.com/office/drawing/2014/main" id="{523D030B-6EA6-E822-CF07-3C9741CDE26E}"/>
              </a:ext>
            </a:extLst>
          </p:cNvPr>
          <p:cNvSpPr>
            <a:spLocks noGrp="1"/>
          </p:cNvSpPr>
          <p:nvPr userDrawn="1">
            <p:ph type="body" sz="quarter" idx="10" hasCustomPrompt="1"/>
          </p:nvPr>
        </p:nvSpPr>
        <p:spPr>
          <a:xfrm>
            <a:off x="753495"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27" name="Text Placeholder 49">
            <a:extLst>
              <a:ext uri="{FF2B5EF4-FFF2-40B4-BE49-F238E27FC236}">
                <a16:creationId xmlns:a16="http://schemas.microsoft.com/office/drawing/2014/main" id="{DE14D357-0E05-A699-A6C7-163BC45E37DF}"/>
              </a:ext>
            </a:extLst>
          </p:cNvPr>
          <p:cNvSpPr>
            <a:spLocks noGrp="1"/>
          </p:cNvSpPr>
          <p:nvPr userDrawn="1">
            <p:ph type="body" sz="quarter" idx="14"/>
          </p:nvPr>
        </p:nvSpPr>
        <p:spPr>
          <a:xfrm>
            <a:off x="753495"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4" name="Picture Placeholder 56">
            <a:extLst>
              <a:ext uri="{FF2B5EF4-FFF2-40B4-BE49-F238E27FC236}">
                <a16:creationId xmlns:a16="http://schemas.microsoft.com/office/drawing/2014/main" id="{F3ED215B-3530-8346-E1D9-B99B19235E17}"/>
              </a:ext>
            </a:extLst>
          </p:cNvPr>
          <p:cNvSpPr>
            <a:spLocks noGrp="1"/>
          </p:cNvSpPr>
          <p:nvPr userDrawn="1">
            <p:ph type="pic" sz="quarter" idx="18"/>
          </p:nvPr>
        </p:nvSpPr>
        <p:spPr>
          <a:xfrm>
            <a:off x="667730" y="4460240"/>
            <a:ext cx="2536900" cy="1634856"/>
          </a:xfrm>
          <a:prstGeom prst="roundRect">
            <a:avLst>
              <a:gd name="adj" fmla="val 8277"/>
            </a:avLst>
          </a:prstGeom>
          <a:noFill/>
        </p:spPr>
        <p:txBody>
          <a:bodyPr/>
          <a:lstStyle/>
          <a:p>
            <a:r>
              <a:rPr lang="en-US"/>
              <a:t>Click icon to add picture</a:t>
            </a:r>
          </a:p>
        </p:txBody>
      </p:sp>
      <p:sp>
        <p:nvSpPr>
          <p:cNvPr id="28" name="Text Placeholder 44">
            <a:extLst>
              <a:ext uri="{FF2B5EF4-FFF2-40B4-BE49-F238E27FC236}">
                <a16:creationId xmlns:a16="http://schemas.microsoft.com/office/drawing/2014/main" id="{070D3586-49FB-6A9F-A483-712DFB9C9244}"/>
              </a:ext>
            </a:extLst>
          </p:cNvPr>
          <p:cNvSpPr>
            <a:spLocks noGrp="1"/>
          </p:cNvSpPr>
          <p:nvPr userDrawn="1">
            <p:ph type="body" sz="quarter" idx="22" hasCustomPrompt="1"/>
          </p:nvPr>
        </p:nvSpPr>
        <p:spPr>
          <a:xfrm>
            <a:off x="3526708"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29" name="Text Placeholder 49">
            <a:extLst>
              <a:ext uri="{FF2B5EF4-FFF2-40B4-BE49-F238E27FC236}">
                <a16:creationId xmlns:a16="http://schemas.microsoft.com/office/drawing/2014/main" id="{F83A3E9E-FF11-3A3A-3137-58BD4C1BFE53}"/>
              </a:ext>
            </a:extLst>
          </p:cNvPr>
          <p:cNvSpPr>
            <a:spLocks noGrp="1"/>
          </p:cNvSpPr>
          <p:nvPr userDrawn="1">
            <p:ph type="body" sz="quarter" idx="23"/>
          </p:nvPr>
        </p:nvSpPr>
        <p:spPr>
          <a:xfrm>
            <a:off x="3526708"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5" name="Picture Placeholder 56">
            <a:extLst>
              <a:ext uri="{FF2B5EF4-FFF2-40B4-BE49-F238E27FC236}">
                <a16:creationId xmlns:a16="http://schemas.microsoft.com/office/drawing/2014/main" id="{F7083B13-C2DC-2608-3824-D9C5329D1C77}"/>
              </a:ext>
            </a:extLst>
          </p:cNvPr>
          <p:cNvSpPr>
            <a:spLocks noGrp="1"/>
          </p:cNvSpPr>
          <p:nvPr userDrawn="1">
            <p:ph type="pic" sz="quarter" idx="19"/>
          </p:nvPr>
        </p:nvSpPr>
        <p:spPr>
          <a:xfrm>
            <a:off x="3434675" y="4460240"/>
            <a:ext cx="2536900" cy="1634856"/>
          </a:xfrm>
          <a:prstGeom prst="roundRect">
            <a:avLst>
              <a:gd name="adj" fmla="val 8277"/>
            </a:avLst>
          </a:prstGeom>
          <a:noFill/>
        </p:spPr>
        <p:txBody>
          <a:bodyPr/>
          <a:lstStyle/>
          <a:p>
            <a:r>
              <a:rPr lang="en-US"/>
              <a:t>Click icon to add picture</a:t>
            </a:r>
          </a:p>
        </p:txBody>
      </p:sp>
      <p:sp>
        <p:nvSpPr>
          <p:cNvPr id="30" name="Text Placeholder 44">
            <a:extLst>
              <a:ext uri="{FF2B5EF4-FFF2-40B4-BE49-F238E27FC236}">
                <a16:creationId xmlns:a16="http://schemas.microsoft.com/office/drawing/2014/main" id="{12B61B46-A01B-1C10-173C-206007C41669}"/>
              </a:ext>
            </a:extLst>
          </p:cNvPr>
          <p:cNvSpPr>
            <a:spLocks noGrp="1"/>
          </p:cNvSpPr>
          <p:nvPr userDrawn="1">
            <p:ph type="body" sz="quarter" idx="24" hasCustomPrompt="1"/>
          </p:nvPr>
        </p:nvSpPr>
        <p:spPr>
          <a:xfrm>
            <a:off x="6299921"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31" name="Text Placeholder 49">
            <a:extLst>
              <a:ext uri="{FF2B5EF4-FFF2-40B4-BE49-F238E27FC236}">
                <a16:creationId xmlns:a16="http://schemas.microsoft.com/office/drawing/2014/main" id="{0DF98D6C-B207-18EC-8363-2934EF45E36E}"/>
              </a:ext>
            </a:extLst>
          </p:cNvPr>
          <p:cNvSpPr>
            <a:spLocks noGrp="1"/>
          </p:cNvSpPr>
          <p:nvPr userDrawn="1">
            <p:ph type="body" sz="quarter" idx="25"/>
          </p:nvPr>
        </p:nvSpPr>
        <p:spPr>
          <a:xfrm>
            <a:off x="6299921"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6" name="Picture Placeholder 56">
            <a:extLst>
              <a:ext uri="{FF2B5EF4-FFF2-40B4-BE49-F238E27FC236}">
                <a16:creationId xmlns:a16="http://schemas.microsoft.com/office/drawing/2014/main" id="{6B9FF291-AADB-3202-1802-FCB475807A34}"/>
              </a:ext>
            </a:extLst>
          </p:cNvPr>
          <p:cNvSpPr>
            <a:spLocks noGrp="1"/>
          </p:cNvSpPr>
          <p:nvPr userDrawn="1">
            <p:ph type="pic" sz="quarter" idx="20"/>
          </p:nvPr>
        </p:nvSpPr>
        <p:spPr>
          <a:xfrm>
            <a:off x="6201620" y="4460240"/>
            <a:ext cx="2536900" cy="1634856"/>
          </a:xfrm>
          <a:prstGeom prst="roundRect">
            <a:avLst>
              <a:gd name="adj" fmla="val 8277"/>
            </a:avLst>
          </a:prstGeom>
          <a:noFill/>
        </p:spPr>
        <p:txBody>
          <a:bodyPr/>
          <a:lstStyle/>
          <a:p>
            <a:r>
              <a:rPr lang="en-US"/>
              <a:t>Click icon to add picture</a:t>
            </a:r>
          </a:p>
        </p:txBody>
      </p:sp>
      <p:sp>
        <p:nvSpPr>
          <p:cNvPr id="32" name="Text Placeholder 44">
            <a:extLst>
              <a:ext uri="{FF2B5EF4-FFF2-40B4-BE49-F238E27FC236}">
                <a16:creationId xmlns:a16="http://schemas.microsoft.com/office/drawing/2014/main" id="{6D1A1241-6F53-9009-75B9-F3AD729D9003}"/>
              </a:ext>
            </a:extLst>
          </p:cNvPr>
          <p:cNvSpPr>
            <a:spLocks noGrp="1"/>
          </p:cNvSpPr>
          <p:nvPr userDrawn="1">
            <p:ph type="body" sz="quarter" idx="26" hasCustomPrompt="1"/>
          </p:nvPr>
        </p:nvSpPr>
        <p:spPr>
          <a:xfrm>
            <a:off x="9073135" y="2281805"/>
            <a:ext cx="2365370" cy="271592"/>
          </a:xfrm>
        </p:spPr>
        <p:txBody>
          <a:bodyPr>
            <a:noAutofit/>
          </a:bodyPr>
          <a:lstStyle>
            <a:lvl1pPr marL="0" indent="0">
              <a:buNone/>
              <a:defRPr>
                <a:solidFill>
                  <a:schemeClr val="accent1"/>
                </a:solidFill>
                <a:latin typeface="+mj-lt"/>
              </a:defRPr>
            </a:lvl1pPr>
          </a:lstStyle>
          <a:p>
            <a:pPr lvl="0"/>
            <a:r>
              <a:rPr lang="en-US"/>
              <a:t>Heading</a:t>
            </a:r>
          </a:p>
        </p:txBody>
      </p:sp>
      <p:sp>
        <p:nvSpPr>
          <p:cNvPr id="33" name="Text Placeholder 49">
            <a:extLst>
              <a:ext uri="{FF2B5EF4-FFF2-40B4-BE49-F238E27FC236}">
                <a16:creationId xmlns:a16="http://schemas.microsoft.com/office/drawing/2014/main" id="{22946D0F-6BEA-817D-C7D6-745FC455768A}"/>
              </a:ext>
            </a:extLst>
          </p:cNvPr>
          <p:cNvSpPr>
            <a:spLocks noGrp="1"/>
          </p:cNvSpPr>
          <p:nvPr userDrawn="1">
            <p:ph type="body" sz="quarter" idx="27"/>
          </p:nvPr>
        </p:nvSpPr>
        <p:spPr>
          <a:xfrm>
            <a:off x="9073135" y="2654444"/>
            <a:ext cx="2365370" cy="1706811"/>
          </a:xfrm>
        </p:spPr>
        <p:txBody>
          <a:bodyPr>
            <a:noAutofit/>
          </a:bodyPr>
          <a:lstStyle>
            <a:lvl1pPr marL="0" indent="0">
              <a:buNone/>
              <a:defRPr sz="1200">
                <a:solidFill>
                  <a:schemeClr val="tx1"/>
                </a:solidFill>
              </a:defRPr>
            </a:lvl1pPr>
          </a:lstStyle>
          <a:p>
            <a:pPr lvl="0"/>
            <a:r>
              <a:rPr lang="en-US"/>
              <a:t>Click to edit Master text styles</a:t>
            </a:r>
          </a:p>
        </p:txBody>
      </p:sp>
      <p:sp>
        <p:nvSpPr>
          <p:cNvPr id="37" name="Picture Placeholder 56">
            <a:extLst>
              <a:ext uri="{FF2B5EF4-FFF2-40B4-BE49-F238E27FC236}">
                <a16:creationId xmlns:a16="http://schemas.microsoft.com/office/drawing/2014/main" id="{5A1D7D0D-C847-BCF2-5F2F-243F94EF7182}"/>
              </a:ext>
            </a:extLst>
          </p:cNvPr>
          <p:cNvSpPr>
            <a:spLocks noGrp="1"/>
          </p:cNvSpPr>
          <p:nvPr userDrawn="1">
            <p:ph type="pic" sz="quarter" idx="21"/>
          </p:nvPr>
        </p:nvSpPr>
        <p:spPr>
          <a:xfrm>
            <a:off x="8968565" y="4460240"/>
            <a:ext cx="2536900" cy="1634856"/>
          </a:xfrm>
          <a:prstGeom prst="roundRect">
            <a:avLst>
              <a:gd name="adj" fmla="val 8277"/>
            </a:avLst>
          </a:prstGeom>
          <a:noFill/>
        </p:spPr>
        <p:txBody>
          <a:bodyPr/>
          <a:lstStyle/>
          <a:p>
            <a:r>
              <a:rPr lang="en-US"/>
              <a:t>Click icon to add picture</a:t>
            </a:r>
          </a:p>
        </p:txBody>
      </p:sp>
      <p:sp>
        <p:nvSpPr>
          <p:cNvPr id="3" name="Title 2">
            <a:extLst>
              <a:ext uri="{FF2B5EF4-FFF2-40B4-BE49-F238E27FC236}">
                <a16:creationId xmlns:a16="http://schemas.microsoft.com/office/drawing/2014/main" id="{161DFD8C-E96E-39C7-438A-4ED02C7F9EFB}"/>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3C01F08B-30C6-2C22-F0DB-C43B424416C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E0ED25AC-02E6-B9BA-04BC-27ECD1E40D75}"/>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FD6D8297-1B4E-E081-34CE-C4DBD9074A95}"/>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0E63752A-DCB8-83C8-D786-24538DC73553}"/>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200290945"/>
      </p:ext>
    </p:extLst>
  </p:cSld>
  <p:clrMapOvr>
    <a:masterClrMapping/>
  </p:clrMapOvr>
  <p:transition>
    <p:fade/>
  </p:transition>
</p:sldLayout>
</file>

<file path=ppt/slideLayouts/slideLayout480.xml><?xml version="1.0" encoding="utf-8"?>
<p:sldLayout xmlns:a="http://schemas.openxmlformats.org/drawingml/2006/main" xmlns:r="http://schemas.openxmlformats.org/officeDocument/2006/relationships" xmlns:p="http://schemas.openxmlformats.org/presentationml/2006/main" preserve="1" userDrawn="1">
  <p:cSld name="World map layout, Dark backgroun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E940BB3C-9900-CEEA-993C-671A8DA2C1D3}"/>
              </a:ext>
              <a:ext uri="{C183D7F6-B498-43B3-948B-1728B52AA6E4}">
                <adec:decorative xmlns:adec="http://schemas.microsoft.com/office/drawing/2017/decorative" val="1"/>
              </a:ext>
            </a:extLst>
          </p:cNvPr>
          <p:cNvSpPr>
            <a:spLocks/>
          </p:cNvSpPr>
          <p:nvPr/>
        </p:nvSpPr>
        <p:spPr bwMode="auto">
          <a:xfrm>
            <a:off x="585217" y="1436688"/>
            <a:ext cx="11313095" cy="4838700"/>
          </a:xfrm>
          <a:prstGeom prst="roundRect">
            <a:avLst>
              <a:gd name="adj" fmla="val 2966"/>
            </a:avLst>
          </a:prstGeom>
          <a:solidFill>
            <a:schemeClr val="bg2"/>
          </a:solidFill>
          <a:ln>
            <a:noFill/>
            <a:headEnd type="none" w="med" len="med"/>
            <a:tailEnd type="none" w="med" len="med"/>
          </a:ln>
          <a:effectLst>
            <a:outerShdw blurRad="584200" dist="76200" dir="2520000" sx="97000" sy="97000" algn="ctr" rotWithShape="0">
              <a:schemeClr val="bg1">
                <a:alpha val="32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err="1">
              <a:gradFill>
                <a:gsLst>
                  <a:gs pos="0">
                    <a:srgbClr val="FFFFFF"/>
                  </a:gs>
                  <a:gs pos="100000">
                    <a:srgbClr val="FFFFFF"/>
                  </a:gs>
                </a:gsLst>
                <a:lin ang="5400000" scaled="0"/>
              </a:gradFill>
              <a:cs typeface="Segoe UI" pitchFamily="34" charset="0"/>
            </a:endParaRPr>
          </a:p>
        </p:txBody>
      </p:sp>
      <p:sp>
        <p:nvSpPr>
          <p:cNvPr id="47" name="Rectangle: Top Corners Rounded 46">
            <a:extLst>
              <a:ext uri="{FF2B5EF4-FFF2-40B4-BE49-F238E27FC236}">
                <a16:creationId xmlns:a16="http://schemas.microsoft.com/office/drawing/2014/main" id="{3A2AFDA7-454D-D9C6-6E54-1A83935AB418}"/>
              </a:ext>
            </a:extLst>
          </p:cNvPr>
          <p:cNvSpPr>
            <a:spLocks/>
          </p:cNvSpPr>
          <p:nvPr userDrawn="1"/>
        </p:nvSpPr>
        <p:spPr bwMode="auto">
          <a:xfrm rot="5400000">
            <a:off x="8253426" y="2627899"/>
            <a:ext cx="4838699" cy="2451071"/>
          </a:xfrm>
          <a:prstGeom prst="round2SameRect">
            <a:avLst>
              <a:gd name="adj1" fmla="val 8110"/>
              <a:gd name="adj2" fmla="val 0"/>
            </a:avLst>
          </a:prstGeom>
          <a:solidFill>
            <a:srgbClr val="C6E3F3"/>
          </a:solidFill>
          <a:ln w="6350">
            <a:noFill/>
          </a:ln>
          <a:effectLst>
            <a:outerShdw blurRad="584200" dist="76200" dir="2520000" sx="97000" sy="97000" algn="tl" rotWithShape="0">
              <a:schemeClr val="tx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defTabSz="914400"/>
            <a:endParaRPr lang="en-US" sz="1800" noProof="0"/>
          </a:p>
        </p:txBody>
      </p:sp>
      <p:pic>
        <p:nvPicPr>
          <p:cNvPr id="15" name="Picture 14" descr="A world map">
            <a:extLst>
              <a:ext uri="{FF2B5EF4-FFF2-40B4-BE49-F238E27FC236}">
                <a16:creationId xmlns:a16="http://schemas.microsoft.com/office/drawing/2014/main" id="{B1F4AD97-CEE2-3C58-E6A0-A92B155B0C1F}"/>
              </a:ext>
            </a:extLst>
          </p:cNvPr>
          <p:cNvPicPr>
            <a:picLocks noChangeAspect="1"/>
          </p:cNvPicPr>
          <p:nvPr userDrawn="1"/>
        </p:nvPicPr>
        <p:blipFill>
          <a:blip r:embed="rId2">
            <a:duotone>
              <a:prstClr val="black"/>
              <a:schemeClr val="accent5">
                <a:tint val="45000"/>
                <a:satMod val="400000"/>
              </a:schemeClr>
            </a:duotone>
          </a:blip>
          <a:stretch>
            <a:fillRect/>
          </a:stretch>
        </p:blipFill>
        <p:spPr>
          <a:xfrm>
            <a:off x="762267" y="1736154"/>
            <a:ext cx="8490204" cy="4239768"/>
          </a:xfrm>
          <a:prstGeom prst="rect">
            <a:avLst/>
          </a:prstGeom>
        </p:spPr>
      </p:pic>
      <p:sp>
        <p:nvSpPr>
          <p:cNvPr id="63" name="Text Placeholder 62">
            <a:extLst>
              <a:ext uri="{FF2B5EF4-FFF2-40B4-BE49-F238E27FC236}">
                <a16:creationId xmlns:a16="http://schemas.microsoft.com/office/drawing/2014/main" id="{CB5366BC-9563-DED7-5872-B9B00311549E}"/>
              </a:ext>
            </a:extLst>
          </p:cNvPr>
          <p:cNvSpPr>
            <a:spLocks noGrp="1"/>
          </p:cNvSpPr>
          <p:nvPr>
            <p:ph type="body" sz="quarter" idx="10" hasCustomPrompt="1"/>
          </p:nvPr>
        </p:nvSpPr>
        <p:spPr>
          <a:xfrm>
            <a:off x="9632522" y="1600201"/>
            <a:ext cx="2080508" cy="4510313"/>
          </a:xfrm>
        </p:spPr>
        <p:txBody>
          <a:bodyPr>
            <a:noAutofit/>
          </a:bodyPr>
          <a:lstStyle>
            <a:lvl1pPr marL="0" indent="0">
              <a:buNone/>
              <a:defRPr>
                <a:solidFill>
                  <a:schemeClr val="tx1"/>
                </a:solidFill>
              </a:defRPr>
            </a:lvl1pPr>
            <a:lvl2pPr marL="155448" indent="0">
              <a:buNone/>
              <a:defRPr/>
            </a:lvl2pPr>
            <a:lvl3pPr marL="265176" indent="0">
              <a:buNone/>
              <a:defRPr/>
            </a:lvl3pPr>
            <a:lvl4pPr marL="661988" indent="0">
              <a:buNone/>
              <a:defRPr/>
            </a:lvl4pPr>
            <a:lvl5pPr marL="855663" indent="0">
              <a:buNone/>
              <a:defRPr/>
            </a:lvl5pPr>
          </a:lstStyle>
          <a:p>
            <a:pPr lvl="0"/>
            <a:r>
              <a:rPr lang="en-US"/>
              <a:t>Click to add text</a:t>
            </a:r>
          </a:p>
        </p:txBody>
      </p:sp>
      <p:sp>
        <p:nvSpPr>
          <p:cNvPr id="3" name="Title 2">
            <a:extLst>
              <a:ext uri="{FF2B5EF4-FFF2-40B4-BE49-F238E27FC236}">
                <a16:creationId xmlns:a16="http://schemas.microsoft.com/office/drawing/2014/main" id="{695D7E17-D20E-421A-775A-8A2A2238068F}"/>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FD2C9008-68F5-0EAB-B171-92136DA5E8B4}"/>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D0E7B0B4-E844-860D-5105-EEF9E6930B4C}"/>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FF975FEF-B28B-F6B3-FBDB-F521867711A6}"/>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7C23E526-4792-86C7-6563-1E60B4A008CE}"/>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11" name="Rectangle 10">
            <a:extLst>
              <a:ext uri="{FF2B5EF4-FFF2-40B4-BE49-F238E27FC236}">
                <a16:creationId xmlns:a16="http://schemas.microsoft.com/office/drawing/2014/main" id="{520D507B-AC3C-5CC3-02B1-5D1493F12AD2}"/>
              </a:ext>
            </a:extLst>
          </p:cNvPr>
          <p:cNvSpPr/>
          <p:nvPr userDrawn="1"/>
        </p:nvSpPr>
        <p:spPr bwMode="auto">
          <a:xfrm>
            <a:off x="579437" y="1362075"/>
            <a:ext cx="8402637" cy="4913313"/>
          </a:xfrm>
          <a:prstGeom prst="rect">
            <a:avLst/>
          </a:prstGeom>
          <a:gradFill>
            <a:gsLst>
              <a:gs pos="0">
                <a:schemeClr val="bg2">
                  <a:alpha val="75000"/>
                </a:schemeClr>
              </a:gs>
              <a:gs pos="100000">
                <a:schemeClr val="bg2">
                  <a:alpha val="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586010870"/>
      </p:ext>
    </p:extLst>
  </p:cSld>
  <p:clrMapOvr>
    <a:masterClrMapping/>
  </p:clrMapOvr>
  <p:transition>
    <p:fade/>
  </p:transition>
</p:sldLayout>
</file>

<file path=ppt/slideLayouts/slideLayout481.xml><?xml version="1.0" encoding="utf-8"?>
<p:sldLayout xmlns:a="http://schemas.openxmlformats.org/drawingml/2006/main" xmlns:r="http://schemas.openxmlformats.org/officeDocument/2006/relationships" xmlns:p="http://schemas.openxmlformats.org/presentationml/2006/main" preserve="1" userDrawn="1">
  <p:cSld name="Three tiers">
    <p:bg>
      <p:bgPr>
        <a:solidFill>
          <a:schemeClr val="bg2"/>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EFAB10AC-B69F-6C6C-31F5-163F8B497C6D}"/>
              </a:ext>
            </a:extLst>
          </p:cNvPr>
          <p:cNvCxnSpPr>
            <a:cxnSpLocks/>
          </p:cNvCxnSpPr>
          <p:nvPr userDrawn="1"/>
        </p:nvCxnSpPr>
        <p:spPr>
          <a:xfrm>
            <a:off x="1766681" y="1884556"/>
            <a:ext cx="1204686" cy="0"/>
          </a:xfrm>
          <a:prstGeom prst="line">
            <a:avLst/>
          </a:prstGeom>
          <a:ln w="98425" cap="rnd">
            <a:gradFill flip="none" rotWithShape="1">
              <a:gsLst>
                <a:gs pos="0">
                  <a:schemeClr val="accent5">
                    <a:lumMod val="60000"/>
                    <a:lumOff val="40000"/>
                  </a:schemeClr>
                </a:gs>
                <a:gs pos="100000">
                  <a:schemeClr val="accent5"/>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66FEAAE1-7E89-566E-B47A-57AD4FCF2A88}"/>
              </a:ext>
            </a:extLst>
          </p:cNvPr>
          <p:cNvCxnSpPr>
            <a:cxnSpLocks/>
          </p:cNvCxnSpPr>
          <p:nvPr userDrawn="1"/>
        </p:nvCxnSpPr>
        <p:spPr>
          <a:xfrm>
            <a:off x="5491722" y="1884556"/>
            <a:ext cx="1204686" cy="0"/>
          </a:xfrm>
          <a:prstGeom prst="line">
            <a:avLst/>
          </a:prstGeom>
          <a:ln w="98425" cap="rnd">
            <a:gradFill flip="none" rotWithShape="1">
              <a:gsLst>
                <a:gs pos="0">
                  <a:schemeClr val="accent5">
                    <a:lumMod val="60000"/>
                    <a:lumOff val="40000"/>
                  </a:schemeClr>
                </a:gs>
                <a:gs pos="100000">
                  <a:schemeClr val="accent5"/>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21FD971-8D55-B112-5AF2-608F9DF343B5}"/>
              </a:ext>
            </a:extLst>
          </p:cNvPr>
          <p:cNvCxnSpPr>
            <a:cxnSpLocks/>
          </p:cNvCxnSpPr>
          <p:nvPr userDrawn="1"/>
        </p:nvCxnSpPr>
        <p:spPr>
          <a:xfrm>
            <a:off x="9216761" y="1884556"/>
            <a:ext cx="1204686" cy="0"/>
          </a:xfrm>
          <a:prstGeom prst="line">
            <a:avLst/>
          </a:prstGeom>
          <a:ln w="98425" cap="rnd">
            <a:gradFill flip="none" rotWithShape="1">
              <a:gsLst>
                <a:gs pos="0">
                  <a:schemeClr val="accent5">
                    <a:lumMod val="60000"/>
                    <a:lumOff val="40000"/>
                  </a:schemeClr>
                </a:gs>
                <a:gs pos="100000">
                  <a:schemeClr val="accent5"/>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Rectangle: Rounded Corners 5">
            <a:extLst>
              <a:ext uri="{FF2B5EF4-FFF2-40B4-BE49-F238E27FC236}">
                <a16:creationId xmlns:a16="http://schemas.microsoft.com/office/drawing/2014/main" id="{FA5D9B44-A836-CC0E-16A2-21141BD68B06}"/>
              </a:ext>
            </a:extLst>
          </p:cNvPr>
          <p:cNvSpPr>
            <a:spLocks/>
          </p:cNvSpPr>
          <p:nvPr userDrawn="1"/>
        </p:nvSpPr>
        <p:spPr bwMode="auto">
          <a:xfrm>
            <a:off x="586741" y="1884556"/>
            <a:ext cx="3561519" cy="4390830"/>
          </a:xfrm>
          <a:prstGeom prst="roundRect">
            <a:avLst>
              <a:gd name="adj" fmla="val 5296"/>
            </a:avLst>
          </a:pr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7" name="Rectangle: Rounded Corners 6">
            <a:extLst>
              <a:ext uri="{FF2B5EF4-FFF2-40B4-BE49-F238E27FC236}">
                <a16:creationId xmlns:a16="http://schemas.microsoft.com/office/drawing/2014/main" id="{5088173A-A7A2-E248-51FC-6692AD4D47CF}"/>
              </a:ext>
            </a:extLst>
          </p:cNvPr>
          <p:cNvSpPr>
            <a:spLocks/>
          </p:cNvSpPr>
          <p:nvPr userDrawn="1"/>
        </p:nvSpPr>
        <p:spPr bwMode="auto">
          <a:xfrm>
            <a:off x="4313306" y="1884556"/>
            <a:ext cx="3561519" cy="4390830"/>
          </a:xfrm>
          <a:prstGeom prst="roundRect">
            <a:avLst>
              <a:gd name="adj" fmla="val 5296"/>
            </a:avLst>
          </a:pr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8" name="Rectangle: Rounded Corners 7">
            <a:extLst>
              <a:ext uri="{FF2B5EF4-FFF2-40B4-BE49-F238E27FC236}">
                <a16:creationId xmlns:a16="http://schemas.microsoft.com/office/drawing/2014/main" id="{D193B7ED-9937-06FA-A8D9-A14EFC0256A0}"/>
              </a:ext>
            </a:extLst>
          </p:cNvPr>
          <p:cNvSpPr>
            <a:spLocks/>
          </p:cNvSpPr>
          <p:nvPr userDrawn="1"/>
        </p:nvSpPr>
        <p:spPr bwMode="auto">
          <a:xfrm>
            <a:off x="8038345" y="1884556"/>
            <a:ext cx="3561519" cy="4390830"/>
          </a:xfrm>
          <a:prstGeom prst="roundRect">
            <a:avLst>
              <a:gd name="adj" fmla="val 5296"/>
            </a:avLst>
          </a:prstGeom>
          <a:solidFill>
            <a:schemeClr val="bg2"/>
          </a:solidFill>
          <a:ln>
            <a:noFill/>
          </a:ln>
          <a:effectLst>
            <a:outerShdw blurRad="698500" dist="127000" dir="2700000" sx="98000" sy="98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Segoe UI"/>
            </a:endParaRPr>
          </a:p>
        </p:txBody>
      </p:sp>
      <p:sp>
        <p:nvSpPr>
          <p:cNvPr id="13" name="Text Placeholder 11">
            <a:extLst>
              <a:ext uri="{FF2B5EF4-FFF2-40B4-BE49-F238E27FC236}">
                <a16:creationId xmlns:a16="http://schemas.microsoft.com/office/drawing/2014/main" id="{F5FC17DB-F369-FD60-F937-6D86368B55F8}"/>
              </a:ext>
            </a:extLst>
          </p:cNvPr>
          <p:cNvSpPr>
            <a:spLocks noGrp="1"/>
          </p:cNvSpPr>
          <p:nvPr>
            <p:ph type="body" sz="quarter" idx="16" hasCustomPrompt="1"/>
          </p:nvPr>
        </p:nvSpPr>
        <p:spPr>
          <a:xfrm>
            <a:off x="584200" y="1523883"/>
            <a:ext cx="3479071" cy="246221"/>
          </a:xfrm>
          <a:prstGeom prst="rect">
            <a:avLst/>
          </a:prstGeom>
        </p:spPr>
        <p:txBody>
          <a:bodyPr anchor="t"/>
          <a:lstStyle>
            <a:lvl1pPr marL="0" indent="0" algn="ctr">
              <a:spcBef>
                <a:spcPts val="0"/>
              </a:spcBef>
              <a:spcAft>
                <a:spcPts val="0"/>
              </a:spcAft>
              <a:buNone/>
              <a:defRPr sz="1600">
                <a:solidFill>
                  <a:schemeClr val="accent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908EA551-F10A-E84D-1885-84662B8E64D6}"/>
              </a:ext>
            </a:extLst>
          </p:cNvPr>
          <p:cNvSpPr>
            <a:spLocks noGrp="1"/>
          </p:cNvSpPr>
          <p:nvPr>
            <p:ph type="body" sz="quarter" idx="15"/>
          </p:nvPr>
        </p:nvSpPr>
        <p:spPr>
          <a:xfrm>
            <a:off x="727139" y="2028001"/>
            <a:ext cx="3280722" cy="715780"/>
          </a:xfrm>
          <a:prstGeom prst="roundRect">
            <a:avLst/>
          </a:prstGeom>
          <a:solidFill>
            <a:schemeClr val="accent5">
              <a:alpha val="25000"/>
            </a:schemeClr>
          </a:solidFill>
          <a:ln>
            <a:noFill/>
          </a:ln>
        </p:spPr>
        <p:txBody>
          <a:bodyPr wrap="square" bIns="91440" anchor="ctr" anchorCtr="0">
            <a:noAutofit/>
          </a:bodyPr>
          <a:lstStyle>
            <a:lvl1pPr marL="0" indent="0" algn="ctr">
              <a:spcAft>
                <a:spcPts val="0"/>
              </a:spcAft>
              <a:buFontTx/>
              <a:buNone/>
              <a:defRPr>
                <a:solidFill>
                  <a:schemeClr val="accent4"/>
                </a:solidFill>
                <a:latin typeface="+mj-lt"/>
              </a:defRPr>
            </a:lvl1pPr>
            <a:lvl2pPr marL="137160" indent="0" algn="ctr">
              <a:spcAft>
                <a:spcPts val="0"/>
              </a:spcAft>
              <a:buFontTx/>
              <a:buNone/>
              <a:defRPr>
                <a:solidFill>
                  <a:schemeClr val="tx1"/>
                </a:solidFill>
              </a:defRPr>
            </a:lvl2pPr>
            <a:lvl3pPr marL="265176" indent="0" algn="ctr">
              <a:spcAft>
                <a:spcPts val="0"/>
              </a:spcAft>
              <a:buFontTx/>
              <a:buNone/>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15" name="Text Placeholder 11">
            <a:extLst>
              <a:ext uri="{FF2B5EF4-FFF2-40B4-BE49-F238E27FC236}">
                <a16:creationId xmlns:a16="http://schemas.microsoft.com/office/drawing/2014/main" id="{6C805E6F-C958-680B-B451-D60BC887347E}"/>
              </a:ext>
            </a:extLst>
          </p:cNvPr>
          <p:cNvSpPr>
            <a:spLocks noGrp="1"/>
          </p:cNvSpPr>
          <p:nvPr>
            <p:ph type="body" sz="quarter" idx="22" hasCustomPrompt="1"/>
          </p:nvPr>
        </p:nvSpPr>
        <p:spPr>
          <a:xfrm>
            <a:off x="4357547" y="1523883"/>
            <a:ext cx="3479071" cy="246221"/>
          </a:xfrm>
          <a:prstGeom prst="rect">
            <a:avLst/>
          </a:prstGeom>
        </p:spPr>
        <p:txBody>
          <a:bodyPr anchor="t"/>
          <a:lstStyle>
            <a:lvl1pPr marL="0" indent="0" algn="ctr">
              <a:spcBef>
                <a:spcPts val="0"/>
              </a:spcBef>
              <a:spcAft>
                <a:spcPts val="0"/>
              </a:spcAft>
              <a:buNone/>
              <a:defRPr sz="1600">
                <a:solidFill>
                  <a:schemeClr val="accent1"/>
                </a:solidFill>
                <a:latin typeface="+mj-lt"/>
              </a:defRPr>
            </a:lvl1pPr>
          </a:lstStyle>
          <a:p>
            <a:pPr lvl="0"/>
            <a:r>
              <a:rPr lang="en-US"/>
              <a:t>CLICK TO EDIT MASTER TEXT STYLES</a:t>
            </a:r>
          </a:p>
        </p:txBody>
      </p:sp>
      <p:sp>
        <p:nvSpPr>
          <p:cNvPr id="16" name="Text Placeholder 3">
            <a:extLst>
              <a:ext uri="{FF2B5EF4-FFF2-40B4-BE49-F238E27FC236}">
                <a16:creationId xmlns:a16="http://schemas.microsoft.com/office/drawing/2014/main" id="{A9AE509D-953D-DAFE-1CFA-CA884266E52F}"/>
              </a:ext>
            </a:extLst>
          </p:cNvPr>
          <p:cNvSpPr>
            <a:spLocks noGrp="1"/>
          </p:cNvSpPr>
          <p:nvPr>
            <p:ph type="body" sz="quarter" idx="23"/>
          </p:nvPr>
        </p:nvSpPr>
        <p:spPr>
          <a:xfrm>
            <a:off x="4453704" y="2028001"/>
            <a:ext cx="3280722" cy="715780"/>
          </a:xfrm>
          <a:prstGeom prst="roundRect">
            <a:avLst/>
          </a:prstGeom>
          <a:solidFill>
            <a:schemeClr val="accent5">
              <a:alpha val="25000"/>
            </a:schemeClr>
          </a:solidFill>
          <a:ln>
            <a:noFill/>
          </a:ln>
        </p:spPr>
        <p:txBody>
          <a:bodyPr wrap="square" bIns="91440" anchor="ctr" anchorCtr="0">
            <a:noAutofit/>
          </a:bodyPr>
          <a:lstStyle>
            <a:lvl1pPr marL="0" indent="0" algn="ctr">
              <a:spcAft>
                <a:spcPts val="0"/>
              </a:spcAft>
              <a:buFontTx/>
              <a:buNone/>
              <a:defRPr>
                <a:solidFill>
                  <a:schemeClr val="accent4"/>
                </a:solidFill>
                <a:latin typeface="+mj-lt"/>
              </a:defRPr>
            </a:lvl1pPr>
            <a:lvl2pPr marL="137160" indent="0" algn="ctr">
              <a:spcAft>
                <a:spcPts val="0"/>
              </a:spcAft>
              <a:buFontTx/>
              <a:buNone/>
              <a:defRPr>
                <a:solidFill>
                  <a:schemeClr val="tx1"/>
                </a:solidFill>
              </a:defRPr>
            </a:lvl2pPr>
            <a:lvl3pPr marL="265176" indent="0" algn="ctr">
              <a:spcAft>
                <a:spcPts val="0"/>
              </a:spcAft>
              <a:buFontTx/>
              <a:buNone/>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17" name="Text Placeholder 11">
            <a:extLst>
              <a:ext uri="{FF2B5EF4-FFF2-40B4-BE49-F238E27FC236}">
                <a16:creationId xmlns:a16="http://schemas.microsoft.com/office/drawing/2014/main" id="{3E1923A9-6862-5E39-000A-ADF4749943CF}"/>
              </a:ext>
            </a:extLst>
          </p:cNvPr>
          <p:cNvSpPr>
            <a:spLocks noGrp="1"/>
          </p:cNvSpPr>
          <p:nvPr>
            <p:ph type="body" sz="quarter" idx="24" hasCustomPrompt="1"/>
          </p:nvPr>
        </p:nvSpPr>
        <p:spPr>
          <a:xfrm>
            <a:off x="8130894" y="1523883"/>
            <a:ext cx="3479071" cy="246221"/>
          </a:xfrm>
          <a:prstGeom prst="rect">
            <a:avLst/>
          </a:prstGeom>
        </p:spPr>
        <p:txBody>
          <a:bodyPr anchor="t"/>
          <a:lstStyle>
            <a:lvl1pPr marL="0" indent="0" algn="ctr">
              <a:spcBef>
                <a:spcPts val="0"/>
              </a:spcBef>
              <a:spcAft>
                <a:spcPts val="0"/>
              </a:spcAft>
              <a:buNone/>
              <a:defRPr sz="1600">
                <a:solidFill>
                  <a:schemeClr val="accent1"/>
                </a:solidFill>
                <a:latin typeface="+mj-lt"/>
              </a:defRPr>
            </a:lvl1pPr>
          </a:lstStyle>
          <a:p>
            <a:pPr lvl="0"/>
            <a:r>
              <a:rPr lang="en-US"/>
              <a:t>CLICK TO EDIT MASTER TEXT STYLES</a:t>
            </a:r>
          </a:p>
        </p:txBody>
      </p:sp>
      <p:sp>
        <p:nvSpPr>
          <p:cNvPr id="18" name="Text Placeholder 3">
            <a:extLst>
              <a:ext uri="{FF2B5EF4-FFF2-40B4-BE49-F238E27FC236}">
                <a16:creationId xmlns:a16="http://schemas.microsoft.com/office/drawing/2014/main" id="{A859BF26-94A7-DE29-683E-3FF26324EB33}"/>
              </a:ext>
            </a:extLst>
          </p:cNvPr>
          <p:cNvSpPr>
            <a:spLocks noGrp="1"/>
          </p:cNvSpPr>
          <p:nvPr>
            <p:ph type="body" sz="quarter" idx="25"/>
          </p:nvPr>
        </p:nvSpPr>
        <p:spPr>
          <a:xfrm>
            <a:off x="8178743" y="2028001"/>
            <a:ext cx="3280722" cy="715780"/>
          </a:xfrm>
          <a:prstGeom prst="roundRect">
            <a:avLst/>
          </a:prstGeom>
          <a:solidFill>
            <a:schemeClr val="accent5">
              <a:alpha val="25000"/>
            </a:schemeClr>
          </a:solidFill>
          <a:ln>
            <a:noFill/>
          </a:ln>
        </p:spPr>
        <p:txBody>
          <a:bodyPr wrap="square" bIns="91440" anchor="ctr" anchorCtr="0">
            <a:noAutofit/>
          </a:bodyPr>
          <a:lstStyle>
            <a:lvl1pPr marL="0" indent="0" algn="ctr">
              <a:spcAft>
                <a:spcPts val="0"/>
              </a:spcAft>
              <a:buFontTx/>
              <a:buNone/>
              <a:defRPr>
                <a:solidFill>
                  <a:schemeClr val="accent4"/>
                </a:solidFill>
                <a:latin typeface="+mj-lt"/>
              </a:defRPr>
            </a:lvl1pPr>
            <a:lvl2pPr marL="137160" indent="0" algn="ctr">
              <a:spcAft>
                <a:spcPts val="0"/>
              </a:spcAft>
              <a:buFontTx/>
              <a:buNone/>
              <a:defRPr>
                <a:solidFill>
                  <a:schemeClr val="tx1"/>
                </a:solidFill>
              </a:defRPr>
            </a:lvl2pPr>
            <a:lvl3pPr marL="265176" indent="0" algn="ctr">
              <a:spcAft>
                <a:spcPts val="0"/>
              </a:spcAft>
              <a:buFontTx/>
              <a:buNone/>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2" name="Title 1">
            <a:extLst>
              <a:ext uri="{FF2B5EF4-FFF2-40B4-BE49-F238E27FC236}">
                <a16:creationId xmlns:a16="http://schemas.microsoft.com/office/drawing/2014/main" id="{94999DC0-852C-16D7-6084-FCD8ED40CD20}"/>
              </a:ext>
            </a:extLst>
          </p:cNvPr>
          <p:cNvSpPr>
            <a:spLocks noGrp="1"/>
          </p:cNvSpPr>
          <p:nvPr>
            <p:ph type="title"/>
          </p:nvPr>
        </p:nvSpPr>
        <p:spPr/>
        <p:txBody>
          <a:bodyPr/>
          <a:lstStyle/>
          <a:p>
            <a:r>
              <a:rPr lang="en-US"/>
              <a:t>Click to edit Master title style</a:t>
            </a:r>
          </a:p>
        </p:txBody>
      </p:sp>
      <p:grpSp>
        <p:nvGrpSpPr>
          <p:cNvPr id="9" name="Group 8">
            <a:extLst>
              <a:ext uri="{FF2B5EF4-FFF2-40B4-BE49-F238E27FC236}">
                <a16:creationId xmlns:a16="http://schemas.microsoft.com/office/drawing/2014/main" id="{93BB296D-7C71-5189-DA05-174212620C25}"/>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10" name="Freeform: Shape 9">
              <a:extLst>
                <a:ext uri="{FF2B5EF4-FFF2-40B4-BE49-F238E27FC236}">
                  <a16:creationId xmlns:a16="http://schemas.microsoft.com/office/drawing/2014/main" id="{B32B7103-6AC5-8FB9-1A3E-2DDD31F0DA0A}"/>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886293FC-8C38-D72A-32F8-22AB98114A81}"/>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2" name="Freeform: Shape 21">
              <a:extLst>
                <a:ext uri="{FF2B5EF4-FFF2-40B4-BE49-F238E27FC236}">
                  <a16:creationId xmlns:a16="http://schemas.microsoft.com/office/drawing/2014/main" id="{63873657-19D0-141C-AB13-7380437395E1}"/>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4080186073"/>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82.xml><?xml version="1.0" encoding="utf-8"?>
<p:sldLayout xmlns:a="http://schemas.openxmlformats.org/drawingml/2006/main" xmlns:r="http://schemas.openxmlformats.org/officeDocument/2006/relationships" xmlns:p="http://schemas.openxmlformats.org/presentationml/2006/main" preserve="1" userDrawn="1">
  <p:cSld name="Timeline slide_2, dark backgroun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B388EB58-AA4E-4176-0CD4-05994212DF34}"/>
              </a:ext>
            </a:extLst>
          </p:cNvPr>
          <p:cNvSpPr>
            <a:spLocks/>
          </p:cNvSpPr>
          <p:nvPr userDrawn="1"/>
        </p:nvSpPr>
        <p:spPr bwMode="auto">
          <a:xfrm>
            <a:off x="293688" y="3188751"/>
            <a:ext cx="11604625" cy="3080285"/>
          </a:xfrm>
          <a:prstGeom prst="roundRect">
            <a:avLst>
              <a:gd name="adj" fmla="val 4422"/>
            </a:avLst>
          </a:prstGeom>
          <a:solidFill>
            <a:schemeClr val="bg2"/>
          </a:solidFill>
          <a:ln>
            <a:noFill/>
            <a:headEnd type="none" w="med" len="med"/>
            <a:tailEnd type="none" w="med" len="med"/>
          </a:ln>
          <a:effectLst>
            <a:outerShdw blurRad="584200" dist="76200" dir="2520000" sx="97000" sy="97000" algn="ctr" rotWithShape="0">
              <a:schemeClr val="bg1">
                <a:alpha val="32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a:gradFill>
                <a:gsLst>
                  <a:gs pos="0">
                    <a:srgbClr val="FFFFFF"/>
                  </a:gs>
                  <a:gs pos="100000">
                    <a:srgbClr val="FFFFFF"/>
                  </a:gs>
                </a:gsLst>
                <a:lin ang="5400000" scaled="0"/>
              </a:gradFill>
              <a:cs typeface="Segoe UI" pitchFamily="34" charset="0"/>
            </a:endParaRPr>
          </a:p>
        </p:txBody>
      </p:sp>
      <p:cxnSp>
        <p:nvCxnSpPr>
          <p:cNvPr id="13" name="Straight Connector 12">
            <a:extLst>
              <a:ext uri="{FF2B5EF4-FFF2-40B4-BE49-F238E27FC236}">
                <a16:creationId xmlns:a16="http://schemas.microsoft.com/office/drawing/2014/main" id="{E29FFFA8-F634-3AFA-0090-46DDF3FBD1C3}"/>
              </a:ext>
            </a:extLst>
          </p:cNvPr>
          <p:cNvCxnSpPr>
            <a:cxnSpLocks/>
          </p:cNvCxnSpPr>
          <p:nvPr userDrawn="1"/>
        </p:nvCxnSpPr>
        <p:spPr>
          <a:xfrm>
            <a:off x="593222" y="3188750"/>
            <a:ext cx="11005556" cy="0"/>
          </a:xfrm>
          <a:prstGeom prst="line">
            <a:avLst/>
          </a:prstGeom>
          <a:ln w="6350">
            <a:solidFill>
              <a:schemeClr val="accent1"/>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D8E28AB-905D-58ED-B04C-F124396CD2DB}"/>
              </a:ext>
            </a:extLst>
          </p:cNvPr>
          <p:cNvCxnSpPr>
            <a:cxnSpLocks/>
          </p:cNvCxnSpPr>
          <p:nvPr userDrawn="1"/>
        </p:nvCxnSpPr>
        <p:spPr>
          <a:xfrm>
            <a:off x="1129557"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0F09B8F-28F4-84C2-AA89-F11521546C31}"/>
              </a:ext>
            </a:extLst>
          </p:cNvPr>
          <p:cNvCxnSpPr>
            <a:cxnSpLocks/>
          </p:cNvCxnSpPr>
          <p:nvPr userDrawn="1"/>
        </p:nvCxnSpPr>
        <p:spPr>
          <a:xfrm>
            <a:off x="3414365"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378D2AE8-4F4B-076D-2168-78C2D29CEB20}"/>
              </a:ext>
            </a:extLst>
          </p:cNvPr>
          <p:cNvCxnSpPr>
            <a:cxnSpLocks/>
          </p:cNvCxnSpPr>
          <p:nvPr userDrawn="1"/>
        </p:nvCxnSpPr>
        <p:spPr>
          <a:xfrm>
            <a:off x="5699173"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362C57E-AFC0-0F9F-BEC7-4BD266A42F72}"/>
              </a:ext>
            </a:extLst>
          </p:cNvPr>
          <p:cNvCxnSpPr>
            <a:cxnSpLocks/>
          </p:cNvCxnSpPr>
          <p:nvPr userDrawn="1"/>
        </p:nvCxnSpPr>
        <p:spPr>
          <a:xfrm>
            <a:off x="7983981"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3A7818B-70A5-2D14-822B-0F0652EF55C2}"/>
              </a:ext>
            </a:extLst>
          </p:cNvPr>
          <p:cNvCxnSpPr>
            <a:cxnSpLocks/>
          </p:cNvCxnSpPr>
          <p:nvPr userDrawn="1"/>
        </p:nvCxnSpPr>
        <p:spPr>
          <a:xfrm>
            <a:off x="10268794" y="3188750"/>
            <a:ext cx="795238" cy="0"/>
          </a:xfrm>
          <a:prstGeom prst="line">
            <a:avLst/>
          </a:prstGeom>
          <a:ln w="25400" cap="rnd">
            <a:solidFill>
              <a:schemeClr val="accent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50" name="Text Placeholder 37">
            <a:extLst>
              <a:ext uri="{FF2B5EF4-FFF2-40B4-BE49-F238E27FC236}">
                <a16:creationId xmlns:a16="http://schemas.microsoft.com/office/drawing/2014/main" id="{B99B6317-1768-D50E-8B75-E668E4A6648E}"/>
              </a:ext>
            </a:extLst>
          </p:cNvPr>
          <p:cNvSpPr>
            <a:spLocks noGrp="1"/>
          </p:cNvSpPr>
          <p:nvPr userDrawn="1">
            <p:ph type="body" sz="quarter" idx="10" hasCustomPrompt="1"/>
          </p:nvPr>
        </p:nvSpPr>
        <p:spPr>
          <a:xfrm>
            <a:off x="584201" y="3410582"/>
            <a:ext cx="1885949" cy="338554"/>
          </a:xfrm>
        </p:spPr>
        <p:txBody>
          <a:bodyPr anchor="ctr">
            <a:noAutofit/>
          </a:bodyPr>
          <a:lstStyle>
            <a:lvl1pPr marL="0" indent="0" algn="ctr">
              <a:buFont typeface="Arial" panose="020B0604020202020204" pitchFamily="34" charset="0"/>
              <a:buNone/>
              <a:defRPr sz="1800">
                <a:latin typeface="+mj-lt"/>
              </a:defRPr>
            </a:lvl1pPr>
          </a:lstStyle>
          <a:p>
            <a:pPr lvl="0"/>
            <a:r>
              <a:rPr lang="en-US"/>
              <a:t>Lorem Ipsum</a:t>
            </a:r>
          </a:p>
        </p:txBody>
      </p:sp>
      <p:sp>
        <p:nvSpPr>
          <p:cNvPr id="55" name="Text Placeholder 54">
            <a:extLst>
              <a:ext uri="{FF2B5EF4-FFF2-40B4-BE49-F238E27FC236}">
                <a16:creationId xmlns:a16="http://schemas.microsoft.com/office/drawing/2014/main" id="{6956B816-D5FE-6878-C7F0-228A2D49C4E3}"/>
              </a:ext>
            </a:extLst>
          </p:cNvPr>
          <p:cNvSpPr>
            <a:spLocks noGrp="1"/>
          </p:cNvSpPr>
          <p:nvPr userDrawn="1">
            <p:ph type="body" sz="quarter" idx="15" hasCustomPrompt="1"/>
          </p:nvPr>
        </p:nvSpPr>
        <p:spPr>
          <a:xfrm>
            <a:off x="584201"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51" name="Text Placeholder 39">
            <a:extLst>
              <a:ext uri="{FF2B5EF4-FFF2-40B4-BE49-F238E27FC236}">
                <a16:creationId xmlns:a16="http://schemas.microsoft.com/office/drawing/2014/main" id="{FBD2C64B-69E4-FEAE-D6F7-87149C3984B9}"/>
              </a:ext>
            </a:extLst>
          </p:cNvPr>
          <p:cNvSpPr>
            <a:spLocks noGrp="1"/>
          </p:cNvSpPr>
          <p:nvPr userDrawn="1">
            <p:ph type="body" sz="quarter" idx="11" hasCustomPrompt="1"/>
          </p:nvPr>
        </p:nvSpPr>
        <p:spPr>
          <a:xfrm>
            <a:off x="2869010" y="3441360"/>
            <a:ext cx="1885949" cy="276999"/>
          </a:xfrm>
        </p:spPr>
        <p:txBody>
          <a:bodyPr anchor="ctr"/>
          <a:lstStyle>
            <a:lvl1pPr marL="0" indent="0" algn="ctr">
              <a:buNone/>
              <a:defRPr lang="en-US" sz="1800" kern="1200" spc="0" baseline="0" dirty="0" smtClean="0">
                <a:solidFill>
                  <a:schemeClr val="tx1"/>
                </a:solidFill>
                <a:latin typeface="+mj-lt"/>
                <a:ea typeface="+mn-ea"/>
                <a:cs typeface="Segoe UI" panose="020B0502040204020203" pitchFamily="34" charset="0"/>
              </a:defRPr>
            </a:lvl1pPr>
            <a:lvl5pPr marL="855663" indent="0">
              <a:buNone/>
              <a:defRPr/>
            </a:lvl5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6" name="Text Placeholder 54">
            <a:extLst>
              <a:ext uri="{FF2B5EF4-FFF2-40B4-BE49-F238E27FC236}">
                <a16:creationId xmlns:a16="http://schemas.microsoft.com/office/drawing/2014/main" id="{40FA8FEC-BDF7-63CD-49BF-97F7AD4686CA}"/>
              </a:ext>
            </a:extLst>
          </p:cNvPr>
          <p:cNvSpPr>
            <a:spLocks noGrp="1"/>
          </p:cNvSpPr>
          <p:nvPr userDrawn="1">
            <p:ph type="body" sz="quarter" idx="16" hasCustomPrompt="1"/>
          </p:nvPr>
        </p:nvSpPr>
        <p:spPr>
          <a:xfrm>
            <a:off x="2869010"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44" name="Text Placeholder 43">
            <a:extLst>
              <a:ext uri="{FF2B5EF4-FFF2-40B4-BE49-F238E27FC236}">
                <a16:creationId xmlns:a16="http://schemas.microsoft.com/office/drawing/2014/main" id="{9AACAD61-22E3-E2BF-ABFB-FB5C5E451C5A}"/>
              </a:ext>
            </a:extLst>
          </p:cNvPr>
          <p:cNvSpPr>
            <a:spLocks noGrp="1"/>
          </p:cNvSpPr>
          <p:nvPr userDrawn="1">
            <p:ph type="body" sz="quarter" idx="12" hasCustomPrompt="1"/>
          </p:nvPr>
        </p:nvSpPr>
        <p:spPr>
          <a:xfrm>
            <a:off x="5153819" y="3441360"/>
            <a:ext cx="1885949" cy="276999"/>
          </a:xfrm>
        </p:spPr>
        <p:txBody>
          <a:bodyPr anchor="ctr"/>
          <a:lstStyle>
            <a:lvl1pPr marL="0" indent="0" algn="ctr">
              <a:buNone/>
              <a:defRPr lang="en-US" sz="1800" kern="1200" spc="0" baseline="0" dirty="0">
                <a:solidFill>
                  <a:schemeClr val="tx1"/>
                </a:solidFill>
                <a:latin typeface="+mj-lt"/>
                <a:ea typeface="+mn-ea"/>
                <a:cs typeface="Segoe UI" panose="020B0502040204020203" pitchFamily="34" charset="0"/>
              </a:defRPr>
            </a:lvl1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7" name="Text Placeholder 54">
            <a:extLst>
              <a:ext uri="{FF2B5EF4-FFF2-40B4-BE49-F238E27FC236}">
                <a16:creationId xmlns:a16="http://schemas.microsoft.com/office/drawing/2014/main" id="{AE2B69B2-2F72-AA22-BBD7-D6F1E9C6E32B}"/>
              </a:ext>
            </a:extLst>
          </p:cNvPr>
          <p:cNvSpPr>
            <a:spLocks noGrp="1"/>
          </p:cNvSpPr>
          <p:nvPr userDrawn="1">
            <p:ph type="body" sz="quarter" idx="17" hasCustomPrompt="1"/>
          </p:nvPr>
        </p:nvSpPr>
        <p:spPr>
          <a:xfrm>
            <a:off x="5153819"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52" name="Text Placeholder 45">
            <a:extLst>
              <a:ext uri="{FF2B5EF4-FFF2-40B4-BE49-F238E27FC236}">
                <a16:creationId xmlns:a16="http://schemas.microsoft.com/office/drawing/2014/main" id="{FDA8E4E0-ECB2-31EC-39D7-17C8E38E9E84}"/>
              </a:ext>
            </a:extLst>
          </p:cNvPr>
          <p:cNvSpPr>
            <a:spLocks noGrp="1"/>
          </p:cNvSpPr>
          <p:nvPr userDrawn="1">
            <p:ph type="body" sz="quarter" idx="13" hasCustomPrompt="1"/>
          </p:nvPr>
        </p:nvSpPr>
        <p:spPr>
          <a:xfrm>
            <a:off x="7438628" y="3441360"/>
            <a:ext cx="1885949" cy="276999"/>
          </a:xfrm>
        </p:spPr>
        <p:txBody>
          <a:bodyPr anchor="ctr"/>
          <a:lstStyle>
            <a:lvl1pPr marL="0" indent="0" algn="ctr">
              <a:buNone/>
              <a:defRPr lang="en-US" sz="1800" kern="1200" spc="0" baseline="0" dirty="0">
                <a:solidFill>
                  <a:schemeClr val="tx1"/>
                </a:solidFill>
                <a:latin typeface="+mj-lt"/>
                <a:ea typeface="+mn-ea"/>
                <a:cs typeface="Segoe UI" panose="020B0502040204020203" pitchFamily="34" charset="0"/>
              </a:defRPr>
            </a:lvl1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8" name="Text Placeholder 54">
            <a:extLst>
              <a:ext uri="{FF2B5EF4-FFF2-40B4-BE49-F238E27FC236}">
                <a16:creationId xmlns:a16="http://schemas.microsoft.com/office/drawing/2014/main" id="{6EBA6E96-4EBE-7181-ECEA-2DBBF0D33F30}"/>
              </a:ext>
            </a:extLst>
          </p:cNvPr>
          <p:cNvSpPr>
            <a:spLocks noGrp="1"/>
          </p:cNvSpPr>
          <p:nvPr userDrawn="1">
            <p:ph type="body" sz="quarter" idx="18" hasCustomPrompt="1"/>
          </p:nvPr>
        </p:nvSpPr>
        <p:spPr>
          <a:xfrm>
            <a:off x="7438628"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53" name="Text Placeholder 47">
            <a:extLst>
              <a:ext uri="{FF2B5EF4-FFF2-40B4-BE49-F238E27FC236}">
                <a16:creationId xmlns:a16="http://schemas.microsoft.com/office/drawing/2014/main" id="{42F8FED3-B415-FF6C-207F-1F36B203186C}"/>
              </a:ext>
            </a:extLst>
          </p:cNvPr>
          <p:cNvSpPr>
            <a:spLocks noGrp="1"/>
          </p:cNvSpPr>
          <p:nvPr userDrawn="1">
            <p:ph type="body" sz="quarter" idx="14" hasCustomPrompt="1"/>
          </p:nvPr>
        </p:nvSpPr>
        <p:spPr>
          <a:xfrm>
            <a:off x="9723439" y="3410582"/>
            <a:ext cx="1885949" cy="338554"/>
          </a:xfrm>
        </p:spPr>
        <p:txBody>
          <a:bodyPr anchor="ctr">
            <a:noAutofit/>
          </a:bodyPr>
          <a:lstStyle>
            <a:lvl1pPr marL="0" indent="0" algn="ctr">
              <a:buNone/>
              <a:defRPr sz="1800"/>
            </a:lvl1pPr>
          </a:lstStyle>
          <a:p>
            <a:pPr marL="137160" marR="0" lvl="0" indent="-137160" algn="ctr" defTabSz="932742" rtl="0" eaLnBrk="1" fontAlgn="auto" latinLnBrk="0" hangingPunct="1">
              <a:lnSpc>
                <a:spcPct val="100000"/>
              </a:lnSpc>
              <a:spcBef>
                <a:spcPct val="20000"/>
              </a:spcBef>
              <a:spcAft>
                <a:spcPts val="0"/>
              </a:spcAft>
              <a:buClrTx/>
              <a:buSzPct val="90000"/>
              <a:tabLst/>
            </a:pPr>
            <a:r>
              <a:rPr lang="en-US"/>
              <a:t>Lorem Ipsum</a:t>
            </a:r>
          </a:p>
        </p:txBody>
      </p:sp>
      <p:sp>
        <p:nvSpPr>
          <p:cNvPr id="59" name="Text Placeholder 54">
            <a:extLst>
              <a:ext uri="{FF2B5EF4-FFF2-40B4-BE49-F238E27FC236}">
                <a16:creationId xmlns:a16="http://schemas.microsoft.com/office/drawing/2014/main" id="{C1CCA1EF-B23B-3C0F-6B4F-E5C4EFEB154C}"/>
              </a:ext>
            </a:extLst>
          </p:cNvPr>
          <p:cNvSpPr>
            <a:spLocks noGrp="1"/>
          </p:cNvSpPr>
          <p:nvPr userDrawn="1">
            <p:ph type="body" sz="quarter" idx="19" hasCustomPrompt="1"/>
          </p:nvPr>
        </p:nvSpPr>
        <p:spPr>
          <a:xfrm>
            <a:off x="9723439" y="3970969"/>
            <a:ext cx="1885949" cy="2140437"/>
          </a:xfrm>
        </p:spPr>
        <p:txBody>
          <a:bodyPr>
            <a:noAutofit/>
          </a:bodyPr>
          <a:lstStyle>
            <a:lvl1pPr marL="137160" indent="-137160" algn="ctr">
              <a:buFont typeface="Arial" panose="020B0604020202020204" pitchFamily="34" charset="0"/>
              <a:buChar char="•"/>
              <a:defRPr/>
            </a:lvl1pPr>
          </a:lstStyle>
          <a:p>
            <a:pPr marL="0" indent="0" algn="ctr">
              <a:buNone/>
            </a:pPr>
            <a:r>
              <a:rPr lang="en-US" sz="1600"/>
              <a:t>Click to add text</a:t>
            </a:r>
          </a:p>
        </p:txBody>
      </p:sp>
      <p:sp>
        <p:nvSpPr>
          <p:cNvPr id="3" name="Title 2">
            <a:extLst>
              <a:ext uri="{FF2B5EF4-FFF2-40B4-BE49-F238E27FC236}">
                <a16:creationId xmlns:a16="http://schemas.microsoft.com/office/drawing/2014/main" id="{0E339E00-D4C5-D40A-3646-CA458FE44A52}"/>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C24994D7-DF4F-4AC8-4EB2-4D7696A922FF}"/>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97E3A137-323A-E930-8ABA-36D0B56FF7C2}"/>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7EEAF632-1CB2-94D2-0AA6-B8B9B17AE4D5}"/>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E4E90E3B-6F2F-5342-AD9B-9076819D6D58}"/>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796362968"/>
      </p:ext>
    </p:extLst>
  </p:cSld>
  <p:clrMapOvr>
    <a:masterClrMapping/>
  </p:clrMapOvr>
  <p:transition>
    <p:fade/>
  </p:transition>
</p:sldLayout>
</file>

<file path=ppt/slideLayouts/slideLayout483.xml><?xml version="1.0" encoding="utf-8"?>
<p:sldLayout xmlns:a="http://schemas.openxmlformats.org/drawingml/2006/main" xmlns:r="http://schemas.openxmlformats.org/officeDocument/2006/relationships" xmlns:p="http://schemas.openxmlformats.org/presentationml/2006/main" preserve="1" userDrawn="1">
  <p:cSld name="Chart layout_1, Dark background">
    <p:bg>
      <p:bgPr>
        <a:solidFill>
          <a:schemeClr val="bg2"/>
        </a:solidFill>
        <a:effectLst/>
      </p:bgPr>
    </p:bg>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5A492A5E-A4DE-D07C-B1F7-F88582D7E13B}"/>
              </a:ext>
            </a:extLst>
          </p:cNvPr>
          <p:cNvSpPr>
            <a:spLocks/>
          </p:cNvSpPr>
          <p:nvPr userDrawn="1"/>
        </p:nvSpPr>
        <p:spPr bwMode="auto">
          <a:xfrm>
            <a:off x="6488440" y="1447800"/>
            <a:ext cx="5267696" cy="4973638"/>
          </a:xfrm>
          <a:prstGeom prst="roundRect">
            <a:avLst>
              <a:gd name="adj" fmla="val 4422"/>
            </a:avLst>
          </a:prstGeom>
          <a:solidFill>
            <a:schemeClr val="bg2"/>
          </a:solidFill>
          <a:ln>
            <a:noFill/>
            <a:headEnd type="none" w="med" len="med"/>
            <a:tailEnd type="none" w="med" len="med"/>
          </a:ln>
          <a:effectLst>
            <a:outerShdw blurRad="584200" dist="76200" dir="2520000" sx="97000" sy="97000" algn="ctr" rotWithShape="0">
              <a:schemeClr val="bg1">
                <a:alpha val="32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400">
              <a:gradFill>
                <a:gsLst>
                  <a:gs pos="0">
                    <a:srgbClr val="FFFFFF"/>
                  </a:gs>
                  <a:gs pos="100000">
                    <a:srgbClr val="FFFFFF"/>
                  </a:gs>
                </a:gsLst>
                <a:lin ang="5400000" scaled="0"/>
              </a:gradFill>
              <a:cs typeface="Segoe UI" pitchFamily="34" charset="0"/>
            </a:endParaRPr>
          </a:p>
        </p:txBody>
      </p:sp>
      <p:sp>
        <p:nvSpPr>
          <p:cNvPr id="35" name="Text Placeholder 33">
            <a:extLst>
              <a:ext uri="{FF2B5EF4-FFF2-40B4-BE49-F238E27FC236}">
                <a16:creationId xmlns:a16="http://schemas.microsoft.com/office/drawing/2014/main" id="{F36A671E-83CC-7E6F-5C85-1FB19A87623D}"/>
              </a:ext>
            </a:extLst>
          </p:cNvPr>
          <p:cNvSpPr>
            <a:spLocks noGrp="1"/>
          </p:cNvSpPr>
          <p:nvPr userDrawn="1">
            <p:ph type="body" sz="quarter" idx="12" hasCustomPrompt="1"/>
          </p:nvPr>
        </p:nvSpPr>
        <p:spPr>
          <a:xfrm>
            <a:off x="588264" y="1631224"/>
            <a:ext cx="5267696" cy="307777"/>
          </a:xfrm>
        </p:spPr>
        <p:txBody>
          <a:bodyPr/>
          <a:lstStyle>
            <a:lvl1pPr marL="0" indent="0">
              <a:buNone/>
              <a:defRPr sz="2000">
                <a:latin typeface="+mj-lt"/>
              </a:defRPr>
            </a:lvl1pPr>
          </a:lstStyle>
          <a:p>
            <a:pPr lvl="0"/>
            <a:r>
              <a:rPr lang="en-US"/>
              <a:t>Title</a:t>
            </a:r>
          </a:p>
        </p:txBody>
      </p:sp>
      <p:sp>
        <p:nvSpPr>
          <p:cNvPr id="25" name="Text Placeholder 24">
            <a:extLst>
              <a:ext uri="{FF2B5EF4-FFF2-40B4-BE49-F238E27FC236}">
                <a16:creationId xmlns:a16="http://schemas.microsoft.com/office/drawing/2014/main" id="{CA3A66BE-9304-9D1E-4010-8D4DC3674FD7}"/>
              </a:ext>
            </a:extLst>
          </p:cNvPr>
          <p:cNvSpPr>
            <a:spLocks noGrp="1"/>
          </p:cNvSpPr>
          <p:nvPr userDrawn="1">
            <p:ph type="body" sz="quarter" idx="10" hasCustomPrompt="1"/>
          </p:nvPr>
        </p:nvSpPr>
        <p:spPr>
          <a:xfrm>
            <a:off x="588264" y="2301747"/>
            <a:ext cx="5267696" cy="4119691"/>
          </a:xfrm>
        </p:spPr>
        <p:txBody>
          <a:bodyPr>
            <a:noAutofit/>
          </a:bodyPr>
          <a:lstStyle>
            <a:lvl1pPr marL="0" indent="0">
              <a:buNone/>
              <a:defRPr>
                <a:solidFill>
                  <a:schemeClr val="tx1"/>
                </a:solidFill>
                <a:latin typeface="+mn-lt"/>
              </a:defRPr>
            </a:lvl1pPr>
          </a:lstStyle>
          <a:p>
            <a:pPr marL="137160" marR="0" lvl="0" indent="-137160" algn="l" defTabSz="914400" rtl="0" eaLnBrk="1" fontAlgn="auto" latinLnBrk="0" hangingPunct="1">
              <a:lnSpc>
                <a:spcPct val="100000"/>
              </a:lnSpc>
              <a:spcBef>
                <a:spcPts val="0"/>
              </a:spcBef>
              <a:spcAft>
                <a:spcPts val="600"/>
              </a:spcAft>
              <a:buClrTx/>
              <a:buSzTx/>
              <a:tabLst/>
              <a:defRPr/>
            </a:pPr>
            <a:r>
              <a:rPr kumimoji="0" lang="en-US" sz="1600" b="0" i="0" u="none" strike="noStrike" kern="1200" cap="none" spc="0" normalizeH="0" baseline="0">
                <a:ln>
                  <a:noFill/>
                </a:ln>
                <a:effectLst/>
                <a:uLnTx/>
                <a:uFillTx/>
                <a:latin typeface="Segoe UI"/>
                <a:ea typeface="+mn-ea"/>
                <a:cs typeface="+mn-cs"/>
              </a:rPr>
              <a:t>Content</a:t>
            </a:r>
          </a:p>
        </p:txBody>
      </p:sp>
      <p:sp>
        <p:nvSpPr>
          <p:cNvPr id="13" name="Chart Placeholder 36">
            <a:extLst>
              <a:ext uri="{FF2B5EF4-FFF2-40B4-BE49-F238E27FC236}">
                <a16:creationId xmlns:a16="http://schemas.microsoft.com/office/drawing/2014/main" id="{7D7AD76A-F767-2D25-EAE0-0FCC2BEAF2CD}"/>
              </a:ext>
            </a:extLst>
          </p:cNvPr>
          <p:cNvSpPr>
            <a:spLocks noGrp="1"/>
          </p:cNvSpPr>
          <p:nvPr userDrawn="1">
            <p:ph type="chart" sz="quarter" idx="13"/>
          </p:nvPr>
        </p:nvSpPr>
        <p:spPr>
          <a:xfrm>
            <a:off x="6755440" y="1692281"/>
            <a:ext cx="4733696" cy="4484676"/>
          </a:xfrm>
        </p:spPr>
        <p:txBody>
          <a:bodyPr/>
          <a:lstStyle/>
          <a:p>
            <a:r>
              <a:rPr lang="en-US"/>
              <a:t>Click icon to add chart</a:t>
            </a:r>
          </a:p>
        </p:txBody>
      </p:sp>
      <p:sp>
        <p:nvSpPr>
          <p:cNvPr id="3" name="Title 2">
            <a:extLst>
              <a:ext uri="{FF2B5EF4-FFF2-40B4-BE49-F238E27FC236}">
                <a16:creationId xmlns:a16="http://schemas.microsoft.com/office/drawing/2014/main" id="{B0D16D37-C0EB-DE17-B862-3BB7BD527E15}"/>
              </a:ext>
            </a:extLst>
          </p:cNvPr>
          <p:cNvSpPr>
            <a:spLocks noGrp="1"/>
          </p:cNvSpPr>
          <p:nvPr>
            <p:ph type="title"/>
          </p:nvPr>
        </p:nvSpPr>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E914D27C-70BD-72F7-F538-2AF962B7B835}"/>
              </a:ext>
            </a:extLst>
          </p:cNvPr>
          <p:cNvCxnSpPr/>
          <p:nvPr userDrawn="1"/>
        </p:nvCxnSpPr>
        <p:spPr>
          <a:xfrm>
            <a:off x="579438" y="2143125"/>
            <a:ext cx="5276522" cy="0"/>
          </a:xfrm>
          <a:prstGeom prst="line">
            <a:avLst/>
          </a:prstGeom>
          <a:ln w="3175" cap="rnd">
            <a:solidFill>
              <a:srgbClr val="B1B3B3">
                <a:alpha val="70000"/>
              </a:srgbClr>
            </a:solidFill>
            <a:headEnd type="none" w="lg" len="med"/>
            <a:tailEnd type="oval" w="sm" len="sm"/>
          </a:ln>
        </p:spPr>
        <p:style>
          <a:lnRef idx="1">
            <a:schemeClr val="accent1"/>
          </a:lnRef>
          <a:fillRef idx="0">
            <a:schemeClr val="accent1"/>
          </a:fillRef>
          <a:effectRef idx="0">
            <a:schemeClr val="accent1"/>
          </a:effectRef>
          <a:fontRef idx="minor">
            <a:schemeClr val="tx1"/>
          </a:fontRef>
        </p:style>
      </p:cxnSp>
      <p:grpSp>
        <p:nvGrpSpPr>
          <p:cNvPr id="2" name="Group 1">
            <a:extLst>
              <a:ext uri="{FF2B5EF4-FFF2-40B4-BE49-F238E27FC236}">
                <a16:creationId xmlns:a16="http://schemas.microsoft.com/office/drawing/2014/main" id="{16843B3E-43BD-B293-78B8-AEC5B1139E34}"/>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4AA50685-443F-3B75-1600-2C35DA81D987}"/>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0" name="Oval 9">
              <a:extLst>
                <a:ext uri="{FF2B5EF4-FFF2-40B4-BE49-F238E27FC236}">
                  <a16:creationId xmlns:a16="http://schemas.microsoft.com/office/drawing/2014/main" id="{C1A43028-B2C0-95AD-86B1-06A8BDB10B11}"/>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 name="Freeform: Shape 10">
              <a:extLst>
                <a:ext uri="{FF2B5EF4-FFF2-40B4-BE49-F238E27FC236}">
                  <a16:creationId xmlns:a16="http://schemas.microsoft.com/office/drawing/2014/main" id="{90B225D8-9DDE-70A7-694E-68ECD28F2745}"/>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825422831"/>
      </p:ext>
    </p:extLst>
  </p:cSld>
  <p:clrMapOvr>
    <a:masterClrMapping/>
  </p:clrMapOvr>
  <p:transition>
    <p:fade/>
  </p:transition>
</p:sldLayout>
</file>

<file path=ppt/slideLayouts/slideLayout484.xml><?xml version="1.0" encoding="utf-8"?>
<p:sldLayout xmlns:a="http://schemas.openxmlformats.org/drawingml/2006/main" xmlns:r="http://schemas.openxmlformats.org/officeDocument/2006/relationships" xmlns:p="http://schemas.openxmlformats.org/presentationml/2006/main" preserve="1" userDrawn="1">
  <p:cSld name="Title only with Venn Diagram, Dark background">
    <p:spTree>
      <p:nvGrpSpPr>
        <p:cNvPr id="1" name=""/>
        <p:cNvGrpSpPr/>
        <p:nvPr/>
      </p:nvGrpSpPr>
      <p:grpSpPr>
        <a:xfrm>
          <a:off x="0" y="0"/>
          <a:ext cx="0" cy="0"/>
          <a:chOff x="0" y="0"/>
          <a:chExt cx="0" cy="0"/>
        </a:xfrm>
      </p:grpSpPr>
      <p:sp>
        <p:nvSpPr>
          <p:cNvPr id="45" name="Rectangle: Rounded Corners 44">
            <a:extLst>
              <a:ext uri="{FF2B5EF4-FFF2-40B4-BE49-F238E27FC236}">
                <a16:creationId xmlns:a16="http://schemas.microsoft.com/office/drawing/2014/main" id="{C769AB16-2561-4903-460A-C0F075BC3673}"/>
              </a:ext>
            </a:extLst>
          </p:cNvPr>
          <p:cNvSpPr/>
          <p:nvPr userDrawn="1"/>
        </p:nvSpPr>
        <p:spPr bwMode="auto">
          <a:xfrm>
            <a:off x="6578600" y="1406774"/>
            <a:ext cx="5021263" cy="4865438"/>
          </a:xfrm>
          <a:prstGeom prst="roundRect">
            <a:avLst>
              <a:gd name="adj" fmla="val 3130"/>
            </a:avLst>
          </a:prstGeom>
          <a:solidFill>
            <a:schemeClr val="bg2"/>
          </a:solidFill>
          <a:ln w="6350">
            <a:noFill/>
          </a:ln>
          <a:effectLst>
            <a:outerShdw blurRad="584200" dist="76200" dir="2520000" sx="97000" sy="97000" algn="tl" rotWithShape="0">
              <a:schemeClr val="bg1">
                <a:alpha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cxnSp>
        <p:nvCxnSpPr>
          <p:cNvPr id="46" name="Straight Connector 45">
            <a:extLst>
              <a:ext uri="{FF2B5EF4-FFF2-40B4-BE49-F238E27FC236}">
                <a16:creationId xmlns:a16="http://schemas.microsoft.com/office/drawing/2014/main" id="{D7E5FAF2-F40E-D251-6528-589EA203CD56}"/>
              </a:ext>
            </a:extLst>
          </p:cNvPr>
          <p:cNvCxnSpPr>
            <a:cxnSpLocks/>
          </p:cNvCxnSpPr>
          <p:nvPr userDrawn="1"/>
        </p:nvCxnSpPr>
        <p:spPr>
          <a:xfrm flipV="1">
            <a:off x="7500203" y="1553827"/>
            <a:ext cx="0" cy="4571333"/>
          </a:xfrm>
          <a:prstGeom prst="line">
            <a:avLst/>
          </a:prstGeom>
          <a:ln w="3175">
            <a:solidFill>
              <a:srgbClr val="B1B3B3"/>
            </a:solidFill>
            <a:prstDash val="dash"/>
            <a:headEnd type="oval" w="sm" len="sm"/>
            <a:tailEnd type="oval" w="sm" len="sm"/>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A191352-10E4-65DF-CB4F-6C20CE3FFFF0}"/>
              </a:ext>
            </a:extLst>
          </p:cNvPr>
          <p:cNvCxnSpPr>
            <a:cxnSpLocks/>
          </p:cNvCxnSpPr>
          <p:nvPr userDrawn="1"/>
        </p:nvCxnSpPr>
        <p:spPr>
          <a:xfrm rot="16200000" flipH="1" flipV="1">
            <a:off x="7225883" y="1993290"/>
            <a:ext cx="548640" cy="0"/>
          </a:xfrm>
          <a:prstGeom prst="line">
            <a:avLst/>
          </a:prstGeom>
          <a:ln w="25400" cap="rnd">
            <a:solidFill>
              <a:schemeClr val="accent6"/>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4C3F416-7865-BCFC-E014-2401B83E2A71}"/>
              </a:ext>
            </a:extLst>
          </p:cNvPr>
          <p:cNvCxnSpPr>
            <a:cxnSpLocks/>
          </p:cNvCxnSpPr>
          <p:nvPr userDrawn="1"/>
        </p:nvCxnSpPr>
        <p:spPr>
          <a:xfrm rot="16200000" flipH="1" flipV="1">
            <a:off x="7225883" y="3550650"/>
            <a:ext cx="548640" cy="0"/>
          </a:xfrm>
          <a:prstGeom prst="line">
            <a:avLst/>
          </a:prstGeom>
          <a:ln w="25400" cap="rnd">
            <a:solidFill>
              <a:schemeClr val="accent5"/>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DDC5C907-1AD6-55B0-692B-F3F0A90A4199}"/>
              </a:ext>
            </a:extLst>
          </p:cNvPr>
          <p:cNvCxnSpPr>
            <a:cxnSpLocks/>
          </p:cNvCxnSpPr>
          <p:nvPr userDrawn="1"/>
        </p:nvCxnSpPr>
        <p:spPr>
          <a:xfrm rot="16200000" flipH="1" flipV="1">
            <a:off x="7225883" y="5108008"/>
            <a:ext cx="548640" cy="0"/>
          </a:xfrm>
          <a:prstGeom prst="line">
            <a:avLst/>
          </a:prstGeom>
          <a:ln w="25400" cap="rnd">
            <a:solidFill>
              <a:srgbClr val="49C5B1"/>
            </a:solidFill>
            <a:round/>
          </a:ln>
          <a:effectLst>
            <a:outerShdw blurRad="190500" dist="38100" dir="8100000" algn="tr" rotWithShape="0">
              <a:prstClr val="black">
                <a:alpha val="23000"/>
              </a:prstClr>
            </a:outerShdw>
          </a:effectLst>
        </p:spPr>
        <p:style>
          <a:lnRef idx="1">
            <a:schemeClr val="accent1"/>
          </a:lnRef>
          <a:fillRef idx="0">
            <a:schemeClr val="accent1"/>
          </a:fillRef>
          <a:effectRef idx="0">
            <a:schemeClr val="accent1"/>
          </a:effectRef>
          <a:fontRef idx="minor">
            <a:schemeClr val="tx1"/>
          </a:fontRef>
        </p:style>
      </p:cxnSp>
      <p:sp>
        <p:nvSpPr>
          <p:cNvPr id="56" name="Freeform: Shape 55">
            <a:extLst>
              <a:ext uri="{FF2B5EF4-FFF2-40B4-BE49-F238E27FC236}">
                <a16:creationId xmlns:a16="http://schemas.microsoft.com/office/drawing/2014/main" id="{258A0305-10E3-5263-DEA3-4035B6A496F3}"/>
              </a:ext>
            </a:extLst>
          </p:cNvPr>
          <p:cNvSpPr/>
          <p:nvPr userDrawn="1"/>
        </p:nvSpPr>
        <p:spPr>
          <a:xfrm>
            <a:off x="701650" y="1573698"/>
            <a:ext cx="4811830" cy="4531592"/>
          </a:xfrm>
          <a:custGeom>
            <a:avLst/>
            <a:gdLst>
              <a:gd name="connsiteX0" fmla="*/ 2194687 w 4389374"/>
              <a:gd name="connsiteY0" fmla="*/ 0 h 4133740"/>
              <a:gd name="connsiteX1" fmla="*/ 3435339 w 4389374"/>
              <a:gd name="connsiteY1" fmla="*/ 1240652 h 4133740"/>
              <a:gd name="connsiteX2" fmla="*/ 3360056 w 4389374"/>
              <a:gd name="connsiteY2" fmla="*/ 1667229 h 4133740"/>
              <a:gd name="connsiteX3" fmla="*/ 3358295 w 4389374"/>
              <a:gd name="connsiteY3" fmla="*/ 1671467 h 4133740"/>
              <a:gd name="connsiteX4" fmla="*/ 3398756 w 4389374"/>
              <a:gd name="connsiteY4" fmla="*/ 1677642 h 4133740"/>
              <a:gd name="connsiteX5" fmla="*/ 4389374 w 4389374"/>
              <a:gd name="connsiteY5" fmla="*/ 2893088 h 4133740"/>
              <a:gd name="connsiteX6" fmla="*/ 3148722 w 4389374"/>
              <a:gd name="connsiteY6" fmla="*/ 4133740 h 4133740"/>
              <a:gd name="connsiteX7" fmla="*/ 2271449 w 4389374"/>
              <a:gd name="connsiteY7" fmla="*/ 3770361 h 4133740"/>
              <a:gd name="connsiteX8" fmla="*/ 2194687 w 4389374"/>
              <a:gd name="connsiteY8" fmla="*/ 3685902 h 4133740"/>
              <a:gd name="connsiteX9" fmla="*/ 2117925 w 4389374"/>
              <a:gd name="connsiteY9" fmla="*/ 3770361 h 4133740"/>
              <a:gd name="connsiteX10" fmla="*/ 1240652 w 4389374"/>
              <a:gd name="connsiteY10" fmla="*/ 4133740 h 4133740"/>
              <a:gd name="connsiteX11" fmla="*/ 0 w 4389374"/>
              <a:gd name="connsiteY11" fmla="*/ 2893088 h 4133740"/>
              <a:gd name="connsiteX12" fmla="*/ 990617 w 4389374"/>
              <a:gd name="connsiteY12" fmla="*/ 1677642 h 4133740"/>
              <a:gd name="connsiteX13" fmla="*/ 1032389 w 4389374"/>
              <a:gd name="connsiteY13" fmla="*/ 1671267 h 4133740"/>
              <a:gd name="connsiteX14" fmla="*/ 1009812 w 4389374"/>
              <a:gd name="connsiteY14" fmla="*/ 1609584 h 4133740"/>
              <a:gd name="connsiteX15" fmla="*/ 954035 w 4389374"/>
              <a:gd name="connsiteY15" fmla="*/ 1240652 h 4133740"/>
              <a:gd name="connsiteX16" fmla="*/ 2194687 w 4389374"/>
              <a:gd name="connsiteY16" fmla="*/ 0 h 4133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89374" h="4133740">
                <a:moveTo>
                  <a:pt x="2194687" y="0"/>
                </a:moveTo>
                <a:cubicBezTo>
                  <a:pt x="2879879" y="0"/>
                  <a:pt x="3435339" y="555459"/>
                  <a:pt x="3435339" y="1240652"/>
                </a:cubicBezTo>
                <a:cubicBezTo>
                  <a:pt x="3435339" y="1390538"/>
                  <a:pt x="3408759" y="1534216"/>
                  <a:pt x="3360056" y="1667229"/>
                </a:cubicBezTo>
                <a:lnTo>
                  <a:pt x="3358295" y="1671467"/>
                </a:lnTo>
                <a:lnTo>
                  <a:pt x="3398756" y="1677642"/>
                </a:lnTo>
                <a:cubicBezTo>
                  <a:pt x="3964100" y="1793328"/>
                  <a:pt x="4389374" y="2293544"/>
                  <a:pt x="4389374" y="2893088"/>
                </a:cubicBezTo>
                <a:cubicBezTo>
                  <a:pt x="4389374" y="3578280"/>
                  <a:pt x="3833914" y="4133740"/>
                  <a:pt x="3148722" y="4133740"/>
                </a:cubicBezTo>
                <a:cubicBezTo>
                  <a:pt x="2806126" y="4133740"/>
                  <a:pt x="2495963" y="3994875"/>
                  <a:pt x="2271449" y="3770361"/>
                </a:cubicBezTo>
                <a:lnTo>
                  <a:pt x="2194687" y="3685902"/>
                </a:lnTo>
                <a:lnTo>
                  <a:pt x="2117925" y="3770361"/>
                </a:lnTo>
                <a:cubicBezTo>
                  <a:pt x="1893411" y="3994875"/>
                  <a:pt x="1583248" y="4133740"/>
                  <a:pt x="1240652" y="4133740"/>
                </a:cubicBezTo>
                <a:cubicBezTo>
                  <a:pt x="555459" y="4133740"/>
                  <a:pt x="0" y="3578280"/>
                  <a:pt x="0" y="2893088"/>
                </a:cubicBezTo>
                <a:cubicBezTo>
                  <a:pt x="0" y="2293544"/>
                  <a:pt x="425274" y="1793328"/>
                  <a:pt x="990617" y="1677642"/>
                </a:cubicBezTo>
                <a:lnTo>
                  <a:pt x="1032389" y="1671267"/>
                </a:lnTo>
                <a:lnTo>
                  <a:pt x="1009812" y="1609584"/>
                </a:lnTo>
                <a:cubicBezTo>
                  <a:pt x="973563" y="1493038"/>
                  <a:pt x="954035" y="1369126"/>
                  <a:pt x="954035" y="1240652"/>
                </a:cubicBezTo>
                <a:cubicBezTo>
                  <a:pt x="954035" y="555459"/>
                  <a:pt x="1509494" y="0"/>
                  <a:pt x="2194687" y="0"/>
                </a:cubicBezTo>
                <a:close/>
              </a:path>
            </a:pathLst>
          </a:cu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p>
        </p:txBody>
      </p:sp>
      <p:sp>
        <p:nvSpPr>
          <p:cNvPr id="57" name="Freeform: Shape 56">
            <a:extLst>
              <a:ext uri="{FF2B5EF4-FFF2-40B4-BE49-F238E27FC236}">
                <a16:creationId xmlns:a16="http://schemas.microsoft.com/office/drawing/2014/main" id="{214A146C-5A29-615D-9173-74DA10822BD2}"/>
              </a:ext>
            </a:extLst>
          </p:cNvPr>
          <p:cNvSpPr/>
          <p:nvPr userDrawn="1"/>
        </p:nvSpPr>
        <p:spPr>
          <a:xfrm>
            <a:off x="1842989" y="1669181"/>
            <a:ext cx="2529149" cy="2529149"/>
          </a:xfrm>
          <a:custGeom>
            <a:avLst/>
            <a:gdLst>
              <a:gd name="connsiteX0" fmla="*/ 0 w 1664229"/>
              <a:gd name="connsiteY0" fmla="*/ 832115 h 1664229"/>
              <a:gd name="connsiteX1" fmla="*/ 832115 w 1664229"/>
              <a:gd name="connsiteY1" fmla="*/ 0 h 1664229"/>
              <a:gd name="connsiteX2" fmla="*/ 1664230 w 1664229"/>
              <a:gd name="connsiteY2" fmla="*/ 832115 h 1664229"/>
              <a:gd name="connsiteX3" fmla="*/ 832115 w 1664229"/>
              <a:gd name="connsiteY3" fmla="*/ 1664230 h 1664229"/>
              <a:gd name="connsiteX4" fmla="*/ 0 w 1664229"/>
              <a:gd name="connsiteY4" fmla="*/ 832115 h 166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4229" h="1664229">
                <a:moveTo>
                  <a:pt x="0" y="832115"/>
                </a:moveTo>
                <a:cubicBezTo>
                  <a:pt x="0" y="372551"/>
                  <a:pt x="372551" y="0"/>
                  <a:pt x="832115" y="0"/>
                </a:cubicBezTo>
                <a:cubicBezTo>
                  <a:pt x="1291679" y="0"/>
                  <a:pt x="1664230" y="372551"/>
                  <a:pt x="1664230" y="832115"/>
                </a:cubicBezTo>
                <a:cubicBezTo>
                  <a:pt x="1664230" y="1291679"/>
                  <a:pt x="1291679" y="1664230"/>
                  <a:pt x="832115" y="1664230"/>
                </a:cubicBezTo>
                <a:cubicBezTo>
                  <a:pt x="372551" y="1664230"/>
                  <a:pt x="0" y="1291679"/>
                  <a:pt x="0" y="832115"/>
                </a:cubicBezTo>
                <a:close/>
              </a:path>
            </a:pathLst>
          </a:custGeom>
          <a:solidFill>
            <a:schemeClr val="bg2">
              <a:lumMod val="90000"/>
              <a:lumOff val="10000"/>
              <a:alpha val="10000"/>
            </a:schemeClr>
          </a:solidFill>
          <a:ln w="19050">
            <a:solidFill>
              <a:schemeClr val="accent6"/>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accent1">
                  <a:lumMod val="75000"/>
                </a:schemeClr>
              </a:solidFill>
            </a:endParaRPr>
          </a:p>
        </p:txBody>
      </p:sp>
      <p:sp>
        <p:nvSpPr>
          <p:cNvPr id="58" name="Freeform: Shape 57">
            <a:extLst>
              <a:ext uri="{FF2B5EF4-FFF2-40B4-BE49-F238E27FC236}">
                <a16:creationId xmlns:a16="http://schemas.microsoft.com/office/drawing/2014/main" id="{9CBBB97E-90A7-F728-F9B4-3734E0BC0279}"/>
              </a:ext>
            </a:extLst>
          </p:cNvPr>
          <p:cNvSpPr/>
          <p:nvPr userDrawn="1"/>
        </p:nvSpPr>
        <p:spPr>
          <a:xfrm>
            <a:off x="2888845" y="3480656"/>
            <a:ext cx="2529149" cy="2529149"/>
          </a:xfrm>
          <a:custGeom>
            <a:avLst/>
            <a:gdLst>
              <a:gd name="connsiteX0" fmla="*/ 0 w 1664229"/>
              <a:gd name="connsiteY0" fmla="*/ 832115 h 1664229"/>
              <a:gd name="connsiteX1" fmla="*/ 832115 w 1664229"/>
              <a:gd name="connsiteY1" fmla="*/ 0 h 1664229"/>
              <a:gd name="connsiteX2" fmla="*/ 1664230 w 1664229"/>
              <a:gd name="connsiteY2" fmla="*/ 832115 h 1664229"/>
              <a:gd name="connsiteX3" fmla="*/ 832115 w 1664229"/>
              <a:gd name="connsiteY3" fmla="*/ 1664230 h 1664229"/>
              <a:gd name="connsiteX4" fmla="*/ 0 w 1664229"/>
              <a:gd name="connsiteY4" fmla="*/ 832115 h 166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4229" h="1664229">
                <a:moveTo>
                  <a:pt x="0" y="832115"/>
                </a:moveTo>
                <a:cubicBezTo>
                  <a:pt x="0" y="372551"/>
                  <a:pt x="372551" y="0"/>
                  <a:pt x="832115" y="0"/>
                </a:cubicBezTo>
                <a:cubicBezTo>
                  <a:pt x="1291679" y="0"/>
                  <a:pt x="1664230" y="372551"/>
                  <a:pt x="1664230" y="832115"/>
                </a:cubicBezTo>
                <a:cubicBezTo>
                  <a:pt x="1664230" y="1291679"/>
                  <a:pt x="1291679" y="1664230"/>
                  <a:pt x="832115" y="1664230"/>
                </a:cubicBezTo>
                <a:cubicBezTo>
                  <a:pt x="372551" y="1664230"/>
                  <a:pt x="0" y="1291679"/>
                  <a:pt x="0" y="832115"/>
                </a:cubicBezTo>
                <a:close/>
              </a:path>
            </a:pathLst>
          </a:custGeom>
          <a:solidFill>
            <a:schemeClr val="bg2">
              <a:lumMod val="90000"/>
              <a:lumOff val="10000"/>
              <a:alpha val="10000"/>
            </a:schemeClr>
          </a:solidFill>
          <a:ln w="19050">
            <a:solidFill>
              <a:schemeClr val="accent5"/>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accent1"/>
              </a:solidFill>
            </a:endParaRPr>
          </a:p>
        </p:txBody>
      </p:sp>
      <p:sp>
        <p:nvSpPr>
          <p:cNvPr id="59" name="Freeform: Shape 58">
            <a:extLst>
              <a:ext uri="{FF2B5EF4-FFF2-40B4-BE49-F238E27FC236}">
                <a16:creationId xmlns:a16="http://schemas.microsoft.com/office/drawing/2014/main" id="{B11968FE-FD81-63F6-FC70-BEBB1AF97DA3}"/>
              </a:ext>
            </a:extLst>
          </p:cNvPr>
          <p:cNvSpPr/>
          <p:nvPr userDrawn="1"/>
        </p:nvSpPr>
        <p:spPr>
          <a:xfrm>
            <a:off x="797133" y="3480656"/>
            <a:ext cx="2529149" cy="2529149"/>
          </a:xfrm>
          <a:custGeom>
            <a:avLst/>
            <a:gdLst>
              <a:gd name="connsiteX0" fmla="*/ 0 w 1664229"/>
              <a:gd name="connsiteY0" fmla="*/ 832115 h 1664229"/>
              <a:gd name="connsiteX1" fmla="*/ 832115 w 1664229"/>
              <a:gd name="connsiteY1" fmla="*/ 0 h 1664229"/>
              <a:gd name="connsiteX2" fmla="*/ 1664230 w 1664229"/>
              <a:gd name="connsiteY2" fmla="*/ 832115 h 1664229"/>
              <a:gd name="connsiteX3" fmla="*/ 832115 w 1664229"/>
              <a:gd name="connsiteY3" fmla="*/ 1664230 h 1664229"/>
              <a:gd name="connsiteX4" fmla="*/ 0 w 1664229"/>
              <a:gd name="connsiteY4" fmla="*/ 832115 h 166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4229" h="1664229">
                <a:moveTo>
                  <a:pt x="0" y="832115"/>
                </a:moveTo>
                <a:cubicBezTo>
                  <a:pt x="0" y="372551"/>
                  <a:pt x="372551" y="0"/>
                  <a:pt x="832115" y="0"/>
                </a:cubicBezTo>
                <a:cubicBezTo>
                  <a:pt x="1291679" y="0"/>
                  <a:pt x="1664230" y="372551"/>
                  <a:pt x="1664230" y="832115"/>
                </a:cubicBezTo>
                <a:cubicBezTo>
                  <a:pt x="1664230" y="1291679"/>
                  <a:pt x="1291679" y="1664230"/>
                  <a:pt x="832115" y="1664230"/>
                </a:cubicBezTo>
                <a:cubicBezTo>
                  <a:pt x="372551" y="1664230"/>
                  <a:pt x="0" y="1291679"/>
                  <a:pt x="0" y="832115"/>
                </a:cubicBezTo>
                <a:close/>
              </a:path>
            </a:pathLst>
          </a:custGeom>
          <a:solidFill>
            <a:schemeClr val="bg2">
              <a:lumMod val="90000"/>
              <a:lumOff val="10000"/>
              <a:alpha val="10000"/>
            </a:schemeClr>
          </a:solidFill>
          <a:ln w="19050">
            <a:solidFill>
              <a:srgbClr val="49C5B1"/>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lt1"/>
              </a:solidFill>
            </a:endParaRPr>
          </a:p>
        </p:txBody>
      </p:sp>
      <p:sp>
        <p:nvSpPr>
          <p:cNvPr id="60" name="Freeform: Shape 59">
            <a:extLst>
              <a:ext uri="{FF2B5EF4-FFF2-40B4-BE49-F238E27FC236}">
                <a16:creationId xmlns:a16="http://schemas.microsoft.com/office/drawing/2014/main" id="{27674F74-1024-A8C5-0D9F-9CA360F09EC5}"/>
              </a:ext>
            </a:extLst>
          </p:cNvPr>
          <p:cNvSpPr/>
          <p:nvPr userDrawn="1"/>
        </p:nvSpPr>
        <p:spPr>
          <a:xfrm>
            <a:off x="2421056" y="3454898"/>
            <a:ext cx="1373016" cy="1373014"/>
          </a:xfrm>
          <a:custGeom>
            <a:avLst/>
            <a:gdLst>
              <a:gd name="connsiteX0" fmla="*/ 0 w 3328458"/>
              <a:gd name="connsiteY0" fmla="*/ 1664229 h 3328458"/>
              <a:gd name="connsiteX1" fmla="*/ 1664229 w 3328458"/>
              <a:gd name="connsiteY1" fmla="*/ 0 h 3328458"/>
              <a:gd name="connsiteX2" fmla="*/ 3328458 w 3328458"/>
              <a:gd name="connsiteY2" fmla="*/ 1664229 h 3328458"/>
              <a:gd name="connsiteX3" fmla="*/ 1664229 w 3328458"/>
              <a:gd name="connsiteY3" fmla="*/ 3328458 h 3328458"/>
              <a:gd name="connsiteX4" fmla="*/ 0 w 3328458"/>
              <a:gd name="connsiteY4" fmla="*/ 1664229 h 3328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8458" h="3328458">
                <a:moveTo>
                  <a:pt x="0" y="1664229"/>
                </a:moveTo>
                <a:cubicBezTo>
                  <a:pt x="0" y="745101"/>
                  <a:pt x="745101" y="0"/>
                  <a:pt x="1664229" y="0"/>
                </a:cubicBezTo>
                <a:cubicBezTo>
                  <a:pt x="2583357" y="0"/>
                  <a:pt x="3328458" y="745101"/>
                  <a:pt x="3328458" y="1664229"/>
                </a:cubicBezTo>
                <a:cubicBezTo>
                  <a:pt x="3328458" y="2583357"/>
                  <a:pt x="2583357" y="3328458"/>
                  <a:pt x="1664229" y="3328458"/>
                </a:cubicBezTo>
                <a:cubicBezTo>
                  <a:pt x="745101" y="3328458"/>
                  <a:pt x="0" y="2583357"/>
                  <a:pt x="0" y="1664229"/>
                </a:cubicBezTo>
                <a:close/>
              </a:path>
            </a:pathLst>
          </a:cu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p>
        </p:txBody>
      </p:sp>
      <p:sp>
        <p:nvSpPr>
          <p:cNvPr id="61" name="Freeform 40_1">
            <a:extLst>
              <a:ext uri="{FF2B5EF4-FFF2-40B4-BE49-F238E27FC236}">
                <a16:creationId xmlns:a16="http://schemas.microsoft.com/office/drawing/2014/main" id="{431CC801-0C99-E6E9-10F3-3845225CB878}"/>
              </a:ext>
            </a:extLst>
          </p:cNvPr>
          <p:cNvSpPr/>
          <p:nvPr userDrawn="1"/>
        </p:nvSpPr>
        <p:spPr>
          <a:xfrm>
            <a:off x="2517713" y="3551555"/>
            <a:ext cx="1179702" cy="1179700"/>
          </a:xfrm>
          <a:custGeom>
            <a:avLst/>
            <a:gdLst>
              <a:gd name="connsiteX0" fmla="*/ 0 w 3328458"/>
              <a:gd name="connsiteY0" fmla="*/ 1664229 h 3328458"/>
              <a:gd name="connsiteX1" fmla="*/ 1664229 w 3328458"/>
              <a:gd name="connsiteY1" fmla="*/ 0 h 3328458"/>
              <a:gd name="connsiteX2" fmla="*/ 3328458 w 3328458"/>
              <a:gd name="connsiteY2" fmla="*/ 1664229 h 3328458"/>
              <a:gd name="connsiteX3" fmla="*/ 1664229 w 3328458"/>
              <a:gd name="connsiteY3" fmla="*/ 3328458 h 3328458"/>
              <a:gd name="connsiteX4" fmla="*/ 0 w 3328458"/>
              <a:gd name="connsiteY4" fmla="*/ 1664229 h 3328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8458" h="3328458">
                <a:moveTo>
                  <a:pt x="0" y="1664229"/>
                </a:moveTo>
                <a:cubicBezTo>
                  <a:pt x="0" y="745101"/>
                  <a:pt x="745101" y="0"/>
                  <a:pt x="1664229" y="0"/>
                </a:cubicBezTo>
                <a:cubicBezTo>
                  <a:pt x="2583357" y="0"/>
                  <a:pt x="3328458" y="745101"/>
                  <a:pt x="3328458" y="1664229"/>
                </a:cubicBezTo>
                <a:cubicBezTo>
                  <a:pt x="3328458" y="2583357"/>
                  <a:pt x="2583357" y="3328458"/>
                  <a:pt x="1664229" y="3328458"/>
                </a:cubicBezTo>
                <a:cubicBezTo>
                  <a:pt x="745101" y="3328458"/>
                  <a:pt x="0" y="2583357"/>
                  <a:pt x="0" y="1664229"/>
                </a:cubicBezTo>
                <a:close/>
              </a:path>
            </a:pathLst>
          </a:custGeom>
          <a:solidFill>
            <a:schemeClr val="bg2"/>
          </a:solidFill>
          <a:ln w="6350">
            <a:noFill/>
          </a:ln>
          <a:effectLst>
            <a:outerShdw blurRad="584200" dist="76200" dir="2520000" sx="97000" sy="97000" algn="tl" rotWithShape="0">
              <a:schemeClr val="bg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p>
        </p:txBody>
      </p:sp>
      <p:sp>
        <p:nvSpPr>
          <p:cNvPr id="62" name="Freeform: Shape 61">
            <a:extLst>
              <a:ext uri="{FF2B5EF4-FFF2-40B4-BE49-F238E27FC236}">
                <a16:creationId xmlns:a16="http://schemas.microsoft.com/office/drawing/2014/main" id="{40407436-C2DF-BD66-E440-90B63C303F3C}"/>
              </a:ext>
            </a:extLst>
          </p:cNvPr>
          <p:cNvSpPr/>
          <p:nvPr userDrawn="1"/>
        </p:nvSpPr>
        <p:spPr>
          <a:xfrm>
            <a:off x="606165" y="1478213"/>
            <a:ext cx="5002800" cy="4722562"/>
          </a:xfrm>
          <a:custGeom>
            <a:avLst/>
            <a:gdLst>
              <a:gd name="connsiteX0" fmla="*/ 2281789 w 4563578"/>
              <a:gd name="connsiteY0" fmla="*/ 0 h 4307944"/>
              <a:gd name="connsiteX1" fmla="*/ 3609543 w 4563578"/>
              <a:gd name="connsiteY1" fmla="*/ 1327754 h 4307944"/>
              <a:gd name="connsiteX2" fmla="*/ 3582568 w 4563578"/>
              <a:gd name="connsiteY2" fmla="*/ 1595342 h 4307944"/>
              <a:gd name="connsiteX3" fmla="*/ 3557383 w 4563578"/>
              <a:gd name="connsiteY3" fmla="*/ 1693289 h 4307944"/>
              <a:gd name="connsiteX4" fmla="*/ 3630657 w 4563578"/>
              <a:gd name="connsiteY4" fmla="*/ 1712129 h 4307944"/>
              <a:gd name="connsiteX5" fmla="*/ 4563578 w 4563578"/>
              <a:gd name="connsiteY5" fmla="*/ 2980190 h 4307944"/>
              <a:gd name="connsiteX6" fmla="*/ 3235824 w 4563578"/>
              <a:gd name="connsiteY6" fmla="*/ 4307944 h 4307944"/>
              <a:gd name="connsiteX7" fmla="*/ 2296960 w 4563578"/>
              <a:gd name="connsiteY7" fmla="*/ 3919053 h 4307944"/>
              <a:gd name="connsiteX8" fmla="*/ 2281789 w 4563578"/>
              <a:gd name="connsiteY8" fmla="*/ 3902360 h 4307944"/>
              <a:gd name="connsiteX9" fmla="*/ 2266617 w 4563578"/>
              <a:gd name="connsiteY9" fmla="*/ 3919053 h 4307944"/>
              <a:gd name="connsiteX10" fmla="*/ 1327754 w 4563578"/>
              <a:gd name="connsiteY10" fmla="*/ 4307944 h 4307944"/>
              <a:gd name="connsiteX11" fmla="*/ 0 w 4563578"/>
              <a:gd name="connsiteY11" fmla="*/ 2980190 h 4307944"/>
              <a:gd name="connsiteX12" fmla="*/ 932921 w 4563578"/>
              <a:gd name="connsiteY12" fmla="*/ 1712129 h 4307944"/>
              <a:gd name="connsiteX13" fmla="*/ 1006075 w 4563578"/>
              <a:gd name="connsiteY13" fmla="*/ 1693320 h 4307944"/>
              <a:gd name="connsiteX14" fmla="*/ 993814 w 4563578"/>
              <a:gd name="connsiteY14" fmla="*/ 1651616 h 4307944"/>
              <a:gd name="connsiteX15" fmla="*/ 954035 w 4563578"/>
              <a:gd name="connsiteY15" fmla="*/ 1327754 h 4307944"/>
              <a:gd name="connsiteX16" fmla="*/ 2281789 w 4563578"/>
              <a:gd name="connsiteY16" fmla="*/ 0 h 4307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63578" h="4307944">
                <a:moveTo>
                  <a:pt x="2281789" y="0"/>
                </a:moveTo>
                <a:cubicBezTo>
                  <a:pt x="3015086" y="0"/>
                  <a:pt x="3609543" y="594456"/>
                  <a:pt x="3609543" y="1327754"/>
                </a:cubicBezTo>
                <a:cubicBezTo>
                  <a:pt x="3609543" y="1419416"/>
                  <a:pt x="3600254" y="1508909"/>
                  <a:pt x="3582568" y="1595342"/>
                </a:cubicBezTo>
                <a:lnTo>
                  <a:pt x="3557383" y="1693289"/>
                </a:lnTo>
                <a:lnTo>
                  <a:pt x="3630657" y="1712129"/>
                </a:lnTo>
                <a:cubicBezTo>
                  <a:pt x="4171144" y="1880238"/>
                  <a:pt x="4563578" y="2384386"/>
                  <a:pt x="4563578" y="2980190"/>
                </a:cubicBezTo>
                <a:cubicBezTo>
                  <a:pt x="4563578" y="3713487"/>
                  <a:pt x="3969121" y="4307944"/>
                  <a:pt x="3235824" y="4307944"/>
                </a:cubicBezTo>
                <a:cubicBezTo>
                  <a:pt x="2869175" y="4307944"/>
                  <a:pt x="2537237" y="4159330"/>
                  <a:pt x="2296960" y="3919053"/>
                </a:cubicBezTo>
                <a:lnTo>
                  <a:pt x="2281789" y="3902360"/>
                </a:lnTo>
                <a:lnTo>
                  <a:pt x="2266617" y="3919053"/>
                </a:lnTo>
                <a:cubicBezTo>
                  <a:pt x="2026341" y="4159330"/>
                  <a:pt x="1694402" y="4307944"/>
                  <a:pt x="1327754" y="4307944"/>
                </a:cubicBezTo>
                <a:cubicBezTo>
                  <a:pt x="594456" y="4307944"/>
                  <a:pt x="0" y="3713487"/>
                  <a:pt x="0" y="2980190"/>
                </a:cubicBezTo>
                <a:cubicBezTo>
                  <a:pt x="0" y="2384386"/>
                  <a:pt x="392434" y="1880238"/>
                  <a:pt x="932921" y="1712129"/>
                </a:cubicBezTo>
                <a:lnTo>
                  <a:pt x="1006075" y="1693320"/>
                </a:lnTo>
                <a:lnTo>
                  <a:pt x="993814" y="1651616"/>
                </a:lnTo>
                <a:cubicBezTo>
                  <a:pt x="967832" y="1547958"/>
                  <a:pt x="954035" y="1439467"/>
                  <a:pt x="954035" y="1327754"/>
                </a:cubicBezTo>
                <a:cubicBezTo>
                  <a:pt x="954035" y="594456"/>
                  <a:pt x="1548491" y="0"/>
                  <a:pt x="2281789" y="0"/>
                </a:cubicBezTo>
                <a:close/>
              </a:path>
            </a:pathLst>
          </a:custGeom>
          <a:noFill/>
          <a:ln w="6350">
            <a:solidFill>
              <a:srgbClr val="B1B3B3"/>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a:solidFill>
                <a:schemeClr val="lt1"/>
              </a:solidFill>
            </a:endParaRPr>
          </a:p>
        </p:txBody>
      </p:sp>
      <p:sp>
        <p:nvSpPr>
          <p:cNvPr id="63" name="Oval 62">
            <a:extLst>
              <a:ext uri="{FF2B5EF4-FFF2-40B4-BE49-F238E27FC236}">
                <a16:creationId xmlns:a16="http://schemas.microsoft.com/office/drawing/2014/main" id="{7DAD8C8F-1408-00CA-4135-5A52A184B222}"/>
              </a:ext>
            </a:extLst>
          </p:cNvPr>
          <p:cNvSpPr/>
          <p:nvPr userDrawn="1"/>
        </p:nvSpPr>
        <p:spPr bwMode="auto">
          <a:xfrm>
            <a:off x="1646616" y="3289810"/>
            <a:ext cx="67024" cy="67024"/>
          </a:xfrm>
          <a:prstGeom prst="ellipse">
            <a:avLst/>
          </a:prstGeom>
          <a:solidFill>
            <a:srgbClr val="B1B3B3"/>
          </a:solidFill>
          <a:ln w="6350">
            <a:solidFill>
              <a:schemeClr val="tx1">
                <a:lumMod val="75000"/>
                <a:alpha val="24000"/>
              </a:schemeClr>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4" name="Oval 63">
            <a:extLst>
              <a:ext uri="{FF2B5EF4-FFF2-40B4-BE49-F238E27FC236}">
                <a16:creationId xmlns:a16="http://schemas.microsoft.com/office/drawing/2014/main" id="{579845BA-868B-3D7B-04E3-036365C08AFB}"/>
              </a:ext>
            </a:extLst>
          </p:cNvPr>
          <p:cNvSpPr/>
          <p:nvPr userDrawn="1"/>
        </p:nvSpPr>
        <p:spPr bwMode="auto">
          <a:xfrm>
            <a:off x="4472388" y="3289810"/>
            <a:ext cx="67024" cy="67024"/>
          </a:xfrm>
          <a:prstGeom prst="ellipse">
            <a:avLst/>
          </a:prstGeom>
          <a:solidFill>
            <a:srgbClr val="B1B3B3"/>
          </a:solidFill>
          <a:ln w="6350">
            <a:solidFill>
              <a:schemeClr val="tx1">
                <a:lumMod val="75000"/>
                <a:alpha val="24000"/>
              </a:schemeClr>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65" name="Oval 64">
            <a:extLst>
              <a:ext uri="{FF2B5EF4-FFF2-40B4-BE49-F238E27FC236}">
                <a16:creationId xmlns:a16="http://schemas.microsoft.com/office/drawing/2014/main" id="{BFEA6F81-CEFC-B042-2E83-F56E047C2CF3}"/>
              </a:ext>
            </a:extLst>
          </p:cNvPr>
          <p:cNvSpPr/>
          <p:nvPr userDrawn="1"/>
        </p:nvSpPr>
        <p:spPr bwMode="auto">
          <a:xfrm>
            <a:off x="3074052" y="5728940"/>
            <a:ext cx="67024" cy="67024"/>
          </a:xfrm>
          <a:prstGeom prst="ellipse">
            <a:avLst/>
          </a:prstGeom>
          <a:solidFill>
            <a:srgbClr val="B1B3B3"/>
          </a:solidFill>
          <a:ln w="6350">
            <a:solidFill>
              <a:schemeClr val="tx1">
                <a:lumMod val="75000"/>
                <a:alpha val="24000"/>
              </a:schemeClr>
            </a:solidFill>
          </a:ln>
          <a:effectLst>
            <a:outerShdw blurRad="304800" dist="76200" dir="2700000" sx="94000" sy="94000" algn="tl" rotWithShape="0">
              <a:schemeClr val="bg1">
                <a:lumMod val="50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14400"/>
            <a:endParaRPr lang="en-US" sz="1800" err="1"/>
          </a:p>
        </p:txBody>
      </p:sp>
      <p:sp>
        <p:nvSpPr>
          <p:cNvPr id="49" name="Text Placeholder 30">
            <a:extLst>
              <a:ext uri="{FF2B5EF4-FFF2-40B4-BE49-F238E27FC236}">
                <a16:creationId xmlns:a16="http://schemas.microsoft.com/office/drawing/2014/main" id="{035DA9BD-0FB9-60FD-35CA-7F94B488A894}"/>
              </a:ext>
            </a:extLst>
          </p:cNvPr>
          <p:cNvSpPr>
            <a:spLocks noGrp="1"/>
          </p:cNvSpPr>
          <p:nvPr userDrawn="1">
            <p:ph type="body" sz="quarter" idx="16" hasCustomPrompt="1"/>
          </p:nvPr>
        </p:nvSpPr>
        <p:spPr>
          <a:xfrm>
            <a:off x="2798305" y="2002397"/>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spAutoFit/>
          </a:bodyPr>
          <a:lstStyle>
            <a:lvl1pPr marL="0" indent="0">
              <a:buNone/>
              <a:defRPr lang="en-US" sz="3600" b="1" dirty="0" smtClean="0">
                <a:solidFill>
                  <a:schemeClr val="accent2"/>
                </a:solidFill>
              </a:defRPr>
            </a:lvl1pPr>
          </a:lstStyle>
          <a:p>
            <a:pPr marL="0" lvl="0" algn="ctr" defTabSz="914367"/>
            <a:r>
              <a:rPr lang="en-US"/>
              <a:t>01</a:t>
            </a:r>
          </a:p>
        </p:txBody>
      </p:sp>
      <p:sp>
        <p:nvSpPr>
          <p:cNvPr id="50" name="Text Placeholder 30">
            <a:extLst>
              <a:ext uri="{FF2B5EF4-FFF2-40B4-BE49-F238E27FC236}">
                <a16:creationId xmlns:a16="http://schemas.microsoft.com/office/drawing/2014/main" id="{3CAA1C09-FECC-CAE2-E2F1-6484D32DB0E7}"/>
              </a:ext>
            </a:extLst>
          </p:cNvPr>
          <p:cNvSpPr>
            <a:spLocks noGrp="1"/>
          </p:cNvSpPr>
          <p:nvPr userDrawn="1">
            <p:ph type="body" sz="quarter" idx="17" hasCustomPrompt="1"/>
          </p:nvPr>
        </p:nvSpPr>
        <p:spPr>
          <a:xfrm>
            <a:off x="2102929" y="2631257"/>
            <a:ext cx="2009268" cy="276999"/>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t">
            <a:spAutoFit/>
          </a:bodyPr>
          <a:lstStyle>
            <a:lvl1pPr marL="0" indent="0" algn="ctr">
              <a:buNone/>
              <a:defRPr lang="en-US" sz="1800" dirty="0" smtClean="0">
                <a:solidFill>
                  <a:schemeClr val="accent2"/>
                </a:solidFill>
                <a:latin typeface="+mj-lt"/>
              </a:defRPr>
            </a:lvl1pPr>
          </a:lstStyle>
          <a:p>
            <a:pPr marL="0" lvl="0" algn="ctr" defTabSz="914367"/>
            <a:r>
              <a:rPr lang="en-US"/>
              <a:t>Text goes here</a:t>
            </a:r>
          </a:p>
        </p:txBody>
      </p:sp>
      <p:sp>
        <p:nvSpPr>
          <p:cNvPr id="53" name="Text Placeholder 30">
            <a:extLst>
              <a:ext uri="{FF2B5EF4-FFF2-40B4-BE49-F238E27FC236}">
                <a16:creationId xmlns:a16="http://schemas.microsoft.com/office/drawing/2014/main" id="{4136C82D-5266-86CB-CB1B-5F653671C0D9}"/>
              </a:ext>
            </a:extLst>
          </p:cNvPr>
          <p:cNvSpPr>
            <a:spLocks noGrp="1"/>
          </p:cNvSpPr>
          <p:nvPr userDrawn="1">
            <p:ph type="body" sz="quarter" idx="20" hasCustomPrompt="1"/>
          </p:nvPr>
        </p:nvSpPr>
        <p:spPr>
          <a:xfrm>
            <a:off x="1466851" y="4153377"/>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spAutoFit/>
          </a:bodyPr>
          <a:lstStyle>
            <a:lvl1pPr marL="0" indent="0">
              <a:buNone/>
              <a:defRPr lang="en-US" sz="3600" b="1" dirty="0" smtClean="0">
                <a:solidFill>
                  <a:srgbClr val="225B62"/>
                </a:solidFill>
              </a:defRPr>
            </a:lvl1pPr>
          </a:lstStyle>
          <a:p>
            <a:pPr marL="0" lvl="0" algn="ctr" defTabSz="914367"/>
            <a:r>
              <a:rPr lang="en-US"/>
              <a:t>03</a:t>
            </a:r>
          </a:p>
        </p:txBody>
      </p:sp>
      <p:sp>
        <p:nvSpPr>
          <p:cNvPr id="54" name="Text Placeholder 30">
            <a:extLst>
              <a:ext uri="{FF2B5EF4-FFF2-40B4-BE49-F238E27FC236}">
                <a16:creationId xmlns:a16="http://schemas.microsoft.com/office/drawing/2014/main" id="{A851BA58-05FA-4D2C-588D-E958965CF619}"/>
              </a:ext>
            </a:extLst>
          </p:cNvPr>
          <p:cNvSpPr>
            <a:spLocks noGrp="1"/>
          </p:cNvSpPr>
          <p:nvPr userDrawn="1">
            <p:ph type="body" sz="quarter" idx="21" hasCustomPrompt="1"/>
          </p:nvPr>
        </p:nvSpPr>
        <p:spPr>
          <a:xfrm>
            <a:off x="771475" y="4782616"/>
            <a:ext cx="2009268" cy="276999"/>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t">
            <a:spAutoFit/>
          </a:bodyPr>
          <a:lstStyle>
            <a:lvl1pPr marL="0" indent="0" algn="ctr">
              <a:buNone/>
              <a:defRPr lang="en-US" sz="1800" dirty="0" smtClean="0">
                <a:solidFill>
                  <a:srgbClr val="225B62"/>
                </a:solidFill>
                <a:latin typeface="+mj-lt"/>
              </a:defRPr>
            </a:lvl1pPr>
          </a:lstStyle>
          <a:p>
            <a:pPr marL="0" lvl="0" algn="ctr" defTabSz="914367"/>
            <a:r>
              <a:rPr lang="en-US"/>
              <a:t>Text goes here</a:t>
            </a:r>
          </a:p>
        </p:txBody>
      </p:sp>
      <p:sp>
        <p:nvSpPr>
          <p:cNvPr id="51" name="Text Placeholder 30">
            <a:extLst>
              <a:ext uri="{FF2B5EF4-FFF2-40B4-BE49-F238E27FC236}">
                <a16:creationId xmlns:a16="http://schemas.microsoft.com/office/drawing/2014/main" id="{F60717C8-603B-D5C6-C292-FD06B7B10DE0}"/>
              </a:ext>
            </a:extLst>
          </p:cNvPr>
          <p:cNvSpPr>
            <a:spLocks noGrp="1"/>
          </p:cNvSpPr>
          <p:nvPr userDrawn="1">
            <p:ph type="body" sz="quarter" idx="18" hasCustomPrompt="1"/>
          </p:nvPr>
        </p:nvSpPr>
        <p:spPr>
          <a:xfrm>
            <a:off x="4129762" y="4153377"/>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spAutoFit/>
          </a:bodyPr>
          <a:lstStyle>
            <a:lvl1pPr marL="0" indent="0">
              <a:buNone/>
              <a:defRPr lang="en-US" sz="3600" b="1" dirty="0" smtClean="0">
                <a:solidFill>
                  <a:schemeClr val="accent1"/>
                </a:solidFill>
              </a:defRPr>
            </a:lvl1pPr>
          </a:lstStyle>
          <a:p>
            <a:pPr marL="0" lvl="0" algn="ctr" defTabSz="914367"/>
            <a:r>
              <a:rPr lang="en-US"/>
              <a:t>02</a:t>
            </a:r>
          </a:p>
        </p:txBody>
      </p:sp>
      <p:sp>
        <p:nvSpPr>
          <p:cNvPr id="52" name="Text Placeholder 30">
            <a:extLst>
              <a:ext uri="{FF2B5EF4-FFF2-40B4-BE49-F238E27FC236}">
                <a16:creationId xmlns:a16="http://schemas.microsoft.com/office/drawing/2014/main" id="{F169CD6A-2AC8-CD78-351F-B1A3F06DD21D}"/>
              </a:ext>
            </a:extLst>
          </p:cNvPr>
          <p:cNvSpPr>
            <a:spLocks noGrp="1"/>
          </p:cNvSpPr>
          <p:nvPr userDrawn="1">
            <p:ph type="body" sz="quarter" idx="19" hasCustomPrompt="1"/>
          </p:nvPr>
        </p:nvSpPr>
        <p:spPr>
          <a:xfrm>
            <a:off x="3434386" y="4782616"/>
            <a:ext cx="2009268" cy="276999"/>
          </a:xfrm>
          <a:noFill/>
          <a:ln>
            <a:noFill/>
          </a:ln>
        </p:spPr>
        <p:style>
          <a:lnRef idx="1">
            <a:schemeClr val="dk1"/>
          </a:lnRef>
          <a:fillRef idx="0">
            <a:schemeClr val="dk1"/>
          </a:fillRef>
          <a:effectRef idx="0">
            <a:schemeClr val="dk1"/>
          </a:effectRef>
          <a:fontRef idx="minor">
            <a:schemeClr val="tx1"/>
          </a:fontRef>
        </p:style>
        <p:txBody>
          <a:bodyPr wrap="square" lIns="0" tIns="0" rIns="0" bIns="0" rtlCol="0" anchor="t">
            <a:spAutoFit/>
          </a:bodyPr>
          <a:lstStyle>
            <a:lvl1pPr marL="0" indent="0" algn="ctr">
              <a:buNone/>
              <a:defRPr lang="en-US" sz="1800" dirty="0" smtClean="0">
                <a:solidFill>
                  <a:schemeClr val="accent1"/>
                </a:solidFill>
                <a:latin typeface="+mj-lt"/>
              </a:defRPr>
            </a:lvl1pPr>
          </a:lstStyle>
          <a:p>
            <a:pPr marL="0" lvl="0" algn="ctr" defTabSz="914367"/>
            <a:r>
              <a:rPr lang="en-US"/>
              <a:t>Text goes here</a:t>
            </a:r>
          </a:p>
        </p:txBody>
      </p:sp>
      <p:sp>
        <p:nvSpPr>
          <p:cNvPr id="35" name="Text Placeholder 30">
            <a:extLst>
              <a:ext uri="{FF2B5EF4-FFF2-40B4-BE49-F238E27FC236}">
                <a16:creationId xmlns:a16="http://schemas.microsoft.com/office/drawing/2014/main" id="{476DD35B-E902-1341-148E-4E199F1C1809}"/>
              </a:ext>
            </a:extLst>
          </p:cNvPr>
          <p:cNvSpPr>
            <a:spLocks noGrp="1"/>
          </p:cNvSpPr>
          <p:nvPr userDrawn="1">
            <p:ph type="body" sz="quarter" idx="13" hasCustomPrompt="1"/>
          </p:nvPr>
        </p:nvSpPr>
        <p:spPr>
          <a:xfrm>
            <a:off x="6759669" y="1718970"/>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lstStyle>
            <a:lvl1pPr marL="0" indent="0">
              <a:buNone/>
              <a:defRPr lang="en-US" sz="3600" b="1" dirty="0" smtClean="0">
                <a:solidFill>
                  <a:schemeClr val="accent2"/>
                </a:solidFill>
                <a:cs typeface="+mn-cs"/>
              </a:defRPr>
            </a:lvl1pPr>
          </a:lstStyle>
          <a:p>
            <a:pPr marL="0" lvl="0" algn="r" defTabSz="914367"/>
            <a:r>
              <a:rPr lang="en-US"/>
              <a:t>01</a:t>
            </a:r>
          </a:p>
        </p:txBody>
      </p:sp>
      <p:sp>
        <p:nvSpPr>
          <p:cNvPr id="31" name="Text Placeholder 30">
            <a:extLst>
              <a:ext uri="{FF2B5EF4-FFF2-40B4-BE49-F238E27FC236}">
                <a16:creationId xmlns:a16="http://schemas.microsoft.com/office/drawing/2014/main" id="{365C9F7A-0880-2088-F7EA-5C6969AA6F60}"/>
              </a:ext>
            </a:extLst>
          </p:cNvPr>
          <p:cNvSpPr>
            <a:spLocks noGrp="1"/>
          </p:cNvSpPr>
          <p:nvPr userDrawn="1">
            <p:ph type="body" sz="quarter" idx="10"/>
          </p:nvPr>
        </p:nvSpPr>
        <p:spPr>
          <a:xfrm>
            <a:off x="7701693" y="1666581"/>
            <a:ext cx="3461604" cy="215444"/>
          </a:xfrm>
          <a:noFill/>
        </p:spPr>
        <p:txBody>
          <a:bodyPr wrap="square" lIns="0" tIns="0" rIns="0" bIns="0">
            <a:spAutoFit/>
          </a:bodyPr>
          <a:lstStyle>
            <a:lvl1pPr marL="0" indent="0">
              <a:buNone/>
              <a:defRPr kumimoji="0" lang="en-US" sz="1400" b="0" i="0" u="none" strike="noStrike" cap="none" normalizeH="0" dirty="0" smtClean="0">
                <a:ln>
                  <a:noFill/>
                </a:ln>
                <a:solidFill>
                  <a:schemeClr val="tx1"/>
                </a:solidFill>
                <a:effectLst/>
                <a:uLnTx/>
                <a:uFillTx/>
                <a:cs typeface="+mn-cs"/>
              </a:defRPr>
            </a:lvl1pPr>
          </a:lstStyle>
          <a:p>
            <a:pPr marL="137160" lvl="0" indent="-137160" defTabSz="914367">
              <a:spcBef>
                <a:spcPts val="1200"/>
              </a:spcBef>
            </a:pPr>
            <a:r>
              <a:rPr lang="en-US"/>
              <a:t>Click to edit Master text styles</a:t>
            </a:r>
          </a:p>
        </p:txBody>
      </p:sp>
      <p:sp>
        <p:nvSpPr>
          <p:cNvPr id="36" name="Text Placeholder 30">
            <a:extLst>
              <a:ext uri="{FF2B5EF4-FFF2-40B4-BE49-F238E27FC236}">
                <a16:creationId xmlns:a16="http://schemas.microsoft.com/office/drawing/2014/main" id="{6F3EE8E6-4A77-FEAA-F14E-5E78BAE8406C}"/>
              </a:ext>
            </a:extLst>
          </p:cNvPr>
          <p:cNvSpPr>
            <a:spLocks noGrp="1"/>
          </p:cNvSpPr>
          <p:nvPr userDrawn="1">
            <p:ph type="body" sz="quarter" idx="14" hasCustomPrompt="1"/>
          </p:nvPr>
        </p:nvSpPr>
        <p:spPr>
          <a:xfrm>
            <a:off x="6759669" y="3270972"/>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lstStyle>
            <a:lvl1pPr marL="0" indent="0">
              <a:buNone/>
              <a:defRPr lang="en-US" sz="3600" b="1" dirty="0" smtClean="0">
                <a:solidFill>
                  <a:schemeClr val="accent1"/>
                </a:solidFill>
              </a:defRPr>
            </a:lvl1pPr>
          </a:lstStyle>
          <a:p>
            <a:pPr marL="0" lvl="0" algn="r" defTabSz="914367"/>
            <a:r>
              <a:rPr lang="en-US"/>
              <a:t>02</a:t>
            </a:r>
          </a:p>
        </p:txBody>
      </p:sp>
      <p:sp>
        <p:nvSpPr>
          <p:cNvPr id="32" name="Text Placeholder 30">
            <a:extLst>
              <a:ext uri="{FF2B5EF4-FFF2-40B4-BE49-F238E27FC236}">
                <a16:creationId xmlns:a16="http://schemas.microsoft.com/office/drawing/2014/main" id="{9771CA7C-9E79-EF69-7EF9-8E888420139B}"/>
              </a:ext>
            </a:extLst>
          </p:cNvPr>
          <p:cNvSpPr>
            <a:spLocks noGrp="1"/>
          </p:cNvSpPr>
          <p:nvPr userDrawn="1">
            <p:ph type="body" sz="quarter" idx="11"/>
          </p:nvPr>
        </p:nvSpPr>
        <p:spPr>
          <a:xfrm>
            <a:off x="7701693" y="3223941"/>
            <a:ext cx="3461604" cy="215444"/>
          </a:xfrm>
          <a:noFill/>
        </p:spPr>
        <p:txBody>
          <a:bodyPr wrap="square" lIns="0" tIns="0" rIns="0" bIns="0">
            <a:spAutoFit/>
          </a:bodyPr>
          <a:lstStyle>
            <a:lvl1pPr marL="0" indent="0">
              <a:buNone/>
              <a:defRPr kumimoji="0" lang="en-US" sz="1400" b="0" i="0" u="none" strike="noStrike" cap="none" normalizeH="0" dirty="0" smtClean="0">
                <a:ln>
                  <a:noFill/>
                </a:ln>
                <a:solidFill>
                  <a:schemeClr val="tx1"/>
                </a:solidFill>
                <a:effectLst/>
                <a:uLnTx/>
                <a:uFillTx/>
                <a:cs typeface="+mn-cs"/>
              </a:defRPr>
            </a:lvl1pPr>
          </a:lstStyle>
          <a:p>
            <a:pPr marL="137160" lvl="0" indent="-137160" defTabSz="914367">
              <a:spcBef>
                <a:spcPts val="1200"/>
              </a:spcBef>
            </a:pPr>
            <a:r>
              <a:rPr lang="en-US"/>
              <a:t>Click to edit Master text styles</a:t>
            </a:r>
          </a:p>
        </p:txBody>
      </p:sp>
      <p:sp>
        <p:nvSpPr>
          <p:cNvPr id="37" name="Text Placeholder 30">
            <a:extLst>
              <a:ext uri="{FF2B5EF4-FFF2-40B4-BE49-F238E27FC236}">
                <a16:creationId xmlns:a16="http://schemas.microsoft.com/office/drawing/2014/main" id="{DAB93FC2-B897-7138-4D45-0A65874C3143}"/>
              </a:ext>
            </a:extLst>
          </p:cNvPr>
          <p:cNvSpPr>
            <a:spLocks noGrp="1"/>
          </p:cNvSpPr>
          <p:nvPr userDrawn="1">
            <p:ph type="body" sz="quarter" idx="15" hasCustomPrompt="1"/>
          </p:nvPr>
        </p:nvSpPr>
        <p:spPr>
          <a:xfrm>
            <a:off x="6759669" y="4828330"/>
            <a:ext cx="618516" cy="553998"/>
          </a:xfrm>
          <a:noFill/>
          <a:ln>
            <a:noFill/>
          </a:ln>
        </p:spPr>
        <p:style>
          <a:lnRef idx="1">
            <a:schemeClr val="dk1"/>
          </a:lnRef>
          <a:fillRef idx="0">
            <a:schemeClr val="dk1"/>
          </a:fillRef>
          <a:effectRef idx="0">
            <a:schemeClr val="dk1"/>
          </a:effectRef>
          <a:fontRef idx="minor">
            <a:schemeClr val="tx1"/>
          </a:fontRef>
        </p:style>
        <p:txBody>
          <a:bodyPr lIns="0" tIns="0" rIns="0" bIns="0" rtlCol="0" anchor="ctr"/>
          <a:lstStyle>
            <a:lvl1pPr marL="0" indent="0" algn="r" defTabSz="914367" rtl="0" eaLnBrk="1" latinLnBrk="0" hangingPunct="1">
              <a:buNone/>
              <a:defRPr lang="en-US" sz="3600" b="1" kern="1200" dirty="0" smtClean="0">
                <a:solidFill>
                  <a:srgbClr val="225B62"/>
                </a:solidFill>
                <a:latin typeface="+mn-lt"/>
                <a:ea typeface="+mn-ea"/>
                <a:cs typeface="+mn-cs"/>
              </a:defRPr>
            </a:lvl1pPr>
          </a:lstStyle>
          <a:p>
            <a:pPr marL="0" lvl="0" algn="r" defTabSz="914367"/>
            <a:r>
              <a:rPr lang="en-US"/>
              <a:t>03</a:t>
            </a:r>
          </a:p>
        </p:txBody>
      </p:sp>
      <p:sp>
        <p:nvSpPr>
          <p:cNvPr id="34" name="Text Placeholder 30">
            <a:extLst>
              <a:ext uri="{FF2B5EF4-FFF2-40B4-BE49-F238E27FC236}">
                <a16:creationId xmlns:a16="http://schemas.microsoft.com/office/drawing/2014/main" id="{84EE9A2B-2444-71A6-D334-D0D04F882A4C}"/>
              </a:ext>
            </a:extLst>
          </p:cNvPr>
          <p:cNvSpPr>
            <a:spLocks noGrp="1"/>
          </p:cNvSpPr>
          <p:nvPr userDrawn="1">
            <p:ph type="body" sz="quarter" idx="12"/>
          </p:nvPr>
        </p:nvSpPr>
        <p:spPr>
          <a:xfrm>
            <a:off x="7701693" y="4781299"/>
            <a:ext cx="3461604" cy="215444"/>
          </a:xfrm>
          <a:noFill/>
        </p:spPr>
        <p:txBody>
          <a:bodyPr wrap="square" lIns="0" tIns="0" rIns="0" bIns="0">
            <a:spAutoFit/>
          </a:bodyPr>
          <a:lstStyle>
            <a:lvl1pPr marL="0" indent="0">
              <a:buNone/>
              <a:defRPr kumimoji="0" lang="en-US" sz="1400" b="0" i="0" u="none" strike="noStrike" cap="none" normalizeH="0" dirty="0" smtClean="0">
                <a:ln>
                  <a:noFill/>
                </a:ln>
                <a:solidFill>
                  <a:schemeClr val="tx1"/>
                </a:solidFill>
                <a:effectLst/>
                <a:uLnTx/>
                <a:uFillTx/>
                <a:cs typeface="+mn-cs"/>
              </a:defRPr>
            </a:lvl1pPr>
          </a:lstStyle>
          <a:p>
            <a:pPr marL="137160" lvl="0" indent="-137160" defTabSz="914367">
              <a:spcBef>
                <a:spcPts val="1200"/>
              </a:spcBef>
            </a:pPr>
            <a:r>
              <a:rPr lang="en-US"/>
              <a:t>Click to edit Master text styles</a:t>
            </a:r>
          </a:p>
        </p:txBody>
      </p:sp>
      <p:sp>
        <p:nvSpPr>
          <p:cNvPr id="3" name="Title 2">
            <a:extLst>
              <a:ext uri="{FF2B5EF4-FFF2-40B4-BE49-F238E27FC236}">
                <a16:creationId xmlns:a16="http://schemas.microsoft.com/office/drawing/2014/main" id="{07C08EB7-10A1-B159-6492-F5018C1A2B56}"/>
              </a:ext>
            </a:extLst>
          </p:cNvPr>
          <p:cNvSpPr>
            <a:spLocks noGrp="1"/>
          </p:cNvSpPr>
          <p:nvPr>
            <p:ph type="title"/>
          </p:nvPr>
        </p:nvSpPr>
        <p:spPr/>
        <p:txBody>
          <a:bodyPr/>
          <a:lstStyle/>
          <a:p>
            <a:r>
              <a:rPr lang="en-US"/>
              <a:t>Click to edit Master title style</a:t>
            </a:r>
          </a:p>
        </p:txBody>
      </p:sp>
      <p:grpSp>
        <p:nvGrpSpPr>
          <p:cNvPr id="2" name="Group 1">
            <a:extLst>
              <a:ext uri="{FF2B5EF4-FFF2-40B4-BE49-F238E27FC236}">
                <a16:creationId xmlns:a16="http://schemas.microsoft.com/office/drawing/2014/main" id="{0AD62D60-DF50-F318-03FC-2E09FF70BED3}"/>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4E0A8FC0-5E98-54EF-64D8-1070AB05342B}"/>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E7F87AFE-834B-869E-2035-F9048E0BB60E}"/>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A092CE7F-6A63-CAC5-C07B-20FAC08FEFD1}"/>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3688798577"/>
      </p:ext>
    </p:extLst>
  </p:cSld>
  <p:clrMapOvr>
    <a:masterClrMapping/>
  </p:clrMapOvr>
  <p:transition>
    <p:fade/>
  </p:transition>
</p:sldLayout>
</file>

<file path=ppt/slideLayouts/slideLayout485.xml><?xml version="1.0" encoding="utf-8"?>
<p:sldLayout xmlns:a="http://schemas.openxmlformats.org/drawingml/2006/main" xmlns:r="http://schemas.openxmlformats.org/officeDocument/2006/relationships" xmlns:p="http://schemas.openxmlformats.org/presentationml/2006/main" preserve="1" userDrawn="1">
  <p:cSld name="Timeline slide_1, dark background">
    <p:spTree>
      <p:nvGrpSpPr>
        <p:cNvPr id="1" name=""/>
        <p:cNvGrpSpPr/>
        <p:nvPr/>
      </p:nvGrpSpPr>
      <p:grpSpPr>
        <a:xfrm>
          <a:off x="0" y="0"/>
          <a:ext cx="0" cy="0"/>
          <a:chOff x="0" y="0"/>
          <a:chExt cx="0" cy="0"/>
        </a:xfrm>
      </p:grpSpPr>
      <p:sp>
        <p:nvSpPr>
          <p:cNvPr id="22" name="Text Placeholder 51">
            <a:extLst>
              <a:ext uri="{FF2B5EF4-FFF2-40B4-BE49-F238E27FC236}">
                <a16:creationId xmlns:a16="http://schemas.microsoft.com/office/drawing/2014/main" id="{826A3B8C-5763-D116-7751-0AFAA250335D}"/>
              </a:ext>
            </a:extLst>
          </p:cNvPr>
          <p:cNvSpPr>
            <a:spLocks noGrp="1"/>
          </p:cNvSpPr>
          <p:nvPr>
            <p:ph type="body" sz="quarter" idx="10"/>
          </p:nvPr>
        </p:nvSpPr>
        <p:spPr>
          <a:xfrm>
            <a:off x="698314" y="2016192"/>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3" name="Text Placeholder 51">
            <a:extLst>
              <a:ext uri="{FF2B5EF4-FFF2-40B4-BE49-F238E27FC236}">
                <a16:creationId xmlns:a16="http://schemas.microsoft.com/office/drawing/2014/main" id="{771AC4F7-48C7-C533-639B-C6C11E63212E}"/>
              </a:ext>
            </a:extLst>
          </p:cNvPr>
          <p:cNvSpPr>
            <a:spLocks noGrp="1"/>
          </p:cNvSpPr>
          <p:nvPr>
            <p:ph type="body" sz="quarter" idx="11"/>
          </p:nvPr>
        </p:nvSpPr>
        <p:spPr>
          <a:xfrm>
            <a:off x="698314" y="2378849"/>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32" name="Text Placeholder 51">
            <a:extLst>
              <a:ext uri="{FF2B5EF4-FFF2-40B4-BE49-F238E27FC236}">
                <a16:creationId xmlns:a16="http://schemas.microsoft.com/office/drawing/2014/main" id="{D3F3496D-5B25-14D0-F8BE-3B75438DC5EF}"/>
              </a:ext>
            </a:extLst>
          </p:cNvPr>
          <p:cNvSpPr>
            <a:spLocks noGrp="1"/>
          </p:cNvSpPr>
          <p:nvPr>
            <p:ph type="body" sz="quarter" idx="22" hasCustomPrompt="1"/>
          </p:nvPr>
        </p:nvSpPr>
        <p:spPr>
          <a:xfrm>
            <a:off x="698315"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3" name="Text Placeholder 51">
            <a:extLst>
              <a:ext uri="{FF2B5EF4-FFF2-40B4-BE49-F238E27FC236}">
                <a16:creationId xmlns:a16="http://schemas.microsoft.com/office/drawing/2014/main" id="{D3F1873A-7A04-F9BE-402B-33E1EB84E37D}"/>
              </a:ext>
            </a:extLst>
          </p:cNvPr>
          <p:cNvSpPr>
            <a:spLocks noGrp="1"/>
          </p:cNvSpPr>
          <p:nvPr>
            <p:ph type="body" sz="quarter" idx="23" hasCustomPrompt="1"/>
          </p:nvPr>
        </p:nvSpPr>
        <p:spPr>
          <a:xfrm>
            <a:off x="2524442"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12" name="Text Placeholder 51">
            <a:extLst>
              <a:ext uri="{FF2B5EF4-FFF2-40B4-BE49-F238E27FC236}">
                <a16:creationId xmlns:a16="http://schemas.microsoft.com/office/drawing/2014/main" id="{B1382C34-2A2F-992E-909D-04570726F9F2}"/>
              </a:ext>
            </a:extLst>
          </p:cNvPr>
          <p:cNvSpPr>
            <a:spLocks noGrp="1"/>
          </p:cNvSpPr>
          <p:nvPr>
            <p:ph type="body" sz="quarter" idx="16"/>
          </p:nvPr>
        </p:nvSpPr>
        <p:spPr>
          <a:xfrm>
            <a:off x="2524441" y="4134763"/>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13" name="Text Placeholder 51">
            <a:extLst>
              <a:ext uri="{FF2B5EF4-FFF2-40B4-BE49-F238E27FC236}">
                <a16:creationId xmlns:a16="http://schemas.microsoft.com/office/drawing/2014/main" id="{54A74D0A-7D6D-1E62-D4FA-AC1534816A3A}"/>
              </a:ext>
            </a:extLst>
          </p:cNvPr>
          <p:cNvSpPr>
            <a:spLocks noGrp="1"/>
          </p:cNvSpPr>
          <p:nvPr>
            <p:ph type="body" sz="quarter" idx="17"/>
          </p:nvPr>
        </p:nvSpPr>
        <p:spPr>
          <a:xfrm>
            <a:off x="2524441" y="4466643"/>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24" name="Text Placeholder 51">
            <a:extLst>
              <a:ext uri="{FF2B5EF4-FFF2-40B4-BE49-F238E27FC236}">
                <a16:creationId xmlns:a16="http://schemas.microsoft.com/office/drawing/2014/main" id="{7BCE99A3-C7C5-EFCE-4C64-D77A51DC3C15}"/>
              </a:ext>
            </a:extLst>
          </p:cNvPr>
          <p:cNvSpPr>
            <a:spLocks noGrp="1"/>
          </p:cNvSpPr>
          <p:nvPr>
            <p:ph type="body" sz="quarter" idx="12"/>
          </p:nvPr>
        </p:nvSpPr>
        <p:spPr>
          <a:xfrm>
            <a:off x="4350568" y="2016192"/>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5" name="Text Placeholder 51">
            <a:extLst>
              <a:ext uri="{FF2B5EF4-FFF2-40B4-BE49-F238E27FC236}">
                <a16:creationId xmlns:a16="http://schemas.microsoft.com/office/drawing/2014/main" id="{73CDAE8C-1936-AF65-4BF9-2772EDF84229}"/>
              </a:ext>
            </a:extLst>
          </p:cNvPr>
          <p:cNvSpPr>
            <a:spLocks noGrp="1"/>
          </p:cNvSpPr>
          <p:nvPr>
            <p:ph type="body" sz="quarter" idx="13"/>
          </p:nvPr>
        </p:nvSpPr>
        <p:spPr>
          <a:xfrm>
            <a:off x="4350568" y="2378849"/>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34" name="Text Placeholder 51">
            <a:extLst>
              <a:ext uri="{FF2B5EF4-FFF2-40B4-BE49-F238E27FC236}">
                <a16:creationId xmlns:a16="http://schemas.microsoft.com/office/drawing/2014/main" id="{B092AF45-12BF-8B5B-6816-DCE096D3E4CD}"/>
              </a:ext>
            </a:extLst>
          </p:cNvPr>
          <p:cNvSpPr>
            <a:spLocks noGrp="1"/>
          </p:cNvSpPr>
          <p:nvPr>
            <p:ph type="body" sz="quarter" idx="24" hasCustomPrompt="1"/>
          </p:nvPr>
        </p:nvSpPr>
        <p:spPr>
          <a:xfrm>
            <a:off x="4350569"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5" name="Text Placeholder 51">
            <a:extLst>
              <a:ext uri="{FF2B5EF4-FFF2-40B4-BE49-F238E27FC236}">
                <a16:creationId xmlns:a16="http://schemas.microsoft.com/office/drawing/2014/main" id="{0A925116-9F0B-C539-F4B3-40B845F57399}"/>
              </a:ext>
            </a:extLst>
          </p:cNvPr>
          <p:cNvSpPr>
            <a:spLocks noGrp="1"/>
          </p:cNvSpPr>
          <p:nvPr>
            <p:ph type="body" sz="quarter" idx="25" hasCustomPrompt="1"/>
          </p:nvPr>
        </p:nvSpPr>
        <p:spPr>
          <a:xfrm>
            <a:off x="6176696"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28" name="Text Placeholder 51">
            <a:extLst>
              <a:ext uri="{FF2B5EF4-FFF2-40B4-BE49-F238E27FC236}">
                <a16:creationId xmlns:a16="http://schemas.microsoft.com/office/drawing/2014/main" id="{5CD0F5CC-66E7-5FC7-DFDA-010E47CBD52A}"/>
              </a:ext>
            </a:extLst>
          </p:cNvPr>
          <p:cNvSpPr>
            <a:spLocks noGrp="1"/>
          </p:cNvSpPr>
          <p:nvPr>
            <p:ph type="body" sz="quarter" idx="18"/>
          </p:nvPr>
        </p:nvSpPr>
        <p:spPr>
          <a:xfrm>
            <a:off x="6176695" y="4134763"/>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9" name="Text Placeholder 51">
            <a:extLst>
              <a:ext uri="{FF2B5EF4-FFF2-40B4-BE49-F238E27FC236}">
                <a16:creationId xmlns:a16="http://schemas.microsoft.com/office/drawing/2014/main" id="{82B3C584-3D27-03E8-5E21-5364C89EEFCD}"/>
              </a:ext>
            </a:extLst>
          </p:cNvPr>
          <p:cNvSpPr>
            <a:spLocks noGrp="1"/>
          </p:cNvSpPr>
          <p:nvPr>
            <p:ph type="body" sz="quarter" idx="19"/>
          </p:nvPr>
        </p:nvSpPr>
        <p:spPr>
          <a:xfrm>
            <a:off x="6176695" y="4466643"/>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26" name="Text Placeholder 51">
            <a:extLst>
              <a:ext uri="{FF2B5EF4-FFF2-40B4-BE49-F238E27FC236}">
                <a16:creationId xmlns:a16="http://schemas.microsoft.com/office/drawing/2014/main" id="{288E705E-8F32-4FFF-9E0F-650E18488676}"/>
              </a:ext>
            </a:extLst>
          </p:cNvPr>
          <p:cNvSpPr>
            <a:spLocks noGrp="1"/>
          </p:cNvSpPr>
          <p:nvPr>
            <p:ph type="body" sz="quarter" idx="14"/>
          </p:nvPr>
        </p:nvSpPr>
        <p:spPr>
          <a:xfrm>
            <a:off x="8002822" y="2016192"/>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27" name="Text Placeholder 51">
            <a:extLst>
              <a:ext uri="{FF2B5EF4-FFF2-40B4-BE49-F238E27FC236}">
                <a16:creationId xmlns:a16="http://schemas.microsoft.com/office/drawing/2014/main" id="{9D7F0635-626A-AE16-51D9-1B946442F975}"/>
              </a:ext>
            </a:extLst>
          </p:cNvPr>
          <p:cNvSpPr>
            <a:spLocks noGrp="1"/>
          </p:cNvSpPr>
          <p:nvPr>
            <p:ph type="body" sz="quarter" idx="15"/>
          </p:nvPr>
        </p:nvSpPr>
        <p:spPr>
          <a:xfrm>
            <a:off x="8002822" y="2378849"/>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36" name="Text Placeholder 51">
            <a:extLst>
              <a:ext uri="{FF2B5EF4-FFF2-40B4-BE49-F238E27FC236}">
                <a16:creationId xmlns:a16="http://schemas.microsoft.com/office/drawing/2014/main" id="{BB80EC73-190A-0ACA-8184-492CDD32FF8D}"/>
              </a:ext>
            </a:extLst>
          </p:cNvPr>
          <p:cNvSpPr>
            <a:spLocks noGrp="1"/>
          </p:cNvSpPr>
          <p:nvPr>
            <p:ph type="body" sz="quarter" idx="26" hasCustomPrompt="1"/>
          </p:nvPr>
        </p:nvSpPr>
        <p:spPr>
          <a:xfrm>
            <a:off x="8002823"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7" name="Text Placeholder 51">
            <a:extLst>
              <a:ext uri="{FF2B5EF4-FFF2-40B4-BE49-F238E27FC236}">
                <a16:creationId xmlns:a16="http://schemas.microsoft.com/office/drawing/2014/main" id="{56CDDA14-2B1D-08A1-5B09-32E4A756DC57}"/>
              </a:ext>
            </a:extLst>
          </p:cNvPr>
          <p:cNvSpPr>
            <a:spLocks noGrp="1"/>
          </p:cNvSpPr>
          <p:nvPr>
            <p:ph type="body" sz="quarter" idx="27" hasCustomPrompt="1"/>
          </p:nvPr>
        </p:nvSpPr>
        <p:spPr>
          <a:xfrm>
            <a:off x="9828950" y="3736122"/>
            <a:ext cx="995883" cy="284916"/>
          </a:xfrm>
        </p:spPr>
        <p:txBody>
          <a:bodyPr>
            <a:noAutofit/>
          </a:bodyPr>
          <a:lstStyle>
            <a:lvl1pPr marL="0" indent="0">
              <a:buNone/>
              <a:defRPr sz="1800" b="1">
                <a:solidFill>
                  <a:schemeClr val="accent2"/>
                </a:solidFill>
                <a:latin typeface="+mn-lt"/>
              </a:defRPr>
            </a:lvl1pPr>
          </a:lstStyle>
          <a:p>
            <a:pPr lvl="0"/>
            <a:r>
              <a:rPr lang="en-US"/>
              <a:t>DATE</a:t>
            </a:r>
          </a:p>
        </p:txBody>
      </p:sp>
      <p:sp>
        <p:nvSpPr>
          <p:cNvPr id="30" name="Text Placeholder 51">
            <a:extLst>
              <a:ext uri="{FF2B5EF4-FFF2-40B4-BE49-F238E27FC236}">
                <a16:creationId xmlns:a16="http://schemas.microsoft.com/office/drawing/2014/main" id="{7DF8F357-95AD-6C4B-0F49-368D37D3E95D}"/>
              </a:ext>
            </a:extLst>
          </p:cNvPr>
          <p:cNvSpPr>
            <a:spLocks noGrp="1"/>
          </p:cNvSpPr>
          <p:nvPr>
            <p:ph type="body" sz="quarter" idx="20"/>
          </p:nvPr>
        </p:nvSpPr>
        <p:spPr>
          <a:xfrm>
            <a:off x="9828950" y="4134763"/>
            <a:ext cx="1771666" cy="246221"/>
          </a:xfrm>
        </p:spPr>
        <p:txBody>
          <a:bodyPr/>
          <a:lstStyle>
            <a:lvl1pPr marL="0" indent="0">
              <a:buNone/>
              <a:defRPr>
                <a:solidFill>
                  <a:schemeClr val="accent1"/>
                </a:solidFill>
                <a:latin typeface="+mj-lt"/>
              </a:defRPr>
            </a:lvl1pPr>
          </a:lstStyle>
          <a:p>
            <a:pPr lvl="0"/>
            <a:r>
              <a:rPr lang="en-US"/>
              <a:t>Click to edit Master text styles</a:t>
            </a:r>
          </a:p>
        </p:txBody>
      </p:sp>
      <p:sp>
        <p:nvSpPr>
          <p:cNvPr id="31" name="Text Placeholder 51">
            <a:extLst>
              <a:ext uri="{FF2B5EF4-FFF2-40B4-BE49-F238E27FC236}">
                <a16:creationId xmlns:a16="http://schemas.microsoft.com/office/drawing/2014/main" id="{7CDEA76C-DF3E-CC64-EB91-6F75E58152A7}"/>
              </a:ext>
            </a:extLst>
          </p:cNvPr>
          <p:cNvSpPr>
            <a:spLocks noGrp="1"/>
          </p:cNvSpPr>
          <p:nvPr>
            <p:ph type="body" sz="quarter" idx="21"/>
          </p:nvPr>
        </p:nvSpPr>
        <p:spPr>
          <a:xfrm>
            <a:off x="9828950" y="4466643"/>
            <a:ext cx="1771666" cy="1184940"/>
          </a:xfrm>
        </p:spPr>
        <p:txBody>
          <a:bodyPr>
            <a:noAutofit/>
          </a:bodyPr>
          <a:lstStyle>
            <a:lvl1pPr marL="0" indent="0">
              <a:buNone/>
              <a:defRPr sz="1100">
                <a:solidFill>
                  <a:schemeClr val="tx1"/>
                </a:solidFill>
                <a:latin typeface="+mn-lt"/>
              </a:defRPr>
            </a:lvl1pPr>
          </a:lstStyle>
          <a:p>
            <a:pPr lvl="0"/>
            <a:r>
              <a:rPr lang="en-US"/>
              <a:t>Click to edit Master text styles</a:t>
            </a:r>
          </a:p>
        </p:txBody>
      </p:sp>
      <p:sp>
        <p:nvSpPr>
          <p:cNvPr id="2" name="Title 1">
            <a:extLst>
              <a:ext uri="{FF2B5EF4-FFF2-40B4-BE49-F238E27FC236}">
                <a16:creationId xmlns:a16="http://schemas.microsoft.com/office/drawing/2014/main" id="{5363EAAE-A7CB-52AE-A15D-D32AA5C8AE39}"/>
              </a:ext>
            </a:extLst>
          </p:cNvPr>
          <p:cNvSpPr>
            <a:spLocks noGrp="1"/>
          </p:cNvSpPr>
          <p:nvPr>
            <p:ph type="title"/>
          </p:nvPr>
        </p:nvSpPr>
        <p:spPr/>
        <p:txBody>
          <a:bodyPr/>
          <a:lstStyle/>
          <a:p>
            <a:r>
              <a:rPr lang="en-US"/>
              <a:t>Click to edit Master title style</a:t>
            </a:r>
          </a:p>
        </p:txBody>
      </p:sp>
      <p:grpSp>
        <p:nvGrpSpPr>
          <p:cNvPr id="7" name="Group 6">
            <a:extLst>
              <a:ext uri="{FF2B5EF4-FFF2-40B4-BE49-F238E27FC236}">
                <a16:creationId xmlns:a16="http://schemas.microsoft.com/office/drawing/2014/main" id="{470E600C-B8E0-6739-0A34-19382B5C7E9B}"/>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8" name="Freeform: Shape 7">
              <a:extLst>
                <a:ext uri="{FF2B5EF4-FFF2-40B4-BE49-F238E27FC236}">
                  <a16:creationId xmlns:a16="http://schemas.microsoft.com/office/drawing/2014/main" id="{8EDCF77E-BAA7-1A5F-50CD-BE835836AB27}"/>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40EF0296-743D-CCB9-045E-3F6C43218446}"/>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 name="Freeform: Shape 9">
              <a:extLst>
                <a:ext uri="{FF2B5EF4-FFF2-40B4-BE49-F238E27FC236}">
                  <a16:creationId xmlns:a16="http://schemas.microsoft.com/office/drawing/2014/main" id="{D8540B36-AFD4-82AD-8DDD-0F3CB36E2C4C}"/>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2071939478"/>
      </p:ext>
    </p:extLst>
  </p:cSld>
  <p:clrMapOvr>
    <a:masterClrMapping/>
  </p:clrMapOvr>
  <p:transition>
    <p:fade/>
  </p:transition>
</p:sldLayout>
</file>

<file path=ppt/slideLayouts/slideLayout486.xml><?xml version="1.0" encoding="utf-8"?>
<p:sldLayout xmlns:a="http://schemas.openxmlformats.org/drawingml/2006/main" xmlns:r="http://schemas.openxmlformats.org/officeDocument/2006/relationships" xmlns:p="http://schemas.openxmlformats.org/presentationml/2006/main" preserve="1" userDrawn="1">
  <p:cSld name="Slide with image header, Dark Background">
    <p:spTree>
      <p:nvGrpSpPr>
        <p:cNvPr id="1" name=""/>
        <p:cNvGrpSpPr/>
        <p:nvPr/>
      </p:nvGrpSpPr>
      <p:grpSpPr>
        <a:xfrm>
          <a:off x="0" y="0"/>
          <a:ext cx="0" cy="0"/>
          <a:chOff x="0" y="0"/>
          <a:chExt cx="0" cy="0"/>
        </a:xfrm>
      </p:grpSpPr>
      <p:sp>
        <p:nvSpPr>
          <p:cNvPr id="23" name="Picture Placeholder 21">
            <a:extLst>
              <a:ext uri="{FF2B5EF4-FFF2-40B4-BE49-F238E27FC236}">
                <a16:creationId xmlns:a16="http://schemas.microsoft.com/office/drawing/2014/main" id="{37171BBF-C575-4A9A-53A8-7B8C3D1731FA}"/>
              </a:ext>
            </a:extLst>
          </p:cNvPr>
          <p:cNvSpPr>
            <a:spLocks noGrp="1"/>
          </p:cNvSpPr>
          <p:nvPr>
            <p:ph type="pic" sz="quarter" idx="10" hasCustomPrompt="1"/>
          </p:nvPr>
        </p:nvSpPr>
        <p:spPr>
          <a:xfrm>
            <a:off x="0" y="1"/>
            <a:ext cx="12192000" cy="3867488"/>
          </a:xfrm>
        </p:spPr>
        <p:txBody>
          <a:bodyPr tIns="0" bIns="914400" anchor="ctr">
            <a:noAutofit/>
          </a:bodyPr>
          <a:lstStyle>
            <a:lvl1pPr marL="0" indent="0" algn="ctr">
              <a:buNone/>
              <a:defRPr/>
            </a:lvl1pPr>
          </a:lstStyle>
          <a:p>
            <a:r>
              <a:rPr lang="en-US"/>
              <a:t>Click to add picture</a:t>
            </a:r>
          </a:p>
        </p:txBody>
      </p:sp>
      <p:sp>
        <p:nvSpPr>
          <p:cNvPr id="2" name="TextBox 1">
            <a:extLst>
              <a:ext uri="{FF2B5EF4-FFF2-40B4-BE49-F238E27FC236}">
                <a16:creationId xmlns:a16="http://schemas.microsoft.com/office/drawing/2014/main" id="{90EAE100-9731-C277-6583-E51904A137FF}"/>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0" name="Text Placeholder 29">
            <a:extLst>
              <a:ext uri="{FF2B5EF4-FFF2-40B4-BE49-F238E27FC236}">
                <a16:creationId xmlns:a16="http://schemas.microsoft.com/office/drawing/2014/main" id="{6CA43E90-048F-00B8-A693-AE43B9306C61}"/>
              </a:ext>
            </a:extLst>
          </p:cNvPr>
          <p:cNvSpPr>
            <a:spLocks noGrp="1"/>
          </p:cNvSpPr>
          <p:nvPr userDrawn="1">
            <p:ph type="body" sz="quarter" idx="13" hasCustomPrompt="1"/>
          </p:nvPr>
        </p:nvSpPr>
        <p:spPr>
          <a:xfrm>
            <a:off x="600059" y="4223041"/>
            <a:ext cx="10063179" cy="2052347"/>
          </a:xfrm>
        </p:spPr>
        <p:txBody>
          <a:bodyPr/>
          <a:lstStyle>
            <a:lvl1pPr marL="0" indent="0">
              <a:buNone/>
              <a:defRPr lang="en-US" sz="1800" kern="1200" dirty="0" smtClean="0">
                <a:solidFill>
                  <a:schemeClr val="tx1"/>
                </a:solidFill>
                <a:latin typeface="+mj-lt"/>
                <a:ea typeface="+mn-ea"/>
                <a:cs typeface="+mn-cs"/>
              </a:defRPr>
            </a:lvl1pPr>
          </a:lstStyle>
          <a:p>
            <a:pPr lvl="0"/>
            <a:r>
              <a:rPr lang="en-US"/>
              <a:t>Click to add text</a:t>
            </a:r>
          </a:p>
        </p:txBody>
      </p:sp>
      <p:sp>
        <p:nvSpPr>
          <p:cNvPr id="9" name="Rectangle 8">
            <a:extLst>
              <a:ext uri="{FF2B5EF4-FFF2-40B4-BE49-F238E27FC236}">
                <a16:creationId xmlns:a16="http://schemas.microsoft.com/office/drawing/2014/main" id="{861538E6-02F5-FB51-A4AC-02BC4924BB85}"/>
              </a:ext>
              <a:ext uri="{C183D7F6-B498-43B3-948B-1728B52AA6E4}">
                <adec:decorative xmlns:adec="http://schemas.microsoft.com/office/drawing/2017/decorative" val="1"/>
              </a:ext>
            </a:extLst>
          </p:cNvPr>
          <p:cNvSpPr/>
          <p:nvPr userDrawn="1"/>
        </p:nvSpPr>
        <p:spPr bwMode="auto">
          <a:xfrm>
            <a:off x="0" y="1"/>
            <a:ext cx="8483600" cy="3867149"/>
          </a:xfrm>
          <a:prstGeom prst="rect">
            <a:avLst/>
          </a:prstGeom>
          <a:gradFill flip="none" rotWithShape="1">
            <a:gsLst>
              <a:gs pos="0">
                <a:schemeClr val="bg2"/>
              </a:gs>
              <a:gs pos="100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Text Placeholder 27">
            <a:extLst>
              <a:ext uri="{FF2B5EF4-FFF2-40B4-BE49-F238E27FC236}">
                <a16:creationId xmlns:a16="http://schemas.microsoft.com/office/drawing/2014/main" id="{82B03259-1E60-AEE3-075E-C0ACE8CF0847}"/>
              </a:ext>
            </a:extLst>
          </p:cNvPr>
          <p:cNvSpPr>
            <a:spLocks noGrp="1"/>
          </p:cNvSpPr>
          <p:nvPr userDrawn="1">
            <p:ph type="body" sz="quarter" idx="12" hasCustomPrompt="1"/>
          </p:nvPr>
        </p:nvSpPr>
        <p:spPr>
          <a:xfrm>
            <a:off x="600059" y="1436688"/>
            <a:ext cx="4429141" cy="1992312"/>
          </a:xfrm>
        </p:spPr>
        <p:txBody>
          <a:bodyPr/>
          <a:lstStyle>
            <a:lvl1pPr marL="0" indent="0">
              <a:buNone/>
              <a:defRPr/>
            </a:lvl1pPr>
          </a:lstStyle>
          <a:p>
            <a:pPr lvl="0"/>
            <a:r>
              <a:rPr lang="en-US"/>
              <a:t>Click to add text</a:t>
            </a:r>
          </a:p>
        </p:txBody>
      </p:sp>
      <p:sp>
        <p:nvSpPr>
          <p:cNvPr id="8" name="Title 7">
            <a:extLst>
              <a:ext uri="{FF2B5EF4-FFF2-40B4-BE49-F238E27FC236}">
                <a16:creationId xmlns:a16="http://schemas.microsoft.com/office/drawing/2014/main" id="{CE3D05B4-699A-6119-2FAB-234B70A281DE}"/>
              </a:ext>
            </a:extLst>
          </p:cNvPr>
          <p:cNvSpPr>
            <a:spLocks noGrp="1"/>
          </p:cNvSpPr>
          <p:nvPr>
            <p:ph type="title"/>
          </p:nvPr>
        </p:nvSpPr>
        <p:spPr/>
        <p:txBody>
          <a:bodyPr/>
          <a:lstStyle/>
          <a:p>
            <a:r>
              <a:rPr lang="en-US"/>
              <a:t>Click to edit Master title style</a:t>
            </a:r>
          </a:p>
        </p:txBody>
      </p:sp>
      <p:grpSp>
        <p:nvGrpSpPr>
          <p:cNvPr id="3" name="Group 2">
            <a:extLst>
              <a:ext uri="{FF2B5EF4-FFF2-40B4-BE49-F238E27FC236}">
                <a16:creationId xmlns:a16="http://schemas.microsoft.com/office/drawing/2014/main" id="{F0220D8B-D38E-7F10-2FF6-68BA9383D05A}"/>
              </a:ext>
            </a:extLst>
          </p:cNvPr>
          <p:cNvGrpSpPr/>
          <p:nvPr userDrawn="1"/>
        </p:nvGrpSpPr>
        <p:grpSpPr>
          <a:xfrm>
            <a:off x="11332579" y="-112396"/>
            <a:ext cx="871327" cy="588213"/>
            <a:chOff x="11332579" y="-136206"/>
            <a:chExt cx="871327" cy="588213"/>
          </a:xfrm>
          <a:effectLst>
            <a:outerShdw blurRad="25400" dist="127000" dir="4800000" algn="t" rotWithShape="0">
              <a:prstClr val="black">
                <a:alpha val="15000"/>
              </a:prstClr>
            </a:outerShdw>
          </a:effectLst>
        </p:grpSpPr>
        <p:sp>
          <p:nvSpPr>
            <p:cNvPr id="10" name="Freeform: Shape 9">
              <a:extLst>
                <a:ext uri="{FF2B5EF4-FFF2-40B4-BE49-F238E27FC236}">
                  <a16:creationId xmlns:a16="http://schemas.microsoft.com/office/drawing/2014/main" id="{1CADE9F6-9CF7-60DC-3828-D647F5DA5DE3}"/>
                </a:ext>
              </a:extLst>
            </p:cNvPr>
            <p:cNvSpPr/>
            <p:nvPr/>
          </p:nvSpPr>
          <p:spPr bwMode="auto">
            <a:xfrm rot="16200000">
              <a:off x="11676572" y="-206317"/>
              <a:ext cx="457224" cy="597445"/>
            </a:xfrm>
            <a:custGeom>
              <a:avLst/>
              <a:gdLst>
                <a:gd name="connsiteX0" fmla="*/ 457224 w 457224"/>
                <a:gd name="connsiteY0" fmla="*/ 0 h 597445"/>
                <a:gd name="connsiteX1" fmla="*/ 457224 w 457224"/>
                <a:gd name="connsiteY1" fmla="*/ 597445 h 597445"/>
                <a:gd name="connsiteX2" fmla="*/ 21264 w 457224"/>
                <a:gd name="connsiteY2" fmla="*/ 597445 h 597445"/>
                <a:gd name="connsiteX3" fmla="*/ 9476 w 457224"/>
                <a:gd name="connsiteY3" fmla="*/ 559468 h 597445"/>
                <a:gd name="connsiteX4" fmla="*/ 0 w 457224"/>
                <a:gd name="connsiteY4" fmla="*/ 465473 h 597445"/>
                <a:gd name="connsiteX5" fmla="*/ 372403 w 457224"/>
                <a:gd name="connsiteY5" fmla="*/ 8550 h 597445"/>
                <a:gd name="connsiteX0" fmla="*/ 457224 w 548664"/>
                <a:gd name="connsiteY0" fmla="*/ 597445 h 688885"/>
                <a:gd name="connsiteX1" fmla="*/ 21264 w 548664"/>
                <a:gd name="connsiteY1" fmla="*/ 597445 h 688885"/>
                <a:gd name="connsiteX2" fmla="*/ 9476 w 548664"/>
                <a:gd name="connsiteY2" fmla="*/ 559468 h 688885"/>
                <a:gd name="connsiteX3" fmla="*/ 0 w 548664"/>
                <a:gd name="connsiteY3" fmla="*/ 465473 h 688885"/>
                <a:gd name="connsiteX4" fmla="*/ 372403 w 548664"/>
                <a:gd name="connsiteY4" fmla="*/ 8550 h 688885"/>
                <a:gd name="connsiteX5" fmla="*/ 457224 w 548664"/>
                <a:gd name="connsiteY5" fmla="*/ 0 h 688885"/>
                <a:gd name="connsiteX6" fmla="*/ 548664 w 548664"/>
                <a:gd name="connsiteY6" fmla="*/ 688885 h 688885"/>
                <a:gd name="connsiteX0" fmla="*/ 457224 w 457224"/>
                <a:gd name="connsiteY0" fmla="*/ 597445 h 597445"/>
                <a:gd name="connsiteX1" fmla="*/ 21264 w 457224"/>
                <a:gd name="connsiteY1" fmla="*/ 597445 h 597445"/>
                <a:gd name="connsiteX2" fmla="*/ 9476 w 457224"/>
                <a:gd name="connsiteY2" fmla="*/ 559468 h 597445"/>
                <a:gd name="connsiteX3" fmla="*/ 0 w 457224"/>
                <a:gd name="connsiteY3" fmla="*/ 465473 h 597445"/>
                <a:gd name="connsiteX4" fmla="*/ 372403 w 457224"/>
                <a:gd name="connsiteY4" fmla="*/ 8550 h 597445"/>
                <a:gd name="connsiteX5" fmla="*/ 457224 w 457224"/>
                <a:gd name="connsiteY5" fmla="*/ 0 h 597445"/>
                <a:gd name="connsiteX0" fmla="*/ 21264 w 457224"/>
                <a:gd name="connsiteY0" fmla="*/ 597445 h 597445"/>
                <a:gd name="connsiteX1" fmla="*/ 9476 w 457224"/>
                <a:gd name="connsiteY1" fmla="*/ 559468 h 597445"/>
                <a:gd name="connsiteX2" fmla="*/ 0 w 457224"/>
                <a:gd name="connsiteY2" fmla="*/ 465473 h 597445"/>
                <a:gd name="connsiteX3" fmla="*/ 372403 w 457224"/>
                <a:gd name="connsiteY3" fmla="*/ 8550 h 597445"/>
                <a:gd name="connsiteX4" fmla="*/ 457224 w 457224"/>
                <a:gd name="connsiteY4" fmla="*/ 0 h 597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24" h="597445">
                  <a:moveTo>
                    <a:pt x="21264" y="597445"/>
                  </a:moveTo>
                  <a:lnTo>
                    <a:pt x="9476" y="559468"/>
                  </a:lnTo>
                  <a:cubicBezTo>
                    <a:pt x="3263" y="529107"/>
                    <a:pt x="0" y="497671"/>
                    <a:pt x="0" y="465473"/>
                  </a:cubicBezTo>
                  <a:cubicBezTo>
                    <a:pt x="0" y="240085"/>
                    <a:pt x="159873" y="52040"/>
                    <a:pt x="372403" y="8550"/>
                  </a:cubicBezTo>
                  <a:lnTo>
                    <a:pt x="457224"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211DCECA-39AB-C566-16F0-002D12820AF3}"/>
                </a:ext>
              </a:extLst>
            </p:cNvPr>
            <p:cNvSpPr/>
            <p:nvPr/>
          </p:nvSpPr>
          <p:spPr bwMode="auto">
            <a:xfrm rot="16200000" flipH="1">
              <a:off x="11995752" y="276993"/>
              <a:ext cx="82424" cy="82424"/>
            </a:xfrm>
            <a:prstGeom prst="ellipse">
              <a:avLst/>
            </a:prstGeom>
            <a:gradFill flip="none" rotWithShape="1">
              <a:gsLst>
                <a:gs pos="100000">
                  <a:srgbClr val="D5EBF7"/>
                </a:gs>
                <a:gs pos="20000">
                  <a:srgbClr val="8DC8E8"/>
                </a:gs>
              </a:gsLst>
              <a:path path="circle">
                <a:fillToRect l="50000" t="50000" r="50000" b="50000"/>
              </a:path>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 name="Freeform: Shape 11">
              <a:extLst>
                <a:ext uri="{FF2B5EF4-FFF2-40B4-BE49-F238E27FC236}">
                  <a16:creationId xmlns:a16="http://schemas.microsoft.com/office/drawing/2014/main" id="{49C5E255-E409-E7E0-9F2E-9807BBBDBBF9}"/>
                </a:ext>
              </a:extLst>
            </p:cNvPr>
            <p:cNvSpPr/>
            <p:nvPr/>
          </p:nvSpPr>
          <p:spPr bwMode="auto">
            <a:xfrm rot="16200000">
              <a:off x="11468184" y="-271810"/>
              <a:ext cx="588212" cy="859421"/>
            </a:xfrm>
            <a:custGeom>
              <a:avLst/>
              <a:gdLst>
                <a:gd name="connsiteX0" fmla="*/ 588212 w 588212"/>
                <a:gd name="connsiteY0" fmla="*/ 0 h 859421"/>
                <a:gd name="connsiteX1" fmla="*/ 588212 w 588212"/>
                <a:gd name="connsiteY1" fmla="*/ 859421 h 859421"/>
                <a:gd name="connsiteX2" fmla="*/ 63463 w 588212"/>
                <a:gd name="connsiteY2" fmla="*/ 859421 h 859421"/>
                <a:gd name="connsiteX3" fmla="*/ 46946 w 588212"/>
                <a:gd name="connsiteY3" fmla="*/ 828991 h 859421"/>
                <a:gd name="connsiteX4" fmla="*/ 0 w 588212"/>
                <a:gd name="connsiteY4" fmla="*/ 596461 h 859421"/>
                <a:gd name="connsiteX5" fmla="*/ 476992 w 588212"/>
                <a:gd name="connsiteY5" fmla="*/ 11212 h 859421"/>
                <a:gd name="connsiteX0" fmla="*/ 588212 w 679652"/>
                <a:gd name="connsiteY0" fmla="*/ 859421 h 950861"/>
                <a:gd name="connsiteX1" fmla="*/ 63463 w 679652"/>
                <a:gd name="connsiteY1" fmla="*/ 859421 h 950861"/>
                <a:gd name="connsiteX2" fmla="*/ 46946 w 679652"/>
                <a:gd name="connsiteY2" fmla="*/ 828991 h 950861"/>
                <a:gd name="connsiteX3" fmla="*/ 0 w 679652"/>
                <a:gd name="connsiteY3" fmla="*/ 596461 h 950861"/>
                <a:gd name="connsiteX4" fmla="*/ 476992 w 679652"/>
                <a:gd name="connsiteY4" fmla="*/ 11212 h 950861"/>
                <a:gd name="connsiteX5" fmla="*/ 588212 w 679652"/>
                <a:gd name="connsiteY5" fmla="*/ 0 h 950861"/>
                <a:gd name="connsiteX6" fmla="*/ 679652 w 679652"/>
                <a:gd name="connsiteY6" fmla="*/ 950861 h 950861"/>
                <a:gd name="connsiteX0" fmla="*/ 588212 w 588212"/>
                <a:gd name="connsiteY0" fmla="*/ 859421 h 859421"/>
                <a:gd name="connsiteX1" fmla="*/ 63463 w 588212"/>
                <a:gd name="connsiteY1" fmla="*/ 859421 h 859421"/>
                <a:gd name="connsiteX2" fmla="*/ 46946 w 588212"/>
                <a:gd name="connsiteY2" fmla="*/ 828991 h 859421"/>
                <a:gd name="connsiteX3" fmla="*/ 0 w 588212"/>
                <a:gd name="connsiteY3" fmla="*/ 596461 h 859421"/>
                <a:gd name="connsiteX4" fmla="*/ 476992 w 588212"/>
                <a:gd name="connsiteY4" fmla="*/ 11212 h 859421"/>
                <a:gd name="connsiteX5" fmla="*/ 588212 w 588212"/>
                <a:gd name="connsiteY5" fmla="*/ 0 h 859421"/>
                <a:gd name="connsiteX0" fmla="*/ 63463 w 588212"/>
                <a:gd name="connsiteY0" fmla="*/ 859421 h 859421"/>
                <a:gd name="connsiteX1" fmla="*/ 46946 w 588212"/>
                <a:gd name="connsiteY1" fmla="*/ 828991 h 859421"/>
                <a:gd name="connsiteX2" fmla="*/ 0 w 588212"/>
                <a:gd name="connsiteY2" fmla="*/ 596461 h 859421"/>
                <a:gd name="connsiteX3" fmla="*/ 476992 w 588212"/>
                <a:gd name="connsiteY3" fmla="*/ 11212 h 859421"/>
                <a:gd name="connsiteX4" fmla="*/ 588212 w 588212"/>
                <a:gd name="connsiteY4" fmla="*/ 0 h 8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212" h="859421">
                  <a:moveTo>
                    <a:pt x="63463" y="859421"/>
                  </a:moveTo>
                  <a:lnTo>
                    <a:pt x="46946" y="828991"/>
                  </a:lnTo>
                  <a:cubicBezTo>
                    <a:pt x="16716" y="757520"/>
                    <a:pt x="0" y="678943"/>
                    <a:pt x="0" y="596461"/>
                  </a:cubicBezTo>
                  <a:cubicBezTo>
                    <a:pt x="0" y="307775"/>
                    <a:pt x="204773" y="66916"/>
                    <a:pt x="476992" y="11212"/>
                  </a:cubicBezTo>
                  <a:lnTo>
                    <a:pt x="588212" y="0"/>
                  </a:lnTo>
                </a:path>
              </a:pathLst>
            </a:custGeom>
            <a:noFill/>
            <a:ln w="9525" cap="flat" cmpd="sng" algn="ctr">
              <a:solidFill>
                <a:srgbClr val="B1B3B3"/>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293"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4" name="Rectangle 3">
            <a:extLst>
              <a:ext uri="{FF2B5EF4-FFF2-40B4-BE49-F238E27FC236}">
                <a16:creationId xmlns:a16="http://schemas.microsoft.com/office/drawing/2014/main" id="{E8D475B4-63D6-F64A-BA32-6EAF8F39C66E}"/>
              </a:ext>
              <a:ext uri="{C183D7F6-B498-43B3-948B-1728B52AA6E4}">
                <adec:decorative xmlns:adec="http://schemas.microsoft.com/office/drawing/2017/decorative" val="1"/>
              </a:ext>
            </a:extLst>
          </p:cNvPr>
          <p:cNvSpPr/>
          <p:nvPr userDrawn="1"/>
        </p:nvSpPr>
        <p:spPr bwMode="auto">
          <a:xfrm>
            <a:off x="0" y="5161894"/>
            <a:ext cx="12192000" cy="87320"/>
          </a:xfrm>
          <a:prstGeom prst="rect">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Tree>
    <p:extLst>
      <p:ext uri="{BB962C8B-B14F-4D97-AF65-F5344CB8AC3E}">
        <p14:creationId xmlns:p14="http://schemas.microsoft.com/office/powerpoint/2010/main" val="2084798196"/>
      </p:ext>
    </p:extLst>
  </p:cSld>
  <p:clrMapOvr>
    <a:masterClrMapping/>
  </p:clrMapOvr>
  <p:transition>
    <p:fade/>
  </p:transition>
</p:sldLayout>
</file>

<file path=ppt/slideLayouts/slideLayout487.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0B5F09D-F6A2-1532-697E-56A45F7FD31E}"/>
              </a:ext>
            </a:extLst>
          </p:cNvPr>
          <p:cNvPicPr>
            <a:picLocks noChangeAspect="1"/>
          </p:cNvPicPr>
          <p:nvPr userDrawn="1"/>
        </p:nvPicPr>
        <p:blipFill>
          <a:blip r:embed="rId2"/>
          <a:srcRect/>
          <a:stretch/>
        </p:blipFill>
        <p:spPr>
          <a:xfrm>
            <a:off x="0" y="0"/>
            <a:ext cx="12192000" cy="6858000"/>
          </a:xfrm>
          <a:prstGeom prst="rect">
            <a:avLst/>
          </a:prstGeom>
        </p:spPr>
      </p:pic>
      <p:grpSp>
        <p:nvGrpSpPr>
          <p:cNvPr id="2" name="Group 1">
            <a:extLst>
              <a:ext uri="{FF2B5EF4-FFF2-40B4-BE49-F238E27FC236}">
                <a16:creationId xmlns:a16="http://schemas.microsoft.com/office/drawing/2014/main" id="{D2B81D42-50B9-560D-5F0D-DF4B7A330209}"/>
              </a:ext>
              <a:ext uri="{C183D7F6-B498-43B3-948B-1728B52AA6E4}">
                <adec:decorative xmlns:adec="http://schemas.microsoft.com/office/drawing/2017/decorative" val="1"/>
              </a:ext>
            </a:extLst>
          </p:cNvPr>
          <p:cNvGrpSpPr/>
          <p:nvPr userDrawn="1"/>
        </p:nvGrpSpPr>
        <p:grpSpPr>
          <a:xfrm>
            <a:off x="9037416" y="1848942"/>
            <a:ext cx="3130719" cy="5035177"/>
            <a:chOff x="9037416" y="1848942"/>
            <a:chExt cx="3130719" cy="5035177"/>
          </a:xfrm>
          <a:effectLst>
            <a:outerShdw blurRad="63500" dist="317500" dir="2700000" algn="tl" rotWithShape="0">
              <a:prstClr val="black">
                <a:alpha val="15000"/>
              </a:prstClr>
            </a:outerShdw>
          </a:effectLst>
        </p:grpSpPr>
        <p:sp>
          <p:nvSpPr>
            <p:cNvPr id="3" name="Freeform: Shape 2">
              <a:extLst>
                <a:ext uri="{FF2B5EF4-FFF2-40B4-BE49-F238E27FC236}">
                  <a16:creationId xmlns:a16="http://schemas.microsoft.com/office/drawing/2014/main" id="{537355FB-6D63-B305-C72E-6D801985EE09}"/>
                </a:ext>
              </a:extLst>
            </p:cNvPr>
            <p:cNvSpPr/>
            <p:nvPr/>
          </p:nvSpPr>
          <p:spPr>
            <a:xfrm rot="5505132">
              <a:off x="8117082" y="2885133"/>
              <a:ext cx="5034827" cy="2962446"/>
            </a:xfrm>
            <a:custGeom>
              <a:avLst/>
              <a:gdLst>
                <a:gd name="connsiteX0" fmla="*/ 414 w 5034827"/>
                <a:gd name="connsiteY0" fmla="*/ 168105 h 3114187"/>
                <a:gd name="connsiteX1" fmla="*/ 0 w 5034827"/>
                <a:gd name="connsiteY1" fmla="*/ 151741 h 3114187"/>
                <a:gd name="connsiteX2" fmla="*/ 4960270 w 5034827"/>
                <a:gd name="connsiteY2" fmla="*/ 0 h 3114187"/>
                <a:gd name="connsiteX3" fmla="*/ 5034827 w 5034827"/>
                <a:gd name="connsiteY3" fmla="*/ 2437221 h 3114187"/>
                <a:gd name="connsiteX4" fmla="*/ 4838880 w 5034827"/>
                <a:gd name="connsiteY4" fmla="*/ 2583746 h 3114187"/>
                <a:gd name="connsiteX5" fmla="*/ 3102313 w 5034827"/>
                <a:gd name="connsiteY5" fmla="*/ 3114187 h 3114187"/>
                <a:gd name="connsiteX6" fmla="*/ 414 w 5034827"/>
                <a:gd name="connsiteY6" fmla="*/ 168105 h 3114187"/>
                <a:gd name="connsiteX0" fmla="*/ 4960270 w 5051710"/>
                <a:gd name="connsiteY0" fmla="*/ 0 h 3114187"/>
                <a:gd name="connsiteX1" fmla="*/ 5034827 w 5051710"/>
                <a:gd name="connsiteY1" fmla="*/ 2437221 h 3114187"/>
                <a:gd name="connsiteX2" fmla="*/ 4838880 w 5051710"/>
                <a:gd name="connsiteY2" fmla="*/ 2583746 h 3114187"/>
                <a:gd name="connsiteX3" fmla="*/ 3102313 w 5051710"/>
                <a:gd name="connsiteY3" fmla="*/ 3114187 h 3114187"/>
                <a:gd name="connsiteX4" fmla="*/ 414 w 5051710"/>
                <a:gd name="connsiteY4" fmla="*/ 168105 h 3114187"/>
                <a:gd name="connsiteX5" fmla="*/ 0 w 5051710"/>
                <a:gd name="connsiteY5" fmla="*/ 151741 h 3114187"/>
                <a:gd name="connsiteX6" fmla="*/ 5051710 w 5051710"/>
                <a:gd name="connsiteY6" fmla="*/ 91440 h 3114187"/>
                <a:gd name="connsiteX0" fmla="*/ 4960270 w 5034827"/>
                <a:gd name="connsiteY0" fmla="*/ 0 h 3114187"/>
                <a:gd name="connsiteX1" fmla="*/ 5034827 w 5034827"/>
                <a:gd name="connsiteY1" fmla="*/ 2437221 h 3114187"/>
                <a:gd name="connsiteX2" fmla="*/ 4838880 w 5034827"/>
                <a:gd name="connsiteY2" fmla="*/ 2583746 h 3114187"/>
                <a:gd name="connsiteX3" fmla="*/ 3102313 w 5034827"/>
                <a:gd name="connsiteY3" fmla="*/ 3114187 h 3114187"/>
                <a:gd name="connsiteX4" fmla="*/ 414 w 5034827"/>
                <a:gd name="connsiteY4" fmla="*/ 168105 h 3114187"/>
                <a:gd name="connsiteX5" fmla="*/ 0 w 5034827"/>
                <a:gd name="connsiteY5" fmla="*/ 151741 h 3114187"/>
                <a:gd name="connsiteX0" fmla="*/ 5034827 w 5034827"/>
                <a:gd name="connsiteY0" fmla="*/ 2285480 h 2962446"/>
                <a:gd name="connsiteX1" fmla="*/ 4838880 w 5034827"/>
                <a:gd name="connsiteY1" fmla="*/ 2432005 h 2962446"/>
                <a:gd name="connsiteX2" fmla="*/ 3102313 w 5034827"/>
                <a:gd name="connsiteY2" fmla="*/ 2962446 h 2962446"/>
                <a:gd name="connsiteX3" fmla="*/ 414 w 5034827"/>
                <a:gd name="connsiteY3" fmla="*/ 16364 h 2962446"/>
                <a:gd name="connsiteX4" fmla="*/ 0 w 5034827"/>
                <a:gd name="connsiteY4" fmla="*/ 0 h 2962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4827" h="2962446">
                  <a:moveTo>
                    <a:pt x="5034827" y="2285480"/>
                  </a:moveTo>
                  <a:lnTo>
                    <a:pt x="4838880" y="2432005"/>
                  </a:lnTo>
                  <a:cubicBezTo>
                    <a:pt x="4343169" y="2766898"/>
                    <a:pt x="3745580" y="2962446"/>
                    <a:pt x="3102313" y="2962446"/>
                  </a:cubicBezTo>
                  <a:cubicBezTo>
                    <a:pt x="1440540" y="2962446"/>
                    <a:pt x="83600" y="1657436"/>
                    <a:pt x="414" y="16364"/>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4" name="Freeform: Shape 3">
              <a:extLst>
                <a:ext uri="{FF2B5EF4-FFF2-40B4-BE49-F238E27FC236}">
                  <a16:creationId xmlns:a16="http://schemas.microsoft.com/office/drawing/2014/main" id="{5840EB40-72E9-7F44-CB06-2E43CFD75A19}"/>
                </a:ext>
              </a:extLst>
            </p:cNvPr>
            <p:cNvSpPr/>
            <p:nvPr/>
          </p:nvSpPr>
          <p:spPr>
            <a:xfrm rot="5505132">
              <a:off x="8758596" y="3513969"/>
              <a:ext cx="4176586" cy="2563713"/>
            </a:xfrm>
            <a:custGeom>
              <a:avLst/>
              <a:gdLst>
                <a:gd name="connsiteX0" fmla="*/ 0 w 4176586"/>
                <a:gd name="connsiteY0" fmla="*/ 125681 h 2689394"/>
                <a:gd name="connsiteX1" fmla="*/ 4108375 w 4176586"/>
                <a:gd name="connsiteY1" fmla="*/ 0 h 2689394"/>
                <a:gd name="connsiteX2" fmla="*/ 4176586 w 4176586"/>
                <a:gd name="connsiteY2" fmla="*/ 2229768 h 2689394"/>
                <a:gd name="connsiteX3" fmla="*/ 4174268 w 4176586"/>
                <a:gd name="connsiteY3" fmla="*/ 2231501 h 2689394"/>
                <a:gd name="connsiteX4" fmla="*/ 2675215 w 4176586"/>
                <a:gd name="connsiteY4" fmla="*/ 2689394 h 2689394"/>
                <a:gd name="connsiteX5" fmla="*/ 7914 w 4176586"/>
                <a:gd name="connsiteY5" fmla="*/ 282403 h 2689394"/>
                <a:gd name="connsiteX0" fmla="*/ 4108375 w 4199815"/>
                <a:gd name="connsiteY0" fmla="*/ 0 h 2689394"/>
                <a:gd name="connsiteX1" fmla="*/ 4176586 w 4199815"/>
                <a:gd name="connsiteY1" fmla="*/ 2229768 h 2689394"/>
                <a:gd name="connsiteX2" fmla="*/ 4174268 w 4199815"/>
                <a:gd name="connsiteY2" fmla="*/ 2231501 h 2689394"/>
                <a:gd name="connsiteX3" fmla="*/ 2675215 w 4199815"/>
                <a:gd name="connsiteY3" fmla="*/ 2689394 h 2689394"/>
                <a:gd name="connsiteX4" fmla="*/ 7914 w 4199815"/>
                <a:gd name="connsiteY4" fmla="*/ 282403 h 2689394"/>
                <a:gd name="connsiteX5" fmla="*/ 0 w 4199815"/>
                <a:gd name="connsiteY5" fmla="*/ 125681 h 2689394"/>
                <a:gd name="connsiteX6" fmla="*/ 4199815 w 4199815"/>
                <a:gd name="connsiteY6" fmla="*/ 91440 h 2689394"/>
                <a:gd name="connsiteX0" fmla="*/ 4108375 w 4176586"/>
                <a:gd name="connsiteY0" fmla="*/ 0 h 2689394"/>
                <a:gd name="connsiteX1" fmla="*/ 4176586 w 4176586"/>
                <a:gd name="connsiteY1" fmla="*/ 2229768 h 2689394"/>
                <a:gd name="connsiteX2" fmla="*/ 4174268 w 4176586"/>
                <a:gd name="connsiteY2" fmla="*/ 2231501 h 2689394"/>
                <a:gd name="connsiteX3" fmla="*/ 2675215 w 4176586"/>
                <a:gd name="connsiteY3" fmla="*/ 2689394 h 2689394"/>
                <a:gd name="connsiteX4" fmla="*/ 7914 w 4176586"/>
                <a:gd name="connsiteY4" fmla="*/ 282403 h 2689394"/>
                <a:gd name="connsiteX5" fmla="*/ 0 w 4176586"/>
                <a:gd name="connsiteY5" fmla="*/ 125681 h 2689394"/>
                <a:gd name="connsiteX0" fmla="*/ 4176586 w 4176586"/>
                <a:gd name="connsiteY0" fmla="*/ 2104087 h 2563713"/>
                <a:gd name="connsiteX1" fmla="*/ 4174268 w 4176586"/>
                <a:gd name="connsiteY1" fmla="*/ 2105820 h 2563713"/>
                <a:gd name="connsiteX2" fmla="*/ 2675215 w 4176586"/>
                <a:gd name="connsiteY2" fmla="*/ 2563713 h 2563713"/>
                <a:gd name="connsiteX3" fmla="*/ 7914 w 4176586"/>
                <a:gd name="connsiteY3" fmla="*/ 156722 h 2563713"/>
                <a:gd name="connsiteX4" fmla="*/ 0 w 4176586"/>
                <a:gd name="connsiteY4" fmla="*/ 0 h 2563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586" h="2563713">
                  <a:moveTo>
                    <a:pt x="4176586" y="2104087"/>
                  </a:moveTo>
                  <a:lnTo>
                    <a:pt x="4174268" y="2105820"/>
                  </a:lnTo>
                  <a:cubicBezTo>
                    <a:pt x="3746355" y="2394910"/>
                    <a:pt x="3230498" y="2563714"/>
                    <a:pt x="2675215" y="2563713"/>
                  </a:cubicBezTo>
                  <a:cubicBezTo>
                    <a:pt x="1287008" y="2563714"/>
                    <a:pt x="145215" y="1508694"/>
                    <a:pt x="7914" y="156722"/>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5" name="Freeform: Shape 4">
              <a:extLst>
                <a:ext uri="{FF2B5EF4-FFF2-40B4-BE49-F238E27FC236}">
                  <a16:creationId xmlns:a16="http://schemas.microsoft.com/office/drawing/2014/main" id="{BAE67666-7797-04CB-60AA-3C64DEF6993E}"/>
                </a:ext>
              </a:extLst>
            </p:cNvPr>
            <p:cNvSpPr/>
            <p:nvPr/>
          </p:nvSpPr>
          <p:spPr>
            <a:xfrm rot="5505132">
              <a:off x="9408015" y="4149713"/>
              <a:ext cx="3308717" cy="2159092"/>
            </a:xfrm>
            <a:custGeom>
              <a:avLst/>
              <a:gdLst>
                <a:gd name="connsiteX0" fmla="*/ 0 w 3308717"/>
                <a:gd name="connsiteY0" fmla="*/ 99354 h 2258446"/>
                <a:gd name="connsiteX1" fmla="*/ 3247797 w 3308717"/>
                <a:gd name="connsiteY1" fmla="*/ 0 h 2258446"/>
                <a:gd name="connsiteX2" fmla="*/ 3308717 w 3308717"/>
                <a:gd name="connsiteY2" fmla="*/ 1991414 h 2258446"/>
                <a:gd name="connsiteX3" fmla="*/ 3121467 w 3308717"/>
                <a:gd name="connsiteY3" fmla="*/ 2081616 h 2258446"/>
                <a:gd name="connsiteX4" fmla="*/ 2245592 w 3308717"/>
                <a:gd name="connsiteY4" fmla="*/ 2258446 h 2258446"/>
                <a:gd name="connsiteX5" fmla="*/ 7018 w 3308717"/>
                <a:gd name="connsiteY5" fmla="*/ 238341 h 2258446"/>
                <a:gd name="connsiteX0" fmla="*/ 3247797 w 3339237"/>
                <a:gd name="connsiteY0" fmla="*/ 0 h 2258446"/>
                <a:gd name="connsiteX1" fmla="*/ 3308717 w 3339237"/>
                <a:gd name="connsiteY1" fmla="*/ 1991414 h 2258446"/>
                <a:gd name="connsiteX2" fmla="*/ 3121467 w 3339237"/>
                <a:gd name="connsiteY2" fmla="*/ 2081616 h 2258446"/>
                <a:gd name="connsiteX3" fmla="*/ 2245592 w 3339237"/>
                <a:gd name="connsiteY3" fmla="*/ 2258446 h 2258446"/>
                <a:gd name="connsiteX4" fmla="*/ 7018 w 3339237"/>
                <a:gd name="connsiteY4" fmla="*/ 238341 h 2258446"/>
                <a:gd name="connsiteX5" fmla="*/ 0 w 3339237"/>
                <a:gd name="connsiteY5" fmla="*/ 99354 h 2258446"/>
                <a:gd name="connsiteX6" fmla="*/ 3339237 w 3339237"/>
                <a:gd name="connsiteY6" fmla="*/ 91440 h 2258446"/>
                <a:gd name="connsiteX0" fmla="*/ 3247797 w 3308717"/>
                <a:gd name="connsiteY0" fmla="*/ 0 h 2258446"/>
                <a:gd name="connsiteX1" fmla="*/ 3308717 w 3308717"/>
                <a:gd name="connsiteY1" fmla="*/ 1991414 h 2258446"/>
                <a:gd name="connsiteX2" fmla="*/ 3121467 w 3308717"/>
                <a:gd name="connsiteY2" fmla="*/ 2081616 h 2258446"/>
                <a:gd name="connsiteX3" fmla="*/ 2245592 w 3308717"/>
                <a:gd name="connsiteY3" fmla="*/ 2258446 h 2258446"/>
                <a:gd name="connsiteX4" fmla="*/ 7018 w 3308717"/>
                <a:gd name="connsiteY4" fmla="*/ 238341 h 2258446"/>
                <a:gd name="connsiteX5" fmla="*/ 0 w 3308717"/>
                <a:gd name="connsiteY5" fmla="*/ 99354 h 2258446"/>
                <a:gd name="connsiteX0" fmla="*/ 3308717 w 3308717"/>
                <a:gd name="connsiteY0" fmla="*/ 1892060 h 2159092"/>
                <a:gd name="connsiteX1" fmla="*/ 3121467 w 3308717"/>
                <a:gd name="connsiteY1" fmla="*/ 1982262 h 2159092"/>
                <a:gd name="connsiteX2" fmla="*/ 2245592 w 3308717"/>
                <a:gd name="connsiteY2" fmla="*/ 2159092 h 2159092"/>
                <a:gd name="connsiteX3" fmla="*/ 7018 w 3308717"/>
                <a:gd name="connsiteY3" fmla="*/ 138987 h 2159092"/>
                <a:gd name="connsiteX4" fmla="*/ 0 w 3308717"/>
                <a:gd name="connsiteY4" fmla="*/ 0 h 21590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8717" h="2159092">
                  <a:moveTo>
                    <a:pt x="3308717" y="1892060"/>
                  </a:moveTo>
                  <a:lnTo>
                    <a:pt x="3121467" y="1982262"/>
                  </a:lnTo>
                  <a:cubicBezTo>
                    <a:pt x="2852258" y="2096127"/>
                    <a:pt x="2556278" y="2159092"/>
                    <a:pt x="2245592" y="2159092"/>
                  </a:cubicBezTo>
                  <a:cubicBezTo>
                    <a:pt x="1080517" y="2159091"/>
                    <a:pt x="122250" y="1273649"/>
                    <a:pt x="7018" y="138987"/>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6" name="Freeform: Shape 5">
              <a:extLst>
                <a:ext uri="{FF2B5EF4-FFF2-40B4-BE49-F238E27FC236}">
                  <a16:creationId xmlns:a16="http://schemas.microsoft.com/office/drawing/2014/main" id="{430B0A17-FB4F-0B1A-25BF-2663049308D5}"/>
                </a:ext>
              </a:extLst>
            </p:cNvPr>
            <p:cNvSpPr/>
            <p:nvPr/>
          </p:nvSpPr>
          <p:spPr>
            <a:xfrm rot="5505132">
              <a:off x="10104482" y="4830229"/>
              <a:ext cx="2377578" cy="1725566"/>
            </a:xfrm>
            <a:custGeom>
              <a:avLst/>
              <a:gdLst>
                <a:gd name="connsiteX0" fmla="*/ 0 w 2377578"/>
                <a:gd name="connsiteY0" fmla="*/ 71148 h 1796714"/>
                <a:gd name="connsiteX1" fmla="*/ 2325751 w 2377578"/>
                <a:gd name="connsiteY1" fmla="*/ 0 h 1796714"/>
                <a:gd name="connsiteX2" fmla="*/ 2377578 w 2377578"/>
                <a:gd name="connsiteY2" fmla="*/ 1694181 h 1796714"/>
                <a:gd name="connsiteX3" fmla="*/ 2317114 w 2377578"/>
                <a:gd name="connsiteY3" fmla="*/ 1716310 h 1796714"/>
                <a:gd name="connsiteX4" fmla="*/ 1785280 w 2377578"/>
                <a:gd name="connsiteY4" fmla="*/ 1796714 h 1796714"/>
                <a:gd name="connsiteX5" fmla="*/ 6058 w 2377578"/>
                <a:gd name="connsiteY5" fmla="*/ 191132 h 1796714"/>
                <a:gd name="connsiteX0" fmla="*/ 2325751 w 2417191"/>
                <a:gd name="connsiteY0" fmla="*/ 0 h 1796714"/>
                <a:gd name="connsiteX1" fmla="*/ 2377578 w 2417191"/>
                <a:gd name="connsiteY1" fmla="*/ 1694181 h 1796714"/>
                <a:gd name="connsiteX2" fmla="*/ 2317114 w 2417191"/>
                <a:gd name="connsiteY2" fmla="*/ 1716310 h 1796714"/>
                <a:gd name="connsiteX3" fmla="*/ 1785280 w 2417191"/>
                <a:gd name="connsiteY3" fmla="*/ 1796714 h 1796714"/>
                <a:gd name="connsiteX4" fmla="*/ 6058 w 2417191"/>
                <a:gd name="connsiteY4" fmla="*/ 191132 h 1796714"/>
                <a:gd name="connsiteX5" fmla="*/ 0 w 2417191"/>
                <a:gd name="connsiteY5" fmla="*/ 71148 h 1796714"/>
                <a:gd name="connsiteX6" fmla="*/ 2417191 w 2417191"/>
                <a:gd name="connsiteY6" fmla="*/ 91440 h 1796714"/>
                <a:gd name="connsiteX0" fmla="*/ 2325751 w 2377578"/>
                <a:gd name="connsiteY0" fmla="*/ 0 h 1796714"/>
                <a:gd name="connsiteX1" fmla="*/ 2377578 w 2377578"/>
                <a:gd name="connsiteY1" fmla="*/ 1694181 h 1796714"/>
                <a:gd name="connsiteX2" fmla="*/ 2317114 w 2377578"/>
                <a:gd name="connsiteY2" fmla="*/ 1716310 h 1796714"/>
                <a:gd name="connsiteX3" fmla="*/ 1785280 w 2377578"/>
                <a:gd name="connsiteY3" fmla="*/ 1796714 h 1796714"/>
                <a:gd name="connsiteX4" fmla="*/ 6058 w 2377578"/>
                <a:gd name="connsiteY4" fmla="*/ 191132 h 1796714"/>
                <a:gd name="connsiteX5" fmla="*/ 0 w 2377578"/>
                <a:gd name="connsiteY5" fmla="*/ 71148 h 1796714"/>
                <a:gd name="connsiteX0" fmla="*/ 2377578 w 2377578"/>
                <a:gd name="connsiteY0" fmla="*/ 1623033 h 1725566"/>
                <a:gd name="connsiteX1" fmla="*/ 2317114 w 2377578"/>
                <a:gd name="connsiteY1" fmla="*/ 1645162 h 1725566"/>
                <a:gd name="connsiteX2" fmla="*/ 1785280 w 2377578"/>
                <a:gd name="connsiteY2" fmla="*/ 1725566 h 1725566"/>
                <a:gd name="connsiteX3" fmla="*/ 6058 w 2377578"/>
                <a:gd name="connsiteY3" fmla="*/ 119984 h 1725566"/>
                <a:gd name="connsiteX4" fmla="*/ 0 w 2377578"/>
                <a:gd name="connsiteY4" fmla="*/ 0 h 17255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578" h="1725566">
                  <a:moveTo>
                    <a:pt x="2377578" y="1623033"/>
                  </a:moveTo>
                  <a:lnTo>
                    <a:pt x="2317114" y="1645162"/>
                  </a:lnTo>
                  <a:cubicBezTo>
                    <a:pt x="2149109" y="1697416"/>
                    <a:pt x="1970482" y="1725566"/>
                    <a:pt x="1785280" y="1725566"/>
                  </a:cubicBezTo>
                  <a:cubicBezTo>
                    <a:pt x="859270" y="1725567"/>
                    <a:pt x="97644" y="1021817"/>
                    <a:pt x="6058" y="119984"/>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7" name="Freeform: Shape 6">
              <a:extLst>
                <a:ext uri="{FF2B5EF4-FFF2-40B4-BE49-F238E27FC236}">
                  <a16:creationId xmlns:a16="http://schemas.microsoft.com/office/drawing/2014/main" id="{45775604-1B55-1636-005C-316ECEBCD63F}"/>
                </a:ext>
              </a:extLst>
            </p:cNvPr>
            <p:cNvSpPr/>
            <p:nvPr/>
          </p:nvSpPr>
          <p:spPr>
            <a:xfrm rot="5505132">
              <a:off x="10696368" y="5406983"/>
              <a:ext cx="1581758" cy="1361777"/>
            </a:xfrm>
            <a:custGeom>
              <a:avLst/>
              <a:gdLst>
                <a:gd name="connsiteX0" fmla="*/ 0 w 1581758"/>
                <a:gd name="connsiteY0" fmla="*/ 47083 h 1408860"/>
                <a:gd name="connsiteX1" fmla="*/ 1539098 w 1581758"/>
                <a:gd name="connsiteY1" fmla="*/ 0 h 1408860"/>
                <a:gd name="connsiteX2" fmla="*/ 1581758 w 1581758"/>
                <a:gd name="connsiteY2" fmla="*/ 1394525 h 1408860"/>
                <a:gd name="connsiteX3" fmla="*/ 1535212 w 1581758"/>
                <a:gd name="connsiteY3" fmla="*/ 1401644 h 1408860"/>
                <a:gd name="connsiteX4" fmla="*/ 1392641 w 1581758"/>
                <a:gd name="connsiteY4" fmla="*/ 1408860 h 1408860"/>
                <a:gd name="connsiteX5" fmla="*/ 5399 w 1581758"/>
                <a:gd name="connsiteY5" fmla="*/ 154241 h 1408860"/>
                <a:gd name="connsiteX0" fmla="*/ 1539098 w 1630538"/>
                <a:gd name="connsiteY0" fmla="*/ 0 h 1408860"/>
                <a:gd name="connsiteX1" fmla="*/ 1581758 w 1630538"/>
                <a:gd name="connsiteY1" fmla="*/ 1394525 h 1408860"/>
                <a:gd name="connsiteX2" fmla="*/ 1535212 w 1630538"/>
                <a:gd name="connsiteY2" fmla="*/ 1401644 h 1408860"/>
                <a:gd name="connsiteX3" fmla="*/ 1392641 w 1630538"/>
                <a:gd name="connsiteY3" fmla="*/ 1408860 h 1408860"/>
                <a:gd name="connsiteX4" fmla="*/ 5399 w 1630538"/>
                <a:gd name="connsiteY4" fmla="*/ 154241 h 1408860"/>
                <a:gd name="connsiteX5" fmla="*/ 0 w 1630538"/>
                <a:gd name="connsiteY5" fmla="*/ 47083 h 1408860"/>
                <a:gd name="connsiteX6" fmla="*/ 1630538 w 1630538"/>
                <a:gd name="connsiteY6" fmla="*/ 91440 h 1408860"/>
                <a:gd name="connsiteX0" fmla="*/ 1539098 w 1581758"/>
                <a:gd name="connsiteY0" fmla="*/ 0 h 1408860"/>
                <a:gd name="connsiteX1" fmla="*/ 1581758 w 1581758"/>
                <a:gd name="connsiteY1" fmla="*/ 1394525 h 1408860"/>
                <a:gd name="connsiteX2" fmla="*/ 1535212 w 1581758"/>
                <a:gd name="connsiteY2" fmla="*/ 1401644 h 1408860"/>
                <a:gd name="connsiteX3" fmla="*/ 1392641 w 1581758"/>
                <a:gd name="connsiteY3" fmla="*/ 1408860 h 1408860"/>
                <a:gd name="connsiteX4" fmla="*/ 5399 w 1581758"/>
                <a:gd name="connsiteY4" fmla="*/ 154241 h 1408860"/>
                <a:gd name="connsiteX5" fmla="*/ 0 w 1581758"/>
                <a:gd name="connsiteY5" fmla="*/ 47083 h 1408860"/>
                <a:gd name="connsiteX0" fmla="*/ 1581758 w 1581758"/>
                <a:gd name="connsiteY0" fmla="*/ 1347442 h 1361777"/>
                <a:gd name="connsiteX1" fmla="*/ 1535212 w 1581758"/>
                <a:gd name="connsiteY1" fmla="*/ 1354561 h 1361777"/>
                <a:gd name="connsiteX2" fmla="*/ 1392641 w 1581758"/>
                <a:gd name="connsiteY2" fmla="*/ 1361777 h 1361777"/>
                <a:gd name="connsiteX3" fmla="*/ 5399 w 1581758"/>
                <a:gd name="connsiteY3" fmla="*/ 107158 h 1361777"/>
                <a:gd name="connsiteX4" fmla="*/ 0 w 1581758"/>
                <a:gd name="connsiteY4" fmla="*/ 0 h 136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1758" h="1361777">
                  <a:moveTo>
                    <a:pt x="1581758" y="1347442"/>
                  </a:moveTo>
                  <a:lnTo>
                    <a:pt x="1535212" y="1354561"/>
                  </a:lnTo>
                  <a:cubicBezTo>
                    <a:pt x="1488335" y="1359333"/>
                    <a:pt x="1440773" y="1361777"/>
                    <a:pt x="1392641" y="1361777"/>
                  </a:cubicBezTo>
                  <a:cubicBezTo>
                    <a:pt x="670660" y="1361777"/>
                    <a:pt x="76810" y="811860"/>
                    <a:pt x="5399" y="107158"/>
                  </a:cubicBezTo>
                  <a:lnTo>
                    <a:pt x="0" y="0"/>
                  </a:lnTo>
                </a:path>
              </a:pathLst>
            </a:custGeom>
            <a:noFill/>
            <a:ln w="31750" cap="flat" cmpd="sng" algn="ctr">
              <a:solidFill>
                <a:srgbClr val="9C9C9C"/>
              </a:solidFill>
              <a:prstDash val="solid"/>
              <a:headEnd type="none" w="med" len="med"/>
              <a:tailEnd type="none" w="med" len="med"/>
            </a:ln>
            <a:effectLst>
              <a:outerShdw blurRad="406400" dist="88900" sx="93000" sy="930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8" name="Freeform: Shape 7">
              <a:extLst>
                <a:ext uri="{FF2B5EF4-FFF2-40B4-BE49-F238E27FC236}">
                  <a16:creationId xmlns:a16="http://schemas.microsoft.com/office/drawing/2014/main" id="{1F53DCE4-560E-86F8-951E-966ED3037C3C}"/>
                </a:ext>
              </a:extLst>
            </p:cNvPr>
            <p:cNvSpPr/>
            <p:nvPr/>
          </p:nvSpPr>
          <p:spPr>
            <a:xfrm rot="5505132">
              <a:off x="11193227" y="3588962"/>
              <a:ext cx="340930" cy="338328"/>
            </a:xfrm>
            <a:custGeom>
              <a:avLst/>
              <a:gdLst>
                <a:gd name="connsiteX0" fmla="*/ 152913 w 307942"/>
                <a:gd name="connsiteY0" fmla="*/ 299598 h 299386"/>
                <a:gd name="connsiteX1" fmla="*/ -1058 w 307942"/>
                <a:gd name="connsiteY1" fmla="*/ 149905 h 299386"/>
                <a:gd name="connsiteX2" fmla="*/ 152913 w 307942"/>
                <a:gd name="connsiteY2" fmla="*/ 212 h 299386"/>
                <a:gd name="connsiteX3" fmla="*/ 306885 w 307942"/>
                <a:gd name="connsiteY3" fmla="*/ 149905 h 299386"/>
                <a:gd name="connsiteX4" fmla="*/ 152913 w 307942"/>
                <a:gd name="connsiteY4" fmla="*/ 299598 h 299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7942" h="299386">
                  <a:moveTo>
                    <a:pt x="152913" y="299598"/>
                  </a:moveTo>
                  <a:cubicBezTo>
                    <a:pt x="67887" y="299598"/>
                    <a:pt x="-1058" y="232578"/>
                    <a:pt x="-1058" y="149905"/>
                  </a:cubicBezTo>
                  <a:cubicBezTo>
                    <a:pt x="-1058" y="67232"/>
                    <a:pt x="67887" y="212"/>
                    <a:pt x="152913" y="212"/>
                  </a:cubicBezTo>
                  <a:cubicBezTo>
                    <a:pt x="237939" y="212"/>
                    <a:pt x="306885" y="67232"/>
                    <a:pt x="306885" y="149905"/>
                  </a:cubicBezTo>
                  <a:cubicBezTo>
                    <a:pt x="306885" y="232578"/>
                    <a:pt x="237939" y="299598"/>
                    <a:pt x="152913" y="299598"/>
                  </a:cubicBezTo>
                  <a:close/>
                </a:path>
              </a:pathLst>
            </a:custGeom>
            <a:gradFill>
              <a:gsLst>
                <a:gs pos="100000">
                  <a:schemeClr val="accent1"/>
                </a:gs>
                <a:gs pos="20000">
                  <a:schemeClr val="accent1"/>
                </a:gs>
              </a:gsLst>
              <a:path path="circle">
                <a:fillToRect l="50000" t="50000" r="50000" b="50000"/>
              </a:path>
            </a:gradFill>
            <a:ln w="15875" cap="flat" cmpd="sng" algn="ctr">
              <a:noFill/>
              <a:prstDash val="solid"/>
              <a:headEnd type="none" w="med" len="med"/>
              <a:tailEnd type="none" w="med" len="med"/>
            </a:ln>
            <a:effectLst>
              <a:innerShdw blurRad="152400">
                <a:srgbClr val="8DC8E8"/>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9" name="Freeform: Shape 8">
              <a:extLst>
                <a:ext uri="{FF2B5EF4-FFF2-40B4-BE49-F238E27FC236}">
                  <a16:creationId xmlns:a16="http://schemas.microsoft.com/office/drawing/2014/main" id="{717F5C28-52AA-08EB-A5F1-F483D32DDA06}"/>
                </a:ext>
              </a:extLst>
            </p:cNvPr>
            <p:cNvSpPr/>
            <p:nvPr/>
          </p:nvSpPr>
          <p:spPr>
            <a:xfrm rot="5505132">
              <a:off x="9037414" y="4652479"/>
              <a:ext cx="212776" cy="212771"/>
            </a:xfrm>
            <a:custGeom>
              <a:avLst/>
              <a:gdLst>
                <a:gd name="connsiteX0" fmla="*/ 80205 w 162525"/>
                <a:gd name="connsiteY0" fmla="*/ 162736 h 162523"/>
                <a:gd name="connsiteX1" fmla="*/ -1058 w 162525"/>
                <a:gd name="connsiteY1" fmla="*/ 81474 h 162523"/>
                <a:gd name="connsiteX2" fmla="*/ 80205 w 162525"/>
                <a:gd name="connsiteY2" fmla="*/ 212 h 162523"/>
                <a:gd name="connsiteX3" fmla="*/ 161467 w 162525"/>
                <a:gd name="connsiteY3" fmla="*/ 81474 h 162523"/>
                <a:gd name="connsiteX4" fmla="*/ 80205 w 162525"/>
                <a:gd name="connsiteY4" fmla="*/ 162736 h 162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525" h="162523">
                  <a:moveTo>
                    <a:pt x="80205" y="162736"/>
                  </a:moveTo>
                  <a:cubicBezTo>
                    <a:pt x="35296" y="162736"/>
                    <a:pt x="-1058" y="126356"/>
                    <a:pt x="-1058" y="81474"/>
                  </a:cubicBezTo>
                  <a:cubicBezTo>
                    <a:pt x="-1058" y="36592"/>
                    <a:pt x="35296" y="212"/>
                    <a:pt x="80205" y="212"/>
                  </a:cubicBezTo>
                  <a:cubicBezTo>
                    <a:pt x="125113" y="212"/>
                    <a:pt x="161467" y="36592"/>
                    <a:pt x="161467" y="81474"/>
                  </a:cubicBezTo>
                  <a:cubicBezTo>
                    <a:pt x="161467" y="126356"/>
                    <a:pt x="125113" y="162736"/>
                    <a:pt x="80205" y="162736"/>
                  </a:cubicBezTo>
                  <a:close/>
                </a:path>
              </a:pathLst>
            </a:custGeom>
            <a:gradFill>
              <a:gsLst>
                <a:gs pos="100000">
                  <a:srgbClr val="9574CC"/>
                </a:gs>
                <a:gs pos="34000">
                  <a:srgbClr val="8661C5"/>
                </a:gs>
              </a:gsLst>
              <a:path path="circle">
                <a:fillToRect l="50000" t="50000" r="50000" b="50000"/>
              </a:path>
            </a:gradFill>
            <a:ln w="15875" cap="flat" cmpd="sng" algn="ctr">
              <a:noFill/>
              <a:prstDash val="solid"/>
              <a:headEnd type="none" w="med" len="med"/>
              <a:tailEnd type="none" w="med" len="med"/>
            </a:ln>
            <a:effectLst>
              <a:innerShdw blurRad="114300">
                <a:srgbClr val="C5B4E3"/>
              </a:inn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sp>
          <p:nvSpPr>
            <p:cNvPr id="10" name="Freeform: Shape 9">
              <a:extLst>
                <a:ext uri="{FF2B5EF4-FFF2-40B4-BE49-F238E27FC236}">
                  <a16:creationId xmlns:a16="http://schemas.microsoft.com/office/drawing/2014/main" id="{86EAC3B3-8D99-4B43-A5A1-847A7439B1C4}"/>
                </a:ext>
              </a:extLst>
            </p:cNvPr>
            <p:cNvSpPr/>
            <p:nvPr/>
          </p:nvSpPr>
          <p:spPr>
            <a:xfrm rot="5505132">
              <a:off x="10712136" y="6477488"/>
              <a:ext cx="170796" cy="174761"/>
            </a:xfrm>
            <a:custGeom>
              <a:avLst/>
              <a:gdLst>
                <a:gd name="connsiteX0" fmla="*/ 63097 w 128309"/>
                <a:gd name="connsiteY0" fmla="*/ 119966 h 119754"/>
                <a:gd name="connsiteX1" fmla="*/ -1058 w 128309"/>
                <a:gd name="connsiteY1" fmla="*/ 60089 h 119754"/>
                <a:gd name="connsiteX2" fmla="*/ 63097 w 128309"/>
                <a:gd name="connsiteY2" fmla="*/ 212 h 119754"/>
                <a:gd name="connsiteX3" fmla="*/ 127251 w 128309"/>
                <a:gd name="connsiteY3" fmla="*/ 60089 h 119754"/>
                <a:gd name="connsiteX4" fmla="*/ 63097 w 128309"/>
                <a:gd name="connsiteY4" fmla="*/ 119966 h 119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309" h="119754">
                  <a:moveTo>
                    <a:pt x="63097" y="119966"/>
                  </a:moveTo>
                  <a:cubicBezTo>
                    <a:pt x="27683" y="119966"/>
                    <a:pt x="-1058" y="93159"/>
                    <a:pt x="-1058" y="60089"/>
                  </a:cubicBezTo>
                  <a:cubicBezTo>
                    <a:pt x="-1058" y="27020"/>
                    <a:pt x="27683" y="212"/>
                    <a:pt x="63097" y="212"/>
                  </a:cubicBezTo>
                  <a:cubicBezTo>
                    <a:pt x="98510" y="212"/>
                    <a:pt x="127251" y="27020"/>
                    <a:pt x="127251" y="60089"/>
                  </a:cubicBezTo>
                  <a:cubicBezTo>
                    <a:pt x="127251" y="93159"/>
                    <a:pt x="98510" y="119966"/>
                    <a:pt x="63097" y="119966"/>
                  </a:cubicBezTo>
                  <a:close/>
                </a:path>
              </a:pathLst>
            </a:custGeom>
            <a:gradFill>
              <a:gsLst>
                <a:gs pos="76160">
                  <a:srgbClr val="0D68B5"/>
                </a:gs>
                <a:gs pos="20000">
                  <a:srgbClr val="2A446F"/>
                </a:gs>
              </a:gsLst>
              <a:path path="circle">
                <a:fillToRect l="50000" t="50000" r="50000" b="50000"/>
              </a:path>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400" b="0" i="0" u="none" strike="noStrike" kern="0" cap="none" spc="0" normalizeH="0" baseline="0">
                <a:ln>
                  <a:noFill/>
                </a:ln>
                <a:gradFill>
                  <a:gsLst>
                    <a:gs pos="0">
                      <a:srgbClr val="FFFFFF"/>
                    </a:gs>
                    <a:gs pos="100000">
                      <a:srgbClr val="FFFFFF"/>
                    </a:gs>
                  </a:gsLst>
                  <a:lin ang="5400000" scaled="0"/>
                </a:gradFill>
                <a:effectLst/>
                <a:uLnTx/>
                <a:uFillTx/>
                <a:latin typeface="Segoe UI"/>
                <a:cs typeface="Segoe UI" pitchFamily="34" charset="0"/>
              </a:endParaRPr>
            </a:p>
          </p:txBody>
        </p:sp>
      </p:grpSp>
      <p:sp>
        <p:nvSpPr>
          <p:cNvPr id="22" name="Title 1">
            <a:extLst>
              <a:ext uri="{FF2B5EF4-FFF2-40B4-BE49-F238E27FC236}">
                <a16:creationId xmlns:a16="http://schemas.microsoft.com/office/drawing/2014/main" id="{919FA218-7AB7-9F35-9B05-B4B6620F2B32}"/>
              </a:ext>
            </a:extLst>
          </p:cNvPr>
          <p:cNvSpPr txBox="1">
            <a:spLocks/>
          </p:cNvSpPr>
          <p:nvPr userDrawn="1"/>
        </p:nvSpPr>
        <p:spPr bwMode="white">
          <a:xfrm>
            <a:off x="569911" y="3384610"/>
            <a:ext cx="8193024" cy="615553"/>
          </a:xfrm>
          <a:prstGeom prst="rect">
            <a:avLst/>
          </a:prstGeom>
          <a:noFill/>
        </p:spPr>
        <p:txBody>
          <a:bodyPr vert="horz" wrap="square" lIns="0" tIns="0" rIns="0" bIns="0" rtlCol="0" anchor="b" anchorCtr="0">
            <a:spAutoFit/>
          </a:bodyPr>
          <a:lstStyle>
            <a:lvl1pPr algn="l" defTabSz="932742" rtl="0" eaLnBrk="1" latinLnBrk="0" hangingPunct="1">
              <a:lnSpc>
                <a:spcPct val="100000"/>
              </a:lnSpc>
              <a:spcBef>
                <a:spcPct val="0"/>
              </a:spcBef>
              <a:buNone/>
              <a:defRPr lang="en-US" sz="4000" b="0" i="0" kern="1200" cap="none" spc="-50" baseline="0">
                <a:ln w="3175">
                  <a:noFill/>
                </a:ln>
                <a:solidFill>
                  <a:schemeClr val="accent1"/>
                </a:solidFill>
                <a:effectLst/>
                <a:latin typeface="+mj-lt"/>
                <a:ea typeface="+mn-ea"/>
                <a:cs typeface="Segoe UI" panose="020B0502040204020203" pitchFamily="34" charset="0"/>
              </a:defRPr>
            </a:lvl1pPr>
          </a:lstStyle>
          <a:p>
            <a:r>
              <a:rPr lang="en-US"/>
              <a:t>Thank you</a:t>
            </a:r>
          </a:p>
        </p:txBody>
      </p:sp>
    </p:spTree>
    <p:extLst>
      <p:ext uri="{BB962C8B-B14F-4D97-AF65-F5344CB8AC3E}">
        <p14:creationId xmlns:p14="http://schemas.microsoft.com/office/powerpoint/2010/main" val="955571005"/>
      </p:ext>
    </p:extLst>
  </p:cSld>
  <p:clrMapOvr>
    <a:masterClrMapping/>
  </p:clrMapOvr>
  <p:transition>
    <p:fade/>
  </p:transition>
</p:sldLayout>
</file>

<file path=ppt/slideLayouts/slideLayout488.xml><?xml version="1.0" encoding="utf-8"?>
<p:sldLayout xmlns:a="http://schemas.openxmlformats.org/drawingml/2006/main" xmlns:r="http://schemas.openxmlformats.org/officeDocument/2006/relationships" xmlns:p="http://schemas.openxmlformats.org/presentationml/2006/main" preserve="1" userDrawn="1">
  <p:cSld name="Closing slide_with Logo">
    <p:bg>
      <p:bgPr>
        <a:solidFill>
          <a:schemeClr val="bg2"/>
        </a:solidFill>
        <a:effectLst/>
      </p:bgPr>
    </p:bg>
    <p:spTree>
      <p:nvGrpSpPr>
        <p:cNvPr id="1" name=""/>
        <p:cNvGrpSpPr/>
        <p:nvPr/>
      </p:nvGrpSpPr>
      <p:grpSpPr>
        <a:xfrm>
          <a:off x="0" y="0"/>
          <a:ext cx="0" cy="0"/>
          <a:chOff x="0" y="0"/>
          <a:chExt cx="0" cy="0"/>
        </a:xfrm>
      </p:grpSpPr>
      <p:pic>
        <p:nvPicPr>
          <p:cNvPr id="2" name="MS logo gray - EMF">
            <a:extLst>
              <a:ext uri="{FF2B5EF4-FFF2-40B4-BE49-F238E27FC236}">
                <a16:creationId xmlns:a16="http://schemas.microsoft.com/office/drawing/2014/main" id="{34855668-1A0A-E5EE-1D0F-97B30351BA0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5" name="Text Box 3"/>
          <p:cNvSpPr txBox="1">
            <a:spLocks noChangeArrowheads="1"/>
          </p:cNvSpPr>
          <p:nvPr userDrawn="1"/>
        </p:nvSpPr>
        <p:spPr bwMode="blackWhite">
          <a:xfrm>
            <a:off x="584200" y="6446520"/>
            <a:ext cx="8193024" cy="153888"/>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1000">
                <a:solidFill>
                  <a:schemeClr val="tx1"/>
                </a:solidFill>
                <a:cs typeface="Segoe UI" pitchFamily="34" charset="0"/>
              </a:rPr>
              <a:t>© Copyright Microsoft Corporation. All rights reserved. </a:t>
            </a:r>
          </a:p>
        </p:txBody>
      </p:sp>
      <p:sp>
        <p:nvSpPr>
          <p:cNvPr id="3" name="Title 1">
            <a:extLst>
              <a:ext uri="{FF2B5EF4-FFF2-40B4-BE49-F238E27FC236}">
                <a16:creationId xmlns:a16="http://schemas.microsoft.com/office/drawing/2014/main" id="{5072CE3E-C99E-C188-A13F-A0815FF096D2}"/>
              </a:ext>
            </a:extLst>
          </p:cNvPr>
          <p:cNvSpPr>
            <a:spLocks noGrp="1"/>
          </p:cNvSpPr>
          <p:nvPr>
            <p:ph type="title" hasCustomPrompt="1"/>
          </p:nvPr>
        </p:nvSpPr>
        <p:spPr>
          <a:xfrm>
            <a:off x="588262" y="-307777"/>
            <a:ext cx="8193024" cy="307777"/>
          </a:xfrm>
        </p:spPr>
        <p:txBody>
          <a:bodyPr/>
          <a:lstStyle>
            <a:lvl1pPr>
              <a:defRPr sz="2000" b="0" i="0">
                <a:solidFill>
                  <a:srgbClr val="001F2D"/>
                </a:solidFill>
                <a:latin typeface="+mj-lt"/>
                <a:cs typeface="Segoe UI Semibold" panose="020B0502040204020203" pitchFamily="34" charset="0"/>
              </a:defRPr>
            </a:lvl1pPr>
          </a:lstStyle>
          <a:p>
            <a:r>
              <a:rPr lang="en-US"/>
              <a:t>Final slide with logo</a:t>
            </a:r>
          </a:p>
        </p:txBody>
      </p:sp>
    </p:spTree>
    <p:extLst>
      <p:ext uri="{BB962C8B-B14F-4D97-AF65-F5344CB8AC3E}">
        <p14:creationId xmlns:p14="http://schemas.microsoft.com/office/powerpoint/2010/main" val="2955007648"/>
      </p:ext>
    </p:extLst>
  </p:cSld>
  <p:clrMapOvr>
    <a:overrideClrMapping bg1="lt1" tx1="dk1" bg2="lt2" tx2="dk2" accent1="accent1" accent2="accent2" accent3="accent3" accent4="accent4" accent5="accent5" accent6="accent6" hlink="hlink" folHlink="folHlink"/>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9.xml"/><Relationship Id="rId18" Type="http://schemas.openxmlformats.org/officeDocument/2006/relationships/slideLayout" Target="../slideLayouts/slideLayout34.xml"/><Relationship Id="rId26" Type="http://schemas.openxmlformats.org/officeDocument/2006/relationships/slideLayout" Target="../slideLayouts/slideLayout42.xml"/><Relationship Id="rId39" Type="http://schemas.openxmlformats.org/officeDocument/2006/relationships/slideLayout" Target="../slideLayouts/slideLayout55.xml"/><Relationship Id="rId21" Type="http://schemas.openxmlformats.org/officeDocument/2006/relationships/slideLayout" Target="../slideLayouts/slideLayout37.xml"/><Relationship Id="rId34" Type="http://schemas.openxmlformats.org/officeDocument/2006/relationships/slideLayout" Target="../slideLayouts/slideLayout50.xml"/><Relationship Id="rId42" Type="http://schemas.openxmlformats.org/officeDocument/2006/relationships/slideLayout" Target="../slideLayouts/slideLayout58.xml"/><Relationship Id="rId47" Type="http://schemas.openxmlformats.org/officeDocument/2006/relationships/theme" Target="../theme/theme2.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9" Type="http://schemas.openxmlformats.org/officeDocument/2006/relationships/slideLayout" Target="../slideLayouts/slideLayout45.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24" Type="http://schemas.openxmlformats.org/officeDocument/2006/relationships/slideLayout" Target="../slideLayouts/slideLayout40.xml"/><Relationship Id="rId32" Type="http://schemas.openxmlformats.org/officeDocument/2006/relationships/slideLayout" Target="../slideLayouts/slideLayout48.xml"/><Relationship Id="rId37" Type="http://schemas.openxmlformats.org/officeDocument/2006/relationships/slideLayout" Target="../slideLayouts/slideLayout53.xml"/><Relationship Id="rId40" Type="http://schemas.openxmlformats.org/officeDocument/2006/relationships/slideLayout" Target="../slideLayouts/slideLayout56.xml"/><Relationship Id="rId45" Type="http://schemas.openxmlformats.org/officeDocument/2006/relationships/slideLayout" Target="../slideLayouts/slideLayout61.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23" Type="http://schemas.openxmlformats.org/officeDocument/2006/relationships/slideLayout" Target="../slideLayouts/slideLayout39.xml"/><Relationship Id="rId28" Type="http://schemas.openxmlformats.org/officeDocument/2006/relationships/slideLayout" Target="../slideLayouts/slideLayout44.xml"/><Relationship Id="rId36" Type="http://schemas.openxmlformats.org/officeDocument/2006/relationships/slideLayout" Target="../slideLayouts/slideLayout52.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31" Type="http://schemas.openxmlformats.org/officeDocument/2006/relationships/slideLayout" Target="../slideLayouts/slideLayout47.xml"/><Relationship Id="rId44" Type="http://schemas.openxmlformats.org/officeDocument/2006/relationships/slideLayout" Target="../slideLayouts/slideLayout60.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slideLayout" Target="../slideLayouts/slideLayout38.xml"/><Relationship Id="rId27" Type="http://schemas.openxmlformats.org/officeDocument/2006/relationships/slideLayout" Target="../slideLayouts/slideLayout43.xml"/><Relationship Id="rId30" Type="http://schemas.openxmlformats.org/officeDocument/2006/relationships/slideLayout" Target="../slideLayouts/slideLayout46.xml"/><Relationship Id="rId35" Type="http://schemas.openxmlformats.org/officeDocument/2006/relationships/slideLayout" Target="../slideLayouts/slideLayout51.xml"/><Relationship Id="rId43" Type="http://schemas.openxmlformats.org/officeDocument/2006/relationships/slideLayout" Target="../slideLayouts/slideLayout59.xml"/><Relationship Id="rId48" Type="http://schemas.openxmlformats.org/officeDocument/2006/relationships/image" Target="../media/image3.emf"/><Relationship Id="rId8" Type="http://schemas.openxmlformats.org/officeDocument/2006/relationships/slideLayout" Target="../slideLayouts/slideLayout24.xml"/><Relationship Id="rId3" Type="http://schemas.openxmlformats.org/officeDocument/2006/relationships/slideLayout" Target="../slideLayouts/slideLayout19.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5" Type="http://schemas.openxmlformats.org/officeDocument/2006/relationships/slideLayout" Target="../slideLayouts/slideLayout41.xml"/><Relationship Id="rId33" Type="http://schemas.openxmlformats.org/officeDocument/2006/relationships/slideLayout" Target="../slideLayouts/slideLayout49.xml"/><Relationship Id="rId38" Type="http://schemas.openxmlformats.org/officeDocument/2006/relationships/slideLayout" Target="../slideLayouts/slideLayout54.xml"/><Relationship Id="rId46" Type="http://schemas.openxmlformats.org/officeDocument/2006/relationships/slideLayout" Target="../slideLayouts/slideLayout62.xml"/><Relationship Id="rId20" Type="http://schemas.openxmlformats.org/officeDocument/2006/relationships/slideLayout" Target="../slideLayouts/slideLayout36.xml"/><Relationship Id="rId41" Type="http://schemas.openxmlformats.org/officeDocument/2006/relationships/slideLayout" Target="../slideLayouts/slideLayout57.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5.xml"/><Relationship Id="rId18" Type="http://schemas.openxmlformats.org/officeDocument/2006/relationships/slideLayout" Target="../slideLayouts/slideLayout80.xml"/><Relationship Id="rId26" Type="http://schemas.openxmlformats.org/officeDocument/2006/relationships/slideLayout" Target="../slideLayouts/slideLayout88.xml"/><Relationship Id="rId39" Type="http://schemas.openxmlformats.org/officeDocument/2006/relationships/slideLayout" Target="../slideLayouts/slideLayout101.xml"/><Relationship Id="rId21" Type="http://schemas.openxmlformats.org/officeDocument/2006/relationships/slideLayout" Target="../slideLayouts/slideLayout83.xml"/><Relationship Id="rId34" Type="http://schemas.openxmlformats.org/officeDocument/2006/relationships/slideLayout" Target="../slideLayouts/slideLayout96.xml"/><Relationship Id="rId42" Type="http://schemas.openxmlformats.org/officeDocument/2006/relationships/slideLayout" Target="../slideLayouts/slideLayout104.xml"/><Relationship Id="rId47" Type="http://schemas.openxmlformats.org/officeDocument/2006/relationships/slideLayout" Target="../slideLayouts/slideLayout109.xml"/><Relationship Id="rId50" Type="http://schemas.openxmlformats.org/officeDocument/2006/relationships/slideLayout" Target="../slideLayouts/slideLayout112.xml"/><Relationship Id="rId55" Type="http://schemas.openxmlformats.org/officeDocument/2006/relationships/slideLayout" Target="../slideLayouts/slideLayout117.xml"/><Relationship Id="rId63" Type="http://schemas.openxmlformats.org/officeDocument/2006/relationships/slideLayout" Target="../slideLayouts/slideLayout125.xml"/><Relationship Id="rId7" Type="http://schemas.openxmlformats.org/officeDocument/2006/relationships/slideLayout" Target="../slideLayouts/slideLayout69.xml"/><Relationship Id="rId2" Type="http://schemas.openxmlformats.org/officeDocument/2006/relationships/slideLayout" Target="../slideLayouts/slideLayout64.xml"/><Relationship Id="rId16" Type="http://schemas.openxmlformats.org/officeDocument/2006/relationships/slideLayout" Target="../slideLayouts/slideLayout78.xml"/><Relationship Id="rId29" Type="http://schemas.openxmlformats.org/officeDocument/2006/relationships/slideLayout" Target="../slideLayouts/slideLayout91.xml"/><Relationship Id="rId11" Type="http://schemas.openxmlformats.org/officeDocument/2006/relationships/slideLayout" Target="../slideLayouts/slideLayout73.xml"/><Relationship Id="rId24" Type="http://schemas.openxmlformats.org/officeDocument/2006/relationships/slideLayout" Target="../slideLayouts/slideLayout86.xml"/><Relationship Id="rId32" Type="http://schemas.openxmlformats.org/officeDocument/2006/relationships/slideLayout" Target="../slideLayouts/slideLayout94.xml"/><Relationship Id="rId37" Type="http://schemas.openxmlformats.org/officeDocument/2006/relationships/slideLayout" Target="../slideLayouts/slideLayout99.xml"/><Relationship Id="rId40" Type="http://schemas.openxmlformats.org/officeDocument/2006/relationships/slideLayout" Target="../slideLayouts/slideLayout102.xml"/><Relationship Id="rId45" Type="http://schemas.openxmlformats.org/officeDocument/2006/relationships/slideLayout" Target="../slideLayouts/slideLayout107.xml"/><Relationship Id="rId53" Type="http://schemas.openxmlformats.org/officeDocument/2006/relationships/slideLayout" Target="../slideLayouts/slideLayout115.xml"/><Relationship Id="rId58" Type="http://schemas.openxmlformats.org/officeDocument/2006/relationships/slideLayout" Target="../slideLayouts/slideLayout120.xml"/><Relationship Id="rId5" Type="http://schemas.openxmlformats.org/officeDocument/2006/relationships/slideLayout" Target="../slideLayouts/slideLayout67.xml"/><Relationship Id="rId61" Type="http://schemas.openxmlformats.org/officeDocument/2006/relationships/slideLayout" Target="../slideLayouts/slideLayout123.xml"/><Relationship Id="rId19" Type="http://schemas.openxmlformats.org/officeDocument/2006/relationships/slideLayout" Target="../slideLayouts/slideLayout81.xml"/><Relationship Id="rId14" Type="http://schemas.openxmlformats.org/officeDocument/2006/relationships/slideLayout" Target="../slideLayouts/slideLayout76.xml"/><Relationship Id="rId22" Type="http://schemas.openxmlformats.org/officeDocument/2006/relationships/slideLayout" Target="../slideLayouts/slideLayout84.xml"/><Relationship Id="rId27" Type="http://schemas.openxmlformats.org/officeDocument/2006/relationships/slideLayout" Target="../slideLayouts/slideLayout89.xml"/><Relationship Id="rId30" Type="http://schemas.openxmlformats.org/officeDocument/2006/relationships/slideLayout" Target="../slideLayouts/slideLayout92.xml"/><Relationship Id="rId35" Type="http://schemas.openxmlformats.org/officeDocument/2006/relationships/slideLayout" Target="../slideLayouts/slideLayout97.xml"/><Relationship Id="rId43" Type="http://schemas.openxmlformats.org/officeDocument/2006/relationships/slideLayout" Target="../slideLayouts/slideLayout105.xml"/><Relationship Id="rId48" Type="http://schemas.openxmlformats.org/officeDocument/2006/relationships/slideLayout" Target="../slideLayouts/slideLayout110.xml"/><Relationship Id="rId56" Type="http://schemas.openxmlformats.org/officeDocument/2006/relationships/slideLayout" Target="../slideLayouts/slideLayout118.xml"/><Relationship Id="rId64" Type="http://schemas.openxmlformats.org/officeDocument/2006/relationships/theme" Target="../theme/theme3.xml"/><Relationship Id="rId8" Type="http://schemas.openxmlformats.org/officeDocument/2006/relationships/slideLayout" Target="../slideLayouts/slideLayout70.xml"/><Relationship Id="rId51" Type="http://schemas.openxmlformats.org/officeDocument/2006/relationships/slideLayout" Target="../slideLayouts/slideLayout113.xml"/><Relationship Id="rId3" Type="http://schemas.openxmlformats.org/officeDocument/2006/relationships/slideLayout" Target="../slideLayouts/slideLayout65.xml"/><Relationship Id="rId12" Type="http://schemas.openxmlformats.org/officeDocument/2006/relationships/slideLayout" Target="../slideLayouts/slideLayout74.xml"/><Relationship Id="rId17" Type="http://schemas.openxmlformats.org/officeDocument/2006/relationships/slideLayout" Target="../slideLayouts/slideLayout79.xml"/><Relationship Id="rId25" Type="http://schemas.openxmlformats.org/officeDocument/2006/relationships/slideLayout" Target="../slideLayouts/slideLayout87.xml"/><Relationship Id="rId33" Type="http://schemas.openxmlformats.org/officeDocument/2006/relationships/slideLayout" Target="../slideLayouts/slideLayout95.xml"/><Relationship Id="rId38" Type="http://schemas.openxmlformats.org/officeDocument/2006/relationships/slideLayout" Target="../slideLayouts/slideLayout100.xml"/><Relationship Id="rId46" Type="http://schemas.openxmlformats.org/officeDocument/2006/relationships/slideLayout" Target="../slideLayouts/slideLayout108.xml"/><Relationship Id="rId59" Type="http://schemas.openxmlformats.org/officeDocument/2006/relationships/slideLayout" Target="../slideLayouts/slideLayout121.xml"/><Relationship Id="rId20" Type="http://schemas.openxmlformats.org/officeDocument/2006/relationships/slideLayout" Target="../slideLayouts/slideLayout82.xml"/><Relationship Id="rId41" Type="http://schemas.openxmlformats.org/officeDocument/2006/relationships/slideLayout" Target="../slideLayouts/slideLayout103.xml"/><Relationship Id="rId54" Type="http://schemas.openxmlformats.org/officeDocument/2006/relationships/slideLayout" Target="../slideLayouts/slideLayout116.xml"/><Relationship Id="rId62" Type="http://schemas.openxmlformats.org/officeDocument/2006/relationships/slideLayout" Target="../slideLayouts/slideLayout12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5" Type="http://schemas.openxmlformats.org/officeDocument/2006/relationships/slideLayout" Target="../slideLayouts/slideLayout77.xml"/><Relationship Id="rId23" Type="http://schemas.openxmlformats.org/officeDocument/2006/relationships/slideLayout" Target="../slideLayouts/slideLayout85.xml"/><Relationship Id="rId28" Type="http://schemas.openxmlformats.org/officeDocument/2006/relationships/slideLayout" Target="../slideLayouts/slideLayout90.xml"/><Relationship Id="rId36" Type="http://schemas.openxmlformats.org/officeDocument/2006/relationships/slideLayout" Target="../slideLayouts/slideLayout98.xml"/><Relationship Id="rId49" Type="http://schemas.openxmlformats.org/officeDocument/2006/relationships/slideLayout" Target="../slideLayouts/slideLayout111.xml"/><Relationship Id="rId57" Type="http://schemas.openxmlformats.org/officeDocument/2006/relationships/slideLayout" Target="../slideLayouts/slideLayout119.xml"/><Relationship Id="rId10" Type="http://schemas.openxmlformats.org/officeDocument/2006/relationships/slideLayout" Target="../slideLayouts/slideLayout72.xml"/><Relationship Id="rId31" Type="http://schemas.openxmlformats.org/officeDocument/2006/relationships/slideLayout" Target="../slideLayouts/slideLayout93.xml"/><Relationship Id="rId44" Type="http://schemas.openxmlformats.org/officeDocument/2006/relationships/slideLayout" Target="../slideLayouts/slideLayout106.xml"/><Relationship Id="rId52" Type="http://schemas.openxmlformats.org/officeDocument/2006/relationships/slideLayout" Target="../slideLayouts/slideLayout114.xml"/><Relationship Id="rId60" Type="http://schemas.openxmlformats.org/officeDocument/2006/relationships/slideLayout" Target="../slideLayouts/slideLayout12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138.xml"/><Relationship Id="rId18" Type="http://schemas.openxmlformats.org/officeDocument/2006/relationships/slideLayout" Target="../slideLayouts/slideLayout143.xml"/><Relationship Id="rId26" Type="http://schemas.openxmlformats.org/officeDocument/2006/relationships/slideLayout" Target="../slideLayouts/slideLayout151.xml"/><Relationship Id="rId21" Type="http://schemas.openxmlformats.org/officeDocument/2006/relationships/slideLayout" Target="../slideLayouts/slideLayout146.xml"/><Relationship Id="rId34" Type="http://schemas.openxmlformats.org/officeDocument/2006/relationships/slideLayout" Target="../slideLayouts/slideLayout159.xml"/><Relationship Id="rId7" Type="http://schemas.openxmlformats.org/officeDocument/2006/relationships/slideLayout" Target="../slideLayouts/slideLayout132.xml"/><Relationship Id="rId12" Type="http://schemas.openxmlformats.org/officeDocument/2006/relationships/slideLayout" Target="../slideLayouts/slideLayout137.xml"/><Relationship Id="rId17" Type="http://schemas.openxmlformats.org/officeDocument/2006/relationships/slideLayout" Target="../slideLayouts/slideLayout142.xml"/><Relationship Id="rId25" Type="http://schemas.openxmlformats.org/officeDocument/2006/relationships/slideLayout" Target="../slideLayouts/slideLayout150.xml"/><Relationship Id="rId33" Type="http://schemas.openxmlformats.org/officeDocument/2006/relationships/slideLayout" Target="../slideLayouts/slideLayout158.xml"/><Relationship Id="rId2" Type="http://schemas.openxmlformats.org/officeDocument/2006/relationships/slideLayout" Target="../slideLayouts/slideLayout127.xml"/><Relationship Id="rId16" Type="http://schemas.openxmlformats.org/officeDocument/2006/relationships/slideLayout" Target="../slideLayouts/slideLayout141.xml"/><Relationship Id="rId20" Type="http://schemas.openxmlformats.org/officeDocument/2006/relationships/slideLayout" Target="../slideLayouts/slideLayout145.xml"/><Relationship Id="rId29" Type="http://schemas.openxmlformats.org/officeDocument/2006/relationships/slideLayout" Target="../slideLayouts/slideLayout154.xml"/><Relationship Id="rId1" Type="http://schemas.openxmlformats.org/officeDocument/2006/relationships/slideLayout" Target="../slideLayouts/slideLayout126.xml"/><Relationship Id="rId6" Type="http://schemas.openxmlformats.org/officeDocument/2006/relationships/slideLayout" Target="../slideLayouts/slideLayout131.xml"/><Relationship Id="rId11" Type="http://schemas.openxmlformats.org/officeDocument/2006/relationships/slideLayout" Target="../slideLayouts/slideLayout136.xml"/><Relationship Id="rId24" Type="http://schemas.openxmlformats.org/officeDocument/2006/relationships/slideLayout" Target="../slideLayouts/slideLayout149.xml"/><Relationship Id="rId32" Type="http://schemas.openxmlformats.org/officeDocument/2006/relationships/slideLayout" Target="../slideLayouts/slideLayout157.xml"/><Relationship Id="rId37" Type="http://schemas.openxmlformats.org/officeDocument/2006/relationships/image" Target="../media/image3.emf"/><Relationship Id="rId5" Type="http://schemas.openxmlformats.org/officeDocument/2006/relationships/slideLayout" Target="../slideLayouts/slideLayout130.xml"/><Relationship Id="rId15" Type="http://schemas.openxmlformats.org/officeDocument/2006/relationships/slideLayout" Target="../slideLayouts/slideLayout140.xml"/><Relationship Id="rId23" Type="http://schemas.openxmlformats.org/officeDocument/2006/relationships/slideLayout" Target="../slideLayouts/slideLayout148.xml"/><Relationship Id="rId28" Type="http://schemas.openxmlformats.org/officeDocument/2006/relationships/slideLayout" Target="../slideLayouts/slideLayout153.xml"/><Relationship Id="rId36" Type="http://schemas.openxmlformats.org/officeDocument/2006/relationships/theme" Target="../theme/theme4.xml"/><Relationship Id="rId10" Type="http://schemas.openxmlformats.org/officeDocument/2006/relationships/slideLayout" Target="../slideLayouts/slideLayout135.xml"/><Relationship Id="rId19" Type="http://schemas.openxmlformats.org/officeDocument/2006/relationships/slideLayout" Target="../slideLayouts/slideLayout144.xml"/><Relationship Id="rId31" Type="http://schemas.openxmlformats.org/officeDocument/2006/relationships/slideLayout" Target="../slideLayouts/slideLayout156.xml"/><Relationship Id="rId4" Type="http://schemas.openxmlformats.org/officeDocument/2006/relationships/slideLayout" Target="../slideLayouts/slideLayout129.xml"/><Relationship Id="rId9" Type="http://schemas.openxmlformats.org/officeDocument/2006/relationships/slideLayout" Target="../slideLayouts/slideLayout134.xml"/><Relationship Id="rId14" Type="http://schemas.openxmlformats.org/officeDocument/2006/relationships/slideLayout" Target="../slideLayouts/slideLayout139.xml"/><Relationship Id="rId22" Type="http://schemas.openxmlformats.org/officeDocument/2006/relationships/slideLayout" Target="../slideLayouts/slideLayout147.xml"/><Relationship Id="rId27" Type="http://schemas.openxmlformats.org/officeDocument/2006/relationships/slideLayout" Target="../slideLayouts/slideLayout152.xml"/><Relationship Id="rId30" Type="http://schemas.openxmlformats.org/officeDocument/2006/relationships/slideLayout" Target="../slideLayouts/slideLayout155.xml"/><Relationship Id="rId35" Type="http://schemas.openxmlformats.org/officeDocument/2006/relationships/slideLayout" Target="../slideLayouts/slideLayout160.xml"/><Relationship Id="rId8" Type="http://schemas.openxmlformats.org/officeDocument/2006/relationships/slideLayout" Target="../slideLayouts/slideLayout133.xml"/><Relationship Id="rId3" Type="http://schemas.openxmlformats.org/officeDocument/2006/relationships/slideLayout" Target="../slideLayouts/slideLayout128.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173.xml"/><Relationship Id="rId18" Type="http://schemas.openxmlformats.org/officeDocument/2006/relationships/slideLayout" Target="../slideLayouts/slideLayout178.xml"/><Relationship Id="rId26" Type="http://schemas.openxmlformats.org/officeDocument/2006/relationships/slideLayout" Target="../slideLayouts/slideLayout186.xml"/><Relationship Id="rId39" Type="http://schemas.openxmlformats.org/officeDocument/2006/relationships/slideLayout" Target="../slideLayouts/slideLayout199.xml"/><Relationship Id="rId21" Type="http://schemas.openxmlformats.org/officeDocument/2006/relationships/slideLayout" Target="../slideLayouts/slideLayout181.xml"/><Relationship Id="rId34" Type="http://schemas.openxmlformats.org/officeDocument/2006/relationships/slideLayout" Target="../slideLayouts/slideLayout194.xml"/><Relationship Id="rId42" Type="http://schemas.openxmlformats.org/officeDocument/2006/relationships/slideLayout" Target="../slideLayouts/slideLayout202.xml"/><Relationship Id="rId7" Type="http://schemas.openxmlformats.org/officeDocument/2006/relationships/slideLayout" Target="../slideLayouts/slideLayout167.xml"/><Relationship Id="rId2" Type="http://schemas.openxmlformats.org/officeDocument/2006/relationships/slideLayout" Target="../slideLayouts/slideLayout162.xml"/><Relationship Id="rId16" Type="http://schemas.openxmlformats.org/officeDocument/2006/relationships/slideLayout" Target="../slideLayouts/slideLayout176.xml"/><Relationship Id="rId29" Type="http://schemas.openxmlformats.org/officeDocument/2006/relationships/slideLayout" Target="../slideLayouts/slideLayout189.xml"/><Relationship Id="rId1" Type="http://schemas.openxmlformats.org/officeDocument/2006/relationships/slideLayout" Target="../slideLayouts/slideLayout161.xml"/><Relationship Id="rId6" Type="http://schemas.openxmlformats.org/officeDocument/2006/relationships/slideLayout" Target="../slideLayouts/slideLayout166.xml"/><Relationship Id="rId11" Type="http://schemas.openxmlformats.org/officeDocument/2006/relationships/slideLayout" Target="../slideLayouts/slideLayout171.xml"/><Relationship Id="rId24" Type="http://schemas.openxmlformats.org/officeDocument/2006/relationships/slideLayout" Target="../slideLayouts/slideLayout184.xml"/><Relationship Id="rId32" Type="http://schemas.openxmlformats.org/officeDocument/2006/relationships/slideLayout" Target="../slideLayouts/slideLayout192.xml"/><Relationship Id="rId37" Type="http://schemas.openxmlformats.org/officeDocument/2006/relationships/slideLayout" Target="../slideLayouts/slideLayout197.xml"/><Relationship Id="rId40" Type="http://schemas.openxmlformats.org/officeDocument/2006/relationships/slideLayout" Target="../slideLayouts/slideLayout200.xml"/><Relationship Id="rId45" Type="http://schemas.openxmlformats.org/officeDocument/2006/relationships/theme" Target="../theme/theme5.xml"/><Relationship Id="rId5" Type="http://schemas.openxmlformats.org/officeDocument/2006/relationships/slideLayout" Target="../slideLayouts/slideLayout165.xml"/><Relationship Id="rId15" Type="http://schemas.openxmlformats.org/officeDocument/2006/relationships/slideLayout" Target="../slideLayouts/slideLayout175.xml"/><Relationship Id="rId23" Type="http://schemas.openxmlformats.org/officeDocument/2006/relationships/slideLayout" Target="../slideLayouts/slideLayout183.xml"/><Relationship Id="rId28" Type="http://schemas.openxmlformats.org/officeDocument/2006/relationships/slideLayout" Target="../slideLayouts/slideLayout188.xml"/><Relationship Id="rId36" Type="http://schemas.openxmlformats.org/officeDocument/2006/relationships/slideLayout" Target="../slideLayouts/slideLayout196.xml"/><Relationship Id="rId10" Type="http://schemas.openxmlformats.org/officeDocument/2006/relationships/slideLayout" Target="../slideLayouts/slideLayout170.xml"/><Relationship Id="rId19" Type="http://schemas.openxmlformats.org/officeDocument/2006/relationships/slideLayout" Target="../slideLayouts/slideLayout179.xml"/><Relationship Id="rId31" Type="http://schemas.openxmlformats.org/officeDocument/2006/relationships/slideLayout" Target="../slideLayouts/slideLayout191.xml"/><Relationship Id="rId44" Type="http://schemas.openxmlformats.org/officeDocument/2006/relationships/slideLayout" Target="../slideLayouts/slideLayout204.xml"/><Relationship Id="rId4" Type="http://schemas.openxmlformats.org/officeDocument/2006/relationships/slideLayout" Target="../slideLayouts/slideLayout164.xml"/><Relationship Id="rId9" Type="http://schemas.openxmlformats.org/officeDocument/2006/relationships/slideLayout" Target="../slideLayouts/slideLayout169.xml"/><Relationship Id="rId14" Type="http://schemas.openxmlformats.org/officeDocument/2006/relationships/slideLayout" Target="../slideLayouts/slideLayout174.xml"/><Relationship Id="rId22" Type="http://schemas.openxmlformats.org/officeDocument/2006/relationships/slideLayout" Target="../slideLayouts/slideLayout182.xml"/><Relationship Id="rId27" Type="http://schemas.openxmlformats.org/officeDocument/2006/relationships/slideLayout" Target="../slideLayouts/slideLayout187.xml"/><Relationship Id="rId30" Type="http://schemas.openxmlformats.org/officeDocument/2006/relationships/slideLayout" Target="../slideLayouts/slideLayout190.xml"/><Relationship Id="rId35" Type="http://schemas.openxmlformats.org/officeDocument/2006/relationships/slideLayout" Target="../slideLayouts/slideLayout195.xml"/><Relationship Id="rId43" Type="http://schemas.openxmlformats.org/officeDocument/2006/relationships/slideLayout" Target="../slideLayouts/slideLayout203.xml"/><Relationship Id="rId8" Type="http://schemas.openxmlformats.org/officeDocument/2006/relationships/slideLayout" Target="../slideLayouts/slideLayout168.xml"/><Relationship Id="rId3" Type="http://schemas.openxmlformats.org/officeDocument/2006/relationships/slideLayout" Target="../slideLayouts/slideLayout163.xml"/><Relationship Id="rId12" Type="http://schemas.openxmlformats.org/officeDocument/2006/relationships/slideLayout" Target="../slideLayouts/slideLayout172.xml"/><Relationship Id="rId17" Type="http://schemas.openxmlformats.org/officeDocument/2006/relationships/slideLayout" Target="../slideLayouts/slideLayout177.xml"/><Relationship Id="rId25" Type="http://schemas.openxmlformats.org/officeDocument/2006/relationships/slideLayout" Target="../slideLayouts/slideLayout185.xml"/><Relationship Id="rId33" Type="http://schemas.openxmlformats.org/officeDocument/2006/relationships/slideLayout" Target="../slideLayouts/slideLayout193.xml"/><Relationship Id="rId38" Type="http://schemas.openxmlformats.org/officeDocument/2006/relationships/slideLayout" Target="../slideLayouts/slideLayout198.xml"/><Relationship Id="rId20" Type="http://schemas.openxmlformats.org/officeDocument/2006/relationships/slideLayout" Target="../slideLayouts/slideLayout180.xml"/><Relationship Id="rId41" Type="http://schemas.openxmlformats.org/officeDocument/2006/relationships/slideLayout" Target="../slideLayouts/slideLayout201.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12.xml"/><Relationship Id="rId13" Type="http://schemas.openxmlformats.org/officeDocument/2006/relationships/slideLayout" Target="../slideLayouts/slideLayout217.xml"/><Relationship Id="rId18" Type="http://schemas.openxmlformats.org/officeDocument/2006/relationships/image" Target="../media/image90.svg"/><Relationship Id="rId3" Type="http://schemas.openxmlformats.org/officeDocument/2006/relationships/slideLayout" Target="../slideLayouts/slideLayout207.xml"/><Relationship Id="rId7" Type="http://schemas.openxmlformats.org/officeDocument/2006/relationships/slideLayout" Target="../slideLayouts/slideLayout211.xml"/><Relationship Id="rId12" Type="http://schemas.openxmlformats.org/officeDocument/2006/relationships/slideLayout" Target="../slideLayouts/slideLayout216.xml"/><Relationship Id="rId17" Type="http://schemas.openxmlformats.org/officeDocument/2006/relationships/theme" Target="../theme/theme6.xml"/><Relationship Id="rId2" Type="http://schemas.openxmlformats.org/officeDocument/2006/relationships/slideLayout" Target="../slideLayouts/slideLayout206.xml"/><Relationship Id="rId16" Type="http://schemas.openxmlformats.org/officeDocument/2006/relationships/slideLayout" Target="../slideLayouts/slideLayout220.xml"/><Relationship Id="rId1" Type="http://schemas.openxmlformats.org/officeDocument/2006/relationships/slideLayout" Target="../slideLayouts/slideLayout205.xml"/><Relationship Id="rId6" Type="http://schemas.openxmlformats.org/officeDocument/2006/relationships/slideLayout" Target="../slideLayouts/slideLayout210.xml"/><Relationship Id="rId11" Type="http://schemas.openxmlformats.org/officeDocument/2006/relationships/slideLayout" Target="../slideLayouts/slideLayout215.xml"/><Relationship Id="rId5" Type="http://schemas.openxmlformats.org/officeDocument/2006/relationships/slideLayout" Target="../slideLayouts/slideLayout209.xml"/><Relationship Id="rId15" Type="http://schemas.openxmlformats.org/officeDocument/2006/relationships/slideLayout" Target="../slideLayouts/slideLayout219.xml"/><Relationship Id="rId10" Type="http://schemas.openxmlformats.org/officeDocument/2006/relationships/slideLayout" Target="../slideLayouts/slideLayout214.xml"/><Relationship Id="rId4" Type="http://schemas.openxmlformats.org/officeDocument/2006/relationships/slideLayout" Target="../slideLayouts/slideLayout208.xml"/><Relationship Id="rId9" Type="http://schemas.openxmlformats.org/officeDocument/2006/relationships/slideLayout" Target="../slideLayouts/slideLayout213.xml"/><Relationship Id="rId14" Type="http://schemas.openxmlformats.org/officeDocument/2006/relationships/slideLayout" Target="../slideLayouts/slideLayout218.xml"/></Relationships>
</file>

<file path=ppt/slideMasters/_rels/slideMaster7.xml.rels><?xml version="1.0" encoding="UTF-8" standalone="yes"?>
<Relationships xmlns="http://schemas.openxmlformats.org/package/2006/relationships"><Relationship Id="rId13" Type="http://schemas.openxmlformats.org/officeDocument/2006/relationships/slideLayout" Target="../slideLayouts/slideLayout233.xml"/><Relationship Id="rId18" Type="http://schemas.openxmlformats.org/officeDocument/2006/relationships/slideLayout" Target="../slideLayouts/slideLayout238.xml"/><Relationship Id="rId26" Type="http://schemas.openxmlformats.org/officeDocument/2006/relationships/slideLayout" Target="../slideLayouts/slideLayout246.xml"/><Relationship Id="rId3" Type="http://schemas.openxmlformats.org/officeDocument/2006/relationships/slideLayout" Target="../slideLayouts/slideLayout223.xml"/><Relationship Id="rId21" Type="http://schemas.openxmlformats.org/officeDocument/2006/relationships/slideLayout" Target="../slideLayouts/slideLayout241.xml"/><Relationship Id="rId34" Type="http://schemas.openxmlformats.org/officeDocument/2006/relationships/image" Target="../media/image93.emf"/><Relationship Id="rId7" Type="http://schemas.openxmlformats.org/officeDocument/2006/relationships/slideLayout" Target="../slideLayouts/slideLayout227.xml"/><Relationship Id="rId12" Type="http://schemas.openxmlformats.org/officeDocument/2006/relationships/slideLayout" Target="../slideLayouts/slideLayout232.xml"/><Relationship Id="rId17" Type="http://schemas.openxmlformats.org/officeDocument/2006/relationships/slideLayout" Target="../slideLayouts/slideLayout237.xml"/><Relationship Id="rId25" Type="http://schemas.openxmlformats.org/officeDocument/2006/relationships/slideLayout" Target="../slideLayouts/slideLayout245.xml"/><Relationship Id="rId33" Type="http://schemas.openxmlformats.org/officeDocument/2006/relationships/theme" Target="../theme/theme7.xml"/><Relationship Id="rId2" Type="http://schemas.openxmlformats.org/officeDocument/2006/relationships/slideLayout" Target="../slideLayouts/slideLayout222.xml"/><Relationship Id="rId16" Type="http://schemas.openxmlformats.org/officeDocument/2006/relationships/slideLayout" Target="../slideLayouts/slideLayout236.xml"/><Relationship Id="rId20" Type="http://schemas.openxmlformats.org/officeDocument/2006/relationships/slideLayout" Target="../slideLayouts/slideLayout240.xml"/><Relationship Id="rId29" Type="http://schemas.openxmlformats.org/officeDocument/2006/relationships/slideLayout" Target="../slideLayouts/slideLayout249.xml"/><Relationship Id="rId1" Type="http://schemas.openxmlformats.org/officeDocument/2006/relationships/slideLayout" Target="../slideLayouts/slideLayout221.xml"/><Relationship Id="rId6" Type="http://schemas.openxmlformats.org/officeDocument/2006/relationships/slideLayout" Target="../slideLayouts/slideLayout226.xml"/><Relationship Id="rId11" Type="http://schemas.openxmlformats.org/officeDocument/2006/relationships/slideLayout" Target="../slideLayouts/slideLayout231.xml"/><Relationship Id="rId24" Type="http://schemas.openxmlformats.org/officeDocument/2006/relationships/slideLayout" Target="../slideLayouts/slideLayout244.xml"/><Relationship Id="rId32" Type="http://schemas.openxmlformats.org/officeDocument/2006/relationships/slideLayout" Target="../slideLayouts/slideLayout252.xml"/><Relationship Id="rId5" Type="http://schemas.openxmlformats.org/officeDocument/2006/relationships/slideLayout" Target="../slideLayouts/slideLayout225.xml"/><Relationship Id="rId15" Type="http://schemas.openxmlformats.org/officeDocument/2006/relationships/slideLayout" Target="../slideLayouts/slideLayout235.xml"/><Relationship Id="rId23" Type="http://schemas.openxmlformats.org/officeDocument/2006/relationships/slideLayout" Target="../slideLayouts/slideLayout243.xml"/><Relationship Id="rId28" Type="http://schemas.openxmlformats.org/officeDocument/2006/relationships/slideLayout" Target="../slideLayouts/slideLayout248.xml"/><Relationship Id="rId10" Type="http://schemas.openxmlformats.org/officeDocument/2006/relationships/slideLayout" Target="../slideLayouts/slideLayout230.xml"/><Relationship Id="rId19" Type="http://schemas.openxmlformats.org/officeDocument/2006/relationships/slideLayout" Target="../slideLayouts/slideLayout239.xml"/><Relationship Id="rId31" Type="http://schemas.openxmlformats.org/officeDocument/2006/relationships/slideLayout" Target="../slideLayouts/slideLayout251.xml"/><Relationship Id="rId4" Type="http://schemas.openxmlformats.org/officeDocument/2006/relationships/slideLayout" Target="../slideLayouts/slideLayout224.xml"/><Relationship Id="rId9" Type="http://schemas.openxmlformats.org/officeDocument/2006/relationships/slideLayout" Target="../slideLayouts/slideLayout229.xml"/><Relationship Id="rId14" Type="http://schemas.openxmlformats.org/officeDocument/2006/relationships/slideLayout" Target="../slideLayouts/slideLayout234.xml"/><Relationship Id="rId22" Type="http://schemas.openxmlformats.org/officeDocument/2006/relationships/slideLayout" Target="../slideLayouts/slideLayout242.xml"/><Relationship Id="rId27" Type="http://schemas.openxmlformats.org/officeDocument/2006/relationships/slideLayout" Target="../slideLayouts/slideLayout247.xml"/><Relationship Id="rId30" Type="http://schemas.openxmlformats.org/officeDocument/2006/relationships/slideLayout" Target="../slideLayouts/slideLayout250.xml"/><Relationship Id="rId8" Type="http://schemas.openxmlformats.org/officeDocument/2006/relationships/slideLayout" Target="../slideLayouts/slideLayout228.xml"/></Relationships>
</file>

<file path=ppt/slideMasters/_rels/slideMaster8.xml.rels><?xml version="1.0" encoding="UTF-8" standalone="yes"?>
<Relationships xmlns="http://schemas.openxmlformats.org/package/2006/relationships"><Relationship Id="rId13" Type="http://schemas.openxmlformats.org/officeDocument/2006/relationships/slideLayout" Target="../slideLayouts/slideLayout265.xml"/><Relationship Id="rId18" Type="http://schemas.openxmlformats.org/officeDocument/2006/relationships/slideLayout" Target="../slideLayouts/slideLayout270.xml"/><Relationship Id="rId26" Type="http://schemas.openxmlformats.org/officeDocument/2006/relationships/slideLayout" Target="../slideLayouts/slideLayout278.xml"/><Relationship Id="rId39" Type="http://schemas.openxmlformats.org/officeDocument/2006/relationships/slideLayout" Target="../slideLayouts/slideLayout291.xml"/><Relationship Id="rId21" Type="http://schemas.openxmlformats.org/officeDocument/2006/relationships/slideLayout" Target="../slideLayouts/slideLayout273.xml"/><Relationship Id="rId34" Type="http://schemas.openxmlformats.org/officeDocument/2006/relationships/slideLayout" Target="../slideLayouts/slideLayout286.xml"/><Relationship Id="rId42" Type="http://schemas.openxmlformats.org/officeDocument/2006/relationships/slideLayout" Target="../slideLayouts/slideLayout294.xml"/><Relationship Id="rId47" Type="http://schemas.openxmlformats.org/officeDocument/2006/relationships/slideLayout" Target="../slideLayouts/slideLayout299.xml"/><Relationship Id="rId50" Type="http://schemas.openxmlformats.org/officeDocument/2006/relationships/image" Target="../media/image90.svg"/><Relationship Id="rId7" Type="http://schemas.openxmlformats.org/officeDocument/2006/relationships/slideLayout" Target="../slideLayouts/slideLayout259.xml"/><Relationship Id="rId2" Type="http://schemas.openxmlformats.org/officeDocument/2006/relationships/slideLayout" Target="../slideLayouts/slideLayout254.xml"/><Relationship Id="rId16" Type="http://schemas.openxmlformats.org/officeDocument/2006/relationships/slideLayout" Target="../slideLayouts/slideLayout268.xml"/><Relationship Id="rId29" Type="http://schemas.openxmlformats.org/officeDocument/2006/relationships/slideLayout" Target="../slideLayouts/slideLayout281.xml"/><Relationship Id="rId11" Type="http://schemas.openxmlformats.org/officeDocument/2006/relationships/slideLayout" Target="../slideLayouts/slideLayout263.xml"/><Relationship Id="rId24" Type="http://schemas.openxmlformats.org/officeDocument/2006/relationships/slideLayout" Target="../slideLayouts/slideLayout276.xml"/><Relationship Id="rId32" Type="http://schemas.openxmlformats.org/officeDocument/2006/relationships/slideLayout" Target="../slideLayouts/slideLayout284.xml"/><Relationship Id="rId37" Type="http://schemas.openxmlformats.org/officeDocument/2006/relationships/slideLayout" Target="../slideLayouts/slideLayout289.xml"/><Relationship Id="rId40" Type="http://schemas.openxmlformats.org/officeDocument/2006/relationships/slideLayout" Target="../slideLayouts/slideLayout292.xml"/><Relationship Id="rId45" Type="http://schemas.openxmlformats.org/officeDocument/2006/relationships/slideLayout" Target="../slideLayouts/slideLayout297.xml"/><Relationship Id="rId5" Type="http://schemas.openxmlformats.org/officeDocument/2006/relationships/slideLayout" Target="../slideLayouts/slideLayout257.xml"/><Relationship Id="rId15" Type="http://schemas.openxmlformats.org/officeDocument/2006/relationships/slideLayout" Target="../slideLayouts/slideLayout267.xml"/><Relationship Id="rId23" Type="http://schemas.openxmlformats.org/officeDocument/2006/relationships/slideLayout" Target="../slideLayouts/slideLayout275.xml"/><Relationship Id="rId28" Type="http://schemas.openxmlformats.org/officeDocument/2006/relationships/slideLayout" Target="../slideLayouts/slideLayout280.xml"/><Relationship Id="rId36" Type="http://schemas.openxmlformats.org/officeDocument/2006/relationships/slideLayout" Target="../slideLayouts/slideLayout288.xml"/><Relationship Id="rId49" Type="http://schemas.openxmlformats.org/officeDocument/2006/relationships/theme" Target="../theme/theme8.xml"/><Relationship Id="rId10" Type="http://schemas.openxmlformats.org/officeDocument/2006/relationships/slideLayout" Target="../slideLayouts/slideLayout262.xml"/><Relationship Id="rId19" Type="http://schemas.openxmlformats.org/officeDocument/2006/relationships/slideLayout" Target="../slideLayouts/slideLayout271.xml"/><Relationship Id="rId31" Type="http://schemas.openxmlformats.org/officeDocument/2006/relationships/slideLayout" Target="../slideLayouts/slideLayout283.xml"/><Relationship Id="rId44" Type="http://schemas.openxmlformats.org/officeDocument/2006/relationships/slideLayout" Target="../slideLayouts/slideLayout296.xml"/><Relationship Id="rId4" Type="http://schemas.openxmlformats.org/officeDocument/2006/relationships/slideLayout" Target="../slideLayouts/slideLayout256.xml"/><Relationship Id="rId9" Type="http://schemas.openxmlformats.org/officeDocument/2006/relationships/slideLayout" Target="../slideLayouts/slideLayout261.xml"/><Relationship Id="rId14" Type="http://schemas.openxmlformats.org/officeDocument/2006/relationships/slideLayout" Target="../slideLayouts/slideLayout266.xml"/><Relationship Id="rId22" Type="http://schemas.openxmlformats.org/officeDocument/2006/relationships/slideLayout" Target="../slideLayouts/slideLayout274.xml"/><Relationship Id="rId27" Type="http://schemas.openxmlformats.org/officeDocument/2006/relationships/slideLayout" Target="../slideLayouts/slideLayout279.xml"/><Relationship Id="rId30" Type="http://schemas.openxmlformats.org/officeDocument/2006/relationships/slideLayout" Target="../slideLayouts/slideLayout282.xml"/><Relationship Id="rId35" Type="http://schemas.openxmlformats.org/officeDocument/2006/relationships/slideLayout" Target="../slideLayouts/slideLayout287.xml"/><Relationship Id="rId43" Type="http://schemas.openxmlformats.org/officeDocument/2006/relationships/slideLayout" Target="../slideLayouts/slideLayout295.xml"/><Relationship Id="rId48" Type="http://schemas.openxmlformats.org/officeDocument/2006/relationships/slideLayout" Target="../slideLayouts/slideLayout300.xml"/><Relationship Id="rId8" Type="http://schemas.openxmlformats.org/officeDocument/2006/relationships/slideLayout" Target="../slideLayouts/slideLayout260.xml"/><Relationship Id="rId3" Type="http://schemas.openxmlformats.org/officeDocument/2006/relationships/slideLayout" Target="../slideLayouts/slideLayout255.xml"/><Relationship Id="rId12" Type="http://schemas.openxmlformats.org/officeDocument/2006/relationships/slideLayout" Target="../slideLayouts/slideLayout264.xml"/><Relationship Id="rId17" Type="http://schemas.openxmlformats.org/officeDocument/2006/relationships/slideLayout" Target="../slideLayouts/slideLayout269.xml"/><Relationship Id="rId25" Type="http://schemas.openxmlformats.org/officeDocument/2006/relationships/slideLayout" Target="../slideLayouts/slideLayout277.xml"/><Relationship Id="rId33" Type="http://schemas.openxmlformats.org/officeDocument/2006/relationships/slideLayout" Target="../slideLayouts/slideLayout285.xml"/><Relationship Id="rId38" Type="http://schemas.openxmlformats.org/officeDocument/2006/relationships/slideLayout" Target="../slideLayouts/slideLayout290.xml"/><Relationship Id="rId46" Type="http://schemas.openxmlformats.org/officeDocument/2006/relationships/slideLayout" Target="../slideLayouts/slideLayout298.xml"/><Relationship Id="rId20" Type="http://schemas.openxmlformats.org/officeDocument/2006/relationships/slideLayout" Target="../slideLayouts/slideLayout272.xml"/><Relationship Id="rId41" Type="http://schemas.openxmlformats.org/officeDocument/2006/relationships/slideLayout" Target="../slideLayouts/slideLayout293.xml"/><Relationship Id="rId1" Type="http://schemas.openxmlformats.org/officeDocument/2006/relationships/slideLayout" Target="../slideLayouts/slideLayout253.xml"/><Relationship Id="rId6" Type="http://schemas.openxmlformats.org/officeDocument/2006/relationships/slideLayout" Target="../slideLayouts/slideLayout25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308.xml"/><Relationship Id="rId3" Type="http://schemas.openxmlformats.org/officeDocument/2006/relationships/slideLayout" Target="../slideLayouts/slideLayout303.xml"/><Relationship Id="rId7" Type="http://schemas.openxmlformats.org/officeDocument/2006/relationships/slideLayout" Target="../slideLayouts/slideLayout307.xml"/><Relationship Id="rId12" Type="http://schemas.openxmlformats.org/officeDocument/2006/relationships/theme" Target="../theme/theme9.xml"/><Relationship Id="rId2" Type="http://schemas.openxmlformats.org/officeDocument/2006/relationships/slideLayout" Target="../slideLayouts/slideLayout302.xml"/><Relationship Id="rId1" Type="http://schemas.openxmlformats.org/officeDocument/2006/relationships/slideLayout" Target="../slideLayouts/slideLayout301.xml"/><Relationship Id="rId6" Type="http://schemas.openxmlformats.org/officeDocument/2006/relationships/slideLayout" Target="../slideLayouts/slideLayout306.xml"/><Relationship Id="rId11" Type="http://schemas.openxmlformats.org/officeDocument/2006/relationships/slideLayout" Target="../slideLayouts/slideLayout311.xml"/><Relationship Id="rId5" Type="http://schemas.openxmlformats.org/officeDocument/2006/relationships/slideLayout" Target="../slideLayouts/slideLayout305.xml"/><Relationship Id="rId10" Type="http://schemas.openxmlformats.org/officeDocument/2006/relationships/slideLayout" Target="../slideLayouts/slideLayout310.xml"/><Relationship Id="rId4" Type="http://schemas.openxmlformats.org/officeDocument/2006/relationships/slideLayout" Target="../slideLayouts/slideLayout304.xml"/><Relationship Id="rId9" Type="http://schemas.openxmlformats.org/officeDocument/2006/relationships/slideLayout" Target="../slideLayouts/slideLayout309.xml"/></Relationships>
</file>

<file path=ppt/slideMasters/_rels/slideMaster10.xml.rels><?xml version="1.0" encoding="UTF-8" standalone="yes"?>
<Relationships xmlns="http://schemas.openxmlformats.org/package/2006/relationships"><Relationship Id="rId13" Type="http://schemas.openxmlformats.org/officeDocument/2006/relationships/slideLayout" Target="../slideLayouts/slideLayout324.xml"/><Relationship Id="rId18" Type="http://schemas.openxmlformats.org/officeDocument/2006/relationships/slideLayout" Target="../slideLayouts/slideLayout329.xml"/><Relationship Id="rId26" Type="http://schemas.openxmlformats.org/officeDocument/2006/relationships/slideLayout" Target="../slideLayouts/slideLayout337.xml"/><Relationship Id="rId21" Type="http://schemas.openxmlformats.org/officeDocument/2006/relationships/slideLayout" Target="../slideLayouts/slideLayout332.xml"/><Relationship Id="rId34" Type="http://schemas.openxmlformats.org/officeDocument/2006/relationships/slideLayout" Target="../slideLayouts/slideLayout345.xml"/><Relationship Id="rId7" Type="http://schemas.openxmlformats.org/officeDocument/2006/relationships/slideLayout" Target="../slideLayouts/slideLayout318.xml"/><Relationship Id="rId12" Type="http://schemas.openxmlformats.org/officeDocument/2006/relationships/slideLayout" Target="../slideLayouts/slideLayout323.xml"/><Relationship Id="rId17" Type="http://schemas.openxmlformats.org/officeDocument/2006/relationships/slideLayout" Target="../slideLayouts/slideLayout328.xml"/><Relationship Id="rId25" Type="http://schemas.openxmlformats.org/officeDocument/2006/relationships/slideLayout" Target="../slideLayouts/slideLayout336.xml"/><Relationship Id="rId33" Type="http://schemas.openxmlformats.org/officeDocument/2006/relationships/slideLayout" Target="../slideLayouts/slideLayout344.xml"/><Relationship Id="rId38" Type="http://schemas.openxmlformats.org/officeDocument/2006/relationships/image" Target="../media/image3.emf"/><Relationship Id="rId2" Type="http://schemas.openxmlformats.org/officeDocument/2006/relationships/slideLayout" Target="../slideLayouts/slideLayout313.xml"/><Relationship Id="rId16" Type="http://schemas.openxmlformats.org/officeDocument/2006/relationships/slideLayout" Target="../slideLayouts/slideLayout327.xml"/><Relationship Id="rId20" Type="http://schemas.openxmlformats.org/officeDocument/2006/relationships/slideLayout" Target="../slideLayouts/slideLayout331.xml"/><Relationship Id="rId29" Type="http://schemas.openxmlformats.org/officeDocument/2006/relationships/slideLayout" Target="../slideLayouts/slideLayout340.xml"/><Relationship Id="rId1" Type="http://schemas.openxmlformats.org/officeDocument/2006/relationships/slideLayout" Target="../slideLayouts/slideLayout312.xml"/><Relationship Id="rId6" Type="http://schemas.openxmlformats.org/officeDocument/2006/relationships/slideLayout" Target="../slideLayouts/slideLayout317.xml"/><Relationship Id="rId11" Type="http://schemas.openxmlformats.org/officeDocument/2006/relationships/slideLayout" Target="../slideLayouts/slideLayout322.xml"/><Relationship Id="rId24" Type="http://schemas.openxmlformats.org/officeDocument/2006/relationships/slideLayout" Target="../slideLayouts/slideLayout335.xml"/><Relationship Id="rId32" Type="http://schemas.openxmlformats.org/officeDocument/2006/relationships/slideLayout" Target="../slideLayouts/slideLayout343.xml"/><Relationship Id="rId37" Type="http://schemas.openxmlformats.org/officeDocument/2006/relationships/theme" Target="../theme/theme10.xml"/><Relationship Id="rId5" Type="http://schemas.openxmlformats.org/officeDocument/2006/relationships/slideLayout" Target="../slideLayouts/slideLayout316.xml"/><Relationship Id="rId15" Type="http://schemas.openxmlformats.org/officeDocument/2006/relationships/slideLayout" Target="../slideLayouts/slideLayout326.xml"/><Relationship Id="rId23" Type="http://schemas.openxmlformats.org/officeDocument/2006/relationships/slideLayout" Target="../slideLayouts/slideLayout334.xml"/><Relationship Id="rId28" Type="http://schemas.openxmlformats.org/officeDocument/2006/relationships/slideLayout" Target="../slideLayouts/slideLayout339.xml"/><Relationship Id="rId36" Type="http://schemas.openxmlformats.org/officeDocument/2006/relationships/slideLayout" Target="../slideLayouts/slideLayout347.xml"/><Relationship Id="rId10" Type="http://schemas.openxmlformats.org/officeDocument/2006/relationships/slideLayout" Target="../slideLayouts/slideLayout321.xml"/><Relationship Id="rId19" Type="http://schemas.openxmlformats.org/officeDocument/2006/relationships/slideLayout" Target="../slideLayouts/slideLayout330.xml"/><Relationship Id="rId31" Type="http://schemas.openxmlformats.org/officeDocument/2006/relationships/slideLayout" Target="../slideLayouts/slideLayout342.xml"/><Relationship Id="rId4" Type="http://schemas.openxmlformats.org/officeDocument/2006/relationships/slideLayout" Target="../slideLayouts/slideLayout315.xml"/><Relationship Id="rId9" Type="http://schemas.openxmlformats.org/officeDocument/2006/relationships/slideLayout" Target="../slideLayouts/slideLayout320.xml"/><Relationship Id="rId14" Type="http://schemas.openxmlformats.org/officeDocument/2006/relationships/slideLayout" Target="../slideLayouts/slideLayout325.xml"/><Relationship Id="rId22" Type="http://schemas.openxmlformats.org/officeDocument/2006/relationships/slideLayout" Target="../slideLayouts/slideLayout333.xml"/><Relationship Id="rId27" Type="http://schemas.openxmlformats.org/officeDocument/2006/relationships/slideLayout" Target="../slideLayouts/slideLayout338.xml"/><Relationship Id="rId30" Type="http://schemas.openxmlformats.org/officeDocument/2006/relationships/slideLayout" Target="../slideLayouts/slideLayout341.xml"/><Relationship Id="rId35" Type="http://schemas.openxmlformats.org/officeDocument/2006/relationships/slideLayout" Target="../slideLayouts/slideLayout346.xml"/><Relationship Id="rId8" Type="http://schemas.openxmlformats.org/officeDocument/2006/relationships/slideLayout" Target="../slideLayouts/slideLayout319.xml"/><Relationship Id="rId3" Type="http://schemas.openxmlformats.org/officeDocument/2006/relationships/slideLayout" Target="../slideLayouts/slideLayout314.xml"/></Relationships>
</file>

<file path=ppt/slideMasters/_rels/slideMaster11.xml.rels><?xml version="1.0" encoding="UTF-8" standalone="yes"?>
<Relationships xmlns="http://schemas.openxmlformats.org/package/2006/relationships"><Relationship Id="rId13" Type="http://schemas.openxmlformats.org/officeDocument/2006/relationships/slideLayout" Target="../slideLayouts/slideLayout360.xml"/><Relationship Id="rId18" Type="http://schemas.openxmlformats.org/officeDocument/2006/relationships/slideLayout" Target="../slideLayouts/slideLayout365.xml"/><Relationship Id="rId26" Type="http://schemas.openxmlformats.org/officeDocument/2006/relationships/slideLayout" Target="../slideLayouts/slideLayout373.xml"/><Relationship Id="rId39" Type="http://schemas.openxmlformats.org/officeDocument/2006/relationships/slideLayout" Target="../slideLayouts/slideLayout386.xml"/><Relationship Id="rId21" Type="http://schemas.openxmlformats.org/officeDocument/2006/relationships/slideLayout" Target="../slideLayouts/slideLayout368.xml"/><Relationship Id="rId34" Type="http://schemas.openxmlformats.org/officeDocument/2006/relationships/slideLayout" Target="../slideLayouts/slideLayout381.xml"/><Relationship Id="rId42" Type="http://schemas.openxmlformats.org/officeDocument/2006/relationships/slideLayout" Target="../slideLayouts/slideLayout389.xml"/><Relationship Id="rId47" Type="http://schemas.openxmlformats.org/officeDocument/2006/relationships/slideLayout" Target="../slideLayouts/slideLayout394.xml"/><Relationship Id="rId7" Type="http://schemas.openxmlformats.org/officeDocument/2006/relationships/slideLayout" Target="../slideLayouts/slideLayout354.xml"/><Relationship Id="rId2" Type="http://schemas.openxmlformats.org/officeDocument/2006/relationships/slideLayout" Target="../slideLayouts/slideLayout349.xml"/><Relationship Id="rId16" Type="http://schemas.openxmlformats.org/officeDocument/2006/relationships/slideLayout" Target="../slideLayouts/slideLayout363.xml"/><Relationship Id="rId29" Type="http://schemas.openxmlformats.org/officeDocument/2006/relationships/slideLayout" Target="../slideLayouts/slideLayout376.xml"/><Relationship Id="rId11" Type="http://schemas.openxmlformats.org/officeDocument/2006/relationships/slideLayout" Target="../slideLayouts/slideLayout358.xml"/><Relationship Id="rId24" Type="http://schemas.openxmlformats.org/officeDocument/2006/relationships/slideLayout" Target="../slideLayouts/slideLayout371.xml"/><Relationship Id="rId32" Type="http://schemas.openxmlformats.org/officeDocument/2006/relationships/slideLayout" Target="../slideLayouts/slideLayout379.xml"/><Relationship Id="rId37" Type="http://schemas.openxmlformats.org/officeDocument/2006/relationships/slideLayout" Target="../slideLayouts/slideLayout384.xml"/><Relationship Id="rId40" Type="http://schemas.openxmlformats.org/officeDocument/2006/relationships/slideLayout" Target="../slideLayouts/slideLayout387.xml"/><Relationship Id="rId45" Type="http://schemas.openxmlformats.org/officeDocument/2006/relationships/slideLayout" Target="../slideLayouts/slideLayout392.xml"/><Relationship Id="rId5" Type="http://schemas.openxmlformats.org/officeDocument/2006/relationships/slideLayout" Target="../slideLayouts/slideLayout352.xml"/><Relationship Id="rId15" Type="http://schemas.openxmlformats.org/officeDocument/2006/relationships/slideLayout" Target="../slideLayouts/slideLayout362.xml"/><Relationship Id="rId23" Type="http://schemas.openxmlformats.org/officeDocument/2006/relationships/slideLayout" Target="../slideLayouts/slideLayout370.xml"/><Relationship Id="rId28" Type="http://schemas.openxmlformats.org/officeDocument/2006/relationships/slideLayout" Target="../slideLayouts/slideLayout375.xml"/><Relationship Id="rId36" Type="http://schemas.openxmlformats.org/officeDocument/2006/relationships/slideLayout" Target="../slideLayouts/slideLayout383.xml"/><Relationship Id="rId49" Type="http://schemas.openxmlformats.org/officeDocument/2006/relationships/image" Target="../media/image90.svg"/><Relationship Id="rId10" Type="http://schemas.openxmlformats.org/officeDocument/2006/relationships/slideLayout" Target="../slideLayouts/slideLayout357.xml"/><Relationship Id="rId19" Type="http://schemas.openxmlformats.org/officeDocument/2006/relationships/slideLayout" Target="../slideLayouts/slideLayout366.xml"/><Relationship Id="rId31" Type="http://schemas.openxmlformats.org/officeDocument/2006/relationships/slideLayout" Target="../slideLayouts/slideLayout378.xml"/><Relationship Id="rId44" Type="http://schemas.openxmlformats.org/officeDocument/2006/relationships/slideLayout" Target="../slideLayouts/slideLayout391.xml"/><Relationship Id="rId4" Type="http://schemas.openxmlformats.org/officeDocument/2006/relationships/slideLayout" Target="../slideLayouts/slideLayout351.xml"/><Relationship Id="rId9" Type="http://schemas.openxmlformats.org/officeDocument/2006/relationships/slideLayout" Target="../slideLayouts/slideLayout356.xml"/><Relationship Id="rId14" Type="http://schemas.openxmlformats.org/officeDocument/2006/relationships/slideLayout" Target="../slideLayouts/slideLayout361.xml"/><Relationship Id="rId22" Type="http://schemas.openxmlformats.org/officeDocument/2006/relationships/slideLayout" Target="../slideLayouts/slideLayout369.xml"/><Relationship Id="rId27" Type="http://schemas.openxmlformats.org/officeDocument/2006/relationships/slideLayout" Target="../slideLayouts/slideLayout374.xml"/><Relationship Id="rId30" Type="http://schemas.openxmlformats.org/officeDocument/2006/relationships/slideLayout" Target="../slideLayouts/slideLayout377.xml"/><Relationship Id="rId35" Type="http://schemas.openxmlformats.org/officeDocument/2006/relationships/slideLayout" Target="../slideLayouts/slideLayout382.xml"/><Relationship Id="rId43" Type="http://schemas.openxmlformats.org/officeDocument/2006/relationships/slideLayout" Target="../slideLayouts/slideLayout390.xml"/><Relationship Id="rId48" Type="http://schemas.openxmlformats.org/officeDocument/2006/relationships/theme" Target="../theme/theme11.xml"/><Relationship Id="rId8" Type="http://schemas.openxmlformats.org/officeDocument/2006/relationships/slideLayout" Target="../slideLayouts/slideLayout355.xml"/><Relationship Id="rId3" Type="http://schemas.openxmlformats.org/officeDocument/2006/relationships/slideLayout" Target="../slideLayouts/slideLayout350.xml"/><Relationship Id="rId12" Type="http://schemas.openxmlformats.org/officeDocument/2006/relationships/slideLayout" Target="../slideLayouts/slideLayout359.xml"/><Relationship Id="rId17" Type="http://schemas.openxmlformats.org/officeDocument/2006/relationships/slideLayout" Target="../slideLayouts/slideLayout364.xml"/><Relationship Id="rId25" Type="http://schemas.openxmlformats.org/officeDocument/2006/relationships/slideLayout" Target="../slideLayouts/slideLayout372.xml"/><Relationship Id="rId33" Type="http://schemas.openxmlformats.org/officeDocument/2006/relationships/slideLayout" Target="../slideLayouts/slideLayout380.xml"/><Relationship Id="rId38" Type="http://schemas.openxmlformats.org/officeDocument/2006/relationships/slideLayout" Target="../slideLayouts/slideLayout385.xml"/><Relationship Id="rId46" Type="http://schemas.openxmlformats.org/officeDocument/2006/relationships/slideLayout" Target="../slideLayouts/slideLayout393.xml"/><Relationship Id="rId20" Type="http://schemas.openxmlformats.org/officeDocument/2006/relationships/slideLayout" Target="../slideLayouts/slideLayout367.xml"/><Relationship Id="rId41" Type="http://schemas.openxmlformats.org/officeDocument/2006/relationships/slideLayout" Target="../slideLayouts/slideLayout388.xml"/><Relationship Id="rId1" Type="http://schemas.openxmlformats.org/officeDocument/2006/relationships/slideLayout" Target="../slideLayouts/slideLayout348.xml"/><Relationship Id="rId6" Type="http://schemas.openxmlformats.org/officeDocument/2006/relationships/slideLayout" Target="../slideLayouts/slideLayout353.xml"/></Relationships>
</file>

<file path=ppt/slideMasters/_rels/slideMaster12.xml.rels><?xml version="1.0" encoding="UTF-8" standalone="yes"?>
<Relationships xmlns="http://schemas.openxmlformats.org/package/2006/relationships"><Relationship Id="rId13" Type="http://schemas.openxmlformats.org/officeDocument/2006/relationships/slideLayout" Target="../slideLayouts/slideLayout407.xml"/><Relationship Id="rId18" Type="http://schemas.openxmlformats.org/officeDocument/2006/relationships/slideLayout" Target="../slideLayouts/slideLayout412.xml"/><Relationship Id="rId26" Type="http://schemas.openxmlformats.org/officeDocument/2006/relationships/slideLayout" Target="../slideLayouts/slideLayout420.xml"/><Relationship Id="rId39" Type="http://schemas.openxmlformats.org/officeDocument/2006/relationships/slideLayout" Target="../slideLayouts/slideLayout433.xml"/><Relationship Id="rId21" Type="http://schemas.openxmlformats.org/officeDocument/2006/relationships/slideLayout" Target="../slideLayouts/slideLayout415.xml"/><Relationship Id="rId34" Type="http://schemas.openxmlformats.org/officeDocument/2006/relationships/slideLayout" Target="../slideLayouts/slideLayout428.xml"/><Relationship Id="rId42" Type="http://schemas.openxmlformats.org/officeDocument/2006/relationships/slideLayout" Target="../slideLayouts/slideLayout436.xml"/><Relationship Id="rId47" Type="http://schemas.openxmlformats.org/officeDocument/2006/relationships/slideLayout" Target="../slideLayouts/slideLayout441.xml"/><Relationship Id="rId7" Type="http://schemas.openxmlformats.org/officeDocument/2006/relationships/slideLayout" Target="../slideLayouts/slideLayout401.xml"/><Relationship Id="rId2" Type="http://schemas.openxmlformats.org/officeDocument/2006/relationships/slideLayout" Target="../slideLayouts/slideLayout396.xml"/><Relationship Id="rId16" Type="http://schemas.openxmlformats.org/officeDocument/2006/relationships/slideLayout" Target="../slideLayouts/slideLayout410.xml"/><Relationship Id="rId29" Type="http://schemas.openxmlformats.org/officeDocument/2006/relationships/slideLayout" Target="../slideLayouts/slideLayout423.xml"/><Relationship Id="rId11" Type="http://schemas.openxmlformats.org/officeDocument/2006/relationships/slideLayout" Target="../slideLayouts/slideLayout405.xml"/><Relationship Id="rId24" Type="http://schemas.openxmlformats.org/officeDocument/2006/relationships/slideLayout" Target="../slideLayouts/slideLayout418.xml"/><Relationship Id="rId32" Type="http://schemas.openxmlformats.org/officeDocument/2006/relationships/slideLayout" Target="../slideLayouts/slideLayout426.xml"/><Relationship Id="rId37" Type="http://schemas.openxmlformats.org/officeDocument/2006/relationships/slideLayout" Target="../slideLayouts/slideLayout431.xml"/><Relationship Id="rId40" Type="http://schemas.openxmlformats.org/officeDocument/2006/relationships/slideLayout" Target="../slideLayouts/slideLayout434.xml"/><Relationship Id="rId45" Type="http://schemas.openxmlformats.org/officeDocument/2006/relationships/slideLayout" Target="../slideLayouts/slideLayout439.xml"/><Relationship Id="rId5" Type="http://schemas.openxmlformats.org/officeDocument/2006/relationships/slideLayout" Target="../slideLayouts/slideLayout399.xml"/><Relationship Id="rId15" Type="http://schemas.openxmlformats.org/officeDocument/2006/relationships/slideLayout" Target="../slideLayouts/slideLayout409.xml"/><Relationship Id="rId23" Type="http://schemas.openxmlformats.org/officeDocument/2006/relationships/slideLayout" Target="../slideLayouts/slideLayout417.xml"/><Relationship Id="rId28" Type="http://schemas.openxmlformats.org/officeDocument/2006/relationships/slideLayout" Target="../slideLayouts/slideLayout422.xml"/><Relationship Id="rId36" Type="http://schemas.openxmlformats.org/officeDocument/2006/relationships/slideLayout" Target="../slideLayouts/slideLayout430.xml"/><Relationship Id="rId49" Type="http://schemas.openxmlformats.org/officeDocument/2006/relationships/image" Target="../media/image90.svg"/><Relationship Id="rId10" Type="http://schemas.openxmlformats.org/officeDocument/2006/relationships/slideLayout" Target="../slideLayouts/slideLayout404.xml"/><Relationship Id="rId19" Type="http://schemas.openxmlformats.org/officeDocument/2006/relationships/slideLayout" Target="../slideLayouts/slideLayout413.xml"/><Relationship Id="rId31" Type="http://schemas.openxmlformats.org/officeDocument/2006/relationships/slideLayout" Target="../slideLayouts/slideLayout425.xml"/><Relationship Id="rId44" Type="http://schemas.openxmlformats.org/officeDocument/2006/relationships/slideLayout" Target="../slideLayouts/slideLayout438.xml"/><Relationship Id="rId4" Type="http://schemas.openxmlformats.org/officeDocument/2006/relationships/slideLayout" Target="../slideLayouts/slideLayout398.xml"/><Relationship Id="rId9" Type="http://schemas.openxmlformats.org/officeDocument/2006/relationships/slideLayout" Target="../slideLayouts/slideLayout403.xml"/><Relationship Id="rId14" Type="http://schemas.openxmlformats.org/officeDocument/2006/relationships/slideLayout" Target="../slideLayouts/slideLayout408.xml"/><Relationship Id="rId22" Type="http://schemas.openxmlformats.org/officeDocument/2006/relationships/slideLayout" Target="../slideLayouts/slideLayout416.xml"/><Relationship Id="rId27" Type="http://schemas.openxmlformats.org/officeDocument/2006/relationships/slideLayout" Target="../slideLayouts/slideLayout421.xml"/><Relationship Id="rId30" Type="http://schemas.openxmlformats.org/officeDocument/2006/relationships/slideLayout" Target="../slideLayouts/slideLayout424.xml"/><Relationship Id="rId35" Type="http://schemas.openxmlformats.org/officeDocument/2006/relationships/slideLayout" Target="../slideLayouts/slideLayout429.xml"/><Relationship Id="rId43" Type="http://schemas.openxmlformats.org/officeDocument/2006/relationships/slideLayout" Target="../slideLayouts/slideLayout437.xml"/><Relationship Id="rId48" Type="http://schemas.openxmlformats.org/officeDocument/2006/relationships/theme" Target="../theme/theme12.xml"/><Relationship Id="rId8" Type="http://schemas.openxmlformats.org/officeDocument/2006/relationships/slideLayout" Target="../slideLayouts/slideLayout402.xml"/><Relationship Id="rId3" Type="http://schemas.openxmlformats.org/officeDocument/2006/relationships/slideLayout" Target="../slideLayouts/slideLayout397.xml"/><Relationship Id="rId12" Type="http://schemas.openxmlformats.org/officeDocument/2006/relationships/slideLayout" Target="../slideLayouts/slideLayout406.xml"/><Relationship Id="rId17" Type="http://schemas.openxmlformats.org/officeDocument/2006/relationships/slideLayout" Target="../slideLayouts/slideLayout411.xml"/><Relationship Id="rId25" Type="http://schemas.openxmlformats.org/officeDocument/2006/relationships/slideLayout" Target="../slideLayouts/slideLayout419.xml"/><Relationship Id="rId33" Type="http://schemas.openxmlformats.org/officeDocument/2006/relationships/slideLayout" Target="../slideLayouts/slideLayout427.xml"/><Relationship Id="rId38" Type="http://schemas.openxmlformats.org/officeDocument/2006/relationships/slideLayout" Target="../slideLayouts/slideLayout432.xml"/><Relationship Id="rId46" Type="http://schemas.openxmlformats.org/officeDocument/2006/relationships/slideLayout" Target="../slideLayouts/slideLayout440.xml"/><Relationship Id="rId20" Type="http://schemas.openxmlformats.org/officeDocument/2006/relationships/slideLayout" Target="../slideLayouts/slideLayout414.xml"/><Relationship Id="rId41" Type="http://schemas.openxmlformats.org/officeDocument/2006/relationships/slideLayout" Target="../slideLayouts/slideLayout435.xml"/><Relationship Id="rId1" Type="http://schemas.openxmlformats.org/officeDocument/2006/relationships/slideLayout" Target="../slideLayouts/slideLayout395.xml"/><Relationship Id="rId6" Type="http://schemas.openxmlformats.org/officeDocument/2006/relationships/slideLayout" Target="../slideLayouts/slideLayout400.xml"/></Relationships>
</file>

<file path=ppt/slideMasters/_rels/slideMaster13.xml.rels><?xml version="1.0" encoding="UTF-8" standalone="yes"?>
<Relationships xmlns="http://schemas.openxmlformats.org/package/2006/relationships"><Relationship Id="rId13" Type="http://schemas.openxmlformats.org/officeDocument/2006/relationships/slideLayout" Target="../slideLayouts/slideLayout454.xml"/><Relationship Id="rId18" Type="http://schemas.openxmlformats.org/officeDocument/2006/relationships/slideLayout" Target="../slideLayouts/slideLayout459.xml"/><Relationship Id="rId26" Type="http://schemas.openxmlformats.org/officeDocument/2006/relationships/slideLayout" Target="../slideLayouts/slideLayout467.xml"/><Relationship Id="rId39" Type="http://schemas.openxmlformats.org/officeDocument/2006/relationships/slideLayout" Target="../slideLayouts/slideLayout480.xml"/><Relationship Id="rId21" Type="http://schemas.openxmlformats.org/officeDocument/2006/relationships/slideLayout" Target="../slideLayouts/slideLayout462.xml"/><Relationship Id="rId34" Type="http://schemas.openxmlformats.org/officeDocument/2006/relationships/slideLayout" Target="../slideLayouts/slideLayout475.xml"/><Relationship Id="rId42" Type="http://schemas.openxmlformats.org/officeDocument/2006/relationships/slideLayout" Target="../slideLayouts/slideLayout483.xml"/><Relationship Id="rId47" Type="http://schemas.openxmlformats.org/officeDocument/2006/relationships/slideLayout" Target="../slideLayouts/slideLayout488.xml"/><Relationship Id="rId7" Type="http://schemas.openxmlformats.org/officeDocument/2006/relationships/slideLayout" Target="../slideLayouts/slideLayout448.xml"/><Relationship Id="rId2" Type="http://schemas.openxmlformats.org/officeDocument/2006/relationships/slideLayout" Target="../slideLayouts/slideLayout443.xml"/><Relationship Id="rId16" Type="http://schemas.openxmlformats.org/officeDocument/2006/relationships/slideLayout" Target="../slideLayouts/slideLayout457.xml"/><Relationship Id="rId29" Type="http://schemas.openxmlformats.org/officeDocument/2006/relationships/slideLayout" Target="../slideLayouts/slideLayout470.xml"/><Relationship Id="rId11" Type="http://schemas.openxmlformats.org/officeDocument/2006/relationships/slideLayout" Target="../slideLayouts/slideLayout452.xml"/><Relationship Id="rId24" Type="http://schemas.openxmlformats.org/officeDocument/2006/relationships/slideLayout" Target="../slideLayouts/slideLayout465.xml"/><Relationship Id="rId32" Type="http://schemas.openxmlformats.org/officeDocument/2006/relationships/slideLayout" Target="../slideLayouts/slideLayout473.xml"/><Relationship Id="rId37" Type="http://schemas.openxmlformats.org/officeDocument/2006/relationships/slideLayout" Target="../slideLayouts/slideLayout478.xml"/><Relationship Id="rId40" Type="http://schemas.openxmlformats.org/officeDocument/2006/relationships/slideLayout" Target="../slideLayouts/slideLayout481.xml"/><Relationship Id="rId45" Type="http://schemas.openxmlformats.org/officeDocument/2006/relationships/slideLayout" Target="../slideLayouts/slideLayout486.xml"/><Relationship Id="rId5" Type="http://schemas.openxmlformats.org/officeDocument/2006/relationships/slideLayout" Target="../slideLayouts/slideLayout446.xml"/><Relationship Id="rId15" Type="http://schemas.openxmlformats.org/officeDocument/2006/relationships/slideLayout" Target="../slideLayouts/slideLayout456.xml"/><Relationship Id="rId23" Type="http://schemas.openxmlformats.org/officeDocument/2006/relationships/slideLayout" Target="../slideLayouts/slideLayout464.xml"/><Relationship Id="rId28" Type="http://schemas.openxmlformats.org/officeDocument/2006/relationships/slideLayout" Target="../slideLayouts/slideLayout469.xml"/><Relationship Id="rId36" Type="http://schemas.openxmlformats.org/officeDocument/2006/relationships/slideLayout" Target="../slideLayouts/slideLayout477.xml"/><Relationship Id="rId49" Type="http://schemas.openxmlformats.org/officeDocument/2006/relationships/image" Target="../media/image90.svg"/><Relationship Id="rId10" Type="http://schemas.openxmlformats.org/officeDocument/2006/relationships/slideLayout" Target="../slideLayouts/slideLayout451.xml"/><Relationship Id="rId19" Type="http://schemas.openxmlformats.org/officeDocument/2006/relationships/slideLayout" Target="../slideLayouts/slideLayout460.xml"/><Relationship Id="rId31" Type="http://schemas.openxmlformats.org/officeDocument/2006/relationships/slideLayout" Target="../slideLayouts/slideLayout472.xml"/><Relationship Id="rId44" Type="http://schemas.openxmlformats.org/officeDocument/2006/relationships/slideLayout" Target="../slideLayouts/slideLayout485.xml"/><Relationship Id="rId4" Type="http://schemas.openxmlformats.org/officeDocument/2006/relationships/slideLayout" Target="../slideLayouts/slideLayout445.xml"/><Relationship Id="rId9" Type="http://schemas.openxmlformats.org/officeDocument/2006/relationships/slideLayout" Target="../slideLayouts/slideLayout450.xml"/><Relationship Id="rId14" Type="http://schemas.openxmlformats.org/officeDocument/2006/relationships/slideLayout" Target="../slideLayouts/slideLayout455.xml"/><Relationship Id="rId22" Type="http://schemas.openxmlformats.org/officeDocument/2006/relationships/slideLayout" Target="../slideLayouts/slideLayout463.xml"/><Relationship Id="rId27" Type="http://schemas.openxmlformats.org/officeDocument/2006/relationships/slideLayout" Target="../slideLayouts/slideLayout468.xml"/><Relationship Id="rId30" Type="http://schemas.openxmlformats.org/officeDocument/2006/relationships/slideLayout" Target="../slideLayouts/slideLayout471.xml"/><Relationship Id="rId35" Type="http://schemas.openxmlformats.org/officeDocument/2006/relationships/slideLayout" Target="../slideLayouts/slideLayout476.xml"/><Relationship Id="rId43" Type="http://schemas.openxmlformats.org/officeDocument/2006/relationships/slideLayout" Target="../slideLayouts/slideLayout484.xml"/><Relationship Id="rId48" Type="http://schemas.openxmlformats.org/officeDocument/2006/relationships/theme" Target="../theme/theme13.xml"/><Relationship Id="rId8" Type="http://schemas.openxmlformats.org/officeDocument/2006/relationships/slideLayout" Target="../slideLayouts/slideLayout449.xml"/><Relationship Id="rId3" Type="http://schemas.openxmlformats.org/officeDocument/2006/relationships/slideLayout" Target="../slideLayouts/slideLayout444.xml"/><Relationship Id="rId12" Type="http://schemas.openxmlformats.org/officeDocument/2006/relationships/slideLayout" Target="../slideLayouts/slideLayout453.xml"/><Relationship Id="rId17" Type="http://schemas.openxmlformats.org/officeDocument/2006/relationships/slideLayout" Target="../slideLayouts/slideLayout458.xml"/><Relationship Id="rId25" Type="http://schemas.openxmlformats.org/officeDocument/2006/relationships/slideLayout" Target="../slideLayouts/slideLayout466.xml"/><Relationship Id="rId33" Type="http://schemas.openxmlformats.org/officeDocument/2006/relationships/slideLayout" Target="../slideLayouts/slideLayout474.xml"/><Relationship Id="rId38" Type="http://schemas.openxmlformats.org/officeDocument/2006/relationships/slideLayout" Target="../slideLayouts/slideLayout479.xml"/><Relationship Id="rId46" Type="http://schemas.openxmlformats.org/officeDocument/2006/relationships/slideLayout" Target="../slideLayouts/slideLayout487.xml"/><Relationship Id="rId20" Type="http://schemas.openxmlformats.org/officeDocument/2006/relationships/slideLayout" Target="../slideLayouts/slideLayout461.xml"/><Relationship Id="rId41" Type="http://schemas.openxmlformats.org/officeDocument/2006/relationships/slideLayout" Target="../slideLayouts/slideLayout482.xml"/><Relationship Id="rId1" Type="http://schemas.openxmlformats.org/officeDocument/2006/relationships/slideLayout" Target="../slideLayouts/slideLayout442.xml"/><Relationship Id="rId6" Type="http://schemas.openxmlformats.org/officeDocument/2006/relationships/slideLayout" Target="../slideLayouts/slideLayout44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092C4A-FFC4-FFDC-7593-3868EA5B07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3193424-71AD-4182-F814-C717CF8D44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59D14A-C8DB-39D6-75B3-8FFE546B50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FCEA23-F800-4AE1-B471-6FC524D05CC4}" type="datetimeFigureOut">
              <a:rPr lang="en-US" smtClean="0"/>
              <a:t>5/12/2026</a:t>
            </a:fld>
            <a:endParaRPr lang="en-US"/>
          </a:p>
        </p:txBody>
      </p:sp>
      <p:sp>
        <p:nvSpPr>
          <p:cNvPr id="5" name="Footer Placeholder 4">
            <a:extLst>
              <a:ext uri="{FF2B5EF4-FFF2-40B4-BE49-F238E27FC236}">
                <a16:creationId xmlns:a16="http://schemas.microsoft.com/office/drawing/2014/main" id="{6FA7C914-16F7-1247-A6A6-BFA81C9095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4A37757-3635-5707-3791-557B8E8BAB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B5F38-3EC1-4F76-A136-CD9821235946}" type="slidenum">
              <a:rPr lang="en-US" smtClean="0"/>
              <a:t>‹#›</a:t>
            </a:fld>
            <a:endParaRPr lang="en-US"/>
          </a:p>
        </p:txBody>
      </p:sp>
    </p:spTree>
    <p:extLst>
      <p:ext uri="{BB962C8B-B14F-4D97-AF65-F5344CB8AC3E}">
        <p14:creationId xmlns:p14="http://schemas.microsoft.com/office/powerpoint/2010/main" val="2835915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5609" r:id="rId12"/>
    <p:sldLayoutId id="2147485323" r:id="rId13"/>
    <p:sldLayoutId id="2147485705" r:id="rId14"/>
    <p:sldLayoutId id="2147485607" r:id="rId15"/>
    <p:sldLayoutId id="2147485608"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48"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64D47851-93E6-4066-B42D-42968BFB647D}"/>
              </a:ext>
              <a:ext uri="{C183D7F6-B498-43B3-948B-1728B52AA6E4}">
                <adec:decorative xmlns:adec="http://schemas.microsoft.com/office/drawing/2017/decorative" val="0"/>
              </a:ext>
            </a:extLst>
          </p:cNvPr>
          <p:cNvPicPr>
            <a:picLocks noChangeAspect="1"/>
          </p:cNvPicPr>
          <p:nvPr userDrawn="1"/>
        </p:nvPicPr>
        <p:blipFill rotWithShape="1">
          <a:blip r:embed="rId48" cstate="screen">
            <a:extLst>
              <a:ext uri="{28A0092B-C50C-407E-A947-70E740481C1C}">
                <a14:useLocalDpi xmlns:a14="http://schemas.microsoft.com/office/drawing/2010/main"/>
              </a:ext>
            </a:extLst>
          </a:blip>
          <a:srcRect l="762"/>
          <a:stretch/>
        </p:blipFill>
        <p:spPr>
          <a:xfrm rot="5400000">
            <a:off x="9509760" y="2843773"/>
            <a:ext cx="6858000" cy="1170455"/>
          </a:xfrm>
          <a:prstGeom prst="rect">
            <a:avLst/>
          </a:prstGeom>
        </p:spPr>
      </p:pic>
    </p:spTree>
    <p:extLst>
      <p:ext uri="{BB962C8B-B14F-4D97-AF65-F5344CB8AC3E}">
        <p14:creationId xmlns:p14="http://schemas.microsoft.com/office/powerpoint/2010/main" val="2711914340"/>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 id="2147483740" r:id="rId20"/>
    <p:sldLayoutId id="2147485614" r:id="rId21"/>
    <p:sldLayoutId id="2147485615" r:id="rId22"/>
    <p:sldLayoutId id="2147485616" r:id="rId23"/>
    <p:sldLayoutId id="2147485617" r:id="rId24"/>
    <p:sldLayoutId id="2147485618" r:id="rId25"/>
    <p:sldLayoutId id="2147485619" r:id="rId26"/>
    <p:sldLayoutId id="2147485620" r:id="rId27"/>
    <p:sldLayoutId id="2147485621" r:id="rId28"/>
    <p:sldLayoutId id="2147485622" r:id="rId29"/>
    <p:sldLayoutId id="2147483803" r:id="rId30"/>
    <p:sldLayoutId id="2147485623" r:id="rId31"/>
    <p:sldLayoutId id="2147485624" r:id="rId32"/>
    <p:sldLayoutId id="2147485611" r:id="rId33"/>
    <p:sldLayoutId id="2147485613" r:id="rId34"/>
    <p:sldLayoutId id="2147485612" r:id="rId35"/>
    <p:sldLayoutId id="2147483712" r:id="rId36"/>
    <p:sldLayoutId id="2147483713" r:id="rId37"/>
    <p:sldLayoutId id="2147483714" r:id="rId38"/>
    <p:sldLayoutId id="2147483715" r:id="rId39"/>
    <p:sldLayoutId id="2147483717" r:id="rId40"/>
    <p:sldLayoutId id="2147483858" r:id="rId41"/>
    <p:sldLayoutId id="2147483859" r:id="rId42"/>
    <p:sldLayoutId id="2147483860" r:id="rId43"/>
    <p:sldLayoutId id="2147483718" r:id="rId44"/>
    <p:sldLayoutId id="2147485266" r:id="rId45"/>
    <p:sldLayoutId id="2147483855" r:id="rId46"/>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3237379754"/>
      </p:ext>
    </p:extLst>
  </p:cSld>
  <p:clrMap bg1="lt1" tx1="dk1" bg2="lt2" tx2="dk2" accent1="accent1" accent2="accent2" accent3="accent3" accent4="accent4" accent5="accent5" accent6="accent6" hlink="hlink" folHlink="folHlink"/>
  <p:sldLayoutIdLst>
    <p:sldLayoutId id="2147484577" r:id="rId1"/>
    <p:sldLayoutId id="2147485166" r:id="rId2"/>
    <p:sldLayoutId id="2147484610" r:id="rId3"/>
    <p:sldLayoutId id="2147485167" r:id="rId4"/>
    <p:sldLayoutId id="2147485305" r:id="rId5"/>
    <p:sldLayoutId id="2147485306" r:id="rId6"/>
    <p:sldLayoutId id="2147485307" r:id="rId7"/>
    <p:sldLayoutId id="2147485179" r:id="rId8"/>
    <p:sldLayoutId id="2147485180" r:id="rId9"/>
    <p:sldLayoutId id="2147485308" r:id="rId10"/>
    <p:sldLayoutId id="2147485309" r:id="rId11"/>
    <p:sldLayoutId id="2147485310" r:id="rId12"/>
    <p:sldLayoutId id="2147485311" r:id="rId13"/>
    <p:sldLayoutId id="2147485312" r:id="rId14"/>
    <p:sldLayoutId id="2147485313" r:id="rId15"/>
    <p:sldLayoutId id="2147485314" r:id="rId16"/>
    <p:sldLayoutId id="2147485315" r:id="rId17"/>
    <p:sldLayoutId id="2147485316" r:id="rId18"/>
    <p:sldLayoutId id="2147485317" r:id="rId19"/>
    <p:sldLayoutId id="2147485318" r:id="rId20"/>
    <p:sldLayoutId id="2147483856" r:id="rId21"/>
    <p:sldLayoutId id="2147485319" r:id="rId22"/>
    <p:sldLayoutId id="2147485320" r:id="rId23"/>
    <p:sldLayoutId id="2147485321" r:id="rId24"/>
    <p:sldLayoutId id="2147485322" r:id="rId25"/>
    <p:sldLayoutId id="2147483861" r:id="rId26"/>
    <p:sldLayoutId id="2147483862" r:id="rId27"/>
    <p:sldLayoutId id="2147483863" r:id="rId28"/>
    <p:sldLayoutId id="2147483864" r:id="rId29"/>
    <p:sldLayoutId id="2147483865" r:id="rId30"/>
    <p:sldLayoutId id="2147483866" r:id="rId31"/>
    <p:sldLayoutId id="2147483867" r:id="rId32"/>
    <p:sldLayoutId id="2147483868" r:id="rId33"/>
    <p:sldLayoutId id="2147483869" r:id="rId34"/>
    <p:sldLayoutId id="2147483870" r:id="rId35"/>
    <p:sldLayoutId id="2147483871" r:id="rId36"/>
    <p:sldLayoutId id="2147483872" r:id="rId37"/>
    <p:sldLayoutId id="2147483873" r:id="rId38"/>
    <p:sldLayoutId id="2147483874" r:id="rId39"/>
    <p:sldLayoutId id="2147483875" r:id="rId40"/>
    <p:sldLayoutId id="2147483876" r:id="rId41"/>
    <p:sldLayoutId id="2147483877" r:id="rId42"/>
    <p:sldLayoutId id="2147483878" r:id="rId43"/>
    <p:sldLayoutId id="2147483879" r:id="rId44"/>
    <p:sldLayoutId id="2147483880" r:id="rId45"/>
    <p:sldLayoutId id="2147483881" r:id="rId46"/>
    <p:sldLayoutId id="2147483882" r:id="rId47"/>
    <p:sldLayoutId id="2147483883" r:id="rId48"/>
    <p:sldLayoutId id="2147483884" r:id="rId49"/>
    <p:sldLayoutId id="2147483885" r:id="rId50"/>
    <p:sldLayoutId id="2147483886" r:id="rId51"/>
    <p:sldLayoutId id="2147483887" r:id="rId52"/>
    <p:sldLayoutId id="2147483888" r:id="rId53"/>
    <p:sldLayoutId id="2147483889" r:id="rId54"/>
    <p:sldLayoutId id="2147483890" r:id="rId55"/>
    <p:sldLayoutId id="2147483891" r:id="rId56"/>
    <p:sldLayoutId id="2147483892" r:id="rId57"/>
    <p:sldLayoutId id="2147483893" r:id="rId58"/>
    <p:sldLayoutId id="2147483894" r:id="rId59"/>
    <p:sldLayoutId id="2147484299" r:id="rId60"/>
    <p:sldLayoutId id="2147485176" r:id="rId61"/>
    <p:sldLayoutId id="2147483897" r:id="rId62"/>
    <p:sldLayoutId id="2147485181" r:id="rId63"/>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48"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64D47851-93E6-4066-B42D-42968BFB647D}"/>
              </a:ext>
              <a:ext uri="{C183D7F6-B498-43B3-948B-1728B52AA6E4}">
                <adec:decorative xmlns:adec="http://schemas.microsoft.com/office/drawing/2017/decorative" val="0"/>
              </a:ext>
            </a:extLst>
          </p:cNvPr>
          <p:cNvPicPr>
            <a:picLocks noChangeAspect="1"/>
          </p:cNvPicPr>
          <p:nvPr userDrawn="1"/>
        </p:nvPicPr>
        <p:blipFill rotWithShape="1">
          <a:blip r:embed="rId37"/>
          <a:srcRect l="762"/>
          <a:stretch/>
        </p:blipFill>
        <p:spPr>
          <a:xfrm rot="5400000">
            <a:off x="9509760" y="2843773"/>
            <a:ext cx="6858000" cy="1170455"/>
          </a:xfrm>
          <a:prstGeom prst="rect">
            <a:avLst/>
          </a:prstGeom>
        </p:spPr>
      </p:pic>
    </p:spTree>
    <p:extLst>
      <p:ext uri="{BB962C8B-B14F-4D97-AF65-F5344CB8AC3E}">
        <p14:creationId xmlns:p14="http://schemas.microsoft.com/office/powerpoint/2010/main" val="381066915"/>
      </p:ext>
    </p:extLst>
  </p:cSld>
  <p:clrMap bg1="lt1" tx1="dk1" bg2="lt2" tx2="dk2" accent1="accent1" accent2="accent2" accent3="accent3" accent4="accent4" accent5="accent5" accent6="accent6" hlink="hlink" folHlink="folHlink"/>
  <p:sldLayoutIdLst>
    <p:sldLayoutId id="2147485185" r:id="rId1"/>
    <p:sldLayoutId id="2147485186" r:id="rId2"/>
    <p:sldLayoutId id="2147485187" r:id="rId3"/>
    <p:sldLayoutId id="2147485188" r:id="rId4"/>
    <p:sldLayoutId id="2147485189" r:id="rId5"/>
    <p:sldLayoutId id="2147485190" r:id="rId6"/>
    <p:sldLayoutId id="2147485191" r:id="rId7"/>
    <p:sldLayoutId id="2147485192" r:id="rId8"/>
    <p:sldLayoutId id="2147485193" r:id="rId9"/>
    <p:sldLayoutId id="2147485194" r:id="rId10"/>
    <p:sldLayoutId id="2147485195" r:id="rId11"/>
    <p:sldLayoutId id="2147485196" r:id="rId12"/>
    <p:sldLayoutId id="2147485197" r:id="rId13"/>
    <p:sldLayoutId id="2147485198" r:id="rId14"/>
    <p:sldLayoutId id="2147485199" r:id="rId15"/>
    <p:sldLayoutId id="2147485200" r:id="rId16"/>
    <p:sldLayoutId id="2147485201" r:id="rId17"/>
    <p:sldLayoutId id="2147485202" r:id="rId18"/>
    <p:sldLayoutId id="2147485203" r:id="rId19"/>
    <p:sldLayoutId id="2147485204" r:id="rId20"/>
    <p:sldLayoutId id="2147485205" r:id="rId21"/>
    <p:sldLayoutId id="2147485206" r:id="rId22"/>
    <p:sldLayoutId id="2147485207" r:id="rId23"/>
    <p:sldLayoutId id="2147485208" r:id="rId24"/>
    <p:sldLayoutId id="2147485209" r:id="rId25"/>
    <p:sldLayoutId id="2147485210" r:id="rId26"/>
    <p:sldLayoutId id="2147485211" r:id="rId27"/>
    <p:sldLayoutId id="2147485212" r:id="rId28"/>
    <p:sldLayoutId id="2147485213" r:id="rId29"/>
    <p:sldLayoutId id="2147485214" r:id="rId30"/>
    <p:sldLayoutId id="2147485215" r:id="rId31"/>
    <p:sldLayoutId id="2147485216" r:id="rId32"/>
    <p:sldLayoutId id="2147485217" r:id="rId33"/>
    <p:sldLayoutId id="2147485218" r:id="rId34"/>
    <p:sldLayoutId id="2147485219" r:id="rId35"/>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a:extLst>
              <a:ext uri="{FF2B5EF4-FFF2-40B4-BE49-F238E27FC236}">
                <a16:creationId xmlns:a16="http://schemas.microsoft.com/office/drawing/2014/main" id="{936EA349-0283-4B7A-9F49-B62637042B63}"/>
              </a:ext>
            </a:extLst>
          </p:cNvPr>
          <p:cNvSpPr>
            <a:spLocks noGrp="1"/>
          </p:cNvSpPr>
          <p:nvPr>
            <p:ph type="title"/>
          </p:nvPr>
        </p:nvSpPr>
        <p:spPr>
          <a:xfrm>
            <a:off x="619828" y="685801"/>
            <a:ext cx="10962572" cy="340706"/>
          </a:xfrm>
          <a:prstGeom prst="rect">
            <a:avLst/>
          </a:prstGeom>
        </p:spPr>
        <p:txBody>
          <a:bodyPr vert="horz" lIns="0" tIns="0" rIns="0" bIns="0" rtlCol="0" anchor="t" anchorCtr="0">
            <a:normAutofit/>
          </a:bodyPr>
          <a:lstStyle/>
          <a:p>
            <a:r>
              <a:rPr lang="en-US"/>
              <a:t>Click to edit master title style</a:t>
            </a:r>
          </a:p>
        </p:txBody>
      </p:sp>
      <p:sp>
        <p:nvSpPr>
          <p:cNvPr id="3" name="Text Placeholder">
            <a:extLst>
              <a:ext uri="{FF2B5EF4-FFF2-40B4-BE49-F238E27FC236}">
                <a16:creationId xmlns:a16="http://schemas.microsoft.com/office/drawing/2014/main" id="{F77E2D79-950D-44C0-A924-8DBE928B49F9}"/>
              </a:ext>
            </a:extLst>
          </p:cNvPr>
          <p:cNvSpPr>
            <a:spLocks noGrp="1"/>
          </p:cNvSpPr>
          <p:nvPr>
            <p:ph type="body" idx="1"/>
          </p:nvPr>
        </p:nvSpPr>
        <p:spPr>
          <a:xfrm>
            <a:off x="619828" y="1607870"/>
            <a:ext cx="10962572" cy="4564329"/>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a:extLst>
              <a:ext uri="{FF2B5EF4-FFF2-40B4-BE49-F238E27FC236}">
                <a16:creationId xmlns:a16="http://schemas.microsoft.com/office/drawing/2014/main" id="{E582C0F8-90FF-42D0-92C7-B0D38DF9A76F}"/>
              </a:ext>
            </a:extLst>
          </p:cNvPr>
          <p:cNvSpPr>
            <a:spLocks noGrp="1"/>
          </p:cNvSpPr>
          <p:nvPr>
            <p:ph type="sldNum" sz="quarter" idx="4"/>
          </p:nvPr>
        </p:nvSpPr>
        <p:spPr>
          <a:xfrm>
            <a:off x="11149781" y="342900"/>
            <a:ext cx="432619" cy="236609"/>
          </a:xfrm>
          <a:prstGeom prst="rect">
            <a:avLst/>
          </a:prstGeom>
        </p:spPr>
        <p:txBody>
          <a:bodyPr vert="horz" lIns="0" tIns="0" rIns="0" bIns="0" rtlCol="0" anchor="t" anchorCtr="0"/>
          <a:lstStyle>
            <a:lvl1pPr algn="r">
              <a:defRPr sz="1000">
                <a:solidFill>
                  <a:schemeClr val="tx1"/>
                </a:solidFill>
                <a:latin typeface="+mj-lt"/>
              </a:defRPr>
            </a:lvl1pPr>
          </a:lstStyle>
          <a:p>
            <a:fld id="{3F657163-B0C7-401E-8BA5-ACDF2CB567A1}" type="slidenum">
              <a:rPr lang="en-US" smtClean="0"/>
              <a:pPr/>
              <a:t>‹#›</a:t>
            </a:fld>
            <a:endParaRPr lang="en-US"/>
          </a:p>
        </p:txBody>
      </p:sp>
      <p:sp>
        <p:nvSpPr>
          <p:cNvPr id="11" name="Legal">
            <a:extLst>
              <a:ext uri="{FF2B5EF4-FFF2-40B4-BE49-F238E27FC236}">
                <a16:creationId xmlns:a16="http://schemas.microsoft.com/office/drawing/2014/main" id="{FA926A39-1615-46C2-9892-9AEB1D164C9B}"/>
              </a:ext>
            </a:extLst>
          </p:cNvPr>
          <p:cNvSpPr txBox="1"/>
          <p:nvPr userDrawn="1"/>
        </p:nvSpPr>
        <p:spPr>
          <a:xfrm>
            <a:off x="619828" y="6515100"/>
            <a:ext cx="2725749" cy="342899"/>
          </a:xfrm>
          <a:prstGeom prst="rect">
            <a:avLst/>
          </a:prstGeom>
          <a:noFill/>
        </p:spPr>
        <p:txBody>
          <a:bodyPr wrap="square" lIns="0" tIns="0" rIns="0" bIns="0" rtlCol="0" anchor="ctr" anchorCtr="0">
            <a:noAutofit/>
          </a:bodyPr>
          <a:lstStyle/>
          <a:p>
            <a:r>
              <a:rPr lang="en-US" sz="500" kern="0" spc="100" baseline="0">
                <a:latin typeface="+mj-lt"/>
              </a:rPr>
              <a:t>© COPYRIGHT MICROSOFT CORPORATION. ALL RIGHTS RESERVED.</a:t>
            </a:r>
          </a:p>
        </p:txBody>
      </p:sp>
    </p:spTree>
    <p:extLst>
      <p:ext uri="{BB962C8B-B14F-4D97-AF65-F5344CB8AC3E}">
        <p14:creationId xmlns:p14="http://schemas.microsoft.com/office/powerpoint/2010/main" val="3551424525"/>
      </p:ext>
    </p:extLst>
  </p:cSld>
  <p:clrMap bg1="lt1" tx1="dk1" bg2="lt2" tx2="dk2" accent1="accent1" accent2="accent2" accent3="accent3" accent4="accent4" accent5="accent5" accent6="accent6" hlink="hlink" folHlink="folHlink"/>
  <p:sldLayoutIdLst>
    <p:sldLayoutId id="2147484676" r:id="rId1"/>
    <p:sldLayoutId id="2147484677" r:id="rId2"/>
    <p:sldLayoutId id="2147484678" r:id="rId3"/>
    <p:sldLayoutId id="2147484679" r:id="rId4"/>
    <p:sldLayoutId id="2147484680" r:id="rId5"/>
    <p:sldLayoutId id="2147484681" r:id="rId6"/>
    <p:sldLayoutId id="2147484682" r:id="rId7"/>
    <p:sldLayoutId id="2147484683" r:id="rId8"/>
    <p:sldLayoutId id="2147484684" r:id="rId9"/>
    <p:sldLayoutId id="2147484685" r:id="rId10"/>
    <p:sldLayoutId id="2147484686" r:id="rId11"/>
    <p:sldLayoutId id="2147484687" r:id="rId12"/>
    <p:sldLayoutId id="2147484688" r:id="rId13"/>
    <p:sldLayoutId id="2147484689" r:id="rId14"/>
    <p:sldLayoutId id="2147484690" r:id="rId15"/>
    <p:sldLayoutId id="2147484691" r:id="rId16"/>
    <p:sldLayoutId id="2147484692" r:id="rId17"/>
    <p:sldLayoutId id="2147484693" r:id="rId18"/>
    <p:sldLayoutId id="2147484694" r:id="rId19"/>
    <p:sldLayoutId id="2147484695" r:id="rId20"/>
    <p:sldLayoutId id="2147484696" r:id="rId21"/>
    <p:sldLayoutId id="2147484697" r:id="rId22"/>
    <p:sldLayoutId id="2147484698" r:id="rId23"/>
    <p:sldLayoutId id="2147484699" r:id="rId24"/>
    <p:sldLayoutId id="2147484700" r:id="rId25"/>
    <p:sldLayoutId id="2147484701" r:id="rId26"/>
    <p:sldLayoutId id="2147484702" r:id="rId27"/>
    <p:sldLayoutId id="2147484703" r:id="rId28"/>
    <p:sldLayoutId id="2147484704" r:id="rId29"/>
    <p:sldLayoutId id="2147484705" r:id="rId30"/>
    <p:sldLayoutId id="2147484706" r:id="rId31"/>
    <p:sldLayoutId id="2147484707" r:id="rId32"/>
    <p:sldLayoutId id="2147484708" r:id="rId33"/>
    <p:sldLayoutId id="2147484709" r:id="rId34"/>
    <p:sldLayoutId id="2147484710" r:id="rId35"/>
    <p:sldLayoutId id="2147484711" r:id="rId36"/>
    <p:sldLayoutId id="2147484712" r:id="rId37"/>
    <p:sldLayoutId id="2147484713" r:id="rId38"/>
    <p:sldLayoutId id="2147484714" r:id="rId39"/>
    <p:sldLayoutId id="2147484715" r:id="rId40"/>
    <p:sldLayoutId id="2147484722" r:id="rId41"/>
    <p:sldLayoutId id="2147484723" r:id="rId42"/>
    <p:sldLayoutId id="2147484724" r:id="rId43"/>
    <p:sldLayoutId id="2147484725" r:id="rId44"/>
  </p:sldLayoutIdLst>
  <p:hf hdr="0" ftr="0" dt="0"/>
  <p:txStyles>
    <p:titleStyle>
      <a:lvl1pPr algn="l" defTabSz="914400" rtl="0" eaLnBrk="1" latinLnBrk="0" hangingPunct="1">
        <a:lnSpc>
          <a:spcPct val="90000"/>
        </a:lnSpc>
        <a:spcBef>
          <a:spcPct val="0"/>
        </a:spcBef>
        <a:buNone/>
        <a:defRPr sz="2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384">
          <p15:clr>
            <a:srgbClr val="F26B43"/>
          </p15:clr>
        </p15:guide>
        <p15:guide id="4" pos="7296">
          <p15:clr>
            <a:srgbClr val="F26B43"/>
          </p15:clr>
        </p15:guide>
        <p15:guide id="5" orient="horz" pos="3888">
          <p15:clr>
            <a:srgbClr val="F26B43"/>
          </p15:clr>
        </p15:guide>
        <p15:guide id="6" orient="horz" pos="432">
          <p15:clr>
            <a:srgbClr val="F26B43"/>
          </p15:clr>
        </p15:guide>
        <p15:guide id="7" orient="horz" pos="1008">
          <p15:clr>
            <a:srgbClr val="F26B43"/>
          </p15:clr>
        </p15:guide>
        <p15:guide id="8" orient="horz" pos="216">
          <p15:clr>
            <a:srgbClr val="F26B43"/>
          </p15:clr>
        </p15:guide>
        <p15:guide id="9" orient="horz" pos="4104">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18"/>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963631770"/>
      </p:ext>
    </p:extLst>
  </p:cSld>
  <p:clrMap bg1="dk1" tx1="lt1" bg2="dk2" tx2="lt2" accent1="accent1" accent2="accent2" accent3="accent3" accent4="accent4" accent5="accent5" accent6="accent6" hlink="hlink" folHlink="folHlink"/>
  <p:sldLayoutIdLst>
    <p:sldLayoutId id="2147485552" r:id="rId1"/>
    <p:sldLayoutId id="2147485553" r:id="rId2"/>
    <p:sldLayoutId id="2147485554" r:id="rId3"/>
    <p:sldLayoutId id="2147485555" r:id="rId4"/>
    <p:sldLayoutId id="2147485556" r:id="rId5"/>
    <p:sldLayoutId id="2147485557" r:id="rId6"/>
    <p:sldLayoutId id="2147485558" r:id="rId7"/>
    <p:sldLayoutId id="2147485559" r:id="rId8"/>
    <p:sldLayoutId id="2147485560" r:id="rId9"/>
    <p:sldLayoutId id="2147485561" r:id="rId10"/>
    <p:sldLayoutId id="2147485562" r:id="rId11"/>
    <p:sldLayoutId id="2147485563" r:id="rId12"/>
    <p:sldLayoutId id="2147485564" r:id="rId13"/>
    <p:sldLayoutId id="2147485565" r:id="rId14"/>
    <p:sldLayoutId id="2147485566" r:id="rId15"/>
    <p:sldLayoutId id="2147485574" r:id="rId16"/>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74816" y="510988"/>
            <a:ext cx="11018520" cy="430887"/>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26803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49" name="NEW Brand Colors 2018">
            <a:extLst>
              <a:ext uri="{FF2B5EF4-FFF2-40B4-BE49-F238E27FC236}">
                <a16:creationId xmlns:a16="http://schemas.microsoft.com/office/drawing/2014/main" id="{9D5783B5-1069-4509-929A-C02C0B0887F7}"/>
              </a:ext>
            </a:extLst>
          </p:cNvPr>
          <p:cNvPicPr>
            <a:picLocks noChangeAspect="1"/>
          </p:cNvPicPr>
          <p:nvPr userDrawn="1"/>
        </p:nvPicPr>
        <p:blipFill>
          <a:blip r:embed="rId34"/>
          <a:stretch>
            <a:fillRect/>
          </a:stretch>
        </p:blipFill>
        <p:spPr>
          <a:xfrm rot="5400000">
            <a:off x="9288988" y="2942644"/>
            <a:ext cx="6858000" cy="972712"/>
          </a:xfrm>
          <a:prstGeom prst="rect">
            <a:avLst/>
          </a:prstGeom>
        </p:spPr>
      </p:pic>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33170463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709" r:id="rId11"/>
    <p:sldLayoutId id="2147483711" r:id="rId12"/>
    <p:sldLayoutId id="2147483710" r:id="rId13"/>
    <p:sldLayoutId id="2147483683" r:id="rId14"/>
    <p:sldLayoutId id="2147483684" r:id="rId15"/>
    <p:sldLayoutId id="2147483690" r:id="rId16"/>
    <p:sldLayoutId id="2147495243" r:id="rId17"/>
    <p:sldLayoutId id="2147495244" r:id="rId18"/>
    <p:sldLayoutId id="2147495245" r:id="rId19"/>
    <p:sldLayoutId id="2147495246" r:id="rId20"/>
    <p:sldLayoutId id="2147495247" r:id="rId21"/>
    <p:sldLayoutId id="2147495248" r:id="rId22"/>
    <p:sldLayoutId id="2147495249" r:id="rId23"/>
    <p:sldLayoutId id="2147495250" r:id="rId24"/>
    <p:sldLayoutId id="2147495251" r:id="rId25"/>
    <p:sldLayoutId id="2147495252" r:id="rId26"/>
    <p:sldLayoutId id="2147495253" r:id="rId27"/>
    <p:sldLayoutId id="2147495254" r:id="rId28"/>
    <p:sldLayoutId id="2147495255" r:id="rId29"/>
    <p:sldLayoutId id="2147495256" r:id="rId30"/>
    <p:sldLayoutId id="2147495257" r:id="rId31"/>
    <p:sldLayoutId id="2147495272" r:id="rId32"/>
  </p:sldLayoutIdLst>
  <p:transition>
    <p:fade/>
  </p:transition>
  <p:hf sldNum="0" hdr="0" ftr="0" dt="0"/>
  <p:txStyles>
    <p:titleStyle>
      <a:lvl1pPr algn="l" defTabSz="932742" rtl="0" eaLnBrk="1" latinLnBrk="0" hangingPunct="1">
        <a:lnSpc>
          <a:spcPct val="100000"/>
        </a:lnSpc>
        <a:spcBef>
          <a:spcPct val="0"/>
        </a:spcBef>
        <a:buNone/>
        <a:defRPr lang="en-US" sz="2800" b="0" kern="1200" cap="none" spc="-50" baseline="0" dirty="0" smtClean="0">
          <a:ln w="3175">
            <a:noFill/>
          </a:ln>
          <a:solidFill>
            <a:srgbClr val="000000"/>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00000"/>
          </a:solidFill>
          <a:latin typeface="+mn-lt"/>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50"/>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3458793525"/>
      </p:ext>
    </p:extLst>
  </p:cSld>
  <p:clrMap bg1="lt1" tx1="dk1" bg2="lt2" tx2="dk2" accent1="accent1" accent2="accent2" accent3="accent3" accent4="accent4" accent5="accent5" accent6="accent6" hlink="hlink" folHlink="folHlink"/>
  <p:sldLayoutIdLst>
    <p:sldLayoutId id="2147495182" r:id="rId1"/>
    <p:sldLayoutId id="2147495183" r:id="rId2"/>
    <p:sldLayoutId id="2147495184" r:id="rId3"/>
    <p:sldLayoutId id="2147495185" r:id="rId4"/>
    <p:sldLayoutId id="2147495186" r:id="rId5"/>
    <p:sldLayoutId id="2147495187" r:id="rId6"/>
    <p:sldLayoutId id="2147495188" r:id="rId7"/>
    <p:sldLayoutId id="2147495189" r:id="rId8"/>
    <p:sldLayoutId id="2147495190" r:id="rId9"/>
    <p:sldLayoutId id="2147495191" r:id="rId10"/>
    <p:sldLayoutId id="2147495192" r:id="rId11"/>
    <p:sldLayoutId id="2147495193" r:id="rId12"/>
    <p:sldLayoutId id="2147495194" r:id="rId13"/>
    <p:sldLayoutId id="2147495195" r:id="rId14"/>
    <p:sldLayoutId id="2147495196" r:id="rId15"/>
    <p:sldLayoutId id="2147495197" r:id="rId16"/>
    <p:sldLayoutId id="2147495198" r:id="rId17"/>
    <p:sldLayoutId id="2147495199" r:id="rId18"/>
    <p:sldLayoutId id="2147495200" r:id="rId19"/>
    <p:sldLayoutId id="2147495201" r:id="rId20"/>
    <p:sldLayoutId id="2147495202" r:id="rId21"/>
    <p:sldLayoutId id="2147495203" r:id="rId22"/>
    <p:sldLayoutId id="2147495204" r:id="rId23"/>
    <p:sldLayoutId id="2147495205" r:id="rId24"/>
    <p:sldLayoutId id="2147495206" r:id="rId25"/>
    <p:sldLayoutId id="2147495207" r:id="rId26"/>
    <p:sldLayoutId id="2147495208" r:id="rId27"/>
    <p:sldLayoutId id="2147495209" r:id="rId28"/>
    <p:sldLayoutId id="2147495210" r:id="rId29"/>
    <p:sldLayoutId id="2147495211" r:id="rId30"/>
    <p:sldLayoutId id="2147495212" r:id="rId31"/>
    <p:sldLayoutId id="2147495213" r:id="rId32"/>
    <p:sldLayoutId id="2147495214" r:id="rId33"/>
    <p:sldLayoutId id="2147495215" r:id="rId34"/>
    <p:sldLayoutId id="2147495216" r:id="rId35"/>
    <p:sldLayoutId id="2147495217" r:id="rId36"/>
    <p:sldLayoutId id="2147495218" r:id="rId37"/>
    <p:sldLayoutId id="2147495219" r:id="rId38"/>
    <p:sldLayoutId id="2147495220" r:id="rId39"/>
    <p:sldLayoutId id="2147495221" r:id="rId40"/>
    <p:sldLayoutId id="2147495222" r:id="rId41"/>
    <p:sldLayoutId id="2147495223" r:id="rId42"/>
    <p:sldLayoutId id="2147495224" r:id="rId43"/>
    <p:sldLayoutId id="2147495225" r:id="rId44"/>
    <p:sldLayoutId id="2147495226" r:id="rId45"/>
    <p:sldLayoutId id="2147495227" r:id="rId46"/>
    <p:sldLayoutId id="2147495228" r:id="rId47"/>
    <p:sldLayoutId id="2147495229" r:id="rId48"/>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5/12/2026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192420766"/>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48"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64D47851-93E6-4066-B42D-42968BFB647D}"/>
              </a:ext>
              <a:ext uri="{C183D7F6-B498-43B3-948B-1728B52AA6E4}">
                <adec:decorative xmlns:adec="http://schemas.microsoft.com/office/drawing/2017/decorative" val="0"/>
              </a:ext>
            </a:extLst>
          </p:cNvPr>
          <p:cNvPicPr>
            <a:picLocks noChangeAspect="1"/>
          </p:cNvPicPr>
          <p:nvPr userDrawn="1"/>
        </p:nvPicPr>
        <p:blipFill rotWithShape="1">
          <a:blip r:embed="rId38" cstate="print">
            <a:extLst>
              <a:ext uri="{28A0092B-C50C-407E-A947-70E740481C1C}">
                <a14:useLocalDpi xmlns:a14="http://schemas.microsoft.com/office/drawing/2010/main"/>
              </a:ext>
            </a:extLst>
          </a:blip>
          <a:srcRect l="762"/>
          <a:stretch/>
        </p:blipFill>
        <p:spPr>
          <a:xfrm rot="5400000">
            <a:off x="9464500" y="2843773"/>
            <a:ext cx="6858000" cy="1170455"/>
          </a:xfrm>
          <a:prstGeom prst="rect">
            <a:avLst/>
          </a:prstGeom>
        </p:spPr>
      </p:pic>
      <p:sp>
        <p:nvSpPr>
          <p:cNvPr id="6" name="TextBox 5">
            <a:extLst>
              <a:ext uri="{FF2B5EF4-FFF2-40B4-BE49-F238E27FC236}">
                <a16:creationId xmlns:a16="http://schemas.microsoft.com/office/drawing/2014/main" id="{BBBDE3BC-5298-37B6-CBDA-66B1412E9C24}"/>
              </a:ext>
            </a:extLst>
          </p:cNvPr>
          <p:cNvSpPr txBox="1"/>
          <p:nvPr userDrawn="1">
            <p:extLst>
              <p:ext uri="{1162E1C5-73C7-4A58-AE30-91384D911F3F}">
                <p184:classification xmlns:p184="http://schemas.microsoft.com/office/powerpoint/2018/4/main" val="hdr"/>
              </p:ext>
            </p:extLst>
          </p:nvPr>
        </p:nvSpPr>
        <p:spPr>
          <a:xfrm>
            <a:off x="5820537" y="63500"/>
            <a:ext cx="585788" cy="182880"/>
          </a:xfrm>
          <a:prstGeom prst="rect">
            <a:avLst/>
          </a:prstGeom>
        </p:spPr>
        <p:txBody>
          <a:bodyPr horzOverflow="overflow" lIns="0" tIns="0" rIns="0" bIns="0">
            <a:spAutoFit/>
          </a:bodyPr>
          <a:lstStyle/>
          <a:p>
            <a:pPr algn="l"/>
            <a:r>
              <a:rPr lang="en-AU" sz="1200">
                <a:solidFill>
                  <a:srgbClr val="FF0000">
                    <a:alpha val="50000"/>
                  </a:srgbClr>
                </a:solidFill>
                <a:latin typeface="Calibri" panose="020F0502020204030204" pitchFamily="34" charset="0"/>
                <a:ea typeface="Calibri" panose="020F0502020204030204" pitchFamily="34" charset="0"/>
                <a:cs typeface="Calibri" panose="020F0502020204030204" pitchFamily="34" charset="0"/>
              </a:rPr>
              <a:t>OFFICIAL</a:t>
            </a:r>
          </a:p>
        </p:txBody>
      </p:sp>
    </p:spTree>
    <p:extLst>
      <p:ext uri="{BB962C8B-B14F-4D97-AF65-F5344CB8AC3E}">
        <p14:creationId xmlns:p14="http://schemas.microsoft.com/office/powerpoint/2010/main" val="1180600307"/>
      </p:ext>
    </p:extLst>
  </p:cSld>
  <p:clrMap bg1="lt1" tx1="dk1" bg2="lt2" tx2="dk2" accent1="accent1" accent2="accent2" accent3="accent3" accent4="accent4" accent5="accent5" accent6="accent6" hlink="hlink" folHlink="folHlink"/>
  <p:sldLayoutIdLst>
    <p:sldLayoutId id="2147495274" r:id="rId1"/>
    <p:sldLayoutId id="2147495275" r:id="rId2"/>
    <p:sldLayoutId id="2147495276" r:id="rId3"/>
    <p:sldLayoutId id="2147495277" r:id="rId4"/>
    <p:sldLayoutId id="2147495278" r:id="rId5"/>
    <p:sldLayoutId id="2147495279" r:id="rId6"/>
    <p:sldLayoutId id="2147495280" r:id="rId7"/>
    <p:sldLayoutId id="2147495281" r:id="rId8"/>
    <p:sldLayoutId id="2147495282" r:id="rId9"/>
    <p:sldLayoutId id="2147495283" r:id="rId10"/>
    <p:sldLayoutId id="2147495284" r:id="rId11"/>
    <p:sldLayoutId id="2147495285" r:id="rId12"/>
    <p:sldLayoutId id="2147495286" r:id="rId13"/>
    <p:sldLayoutId id="2147495287" r:id="rId14"/>
    <p:sldLayoutId id="2147495288" r:id="rId15"/>
    <p:sldLayoutId id="2147495289" r:id="rId16"/>
    <p:sldLayoutId id="2147495290" r:id="rId17"/>
    <p:sldLayoutId id="2147495291" r:id="rId18"/>
    <p:sldLayoutId id="2147495292" r:id="rId19"/>
    <p:sldLayoutId id="2147495293" r:id="rId20"/>
    <p:sldLayoutId id="2147495294" r:id="rId21"/>
    <p:sldLayoutId id="2147495295" r:id="rId22"/>
    <p:sldLayoutId id="2147495296" r:id="rId23"/>
    <p:sldLayoutId id="2147495297" r:id="rId24"/>
    <p:sldLayoutId id="2147495298" r:id="rId25"/>
    <p:sldLayoutId id="2147495299" r:id="rId26"/>
    <p:sldLayoutId id="2147495300" r:id="rId27"/>
    <p:sldLayoutId id="2147495301" r:id="rId28"/>
    <p:sldLayoutId id="2147495302" r:id="rId29"/>
    <p:sldLayoutId id="2147495303" r:id="rId30"/>
    <p:sldLayoutId id="2147495304" r:id="rId31"/>
    <p:sldLayoutId id="2147495305" r:id="rId32"/>
    <p:sldLayoutId id="2147495306" r:id="rId33"/>
    <p:sldLayoutId id="2147495307" r:id="rId34"/>
    <p:sldLayoutId id="2147495308" r:id="rId35"/>
    <p:sldLayoutId id="2147495309" r:id="rId36"/>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2" name="Title Placeholder 1"/>
          <p:cNvSpPr>
            <a:spLocks noGrp="1"/>
          </p:cNvSpPr>
          <p:nvPr userDrawn="1">
            <p:ph type="title"/>
          </p:nvPr>
        </p:nvSpPr>
        <p:spPr>
          <a:xfrm>
            <a:off x="588263" y="585216"/>
            <a:ext cx="10430257" cy="307777"/>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591056"/>
            <a:ext cx="10426700" cy="726353"/>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p:txBody>
      </p:sp>
      <p:pic>
        <p:nvPicPr>
          <p:cNvPr id="6" name="Graphic 5">
            <a:extLst>
              <a:ext uri="{FF2B5EF4-FFF2-40B4-BE49-F238E27FC236}">
                <a16:creationId xmlns:a16="http://schemas.microsoft.com/office/drawing/2014/main" id="{C21DE6D5-FF91-85A4-E9FC-5084016E9E3B}"/>
              </a:ext>
            </a:extLst>
          </p:cNvPr>
          <p:cNvPicPr>
            <a:picLocks noChangeAspect="1"/>
          </p:cNvPicPr>
          <p:nvPr userDrawn="1"/>
        </p:nvPicPr>
        <p:blipFill>
          <a:blip>
            <a:extLst>
              <a:ext uri="{96DAC541-7B7A-43D3-8B79-37D633B846F1}">
                <asvg:svgBlip xmlns:asvg="http://schemas.microsoft.com/office/drawing/2016/SVG/main" r:embed="rId49"/>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944650240"/>
      </p:ext>
    </p:extLst>
  </p:cSld>
  <p:clrMap bg1="lt1" tx1="dk1" bg2="lt2" tx2="dk2" accent1="accent1" accent2="accent2" accent3="accent3" accent4="accent4" accent5="accent5" accent6="accent6" hlink="hlink" folHlink="folHlink"/>
  <p:sldLayoutIdLst>
    <p:sldLayoutId id="2147495311" r:id="rId1"/>
    <p:sldLayoutId id="2147495312" r:id="rId2"/>
    <p:sldLayoutId id="2147495313" r:id="rId3"/>
    <p:sldLayoutId id="2147495314" r:id="rId4"/>
    <p:sldLayoutId id="2147495315" r:id="rId5"/>
    <p:sldLayoutId id="2147495316" r:id="rId6"/>
    <p:sldLayoutId id="2147495317" r:id="rId7"/>
    <p:sldLayoutId id="2147495318" r:id="rId8"/>
    <p:sldLayoutId id="2147495319" r:id="rId9"/>
    <p:sldLayoutId id="2147495320" r:id="rId10"/>
    <p:sldLayoutId id="2147495321" r:id="rId11"/>
    <p:sldLayoutId id="2147495322" r:id="rId12"/>
    <p:sldLayoutId id="2147495323" r:id="rId13"/>
    <p:sldLayoutId id="2147495324" r:id="rId14"/>
    <p:sldLayoutId id="2147495325" r:id="rId15"/>
    <p:sldLayoutId id="2147495326" r:id="rId16"/>
    <p:sldLayoutId id="2147495327" r:id="rId17"/>
    <p:sldLayoutId id="2147495328" r:id="rId18"/>
    <p:sldLayoutId id="2147495329" r:id="rId19"/>
    <p:sldLayoutId id="2147495330" r:id="rId20"/>
    <p:sldLayoutId id="2147495331" r:id="rId21"/>
    <p:sldLayoutId id="2147495332" r:id="rId22"/>
    <p:sldLayoutId id="2147495333" r:id="rId23"/>
    <p:sldLayoutId id="2147495334" r:id="rId24"/>
    <p:sldLayoutId id="2147495335" r:id="rId25"/>
    <p:sldLayoutId id="2147495336" r:id="rId26"/>
    <p:sldLayoutId id="2147495337" r:id="rId27"/>
    <p:sldLayoutId id="2147495338" r:id="rId28"/>
    <p:sldLayoutId id="2147495339" r:id="rId29"/>
    <p:sldLayoutId id="2147495340" r:id="rId30"/>
    <p:sldLayoutId id="2147495341" r:id="rId31"/>
    <p:sldLayoutId id="2147495342" r:id="rId32"/>
    <p:sldLayoutId id="2147495343" r:id="rId33"/>
    <p:sldLayoutId id="2147495344" r:id="rId34"/>
    <p:sldLayoutId id="2147495345" r:id="rId35"/>
    <p:sldLayoutId id="2147495346" r:id="rId36"/>
    <p:sldLayoutId id="2147495347" r:id="rId37"/>
    <p:sldLayoutId id="2147495348" r:id="rId38"/>
    <p:sldLayoutId id="2147495349" r:id="rId39"/>
    <p:sldLayoutId id="2147495350" r:id="rId40"/>
    <p:sldLayoutId id="2147495351" r:id="rId41"/>
    <p:sldLayoutId id="2147495352" r:id="rId42"/>
    <p:sldLayoutId id="2147495353" r:id="rId43"/>
    <p:sldLayoutId id="2147495354" r:id="rId44"/>
    <p:sldLayoutId id="2147495355" r:id="rId45"/>
    <p:sldLayoutId id="2147495356" r:id="rId46"/>
    <p:sldLayoutId id="2147495357" r:id="rId47"/>
  </p:sldLayoutIdLst>
  <p:transition>
    <p:fade/>
  </p:transition>
  <p:hf sldNum="0" hdr="0" dt="0"/>
  <p:txStyles>
    <p:titleStyle>
      <a:lvl1pPr algn="l" defTabSz="932742" rtl="0" eaLnBrk="1" latinLnBrk="0" hangingPunct="1">
        <a:lnSpc>
          <a:spcPct val="100000"/>
        </a:lnSpc>
        <a:spcBef>
          <a:spcPct val="0"/>
        </a:spcBef>
        <a:buNone/>
        <a:defRPr lang="en-US" sz="2000" b="0" kern="1200" cap="none" spc="0" baseline="0" dirty="0" smtClean="0">
          <a:ln w="3175">
            <a:noFill/>
          </a:ln>
          <a:solidFill>
            <a:schemeClr val="tx1"/>
          </a:solidFill>
          <a:effectLst/>
          <a:latin typeface="+mj-lt"/>
          <a:ea typeface="+mn-ea"/>
          <a:cs typeface="Segoe UI" pitchFamily="34" charset="0"/>
        </a:defRPr>
      </a:lvl1pPr>
    </p:titleStyle>
    <p:bodyStyle>
      <a:lvl1pPr marL="137160" marR="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600" kern="1200" spc="0" baseline="0">
          <a:solidFill>
            <a:schemeClr val="tx1"/>
          </a:solidFill>
          <a:latin typeface="+mn-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A5A5A5"/>
          </p15:clr>
        </p15:guide>
        <p15:guide id="2" pos="7680">
          <p15:clr>
            <a:srgbClr val="A5A5A5"/>
          </p15:clr>
        </p15:guide>
        <p15:guide id="3" pos="186">
          <p15:clr>
            <a:srgbClr val="A5A5A5"/>
          </p15:clr>
        </p15:guide>
        <p15:guide id="26" pos="7496">
          <p15:clr>
            <a:srgbClr val="A5A5A5"/>
          </p15:clr>
        </p15:guide>
        <p15:guide id="27" orient="horz">
          <p15:clr>
            <a:srgbClr val="A5A5A5"/>
          </p15:clr>
        </p15:guide>
        <p15:guide id="28" orient="horz" pos="4320">
          <p15:clr>
            <a:srgbClr val="A5A5A5"/>
          </p15:clr>
        </p15:guide>
        <p15:guide id="29" orient="horz" pos="184">
          <p15:clr>
            <a:srgbClr val="A5A5A5"/>
          </p15:clr>
        </p15:guide>
        <p15:guide id="40" orient="horz" pos="4134">
          <p15:clr>
            <a:srgbClr val="A5A5A5"/>
          </p15:clr>
        </p15:guide>
        <p15:guide id="42" pos="365">
          <p15:clr>
            <a:srgbClr val="C35EA4"/>
          </p15:clr>
        </p15:guide>
        <p15:guide id="43" orient="horz" pos="367">
          <p15:clr>
            <a:srgbClr val="C35EA4"/>
          </p15:clr>
        </p15:guide>
        <p15:guide id="44" orient="horz" pos="3953">
          <p15:clr>
            <a:srgbClr val="C35EA4"/>
          </p15:clr>
        </p15:guide>
        <p15:guide id="45" pos="7307">
          <p15:clr>
            <a:srgbClr val="C35EA4"/>
          </p15:clr>
        </p15:guide>
      </p15:sldGuideLst>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2" name="Title Placeholder 1"/>
          <p:cNvSpPr>
            <a:spLocks noGrp="1"/>
          </p:cNvSpPr>
          <p:nvPr userDrawn="1">
            <p:ph type="title"/>
          </p:nvPr>
        </p:nvSpPr>
        <p:spPr>
          <a:xfrm>
            <a:off x="588263" y="585216"/>
            <a:ext cx="10430257" cy="307777"/>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591056"/>
            <a:ext cx="10426700" cy="726353"/>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p:txBody>
      </p:sp>
      <p:pic>
        <p:nvPicPr>
          <p:cNvPr id="6" name="Graphic 5">
            <a:extLst>
              <a:ext uri="{FF2B5EF4-FFF2-40B4-BE49-F238E27FC236}">
                <a16:creationId xmlns:a16="http://schemas.microsoft.com/office/drawing/2014/main" id="{C21DE6D5-FF91-85A4-E9FC-5084016E9E3B}"/>
              </a:ext>
            </a:extLst>
          </p:cNvPr>
          <p:cNvPicPr>
            <a:picLocks noChangeAspect="1"/>
          </p:cNvPicPr>
          <p:nvPr userDrawn="1"/>
        </p:nvPicPr>
        <p:blipFill>
          <a:blip>
            <a:extLst>
              <a:ext uri="{96DAC541-7B7A-43D3-8B79-37D633B846F1}">
                <asvg:svgBlip xmlns:asvg="http://schemas.microsoft.com/office/drawing/2016/SVG/main" r:embed="rId49"/>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1919497692"/>
      </p:ext>
    </p:extLst>
  </p:cSld>
  <p:clrMap bg1="lt1" tx1="dk1" bg2="lt2" tx2="dk2" accent1="accent1" accent2="accent2" accent3="accent3" accent4="accent4" accent5="accent5" accent6="accent6" hlink="hlink" folHlink="folHlink"/>
  <p:sldLayoutIdLst>
    <p:sldLayoutId id="2147495359" r:id="rId1"/>
    <p:sldLayoutId id="2147495360" r:id="rId2"/>
    <p:sldLayoutId id="2147495361" r:id="rId3"/>
    <p:sldLayoutId id="2147495362" r:id="rId4"/>
    <p:sldLayoutId id="2147495363" r:id="rId5"/>
    <p:sldLayoutId id="2147495364" r:id="rId6"/>
    <p:sldLayoutId id="2147495365" r:id="rId7"/>
    <p:sldLayoutId id="2147495366" r:id="rId8"/>
    <p:sldLayoutId id="2147495367" r:id="rId9"/>
    <p:sldLayoutId id="2147495368" r:id="rId10"/>
    <p:sldLayoutId id="2147495369" r:id="rId11"/>
    <p:sldLayoutId id="2147495370" r:id="rId12"/>
    <p:sldLayoutId id="2147495371" r:id="rId13"/>
    <p:sldLayoutId id="2147495372" r:id="rId14"/>
    <p:sldLayoutId id="2147495373" r:id="rId15"/>
    <p:sldLayoutId id="2147495374" r:id="rId16"/>
    <p:sldLayoutId id="2147495375" r:id="rId17"/>
    <p:sldLayoutId id="2147495376" r:id="rId18"/>
    <p:sldLayoutId id="2147495377" r:id="rId19"/>
    <p:sldLayoutId id="2147495378" r:id="rId20"/>
    <p:sldLayoutId id="2147495379" r:id="rId21"/>
    <p:sldLayoutId id="2147495380" r:id="rId22"/>
    <p:sldLayoutId id="2147495381" r:id="rId23"/>
    <p:sldLayoutId id="2147495382" r:id="rId24"/>
    <p:sldLayoutId id="2147495383" r:id="rId25"/>
    <p:sldLayoutId id="2147495384" r:id="rId26"/>
    <p:sldLayoutId id="2147495385" r:id="rId27"/>
    <p:sldLayoutId id="2147495386" r:id="rId28"/>
    <p:sldLayoutId id="2147495387" r:id="rId29"/>
    <p:sldLayoutId id="2147495388" r:id="rId30"/>
    <p:sldLayoutId id="2147495389" r:id="rId31"/>
    <p:sldLayoutId id="2147495390" r:id="rId32"/>
    <p:sldLayoutId id="2147495391" r:id="rId33"/>
    <p:sldLayoutId id="2147495392" r:id="rId34"/>
    <p:sldLayoutId id="2147495393" r:id="rId35"/>
    <p:sldLayoutId id="2147495394" r:id="rId36"/>
    <p:sldLayoutId id="2147495395" r:id="rId37"/>
    <p:sldLayoutId id="2147495396" r:id="rId38"/>
    <p:sldLayoutId id="2147495397" r:id="rId39"/>
    <p:sldLayoutId id="2147495398" r:id="rId40"/>
    <p:sldLayoutId id="2147495399" r:id="rId41"/>
    <p:sldLayoutId id="2147495400" r:id="rId42"/>
    <p:sldLayoutId id="2147495401" r:id="rId43"/>
    <p:sldLayoutId id="2147495402" r:id="rId44"/>
    <p:sldLayoutId id="2147495403" r:id="rId45"/>
    <p:sldLayoutId id="2147495404" r:id="rId46"/>
    <p:sldLayoutId id="2147495405" r:id="rId47"/>
  </p:sldLayoutIdLst>
  <p:transition>
    <p:fade/>
  </p:transition>
  <p:hf sldNum="0" hdr="0" dt="0"/>
  <p:txStyles>
    <p:titleStyle>
      <a:lvl1pPr algn="l" defTabSz="932742" rtl="0" eaLnBrk="1" latinLnBrk="0" hangingPunct="1">
        <a:lnSpc>
          <a:spcPct val="100000"/>
        </a:lnSpc>
        <a:spcBef>
          <a:spcPct val="0"/>
        </a:spcBef>
        <a:buNone/>
        <a:defRPr lang="en-US" sz="2000" b="0" kern="1200" cap="none" spc="0" baseline="0" dirty="0" smtClean="0">
          <a:ln w="3175">
            <a:noFill/>
          </a:ln>
          <a:solidFill>
            <a:schemeClr val="tx1"/>
          </a:solidFill>
          <a:effectLst/>
          <a:latin typeface="+mj-lt"/>
          <a:ea typeface="+mn-ea"/>
          <a:cs typeface="Segoe UI" pitchFamily="34" charset="0"/>
        </a:defRPr>
      </a:lvl1pPr>
    </p:titleStyle>
    <p:bodyStyle>
      <a:lvl1pPr marL="137160" marR="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600" kern="1200" spc="0" baseline="0">
          <a:solidFill>
            <a:schemeClr val="tx1"/>
          </a:solidFill>
          <a:latin typeface="+mn-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A5A5A5"/>
          </p15:clr>
        </p15:guide>
        <p15:guide id="2" pos="7680">
          <p15:clr>
            <a:srgbClr val="A5A5A5"/>
          </p15:clr>
        </p15:guide>
        <p15:guide id="3" pos="186">
          <p15:clr>
            <a:srgbClr val="A5A5A5"/>
          </p15:clr>
        </p15:guide>
        <p15:guide id="26" pos="7496">
          <p15:clr>
            <a:srgbClr val="A5A5A5"/>
          </p15:clr>
        </p15:guide>
        <p15:guide id="27" orient="horz">
          <p15:clr>
            <a:srgbClr val="A5A5A5"/>
          </p15:clr>
        </p15:guide>
        <p15:guide id="28" orient="horz" pos="4320">
          <p15:clr>
            <a:srgbClr val="A5A5A5"/>
          </p15:clr>
        </p15:guide>
        <p15:guide id="29" orient="horz" pos="184">
          <p15:clr>
            <a:srgbClr val="A5A5A5"/>
          </p15:clr>
        </p15:guide>
        <p15:guide id="40" orient="horz" pos="4134">
          <p15:clr>
            <a:srgbClr val="A5A5A5"/>
          </p15:clr>
        </p15:guide>
        <p15:guide id="42" pos="365">
          <p15:clr>
            <a:srgbClr val="C35EA4"/>
          </p15:clr>
        </p15:guide>
        <p15:guide id="43" orient="horz" pos="367">
          <p15:clr>
            <a:srgbClr val="C35EA4"/>
          </p15:clr>
        </p15:guide>
        <p15:guide id="44" orient="horz" pos="3953">
          <p15:clr>
            <a:srgbClr val="C35EA4"/>
          </p15:clr>
        </p15:guide>
        <p15:guide id="45" pos="7307">
          <p15:clr>
            <a:srgbClr val="C35EA4"/>
          </p15:clr>
        </p15:guide>
      </p15:sldGuideLst>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2" name="Title Placeholder 1"/>
          <p:cNvSpPr>
            <a:spLocks noGrp="1"/>
          </p:cNvSpPr>
          <p:nvPr userDrawn="1">
            <p:ph type="title"/>
          </p:nvPr>
        </p:nvSpPr>
        <p:spPr>
          <a:xfrm>
            <a:off x="588263" y="585216"/>
            <a:ext cx="10430257" cy="307777"/>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591056"/>
            <a:ext cx="10426700" cy="726353"/>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p:txBody>
      </p:sp>
      <p:pic>
        <p:nvPicPr>
          <p:cNvPr id="6" name="Graphic 5">
            <a:extLst>
              <a:ext uri="{FF2B5EF4-FFF2-40B4-BE49-F238E27FC236}">
                <a16:creationId xmlns:a16="http://schemas.microsoft.com/office/drawing/2014/main" id="{C21DE6D5-FF91-85A4-E9FC-5084016E9E3B}"/>
              </a:ext>
            </a:extLst>
          </p:cNvPr>
          <p:cNvPicPr>
            <a:picLocks noChangeAspect="1"/>
          </p:cNvPicPr>
          <p:nvPr userDrawn="1"/>
        </p:nvPicPr>
        <p:blipFill>
          <a:blip>
            <a:extLst>
              <a:ext uri="{96DAC541-7B7A-43D3-8B79-37D633B846F1}">
                <asvg:svgBlip xmlns:asvg="http://schemas.microsoft.com/office/drawing/2016/SVG/main" r:embed="rId49"/>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3895332540"/>
      </p:ext>
    </p:extLst>
  </p:cSld>
  <p:clrMap bg1="lt1" tx1="dk1" bg2="lt2" tx2="dk2" accent1="accent1" accent2="accent2" accent3="accent3" accent4="accent4" accent5="accent5" accent6="accent6" hlink="hlink" folHlink="folHlink"/>
  <p:sldLayoutIdLst>
    <p:sldLayoutId id="2147495407" r:id="rId1"/>
    <p:sldLayoutId id="2147495408" r:id="rId2"/>
    <p:sldLayoutId id="2147495409" r:id="rId3"/>
    <p:sldLayoutId id="2147495410" r:id="rId4"/>
    <p:sldLayoutId id="2147495411" r:id="rId5"/>
    <p:sldLayoutId id="2147495412" r:id="rId6"/>
    <p:sldLayoutId id="2147495413" r:id="rId7"/>
    <p:sldLayoutId id="2147495414" r:id="rId8"/>
    <p:sldLayoutId id="2147495415" r:id="rId9"/>
    <p:sldLayoutId id="2147495416" r:id="rId10"/>
    <p:sldLayoutId id="2147495417" r:id="rId11"/>
    <p:sldLayoutId id="2147495418" r:id="rId12"/>
    <p:sldLayoutId id="2147495419" r:id="rId13"/>
    <p:sldLayoutId id="2147495420" r:id="rId14"/>
    <p:sldLayoutId id="2147495421" r:id="rId15"/>
    <p:sldLayoutId id="2147495422" r:id="rId16"/>
    <p:sldLayoutId id="2147495423" r:id="rId17"/>
    <p:sldLayoutId id="2147495424" r:id="rId18"/>
    <p:sldLayoutId id="2147495425" r:id="rId19"/>
    <p:sldLayoutId id="2147495426" r:id="rId20"/>
    <p:sldLayoutId id="2147495427" r:id="rId21"/>
    <p:sldLayoutId id="2147495428" r:id="rId22"/>
    <p:sldLayoutId id="2147495429" r:id="rId23"/>
    <p:sldLayoutId id="2147495430" r:id="rId24"/>
    <p:sldLayoutId id="2147495431" r:id="rId25"/>
    <p:sldLayoutId id="2147495432" r:id="rId26"/>
    <p:sldLayoutId id="2147495433" r:id="rId27"/>
    <p:sldLayoutId id="2147495434" r:id="rId28"/>
    <p:sldLayoutId id="2147495435" r:id="rId29"/>
    <p:sldLayoutId id="2147495436" r:id="rId30"/>
    <p:sldLayoutId id="2147495437" r:id="rId31"/>
    <p:sldLayoutId id="2147495438" r:id="rId32"/>
    <p:sldLayoutId id="2147495439" r:id="rId33"/>
    <p:sldLayoutId id="2147495440" r:id="rId34"/>
    <p:sldLayoutId id="2147495441" r:id="rId35"/>
    <p:sldLayoutId id="2147495442" r:id="rId36"/>
    <p:sldLayoutId id="2147495443" r:id="rId37"/>
    <p:sldLayoutId id="2147495444" r:id="rId38"/>
    <p:sldLayoutId id="2147495445" r:id="rId39"/>
    <p:sldLayoutId id="2147495446" r:id="rId40"/>
    <p:sldLayoutId id="2147495447" r:id="rId41"/>
    <p:sldLayoutId id="2147495448" r:id="rId42"/>
    <p:sldLayoutId id="2147495449" r:id="rId43"/>
    <p:sldLayoutId id="2147495450" r:id="rId44"/>
    <p:sldLayoutId id="2147495451" r:id="rId45"/>
    <p:sldLayoutId id="2147495452" r:id="rId46"/>
    <p:sldLayoutId id="2147495453" r:id="rId47"/>
  </p:sldLayoutIdLst>
  <p:transition>
    <p:fade/>
  </p:transition>
  <p:hf sldNum="0" hdr="0" dt="0"/>
  <p:txStyles>
    <p:titleStyle>
      <a:lvl1pPr algn="l" defTabSz="932742" rtl="0" eaLnBrk="1" latinLnBrk="0" hangingPunct="1">
        <a:lnSpc>
          <a:spcPct val="100000"/>
        </a:lnSpc>
        <a:spcBef>
          <a:spcPct val="0"/>
        </a:spcBef>
        <a:buNone/>
        <a:defRPr lang="en-US" sz="2000" b="0" kern="1200" cap="none" spc="0" baseline="0" dirty="0" smtClean="0">
          <a:ln w="3175">
            <a:noFill/>
          </a:ln>
          <a:solidFill>
            <a:schemeClr val="tx1"/>
          </a:solidFill>
          <a:effectLst/>
          <a:latin typeface="+mj-lt"/>
          <a:ea typeface="+mn-ea"/>
          <a:cs typeface="Segoe UI" pitchFamily="34" charset="0"/>
        </a:defRPr>
      </a:lvl1pPr>
    </p:titleStyle>
    <p:bodyStyle>
      <a:lvl1pPr marL="137160" marR="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600" kern="1200" spc="0" baseline="0">
          <a:solidFill>
            <a:schemeClr val="tx1"/>
          </a:solidFill>
          <a:latin typeface="+mn-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A5A5A5"/>
          </p15:clr>
        </p15:guide>
        <p15:guide id="2" pos="7680">
          <p15:clr>
            <a:srgbClr val="A5A5A5"/>
          </p15:clr>
        </p15:guide>
        <p15:guide id="3" pos="186">
          <p15:clr>
            <a:srgbClr val="A5A5A5"/>
          </p15:clr>
        </p15:guide>
        <p15:guide id="26" pos="7496">
          <p15:clr>
            <a:srgbClr val="A5A5A5"/>
          </p15:clr>
        </p15:guide>
        <p15:guide id="27" orient="horz">
          <p15:clr>
            <a:srgbClr val="A5A5A5"/>
          </p15:clr>
        </p15:guide>
        <p15:guide id="28" orient="horz" pos="4320">
          <p15:clr>
            <a:srgbClr val="A5A5A5"/>
          </p15:clr>
        </p15:guide>
        <p15:guide id="29" orient="horz" pos="184">
          <p15:clr>
            <a:srgbClr val="A5A5A5"/>
          </p15:clr>
        </p15:guide>
        <p15:guide id="40" orient="horz" pos="4134">
          <p15:clr>
            <a:srgbClr val="A5A5A5"/>
          </p15:clr>
        </p15:guide>
        <p15:guide id="42" pos="365">
          <p15:clr>
            <a:srgbClr val="C35EA4"/>
          </p15:clr>
        </p15:guide>
        <p15:guide id="43" orient="horz" pos="367">
          <p15:clr>
            <a:srgbClr val="C35EA4"/>
          </p15:clr>
        </p15:guide>
        <p15:guide id="44" orient="horz" pos="3953">
          <p15:clr>
            <a:srgbClr val="C35EA4"/>
          </p15:clr>
        </p15:guide>
        <p15:guide id="45" pos="7307">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jpeg"/><Relationship Id="rId1" Type="http://schemas.openxmlformats.org/officeDocument/2006/relationships/slideLayout" Target="../slideLayouts/slideLayout252.xml"/><Relationship Id="rId4" Type="http://schemas.openxmlformats.org/officeDocument/2006/relationships/image" Target="../media/image128.png"/></Relationships>
</file>

<file path=ppt/slides/_rels/slide2.xml.rels><?xml version="1.0" encoding="UTF-8" standalone="yes"?>
<Relationships xmlns="http://schemas.openxmlformats.org/package/2006/relationships"><Relationship Id="rId3" Type="http://schemas.openxmlformats.org/officeDocument/2006/relationships/image" Target="../media/image129.gif"/><Relationship Id="rId2" Type="http://schemas.openxmlformats.org/officeDocument/2006/relationships/notesSlide" Target="../notesSlides/notesSlide1.xml"/><Relationship Id="rId1" Type="http://schemas.openxmlformats.org/officeDocument/2006/relationships/slideLayout" Target="../slideLayouts/slideLayout230.xml"/><Relationship Id="rId4" Type="http://schemas.openxmlformats.org/officeDocument/2006/relationships/hyperlink" Target="https://www.microsoft.com/events/codeofconduct"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130.jpeg"/><Relationship Id="rId1" Type="http://schemas.openxmlformats.org/officeDocument/2006/relationships/slideLayout" Target="../slideLayouts/slideLayout272.xml"/></Relationships>
</file>

<file path=ppt/slides/_rels/slide4.xml.rels><?xml version="1.0" encoding="UTF-8" standalone="yes"?>
<Relationships xmlns="http://schemas.openxmlformats.org/package/2006/relationships"><Relationship Id="rId3" Type="http://schemas.openxmlformats.org/officeDocument/2006/relationships/hyperlink" Target="https://aka.ms/MGCI" TargetMode="External"/><Relationship Id="rId2" Type="http://schemas.openxmlformats.org/officeDocument/2006/relationships/image" Target="../media/image131.png"/><Relationship Id="rId1" Type="http://schemas.openxmlformats.org/officeDocument/2006/relationships/slideLayout" Target="../slideLayouts/slideLayout16.xml"/><Relationship Id="rId4" Type="http://schemas.openxmlformats.org/officeDocument/2006/relationships/hyperlink" Target="https://aka.ms/becomeachampion"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aka.ms/becomeachampion" TargetMode="External"/><Relationship Id="rId2" Type="http://schemas.openxmlformats.org/officeDocument/2006/relationships/hyperlink" Target="https://aka.ms/MGCI" TargetMode="External"/><Relationship Id="rId1" Type="http://schemas.openxmlformats.org/officeDocument/2006/relationships/slideLayout" Target="../slideLayouts/slideLayout232.xml"/><Relationship Id="rId4" Type="http://schemas.openxmlformats.org/officeDocument/2006/relationships/image" Target="../media/image132.jpeg"/></Relationships>
</file>

<file path=ppt/slides/_rels/slide6.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26.jpeg"/><Relationship Id="rId1" Type="http://schemas.openxmlformats.org/officeDocument/2006/relationships/slideLayout" Target="../slideLayouts/slideLayout252.xml"/><Relationship Id="rId4" Type="http://schemas.openxmlformats.org/officeDocument/2006/relationships/image" Target="../media/image127.png"/></Relationships>
</file>

<file path=ppt/slides/_rels/slide7.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jpeg"/><Relationship Id="rId1" Type="http://schemas.openxmlformats.org/officeDocument/2006/relationships/slideLayout" Target="../slideLayouts/slideLayout252.xml"/><Relationship Id="rId4" Type="http://schemas.openxmlformats.org/officeDocument/2006/relationships/image" Target="../media/image134.png"/></Relationships>
</file>

<file path=ppt/slides/_rels/slide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jpeg"/><Relationship Id="rId1" Type="http://schemas.openxmlformats.org/officeDocument/2006/relationships/slideLayout" Target="../slideLayouts/slideLayout252.xml"/></Relationships>
</file>

<file path=ppt/slides/_rels/slide9.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jpeg"/><Relationship Id="rId1" Type="http://schemas.openxmlformats.org/officeDocument/2006/relationships/slideLayout" Target="../slideLayouts/slideLayout252.xml"/></Relationships>
</file>

<file path=ppt/slides/_rels/slide10.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2.xml"/><Relationship Id="rId1" Type="http://schemas.openxmlformats.org/officeDocument/2006/relationships/slideLayout" Target="../slideLayouts/slideLayout392.xml"/></Relationships>
</file>

<file path=ppt/slides/_rels/slide11.xml.rels><?xml version="1.0" encoding="UTF-8" standalone="yes"?>
<Relationships xmlns="http://schemas.openxmlformats.org/package/2006/relationships"><Relationship Id="rId3" Type="http://schemas.openxmlformats.org/officeDocument/2006/relationships/image" Target="../media/image136.svg"/><Relationship Id="rId2" Type="http://schemas.openxmlformats.org/officeDocument/2006/relationships/notesSlide" Target="../notesSlides/notesSlide3.xml"/><Relationship Id="rId1" Type="http://schemas.openxmlformats.org/officeDocument/2006/relationships/slideLayout" Target="../slideLayouts/slideLayout381.xml"/><Relationship Id="rId5" Type="http://schemas.openxmlformats.org/officeDocument/2006/relationships/image" Target="../media/image138.svg"/><Relationship Id="rId4" Type="http://schemas.openxmlformats.org/officeDocument/2006/relationships/image" Target="../media/image137.svg"/></Relationships>
</file>

<file path=ppt/slides/_rels/slide12.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4.xml"/><Relationship Id="rId1" Type="http://schemas.openxmlformats.org/officeDocument/2006/relationships/slideLayout" Target="../slideLayouts/slideLayout387.xml"/><Relationship Id="rId5" Type="http://schemas.openxmlformats.org/officeDocument/2006/relationships/image" Target="../media/image141.png"/><Relationship Id="rId4" Type="http://schemas.openxmlformats.org/officeDocument/2006/relationships/image" Target="../media/image14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20.xml"/></Relationships>
</file>

<file path=ppt/slides/_rels/slide14.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6.xml"/><Relationship Id="rId1" Type="http://schemas.openxmlformats.org/officeDocument/2006/relationships/slideLayout" Target="../slideLayouts/slideLayout378.xml"/></Relationships>
</file>

<file path=ppt/slides/_rels/slide15.xml.rels><?xml version="1.0" encoding="UTF-8" standalone="yes"?>
<Relationships xmlns="http://schemas.openxmlformats.org/package/2006/relationships"><Relationship Id="rId3" Type="http://schemas.openxmlformats.org/officeDocument/2006/relationships/hyperlink" Target="mailto:traceysalem@microsoft.com" TargetMode="External"/><Relationship Id="rId2" Type="http://schemas.openxmlformats.org/officeDocument/2006/relationships/hyperlink" Target="https://mvp.microsoft.com/en-US/search?target=Profile&amp;program=MLSA" TargetMode="External"/><Relationship Id="rId1" Type="http://schemas.openxmlformats.org/officeDocument/2006/relationships/slideLayout" Target="../slideLayouts/slideLayout486.xml"/><Relationship Id="rId5" Type="http://schemas.openxmlformats.org/officeDocument/2006/relationships/hyperlink" Target="https://microsoft.sharepoint.com/:f:/t/StudentDeveloperAdvocacy/IgDLHFv5n4INRKYZlO3hDWkqAXnAhU7TIu6QVp8Taiwmioc?e=I2S0St" TargetMode="External"/><Relationship Id="rId4" Type="http://schemas.openxmlformats.org/officeDocument/2006/relationships/hyperlink" Target="mailto:sa-help@microsoft.com"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aka.ms/communitysocial" TargetMode="External"/><Relationship Id="rId7" Type="http://schemas.openxmlformats.org/officeDocument/2006/relationships/hyperlink" Target="https://aka.ms/MondaysatMicrosoft/ModSignUp" TargetMode="External"/><Relationship Id="rId2" Type="http://schemas.openxmlformats.org/officeDocument/2006/relationships/hyperlink" Target="https://aka.ms/MGCI/CDOTechSignUp" TargetMode="External"/><Relationship Id="rId1" Type="http://schemas.openxmlformats.org/officeDocument/2006/relationships/slideLayout" Target="../slideLayouts/slideLayout15.xml"/><Relationship Id="rId6" Type="http://schemas.openxmlformats.org/officeDocument/2006/relationships/hyperlink" Target="https://aka.ms/MGCIBlogAuthorSignUp" TargetMode="External"/><Relationship Id="rId5" Type="http://schemas.openxmlformats.org/officeDocument/2006/relationships/hyperlink" Target="https://aka.ms/GeneralSessionGuest" TargetMode="External"/><Relationship Id="rId4" Type="http://schemas.openxmlformats.org/officeDocument/2006/relationships/hyperlink" Target="https://aka.ms/MGCINewsletterTopic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hyperlink" Target="https://techcommunity.microsoft.com/blog/mgci-news/microsoft-global-community-initiative-newsletter-febmar/4497550" TargetMode="Externa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hyperlink" Target="https://forms.office.com/r/gNjTkGVJXy" TargetMode="External"/><Relationship Id="rId2" Type="http://schemas.openxmlformats.org/officeDocument/2006/relationships/image" Target="../media/image145.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25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9.xml"/><Relationship Id="rId1" Type="http://schemas.openxmlformats.org/officeDocument/2006/relationships/slideLayout" Target="../slideLayouts/slideLayout233.xml"/><Relationship Id="rId5" Type="http://schemas.openxmlformats.org/officeDocument/2006/relationships/image" Target="../media/image149.png"/><Relationship Id="rId4" Type="http://schemas.openxmlformats.org/officeDocument/2006/relationships/image" Target="../media/image148.png"/></Relationships>
</file>

<file path=ppt/slides/_rels/slide23.xml.rels><?xml version="1.0" encoding="UTF-8" standalone="yes"?>
<Relationships xmlns="http://schemas.openxmlformats.org/package/2006/relationships"><Relationship Id="rId3" Type="http://schemas.openxmlformats.org/officeDocument/2006/relationships/hyperlink" Target="https://forms.office.com/r/gNjTkGVJXy" TargetMode="External"/><Relationship Id="rId2" Type="http://schemas.openxmlformats.org/officeDocument/2006/relationships/notesSlide" Target="../notesSlides/notesSlide10.xml"/><Relationship Id="rId1" Type="http://schemas.openxmlformats.org/officeDocument/2006/relationships/slideLayout" Target="../slideLayouts/slideLayout233.xml"/><Relationship Id="rId4" Type="http://schemas.openxmlformats.org/officeDocument/2006/relationships/image" Target="../media/image150.png"/></Relationships>
</file>

<file path=ppt/slides/_rels/slide24.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hyperlink" Target="https://teams.microsoft.com/l/entity/1c4340de-2a85-40e5-8eb0-4f295368978b/_djb2_msteams_prefix_4118536335?context=%7B%22channelId%22%3A%2219%3Ad88397ff1a3c418bbd63cb81ecb0babf%40thread.tacv2%22%7D&amp;tenantId=b4c9f32e-da17-4ded-9c95-ce9da38f25d9" TargetMode="Externa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png"/><Relationship Id="rId1" Type="http://schemas.openxmlformats.org/officeDocument/2006/relationships/slideLayout" Target="../slideLayouts/slideLayout15.xml"/><Relationship Id="rId4" Type="http://schemas.openxmlformats.org/officeDocument/2006/relationships/image" Target="../media/image154.png"/></Relationships>
</file>

<file path=ppt/slides/_rels/slide26.xml.rels><?xml version="1.0" encoding="UTF-8" standalone="yes"?>
<Relationships xmlns="http://schemas.openxmlformats.org/package/2006/relationships"><Relationship Id="rId3" Type="http://schemas.openxmlformats.org/officeDocument/2006/relationships/image" Target="../media/image156.svg"/><Relationship Id="rId7" Type="http://schemas.openxmlformats.org/officeDocument/2006/relationships/hyperlink" Target="https://aka.ms/community/learning" TargetMode="External"/><Relationship Id="rId2" Type="http://schemas.openxmlformats.org/officeDocument/2006/relationships/image" Target="../media/image155.svg"/><Relationship Id="rId1" Type="http://schemas.openxmlformats.org/officeDocument/2006/relationships/slideLayout" Target="../slideLayouts/slideLayout307.xml"/><Relationship Id="rId6" Type="http://schemas.openxmlformats.org/officeDocument/2006/relationships/hyperlink" Target="https://aka.ms/MGCIMtgAM" TargetMode="External"/><Relationship Id="rId5" Type="http://schemas.openxmlformats.org/officeDocument/2006/relationships/image" Target="../media/image131.png"/><Relationship Id="rId4" Type="http://schemas.openxmlformats.org/officeDocument/2006/relationships/image" Target="../media/image157.svg"/></Relationships>
</file>

<file path=ppt/slides/_rels/slide27.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hyperlink" Target="https://forms.office.com/r/G3sP4wTViA" TargetMode="External"/><Relationship Id="rId1" Type="http://schemas.openxmlformats.org/officeDocument/2006/relationships/slideLayout" Target="../slideLayouts/slideLayout15.xml"/><Relationship Id="rId5" Type="http://schemas.openxmlformats.org/officeDocument/2006/relationships/image" Target="../media/image160.png"/><Relationship Id="rId4" Type="http://schemas.openxmlformats.org/officeDocument/2006/relationships/image" Target="../media/image159.png"/></Relationships>
</file>

<file path=ppt/slides/_rels/slide28.xml.rels><?xml version="1.0" encoding="UTF-8" standalone="yes"?>
<Relationships xmlns="http://schemas.openxmlformats.org/package/2006/relationships"><Relationship Id="rId8" Type="http://schemas.openxmlformats.org/officeDocument/2006/relationships/hyperlink" Target="https://aka.ms/MGCIMtgPM" TargetMode="External"/><Relationship Id="rId3" Type="http://schemas.openxmlformats.org/officeDocument/2006/relationships/image" Target="../media/image161.svg"/><Relationship Id="rId7" Type="http://schemas.openxmlformats.org/officeDocument/2006/relationships/hyperlink" Target="https://aka.ms/MGCIMtgAM" TargetMode="External"/><Relationship Id="rId2" Type="http://schemas.openxmlformats.org/officeDocument/2006/relationships/notesSlide" Target="../notesSlides/notesSlide11.xml"/><Relationship Id="rId1" Type="http://schemas.openxmlformats.org/officeDocument/2006/relationships/slideLayout" Target="../slideLayouts/slideLayout307.xml"/><Relationship Id="rId6" Type="http://schemas.openxmlformats.org/officeDocument/2006/relationships/hyperlink" Target="https://aka.ms/community/learning" TargetMode="External"/><Relationship Id="rId5" Type="http://schemas.openxmlformats.org/officeDocument/2006/relationships/image" Target="../media/image131.png"/><Relationship Id="rId4" Type="http://schemas.openxmlformats.org/officeDocument/2006/relationships/image" Target="../media/image162.svg"/></Relationships>
</file>

<file path=ppt/slides/_rels/slide29.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image" Target="../media/image163.jpeg"/><Relationship Id="rId1" Type="http://schemas.openxmlformats.org/officeDocument/2006/relationships/slideLayout" Target="../slideLayouts/slideLayout347.xml"/><Relationship Id="rId4" Type="http://schemas.openxmlformats.org/officeDocument/2006/relationships/hyperlink" Target="https://aka.ms/MGCI" TargetMode="Externa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5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aka.ms/MSBuild" TargetMode="External"/><Relationship Id="rId2" Type="http://schemas.openxmlformats.org/officeDocument/2006/relationships/hyperlink" Target="https://nam06.safelinks.protection.outlook.com/?url=http%3A%2F%2Faka.ms%2FAbilitySummit%2F&amp;data=05%7C02%7Cbryanhart%40microsoft.com%7C1d5fa138de9043adea5908dd657eb4e6%7C72f988bf86f141af91ab2d7cd011db47%7C1%7C0%7C638778317223424322%7CUnknown%7CTWFpbGZsb3d8eyJFbXB0eU1hcGkiOnRydWUsIlYiOiIwLjAuMDAwMCIsIlAiOiJXaW4zMiIsIkFOIjoiTWFpbCIsIldUIjoyfQ%3D%3D%7C0%7C%7C%7C&amp;sdata=YiQrZR45qktZub2V6zNxYcNCZHxxfTwje4DyZU1HHFk%3D&amp;reserved=0" TargetMode="External"/><Relationship Id="rId1" Type="http://schemas.openxmlformats.org/officeDocument/2006/relationships/slideLayout" Target="../slideLayouts/slideLayout199.xml"/><Relationship Id="rId4" Type="http://schemas.openxmlformats.org/officeDocument/2006/relationships/hyperlink" Target="https://ignite.microsoft.com/en-US/home"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70.png"/><Relationship Id="rId7" Type="http://schemas.openxmlformats.org/officeDocument/2006/relationships/hyperlink" Target="https://aka.ms/MondaysatMicrosoft" TargetMode="External"/><Relationship Id="rId2" Type="http://schemas.openxmlformats.org/officeDocument/2006/relationships/notesSlide" Target="../notesSlides/notesSlide13.xml"/><Relationship Id="rId1" Type="http://schemas.openxmlformats.org/officeDocument/2006/relationships/slideLayout" Target="../slideLayouts/slideLayout61.xml"/><Relationship Id="rId6" Type="http://schemas.openxmlformats.org/officeDocument/2006/relationships/image" Target="../media/image173.png"/><Relationship Id="rId5" Type="http://schemas.openxmlformats.org/officeDocument/2006/relationships/image" Target="../media/image172.jpeg"/><Relationship Id="rId4" Type="http://schemas.openxmlformats.org/officeDocument/2006/relationships/image" Target="../media/image171.png"/></Relationships>
</file>

<file path=ppt/slides/_rels/slide33.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hyperlink" Target="https://aka.ms/MSWomenInTechSessionize" TargetMode="External"/><Relationship Id="rId1" Type="http://schemas.openxmlformats.org/officeDocument/2006/relationships/slideLayout" Target="../slideLayouts/slideLayout220.xml"/></Relationships>
</file>

<file path=ppt/slides/_rels/slide34.xml.rels><?xml version="1.0" encoding="UTF-8" standalone="yes"?>
<Relationships xmlns="http://schemas.openxmlformats.org/package/2006/relationships"><Relationship Id="rId8" Type="http://schemas.openxmlformats.org/officeDocument/2006/relationships/hyperlink" Target="https://aka.ms/MGCIFeedback"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13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5.xml.rels><?xml version="1.0" encoding="UTF-8" standalone="yes"?>
<Relationships xmlns="http://schemas.openxmlformats.org/package/2006/relationships"><Relationship Id="rId8" Type="http://schemas.openxmlformats.org/officeDocument/2006/relationships/image" Target="../media/image181.png"/><Relationship Id="rId3" Type="http://schemas.openxmlformats.org/officeDocument/2006/relationships/image" Target="../media/image176.png"/><Relationship Id="rId7" Type="http://schemas.openxmlformats.org/officeDocument/2006/relationships/image" Target="../media/image180.png"/><Relationship Id="rId2" Type="http://schemas.openxmlformats.org/officeDocument/2006/relationships/image" Target="../media/image175.png"/><Relationship Id="rId1" Type="http://schemas.openxmlformats.org/officeDocument/2006/relationships/slideLayout" Target="../slideLayouts/slideLayout154.xml"/><Relationship Id="rId6" Type="http://schemas.openxmlformats.org/officeDocument/2006/relationships/image" Target="../media/image179.png"/><Relationship Id="rId11" Type="http://schemas.openxmlformats.org/officeDocument/2006/relationships/image" Target="../media/image184.jpeg"/><Relationship Id="rId5" Type="http://schemas.openxmlformats.org/officeDocument/2006/relationships/image" Target="../media/image178.png"/><Relationship Id="rId10" Type="http://schemas.openxmlformats.org/officeDocument/2006/relationships/image" Target="../media/image183.png"/><Relationship Id="rId4" Type="http://schemas.openxmlformats.org/officeDocument/2006/relationships/image" Target="../media/image177.png"/><Relationship Id="rId9" Type="http://schemas.openxmlformats.org/officeDocument/2006/relationships/image" Target="../media/image182.png"/></Relationships>
</file>

<file path=ppt/slides/_rels/slide36.xml.rels><?xml version="1.0" encoding="UTF-8" standalone="yes"?>
<Relationships xmlns="http://schemas.openxmlformats.org/package/2006/relationships"><Relationship Id="rId3" Type="http://schemas.openxmlformats.org/officeDocument/2006/relationships/hyperlink" Target="https://aka.ms/becomeachampion" TargetMode="External"/><Relationship Id="rId2" Type="http://schemas.openxmlformats.org/officeDocument/2006/relationships/hyperlink" Target="https://aka.ms/MGCI" TargetMode="External"/><Relationship Id="rId1" Type="http://schemas.openxmlformats.org/officeDocument/2006/relationships/slideLayout" Target="../slideLayouts/slideLayout16.xml"/><Relationship Id="rId4" Type="http://schemas.openxmlformats.org/officeDocument/2006/relationships/hyperlink" Target="https://aka.ms/MGCISubcommitte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86.svg"/><Relationship Id="rId2" Type="http://schemas.openxmlformats.org/officeDocument/2006/relationships/image" Target="../media/image185.jpeg"/><Relationship Id="rId1" Type="http://schemas.openxmlformats.org/officeDocument/2006/relationships/slideLayout" Target="../slideLayouts/slideLayout201.xml"/><Relationship Id="rId5" Type="http://schemas.openxmlformats.org/officeDocument/2006/relationships/image" Target="../media/image188.svg"/><Relationship Id="rId4" Type="http://schemas.openxmlformats.org/officeDocument/2006/relationships/image" Target="../media/image187.svg"/></Relationships>
</file>

<file path=ppt/slides/_rels/slide38.xml.rels><?xml version="1.0" encoding="UTF-8" standalone="yes"?>
<Relationships xmlns="http://schemas.openxmlformats.org/package/2006/relationships"><Relationship Id="rId2" Type="http://schemas.openxmlformats.org/officeDocument/2006/relationships/image" Target="../media/image189.png"/><Relationship Id="rId1" Type="http://schemas.openxmlformats.org/officeDocument/2006/relationships/slideLayout" Target="../slideLayouts/slideLayout59.xml"/></Relationships>
</file>

<file path=ppt/slides/_rels/slide39.xml.rels><?xml version="1.0" encoding="UTF-8" standalone="yes"?>
<Relationships xmlns="http://schemas.openxmlformats.org/package/2006/relationships"><Relationship Id="rId3" Type="http://schemas.openxmlformats.org/officeDocument/2006/relationships/hyperlink" Target="https://aka.ms/becomeachampion" TargetMode="External"/><Relationship Id="rId2" Type="http://schemas.openxmlformats.org/officeDocument/2006/relationships/hyperlink" Target="https://aka.ms/MGCI" TargetMode="Externa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7.xml"/></Relationships>
</file>

<file path=ppt/slides/_rels/slide41.xml.rels><?xml version="1.0" encoding="UTF-8" standalone="yes"?>
<Relationships xmlns="http://schemas.openxmlformats.org/package/2006/relationships"><Relationship Id="rId8" Type="http://schemas.openxmlformats.org/officeDocument/2006/relationships/hyperlink" Target="https://aka.ms/MGCIFeedback" TargetMode="External"/><Relationship Id="rId3" Type="http://schemas.openxmlformats.org/officeDocument/2006/relationships/hyperlink" Target="https://aka.ms/MGCISignUP" TargetMode="External"/><Relationship Id="rId7" Type="http://schemas.openxmlformats.org/officeDocument/2006/relationships/hyperlink" Target="https://aka.ms/MGCITrainingMTG" TargetMode="External"/><Relationship Id="rId2" Type="http://schemas.openxmlformats.org/officeDocument/2006/relationships/hyperlink" Target="https://aka.ms/MGCI" TargetMode="External"/><Relationship Id="rId1" Type="http://schemas.openxmlformats.org/officeDocument/2006/relationships/slideLayout" Target="../slideLayouts/slideLayout15.xml"/><Relationship Id="rId6" Type="http://schemas.openxmlformats.org/officeDocument/2006/relationships/hyperlink" Target="https://aka.ms/MGCIMtgPM" TargetMode="External"/><Relationship Id="rId11" Type="http://schemas.openxmlformats.org/officeDocument/2006/relationships/hyperlink" Target="https://aka.ms/MGCIEventProducerHistoryForm" TargetMode="External"/><Relationship Id="rId5" Type="http://schemas.openxmlformats.org/officeDocument/2006/relationships/hyperlink" Target="https://aka.ms/MGCIMtgAM" TargetMode="External"/><Relationship Id="rId10" Type="http://schemas.openxmlformats.org/officeDocument/2006/relationships/hyperlink" Target="https://aka.ms/MGCIProducerPostEventSurvey" TargetMode="External"/><Relationship Id="rId4" Type="http://schemas.openxmlformats.org/officeDocument/2006/relationships/hyperlink" Target="https://aka.ms/MGCIAdvisors" TargetMode="External"/><Relationship Id="rId9" Type="http://schemas.openxmlformats.org/officeDocument/2006/relationships/hyperlink" Target="https://aka.ms/MGCI/MeetingRecordings"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aka.ms/MGCI/MSOffice/VenueRequest" TargetMode="External"/><Relationship Id="rId2" Type="http://schemas.openxmlformats.org/officeDocument/2006/relationships/hyperlink" Target="https://aka.ms/MGCI/CDOTechSignUp" TargetMode="External"/><Relationship Id="rId1" Type="http://schemas.openxmlformats.org/officeDocument/2006/relationships/slideLayout" Target="../slideLayouts/slideLayout15.xml"/><Relationship Id="rId6" Type="http://schemas.openxmlformats.org/officeDocument/2006/relationships/hyperlink" Target="https://aka.ms/MGCINewsletterTopics" TargetMode="External"/><Relationship Id="rId5" Type="http://schemas.openxmlformats.org/officeDocument/2006/relationships/hyperlink" Target="https://aka.ms/MGCIBudgetTemplate" TargetMode="External"/><Relationship Id="rId4" Type="http://schemas.openxmlformats.org/officeDocument/2006/relationships/hyperlink" Target="https://aka.ms/communitysocial"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aka.ms/MGCIBacklog" TargetMode="External"/><Relationship Id="rId7" Type="http://schemas.openxmlformats.org/officeDocument/2006/relationships/hyperlink" Target="https://aka.ms/MGCILeaderContactInfo" TargetMode="External"/><Relationship Id="rId2" Type="http://schemas.openxmlformats.org/officeDocument/2006/relationships/hyperlink" Target="https://aka.ms/MGCI/BORLMeetingAssets" TargetMode="External"/><Relationship Id="rId1" Type="http://schemas.openxmlformats.org/officeDocument/2006/relationships/slideLayout" Target="../slideLayouts/slideLayout15.xml"/><Relationship Id="rId6" Type="http://schemas.openxmlformats.org/officeDocument/2006/relationships/hyperlink" Target="https://aka.ms/MGCIRegLeaderInfo" TargetMode="External"/><Relationship Id="rId5" Type="http://schemas.openxmlformats.org/officeDocument/2006/relationships/hyperlink" Target="https://aka.ms/MGCIRegionalLead" TargetMode="External"/><Relationship Id="rId4" Type="http://schemas.openxmlformats.org/officeDocument/2006/relationships/hyperlink" Target="https://aka.ms/MGCISubcommittee"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hyperlink" Target="https://nam06.safelinks.protection.outlook.com/?url=https%3A%2F%2Faka.ms%2FMGCIBoardRLContactList&amp;data=05%7C02%7Cv-jselvasrin%40microsoft.com%7C4faadef825d344bcdcac08dccd2f825f%7C72f988bf86f141af91ab2d7cd011db47%7C1%7C0%7C638610851163617438%7CUnknown%7CTWFpbGZsb3d8eyJWIjoiMC4wLjAwMDAiLCJQIjoiV2luMzIiLCJBTiI6Ik1haWwiLCJXVCI6Mn0%3D%7C0%7C%7C%7C&amp;sdata=Op15rg72K3jqwf6PeZWqHfMv955eCmKXPnKkiygveAg%3D&amp;reserved=0" TargetMode="External"/><Relationship Id="rId1" Type="http://schemas.openxmlformats.org/officeDocument/2006/relationships/slideLayout" Target="../slideLayouts/slideLayout15.xml"/><Relationship Id="rId4" Type="http://schemas.openxmlformats.org/officeDocument/2006/relationships/image" Target="../media/image191.png"/></Relationships>
</file>

<file path=ppt/slides/_rels/slide45.xml.rels><?xml version="1.0" encoding="UTF-8" standalone="yes"?>
<Relationships xmlns="http://schemas.openxmlformats.org/package/2006/relationships"><Relationship Id="rId2" Type="http://schemas.openxmlformats.org/officeDocument/2006/relationships/hyperlink" Target="mailto:buscond@microsoft.co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92.jpeg"/><Relationship Id="rId2" Type="http://schemas.openxmlformats.org/officeDocument/2006/relationships/hyperlink" Target="https://techcommunity.microsoft.com/blog/mgci-news/share-your-community-story-via-video/4400783" TargetMode="External"/><Relationship Id="rId1" Type="http://schemas.openxmlformats.org/officeDocument/2006/relationships/slideLayout" Target="../slideLayouts/slideLayout23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8FA50A5-07C2-7EFA-1A39-B9ADA7AC607C}"/>
              </a:ext>
            </a:extLst>
          </p:cNvPr>
          <p:cNvGraphicFramePr>
            <a:graphicFrameLocks noGrp="1"/>
          </p:cNvGraphicFramePr>
          <p:nvPr/>
        </p:nvGraphicFramePr>
        <p:xfrm>
          <a:off x="508405" y="1489564"/>
          <a:ext cx="10112739" cy="2411773"/>
        </p:xfrm>
        <a:graphic>
          <a:graphicData uri="http://schemas.openxmlformats.org/drawingml/2006/table">
            <a:tbl>
              <a:tblPr bandRow="1">
                <a:tableStyleId>{5C22544A-7EE6-4342-B048-85BDC9FD1C3A}</a:tableStyleId>
              </a:tblPr>
              <a:tblGrid>
                <a:gridCol w="10112739">
                  <a:extLst>
                    <a:ext uri="{9D8B030D-6E8A-4147-A177-3AD203B41FA5}">
                      <a16:colId xmlns:a16="http://schemas.microsoft.com/office/drawing/2014/main" val="1464470149"/>
                    </a:ext>
                  </a:extLst>
                </a:gridCol>
              </a:tblGrid>
              <a:tr h="2411773">
                <a:tc>
                  <a:txBody>
                    <a:bodyPr/>
                    <a:lstStyle/>
                    <a:p>
                      <a:pPr lvl="0">
                        <a:lnSpc>
                          <a:spcPts val="6000"/>
                        </a:lnSpc>
                        <a:buNone/>
                      </a:pPr>
                      <a:r>
                        <a:rPr lang="en-US" sz="6000">
                          <a:solidFill>
                            <a:schemeClr val="bg1"/>
                          </a:solidFill>
                          <a:effectLst/>
                          <a:latin typeface="Segoe UI Semibold"/>
                        </a:rPr>
                        <a:t>Microsoft Global</a:t>
                      </a:r>
                      <a:br>
                        <a:rPr lang="en-US" sz="6000">
                          <a:solidFill>
                            <a:schemeClr val="bg1"/>
                          </a:solidFill>
                          <a:effectLst/>
                          <a:latin typeface="Segoe UI Semibold"/>
                        </a:rPr>
                      </a:br>
                      <a:r>
                        <a:rPr lang="en-US" sz="6000">
                          <a:solidFill>
                            <a:schemeClr val="bg1"/>
                          </a:solidFill>
                          <a:effectLst/>
                          <a:latin typeface="Segoe UI Semibold"/>
                        </a:rPr>
                        <a:t>Community Initiative</a:t>
                      </a:r>
                      <a:br>
                        <a:rPr lang="en-US" sz="6600">
                          <a:solidFill>
                            <a:schemeClr val="bg1"/>
                          </a:solidFill>
                          <a:effectLst/>
                          <a:latin typeface="Segoe UI Semibold"/>
                        </a:rPr>
                      </a:br>
                      <a:r>
                        <a:rPr lang="en-US" sz="5400">
                          <a:solidFill>
                            <a:schemeClr val="bg1"/>
                          </a:solidFill>
                          <a:effectLst/>
                          <a:latin typeface="Segoe UI Semibold"/>
                        </a:rPr>
                        <a:t>general session</a:t>
                      </a:r>
                      <a:endParaRPr lang="en-US" sz="4000" spc="600">
                        <a:solidFill>
                          <a:schemeClr val="bg1"/>
                        </a:solidFill>
                        <a:effectLst/>
                        <a:latin typeface="+mn-lt"/>
                      </a:endParaRPr>
                    </a:p>
                  </a:txBody>
                  <a:tcPr anchor="ctr">
                    <a:lnL>
                      <a:noFill/>
                    </a:lnL>
                    <a:lnR>
                      <a:noFill/>
                    </a:lnR>
                    <a:lnT>
                      <a:noFill/>
                    </a:lnT>
                    <a:lnB>
                      <a:noFill/>
                    </a:lnB>
                    <a:noFill/>
                  </a:tcPr>
                </a:tc>
                <a:extLst>
                  <a:ext uri="{0D108BD9-81ED-4DB2-BD59-A6C34878D82A}">
                    <a16:rowId xmlns:a16="http://schemas.microsoft.com/office/drawing/2014/main" val="56987554"/>
                  </a:ext>
                </a:extLst>
              </a:tr>
            </a:tbl>
          </a:graphicData>
        </a:graphic>
      </p:graphicFrame>
      <p:pic>
        <p:nvPicPr>
          <p:cNvPr id="3" name="Picture 2" descr="Microsoft logo.&#10;&#10;">
            <a:extLst>
              <a:ext uri="{FF2B5EF4-FFF2-40B4-BE49-F238E27FC236}">
                <a16:creationId xmlns:a16="http://schemas.microsoft.com/office/drawing/2014/main" id="{2B642A22-4480-082A-9378-0F215FE14CA2}"/>
              </a:ext>
            </a:extLst>
          </p:cNvPr>
          <p:cNvPicPr>
            <a:picLocks noChangeAspect="1"/>
          </p:cNvPicPr>
          <p:nvPr/>
        </p:nvPicPr>
        <p:blipFill>
          <a:blip r:embed="rId3"/>
          <a:stretch>
            <a:fillRect/>
          </a:stretch>
        </p:blipFill>
        <p:spPr>
          <a:xfrm>
            <a:off x="213549" y="624803"/>
            <a:ext cx="3084379" cy="1383174"/>
          </a:xfrm>
          <a:prstGeom prst="rect">
            <a:avLst/>
          </a:prstGeom>
        </p:spPr>
      </p:pic>
      <p:sp>
        <p:nvSpPr>
          <p:cNvPr id="6" name="Rounded Rectangle 5">
            <a:extLst>
              <a:ext uri="{FF2B5EF4-FFF2-40B4-BE49-F238E27FC236}">
                <a16:creationId xmlns:a16="http://schemas.microsoft.com/office/drawing/2014/main" id="{68DFF712-BC22-753B-6F70-A24F0DD436B3}"/>
              </a:ext>
              <a:ext uri="{C183D7F6-B498-43B3-948B-1728B52AA6E4}">
                <adec:decorative xmlns:adec="http://schemas.microsoft.com/office/drawing/2017/decorative" val="1"/>
              </a:ext>
            </a:extLst>
          </p:cNvPr>
          <p:cNvSpPr/>
          <p:nvPr/>
        </p:nvSpPr>
        <p:spPr>
          <a:xfrm>
            <a:off x="598383" y="4282406"/>
            <a:ext cx="4086139" cy="936122"/>
          </a:xfrm>
          <a:prstGeom prst="roundRect">
            <a:avLst>
              <a:gd name="adj" fmla="val 50000"/>
            </a:avLst>
          </a:prstGeom>
          <a:solidFill>
            <a:srgbClr val="2C7E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aphicFrame>
        <p:nvGraphicFramePr>
          <p:cNvPr id="7" name="Table 6">
            <a:extLst>
              <a:ext uri="{FF2B5EF4-FFF2-40B4-BE49-F238E27FC236}">
                <a16:creationId xmlns:a16="http://schemas.microsoft.com/office/drawing/2014/main" id="{15927C40-434E-B842-3021-1B2A2AD2BE61}"/>
              </a:ext>
            </a:extLst>
          </p:cNvPr>
          <p:cNvGraphicFramePr>
            <a:graphicFrameLocks noGrp="1"/>
          </p:cNvGraphicFramePr>
          <p:nvPr>
            <p:extLst>
              <p:ext uri="{D42A27DB-BD31-4B8C-83A1-F6EECF244321}">
                <p14:modId xmlns:p14="http://schemas.microsoft.com/office/powerpoint/2010/main" val="3917649827"/>
              </p:ext>
            </p:extLst>
          </p:nvPr>
        </p:nvGraphicFramePr>
        <p:xfrm>
          <a:off x="1527486" y="4486000"/>
          <a:ext cx="3292384" cy="579120"/>
        </p:xfrm>
        <a:graphic>
          <a:graphicData uri="http://schemas.openxmlformats.org/drawingml/2006/table">
            <a:tbl>
              <a:tblPr bandRow="1">
                <a:tableStyleId>{5C22544A-7EE6-4342-B048-85BDC9FD1C3A}</a:tableStyleId>
              </a:tblPr>
              <a:tblGrid>
                <a:gridCol w="3292384">
                  <a:extLst>
                    <a:ext uri="{9D8B030D-6E8A-4147-A177-3AD203B41FA5}">
                      <a16:colId xmlns:a16="http://schemas.microsoft.com/office/drawing/2014/main" val="1464470149"/>
                    </a:ext>
                  </a:extLst>
                </a:gridCol>
              </a:tblGrid>
              <a:tr h="477538">
                <a:tc>
                  <a:txBody>
                    <a:bodyPr/>
                    <a:lstStyle/>
                    <a:p>
                      <a:pPr lvl="0">
                        <a:lnSpc>
                          <a:spcPct val="100000"/>
                        </a:lnSpc>
                        <a:buNone/>
                      </a:pPr>
                      <a:r>
                        <a:rPr lang="en-US" sz="3200" b="1" i="0" spc="0">
                          <a:solidFill>
                            <a:schemeClr val="bg1"/>
                          </a:solidFill>
                          <a:effectLst/>
                          <a:latin typeface="Segoe UI Semibold"/>
                          <a:cs typeface="Segoe UI Semibold"/>
                        </a:rPr>
                        <a:t>April 2026</a:t>
                      </a:r>
                      <a:endParaRPr lang="en-US" sz="3200" b="1" i="0" spc="0">
                        <a:solidFill>
                          <a:schemeClr val="bg1"/>
                        </a:solidFill>
                        <a:effectLst/>
                        <a:latin typeface="Segoe UI Semibold" panose="020B0502040204020203" pitchFamily="34" charset="0"/>
                        <a:cs typeface="Segoe UI Semibold" panose="020B0502040204020203" pitchFamily="34" charset="0"/>
                      </a:endParaRPr>
                    </a:p>
                  </a:txBody>
                  <a:tcPr anchor="ctr">
                    <a:lnL>
                      <a:noFill/>
                    </a:lnL>
                    <a:lnR>
                      <a:noFill/>
                    </a:lnR>
                    <a:lnT>
                      <a:noFill/>
                    </a:lnT>
                    <a:lnB>
                      <a:noFill/>
                    </a:lnB>
                    <a:noFill/>
                  </a:tcPr>
                </a:tc>
                <a:extLst>
                  <a:ext uri="{0D108BD9-81ED-4DB2-BD59-A6C34878D82A}">
                    <a16:rowId xmlns:a16="http://schemas.microsoft.com/office/drawing/2014/main" val="56987554"/>
                  </a:ext>
                </a:extLst>
              </a:tr>
            </a:tbl>
          </a:graphicData>
        </a:graphic>
      </p:graphicFrame>
      <p:pic>
        <p:nvPicPr>
          <p:cNvPr id="8" name="Picture 7">
            <a:extLst>
              <a:ext uri="{FF2B5EF4-FFF2-40B4-BE49-F238E27FC236}">
                <a16:creationId xmlns:a16="http://schemas.microsoft.com/office/drawing/2014/main" id="{82A169C0-D3C4-0142-D4AA-829F6FB28FB9}"/>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994933" y="4500040"/>
            <a:ext cx="532553" cy="500853"/>
          </a:xfrm>
          <a:prstGeom prst="rect">
            <a:avLst/>
          </a:prstGeom>
        </p:spPr>
      </p:pic>
    </p:spTree>
    <p:extLst>
      <p:ext uri="{BB962C8B-B14F-4D97-AF65-F5344CB8AC3E}">
        <p14:creationId xmlns:p14="http://schemas.microsoft.com/office/powerpoint/2010/main" val="3485562547"/>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F717EB-919B-444A-AAD2-EF277D780854}"/>
              </a:ext>
            </a:extLst>
          </p:cNvPr>
          <p:cNvSpPr>
            <a:spLocks noGrp="1"/>
          </p:cNvSpPr>
          <p:nvPr>
            <p:ph type="title"/>
          </p:nvPr>
        </p:nvSpPr>
        <p:spPr/>
        <p:txBody>
          <a:bodyPr/>
          <a:lstStyle/>
          <a:p>
            <a:pPr>
              <a:lnSpc>
                <a:spcPct val="76437"/>
              </a:lnSpc>
            </a:pPr>
            <a:r>
              <a:rPr lang="en-US" sz="3600">
                <a:latin typeface="Segoe UI Semibold" panose="020B0702040204020203" pitchFamily="34" charset="0"/>
                <a:cs typeface="Segoe UI Semibold" panose="020B0702040204020203" pitchFamily="34" charset="0"/>
              </a:rPr>
              <a:t>Digital Event Code of Conduct</a:t>
            </a:r>
            <a:endParaRPr lang="en-US"/>
          </a:p>
        </p:txBody>
      </p:sp>
      <p:sp>
        <p:nvSpPr>
          <p:cNvPr id="5" name="Text Placeholder 4">
            <a:extLst>
              <a:ext uri="{FF2B5EF4-FFF2-40B4-BE49-F238E27FC236}">
                <a16:creationId xmlns:a16="http://schemas.microsoft.com/office/drawing/2014/main" id="{91CBCD24-BE5B-F882-1502-8F6DE177C49F}"/>
              </a:ext>
            </a:extLst>
          </p:cNvPr>
          <p:cNvSpPr>
            <a:spLocks noGrp="1"/>
          </p:cNvSpPr>
          <p:nvPr>
            <p:ph type="body" sz="quarter" idx="10"/>
          </p:nvPr>
        </p:nvSpPr>
        <p:spPr>
          <a:xfrm>
            <a:off x="584200" y="1307393"/>
            <a:ext cx="11018520" cy="923330"/>
          </a:xfrm>
        </p:spPr>
        <p:txBody>
          <a:bodyPr/>
          <a:lstStyle/>
          <a:p>
            <a:pPr marL="0" indent="0">
              <a:buNone/>
            </a:pPr>
            <a:r>
              <a:rPr kumimoji="0" lang="en-US" sz="20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Microsoft’s mission is to </a:t>
            </a:r>
            <a:r>
              <a:rPr kumimoji="0" lang="en-US" sz="2000" b="1"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empower every person and every organization on the planet to achieve more</a:t>
            </a:r>
            <a:r>
              <a:rPr kumimoji="0" lang="en-US" sz="20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 This includes all Microsoft events and gatherings, including on digital platforms, where we seek to create a respectful, friendly, fun and inclusive experience for all participants.​</a:t>
            </a:r>
          </a:p>
        </p:txBody>
      </p:sp>
      <p:pic>
        <p:nvPicPr>
          <p:cNvPr id="4" name="Picture 3" descr="Isometric view of cell phone with interactive motion.">
            <a:extLst>
              <a:ext uri="{FF2B5EF4-FFF2-40B4-BE49-F238E27FC236}">
                <a16:creationId xmlns:a16="http://schemas.microsoft.com/office/drawing/2014/main" id="{F9231EB6-B472-BC4E-AFE4-112756FCA546}"/>
              </a:ext>
            </a:extLst>
          </p:cNvPr>
          <p:cNvPicPr>
            <a:picLocks noChangeAspect="1"/>
          </p:cNvPicPr>
          <p:nvPr/>
        </p:nvPicPr>
        <p:blipFill>
          <a:blip r:embed="rId3"/>
          <a:stretch>
            <a:fillRect/>
          </a:stretch>
        </p:blipFill>
        <p:spPr>
          <a:xfrm>
            <a:off x="8813" y="2734366"/>
            <a:ext cx="4114800" cy="4114800"/>
          </a:xfrm>
          <a:prstGeom prst="rect">
            <a:avLst/>
          </a:prstGeom>
        </p:spPr>
      </p:pic>
      <p:sp>
        <p:nvSpPr>
          <p:cNvPr id="34" name="Text Placeholder 4">
            <a:extLst>
              <a:ext uri="{FF2B5EF4-FFF2-40B4-BE49-F238E27FC236}">
                <a16:creationId xmlns:a16="http://schemas.microsoft.com/office/drawing/2014/main" id="{07B63777-E386-E246-A843-0DCE57C79838}"/>
              </a:ext>
            </a:extLst>
          </p:cNvPr>
          <p:cNvSpPr txBox="1">
            <a:spLocks/>
          </p:cNvSpPr>
          <p:nvPr/>
        </p:nvSpPr>
        <p:spPr>
          <a:xfrm>
            <a:off x="4608631" y="2526748"/>
            <a:ext cx="7100126" cy="3891722"/>
          </a:xfrm>
          <a:prstGeom prst="rect">
            <a:avLst/>
          </a:prstGeom>
        </p:spPr>
        <p:txBody>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bg2">
                    <a:lumMod val="25000"/>
                  </a:schemeClr>
                </a:soli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bg2">
                    <a:lumMod val="25000"/>
                  </a:schemeClr>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bg2">
                    <a:lumMod val="25000"/>
                  </a:schemeClr>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00" kern="1200" spc="0" baseline="0">
                <a:solidFill>
                  <a:schemeClr val="bg2">
                    <a:lumMod val="25000"/>
                  </a:schemeClr>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solidFill>
                  <a:schemeClr val="bg2">
                    <a:lumMod val="25000"/>
                  </a:schemeClr>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marR="0" lvl="0" indent="-228600" algn="l" defTabSz="932742" rtl="0" eaLnBrk="1" fontAlgn="auto" latinLnBrk="0" hangingPunct="1">
              <a:lnSpc>
                <a:spcPct val="90000"/>
              </a:lnSpc>
              <a:spcBef>
                <a:spcPts val="1000"/>
              </a:spcBef>
              <a:spcAft>
                <a:spcPts val="0"/>
              </a:spcAft>
              <a:buClrTx/>
              <a:buSzPct val="90000"/>
              <a:buFont typeface="Wingdings" panose="05000000000000000000" pitchFamily="2" charset="2"/>
              <a:buChar char="Ø"/>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We expect all digital event participants to uphold the principles of this Code of Conduct, which covers the main digital event and all related activities. We do not tolerate disruptive or disrespectful behavior, messages, images, or interactions by any party participant, in any form, at any aspect of the program including business and social activities, regardless of location.​</a:t>
            </a:r>
          </a:p>
          <a:p>
            <a:pPr marL="228600" marR="0" lvl="0" indent="-228600" algn="l" defTabSz="932742" rtl="0" eaLnBrk="1" fontAlgn="auto" latinLnBrk="0" hangingPunct="1">
              <a:lnSpc>
                <a:spcPct val="90000"/>
              </a:lnSpc>
              <a:spcBef>
                <a:spcPts val="1000"/>
              </a:spcBef>
              <a:spcAft>
                <a:spcPts val="0"/>
              </a:spcAft>
              <a:buClrTx/>
              <a:buSzPct val="90000"/>
              <a:buFont typeface="Wingdings" panose="05000000000000000000" pitchFamily="2" charset="2"/>
              <a:buChar char="Ø"/>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Microsoft will not tolerate harassment or discrimination based on age, ancestry, color, gender identity or expression, national origin, physical or mental disability, religion, sexual orientation, or any other characteristic protected by applicable local laws, regulations, and ordinances.​ </a:t>
            </a:r>
          </a:p>
          <a:p>
            <a:pPr marL="0" marR="0" lvl="0" indent="0" algn="l" defTabSz="932742" rtl="0" eaLnBrk="1" fontAlgn="auto" latinLnBrk="0" hangingPunct="1">
              <a:lnSpc>
                <a:spcPct val="90000"/>
              </a:lnSpc>
              <a:spcBef>
                <a:spcPts val="1000"/>
              </a:spcBef>
              <a:spcAft>
                <a:spcPts val="0"/>
              </a:spcAft>
              <a:buClrTx/>
              <a:buSzPct val="90000"/>
              <a:buFont typeface="Wingdings" panose="05000000000000000000" pitchFamily="2" charset="2"/>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We encourage everyone to assist in creating a welcoming and safe environment.</a:t>
            </a:r>
          </a:p>
          <a:p>
            <a:pPr marL="0" marR="0" lvl="0" indent="0" algn="l" defTabSz="932742" rtl="0" eaLnBrk="1" fontAlgn="auto" latinLnBrk="0" hangingPunct="1">
              <a:lnSpc>
                <a:spcPct val="90000"/>
              </a:lnSpc>
              <a:spcBef>
                <a:spcPts val="1000"/>
              </a:spcBef>
              <a:spcAft>
                <a:spcPts val="0"/>
              </a:spcAft>
              <a:buClrTx/>
              <a:buSzPct val="90000"/>
              <a:buFont typeface="Wingdings" panose="05000000000000000000" pitchFamily="2" charset="2"/>
              <a:buNone/>
              <a:tabLst/>
              <a:defRPr/>
            </a:pPr>
            <a:endPar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endParaRPr>
          </a:p>
          <a:p>
            <a:pPr marL="0" marR="0" lvl="0" indent="0" algn="l" defTabSz="932742" rtl="0" eaLnBrk="1" fontAlgn="auto" latinLnBrk="0" hangingPunct="1">
              <a:lnSpc>
                <a:spcPct val="90000"/>
              </a:lnSpc>
              <a:spcBef>
                <a:spcPts val="1000"/>
              </a:spcBef>
              <a:spcAft>
                <a:spcPts val="0"/>
              </a:spcAft>
              <a:buClrTx/>
              <a:buSzPct val="90000"/>
              <a:buFont typeface="Wingdings" panose="05000000000000000000" pitchFamily="2" charset="2"/>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For more info, click </a:t>
            </a: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hlinkClick r:id="rId4"/>
              </a:rPr>
              <a:t>here</a:t>
            </a: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a:t>
            </a:r>
          </a:p>
        </p:txBody>
      </p:sp>
    </p:spTree>
    <p:extLst>
      <p:ext uri="{BB962C8B-B14F-4D97-AF65-F5344CB8AC3E}">
        <p14:creationId xmlns:p14="http://schemas.microsoft.com/office/powerpoint/2010/main" val="1314655766"/>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324F390-F309-3766-F7A1-2B0AD47E3C83}"/>
            </a:ext>
          </a:extLst>
        </p:cNvPr>
        <p:cNvGrpSpPr/>
        <p:nvPr/>
      </p:nvGrpSpPr>
      <p:grpSpPr>
        <a:xfrm>
          <a:off x="0" y="0"/>
          <a:ext cx="0" cy="0"/>
          <a:chOff x="0" y="0"/>
          <a:chExt cx="0" cy="0"/>
        </a:xfrm>
      </p:grpSpPr>
      <p:pic>
        <p:nvPicPr>
          <p:cNvPr id="4" name="Picture 3" descr="Close up photo of a microphone in an outdoor concert">
            <a:extLst>
              <a:ext uri="{FF2B5EF4-FFF2-40B4-BE49-F238E27FC236}">
                <a16:creationId xmlns:a16="http://schemas.microsoft.com/office/drawing/2014/main" id="{72FE1DA3-14E3-1636-70C0-375C87133DE9}"/>
              </a:ext>
            </a:extLst>
          </p:cNvPr>
          <p:cNvPicPr>
            <a:picLocks noChangeAspect="1"/>
          </p:cNvPicPr>
          <p:nvPr/>
        </p:nvPicPr>
        <p:blipFill>
          <a:blip r:embed="rId2" cstate="print">
            <a:extLst>
              <a:ext uri="{28A0092B-C50C-407E-A947-70E740481C1C}">
                <a14:useLocalDpi xmlns:a14="http://schemas.microsoft.com/office/drawing/2010/main" val="0"/>
              </a:ext>
            </a:extLst>
          </a:blip>
          <a:srcRect b="15730"/>
          <a:stretch>
            <a:fillRect/>
          </a:stretch>
        </p:blipFill>
        <p:spPr>
          <a:xfrm>
            <a:off x="20" y="10"/>
            <a:ext cx="12191980" cy="6857990"/>
          </a:xfrm>
          <a:prstGeom prst="rect">
            <a:avLst/>
          </a:prstGeom>
          <a:noFill/>
        </p:spPr>
      </p:pic>
      <p:sp>
        <p:nvSpPr>
          <p:cNvPr id="9" name="Text Placeholder 2">
            <a:extLst>
              <a:ext uri="{FF2B5EF4-FFF2-40B4-BE49-F238E27FC236}">
                <a16:creationId xmlns:a16="http://schemas.microsoft.com/office/drawing/2014/main" id="{6B8F685A-B2DD-504F-8804-E8E8B8881065}"/>
              </a:ext>
            </a:extLst>
          </p:cNvPr>
          <p:cNvSpPr>
            <a:spLocks noGrp="1"/>
          </p:cNvSpPr>
          <p:nvPr>
            <p:ph type="title"/>
          </p:nvPr>
        </p:nvSpPr>
        <p:spPr>
          <a:xfrm>
            <a:off x="-3" y="0"/>
            <a:ext cx="5120643" cy="6858000"/>
          </a:xfrm>
        </p:spPr>
        <p:txBody>
          <a:bodyPr wrap="square" anchor="ctr">
            <a:normAutofit/>
          </a:bodyPr>
          <a:lstStyle/>
          <a:p>
            <a:pPr>
              <a:lnSpc>
                <a:spcPct val="90000"/>
              </a:lnSpc>
            </a:pPr>
            <a:r>
              <a:rPr lang="en-US" sz="2000">
                <a:cs typeface="Segoe UI"/>
              </a:rPr>
              <a:t>All General Sessions are recorded and posted on-demand on the Microsoft Community Learning YouTube channel if you do not want to be recorded, please leave the call or stay on mute. </a:t>
            </a:r>
            <a:br>
              <a:rPr lang="en-US" sz="2000"/>
            </a:br>
            <a:br>
              <a:rPr lang="en-US" sz="2000"/>
            </a:br>
            <a:r>
              <a:rPr lang="en-US" sz="2000">
                <a:cs typeface="Segoe UI"/>
              </a:rPr>
              <a:t>Speaker video and audio will be shown in the recordings.</a:t>
            </a:r>
            <a:br>
              <a:rPr lang="en-US" sz="2000"/>
            </a:br>
            <a:r>
              <a:rPr lang="en-US" sz="2000">
                <a:cs typeface="Segoe UI"/>
              </a:rPr>
              <a:t>Attendee questions audio will be </a:t>
            </a:r>
            <a:r>
              <a:rPr lang="en-US" sz="2000">
                <a:solidFill>
                  <a:schemeClr val="bg1"/>
                </a:solidFill>
                <a:cs typeface="Segoe UI"/>
              </a:rPr>
              <a:t>also be shared.</a:t>
            </a:r>
            <a:br>
              <a:rPr lang="en-US" sz="2000">
                <a:solidFill>
                  <a:schemeClr val="bg1"/>
                </a:solidFill>
                <a:cs typeface="Segoe UI"/>
              </a:rPr>
            </a:br>
            <a:br>
              <a:rPr lang="en-US" sz="2000">
                <a:solidFill>
                  <a:schemeClr val="bg1"/>
                </a:solidFill>
                <a:cs typeface="Segoe UI"/>
              </a:rPr>
            </a:br>
            <a:br>
              <a:rPr lang="en-US" sz="2000">
                <a:solidFill>
                  <a:schemeClr val="bg1"/>
                </a:solidFill>
                <a:cs typeface="Segoe UI"/>
              </a:rPr>
            </a:br>
            <a:r>
              <a:rPr lang="en-US" sz="2000">
                <a:cs typeface="Segoe UI"/>
              </a:rPr>
              <a:t>We do not allow outside AI notetakers in this meeting.</a:t>
            </a:r>
          </a:p>
        </p:txBody>
      </p:sp>
      <p:sp>
        <p:nvSpPr>
          <p:cNvPr id="2" name="Title 1">
            <a:extLst>
              <a:ext uri="{FF2B5EF4-FFF2-40B4-BE49-F238E27FC236}">
                <a16:creationId xmlns:a16="http://schemas.microsoft.com/office/drawing/2014/main" id="{25CB75AF-851E-C441-8349-AC12F7E0DBDF}"/>
              </a:ext>
            </a:extLst>
          </p:cNvPr>
          <p:cNvSpPr>
            <a:spLocks noGrp="1"/>
          </p:cNvSpPr>
          <p:nvPr>
            <p:ph type="title" idx="4294967295"/>
          </p:nvPr>
        </p:nvSpPr>
        <p:spPr>
          <a:xfrm>
            <a:off x="1174750" y="-307975"/>
            <a:ext cx="11017250" cy="307975"/>
          </a:xfrm>
        </p:spPr>
        <p:txBody>
          <a:bodyPr vert="horz" wrap="square" lIns="0" tIns="0" rIns="0" bIns="0" rtlCol="0" anchor="b">
            <a:spAutoFit/>
          </a:bodyPr>
          <a:lstStyle/>
          <a:p>
            <a:r>
              <a:rPr lang="en-US" sz="2000">
                <a:solidFill>
                  <a:schemeClr val="bg1"/>
                </a:solidFill>
                <a:latin typeface="+mn-lt"/>
              </a:rPr>
              <a:t>Microsoft branding slide</a:t>
            </a:r>
          </a:p>
        </p:txBody>
      </p:sp>
    </p:spTree>
    <p:extLst>
      <p:ext uri="{BB962C8B-B14F-4D97-AF65-F5344CB8AC3E}">
        <p14:creationId xmlns:p14="http://schemas.microsoft.com/office/powerpoint/2010/main" val="3593816502"/>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47547-C697-D1CA-1445-F6CE389EEAD4}"/>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4233BF7-189B-3546-8A4A-4AB80A1233F4}"/>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rcRect t="5319" b="5319"/>
          <a:stretch/>
        </p:blipFill>
        <p:spPr>
          <a:xfrm>
            <a:off x="6717013" y="1152130"/>
            <a:ext cx="5474988" cy="5705870"/>
          </a:xfrm>
          <a:prstGeom prst="rect">
            <a:avLst/>
          </a:prstGeom>
        </p:spPr>
      </p:pic>
      <p:sp>
        <p:nvSpPr>
          <p:cNvPr id="13" name="Title 3">
            <a:extLst>
              <a:ext uri="{FF2B5EF4-FFF2-40B4-BE49-F238E27FC236}">
                <a16:creationId xmlns:a16="http://schemas.microsoft.com/office/drawing/2014/main" id="{E5243D2B-1E9D-6B42-0E79-502736D3DE51}"/>
              </a:ext>
            </a:extLst>
          </p:cNvPr>
          <p:cNvSpPr>
            <a:spLocks noGrp="1"/>
          </p:cNvSpPr>
          <p:nvPr>
            <p:ph type="title"/>
          </p:nvPr>
        </p:nvSpPr>
        <p:spPr/>
        <p:txBody>
          <a:bodyPr>
            <a:normAutofit fontScale="90000"/>
          </a:bodyPr>
          <a:lstStyle/>
          <a:p>
            <a:r>
              <a:rPr lang="en-US">
                <a:cs typeface="Segoe UI"/>
              </a:rPr>
              <a:t>Mission and Tagline</a:t>
            </a:r>
            <a:endParaRPr lang="en-US" sz="3600">
              <a:solidFill>
                <a:schemeClr val="bg1"/>
              </a:solidFill>
            </a:endParaRPr>
          </a:p>
        </p:txBody>
      </p:sp>
      <p:sp>
        <p:nvSpPr>
          <p:cNvPr id="3" name="Text Placeholder 2">
            <a:extLst>
              <a:ext uri="{FF2B5EF4-FFF2-40B4-BE49-F238E27FC236}">
                <a16:creationId xmlns:a16="http://schemas.microsoft.com/office/drawing/2014/main" id="{CDD4525B-68F3-26A9-7EA9-C31A99C7C121}"/>
              </a:ext>
            </a:extLst>
          </p:cNvPr>
          <p:cNvSpPr>
            <a:spLocks noGrp="1"/>
          </p:cNvSpPr>
          <p:nvPr>
            <p:ph type="body" sz="quarter" idx="10"/>
          </p:nvPr>
        </p:nvSpPr>
        <p:spPr>
          <a:xfrm>
            <a:off x="4464511" y="4008070"/>
            <a:ext cx="6087035" cy="413959"/>
          </a:xfrm>
        </p:spPr>
        <p:txBody>
          <a:bodyPr vert="horz" wrap="square" lIns="0" tIns="0" rIns="0" bIns="0" rtlCol="0" anchor="t">
            <a:spAutoFit/>
          </a:bodyPr>
          <a:lstStyle/>
          <a:p>
            <a:pPr marL="0" indent="0">
              <a:lnSpc>
                <a:spcPct val="150000"/>
              </a:lnSpc>
              <a:spcBef>
                <a:spcPts val="0"/>
              </a:spcBef>
              <a:buNone/>
            </a:pPr>
            <a:r>
              <a:rPr lang="en-US" spc="-50">
                <a:ln w="3175">
                  <a:noFill/>
                </a:ln>
                <a:solidFill>
                  <a:srgbClr val="262626"/>
                </a:solidFill>
                <a:ea typeface="+mn-lt"/>
                <a:cs typeface="+mn-lt"/>
              </a:rPr>
              <a:t>Learn, Share, Grow.</a:t>
            </a:r>
          </a:p>
        </p:txBody>
      </p:sp>
      <p:graphicFrame>
        <p:nvGraphicFramePr>
          <p:cNvPr id="5" name="Table 4">
            <a:extLst>
              <a:ext uri="{FF2B5EF4-FFF2-40B4-BE49-F238E27FC236}">
                <a16:creationId xmlns:a16="http://schemas.microsoft.com/office/drawing/2014/main" id="{56C715EF-C72F-726D-D39D-EEE14A3CE356}"/>
              </a:ext>
            </a:extLst>
          </p:cNvPr>
          <p:cNvGraphicFramePr>
            <a:graphicFrameLocks noGrp="1"/>
          </p:cNvGraphicFramePr>
          <p:nvPr/>
        </p:nvGraphicFramePr>
        <p:xfrm>
          <a:off x="382895" y="5993341"/>
          <a:ext cx="4466242" cy="640080"/>
        </p:xfrm>
        <a:graphic>
          <a:graphicData uri="http://schemas.openxmlformats.org/drawingml/2006/table">
            <a:tbl>
              <a:tblPr bandRow="1">
                <a:tableStyleId>{5C22544A-7EE6-4342-B048-85BDC9FD1C3A}</a:tableStyleId>
              </a:tblPr>
              <a:tblGrid>
                <a:gridCol w="4466242">
                  <a:extLst>
                    <a:ext uri="{9D8B030D-6E8A-4147-A177-3AD203B41FA5}">
                      <a16:colId xmlns:a16="http://schemas.microsoft.com/office/drawing/2014/main" val="1464470149"/>
                    </a:ext>
                  </a:extLst>
                </a:gridCol>
              </a:tblGrid>
              <a:tr h="390604">
                <a:tc>
                  <a:txBody>
                    <a:bodyPr/>
                    <a:lstStyle/>
                    <a:p>
                      <a:pPr lvl="0">
                        <a:lnSpc>
                          <a:spcPct val="100000"/>
                        </a:lnSpc>
                        <a:buNone/>
                      </a:pPr>
                      <a:r>
                        <a:rPr lang="en-US" sz="1800" b="1" i="0" spc="0">
                          <a:solidFill>
                            <a:schemeClr val="bg1"/>
                          </a:solidFill>
                          <a:effectLst/>
                          <a:latin typeface="Segoe UI Semibold"/>
                          <a:cs typeface="Segoe UI Semibold"/>
                        </a:rPr>
                        <a:t>Join MGCI today!</a:t>
                      </a:r>
                      <a:endParaRPr lang="en-US" sz="1800" b="1" i="0" spc="0">
                        <a:solidFill>
                          <a:schemeClr val="bg1"/>
                        </a:solidFill>
                        <a:effectLst/>
                        <a:latin typeface="Segoe UI Semibold" panose="020B0502040204020203" pitchFamily="34" charset="0"/>
                        <a:cs typeface="Segoe UI Semibold" panose="020B0502040204020203" pitchFamily="34" charset="0"/>
                      </a:endParaRPr>
                    </a:p>
                    <a:p>
                      <a:pPr lvl="0">
                        <a:lnSpc>
                          <a:spcPct val="100000"/>
                        </a:lnSpc>
                        <a:buNone/>
                      </a:pPr>
                      <a:r>
                        <a:rPr lang="en-US" sz="1800" b="0" i="0" spc="0">
                          <a:solidFill>
                            <a:schemeClr val="bg1"/>
                          </a:solidFill>
                          <a:effectLst/>
                          <a:latin typeface="Segoe UI"/>
                          <a:cs typeface="Segoe UI"/>
                          <a:hlinkClick r:id="rId3">
                            <a:extLst>
                              <a:ext uri="{A12FA001-AC4F-418D-AE19-62706E023703}">
                                <ahyp:hlinkClr xmlns:ahyp="http://schemas.microsoft.com/office/drawing/2018/hyperlinkcolor" val="tx"/>
                              </a:ext>
                            </a:extLst>
                          </a:hlinkClick>
                        </a:rPr>
                        <a:t>https://aka.ms/MGCI</a:t>
                      </a:r>
                      <a:endParaRPr lang="en-US" sz="1800" b="0" i="0" spc="0">
                        <a:solidFill>
                          <a:schemeClr val="bg1"/>
                        </a:solidFill>
                        <a:effectLst/>
                        <a:latin typeface="Segoe UI" panose="020B0502040204020203" pitchFamily="34" charset="0"/>
                        <a:cs typeface="Segoe UI" panose="020B0502040204020203" pitchFamily="34" charset="0"/>
                        <a:hlinkClick r:id="rId4">
                          <a:extLst>
                            <a:ext uri="{A12FA001-AC4F-418D-AE19-62706E023703}">
                              <ahyp:hlinkClr xmlns:ahyp="http://schemas.microsoft.com/office/drawing/2018/hyperlinkcolor" val="tx"/>
                            </a:ext>
                          </a:extLst>
                        </a:hlinkClick>
                      </a:endParaRPr>
                    </a:p>
                  </a:txBody>
                  <a:tcPr anchor="ctr">
                    <a:lnL>
                      <a:noFill/>
                    </a:lnL>
                    <a:lnR>
                      <a:noFill/>
                    </a:lnR>
                    <a:lnT>
                      <a:noFill/>
                    </a:lnT>
                    <a:lnB>
                      <a:noFill/>
                    </a:lnB>
                    <a:noFill/>
                  </a:tcPr>
                </a:tc>
                <a:extLst>
                  <a:ext uri="{0D108BD9-81ED-4DB2-BD59-A6C34878D82A}">
                    <a16:rowId xmlns:a16="http://schemas.microsoft.com/office/drawing/2014/main" val="56987554"/>
                  </a:ext>
                </a:extLst>
              </a:tr>
            </a:tbl>
          </a:graphicData>
        </a:graphic>
      </p:graphicFrame>
      <p:sp>
        <p:nvSpPr>
          <p:cNvPr id="4" name="TextBox 3">
            <a:extLst>
              <a:ext uri="{FF2B5EF4-FFF2-40B4-BE49-F238E27FC236}">
                <a16:creationId xmlns:a16="http://schemas.microsoft.com/office/drawing/2014/main" id="{8CFB5233-7CAB-E6FC-0D0A-AA484F1E72E3}"/>
              </a:ext>
            </a:extLst>
          </p:cNvPr>
          <p:cNvSpPr txBox="1"/>
          <p:nvPr/>
        </p:nvSpPr>
        <p:spPr>
          <a:xfrm>
            <a:off x="504709" y="2291106"/>
            <a:ext cx="608884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Calibri"/>
                <a:cs typeface="Calibri"/>
              </a:rPr>
              <a:t>The Microsoft Global Community Initiative (MGCI) - Empowering global Microsoft communities with the tools, training, and resources to create impactful events and amplify diverse voices.</a:t>
            </a:r>
            <a:endParaRPr lang="en-US"/>
          </a:p>
        </p:txBody>
      </p:sp>
    </p:spTree>
    <p:extLst>
      <p:ext uri="{BB962C8B-B14F-4D97-AF65-F5344CB8AC3E}">
        <p14:creationId xmlns:p14="http://schemas.microsoft.com/office/powerpoint/2010/main" val="4048962765"/>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3">
            <a:extLst>
              <a:ext uri="{FF2B5EF4-FFF2-40B4-BE49-F238E27FC236}">
                <a16:creationId xmlns:a16="http://schemas.microsoft.com/office/drawing/2014/main" id="{73D89FBF-C512-0478-6BD8-6F6B1BC1DA4B}"/>
              </a:ext>
            </a:extLst>
          </p:cNvPr>
          <p:cNvSpPr>
            <a:spLocks noGrp="1"/>
          </p:cNvSpPr>
          <p:nvPr>
            <p:ph type="title"/>
          </p:nvPr>
        </p:nvSpPr>
        <p:spPr/>
        <p:txBody>
          <a:bodyPr/>
          <a:lstStyle/>
          <a:p>
            <a:r>
              <a:rPr lang="en-US" sz="3600">
                <a:solidFill>
                  <a:schemeClr val="bg1"/>
                </a:solidFill>
              </a:rPr>
              <a:t>Agenda</a:t>
            </a:r>
          </a:p>
        </p:txBody>
      </p:sp>
      <p:sp>
        <p:nvSpPr>
          <p:cNvPr id="3" name="Text Placeholder 2">
            <a:extLst>
              <a:ext uri="{FF2B5EF4-FFF2-40B4-BE49-F238E27FC236}">
                <a16:creationId xmlns:a16="http://schemas.microsoft.com/office/drawing/2014/main" id="{5A3FEB64-8B46-FB3A-A8AA-87EC94F59EAA}"/>
              </a:ext>
            </a:extLst>
          </p:cNvPr>
          <p:cNvSpPr>
            <a:spLocks noGrp="1"/>
          </p:cNvSpPr>
          <p:nvPr>
            <p:ph type="body" sz="quarter" idx="10"/>
          </p:nvPr>
        </p:nvSpPr>
        <p:spPr>
          <a:xfrm>
            <a:off x="290553" y="2423991"/>
            <a:ext cx="6202054" cy="2398734"/>
          </a:xfrm>
        </p:spPr>
        <p:txBody>
          <a:bodyPr vert="horz" wrap="square" lIns="0" tIns="0" rIns="0" bIns="0" rtlCol="0" anchor="t">
            <a:spAutoFit/>
          </a:bodyPr>
          <a:lstStyle/>
          <a:p>
            <a:pPr marL="0" indent="0">
              <a:lnSpc>
                <a:spcPct val="150000"/>
              </a:lnSpc>
              <a:spcBef>
                <a:spcPts val="0"/>
              </a:spcBef>
              <a:buNone/>
            </a:pPr>
            <a:r>
              <a:rPr lang="en-US" b="1">
                <a:latin typeface="Segoe UI Semibold"/>
                <a:cs typeface="Segoe UI Semibold"/>
              </a:rPr>
              <a:t>Announcements</a:t>
            </a:r>
            <a:endParaRPr lang="en-US"/>
          </a:p>
          <a:p>
            <a:pPr marL="0" indent="0">
              <a:buNone/>
            </a:pPr>
            <a:r>
              <a:rPr lang="en-US" b="1">
                <a:latin typeface="Segoe UI Semibold"/>
                <a:cs typeface="Segoe UI Semibold"/>
              </a:rPr>
              <a:t>Topic:  </a:t>
            </a:r>
          </a:p>
          <a:p>
            <a:pPr marL="228600" lvl="1" indent="0">
              <a:buNone/>
            </a:pPr>
            <a:r>
              <a:rPr lang="en-US" sz="1800" b="1">
                <a:solidFill>
                  <a:schemeClr val="accent1"/>
                </a:solidFill>
                <a:latin typeface="Segoe UI Semibold"/>
                <a:cs typeface="Segoe UI Semibold"/>
              </a:rPr>
              <a:t>Community Spotlight: M365 Community Days DC</a:t>
            </a:r>
          </a:p>
          <a:p>
            <a:pPr marL="0" indent="0">
              <a:buNone/>
            </a:pPr>
            <a:r>
              <a:rPr lang="en-US" b="1">
                <a:latin typeface="Segoe UI Semibold"/>
                <a:cs typeface="Segoe UI Semibold"/>
              </a:rPr>
              <a:t>Sub Committee Updates</a:t>
            </a:r>
          </a:p>
          <a:p>
            <a:pPr marL="0" indent="0">
              <a:lnSpc>
                <a:spcPct val="150000"/>
              </a:lnSpc>
              <a:spcBef>
                <a:spcPts val="0"/>
              </a:spcBef>
              <a:buNone/>
              <a:defRPr/>
            </a:pPr>
            <a:r>
              <a:rPr lang="en-US">
                <a:latin typeface="Segoe UI Semibold"/>
                <a:cs typeface="Segoe UI Semibold"/>
              </a:rPr>
              <a:t>Community events &amp; updates</a:t>
            </a:r>
          </a:p>
          <a:p>
            <a:pPr marL="0" indent="0">
              <a:lnSpc>
                <a:spcPct val="150000"/>
              </a:lnSpc>
              <a:spcBef>
                <a:spcPts val="0"/>
              </a:spcBef>
              <a:buNone/>
              <a:defRPr/>
            </a:pPr>
            <a:r>
              <a:rPr lang="en-US" sz="2000" b="1">
                <a:solidFill>
                  <a:srgbClr val="1A1A1A"/>
                </a:solidFill>
                <a:latin typeface="Segoe UI Semibold"/>
                <a:cs typeface="Segoe UI Semibold"/>
              </a:rPr>
              <a:t>Open discussion forum</a:t>
            </a:r>
            <a:endParaRPr lang="en-US" b="1">
              <a:latin typeface="Segoe UI Semibold"/>
              <a:cs typeface="Segoe UI Semibold"/>
            </a:endParaRPr>
          </a:p>
        </p:txBody>
      </p:sp>
      <p:graphicFrame>
        <p:nvGraphicFramePr>
          <p:cNvPr id="5" name="Table 4">
            <a:extLst>
              <a:ext uri="{FF2B5EF4-FFF2-40B4-BE49-F238E27FC236}">
                <a16:creationId xmlns:a16="http://schemas.microsoft.com/office/drawing/2014/main" id="{DD9D057C-90A6-799A-ADBF-DEFBAFEB90B1}"/>
              </a:ext>
            </a:extLst>
          </p:cNvPr>
          <p:cNvGraphicFramePr>
            <a:graphicFrameLocks noGrp="1"/>
          </p:cNvGraphicFramePr>
          <p:nvPr/>
        </p:nvGraphicFramePr>
        <p:xfrm>
          <a:off x="382895" y="5993341"/>
          <a:ext cx="4466242" cy="640080"/>
        </p:xfrm>
        <a:graphic>
          <a:graphicData uri="http://schemas.openxmlformats.org/drawingml/2006/table">
            <a:tbl>
              <a:tblPr bandRow="1">
                <a:tableStyleId>{5C22544A-7EE6-4342-B048-85BDC9FD1C3A}</a:tableStyleId>
              </a:tblPr>
              <a:tblGrid>
                <a:gridCol w="4466242">
                  <a:extLst>
                    <a:ext uri="{9D8B030D-6E8A-4147-A177-3AD203B41FA5}">
                      <a16:colId xmlns:a16="http://schemas.microsoft.com/office/drawing/2014/main" val="1464470149"/>
                    </a:ext>
                  </a:extLst>
                </a:gridCol>
              </a:tblGrid>
              <a:tr h="390604">
                <a:tc>
                  <a:txBody>
                    <a:bodyPr/>
                    <a:lstStyle/>
                    <a:p>
                      <a:pPr lvl="0">
                        <a:lnSpc>
                          <a:spcPct val="100000"/>
                        </a:lnSpc>
                        <a:buNone/>
                      </a:pPr>
                      <a:r>
                        <a:rPr lang="en-US" sz="1800" b="1" i="0" spc="0">
                          <a:solidFill>
                            <a:schemeClr val="bg1"/>
                          </a:solidFill>
                          <a:effectLst/>
                          <a:latin typeface="Segoe UI Semibold"/>
                          <a:cs typeface="Segoe UI Semibold"/>
                        </a:rPr>
                        <a:t>Join MGCI today!</a:t>
                      </a:r>
                      <a:endParaRPr lang="en-US" sz="1800" b="1" i="0" spc="0">
                        <a:solidFill>
                          <a:schemeClr val="bg1"/>
                        </a:solidFill>
                        <a:effectLst/>
                        <a:latin typeface="Segoe UI Semibold" panose="020B0502040204020203" pitchFamily="34" charset="0"/>
                        <a:cs typeface="Segoe UI Semibold" panose="020B0502040204020203" pitchFamily="34" charset="0"/>
                      </a:endParaRPr>
                    </a:p>
                    <a:p>
                      <a:pPr lvl="0">
                        <a:lnSpc>
                          <a:spcPct val="100000"/>
                        </a:lnSpc>
                        <a:buNone/>
                      </a:pPr>
                      <a:r>
                        <a:rPr lang="en-US" sz="1800" b="0" i="0" spc="0">
                          <a:solidFill>
                            <a:schemeClr val="bg1"/>
                          </a:solidFill>
                          <a:effectLst/>
                          <a:latin typeface="Segoe UI"/>
                          <a:cs typeface="Segoe UI"/>
                          <a:hlinkClick r:id="rId2">
                            <a:extLst>
                              <a:ext uri="{A12FA001-AC4F-418D-AE19-62706E023703}">
                                <ahyp:hlinkClr xmlns:ahyp="http://schemas.microsoft.com/office/drawing/2018/hyperlinkcolor" val="tx"/>
                              </a:ext>
                            </a:extLst>
                          </a:hlinkClick>
                        </a:rPr>
                        <a:t>https://aka.ms/MGCI</a:t>
                      </a:r>
                      <a:endParaRPr lang="en-US" sz="1800" b="0" i="0" spc="0">
                        <a:solidFill>
                          <a:schemeClr val="bg1"/>
                        </a:solidFill>
                        <a:effectLst/>
                        <a:latin typeface="Segoe UI" panose="020B0502040204020203" pitchFamily="34" charset="0"/>
                        <a:cs typeface="Segoe UI" panose="020B0502040204020203" pitchFamily="34" charset="0"/>
                        <a:hlinkClick r:id="rId3">
                          <a:extLst>
                            <a:ext uri="{A12FA001-AC4F-418D-AE19-62706E023703}">
                              <ahyp:hlinkClr xmlns:ahyp="http://schemas.microsoft.com/office/drawing/2018/hyperlinkcolor" val="tx"/>
                            </a:ext>
                          </a:extLst>
                        </a:hlinkClick>
                      </a:endParaRPr>
                    </a:p>
                  </a:txBody>
                  <a:tcPr anchor="ctr">
                    <a:lnL>
                      <a:noFill/>
                    </a:lnL>
                    <a:lnR>
                      <a:noFill/>
                    </a:lnR>
                    <a:lnT>
                      <a:noFill/>
                    </a:lnT>
                    <a:lnB>
                      <a:noFill/>
                    </a:lnB>
                    <a:noFill/>
                  </a:tcPr>
                </a:tc>
                <a:extLst>
                  <a:ext uri="{0D108BD9-81ED-4DB2-BD59-A6C34878D82A}">
                    <a16:rowId xmlns:a16="http://schemas.microsoft.com/office/drawing/2014/main" val="56987554"/>
                  </a:ext>
                </a:extLst>
              </a:tr>
            </a:tbl>
          </a:graphicData>
        </a:graphic>
      </p:graphicFrame>
      <p:pic>
        <p:nvPicPr>
          <p:cNvPr id="4" name="Picture 3" descr="A hourglass with a white sand running through it&#10;&#10;AI-generated content may be incorrect.">
            <a:extLst>
              <a:ext uri="{FF2B5EF4-FFF2-40B4-BE49-F238E27FC236}">
                <a16:creationId xmlns:a16="http://schemas.microsoft.com/office/drawing/2014/main" id="{EC896234-641F-8777-1E96-BF7AC6E069AE}"/>
              </a:ext>
            </a:extLst>
          </p:cNvPr>
          <p:cNvPicPr>
            <a:picLocks noChangeAspect="1"/>
          </p:cNvPicPr>
          <p:nvPr/>
        </p:nvPicPr>
        <p:blipFill>
          <a:blip r:embed="rId4"/>
          <a:stretch>
            <a:fillRect/>
          </a:stretch>
        </p:blipFill>
        <p:spPr>
          <a:xfrm>
            <a:off x="5898743" y="1714500"/>
            <a:ext cx="5686182" cy="3810000"/>
          </a:xfrm>
          <a:prstGeom prst="rect">
            <a:avLst/>
          </a:prstGeom>
        </p:spPr>
      </p:pic>
    </p:spTree>
    <p:extLst>
      <p:ext uri="{BB962C8B-B14F-4D97-AF65-F5344CB8AC3E}">
        <p14:creationId xmlns:p14="http://schemas.microsoft.com/office/powerpoint/2010/main" val="1063004778"/>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2CE452CF-33C4-579D-CCB4-745D9333C86A}"/>
            </a:ext>
          </a:extLst>
        </p:cNvPr>
        <p:cNvGrpSpPr/>
        <p:nvPr/>
      </p:nvGrpSpPr>
      <p:grpSpPr>
        <a:xfrm>
          <a:off x="0" y="0"/>
          <a:ext cx="0" cy="0"/>
          <a:chOff x="0" y="0"/>
          <a:chExt cx="0" cy="0"/>
        </a:xfrm>
      </p:grpSpPr>
      <p:pic>
        <p:nvPicPr>
          <p:cNvPr id="5" name="Picture 4" descr="A blue and white rectangular sign with white text&#10;&#10;AI-generated content may be incorrect.">
            <a:extLst>
              <a:ext uri="{FF2B5EF4-FFF2-40B4-BE49-F238E27FC236}">
                <a16:creationId xmlns:a16="http://schemas.microsoft.com/office/drawing/2014/main" id="{0A5026AB-83F4-C37D-C0FA-45E6C83022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3932" y="1232623"/>
            <a:ext cx="2829099" cy="4479406"/>
          </a:xfrm>
          <a:prstGeom prst="rect">
            <a:avLst/>
          </a:prstGeom>
        </p:spPr>
      </p:pic>
      <p:sp>
        <p:nvSpPr>
          <p:cNvPr id="10" name="Text Placeholder 2">
            <a:extLst>
              <a:ext uri="{FF2B5EF4-FFF2-40B4-BE49-F238E27FC236}">
                <a16:creationId xmlns:a16="http://schemas.microsoft.com/office/drawing/2014/main" id="{5A3DD415-47D3-57DB-25C2-C3DEB7EED9D6}"/>
              </a:ext>
            </a:extLst>
          </p:cNvPr>
          <p:cNvSpPr txBox="1">
            <a:spLocks/>
          </p:cNvSpPr>
          <p:nvPr/>
        </p:nvSpPr>
        <p:spPr>
          <a:xfrm>
            <a:off x="653153" y="1231595"/>
            <a:ext cx="6287654" cy="3693319"/>
          </a:xfrm>
          <a:prstGeom prst="rect">
            <a:avLst/>
          </a:prstGeom>
        </p:spPr>
        <p:txBody>
          <a:bodyPr lIns="91440" tIns="45720" rIns="91440" bIns="45720" anchor="t"/>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4800" b="0" i="0" u="none" strike="noStrike" kern="1200" cap="none" spc="0" normalizeH="0" baseline="0" noProof="0">
                <a:ln>
                  <a:noFill/>
                </a:ln>
                <a:solidFill>
                  <a:srgbClr val="FFFFFF"/>
                </a:solidFill>
                <a:effectLst/>
                <a:uLnTx/>
                <a:uFillTx/>
                <a:latin typeface="Segoe UI"/>
                <a:ea typeface="+mn-ea"/>
                <a:cs typeface="Segoe UI"/>
              </a:rPr>
              <a:t>Thank you to our Microsoft </a:t>
            </a:r>
            <a:endParaRPr kumimoji="0" lang="en-US" sz="2800" b="0" i="0" u="none" strike="noStrike" kern="1200" cap="none" spc="0" normalizeH="0" baseline="0" noProof="0">
              <a:ln>
                <a:noFill/>
              </a:ln>
              <a:solidFill>
                <a:srgbClr val="1A1A1A"/>
              </a:solidFill>
              <a:effectLst/>
              <a:uLnTx/>
              <a:uFillTx/>
              <a:latin typeface="Segoe UI"/>
              <a:ea typeface="+mn-ea"/>
              <a:cs typeface="Segoe UI" panose="020B0502040204020203" pitchFamily="34" charset="0"/>
            </a:endParaRP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4800" b="0" i="0" u="none" strike="noStrike" kern="1200" cap="none" spc="0" normalizeH="0" baseline="0" noProof="0">
                <a:ln>
                  <a:noFill/>
                </a:ln>
                <a:solidFill>
                  <a:srgbClr val="FFFFFF"/>
                </a:solidFill>
                <a:effectLst/>
                <a:uLnTx/>
                <a:uFillTx/>
                <a:latin typeface="Segoe UI"/>
                <a:ea typeface="+mn-ea"/>
                <a:cs typeface="Segoe UI"/>
              </a:rPr>
              <a:t>Most Valuable Professionals (MVP)</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4800" b="0" i="0" u="none" strike="noStrike" kern="1200" cap="none" spc="0" normalizeH="0" baseline="0" noProof="0">
                <a:ln>
                  <a:noFill/>
                </a:ln>
                <a:solidFill>
                  <a:srgbClr val="FFFFFF"/>
                </a:solidFill>
                <a:effectLst/>
                <a:uLnTx/>
                <a:uFillTx/>
                <a:latin typeface="Segoe UI"/>
                <a:ea typeface="+mn-ea"/>
                <a:cs typeface="Segoe UI"/>
              </a:rPr>
              <a:t>and Regional Directors!</a:t>
            </a:r>
          </a:p>
        </p:txBody>
      </p:sp>
      <p:pic>
        <p:nvPicPr>
          <p:cNvPr id="13" name="Picture 12" descr="Microsoft logo.&#10;&#10;">
            <a:extLst>
              <a:ext uri="{FF2B5EF4-FFF2-40B4-BE49-F238E27FC236}">
                <a16:creationId xmlns:a16="http://schemas.microsoft.com/office/drawing/2014/main" id="{561C4DCA-09E6-9284-6AEA-420E6FE81DF5}"/>
              </a:ext>
            </a:extLst>
          </p:cNvPr>
          <p:cNvPicPr>
            <a:picLocks noChangeAspect="1"/>
          </p:cNvPicPr>
          <p:nvPr/>
        </p:nvPicPr>
        <p:blipFill>
          <a:blip r:embed="rId4"/>
          <a:stretch>
            <a:fillRect/>
          </a:stretch>
        </p:blipFill>
        <p:spPr>
          <a:xfrm>
            <a:off x="-33586" y="-147494"/>
            <a:ext cx="3084379" cy="1383174"/>
          </a:xfrm>
          <a:prstGeom prst="rect">
            <a:avLst/>
          </a:prstGeom>
        </p:spPr>
      </p:pic>
    </p:spTree>
    <p:extLst>
      <p:ext uri="{BB962C8B-B14F-4D97-AF65-F5344CB8AC3E}">
        <p14:creationId xmlns:p14="http://schemas.microsoft.com/office/powerpoint/2010/main" val="2694775910"/>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715D1810-91B0-083C-B8B4-D5C6F5935BA5}"/>
            </a:ext>
          </a:extLst>
        </p:cNvPr>
        <p:cNvGrpSpPr/>
        <p:nvPr/>
      </p:nvGrpSpPr>
      <p:grpSpPr>
        <a:xfrm>
          <a:off x="0" y="0"/>
          <a:ext cx="0" cy="0"/>
          <a:chOff x="0" y="0"/>
          <a:chExt cx="0" cy="0"/>
        </a:xfrm>
      </p:grpSpPr>
      <p:pic>
        <p:nvPicPr>
          <p:cNvPr id="13" name="Picture 12" descr="Microsoft logo.&#10;&#10;">
            <a:extLst>
              <a:ext uri="{FF2B5EF4-FFF2-40B4-BE49-F238E27FC236}">
                <a16:creationId xmlns:a16="http://schemas.microsoft.com/office/drawing/2014/main" id="{3057C203-21FE-1608-AA07-019F3A347C9E}"/>
              </a:ext>
            </a:extLst>
          </p:cNvPr>
          <p:cNvPicPr>
            <a:picLocks noChangeAspect="1"/>
          </p:cNvPicPr>
          <p:nvPr/>
        </p:nvPicPr>
        <p:blipFill>
          <a:blip r:embed="rId3"/>
          <a:stretch>
            <a:fillRect/>
          </a:stretch>
        </p:blipFill>
        <p:spPr>
          <a:xfrm>
            <a:off x="-33586" y="-147494"/>
            <a:ext cx="3084379" cy="1383174"/>
          </a:xfrm>
          <a:prstGeom prst="rect">
            <a:avLst/>
          </a:prstGeom>
        </p:spPr>
      </p:pic>
      <p:sp>
        <p:nvSpPr>
          <p:cNvPr id="2" name="TextBox 1">
            <a:extLst>
              <a:ext uri="{FF2B5EF4-FFF2-40B4-BE49-F238E27FC236}">
                <a16:creationId xmlns:a16="http://schemas.microsoft.com/office/drawing/2014/main" id="{A4705216-B946-5619-9046-50AF3A36015E}"/>
              </a:ext>
            </a:extLst>
          </p:cNvPr>
          <p:cNvSpPr txBox="1"/>
          <p:nvPr/>
        </p:nvSpPr>
        <p:spPr>
          <a:xfrm>
            <a:off x="967946" y="2244811"/>
            <a:ext cx="6096000" cy="3077766"/>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FFFFFF"/>
                </a:solidFill>
                <a:effectLst/>
                <a:uLnTx/>
                <a:uFillTx/>
                <a:latin typeface="Segoe UI Semibold"/>
                <a:ea typeface="+mn-ea"/>
                <a:cs typeface="+mn-cs"/>
              </a:rPr>
              <a:t>Congrats to our new MVPs! </a:t>
            </a:r>
            <a:r>
              <a:rPr kumimoji="0" sz="3600" b="0" i="0" u="none" strike="noStrike" kern="1200" cap="none" spc="0" normalizeH="0" baseline="0" noProof="0">
                <a:ln>
                  <a:noFill/>
                </a:ln>
                <a:solidFill>
                  <a:srgbClr val="1A1A1A"/>
                </a:solidFill>
                <a:effectLst/>
                <a:uLnTx/>
                <a:uFillTx/>
                <a:latin typeface="Segoe UI Semibold"/>
                <a:ea typeface="Segoe UI Semibold"/>
                <a:cs typeface="Segoe UI Semibold"/>
              </a:rPr>
              <a:t>​</a:t>
            </a:r>
            <a:br>
              <a:rPr kumimoji="0" sz="3600" b="0" i="0" u="none" strike="noStrike" kern="1200" cap="none" spc="0" normalizeH="0" baseline="0" noProof="0">
                <a:ln>
                  <a:noFill/>
                </a:ln>
                <a:solidFill>
                  <a:srgbClr val="1A1A1A"/>
                </a:solidFill>
                <a:effectLst/>
                <a:uLnTx/>
                <a:uFillTx/>
                <a:latin typeface="Segoe UI Semibold"/>
                <a:ea typeface="Segoe UI Semibold"/>
                <a:cs typeface="Segoe UI Semibold"/>
              </a:rPr>
            </a:br>
            <a:r>
              <a:rPr kumimoji="0" lang="en-US" sz="3600" b="0" i="0" u="none" strike="noStrike" kern="1200" cap="none" spc="0" normalizeH="0" baseline="0" noProof="0">
                <a:ln>
                  <a:noFill/>
                </a:ln>
                <a:solidFill>
                  <a:srgbClr val="FFFFFF"/>
                </a:solidFill>
                <a:effectLst/>
                <a:uLnTx/>
                <a:uFillTx/>
                <a:latin typeface="Segoe UI Semibold"/>
                <a:ea typeface="+mn-ea"/>
                <a:cs typeface="+mn-cs"/>
              </a:rPr>
              <a:t>Welcome to the program! Appreciate your work and continued support of the community.</a:t>
            </a:r>
            <a:endParaRPr kumimoji="0" lang="en-US" sz="1800" b="0" i="0" u="none" strike="noStrike" kern="1200" cap="none" spc="0" normalizeH="0" baseline="0" noProof="0">
              <a:ln>
                <a:noFill/>
              </a:ln>
              <a:solidFill>
                <a:srgbClr val="1A1A1A"/>
              </a:solidFill>
              <a:effectLst/>
              <a:uLnTx/>
              <a:uFillTx/>
              <a:latin typeface="Segoe U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gradFill>
                <a:gsLst>
                  <a:gs pos="2917">
                    <a:srgbClr val="1A1A1A"/>
                  </a:gs>
                  <a:gs pos="30000">
                    <a:srgbClr val="1A1A1A"/>
                  </a:gs>
                </a:gsLst>
                <a:lin ang="5400000" scaled="0"/>
              </a:gradFill>
              <a:effectLst/>
              <a:uLnTx/>
              <a:uFillTx/>
              <a:latin typeface="Segoe UI"/>
              <a:ea typeface="+mn-ea"/>
              <a:cs typeface="+mn-cs"/>
            </a:endParaRPr>
          </a:p>
        </p:txBody>
      </p:sp>
      <p:pic>
        <p:nvPicPr>
          <p:cNvPr id="3" name="Picture 2">
            <a:extLst>
              <a:ext uri="{FF2B5EF4-FFF2-40B4-BE49-F238E27FC236}">
                <a16:creationId xmlns:a16="http://schemas.microsoft.com/office/drawing/2014/main" id="{75E4C21A-47ED-D07A-FB08-26698296FAF5}"/>
              </a:ext>
            </a:extLst>
          </p:cNvPr>
          <p:cNvPicPr>
            <a:picLocks noChangeAspect="1"/>
          </p:cNvPicPr>
          <p:nvPr/>
        </p:nvPicPr>
        <p:blipFill>
          <a:blip r:embed="rId4"/>
          <a:stretch>
            <a:fillRect/>
          </a:stretch>
        </p:blipFill>
        <p:spPr>
          <a:xfrm>
            <a:off x="7516898" y="1236963"/>
            <a:ext cx="3933825" cy="4857750"/>
          </a:xfrm>
          <a:prstGeom prst="rect">
            <a:avLst/>
          </a:prstGeom>
        </p:spPr>
      </p:pic>
    </p:spTree>
    <p:extLst>
      <p:ext uri="{BB962C8B-B14F-4D97-AF65-F5344CB8AC3E}">
        <p14:creationId xmlns:p14="http://schemas.microsoft.com/office/powerpoint/2010/main" val="1112427148"/>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A88C107F-6CEB-18DA-8EA6-C21FE06D488E}"/>
            </a:ext>
          </a:extLst>
        </p:cNvPr>
        <p:cNvGrpSpPr/>
        <p:nvPr/>
      </p:nvGrpSpPr>
      <p:grpSpPr>
        <a:xfrm>
          <a:off x="0" y="0"/>
          <a:ext cx="0" cy="0"/>
          <a:chOff x="0" y="0"/>
          <a:chExt cx="0" cy="0"/>
        </a:xfrm>
      </p:grpSpPr>
      <p:pic>
        <p:nvPicPr>
          <p:cNvPr id="13" name="Picture 12" descr="Microsoft logo.&#10;&#10;">
            <a:extLst>
              <a:ext uri="{FF2B5EF4-FFF2-40B4-BE49-F238E27FC236}">
                <a16:creationId xmlns:a16="http://schemas.microsoft.com/office/drawing/2014/main" id="{FA87D34A-39DA-4329-4C06-3773D4669E85}"/>
              </a:ext>
            </a:extLst>
          </p:cNvPr>
          <p:cNvPicPr>
            <a:picLocks noChangeAspect="1"/>
          </p:cNvPicPr>
          <p:nvPr/>
        </p:nvPicPr>
        <p:blipFill>
          <a:blip r:embed="rId3"/>
          <a:stretch>
            <a:fillRect/>
          </a:stretch>
        </p:blipFill>
        <p:spPr>
          <a:xfrm>
            <a:off x="-33586" y="-147494"/>
            <a:ext cx="3084379" cy="1383174"/>
          </a:xfrm>
          <a:prstGeom prst="rect">
            <a:avLst/>
          </a:prstGeom>
        </p:spPr>
      </p:pic>
      <p:sp>
        <p:nvSpPr>
          <p:cNvPr id="5" name="Title 1">
            <a:extLst>
              <a:ext uri="{FF2B5EF4-FFF2-40B4-BE49-F238E27FC236}">
                <a16:creationId xmlns:a16="http://schemas.microsoft.com/office/drawing/2014/main" id="{C72A2D76-B987-91DA-FE4C-D2CE66C499A3}"/>
              </a:ext>
            </a:extLst>
          </p:cNvPr>
          <p:cNvSpPr txBox="1">
            <a:spLocks/>
          </p:cNvSpPr>
          <p:nvPr/>
        </p:nvSpPr>
        <p:spPr>
          <a:xfrm>
            <a:off x="584201" y="2921172"/>
            <a:ext cx="10193546" cy="707886"/>
          </a:xfrm>
          <a:prstGeom prst="rect">
            <a:avLst/>
          </a:prstGeom>
        </p:spPr>
        <p:txBody>
          <a:bodyPr lIns="91440" tIns="45720" rIns="91440" bIns="45720" anchor="t"/>
          <a:lstStyle>
            <a:lvl1pPr algn="l" defTabSz="932742" rtl="0" eaLnBrk="1" latinLnBrk="0" hangingPunct="1">
              <a:lnSpc>
                <a:spcPct val="100000"/>
              </a:lnSpc>
              <a:spcBef>
                <a:spcPct val="0"/>
              </a:spcBef>
              <a:buNone/>
              <a:defRPr lang="en-US" sz="2800" b="0" kern="1200" cap="none" spc="-50" baseline="0" dirty="0" smtClean="0">
                <a:ln w="3175">
                  <a:noFill/>
                </a:ln>
                <a:solidFill>
                  <a:srgbClr val="000000"/>
                </a:solidFill>
                <a:effectLst/>
                <a:latin typeface="+mj-lt"/>
                <a:ea typeface="+mn-ea"/>
                <a:cs typeface="Segoe UI" pitchFamily="34" charset="0"/>
              </a:defRPr>
            </a:lvl1pPr>
          </a:lstStyle>
          <a:p>
            <a:pPr marL="0" lvl="1">
              <a:spcBef>
                <a:spcPct val="20000"/>
              </a:spcBef>
              <a:defRPr/>
            </a:pPr>
            <a:br>
              <a:rPr kumimoji="0" lang="en-US" sz="1800" b="0" i="0" u="none" strike="noStrike" kern="0" cap="none" spc="0" normalizeH="0" baseline="0" noProof="0" dirty="0">
                <a:ln>
                  <a:noFill/>
                </a:ln>
                <a:solidFill>
                  <a:srgbClr val="FFFFFF"/>
                </a:solidFill>
                <a:effectLst/>
                <a:uLnTx/>
                <a:uFillTx/>
                <a:latin typeface="Segoe UI Semibold"/>
                <a:ea typeface="+mn-ea"/>
                <a:cs typeface="Segoe UI"/>
              </a:rPr>
            </a:br>
            <a:r>
              <a:rPr lang="en-US" sz="2800" b="1" kern="0">
                <a:solidFill>
                  <a:srgbClr val="FFFFFF"/>
                </a:solidFill>
                <a:latin typeface="Segoe UI Semibold"/>
                <a:cs typeface="Segoe UI Semibold"/>
              </a:rPr>
              <a:t>Community Spotlight: M365 Community Days DC </a:t>
            </a:r>
            <a:endParaRPr kumimoji="0" lang="en-US" sz="2800" b="1" i="0" u="none" strike="noStrike" kern="0" cap="none" spc="0" normalizeH="0" baseline="0" noProof="0" dirty="0">
              <a:ln>
                <a:noFill/>
              </a:ln>
              <a:solidFill>
                <a:srgbClr val="FFFFFF"/>
              </a:solidFill>
              <a:effectLst/>
              <a:uLnTx/>
              <a:uFillTx/>
              <a:latin typeface="Segoe UI Semibold"/>
              <a:ea typeface="+mn-ea"/>
              <a:cs typeface="Segoe UI Semibold"/>
            </a:endParaRPr>
          </a:p>
          <a:p>
            <a:pPr marL="0" lvl="1">
              <a:spcBef>
                <a:spcPct val="20000"/>
              </a:spcBef>
              <a:defRPr/>
            </a:pPr>
            <a:r>
              <a:rPr lang="en-US" sz="1600" b="1" kern="0">
                <a:solidFill>
                  <a:srgbClr val="50E6FF"/>
                </a:solidFill>
                <a:latin typeface="Segoe UI"/>
                <a:cs typeface="Segoe UI"/>
              </a:rPr>
              <a:t>Patrick McGown</a:t>
            </a:r>
            <a:endParaRPr kumimoji="0" lang="en-US" sz="1800" b="0" i="0" u="none" strike="noStrike" kern="1200" cap="none" spc="0" normalizeH="0" baseline="0" noProof="0" dirty="0">
              <a:ln>
                <a:noFill/>
              </a:ln>
              <a:solidFill>
                <a:srgbClr val="1A1A1A"/>
              </a:solidFill>
              <a:effectLst/>
              <a:uLnTx/>
              <a:uFillTx/>
              <a:latin typeface="Segoe UI"/>
              <a:ea typeface="+mn-ea"/>
              <a:cs typeface="+mn-cs"/>
            </a:endParaRPr>
          </a:p>
        </p:txBody>
      </p:sp>
    </p:spTree>
    <p:extLst>
      <p:ext uri="{BB962C8B-B14F-4D97-AF65-F5344CB8AC3E}">
        <p14:creationId xmlns:p14="http://schemas.microsoft.com/office/powerpoint/2010/main" val="2178657571"/>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7DAF06DC-7550-0E93-B2E7-3E16FF481C45}"/>
            </a:ext>
          </a:extLst>
        </p:cNvPr>
        <p:cNvGrpSpPr/>
        <p:nvPr/>
      </p:nvGrpSpPr>
      <p:grpSpPr>
        <a:xfrm>
          <a:off x="0" y="0"/>
          <a:ext cx="0" cy="0"/>
          <a:chOff x="0" y="0"/>
          <a:chExt cx="0" cy="0"/>
        </a:xfrm>
      </p:grpSpPr>
      <p:pic>
        <p:nvPicPr>
          <p:cNvPr id="13" name="Picture 12" descr="Microsoft logo.&#10;&#10;">
            <a:extLst>
              <a:ext uri="{FF2B5EF4-FFF2-40B4-BE49-F238E27FC236}">
                <a16:creationId xmlns:a16="http://schemas.microsoft.com/office/drawing/2014/main" id="{641CA396-F279-01B0-3433-8C820C677F90}"/>
              </a:ext>
            </a:extLst>
          </p:cNvPr>
          <p:cNvPicPr>
            <a:picLocks noChangeAspect="1"/>
          </p:cNvPicPr>
          <p:nvPr/>
        </p:nvPicPr>
        <p:blipFill>
          <a:blip r:embed="rId3"/>
          <a:stretch>
            <a:fillRect/>
          </a:stretch>
        </p:blipFill>
        <p:spPr>
          <a:xfrm>
            <a:off x="-33586" y="-147494"/>
            <a:ext cx="3084379" cy="1383174"/>
          </a:xfrm>
          <a:prstGeom prst="rect">
            <a:avLst/>
          </a:prstGeom>
        </p:spPr>
      </p:pic>
      <p:sp>
        <p:nvSpPr>
          <p:cNvPr id="5" name="Title 1">
            <a:extLst>
              <a:ext uri="{FF2B5EF4-FFF2-40B4-BE49-F238E27FC236}">
                <a16:creationId xmlns:a16="http://schemas.microsoft.com/office/drawing/2014/main" id="{63301670-CB42-06D9-A15B-3416F8269012}"/>
              </a:ext>
            </a:extLst>
          </p:cNvPr>
          <p:cNvSpPr txBox="1">
            <a:spLocks/>
          </p:cNvSpPr>
          <p:nvPr/>
        </p:nvSpPr>
        <p:spPr>
          <a:xfrm>
            <a:off x="584201" y="1209283"/>
            <a:ext cx="10590203" cy="4684898"/>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anchor="t"/>
          <a:lstStyle>
            <a:lvl1pPr algn="l" defTabSz="932742" rtl="0" eaLnBrk="1" latinLnBrk="0" hangingPunct="1">
              <a:lnSpc>
                <a:spcPct val="100000"/>
              </a:lnSpc>
              <a:spcBef>
                <a:spcPct val="0"/>
              </a:spcBef>
              <a:buNone/>
              <a:defRPr lang="en-US" sz="2800" b="0" kern="1200" cap="none" spc="-50" baseline="0" dirty="0" smtClean="0">
                <a:ln w="3175">
                  <a:noFill/>
                </a:ln>
                <a:solidFill>
                  <a:srgbClr val="000000"/>
                </a:solidFill>
                <a:effectLst/>
                <a:latin typeface="+mj-lt"/>
                <a:ea typeface="+mn-ea"/>
                <a:cs typeface="Segoe UI" pitchFamily="34" charset="0"/>
              </a:defRPr>
            </a:lvl1pPr>
          </a:lstStyle>
          <a:p>
            <a:pPr lvl="1">
              <a:defRPr/>
            </a:pPr>
            <a:endParaRPr lang="en-US" sz="1600" kern="0" dirty="0">
              <a:latin typeface="Segoe UI"/>
              <a:cs typeface="Segoe UI"/>
            </a:endParaRPr>
          </a:p>
          <a:p>
            <a:pPr lvl="1">
              <a:defRPr/>
            </a:pPr>
            <a:endParaRPr lang="en-US" sz="1600" kern="0" dirty="0">
              <a:latin typeface="Segoe UI"/>
              <a:cs typeface="Segoe UI"/>
            </a:endParaRPr>
          </a:p>
          <a:p>
            <a:pPr lvl="1">
              <a:defRPr/>
            </a:pPr>
            <a:r>
              <a:rPr lang="en-US" sz="1600" kern="0">
                <a:latin typeface="Segoe UI"/>
                <a:cs typeface="Segoe UI"/>
              </a:rPr>
              <a:t>Tell us about your event – expected number of attendees, how many days, venue, attendee profi</a:t>
            </a:r>
            <a:r>
              <a:rPr lang="en-US" sz="1600" kern="0" dirty="0">
                <a:latin typeface="Segoe UI"/>
                <a:cs typeface="Segoe UI"/>
              </a:rPr>
              <a:t>le, </a:t>
            </a:r>
            <a:r>
              <a:rPr lang="en-US" sz="1600" i="1" kern="0" dirty="0">
                <a:latin typeface="Segoe UI"/>
                <a:cs typeface="Segoe UI"/>
              </a:rPr>
              <a:t>intent</a:t>
            </a:r>
            <a:r>
              <a:rPr lang="en-US" sz="1600" kern="0" dirty="0">
                <a:latin typeface="Segoe UI"/>
                <a:cs typeface="Segoe UI"/>
              </a:rPr>
              <a:t> </a:t>
            </a:r>
            <a:r>
              <a:rPr lang="en-US" sz="1600" kern="0">
                <a:latin typeface="Segoe UI"/>
                <a:cs typeface="Segoe UI"/>
              </a:rPr>
              <a:t>behind this event and how it shaped your decisions?</a:t>
            </a:r>
            <a:endParaRPr lang="en-US" sz="1600">
              <a:cs typeface="Segoe UI"/>
            </a:endParaRPr>
          </a:p>
          <a:p>
            <a:pPr lvl="1">
              <a:defRPr/>
            </a:pPr>
            <a:endParaRPr lang="en-US" sz="1600" kern="0" dirty="0">
              <a:latin typeface="Segoe UI"/>
              <a:cs typeface="Segoe UI"/>
            </a:endParaRPr>
          </a:p>
          <a:p>
            <a:pPr lvl="1">
              <a:defRPr/>
            </a:pPr>
            <a:r>
              <a:rPr lang="en-US" sz="1600" kern="0">
                <a:ea typeface="+mn-lt"/>
                <a:cs typeface="+mn-lt"/>
              </a:rPr>
              <a:t>Biggest win from the day?</a:t>
            </a:r>
            <a:endParaRPr lang="en-US"/>
          </a:p>
          <a:p>
            <a:pPr lvl="1">
              <a:defRPr/>
            </a:pPr>
            <a:endParaRPr lang="en-US" sz="1600" kern="0" dirty="0">
              <a:latin typeface="Segoe UI"/>
              <a:cs typeface="Segoe UI"/>
            </a:endParaRPr>
          </a:p>
          <a:p>
            <a:pPr lvl="1">
              <a:defRPr/>
            </a:pPr>
            <a:r>
              <a:rPr lang="en-US" sz="1600" kern="0" dirty="0">
                <a:latin typeface="Segoe UI"/>
                <a:cs typeface="Segoe UI"/>
              </a:rPr>
              <a:t>What’s one thing you did differently from your previous events and what impact did it have?</a:t>
            </a:r>
          </a:p>
          <a:p>
            <a:pPr lvl="1">
              <a:defRPr/>
            </a:pPr>
            <a:endParaRPr lang="en-US" sz="1600" kern="0" dirty="0">
              <a:cs typeface="Segoe UI"/>
            </a:endParaRPr>
          </a:p>
          <a:p>
            <a:pPr lvl="1">
              <a:defRPr/>
            </a:pPr>
            <a:r>
              <a:rPr lang="en-US" sz="1600" kern="0">
                <a:solidFill>
                  <a:srgbClr val="1A1A1A"/>
                </a:solidFill>
                <a:latin typeface="Segoe UI"/>
                <a:cs typeface="Segoe UI"/>
              </a:rPr>
              <a:t>What surprised you - either in attendee behavior or engagement?</a:t>
            </a:r>
            <a:endParaRPr lang="en-US" sz="1600">
              <a:solidFill>
                <a:srgbClr val="1A1A1A"/>
              </a:solidFill>
              <a:latin typeface="Segoe UI"/>
              <a:cs typeface="Segoe UI"/>
            </a:endParaRPr>
          </a:p>
          <a:p>
            <a:pPr lvl="1">
              <a:defRPr/>
            </a:pPr>
            <a:endParaRPr lang="en-US" sz="1600" kern="0" dirty="0">
              <a:cs typeface="Segoe UI"/>
            </a:endParaRPr>
          </a:p>
          <a:p>
            <a:pPr lvl="1">
              <a:defRPr/>
            </a:pPr>
            <a:r>
              <a:rPr lang="en-US" sz="1600" kern="0">
                <a:solidFill>
                  <a:srgbClr val="000000"/>
                </a:solidFill>
                <a:latin typeface="Segoe UI"/>
                <a:cs typeface="Segoe UI"/>
              </a:rPr>
              <a:t>How do you keep attendees until the very end of the event?</a:t>
            </a:r>
            <a:endParaRPr lang="en-US"/>
          </a:p>
          <a:p>
            <a:pPr lvl="1">
              <a:defRPr/>
            </a:pPr>
            <a:endParaRPr lang="en-US" sz="1600" kern="0" dirty="0">
              <a:solidFill>
                <a:srgbClr val="000000"/>
              </a:solidFill>
              <a:latin typeface="Segoe UI"/>
              <a:cs typeface="Segoe UI"/>
            </a:endParaRPr>
          </a:p>
          <a:p>
            <a:pPr lvl="1">
              <a:defRPr/>
            </a:pPr>
            <a:r>
              <a:rPr lang="en-US" sz="1600" kern="0">
                <a:solidFill>
                  <a:srgbClr val="000000"/>
                </a:solidFill>
                <a:ea typeface="+mn-lt"/>
                <a:cs typeface="+mn-lt"/>
              </a:rPr>
              <a:t>If you were doing it all again - what is one thing you would do differently?</a:t>
            </a:r>
            <a:endParaRPr lang="en-US"/>
          </a:p>
          <a:p>
            <a:pPr lvl="1">
              <a:defRPr/>
            </a:pPr>
            <a:endParaRPr lang="en-US" sz="1600" kern="0" dirty="0">
              <a:solidFill>
                <a:srgbClr val="1A1A1A"/>
              </a:solidFill>
              <a:latin typeface="Segoe UI"/>
              <a:cs typeface="Segoe UI"/>
            </a:endParaRPr>
          </a:p>
          <a:p>
            <a:pPr lvl="1">
              <a:defRPr/>
            </a:pPr>
            <a:r>
              <a:rPr lang="en-US" sz="1600" kern="0" dirty="0">
                <a:solidFill>
                  <a:srgbClr val="1A1A1A"/>
                </a:solidFill>
                <a:latin typeface="Segoe UI"/>
                <a:cs typeface="Segoe UI"/>
              </a:rPr>
              <a:t>If another organizer wanted to replicate </a:t>
            </a:r>
            <a:r>
              <a:rPr lang="en-US" sz="1600" i="1" kern="0" dirty="0">
                <a:solidFill>
                  <a:srgbClr val="1A1A1A"/>
                </a:solidFill>
                <a:latin typeface="Segoe UI"/>
                <a:cs typeface="Segoe UI"/>
              </a:rPr>
              <a:t>one</a:t>
            </a:r>
            <a:r>
              <a:rPr lang="en-US" sz="1600" kern="0" dirty="0">
                <a:solidFill>
                  <a:srgbClr val="1A1A1A"/>
                </a:solidFill>
                <a:latin typeface="Segoe UI"/>
                <a:cs typeface="Segoe UI"/>
              </a:rPr>
              <a:t> thing from your event, what should it be and what’s the secret to doing it well?</a:t>
            </a:r>
            <a:endParaRPr lang="en-US" sz="1600" dirty="0">
              <a:solidFill>
                <a:srgbClr val="1A1A1A"/>
              </a:solidFill>
              <a:latin typeface="Segoe UI"/>
              <a:cs typeface="Segoe UI"/>
            </a:endParaRPr>
          </a:p>
          <a:p>
            <a:pPr lvl="1">
              <a:defRPr/>
            </a:pPr>
            <a:endParaRPr lang="en-US" sz="1600" kern="0" dirty="0">
              <a:ea typeface="+mn-lt"/>
              <a:cs typeface="+mn-lt"/>
            </a:endParaRPr>
          </a:p>
          <a:p>
            <a:pPr lvl="1">
              <a:defRPr/>
            </a:pPr>
            <a:endParaRPr lang="en-US" sz="1100" b="1" kern="0" dirty="0">
              <a:solidFill>
                <a:srgbClr val="1A1A1A"/>
              </a:solidFill>
              <a:latin typeface="Segoe UI"/>
              <a:cs typeface="Segoe UI"/>
            </a:endParaRPr>
          </a:p>
          <a:p>
            <a:pPr marL="0" lvl="1">
              <a:spcBef>
                <a:spcPct val="20000"/>
              </a:spcBef>
              <a:defRPr/>
            </a:pPr>
            <a:br>
              <a:rPr kumimoji="0" lang="en-US" sz="1800" b="0" i="0" u="none" strike="noStrike" kern="0" cap="none" spc="0" normalizeH="0" baseline="0" noProof="0" dirty="0">
                <a:ln>
                  <a:noFill/>
                </a:ln>
                <a:solidFill>
                  <a:srgbClr val="FFFFFF"/>
                </a:solidFill>
                <a:effectLst/>
                <a:uLnTx/>
                <a:uFillTx/>
                <a:latin typeface="Segoe UI Semibold"/>
                <a:ea typeface="+mn-ea"/>
                <a:cs typeface="Segoe UI"/>
              </a:rPr>
            </a:br>
            <a:endParaRPr lang="en-US" sz="2800" b="1" i="0" u="none" strike="noStrike" kern="0" cap="none" spc="0" normalizeH="0" baseline="0" noProof="0">
              <a:ln>
                <a:noFill/>
              </a:ln>
              <a:solidFill>
                <a:srgbClr val="FFFFFF"/>
              </a:solidFill>
              <a:effectLst/>
              <a:uLnTx/>
              <a:uFillTx/>
              <a:latin typeface="Segoe UI Semibold"/>
              <a:cs typeface="Segoe UI Semibold"/>
            </a:endParaRPr>
          </a:p>
        </p:txBody>
      </p:sp>
    </p:spTree>
    <p:extLst>
      <p:ext uri="{BB962C8B-B14F-4D97-AF65-F5344CB8AC3E}">
        <p14:creationId xmlns:p14="http://schemas.microsoft.com/office/powerpoint/2010/main" val="605160278"/>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32BFD0-760F-B646-5ABE-27FFAE2076E5}"/>
            </a:ext>
          </a:extLst>
        </p:cNvPr>
        <p:cNvGrpSpPr/>
        <p:nvPr/>
      </p:nvGrpSpPr>
      <p:grpSpPr>
        <a:xfrm>
          <a:off x="0" y="0"/>
          <a:ext cx="0" cy="0"/>
          <a:chOff x="0" y="0"/>
          <a:chExt cx="0" cy="0"/>
        </a:xfrm>
      </p:grpSpPr>
      <p:pic>
        <p:nvPicPr>
          <p:cNvPr id="69" name="Picture Placeholder 68">
            <a:extLst>
              <a:ext uri="{FF2B5EF4-FFF2-40B4-BE49-F238E27FC236}">
                <a16:creationId xmlns:a16="http://schemas.microsoft.com/office/drawing/2014/main" id="{7A4D9130-666E-DACD-3322-B7CF035E2C1E}"/>
              </a:ext>
              <a:ext uri="{C183D7F6-B498-43B3-948B-1728B52AA6E4}">
                <adec:decorative xmlns:adec="http://schemas.microsoft.com/office/drawing/2017/decorative" val="1"/>
              </a:ext>
            </a:extLst>
          </p:cNvPr>
          <p:cNvPicPr>
            <a:picLocks noGrp="1" noChangeAspect="1"/>
          </p:cNvPicPr>
          <p:nvPr>
            <p:ph type="pic" sz="quarter" idx="10"/>
          </p:nvPr>
        </p:nvPicPr>
        <p:blipFill>
          <a:blip r:embed="rId3"/>
          <a:srcRect t="26223" b="26223"/>
          <a:stretch/>
        </p:blipFill>
        <p:spPr>
          <a:xfrm>
            <a:off x="0" y="1"/>
            <a:ext cx="12192000" cy="3867488"/>
          </a:xfrm>
        </p:spPr>
      </p:pic>
      <p:sp>
        <p:nvSpPr>
          <p:cNvPr id="12" name="Rectangle 11">
            <a:extLst>
              <a:ext uri="{FF2B5EF4-FFF2-40B4-BE49-F238E27FC236}">
                <a16:creationId xmlns:a16="http://schemas.microsoft.com/office/drawing/2014/main" id="{44EB60C7-6228-2CD7-80CE-D373BEAA183A}"/>
              </a:ext>
              <a:ext uri="{C183D7F6-B498-43B3-948B-1728B52AA6E4}">
                <adec:decorative xmlns:adec="http://schemas.microsoft.com/office/drawing/2017/decorative" val="1"/>
              </a:ext>
            </a:extLst>
          </p:cNvPr>
          <p:cNvSpPr/>
          <p:nvPr/>
        </p:nvSpPr>
        <p:spPr bwMode="auto">
          <a:xfrm>
            <a:off x="0" y="0"/>
            <a:ext cx="8483600" cy="3867149"/>
          </a:xfrm>
          <a:prstGeom prst="rect">
            <a:avLst/>
          </a:prstGeom>
          <a:gradFill flip="none" rotWithShape="1">
            <a:gsLst>
              <a:gs pos="0">
                <a:schemeClr val="bg2"/>
              </a:gs>
              <a:gs pos="100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 name="Title 9">
            <a:extLst>
              <a:ext uri="{FF2B5EF4-FFF2-40B4-BE49-F238E27FC236}">
                <a16:creationId xmlns:a16="http://schemas.microsoft.com/office/drawing/2014/main" id="{386E1260-9ECA-2177-1850-380206502B2E}"/>
              </a:ext>
            </a:extLst>
          </p:cNvPr>
          <p:cNvSpPr>
            <a:spLocks noGrp="1"/>
          </p:cNvSpPr>
          <p:nvPr>
            <p:ph type="title"/>
          </p:nvPr>
        </p:nvSpPr>
        <p:spPr>
          <a:xfrm>
            <a:off x="588263" y="603102"/>
            <a:ext cx="11018520" cy="307777"/>
          </a:xfrm>
        </p:spPr>
        <p:txBody>
          <a:bodyPr/>
          <a:lstStyle/>
          <a:p>
            <a:r>
              <a:rPr lang="en-IN"/>
              <a:t>Microsoft Student Ambassadors</a:t>
            </a:r>
          </a:p>
        </p:txBody>
      </p:sp>
      <p:sp>
        <p:nvSpPr>
          <p:cNvPr id="66" name="Text Placeholder 65">
            <a:extLst>
              <a:ext uri="{FF2B5EF4-FFF2-40B4-BE49-F238E27FC236}">
                <a16:creationId xmlns:a16="http://schemas.microsoft.com/office/drawing/2014/main" id="{37CF26B4-D9A2-A182-3322-25F2581FA65F}"/>
              </a:ext>
            </a:extLst>
          </p:cNvPr>
          <p:cNvSpPr>
            <a:spLocks noGrp="1"/>
          </p:cNvSpPr>
          <p:nvPr>
            <p:ph type="body" sz="quarter" idx="12"/>
          </p:nvPr>
        </p:nvSpPr>
        <p:spPr>
          <a:xfrm>
            <a:off x="600059" y="1436688"/>
            <a:ext cx="4429141" cy="1107996"/>
          </a:xfrm>
        </p:spPr>
        <p:txBody>
          <a:bodyPr/>
          <a:lstStyle/>
          <a:p>
            <a:r>
              <a:rPr lang="en-US" sz="1800"/>
              <a:t>Exploring what’s possible with Microsoft technology—building practical skills and leadership experience that move you forward.</a:t>
            </a:r>
          </a:p>
        </p:txBody>
      </p:sp>
      <p:sp>
        <p:nvSpPr>
          <p:cNvPr id="67" name="Text Placeholder 66">
            <a:extLst>
              <a:ext uri="{FF2B5EF4-FFF2-40B4-BE49-F238E27FC236}">
                <a16:creationId xmlns:a16="http://schemas.microsoft.com/office/drawing/2014/main" id="{6970B648-9C77-7D9C-5DDC-C545AD50A6F0}"/>
              </a:ext>
            </a:extLst>
          </p:cNvPr>
          <p:cNvSpPr>
            <a:spLocks noGrp="1"/>
          </p:cNvSpPr>
          <p:nvPr>
            <p:ph type="body" sz="quarter" idx="13"/>
          </p:nvPr>
        </p:nvSpPr>
        <p:spPr>
          <a:xfrm>
            <a:off x="600059" y="4223041"/>
            <a:ext cx="10063179" cy="2000548"/>
          </a:xfrm>
        </p:spPr>
        <p:txBody>
          <a:bodyPr/>
          <a:lstStyle/>
          <a:p>
            <a:r>
              <a:rPr lang="en-US" sz="1600"/>
              <a:t>Become part of a vibrant global community - </a:t>
            </a:r>
            <a:r>
              <a:rPr lang="en-US" sz="1400">
                <a:latin typeface="+mn-lt"/>
                <a:cs typeface="Segoe UI Semilight" panose="020B0402040204020203" pitchFamily="34" charset="0"/>
              </a:rPr>
              <a:t>Connect with tech enthusiasts, AI innovators, and aspiring entrepreneurs. Share ideas, solve challenges, and expand your circle of influence.</a:t>
            </a:r>
          </a:p>
          <a:p>
            <a:endParaRPr lang="en-US" sz="1400" b="1"/>
          </a:p>
          <a:p>
            <a:r>
              <a:rPr lang="en-US" sz="1600"/>
              <a:t>Empower yourself to make a lasting impact - </a:t>
            </a:r>
            <a:r>
              <a:rPr lang="en-US" sz="1400">
                <a:latin typeface="+mn-lt"/>
                <a:cs typeface="Segoe UI Semilight" panose="020B0402040204020203" pitchFamily="34" charset="0"/>
              </a:rPr>
              <a:t>Kickstart your career by boosting your resume, personal growth, and online influence. Develop professional skills that align with your interests and aspirations.</a:t>
            </a:r>
          </a:p>
          <a:p>
            <a:endParaRPr lang="en-US" sz="1400"/>
          </a:p>
          <a:p>
            <a:r>
              <a:rPr lang="en-US" sz="1600"/>
              <a:t>Grow as an AI-focused founder or tech leader - </a:t>
            </a:r>
            <a:r>
              <a:rPr lang="en-US" sz="1400">
                <a:latin typeface="+mn-lt"/>
                <a:cs typeface="Segoe UI Semilight" panose="020B0402040204020203" pitchFamily="34" charset="0"/>
              </a:rPr>
              <a:t>Gain access to cutting-edge Microsoft technologies, including Microsoft 365 with Copilot, Visual Studio Enterprise and Azure.</a:t>
            </a:r>
            <a:endParaRPr lang="en-US"/>
          </a:p>
        </p:txBody>
      </p:sp>
    </p:spTree>
    <p:extLst>
      <p:ext uri="{BB962C8B-B14F-4D97-AF65-F5344CB8AC3E}">
        <p14:creationId xmlns:p14="http://schemas.microsoft.com/office/powerpoint/2010/main" val="2431835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58477742-0E8F-A712-D1F2-C2578EB53E6E}"/>
              </a:ext>
            </a:extLst>
          </p:cNvPr>
          <p:cNvSpPr>
            <a:spLocks noGrp="1"/>
          </p:cNvSpPr>
          <p:nvPr>
            <p:ph type="title"/>
          </p:nvPr>
        </p:nvSpPr>
        <p:spPr>
          <a:xfrm>
            <a:off x="588263" y="585217"/>
            <a:ext cx="9994392" cy="307777"/>
          </a:xfrm>
        </p:spPr>
        <p:txBody>
          <a:bodyPr/>
          <a:lstStyle/>
          <a:p>
            <a:r>
              <a:rPr lang="en-US"/>
              <a:t>How do students register</a:t>
            </a:r>
          </a:p>
        </p:txBody>
      </p:sp>
      <p:grpSp>
        <p:nvGrpSpPr>
          <p:cNvPr id="2" name="Group 1">
            <a:extLst>
              <a:ext uri="{FF2B5EF4-FFF2-40B4-BE49-F238E27FC236}">
                <a16:creationId xmlns:a16="http://schemas.microsoft.com/office/drawing/2014/main" id="{A5A48B62-40EE-ABCC-9171-2F1C1304BA3D}"/>
              </a:ext>
              <a:ext uri="{C183D7F6-B498-43B3-948B-1728B52AA6E4}">
                <adec:decorative xmlns:adec="http://schemas.microsoft.com/office/drawing/2017/decorative" val="1"/>
              </a:ext>
            </a:extLst>
          </p:cNvPr>
          <p:cNvGrpSpPr/>
          <p:nvPr/>
        </p:nvGrpSpPr>
        <p:grpSpPr>
          <a:xfrm>
            <a:off x="681988" y="2735358"/>
            <a:ext cx="10617332" cy="3194437"/>
            <a:chOff x="681988" y="2735358"/>
            <a:chExt cx="10617332" cy="3194437"/>
          </a:xfrm>
        </p:grpSpPr>
        <p:sp>
          <p:nvSpPr>
            <p:cNvPr id="16" name="Oval 15">
              <a:extLst>
                <a:ext uri="{FF2B5EF4-FFF2-40B4-BE49-F238E27FC236}">
                  <a16:creationId xmlns:a16="http://schemas.microsoft.com/office/drawing/2014/main" id="{81050C04-AC26-28BC-B3B8-F7332DEE9539}"/>
                </a:ext>
                <a:ext uri="{C183D7F6-B498-43B3-948B-1728B52AA6E4}">
                  <adec:decorative xmlns:adec="http://schemas.microsoft.com/office/drawing/2017/decorative" val="1"/>
                </a:ext>
              </a:extLst>
            </p:cNvPr>
            <p:cNvSpPr/>
            <p:nvPr/>
          </p:nvSpPr>
          <p:spPr bwMode="auto">
            <a:xfrm>
              <a:off x="681988" y="2735358"/>
              <a:ext cx="750572" cy="750572"/>
            </a:xfrm>
            <a:prstGeom prst="ellipse">
              <a:avLst/>
            </a:prstGeom>
            <a:solidFill>
              <a:schemeClr val="bg2"/>
            </a:solidFill>
            <a:ln w="19050">
              <a:solidFill>
                <a:schemeClr val="accent3">
                  <a:lumMod val="75000"/>
                </a:schemeClr>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1" name="Oval 20">
              <a:extLst>
                <a:ext uri="{FF2B5EF4-FFF2-40B4-BE49-F238E27FC236}">
                  <a16:creationId xmlns:a16="http://schemas.microsoft.com/office/drawing/2014/main" id="{D63B3B97-99A7-19C1-6DC8-666F664DE6B0}"/>
                </a:ext>
                <a:ext uri="{C183D7F6-B498-43B3-948B-1728B52AA6E4}">
                  <adec:decorative xmlns:adec="http://schemas.microsoft.com/office/drawing/2017/decorative" val="1"/>
                </a:ext>
              </a:extLst>
            </p:cNvPr>
            <p:cNvSpPr/>
            <p:nvPr/>
          </p:nvSpPr>
          <p:spPr bwMode="auto">
            <a:xfrm>
              <a:off x="681988" y="3957290"/>
              <a:ext cx="750572" cy="750572"/>
            </a:xfrm>
            <a:prstGeom prst="ellipse">
              <a:avLst/>
            </a:prstGeom>
            <a:solidFill>
              <a:schemeClr val="bg2"/>
            </a:solidFill>
            <a:ln w="19050">
              <a:solidFill>
                <a:schemeClr val="accent3">
                  <a:lumMod val="75000"/>
                </a:schemeClr>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6" name="Oval 25">
              <a:extLst>
                <a:ext uri="{FF2B5EF4-FFF2-40B4-BE49-F238E27FC236}">
                  <a16:creationId xmlns:a16="http://schemas.microsoft.com/office/drawing/2014/main" id="{F4F96FC3-7B16-8ECD-2EFF-39922A6B1D98}"/>
                </a:ext>
                <a:ext uri="{C183D7F6-B498-43B3-948B-1728B52AA6E4}">
                  <adec:decorative xmlns:adec="http://schemas.microsoft.com/office/drawing/2017/decorative" val="1"/>
                </a:ext>
              </a:extLst>
            </p:cNvPr>
            <p:cNvSpPr/>
            <p:nvPr/>
          </p:nvSpPr>
          <p:spPr bwMode="auto">
            <a:xfrm>
              <a:off x="681988" y="5179223"/>
              <a:ext cx="750572" cy="750572"/>
            </a:xfrm>
            <a:prstGeom prst="ellipse">
              <a:avLst/>
            </a:prstGeom>
            <a:solidFill>
              <a:schemeClr val="bg2"/>
            </a:solidFill>
            <a:ln w="19050">
              <a:solidFill>
                <a:schemeClr val="accent3">
                  <a:lumMod val="75000"/>
                </a:schemeClr>
              </a:solidFill>
              <a:headEnd type="none" w="med" len="med"/>
              <a:tailEnd type="none" w="med" len="med"/>
            </a:ln>
            <a:effectLst>
              <a:outerShdw blurRad="190500" dist="63500" dir="5400000" sx="96000" sy="96000" algn="ctr" rotWithShape="0">
                <a:schemeClr val="bg2">
                  <a:lumMod val="10000"/>
                  <a:alpha val="14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400" b="0" i="0" u="none" strike="noStrike" kern="1200" cap="none" spc="0" normalizeH="0" baseline="0" noProof="0" err="1">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cxnSp>
          <p:nvCxnSpPr>
            <p:cNvPr id="37" name="Straight Connector 36">
              <a:extLst>
                <a:ext uri="{FF2B5EF4-FFF2-40B4-BE49-F238E27FC236}">
                  <a16:creationId xmlns:a16="http://schemas.microsoft.com/office/drawing/2014/main" id="{208368D3-C06F-8794-3480-B7E8F96C1F01}"/>
                </a:ext>
              </a:extLst>
            </p:cNvPr>
            <p:cNvCxnSpPr>
              <a:cxnSpLocks/>
            </p:cNvCxnSpPr>
            <p:nvPr/>
          </p:nvCxnSpPr>
          <p:spPr>
            <a:xfrm flipH="1" flipV="1">
              <a:off x="782954" y="3721610"/>
              <a:ext cx="548640" cy="0"/>
            </a:xfrm>
            <a:prstGeom prst="line">
              <a:avLst/>
            </a:prstGeom>
            <a:ln w="22225" cap="rnd">
              <a:solidFill>
                <a:schemeClr val="accent3">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960CA51-FCB8-9827-8718-CF7F6FE98314}"/>
                </a:ext>
              </a:extLst>
            </p:cNvPr>
            <p:cNvCxnSpPr>
              <a:cxnSpLocks/>
            </p:cNvCxnSpPr>
            <p:nvPr/>
          </p:nvCxnSpPr>
          <p:spPr>
            <a:xfrm flipH="1" flipV="1">
              <a:off x="782954" y="4943542"/>
              <a:ext cx="548640" cy="0"/>
            </a:xfrm>
            <a:prstGeom prst="line">
              <a:avLst/>
            </a:prstGeom>
            <a:ln w="22225" cap="rnd">
              <a:solidFill>
                <a:schemeClr val="accent3">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78D4CA50-2BC3-9D9C-7164-1E7C8F5BFD02}"/>
                </a:ext>
              </a:extLst>
            </p:cNvPr>
            <p:cNvGrpSpPr/>
            <p:nvPr/>
          </p:nvGrpSpPr>
          <p:grpSpPr>
            <a:xfrm>
              <a:off x="2033083" y="3721610"/>
              <a:ext cx="9266237" cy="1221932"/>
              <a:chOff x="1225507" y="3721610"/>
              <a:chExt cx="10073814" cy="1221932"/>
            </a:xfrm>
          </p:grpSpPr>
          <p:cxnSp>
            <p:nvCxnSpPr>
              <p:cNvPr id="8" name="Straight Connector 7">
                <a:extLst>
                  <a:ext uri="{FF2B5EF4-FFF2-40B4-BE49-F238E27FC236}">
                    <a16:creationId xmlns:a16="http://schemas.microsoft.com/office/drawing/2014/main" id="{3C7CC923-3CE4-DCC1-DEA1-E5B1B630D586}"/>
                  </a:ext>
                  <a:ext uri="{C183D7F6-B498-43B3-948B-1728B52AA6E4}">
                    <adec:decorative xmlns:adec="http://schemas.microsoft.com/office/drawing/2017/decorative" val="1"/>
                  </a:ext>
                </a:extLst>
              </p:cNvPr>
              <p:cNvCxnSpPr/>
              <p:nvPr/>
            </p:nvCxnSpPr>
            <p:spPr>
              <a:xfrm>
                <a:off x="1225507" y="3721610"/>
                <a:ext cx="10073814" cy="0"/>
              </a:xfrm>
              <a:prstGeom prst="line">
                <a:avLst/>
              </a:prstGeom>
              <a:ln w="3175">
                <a:solidFill>
                  <a:schemeClr val="tx1">
                    <a:lumMod val="50000"/>
                    <a:alpha val="34000"/>
                  </a:schemeClr>
                </a:solidFill>
                <a:prstDash val="sysDash"/>
                <a:headEnd type="none" w="lg" len="med"/>
                <a:tailEnd type="oval" w="sm" len="sm"/>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E2D8D2F-98F3-AA61-6DB2-1B3BCB8165F5}"/>
                  </a:ext>
                  <a:ext uri="{C183D7F6-B498-43B3-948B-1728B52AA6E4}">
                    <adec:decorative xmlns:adec="http://schemas.microsoft.com/office/drawing/2017/decorative" val="1"/>
                  </a:ext>
                </a:extLst>
              </p:cNvPr>
              <p:cNvCxnSpPr/>
              <p:nvPr/>
            </p:nvCxnSpPr>
            <p:spPr>
              <a:xfrm>
                <a:off x="1225507" y="4943542"/>
                <a:ext cx="10073814" cy="0"/>
              </a:xfrm>
              <a:prstGeom prst="line">
                <a:avLst/>
              </a:prstGeom>
              <a:ln w="3175">
                <a:solidFill>
                  <a:schemeClr val="tx1">
                    <a:lumMod val="50000"/>
                    <a:alpha val="34000"/>
                  </a:schemeClr>
                </a:solidFill>
                <a:prstDash val="sysDash"/>
                <a:headEnd type="none" w="lg" len="med"/>
                <a:tailEnd type="oval" w="sm" len="sm"/>
              </a:ln>
            </p:spPr>
            <p:style>
              <a:lnRef idx="1">
                <a:schemeClr val="accent1"/>
              </a:lnRef>
              <a:fillRef idx="0">
                <a:schemeClr val="accent1"/>
              </a:fillRef>
              <a:effectRef idx="0">
                <a:schemeClr val="accent1"/>
              </a:effectRef>
              <a:fontRef idx="minor">
                <a:schemeClr val="tx1"/>
              </a:fontRef>
            </p:style>
          </p:cxnSp>
        </p:grpSp>
      </p:grpSp>
      <p:sp>
        <p:nvSpPr>
          <p:cNvPr id="56" name="Text Placeholder 55">
            <a:extLst>
              <a:ext uri="{FF2B5EF4-FFF2-40B4-BE49-F238E27FC236}">
                <a16:creationId xmlns:a16="http://schemas.microsoft.com/office/drawing/2014/main" id="{9B53A957-057D-F38E-D299-5FE09DEDBE35}"/>
              </a:ext>
            </a:extLst>
          </p:cNvPr>
          <p:cNvSpPr>
            <a:spLocks noGrp="1"/>
          </p:cNvSpPr>
          <p:nvPr>
            <p:ph type="body" sz="quarter" idx="12"/>
          </p:nvPr>
        </p:nvSpPr>
        <p:spPr>
          <a:xfrm>
            <a:off x="2033080" y="2797674"/>
            <a:ext cx="9266242" cy="625940"/>
          </a:xfrm>
        </p:spPr>
        <p:txBody>
          <a:bodyPr/>
          <a:lstStyle/>
          <a:p>
            <a:r>
              <a:rPr lang="en-US" noProof="0"/>
              <a:t>Register for the Student Ambassadors program by visiting StudentAmbasssadors.com and clicking </a:t>
            </a:r>
            <a:r>
              <a:rPr lang="en-US" i="1" noProof="0"/>
              <a:t>Get Started </a:t>
            </a:r>
            <a:r>
              <a:rPr lang="en-US" noProof="0"/>
              <a:t>now. Registration is quick and easy and should take less than 5 minutes to complete.</a:t>
            </a:r>
          </a:p>
        </p:txBody>
      </p:sp>
      <p:sp>
        <p:nvSpPr>
          <p:cNvPr id="57" name="Text Placeholder 56">
            <a:extLst>
              <a:ext uri="{FF2B5EF4-FFF2-40B4-BE49-F238E27FC236}">
                <a16:creationId xmlns:a16="http://schemas.microsoft.com/office/drawing/2014/main" id="{45EE6CAD-9761-B22A-9E0B-2B0BE0A8D5A9}"/>
              </a:ext>
            </a:extLst>
          </p:cNvPr>
          <p:cNvSpPr>
            <a:spLocks noGrp="1"/>
          </p:cNvSpPr>
          <p:nvPr>
            <p:ph type="body" sz="quarter" idx="13"/>
          </p:nvPr>
        </p:nvSpPr>
        <p:spPr>
          <a:xfrm>
            <a:off x="2033080" y="4019607"/>
            <a:ext cx="9266242" cy="625940"/>
          </a:xfrm>
        </p:spPr>
        <p:txBody>
          <a:bodyPr/>
          <a:lstStyle/>
          <a:p>
            <a:r>
              <a:rPr lang="en-US" noProof="0"/>
              <a:t>After you register for the program, you’ll complete pre-identified activities that align with your interests and skills to become a Student Ambassador. These activities might include building AI-driven solutions, leading community events or sharing content on social.</a:t>
            </a:r>
          </a:p>
        </p:txBody>
      </p:sp>
      <p:sp>
        <p:nvSpPr>
          <p:cNvPr id="58" name="Text Placeholder 57">
            <a:extLst>
              <a:ext uri="{FF2B5EF4-FFF2-40B4-BE49-F238E27FC236}">
                <a16:creationId xmlns:a16="http://schemas.microsoft.com/office/drawing/2014/main" id="{E301E722-7586-6C55-C71C-88B67496D9C6}"/>
              </a:ext>
            </a:extLst>
          </p:cNvPr>
          <p:cNvSpPr>
            <a:spLocks noGrp="1"/>
          </p:cNvSpPr>
          <p:nvPr>
            <p:ph type="body" sz="quarter" idx="14"/>
          </p:nvPr>
        </p:nvSpPr>
        <p:spPr>
          <a:xfrm>
            <a:off x="2033080" y="5241539"/>
            <a:ext cx="9266242" cy="625940"/>
          </a:xfrm>
        </p:spPr>
        <p:txBody>
          <a:bodyPr/>
          <a:lstStyle/>
          <a:p>
            <a:pPr lvl="0"/>
            <a:r>
              <a:rPr lang="en-US" noProof="0"/>
              <a:t>Registered members who meet activity requirements will be invited to join the Student Ambassadors program. Once the invitation is accepted, you’ll onboard to the program and earn the official title, certificate, and benefits of program membership.</a:t>
            </a:r>
          </a:p>
        </p:txBody>
      </p:sp>
      <p:pic>
        <p:nvPicPr>
          <p:cNvPr id="3" name="Graphic 2">
            <a:extLst>
              <a:ext uri="{FF2B5EF4-FFF2-40B4-BE49-F238E27FC236}">
                <a16:creationId xmlns:a16="http://schemas.microsoft.com/office/drawing/2014/main" id="{999C8369-5F7B-67B4-8691-50C2E3CA898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74394" y="4149696"/>
            <a:ext cx="365760" cy="365760"/>
          </a:xfrm>
          <a:prstGeom prst="rect">
            <a:avLst/>
          </a:prstGeom>
        </p:spPr>
      </p:pic>
      <p:pic>
        <p:nvPicPr>
          <p:cNvPr id="4" name="Graphic 3">
            <a:extLst>
              <a:ext uri="{FF2B5EF4-FFF2-40B4-BE49-F238E27FC236}">
                <a16:creationId xmlns:a16="http://schemas.microsoft.com/office/drawing/2014/main" id="{836BBABE-2FF2-8991-EA8C-6748510F9FA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74394" y="5371629"/>
            <a:ext cx="365760" cy="365760"/>
          </a:xfrm>
          <a:prstGeom prst="rect">
            <a:avLst/>
          </a:prstGeom>
        </p:spPr>
      </p:pic>
      <p:pic>
        <p:nvPicPr>
          <p:cNvPr id="6" name="Graphic 5">
            <a:extLst>
              <a:ext uri="{FF2B5EF4-FFF2-40B4-BE49-F238E27FC236}">
                <a16:creationId xmlns:a16="http://schemas.microsoft.com/office/drawing/2014/main" id="{B84A0239-DBFD-7068-1DDF-89ECDE0E2D2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68575" y="2927764"/>
            <a:ext cx="365760" cy="365760"/>
          </a:xfrm>
          <a:prstGeom prst="rect">
            <a:avLst/>
          </a:prstGeom>
        </p:spPr>
      </p:pic>
      <p:sp>
        <p:nvSpPr>
          <p:cNvPr id="7" name="Rectangle 6">
            <a:extLst>
              <a:ext uri="{FF2B5EF4-FFF2-40B4-BE49-F238E27FC236}">
                <a16:creationId xmlns:a16="http://schemas.microsoft.com/office/drawing/2014/main" id="{9B28CBCC-691F-CAFE-CB8F-FBF282E5E7F2}"/>
              </a:ext>
            </a:extLst>
          </p:cNvPr>
          <p:cNvSpPr/>
          <p:nvPr/>
        </p:nvSpPr>
        <p:spPr bwMode="auto">
          <a:xfrm>
            <a:off x="588963" y="950976"/>
            <a:ext cx="11010900" cy="27699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2A446F"/>
                </a:solidFill>
                <a:effectLst/>
                <a:uLnTx/>
                <a:uFillTx/>
                <a:latin typeface="Segoe UI Semibold"/>
                <a:ea typeface="Segoe UI" pitchFamily="34" charset="0"/>
                <a:cs typeface="Segoe UI" pitchFamily="34" charset="0"/>
              </a:rPr>
              <a:t>Join our global community of students who are passionate about </a:t>
            </a:r>
            <a:r>
              <a:rPr kumimoji="0" lang="en-US" sz="1800" b="0" i="0" u="none" strike="noStrike" kern="1200" cap="none" spc="0" normalizeH="0" baseline="0" noProof="0" err="1">
                <a:ln>
                  <a:noFill/>
                </a:ln>
                <a:solidFill>
                  <a:srgbClr val="2A446F"/>
                </a:solidFill>
                <a:effectLst/>
                <a:uLnTx/>
                <a:uFillTx/>
                <a:latin typeface="Segoe UI Semibold"/>
                <a:ea typeface="Segoe UI" pitchFamily="34" charset="0"/>
                <a:cs typeface="Segoe UI" pitchFamily="34" charset="0"/>
              </a:rPr>
              <a:t>skillin</a:t>
            </a:r>
            <a:r>
              <a:rPr kumimoji="0" lang="en-US" sz="1800" b="0" i="0" u="none" strike="noStrike" kern="1200" cap="none" spc="0" normalizeH="0" baseline="0" noProof="0">
                <a:ln>
                  <a:noFill/>
                </a:ln>
                <a:solidFill>
                  <a:srgbClr val="2A446F"/>
                </a:solidFill>
                <a:effectLst/>
                <a:uLnTx/>
                <a:uFillTx/>
                <a:latin typeface="Segoe UI Semibold"/>
                <a:ea typeface="Segoe UI" pitchFamily="34" charset="0"/>
                <a:cs typeface="Segoe UI" pitchFamily="34" charset="0"/>
              </a:rPr>
              <a:t>g on M</a:t>
            </a:r>
            <a:r>
              <a:rPr kumimoji="0" lang="en-US" sz="1800" b="0" i="0" u="none" strike="noStrike" kern="1200" cap="none" spc="0" normalizeH="0" baseline="0" noProof="0" err="1">
                <a:ln>
                  <a:noFill/>
                </a:ln>
                <a:solidFill>
                  <a:srgbClr val="2A446F"/>
                </a:solidFill>
                <a:effectLst/>
                <a:uLnTx/>
                <a:uFillTx/>
                <a:latin typeface="Segoe UI Semibold"/>
                <a:ea typeface="Segoe UI" pitchFamily="34" charset="0"/>
                <a:cs typeface="Segoe UI" pitchFamily="34" charset="0"/>
              </a:rPr>
              <a:t>icrosoft</a:t>
            </a:r>
            <a:r>
              <a:rPr kumimoji="0" lang="en-US" sz="1800" b="0" i="0" u="none" strike="noStrike" kern="1200" cap="none" spc="0" normalizeH="0" baseline="0" noProof="0">
                <a:ln>
                  <a:noFill/>
                </a:ln>
                <a:solidFill>
                  <a:srgbClr val="2A446F"/>
                </a:solidFill>
                <a:effectLst/>
                <a:uLnTx/>
                <a:uFillTx/>
                <a:latin typeface="Segoe UI Semibold"/>
                <a:ea typeface="Segoe UI" pitchFamily="34" charset="0"/>
                <a:cs typeface="Segoe UI" pitchFamily="34" charset="0"/>
              </a:rPr>
              <a:t> technology</a:t>
            </a:r>
          </a:p>
        </p:txBody>
      </p:sp>
    </p:spTree>
    <p:extLst>
      <p:ext uri="{BB962C8B-B14F-4D97-AF65-F5344CB8AC3E}">
        <p14:creationId xmlns:p14="http://schemas.microsoft.com/office/powerpoint/2010/main" val="2799434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9F9E05-6319-5C6B-F79F-43C695269D0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0A375B1-6B98-BF77-1C2D-54A94D81AE8F}"/>
              </a:ext>
            </a:extLst>
          </p:cNvPr>
          <p:cNvSpPr>
            <a:spLocks noGrp="1"/>
          </p:cNvSpPr>
          <p:nvPr>
            <p:ph type="title"/>
          </p:nvPr>
        </p:nvSpPr>
        <p:spPr>
          <a:xfrm>
            <a:off x="588263" y="585216"/>
            <a:ext cx="10430257" cy="307777"/>
          </a:xfrm>
        </p:spPr>
        <p:txBody>
          <a:bodyPr/>
          <a:lstStyle/>
          <a:p>
            <a:r>
              <a:rPr lang="en-US"/>
              <a:t>What do students get</a:t>
            </a:r>
          </a:p>
        </p:txBody>
      </p:sp>
      <p:sp>
        <p:nvSpPr>
          <p:cNvPr id="10" name="Rectangle 9">
            <a:extLst>
              <a:ext uri="{FF2B5EF4-FFF2-40B4-BE49-F238E27FC236}">
                <a16:creationId xmlns:a16="http://schemas.microsoft.com/office/drawing/2014/main" id="{A7EA0CE0-DC1B-791D-544A-7C7FDB5F8ED7}"/>
              </a:ext>
            </a:extLst>
          </p:cNvPr>
          <p:cNvSpPr/>
          <p:nvPr/>
        </p:nvSpPr>
        <p:spPr bwMode="auto">
          <a:xfrm>
            <a:off x="588963" y="950976"/>
            <a:ext cx="11010900" cy="27699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2A446F"/>
                </a:solidFill>
                <a:effectLst/>
                <a:uLnTx/>
                <a:uFillTx/>
                <a:latin typeface="Segoe UI Semibold"/>
                <a:ea typeface="Segoe UI" pitchFamily="34" charset="0"/>
                <a:cs typeface="Segoe UI" pitchFamily="34" charset="0"/>
              </a:rPr>
              <a:t>Student Ambassadors complete activities to progress through milestones and unlock benefits</a:t>
            </a:r>
          </a:p>
        </p:txBody>
      </p:sp>
      <p:sp>
        <p:nvSpPr>
          <p:cNvPr id="5" name="Text Placeholder 4">
            <a:extLst>
              <a:ext uri="{FF2B5EF4-FFF2-40B4-BE49-F238E27FC236}">
                <a16:creationId xmlns:a16="http://schemas.microsoft.com/office/drawing/2014/main" id="{185F163C-17B0-BEFB-10BC-B519BB4F202A}"/>
              </a:ext>
            </a:extLst>
          </p:cNvPr>
          <p:cNvSpPr>
            <a:spLocks noGrp="1"/>
          </p:cNvSpPr>
          <p:nvPr>
            <p:ph type="body" sz="quarter" idx="16"/>
          </p:nvPr>
        </p:nvSpPr>
        <p:spPr>
          <a:xfrm>
            <a:off x="584200" y="1523883"/>
            <a:ext cx="3479071" cy="246221"/>
          </a:xfrm>
        </p:spPr>
        <p:txBody>
          <a:bodyPr/>
          <a:lstStyle/>
          <a:p>
            <a:r>
              <a:rPr lang="en-US"/>
              <a:t>New Student Ambassador</a:t>
            </a:r>
            <a:endParaRPr lang="en-US" noProof="0"/>
          </a:p>
        </p:txBody>
      </p:sp>
      <p:sp>
        <p:nvSpPr>
          <p:cNvPr id="22" name="Text Placeholder 21">
            <a:extLst>
              <a:ext uri="{FF2B5EF4-FFF2-40B4-BE49-F238E27FC236}">
                <a16:creationId xmlns:a16="http://schemas.microsoft.com/office/drawing/2014/main" id="{30B6894B-2DD2-AB39-AF99-D7A76FD263C6}"/>
              </a:ext>
            </a:extLst>
          </p:cNvPr>
          <p:cNvSpPr>
            <a:spLocks noGrp="1"/>
          </p:cNvSpPr>
          <p:nvPr>
            <p:ph type="body" sz="quarter" idx="15"/>
          </p:nvPr>
        </p:nvSpPr>
        <p:spPr>
          <a:xfrm>
            <a:off x="727139" y="2028001"/>
            <a:ext cx="3280722" cy="715780"/>
          </a:xfrm>
        </p:spPr>
        <p:txBody>
          <a:bodyPr/>
          <a:lstStyle/>
          <a:p>
            <a:pPr lvl="0"/>
            <a:r>
              <a:rPr lang="en-US" sz="1200" noProof="0"/>
              <a:t>Registered members who complete registration activities will be invited to join the Student Ambassadors program.</a:t>
            </a:r>
          </a:p>
        </p:txBody>
      </p:sp>
      <p:sp>
        <p:nvSpPr>
          <p:cNvPr id="33" name="Text Placeholder 3">
            <a:extLst>
              <a:ext uri="{FF2B5EF4-FFF2-40B4-BE49-F238E27FC236}">
                <a16:creationId xmlns:a16="http://schemas.microsoft.com/office/drawing/2014/main" id="{F0EFABC1-61D5-42B0-68C1-0D2DD1695A43}"/>
              </a:ext>
            </a:extLst>
          </p:cNvPr>
          <p:cNvSpPr txBox="1">
            <a:spLocks/>
          </p:cNvSpPr>
          <p:nvPr/>
        </p:nvSpPr>
        <p:spPr>
          <a:xfrm>
            <a:off x="728663" y="3340278"/>
            <a:ext cx="3280722" cy="1809726"/>
          </a:xfrm>
          <a:prstGeom prst="rect">
            <a:avLst/>
          </a:prstGeom>
        </p:spPr>
        <p:txBody>
          <a:bodyPr vert="horz" wrap="square" lIns="0" tIns="0" rIns="0" bIns="0" rtlCol="0">
            <a:spAutoFit/>
          </a:bodyPr>
          <a:lstStyle>
            <a:lvl1pPr marL="234950" marR="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lang="en-US" sz="2000" kern="1200" spc="0" baseline="0" dirty="0">
                <a:solidFill>
                  <a:schemeClr val="tx1"/>
                </a:solidFill>
                <a:latin typeface="+mn-lt"/>
                <a:ea typeface="+mn-ea"/>
                <a:cs typeface="Segoe UI" panose="020B0502040204020203" pitchFamily="34" charset="0"/>
              </a:defRPr>
            </a:lvl1pPr>
            <a:lvl2pPr marL="171417" marR="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lang="en-US" sz="1800" kern="1200" spc="0" baseline="0" dirty="0">
                <a:solidFill>
                  <a:schemeClr val="tx1"/>
                </a:solidFill>
                <a:latin typeface="+mn-lt"/>
                <a:ea typeface="+mn-ea"/>
                <a:cs typeface="+mn-cs"/>
              </a:defRPr>
            </a:lvl2pPr>
            <a:lvl3pPr marL="466636" marR="0" indent="-138086"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lang="en-US" sz="1200" kern="1200" spc="0" baseline="0" dirty="0">
                <a:solidFill>
                  <a:schemeClr val="tx1"/>
                </a:solidFill>
                <a:latin typeface="+mn-lt"/>
                <a:ea typeface="+mn-ea"/>
                <a:cs typeface="+mn-cs"/>
              </a:defRPr>
            </a:lvl3pPr>
            <a:lvl4pPr marL="595199" marR="0" indent="-12856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000" kern="1200" spc="0" baseline="0" dirty="0">
                <a:gradFill>
                  <a:gsLst>
                    <a:gs pos="1250">
                      <a:schemeClr val="tx1"/>
                    </a:gs>
                    <a:gs pos="100000">
                      <a:schemeClr val="tx1"/>
                    </a:gs>
                  </a:gsLst>
                  <a:lin ang="5400000" scaled="0"/>
                </a:gradFill>
                <a:latin typeface="+mn-lt"/>
                <a:ea typeface="+mn-ea"/>
                <a:cs typeface="+mn-cs"/>
              </a:defRPr>
            </a:lvl4pPr>
            <a:lvl5pPr marL="731698" marR="0" indent="-12221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800" kern="1200" spc="0" baseline="0" dirty="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Segoe UI" pitchFamily="34" charset="0"/>
                <a:cs typeface="Segoe UI" panose="020B0502040204020203" pitchFamily="34" charset="0"/>
              </a:rPr>
              <a:t>Microsoft 365</a:t>
            </a:r>
          </a:p>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Segoe UI" pitchFamily="34" charset="0"/>
                <a:cs typeface="Segoe UI" panose="020B0502040204020203" pitchFamily="34" charset="0"/>
              </a:rPr>
              <a:t>Visual Studio Enterprise with $150 USD Monthly Azure Credits</a:t>
            </a:r>
          </a:p>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Segoe UI" pitchFamily="34" charset="0"/>
                <a:cs typeface="Segoe UI" panose="020B0502040204020203" pitchFamily="34" charset="0"/>
              </a:rPr>
              <a:t>Access to cutting edge AI tools and technologies</a:t>
            </a:r>
          </a:p>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Segoe UI" pitchFamily="34" charset="0"/>
                <a:cs typeface="Segoe UI" panose="020B0502040204020203" pitchFamily="34" charset="0"/>
              </a:rPr>
              <a:t>Access to Microsoft Teams with other Ambassadors and Microsoft employees</a:t>
            </a:r>
          </a:p>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Segoe UI" pitchFamily="34" charset="0"/>
                <a:cs typeface="Segoe UI" panose="020B0502040204020203" pitchFamily="34" charset="0"/>
              </a:rPr>
              <a:t>Badges and certifications to share on LinkedIn and other social media platforms</a:t>
            </a:r>
          </a:p>
        </p:txBody>
      </p:sp>
      <p:sp>
        <p:nvSpPr>
          <p:cNvPr id="40" name="Rectangle: Rounded Corners 39">
            <a:extLst>
              <a:ext uri="{FF2B5EF4-FFF2-40B4-BE49-F238E27FC236}">
                <a16:creationId xmlns:a16="http://schemas.microsoft.com/office/drawing/2014/main" id="{2C9D6A84-A598-6C5E-C762-A9A8179E8E60}"/>
              </a:ext>
            </a:extLst>
          </p:cNvPr>
          <p:cNvSpPr>
            <a:spLocks/>
          </p:cNvSpPr>
          <p:nvPr/>
        </p:nvSpPr>
        <p:spPr bwMode="auto">
          <a:xfrm>
            <a:off x="728663" y="5687833"/>
            <a:ext cx="3280722" cy="444107"/>
          </a:xfrm>
          <a:prstGeom prst="roundRect">
            <a:avLst>
              <a:gd name="adj" fmla="val 22200"/>
            </a:avLst>
          </a:prstGeom>
          <a:solidFill>
            <a:schemeClr val="accent4"/>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100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Segoe UI"/>
            </a:endParaRPr>
          </a:p>
        </p:txBody>
      </p:sp>
      <p:sp>
        <p:nvSpPr>
          <p:cNvPr id="6" name="Text Placeholder 5">
            <a:extLst>
              <a:ext uri="{FF2B5EF4-FFF2-40B4-BE49-F238E27FC236}">
                <a16:creationId xmlns:a16="http://schemas.microsoft.com/office/drawing/2014/main" id="{78098C74-180F-A90E-52BA-4460DED4A873}"/>
              </a:ext>
            </a:extLst>
          </p:cNvPr>
          <p:cNvSpPr>
            <a:spLocks noGrp="1"/>
          </p:cNvSpPr>
          <p:nvPr>
            <p:ph type="body" sz="quarter" idx="22"/>
          </p:nvPr>
        </p:nvSpPr>
        <p:spPr>
          <a:xfrm>
            <a:off x="4357547" y="1523883"/>
            <a:ext cx="3479071" cy="246221"/>
          </a:xfrm>
        </p:spPr>
        <p:txBody>
          <a:bodyPr/>
          <a:lstStyle/>
          <a:p>
            <a:r>
              <a:rPr lang="en-US" dirty="0"/>
              <a:t>Associate Student Ambassador</a:t>
            </a:r>
            <a:endParaRPr lang="en-US" noProof="0" dirty="0"/>
          </a:p>
        </p:txBody>
      </p:sp>
      <p:sp>
        <p:nvSpPr>
          <p:cNvPr id="23" name="Text Placeholder 22">
            <a:extLst>
              <a:ext uri="{FF2B5EF4-FFF2-40B4-BE49-F238E27FC236}">
                <a16:creationId xmlns:a16="http://schemas.microsoft.com/office/drawing/2014/main" id="{286409CE-B4D6-8084-CDB4-1E191E163CD3}"/>
              </a:ext>
            </a:extLst>
          </p:cNvPr>
          <p:cNvSpPr>
            <a:spLocks noGrp="1"/>
          </p:cNvSpPr>
          <p:nvPr>
            <p:ph type="body" sz="quarter" idx="23"/>
          </p:nvPr>
        </p:nvSpPr>
        <p:spPr>
          <a:xfrm>
            <a:off x="4453704" y="2028001"/>
            <a:ext cx="3280722" cy="715780"/>
          </a:xfrm>
        </p:spPr>
        <p:txBody>
          <a:bodyPr/>
          <a:lstStyle/>
          <a:p>
            <a:pPr lvl="0"/>
            <a:r>
              <a:rPr lang="en-US" sz="1200" dirty="0"/>
              <a:t>New Student Ambassadors who host an event skilling attendees on Microsoft technology will advance to the Associate milestone.</a:t>
            </a:r>
          </a:p>
        </p:txBody>
      </p:sp>
      <p:sp>
        <p:nvSpPr>
          <p:cNvPr id="34" name="Text Placeholder 3">
            <a:extLst>
              <a:ext uri="{FF2B5EF4-FFF2-40B4-BE49-F238E27FC236}">
                <a16:creationId xmlns:a16="http://schemas.microsoft.com/office/drawing/2014/main" id="{54BA5D40-B093-F10D-6668-48F24A7CF946}"/>
              </a:ext>
            </a:extLst>
          </p:cNvPr>
          <p:cNvSpPr txBox="1">
            <a:spLocks/>
          </p:cNvSpPr>
          <p:nvPr/>
        </p:nvSpPr>
        <p:spPr>
          <a:xfrm>
            <a:off x="4453704" y="3340278"/>
            <a:ext cx="3280722" cy="1403461"/>
          </a:xfrm>
          <a:prstGeom prst="rect">
            <a:avLst/>
          </a:prstGeom>
        </p:spPr>
        <p:txBody>
          <a:bodyPr vert="horz" wrap="square" lIns="0" tIns="0" rIns="0" bIns="0" rtlCol="0">
            <a:spAutoFit/>
          </a:bodyPr>
          <a:lstStyle>
            <a:lvl1pPr marL="234950" marR="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lang="en-US" sz="2000" kern="1200" spc="0" baseline="0" dirty="0">
                <a:solidFill>
                  <a:schemeClr val="tx1"/>
                </a:solidFill>
                <a:latin typeface="+mn-lt"/>
                <a:ea typeface="+mn-ea"/>
                <a:cs typeface="Segoe UI" panose="020B0502040204020203" pitchFamily="34" charset="0"/>
              </a:defRPr>
            </a:lvl1pPr>
            <a:lvl2pPr marL="171417" marR="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lang="en-US" sz="1800" kern="1200" spc="0" baseline="0" dirty="0">
                <a:solidFill>
                  <a:schemeClr val="tx1"/>
                </a:solidFill>
                <a:latin typeface="+mn-lt"/>
                <a:ea typeface="+mn-ea"/>
                <a:cs typeface="+mn-cs"/>
              </a:defRPr>
            </a:lvl2pPr>
            <a:lvl3pPr marL="466636" marR="0" indent="-138086"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lang="en-US" sz="1200" kern="1200" spc="0" baseline="0" dirty="0">
                <a:solidFill>
                  <a:schemeClr val="tx1"/>
                </a:solidFill>
                <a:latin typeface="+mn-lt"/>
                <a:ea typeface="+mn-ea"/>
                <a:cs typeface="+mn-cs"/>
              </a:defRPr>
            </a:lvl3pPr>
            <a:lvl4pPr marL="595199" marR="0" indent="-12856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000" kern="1200" spc="0" baseline="0" dirty="0">
                <a:gradFill>
                  <a:gsLst>
                    <a:gs pos="1250">
                      <a:schemeClr val="tx1"/>
                    </a:gs>
                    <a:gs pos="100000">
                      <a:schemeClr val="tx1"/>
                    </a:gs>
                  </a:gsLst>
                  <a:lin ang="5400000" scaled="0"/>
                </a:gradFill>
                <a:latin typeface="+mn-lt"/>
                <a:ea typeface="+mn-ea"/>
                <a:cs typeface="+mn-cs"/>
              </a:defRPr>
            </a:lvl4pPr>
            <a:lvl5pPr marL="731698" marR="0" indent="-12221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800" kern="1200" spc="0" baseline="0" dirty="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Segoe UI"/>
                <a:ea typeface="Segoe UI" pitchFamily="34" charset="0"/>
                <a:cs typeface="Segoe UI" panose="020B0502040204020203" pitchFamily="34" charset="0"/>
              </a:rPr>
              <a:t>New Student Ambassador benefits</a:t>
            </a:r>
          </a:p>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lang="en-US" sz="1200" dirty="0">
                <a:solidFill>
                  <a:srgbClr val="000000"/>
                </a:solidFill>
                <a:latin typeface="Segoe UI"/>
                <a:ea typeface="Segoe UI" pitchFamily="34" charset="0"/>
              </a:rPr>
              <a:t>Associate</a:t>
            </a:r>
            <a:r>
              <a:rPr kumimoji="0" lang="en-US" sz="1200" b="0" i="0" u="none" strike="noStrike" kern="1200" cap="none" spc="0" normalizeH="0" baseline="0" noProof="0" dirty="0">
                <a:ln>
                  <a:noFill/>
                </a:ln>
                <a:solidFill>
                  <a:srgbClr val="000000"/>
                </a:solidFill>
                <a:effectLst/>
                <a:uLnTx/>
                <a:uFillTx/>
                <a:latin typeface="Segoe UI"/>
                <a:ea typeface="Segoe UI" pitchFamily="34" charset="0"/>
                <a:cs typeface="Segoe UI" panose="020B0502040204020203" pitchFamily="34" charset="0"/>
              </a:rPr>
              <a:t> swag and an opportunity to earn Microsoft certification voucher</a:t>
            </a:r>
          </a:p>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Segoe UI"/>
                <a:ea typeface="Segoe UI" pitchFamily="34" charset="0"/>
                <a:cs typeface="Segoe UI" panose="020B0502040204020203" pitchFamily="34" charset="0"/>
              </a:rPr>
              <a:t>Event content support, including train-the-trainer and marketing materials </a:t>
            </a:r>
          </a:p>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Segoe UI"/>
                <a:ea typeface="Segoe UI" pitchFamily="34" charset="0"/>
                <a:cs typeface="Segoe UI" panose="020B0502040204020203" pitchFamily="34" charset="0"/>
              </a:rPr>
              <a:t>Opportunities to participate in product feedback groups and pre-release testing</a:t>
            </a:r>
          </a:p>
        </p:txBody>
      </p:sp>
      <p:sp>
        <p:nvSpPr>
          <p:cNvPr id="32" name="Rectangle: Rounded Corners 31">
            <a:extLst>
              <a:ext uri="{FF2B5EF4-FFF2-40B4-BE49-F238E27FC236}">
                <a16:creationId xmlns:a16="http://schemas.microsoft.com/office/drawing/2014/main" id="{B9F3BB22-67FF-181D-6725-76C68503557A}"/>
              </a:ext>
              <a:ext uri="{C183D7F6-B498-43B3-948B-1728B52AA6E4}">
                <adec:decorative xmlns:adec="http://schemas.microsoft.com/office/drawing/2017/decorative" val="1"/>
              </a:ext>
            </a:extLst>
          </p:cNvPr>
          <p:cNvSpPr>
            <a:spLocks/>
          </p:cNvSpPr>
          <p:nvPr/>
        </p:nvSpPr>
        <p:spPr bwMode="auto">
          <a:xfrm>
            <a:off x="728663" y="2885500"/>
            <a:ext cx="10730802" cy="341732"/>
          </a:xfrm>
          <a:prstGeom prst="roundRect">
            <a:avLst>
              <a:gd name="adj" fmla="val 14757"/>
            </a:avLst>
          </a:prstGeom>
          <a:solidFill>
            <a:srgbClr val="B1B3B3">
              <a:alpha val="25000"/>
            </a:srgbClr>
          </a:soli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42" name="Rectangle: Rounded Corners 41">
            <a:extLst>
              <a:ext uri="{FF2B5EF4-FFF2-40B4-BE49-F238E27FC236}">
                <a16:creationId xmlns:a16="http://schemas.microsoft.com/office/drawing/2014/main" id="{9F17E05E-F0AA-6094-0AD7-25B51213CF2B}"/>
              </a:ext>
            </a:extLst>
          </p:cNvPr>
          <p:cNvSpPr>
            <a:spLocks/>
          </p:cNvSpPr>
          <p:nvPr/>
        </p:nvSpPr>
        <p:spPr bwMode="auto">
          <a:xfrm>
            <a:off x="4453704" y="5687833"/>
            <a:ext cx="3280722" cy="444107"/>
          </a:xfrm>
          <a:prstGeom prst="roundRect">
            <a:avLst>
              <a:gd name="adj" fmla="val 22200"/>
            </a:avLst>
          </a:prstGeom>
          <a:solidFill>
            <a:schemeClr val="accent4"/>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100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Segoe UI"/>
            </a:endParaRPr>
          </a:p>
        </p:txBody>
      </p:sp>
      <p:sp>
        <p:nvSpPr>
          <p:cNvPr id="8" name="Text Placeholder 7">
            <a:extLst>
              <a:ext uri="{FF2B5EF4-FFF2-40B4-BE49-F238E27FC236}">
                <a16:creationId xmlns:a16="http://schemas.microsoft.com/office/drawing/2014/main" id="{6FEBD785-1B35-0F11-902B-778AFACE75B3}"/>
              </a:ext>
            </a:extLst>
          </p:cNvPr>
          <p:cNvSpPr>
            <a:spLocks noGrp="1"/>
          </p:cNvSpPr>
          <p:nvPr>
            <p:ph type="body" sz="quarter" idx="24"/>
          </p:nvPr>
        </p:nvSpPr>
        <p:spPr>
          <a:xfrm>
            <a:off x="8130894" y="1523883"/>
            <a:ext cx="3479071" cy="246221"/>
          </a:xfrm>
        </p:spPr>
        <p:txBody>
          <a:bodyPr/>
          <a:lstStyle/>
          <a:p>
            <a:r>
              <a:rPr lang="en-US" noProof="0" dirty="0"/>
              <a:t>Senior Student Ambassador</a:t>
            </a:r>
          </a:p>
        </p:txBody>
      </p:sp>
      <p:sp>
        <p:nvSpPr>
          <p:cNvPr id="24" name="Text Placeholder 23">
            <a:extLst>
              <a:ext uri="{FF2B5EF4-FFF2-40B4-BE49-F238E27FC236}">
                <a16:creationId xmlns:a16="http://schemas.microsoft.com/office/drawing/2014/main" id="{0A122ACD-EC42-D6B2-08BB-D851F49B43E8}"/>
              </a:ext>
            </a:extLst>
          </p:cNvPr>
          <p:cNvSpPr>
            <a:spLocks noGrp="1"/>
          </p:cNvSpPr>
          <p:nvPr>
            <p:ph type="body" sz="quarter" idx="25"/>
          </p:nvPr>
        </p:nvSpPr>
        <p:spPr>
          <a:xfrm>
            <a:off x="8178743" y="2028001"/>
            <a:ext cx="3280722" cy="715780"/>
          </a:xfrm>
        </p:spPr>
        <p:txBody>
          <a:bodyPr/>
          <a:lstStyle/>
          <a:p>
            <a:pPr lvl="0"/>
            <a:r>
              <a:rPr lang="en-US" sz="1200" dirty="0"/>
              <a:t>Associate Ambassadors who have gone above and beyond program expectations will be invited to the Senior milestone.</a:t>
            </a:r>
          </a:p>
        </p:txBody>
      </p:sp>
      <p:sp>
        <p:nvSpPr>
          <p:cNvPr id="35" name="Text Placeholder 3">
            <a:extLst>
              <a:ext uri="{FF2B5EF4-FFF2-40B4-BE49-F238E27FC236}">
                <a16:creationId xmlns:a16="http://schemas.microsoft.com/office/drawing/2014/main" id="{AACBF884-5229-BD24-677A-8902ECD6D7E9}"/>
              </a:ext>
            </a:extLst>
          </p:cNvPr>
          <p:cNvSpPr txBox="1">
            <a:spLocks/>
          </p:cNvSpPr>
          <p:nvPr/>
        </p:nvSpPr>
        <p:spPr>
          <a:xfrm>
            <a:off x="8178743" y="3340278"/>
            <a:ext cx="3280722" cy="1403461"/>
          </a:xfrm>
          <a:prstGeom prst="rect">
            <a:avLst/>
          </a:prstGeom>
        </p:spPr>
        <p:txBody>
          <a:bodyPr vert="horz" wrap="square" lIns="0" tIns="0" rIns="0" bIns="0" rtlCol="0">
            <a:spAutoFit/>
          </a:bodyPr>
          <a:lstStyle>
            <a:lvl1pPr marL="234950" marR="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lang="en-US" sz="2000" kern="1200" spc="0" baseline="0" dirty="0">
                <a:solidFill>
                  <a:schemeClr val="tx1"/>
                </a:solidFill>
                <a:latin typeface="+mn-lt"/>
                <a:ea typeface="+mn-ea"/>
                <a:cs typeface="Segoe UI" panose="020B0502040204020203" pitchFamily="34" charset="0"/>
              </a:defRPr>
            </a:lvl1pPr>
            <a:lvl2pPr marL="171417" marR="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lang="en-US" sz="1800" kern="1200" spc="0" baseline="0" dirty="0">
                <a:solidFill>
                  <a:schemeClr val="tx1"/>
                </a:solidFill>
                <a:latin typeface="+mn-lt"/>
                <a:ea typeface="+mn-ea"/>
                <a:cs typeface="+mn-cs"/>
              </a:defRPr>
            </a:lvl2pPr>
            <a:lvl3pPr marL="466636" marR="0" indent="-138086"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lang="en-US" sz="1200" kern="1200" spc="0" baseline="0" dirty="0">
                <a:solidFill>
                  <a:schemeClr val="tx1"/>
                </a:solidFill>
                <a:latin typeface="+mn-lt"/>
                <a:ea typeface="+mn-ea"/>
                <a:cs typeface="+mn-cs"/>
              </a:defRPr>
            </a:lvl3pPr>
            <a:lvl4pPr marL="595199" marR="0" indent="-12856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000" kern="1200" spc="0" baseline="0" dirty="0">
                <a:gradFill>
                  <a:gsLst>
                    <a:gs pos="1250">
                      <a:schemeClr val="tx1"/>
                    </a:gs>
                    <a:gs pos="100000">
                      <a:schemeClr val="tx1"/>
                    </a:gs>
                  </a:gsLst>
                  <a:lin ang="5400000" scaled="0"/>
                </a:gradFill>
                <a:latin typeface="+mn-lt"/>
                <a:ea typeface="+mn-ea"/>
                <a:cs typeface="+mn-cs"/>
              </a:defRPr>
            </a:lvl4pPr>
            <a:lvl5pPr marL="731698" marR="0" indent="-12221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800" kern="1200" spc="0" baseline="0" dirty="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lang="en-US" sz="1200" dirty="0">
                <a:solidFill>
                  <a:srgbClr val="000000"/>
                </a:solidFill>
                <a:latin typeface="Segoe UI"/>
                <a:ea typeface="Segoe UI" pitchFamily="34" charset="0"/>
              </a:rPr>
              <a:t>Associate </a:t>
            </a:r>
            <a:r>
              <a:rPr kumimoji="0" lang="en-US" sz="1200" b="0" i="0" u="none" strike="noStrike" kern="1200" cap="none" spc="0" normalizeH="0" baseline="0" noProof="0" dirty="0">
                <a:ln>
                  <a:noFill/>
                </a:ln>
                <a:solidFill>
                  <a:srgbClr val="000000"/>
                </a:solidFill>
                <a:effectLst/>
                <a:uLnTx/>
                <a:uFillTx/>
                <a:latin typeface="Segoe UI"/>
                <a:ea typeface="Segoe UI" pitchFamily="34" charset="0"/>
                <a:cs typeface="Segoe UI" panose="020B0502040204020203" pitchFamily="34" charset="0"/>
              </a:rPr>
              <a:t>Ambassador benefits</a:t>
            </a:r>
          </a:p>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lang="en-US" sz="1200" dirty="0">
                <a:solidFill>
                  <a:srgbClr val="000000"/>
                </a:solidFill>
                <a:latin typeface="Segoe UI"/>
                <a:ea typeface="Segoe UI" pitchFamily="34" charset="0"/>
              </a:rPr>
              <a:t>Senior </a:t>
            </a:r>
            <a:r>
              <a:rPr kumimoji="0" lang="en-US" sz="1200" b="0" i="0" u="none" strike="noStrike" kern="1200" cap="none" spc="0" normalizeH="0" baseline="0" noProof="0" dirty="0">
                <a:ln>
                  <a:noFill/>
                </a:ln>
                <a:solidFill>
                  <a:srgbClr val="000000"/>
                </a:solidFill>
                <a:effectLst/>
                <a:uLnTx/>
                <a:uFillTx/>
                <a:latin typeface="Segoe UI"/>
                <a:ea typeface="Segoe UI" pitchFamily="34" charset="0"/>
                <a:cs typeface="Segoe UI" panose="020B0502040204020203" pitchFamily="34" charset="0"/>
              </a:rPr>
              <a:t>swag and opportunities to lead program initiatives and campaigns </a:t>
            </a:r>
          </a:p>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Segoe UI"/>
                <a:ea typeface="Segoe UI" pitchFamily="34" charset="0"/>
                <a:cs typeface="Segoe UI" panose="020B0502040204020203" pitchFamily="34" charset="0"/>
              </a:rPr>
              <a:t>Opportunities to participate in Microsoft pilot programs and special events </a:t>
            </a:r>
          </a:p>
          <a:p>
            <a:pPr marL="234950" marR="0" lvl="0" indent="-2349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Segoe UI"/>
                <a:ea typeface="Segoe UI" pitchFamily="34" charset="0"/>
                <a:cs typeface="Segoe UI" panose="020B0502040204020203" pitchFamily="34" charset="0"/>
              </a:rPr>
              <a:t>Microsoft Most Valued Professional (MVP) mentorship and potential nomination</a:t>
            </a:r>
          </a:p>
        </p:txBody>
      </p:sp>
      <p:sp>
        <p:nvSpPr>
          <p:cNvPr id="44" name="Rectangle: Rounded Corners 43">
            <a:extLst>
              <a:ext uri="{FF2B5EF4-FFF2-40B4-BE49-F238E27FC236}">
                <a16:creationId xmlns:a16="http://schemas.microsoft.com/office/drawing/2014/main" id="{477A0D3A-B447-F54B-B12E-78A29E5A238F}"/>
              </a:ext>
            </a:extLst>
          </p:cNvPr>
          <p:cNvSpPr>
            <a:spLocks/>
          </p:cNvSpPr>
          <p:nvPr/>
        </p:nvSpPr>
        <p:spPr bwMode="auto">
          <a:xfrm>
            <a:off x="8178743" y="5687833"/>
            <a:ext cx="3280722" cy="444107"/>
          </a:xfrm>
          <a:prstGeom prst="roundRect">
            <a:avLst>
              <a:gd name="adj" fmla="val 22200"/>
            </a:avLst>
          </a:prstGeom>
          <a:solidFill>
            <a:schemeClr val="accent4"/>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100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Segoe UI"/>
            </a:endParaRPr>
          </a:p>
        </p:txBody>
      </p:sp>
      <p:grpSp>
        <p:nvGrpSpPr>
          <p:cNvPr id="2" name="Group 1">
            <a:extLst>
              <a:ext uri="{FF2B5EF4-FFF2-40B4-BE49-F238E27FC236}">
                <a16:creationId xmlns:a16="http://schemas.microsoft.com/office/drawing/2014/main" id="{DE037ABE-6FC3-8941-E879-0668AF1BB409}"/>
              </a:ext>
            </a:extLst>
          </p:cNvPr>
          <p:cNvGrpSpPr/>
          <p:nvPr/>
        </p:nvGrpSpPr>
        <p:grpSpPr>
          <a:xfrm>
            <a:off x="3501526" y="5635566"/>
            <a:ext cx="8108439" cy="548640"/>
            <a:chOff x="2052891" y="5219739"/>
            <a:chExt cx="8108439" cy="548640"/>
          </a:xfrm>
        </p:grpSpPr>
        <p:pic>
          <p:nvPicPr>
            <p:cNvPr id="4" name="Picture 3" descr="A blue and white logo&#10;&#10;AI-generated content may be incorrect.">
              <a:extLst>
                <a:ext uri="{FF2B5EF4-FFF2-40B4-BE49-F238E27FC236}">
                  <a16:creationId xmlns:a16="http://schemas.microsoft.com/office/drawing/2014/main" id="{63779ECC-0FD8-BD1A-22EB-48933A51B7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2891" y="5219739"/>
              <a:ext cx="629218" cy="548640"/>
            </a:xfrm>
            <a:prstGeom prst="rect">
              <a:avLst/>
            </a:prstGeom>
          </p:spPr>
        </p:pic>
        <p:pic>
          <p:nvPicPr>
            <p:cNvPr id="7" name="Picture 6" descr="A blue and white logo&#10;&#10;AI-generated content may be incorrect.">
              <a:extLst>
                <a:ext uri="{FF2B5EF4-FFF2-40B4-BE49-F238E27FC236}">
                  <a16:creationId xmlns:a16="http://schemas.microsoft.com/office/drawing/2014/main" id="{7C9D465E-12FC-AD44-2618-C507C63F6E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18034" y="5219739"/>
              <a:ext cx="581803" cy="548640"/>
            </a:xfrm>
            <a:prstGeom prst="rect">
              <a:avLst/>
            </a:prstGeom>
          </p:spPr>
        </p:pic>
        <p:pic>
          <p:nvPicPr>
            <p:cNvPr id="9" name="Picture 8" descr="A yellow shield with white stars and text&#10;&#10;AI-generated content may be incorrect.">
              <a:extLst>
                <a:ext uri="{FF2B5EF4-FFF2-40B4-BE49-F238E27FC236}">
                  <a16:creationId xmlns:a16="http://schemas.microsoft.com/office/drawing/2014/main" id="{EDE84956-C2A4-9448-5CDC-610E128124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79527" y="5219739"/>
              <a:ext cx="581803" cy="548640"/>
            </a:xfrm>
            <a:prstGeom prst="rect">
              <a:avLst/>
            </a:prstGeom>
          </p:spPr>
        </p:pic>
      </p:grpSp>
    </p:spTree>
    <p:extLst>
      <p:ext uri="{BB962C8B-B14F-4D97-AF65-F5344CB8AC3E}">
        <p14:creationId xmlns:p14="http://schemas.microsoft.com/office/powerpoint/2010/main" val="3662497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DCA63-5AF9-19EF-7BC5-6A20B6979033}"/>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2C71DE6D-FFC7-B942-90E3-99E95C55BDEF}"/>
              </a:ext>
            </a:extLst>
          </p:cNvPr>
          <p:cNvSpPr>
            <a:spLocks noGrp="1"/>
          </p:cNvSpPr>
          <p:nvPr>
            <p:ph type="title"/>
          </p:nvPr>
        </p:nvSpPr>
        <p:spPr/>
        <p:txBody>
          <a:bodyPr/>
          <a:lstStyle/>
          <a:p>
            <a:r>
              <a:rPr lang="en-US"/>
              <a:t>What’s new in the program</a:t>
            </a:r>
          </a:p>
        </p:txBody>
      </p:sp>
      <p:sp>
        <p:nvSpPr>
          <p:cNvPr id="12" name="Rectangle 11">
            <a:extLst>
              <a:ext uri="{FF2B5EF4-FFF2-40B4-BE49-F238E27FC236}">
                <a16:creationId xmlns:a16="http://schemas.microsoft.com/office/drawing/2014/main" id="{2C90E481-11BD-D7FA-5E44-BF837D95DFFE}"/>
              </a:ext>
            </a:extLst>
          </p:cNvPr>
          <p:cNvSpPr/>
          <p:nvPr/>
        </p:nvSpPr>
        <p:spPr bwMode="auto">
          <a:xfrm>
            <a:off x="588262" y="950976"/>
            <a:ext cx="11010900" cy="27699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472" rtl="0" eaLnBrk="1" fontAlgn="base" latinLnBrk="0" hangingPunct="1">
              <a:lnSpc>
                <a:spcPct val="100000"/>
              </a:lnSpc>
              <a:spcBef>
                <a:spcPct val="0"/>
              </a:spcBef>
              <a:spcAft>
                <a:spcPct val="0"/>
              </a:spcAft>
              <a:buClrTx/>
              <a:buSzTx/>
              <a:buFontTx/>
              <a:buNone/>
              <a:tabLst>
                <a:tab pos="6115050" algn="l"/>
              </a:tabLst>
              <a:defRPr/>
            </a:pPr>
            <a:r>
              <a:rPr kumimoji="0" lang="en-US" sz="1800" b="0" i="0" u="none" strike="noStrike" kern="1200" cap="none" spc="0" normalizeH="0" baseline="0" noProof="0" dirty="0">
                <a:ln>
                  <a:noFill/>
                </a:ln>
                <a:solidFill>
                  <a:srgbClr val="2A446F"/>
                </a:solidFill>
                <a:effectLst/>
                <a:uLnTx/>
                <a:uFillTx/>
                <a:latin typeface="Segoe UI Semibold"/>
                <a:ea typeface="Segoe UI" pitchFamily="34" charset="0"/>
                <a:cs typeface="Segoe UI" pitchFamily="34" charset="0"/>
              </a:rPr>
              <a:t>Introducing Rotations as practical, job‑relevant benefit</a:t>
            </a:r>
          </a:p>
        </p:txBody>
      </p:sp>
      <p:sp>
        <p:nvSpPr>
          <p:cNvPr id="16" name="Text Placeholder 21">
            <a:extLst>
              <a:ext uri="{FF2B5EF4-FFF2-40B4-BE49-F238E27FC236}">
                <a16:creationId xmlns:a16="http://schemas.microsoft.com/office/drawing/2014/main" id="{BD577F37-4619-6A62-1F41-D0CCB85E8933}"/>
              </a:ext>
            </a:extLst>
          </p:cNvPr>
          <p:cNvSpPr txBox="1">
            <a:spLocks/>
          </p:cNvSpPr>
          <p:nvPr/>
        </p:nvSpPr>
        <p:spPr>
          <a:xfrm>
            <a:off x="1169358" y="2139134"/>
            <a:ext cx="3280722" cy="4032340"/>
          </a:xfrm>
          <a:prstGeom prst="rect">
            <a:avLst/>
          </a:prstGeom>
          <a:ln>
            <a:noFill/>
          </a:ln>
        </p:spPr>
        <p:txBody>
          <a:bodyPr lIns="182880" tIns="91440" rIns="182880" bIns="91440"/>
          <a:lstStyle>
            <a:lvl1pPr marL="137160" marR="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600" kern="1200" spc="0" baseline="0">
                <a:solidFill>
                  <a:schemeClr val="tx1"/>
                </a:solidFill>
                <a:latin typeface="+mn-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600" b="1" i="0" u="none" strike="noStrike" kern="1200" cap="none" spc="0" normalizeH="0" baseline="0" noProof="0">
                <a:ln>
                  <a:noFill/>
                </a:ln>
                <a:solidFill>
                  <a:srgbClr val="00599E"/>
                </a:solidFill>
                <a:effectLst/>
                <a:uLnTx/>
                <a:uFillTx/>
                <a:latin typeface="Segoe UI"/>
                <a:ea typeface="+mn-ea"/>
                <a:cs typeface="Segoe UI" panose="020B0502040204020203" pitchFamily="34" charset="0"/>
              </a:rPr>
              <a:t>They’re insider opportunities</a:t>
            </a:r>
          </a:p>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endParaRPr kumimoji="0" lang="en-US" sz="1400" b="0" i="0" u="none" strike="noStrike" kern="1200" cap="none" spc="0" normalizeH="0" baseline="0" noProof="0">
              <a:ln>
                <a:noFill/>
              </a:ln>
              <a:solidFill>
                <a:srgbClr val="00599E"/>
              </a:solidFill>
              <a:effectLst/>
              <a:uLnTx/>
              <a:uFillTx/>
              <a:latin typeface="Segoe UI"/>
              <a:ea typeface="+mn-ea"/>
              <a:cs typeface="Segoe UI" panose="020B0502040204020203" pitchFamily="34" charset="0"/>
            </a:endParaRPr>
          </a:p>
          <a:p>
            <a:pPr marL="137160" marR="0" lvl="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Rotations are short, immersive experiences that let </a:t>
            </a:r>
            <a:r>
              <a:rPr kumimoji="0" lang="en-US" sz="1400" b="1"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you meet real Microsoft teams</a:t>
            </a: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 build hands‑on skills, and turn what you learn—and what you do—into </a:t>
            </a:r>
            <a:r>
              <a:rPr kumimoji="0" lang="en-US" sz="1400" b="1"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standout stories for your resume and LinkedIn profile</a:t>
            </a: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a:t>
            </a:r>
          </a:p>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endPar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a:p>
            <a:pPr marL="137160" marR="0" lvl="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Each rotation offers meaningful exposure to Microsoft technologies while helping you </a:t>
            </a:r>
            <a:r>
              <a:rPr kumimoji="0" lang="en-US" sz="1400" b="1"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grow the professional skills that matter most </a:t>
            </a: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in tomorrow’s workplace.</a:t>
            </a:r>
          </a:p>
        </p:txBody>
      </p:sp>
      <p:sp>
        <p:nvSpPr>
          <p:cNvPr id="17" name="Text Placeholder 23">
            <a:extLst>
              <a:ext uri="{FF2B5EF4-FFF2-40B4-BE49-F238E27FC236}">
                <a16:creationId xmlns:a16="http://schemas.microsoft.com/office/drawing/2014/main" id="{60CE7BD5-9656-4D27-306D-BADC12808601}"/>
              </a:ext>
            </a:extLst>
          </p:cNvPr>
          <p:cNvSpPr txBox="1">
            <a:spLocks/>
          </p:cNvSpPr>
          <p:nvPr/>
        </p:nvSpPr>
        <p:spPr>
          <a:xfrm>
            <a:off x="7747479" y="2139367"/>
            <a:ext cx="3566160" cy="4032340"/>
          </a:xfrm>
          <a:prstGeom prst="rect">
            <a:avLst/>
          </a:prstGeom>
          <a:ln>
            <a:noFill/>
          </a:ln>
        </p:spPr>
        <p:txBody>
          <a:bodyPr lIns="182880" tIns="91440" rIns="182880" bIns="91440"/>
          <a:lstStyle>
            <a:lvl1pPr marL="137160" marR="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600" kern="1200" spc="0" baseline="0">
                <a:solidFill>
                  <a:schemeClr val="tx1"/>
                </a:solidFill>
                <a:latin typeface="+mn-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600" b="1" i="0" u="none" strike="noStrike" kern="1200" cap="none" spc="0" normalizeH="0" baseline="0" noProof="0" dirty="0">
                <a:ln>
                  <a:noFill/>
                </a:ln>
                <a:solidFill>
                  <a:srgbClr val="00599E"/>
                </a:solidFill>
                <a:effectLst/>
                <a:uLnTx/>
                <a:uFillTx/>
                <a:latin typeface="Segoe UI"/>
                <a:ea typeface="+mn-ea"/>
                <a:cs typeface="Segoe UI" panose="020B0502040204020203" pitchFamily="34" charset="0"/>
              </a:rPr>
              <a:t>They’re career-building moments</a:t>
            </a:r>
          </a:p>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endParaRPr kumimoji="0" lang="en-US" sz="1400" b="0" i="0" u="none" strike="noStrike" kern="1200" cap="none" spc="0" normalizeH="0" baseline="0" noProof="0" dirty="0">
              <a:ln>
                <a:noFill/>
              </a:ln>
              <a:solidFill>
                <a:srgbClr val="00599E"/>
              </a:solidFill>
              <a:effectLst/>
              <a:uLnTx/>
              <a:uFillTx/>
              <a:latin typeface="Segoe UI"/>
              <a:ea typeface="+mn-ea"/>
              <a:cs typeface="Segoe UI" panose="020B0502040204020203" pitchFamily="34" charset="0"/>
            </a:endParaRPr>
          </a:p>
          <a:p>
            <a:pPr marL="137160" marR="0" lvl="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400" b="0" i="0" u="none" strike="noStrike" kern="1200" cap="none" spc="0" normalizeH="0" baseline="0" noProof="0" dirty="0">
                <a:ln>
                  <a:noFill/>
                </a:ln>
                <a:solidFill>
                  <a:srgbClr val="000000"/>
                </a:solidFill>
                <a:effectLst/>
                <a:uLnTx/>
                <a:uFillTx/>
                <a:latin typeface="Segoe UI"/>
                <a:ea typeface="+mn-ea"/>
                <a:cs typeface="Segoe UI" panose="020B0502040204020203" pitchFamily="34" charset="0"/>
              </a:rPr>
              <a:t>You’ll gain experience navigating professional environments while learning to communicate clearly, share ideas with confidence, and </a:t>
            </a:r>
            <a:r>
              <a:rPr kumimoji="0" lang="en-US" sz="1400" b="1" i="0" u="none" strike="noStrike" kern="1200" cap="none" spc="0" normalizeH="0" baseline="0" noProof="0" dirty="0">
                <a:ln>
                  <a:noFill/>
                </a:ln>
                <a:solidFill>
                  <a:srgbClr val="000000"/>
                </a:solidFill>
                <a:effectLst/>
                <a:uLnTx/>
                <a:uFillTx/>
                <a:latin typeface="Segoe UI"/>
                <a:ea typeface="+mn-ea"/>
                <a:cs typeface="Segoe UI" panose="020B0502040204020203" pitchFamily="34" charset="0"/>
              </a:rPr>
              <a:t>contribute meaningfully in conversations with diverse teams</a:t>
            </a:r>
            <a:r>
              <a:rPr kumimoji="0" lang="en-US" sz="1400" b="0" i="0" u="none" strike="noStrike" kern="1200" cap="none" spc="0" normalizeH="0" baseline="0" noProof="0" dirty="0">
                <a:ln>
                  <a:noFill/>
                </a:ln>
                <a:solidFill>
                  <a:srgbClr val="000000"/>
                </a:solidFill>
                <a:effectLst/>
                <a:uLnTx/>
                <a:uFillTx/>
                <a:latin typeface="Segoe UI"/>
                <a:ea typeface="+mn-ea"/>
                <a:cs typeface="Segoe UI" panose="020B0502040204020203" pitchFamily="34" charset="0"/>
              </a:rPr>
              <a:t>.</a:t>
            </a:r>
          </a:p>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endParaRPr kumimoji="0" lang="en-US" sz="1400" b="0" i="0" u="none" strike="noStrike" kern="1200" cap="none" spc="0" normalizeH="0" baseline="0" noProof="0" dirty="0">
              <a:ln>
                <a:noFill/>
              </a:ln>
              <a:solidFill>
                <a:srgbClr val="000000"/>
              </a:solidFill>
              <a:effectLst/>
              <a:uLnTx/>
              <a:uFillTx/>
              <a:latin typeface="Segoe UI"/>
              <a:ea typeface="+mn-ea"/>
              <a:cs typeface="Segoe UI" panose="020B0502040204020203" pitchFamily="34" charset="0"/>
            </a:endParaRPr>
          </a:p>
          <a:p>
            <a:pPr marL="137160" marR="0" lvl="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400" b="0" i="0" u="none" strike="noStrike" kern="1200" cap="none" spc="0" normalizeH="0" baseline="0" noProof="0" dirty="0">
                <a:ln>
                  <a:noFill/>
                </a:ln>
                <a:solidFill>
                  <a:srgbClr val="000000"/>
                </a:solidFill>
                <a:effectLst/>
                <a:uLnTx/>
                <a:uFillTx/>
                <a:latin typeface="Segoe UI"/>
                <a:ea typeface="+mn-ea"/>
                <a:cs typeface="Segoe UI" panose="020B0502040204020203" pitchFamily="34" charset="0"/>
              </a:rPr>
              <a:t>You’ll be ready to </a:t>
            </a:r>
            <a:r>
              <a:rPr kumimoji="0" lang="en-US" sz="1400" b="1" i="0" u="none" strike="noStrike" kern="1200" cap="none" spc="0" normalizeH="0" baseline="0" noProof="0" dirty="0">
                <a:ln>
                  <a:noFill/>
                </a:ln>
                <a:solidFill>
                  <a:srgbClr val="000000"/>
                </a:solidFill>
                <a:effectLst/>
                <a:uLnTx/>
                <a:uFillTx/>
                <a:latin typeface="Segoe UI"/>
                <a:ea typeface="+mn-ea"/>
                <a:cs typeface="Segoe UI" panose="020B0502040204020203" pitchFamily="34" charset="0"/>
              </a:rPr>
              <a:t>show up as a credible voice across technical and non‑technical communities </a:t>
            </a:r>
            <a:r>
              <a:rPr kumimoji="0" lang="en-US" sz="1400" b="0" i="0" u="none" strike="noStrike" kern="1200" cap="none" spc="0" normalizeH="0" baseline="0" noProof="0" dirty="0">
                <a:ln>
                  <a:noFill/>
                </a:ln>
                <a:solidFill>
                  <a:srgbClr val="000000"/>
                </a:solidFill>
                <a:effectLst/>
                <a:uLnTx/>
                <a:uFillTx/>
                <a:latin typeface="Segoe UI"/>
                <a:ea typeface="+mn-ea"/>
                <a:cs typeface="Segoe UI" panose="020B0502040204020203" pitchFamily="34" charset="0"/>
              </a:rPr>
              <a:t>and strengthen your professional story for future opportunities—wherever your path takes you.</a:t>
            </a:r>
          </a:p>
        </p:txBody>
      </p:sp>
      <p:sp>
        <p:nvSpPr>
          <p:cNvPr id="18" name="Text Placeholder 22">
            <a:extLst>
              <a:ext uri="{FF2B5EF4-FFF2-40B4-BE49-F238E27FC236}">
                <a16:creationId xmlns:a16="http://schemas.microsoft.com/office/drawing/2014/main" id="{F1209A3B-10BB-722F-4AF0-1F3EB4BF2F94}"/>
              </a:ext>
            </a:extLst>
          </p:cNvPr>
          <p:cNvSpPr txBox="1">
            <a:spLocks/>
          </p:cNvSpPr>
          <p:nvPr/>
        </p:nvSpPr>
        <p:spPr>
          <a:xfrm>
            <a:off x="4455639" y="2139134"/>
            <a:ext cx="3291840" cy="4032340"/>
          </a:xfrm>
          <a:prstGeom prst="rect">
            <a:avLst/>
          </a:prstGeom>
          <a:ln>
            <a:noFill/>
          </a:ln>
        </p:spPr>
        <p:txBody>
          <a:bodyPr lIns="182880" tIns="91440" rIns="182880" bIns="91440"/>
          <a:lstStyle>
            <a:lvl1pPr marL="137160" marR="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600" kern="1200" spc="0" baseline="0">
                <a:solidFill>
                  <a:schemeClr val="tx1"/>
                </a:solidFill>
                <a:latin typeface="+mn-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600" b="1" i="0" u="none" strike="noStrike" kern="1200" cap="none" spc="0" normalizeH="0" baseline="0" noProof="0">
                <a:ln>
                  <a:noFill/>
                </a:ln>
                <a:solidFill>
                  <a:srgbClr val="00599E"/>
                </a:solidFill>
                <a:effectLst/>
                <a:uLnTx/>
                <a:uFillTx/>
                <a:latin typeface="Segoe UI"/>
                <a:ea typeface="+mn-ea"/>
                <a:cs typeface="Segoe UI" panose="020B0502040204020203" pitchFamily="34" charset="0"/>
              </a:rPr>
              <a:t>They’re real-world work</a:t>
            </a:r>
          </a:p>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endParaRPr kumimoji="0" lang="en-US" sz="1400" b="0" i="0" u="none" strike="noStrike" kern="1200" cap="none" spc="0" normalizeH="0" baseline="0" noProof="0">
              <a:ln>
                <a:noFill/>
              </a:ln>
              <a:solidFill>
                <a:srgbClr val="00599E"/>
              </a:solidFill>
              <a:effectLst/>
              <a:uLnTx/>
              <a:uFillTx/>
              <a:latin typeface="Segoe UI"/>
              <a:ea typeface="+mn-ea"/>
              <a:cs typeface="Segoe UI" panose="020B0502040204020203" pitchFamily="34" charset="0"/>
            </a:endParaRPr>
          </a:p>
          <a:p>
            <a:pPr marL="137160" marR="0" lvl="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Through calls with Microsoft teams, you’ll </a:t>
            </a:r>
            <a:r>
              <a:rPr kumimoji="0" lang="en-US" sz="1400" b="1"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connect directly with the people behind Microsoft products</a:t>
            </a: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a:t>
            </a:r>
          </a:p>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endPar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a:p>
            <a:pPr marL="137160" marR="0" lvl="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From </a:t>
            </a:r>
            <a:r>
              <a:rPr kumimoji="0" lang="en-US" sz="1400" b="1"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product deep dives to open conversations and feedback sessions</a:t>
            </a: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 you’ll get a </a:t>
            </a:r>
            <a:r>
              <a:rPr kumimoji="0" lang="en-US" sz="1400" b="1"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behind the scenes look at how products evolve</a:t>
            </a: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—while staying close to what’s coming next, the trends shaping the industry, and how real work gets done. </a:t>
            </a:r>
          </a:p>
        </p:txBody>
      </p:sp>
      <p:sp>
        <p:nvSpPr>
          <p:cNvPr id="22" name="Rectangle: Rounded Corners 21">
            <a:extLst>
              <a:ext uri="{FF2B5EF4-FFF2-40B4-BE49-F238E27FC236}">
                <a16:creationId xmlns:a16="http://schemas.microsoft.com/office/drawing/2014/main" id="{72BEF529-AC1F-FC1A-5E50-51CCC2A359E4}"/>
              </a:ext>
            </a:extLst>
          </p:cNvPr>
          <p:cNvSpPr>
            <a:spLocks/>
          </p:cNvSpPr>
          <p:nvPr/>
        </p:nvSpPr>
        <p:spPr bwMode="auto">
          <a:xfrm>
            <a:off x="1012601" y="2029968"/>
            <a:ext cx="10166799" cy="3639598"/>
          </a:xfrm>
          <a:prstGeom prst="roundRect">
            <a:avLst>
              <a:gd name="adj" fmla="val 4857"/>
            </a:avLst>
          </a:prstGeom>
          <a:noFill/>
          <a:ln w="6350">
            <a:solidFill>
              <a:schemeClr val="accent5"/>
            </a:solidFill>
          </a:ln>
          <a:effectLst>
            <a:outerShdw blurRad="50800" dist="889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877598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13E20-9902-ECD4-073A-9584F5F8B7E2}"/>
            </a:ext>
          </a:extLst>
        </p:cNvPr>
        <p:cNvGrpSpPr/>
        <p:nvPr/>
      </p:nvGrpSpPr>
      <p:grpSpPr>
        <a:xfrm>
          <a:off x="0" y="0"/>
          <a:ext cx="0" cy="0"/>
          <a:chOff x="0" y="0"/>
          <a:chExt cx="0" cy="0"/>
        </a:xfrm>
      </p:grpSpPr>
      <p:sp>
        <p:nvSpPr>
          <p:cNvPr id="3" name="Text Placeholder 1">
            <a:extLst>
              <a:ext uri="{FF2B5EF4-FFF2-40B4-BE49-F238E27FC236}">
                <a16:creationId xmlns:a16="http://schemas.microsoft.com/office/drawing/2014/main" id="{61EEE9EA-F512-401B-0FE3-4D9853623BE4}"/>
              </a:ext>
            </a:extLst>
          </p:cNvPr>
          <p:cNvSpPr txBox="1">
            <a:spLocks/>
          </p:cNvSpPr>
          <p:nvPr/>
        </p:nvSpPr>
        <p:spPr>
          <a:xfrm>
            <a:off x="582042" y="6349703"/>
            <a:ext cx="11009376" cy="153888"/>
          </a:xfrm>
          <a:prstGeom prst="rect">
            <a:avLst/>
          </a:prstGeom>
        </p:spPr>
        <p:txBody>
          <a:bodyPr vert="horz" wrap="square" lIns="0" tIns="0" rIns="0" bIns="0" rtlCol="0" anchor="ctr" anchorCtr="0">
            <a:noAutofit/>
          </a:bodyPr>
          <a:lstStyle>
            <a:lvl1pPr marL="0" marR="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sz="1600" kern="1200" spc="0" baseline="0">
                <a:solidFill>
                  <a:schemeClr val="tx1"/>
                </a:solidFill>
                <a:latin typeface="+mn-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200" b="0" i="1" u="none" strike="noStrike" kern="1200" cap="none" spc="0" normalizeH="0" baseline="0" noProof="0" dirty="0">
                <a:ln>
                  <a:noFill/>
                </a:ln>
                <a:solidFill>
                  <a:srgbClr val="000000"/>
                </a:solidFill>
                <a:effectLst/>
                <a:uLnTx/>
                <a:uFillTx/>
                <a:latin typeface="Segoe UI"/>
                <a:ea typeface="+mn-ea"/>
                <a:cs typeface="Segoe UI" panose="020B0502040204020203" pitchFamily="34" charset="0"/>
              </a:rPr>
              <a:t>1.5k Accepted Ambassadors across 100+ countries/regions and 1100+ universities. 140k member in LI group and 40k members in Discord server. </a:t>
            </a:r>
          </a:p>
        </p:txBody>
      </p:sp>
      <p:sp>
        <p:nvSpPr>
          <p:cNvPr id="9" name="Title 13">
            <a:extLst>
              <a:ext uri="{FF2B5EF4-FFF2-40B4-BE49-F238E27FC236}">
                <a16:creationId xmlns:a16="http://schemas.microsoft.com/office/drawing/2014/main" id="{A29A1007-9286-C9C3-3BA8-E6F2BD61E458}"/>
              </a:ext>
            </a:extLst>
          </p:cNvPr>
          <p:cNvSpPr>
            <a:spLocks noGrp="1"/>
          </p:cNvSpPr>
          <p:nvPr>
            <p:ph type="title"/>
          </p:nvPr>
        </p:nvSpPr>
        <p:spPr>
          <a:xfrm>
            <a:off x="588263" y="585216"/>
            <a:ext cx="10430257" cy="307777"/>
          </a:xfrm>
        </p:spPr>
        <p:txBody>
          <a:bodyPr/>
          <a:lstStyle/>
          <a:p>
            <a:r>
              <a:rPr lang="en-US"/>
              <a:t>Who are Student Ambassadors</a:t>
            </a:r>
          </a:p>
        </p:txBody>
      </p:sp>
      <p:sp>
        <p:nvSpPr>
          <p:cNvPr id="11" name="Rectangle 10">
            <a:extLst>
              <a:ext uri="{FF2B5EF4-FFF2-40B4-BE49-F238E27FC236}">
                <a16:creationId xmlns:a16="http://schemas.microsoft.com/office/drawing/2014/main" id="{8E6C4DFD-B691-C2E1-503C-7F7FFD481BB2}"/>
              </a:ext>
            </a:extLst>
          </p:cNvPr>
          <p:cNvSpPr/>
          <p:nvPr/>
        </p:nvSpPr>
        <p:spPr bwMode="auto">
          <a:xfrm>
            <a:off x="588963" y="950976"/>
            <a:ext cx="11010900" cy="27699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2A446F"/>
                </a:solidFill>
                <a:effectLst/>
                <a:uLnTx/>
                <a:uFillTx/>
                <a:latin typeface="Segoe UI Semibold"/>
                <a:ea typeface="Segoe UI" pitchFamily="34" charset="0"/>
                <a:cs typeface="Segoe UI" pitchFamily="34" charset="0"/>
              </a:rPr>
              <a:t>Accelerating innovation to have greater impact on the projects and communities that matter to them</a:t>
            </a:r>
          </a:p>
        </p:txBody>
      </p:sp>
      <p:grpSp>
        <p:nvGrpSpPr>
          <p:cNvPr id="27" name="Group 26">
            <a:extLst>
              <a:ext uri="{FF2B5EF4-FFF2-40B4-BE49-F238E27FC236}">
                <a16:creationId xmlns:a16="http://schemas.microsoft.com/office/drawing/2014/main" id="{27C874FA-AA54-0B96-316C-C77C1FB4CDFA}"/>
              </a:ext>
            </a:extLst>
          </p:cNvPr>
          <p:cNvGrpSpPr/>
          <p:nvPr/>
        </p:nvGrpSpPr>
        <p:grpSpPr>
          <a:xfrm>
            <a:off x="688380" y="2217269"/>
            <a:ext cx="10815241" cy="3810330"/>
            <a:chOff x="688380" y="2217269"/>
            <a:chExt cx="10815241" cy="3810330"/>
          </a:xfrm>
        </p:grpSpPr>
        <p:pic>
          <p:nvPicPr>
            <p:cNvPr id="7" name="Picture 6">
              <a:extLst>
                <a:ext uri="{FF2B5EF4-FFF2-40B4-BE49-F238E27FC236}">
                  <a16:creationId xmlns:a16="http://schemas.microsoft.com/office/drawing/2014/main" id="{FB272233-5C2E-36BB-FF7E-09E1680CB5DC}"/>
                </a:ext>
              </a:extLst>
            </p:cNvPr>
            <p:cNvPicPr>
              <a:picLocks noChangeAspect="1"/>
            </p:cNvPicPr>
            <p:nvPr/>
          </p:nvPicPr>
          <p:blipFill>
            <a:blip r:embed="rId3"/>
            <a:stretch>
              <a:fillRect/>
            </a:stretch>
          </p:blipFill>
          <p:spPr>
            <a:xfrm>
              <a:off x="688380" y="2217269"/>
              <a:ext cx="10815241" cy="3810330"/>
            </a:xfrm>
            <a:prstGeom prst="rect">
              <a:avLst/>
            </a:prstGeom>
          </p:spPr>
        </p:pic>
        <p:sp>
          <p:nvSpPr>
            <p:cNvPr id="19" name="Rectangle 18">
              <a:extLst>
                <a:ext uri="{FF2B5EF4-FFF2-40B4-BE49-F238E27FC236}">
                  <a16:creationId xmlns:a16="http://schemas.microsoft.com/office/drawing/2014/main" id="{ADDE0F16-6858-96F8-B781-F553442AB585}"/>
                </a:ext>
              </a:extLst>
            </p:cNvPr>
            <p:cNvSpPr/>
            <p:nvPr/>
          </p:nvSpPr>
          <p:spPr bwMode="auto">
            <a:xfrm>
              <a:off x="793982" y="4411994"/>
              <a:ext cx="640080" cy="274320"/>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91440" rIns="0" bIns="91440"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srgbClr val="000000">
                      <a:lumMod val="50000"/>
                      <a:lumOff val="50000"/>
                    </a:srgbClr>
                  </a:solidFill>
                  <a:effectLst/>
                  <a:uLnTx/>
                  <a:uFillTx/>
                  <a:latin typeface="Segoe UI"/>
                  <a:ea typeface="Segoe UI" pitchFamily="34" charset="0"/>
                  <a:cs typeface="Segoe UI" pitchFamily="34" charset="0"/>
                </a:rPr>
                <a:t>SA | Assoc</a:t>
              </a:r>
            </a:p>
          </p:txBody>
        </p:sp>
        <p:sp>
          <p:nvSpPr>
            <p:cNvPr id="26" name="Rectangle 25">
              <a:extLst>
                <a:ext uri="{FF2B5EF4-FFF2-40B4-BE49-F238E27FC236}">
                  <a16:creationId xmlns:a16="http://schemas.microsoft.com/office/drawing/2014/main" id="{AA243CA6-E7ED-60A4-1BF0-4633B2CC62A3}"/>
                </a:ext>
              </a:extLst>
            </p:cNvPr>
            <p:cNvSpPr/>
            <p:nvPr/>
          </p:nvSpPr>
          <p:spPr bwMode="auto">
            <a:xfrm>
              <a:off x="787864" y="5151216"/>
              <a:ext cx="640080" cy="274320"/>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91440" rIns="0" bIns="91440"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srgbClr val="000000">
                      <a:lumMod val="50000"/>
                      <a:lumOff val="50000"/>
                    </a:srgbClr>
                  </a:solidFill>
                  <a:effectLst/>
                  <a:uLnTx/>
                  <a:uFillTx/>
                  <a:latin typeface="Segoe UI"/>
                  <a:ea typeface="Segoe UI" pitchFamily="34" charset="0"/>
                  <a:cs typeface="Segoe UI" pitchFamily="34" charset="0"/>
                </a:rPr>
                <a:t>SA | Senior</a:t>
              </a:r>
            </a:p>
          </p:txBody>
        </p:sp>
      </p:grpSp>
    </p:spTree>
    <p:extLst>
      <p:ext uri="{BB962C8B-B14F-4D97-AF65-F5344CB8AC3E}">
        <p14:creationId xmlns:p14="http://schemas.microsoft.com/office/powerpoint/2010/main" val="899813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21">
            <a:extLst>
              <a:ext uri="{FF2B5EF4-FFF2-40B4-BE49-F238E27FC236}">
                <a16:creationId xmlns:a16="http://schemas.microsoft.com/office/drawing/2014/main" id="{C92F8E08-81BB-3C6C-EE02-308087334D6F}"/>
              </a:ext>
            </a:extLst>
          </p:cNvPr>
          <p:cNvSpPr txBox="1">
            <a:spLocks/>
          </p:cNvSpPr>
          <p:nvPr/>
        </p:nvSpPr>
        <p:spPr>
          <a:xfrm>
            <a:off x="6589379" y="1200514"/>
            <a:ext cx="4429141" cy="715780"/>
          </a:xfrm>
          <a:prstGeom prst="roundRect">
            <a:avLst/>
          </a:prstGeom>
          <a:solidFill>
            <a:srgbClr val="8DC8E8">
              <a:alpha val="24706"/>
            </a:srgbClr>
          </a:solidFill>
        </p:spPr>
        <p:txBody>
          <a:bodyPr vert="horz" wrap="square" lIns="0" tIns="0" rIns="0" bIns="0" rtlCol="0" anchor="ctr" anchorCtr="0">
            <a:noAutofit/>
          </a:bodyPr>
          <a:lstStyle>
            <a:lvl1pPr marL="0" marR="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sz="1800" kern="1200" spc="0" baseline="0">
                <a:solidFill>
                  <a:schemeClr val="accent1"/>
                </a:solidFill>
                <a:latin typeface="+mj-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600" b="1" i="0" u="none" strike="noStrike" kern="1200" cap="none" spc="0" normalizeH="0" baseline="0" noProof="0">
                <a:ln>
                  <a:noFill/>
                </a:ln>
                <a:solidFill>
                  <a:srgbClr val="00599E"/>
                </a:solidFill>
                <a:effectLst/>
                <a:uLnTx/>
                <a:uFillTx/>
                <a:latin typeface="Segoe UI"/>
                <a:ea typeface="+mn-ea"/>
                <a:cs typeface="Segoe UI" panose="020B0502040204020203" pitchFamily="34" charset="0"/>
              </a:rPr>
              <a:t>Getting involved with</a:t>
            </a:r>
          </a:p>
          <a:p>
            <a:pPr marL="0" marR="0" lvl="0" indent="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600" b="1" i="0" u="none" strike="noStrike" kern="1200" cap="none" spc="0" normalizeH="0" baseline="0" noProof="0">
                <a:ln>
                  <a:noFill/>
                </a:ln>
                <a:solidFill>
                  <a:srgbClr val="00599E"/>
                </a:solidFill>
                <a:effectLst/>
                <a:uLnTx/>
                <a:uFillTx/>
                <a:latin typeface="Segoe UI"/>
                <a:ea typeface="+mn-ea"/>
                <a:cs typeface="Segoe UI" panose="020B0502040204020203" pitchFamily="34" charset="0"/>
              </a:rPr>
              <a:t>Student Ambassadors</a:t>
            </a:r>
          </a:p>
        </p:txBody>
      </p:sp>
      <p:sp>
        <p:nvSpPr>
          <p:cNvPr id="2" name="Text Placeholder 21">
            <a:extLst>
              <a:ext uri="{FF2B5EF4-FFF2-40B4-BE49-F238E27FC236}">
                <a16:creationId xmlns:a16="http://schemas.microsoft.com/office/drawing/2014/main" id="{22EFBFE4-F6BC-8F5C-2294-743D6EF3FA78}"/>
              </a:ext>
            </a:extLst>
          </p:cNvPr>
          <p:cNvSpPr txBox="1">
            <a:spLocks/>
          </p:cNvSpPr>
          <p:nvPr/>
        </p:nvSpPr>
        <p:spPr>
          <a:xfrm>
            <a:off x="600058" y="1200516"/>
            <a:ext cx="4429141" cy="715780"/>
          </a:xfrm>
          <a:prstGeom prst="roundRect">
            <a:avLst/>
          </a:prstGeom>
          <a:solidFill>
            <a:srgbClr val="8DC8E8">
              <a:alpha val="24706"/>
            </a:srgbClr>
          </a:solidFill>
        </p:spPr>
        <p:txBody>
          <a:bodyPr vert="horz" wrap="square" lIns="0" tIns="0" rIns="0" bIns="0" rtlCol="0" anchor="ctr" anchorCtr="0">
            <a:noAutofit/>
          </a:bodyPr>
          <a:lstStyle>
            <a:lvl1pPr marL="0" marR="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sz="1800" kern="1200" spc="0" baseline="0">
                <a:solidFill>
                  <a:schemeClr val="accent1"/>
                </a:solidFill>
                <a:latin typeface="+mj-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600" b="1" i="0" u="none" strike="noStrike" kern="1200" cap="none" spc="0" normalizeH="0" baseline="0" noProof="0">
                <a:ln>
                  <a:noFill/>
                </a:ln>
                <a:solidFill>
                  <a:srgbClr val="00599E"/>
                </a:solidFill>
                <a:effectLst/>
                <a:uLnTx/>
                <a:uFillTx/>
                <a:latin typeface="Segoe UI"/>
                <a:ea typeface="+mn-ea"/>
                <a:cs typeface="Segoe UI" panose="020B0502040204020203" pitchFamily="34" charset="0"/>
              </a:rPr>
              <a:t>Getting involved with</a:t>
            </a:r>
          </a:p>
          <a:p>
            <a:pPr marL="0" marR="0" lvl="0" indent="0" algn="ctr"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600" b="1" i="0" u="none" strike="noStrike" kern="1200" cap="none" spc="0" normalizeH="0" baseline="0" noProof="0">
                <a:ln>
                  <a:noFill/>
                </a:ln>
                <a:solidFill>
                  <a:srgbClr val="00599E"/>
                </a:solidFill>
                <a:effectLst/>
                <a:uLnTx/>
                <a:uFillTx/>
                <a:latin typeface="Segoe UI"/>
                <a:ea typeface="+mn-ea"/>
                <a:cs typeface="Segoe UI" panose="020B0502040204020203" pitchFamily="34" charset="0"/>
              </a:rPr>
              <a:t>Student Ambassadors program</a:t>
            </a:r>
          </a:p>
        </p:txBody>
      </p:sp>
      <p:sp>
        <p:nvSpPr>
          <p:cNvPr id="3" name="Text Placeholder 2">
            <a:extLst>
              <a:ext uri="{FF2B5EF4-FFF2-40B4-BE49-F238E27FC236}">
                <a16:creationId xmlns:a16="http://schemas.microsoft.com/office/drawing/2014/main" id="{0F4B0650-251B-12A4-850C-54A82CBD5176}"/>
              </a:ext>
            </a:extLst>
          </p:cNvPr>
          <p:cNvSpPr>
            <a:spLocks noGrp="1"/>
          </p:cNvSpPr>
          <p:nvPr>
            <p:ph type="body" sz="quarter" idx="13"/>
          </p:nvPr>
        </p:nvSpPr>
        <p:spPr>
          <a:xfrm>
            <a:off x="600059" y="5330456"/>
            <a:ext cx="10418461" cy="1249573"/>
          </a:xfrm>
        </p:spPr>
        <p:txBody>
          <a:bodyPr/>
          <a:lstStyle/>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400" b="1"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Additional information, support and resources</a:t>
            </a:r>
          </a:p>
          <a:p>
            <a:pPr marL="274320" marR="0" lvl="1"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mn-ea"/>
                <a:cs typeface="+mn-cs"/>
                <a:hlinkClick r:id="rId2"/>
              </a:rPr>
              <a:t>Search for Ambassadors on StudentAmbassadors.com using the </a:t>
            </a:r>
            <a:r>
              <a:rPr kumimoji="0" lang="en-US" sz="1200" b="0" i="1" u="none" strike="noStrike" kern="1200" cap="none" spc="0" normalizeH="0" baseline="0" noProof="0">
                <a:ln>
                  <a:noFill/>
                </a:ln>
                <a:solidFill>
                  <a:srgbClr val="000000"/>
                </a:solidFill>
                <a:effectLst/>
                <a:uLnTx/>
                <a:uFillTx/>
                <a:latin typeface="Segoe UI"/>
                <a:ea typeface="+mn-ea"/>
                <a:cs typeface="+mn-cs"/>
                <a:hlinkClick r:id="rId2"/>
              </a:rPr>
              <a:t>Find an Ambassador </a:t>
            </a:r>
            <a:r>
              <a:rPr kumimoji="0" lang="en-US" sz="1200" b="0" i="0" u="none" strike="noStrike" kern="1200" cap="none" spc="0" normalizeH="0" baseline="0" noProof="0">
                <a:ln>
                  <a:noFill/>
                </a:ln>
                <a:solidFill>
                  <a:srgbClr val="000000"/>
                </a:solidFill>
                <a:effectLst/>
                <a:uLnTx/>
                <a:uFillTx/>
                <a:latin typeface="Segoe UI"/>
                <a:ea typeface="+mn-ea"/>
                <a:cs typeface="+mn-cs"/>
                <a:hlinkClick r:id="rId2"/>
              </a:rPr>
              <a:t>feature in the top-level menu.</a:t>
            </a:r>
            <a:r>
              <a:rPr kumimoji="0" lang="en-US" sz="1200" b="0" i="0" u="none" strike="noStrike" kern="1200" cap="none" spc="0" normalizeH="0" baseline="0" noProof="0">
                <a:ln>
                  <a:noFill/>
                </a:ln>
                <a:solidFill>
                  <a:srgbClr val="000000"/>
                </a:solidFill>
                <a:effectLst/>
                <a:uLnTx/>
                <a:uFillTx/>
                <a:latin typeface="Segoe UI"/>
                <a:ea typeface="+mn-ea"/>
                <a:cs typeface="+mn-cs"/>
              </a:rPr>
              <a:t> After selecting an Academic Country/Region, the Academic Institution filter will enable. </a:t>
            </a:r>
          </a:p>
          <a:p>
            <a:pPr marL="274320" marR="0" lvl="1"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mn-ea"/>
                <a:cs typeface="+mn-cs"/>
              </a:rPr>
              <a:t>Need additional information about the Student Ambassadors program, please contact </a:t>
            </a:r>
            <a:r>
              <a:rPr kumimoji="0" lang="en-US" sz="1200" b="0" i="0" u="none" strike="noStrike" kern="1200" cap="none" spc="0" normalizeH="0" baseline="0" noProof="0">
                <a:ln>
                  <a:noFill/>
                </a:ln>
                <a:solidFill>
                  <a:srgbClr val="000000"/>
                </a:solidFill>
                <a:effectLst/>
                <a:uLnTx/>
                <a:uFillTx/>
                <a:latin typeface="Segoe UI"/>
                <a:ea typeface="+mn-ea"/>
                <a:cs typeface="+mn-cs"/>
                <a:hlinkClick r:id="rId3"/>
              </a:rPr>
              <a:t>Tracey Salem</a:t>
            </a:r>
            <a:r>
              <a:rPr kumimoji="0" lang="en-US" sz="1200" b="0" i="0" u="none" strike="noStrike" kern="1200" cap="none" spc="0" normalizeH="0" baseline="0" noProof="0">
                <a:ln>
                  <a:noFill/>
                </a:ln>
                <a:solidFill>
                  <a:srgbClr val="000000"/>
                </a:solidFill>
                <a:effectLst/>
                <a:uLnTx/>
                <a:uFillTx/>
                <a:latin typeface="Segoe UI"/>
                <a:ea typeface="+mn-ea"/>
                <a:cs typeface="+mn-cs"/>
              </a:rPr>
              <a:t>. Need operational support, please contact </a:t>
            </a:r>
            <a:r>
              <a:rPr kumimoji="0" lang="en-US" sz="1200" b="0" i="0" u="none" strike="noStrike" kern="1200" cap="none" spc="0" normalizeH="0" baseline="0" noProof="0">
                <a:ln>
                  <a:noFill/>
                </a:ln>
                <a:solidFill>
                  <a:srgbClr val="000000"/>
                </a:solidFill>
                <a:effectLst/>
                <a:uLnTx/>
                <a:uFillTx/>
                <a:latin typeface="Segoe UI"/>
                <a:ea typeface="+mn-ea"/>
                <a:cs typeface="+mn-cs"/>
                <a:hlinkClick r:id="rId4"/>
              </a:rPr>
              <a:t>Student Ambassadors program operations</a:t>
            </a:r>
            <a:r>
              <a:rPr kumimoji="0" lang="en-US" sz="1200" b="0" i="0" u="none" strike="noStrike" kern="1200" cap="none" spc="0" normalizeH="0" baseline="0" noProof="0">
                <a:ln>
                  <a:noFill/>
                </a:ln>
                <a:solidFill>
                  <a:srgbClr val="000000"/>
                </a:solidFill>
                <a:effectLst/>
                <a:uLnTx/>
                <a:uFillTx/>
                <a:latin typeface="Segoe UI"/>
                <a:ea typeface="+mn-ea"/>
                <a:cs typeface="+mn-cs"/>
              </a:rPr>
              <a:t>.</a:t>
            </a:r>
          </a:p>
          <a:p>
            <a:pPr marL="274320" marR="0" lvl="1"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mn-ea"/>
                <a:cs typeface="+mn-cs"/>
                <a:hlinkClick r:id="rId5"/>
              </a:rPr>
              <a:t>Leverage FY26H1 Student Ambassadors marketing assets.</a:t>
            </a:r>
            <a:r>
              <a:rPr kumimoji="0" lang="en-US" sz="1200" b="0" i="0" u="none" strike="noStrike" kern="1200" cap="none" spc="0" normalizeH="0" baseline="0" noProof="0">
                <a:ln>
                  <a:noFill/>
                </a:ln>
                <a:solidFill>
                  <a:srgbClr val="000000"/>
                </a:solidFill>
                <a:effectLst/>
                <a:uLnTx/>
                <a:uFillTx/>
                <a:latin typeface="Segoe UI"/>
                <a:ea typeface="+mn-ea"/>
                <a:cs typeface="+mn-cs"/>
              </a:rPr>
              <a:t> [Updated FY26H2 assets coming soon pending marketing refresh.]</a:t>
            </a:r>
            <a:endParaRPr lang="en-US"/>
          </a:p>
        </p:txBody>
      </p:sp>
      <p:sp>
        <p:nvSpPr>
          <p:cNvPr id="4" name="Text Placeholder 3">
            <a:extLst>
              <a:ext uri="{FF2B5EF4-FFF2-40B4-BE49-F238E27FC236}">
                <a16:creationId xmlns:a16="http://schemas.microsoft.com/office/drawing/2014/main" id="{30D4D4B0-7319-4075-9C09-1780840F5715}"/>
              </a:ext>
            </a:extLst>
          </p:cNvPr>
          <p:cNvSpPr>
            <a:spLocks noGrp="1"/>
          </p:cNvSpPr>
          <p:nvPr>
            <p:ph type="body" sz="quarter" idx="12"/>
          </p:nvPr>
        </p:nvSpPr>
        <p:spPr>
          <a:xfrm>
            <a:off x="600059" y="1916294"/>
            <a:ext cx="4429141" cy="3177992"/>
          </a:xfrm>
          <a:ln>
            <a:noFill/>
          </a:ln>
        </p:spPr>
        <p:txBody>
          <a:bodyPr lIns="91440" tIns="91440" rIns="91440" bIns="91440">
            <a:noAutofit/>
          </a:bodyPr>
          <a:lstStyle/>
          <a:p>
            <a:r>
              <a:rPr lang="en-US" sz="1400" b="1">
                <a:solidFill>
                  <a:schemeClr val="accent4"/>
                </a:solidFill>
              </a:rPr>
              <a:t>Partnering to inspire and activate students for AI-focused workforce skilling</a:t>
            </a:r>
          </a:p>
          <a:p>
            <a:endParaRPr lang="en-US" sz="700" b="1">
              <a:solidFill>
                <a:schemeClr val="accent4"/>
              </a:solidFill>
            </a:endParaRPr>
          </a:p>
          <a:p>
            <a:pPr marL="171450" indent="-171450">
              <a:buFont typeface="Arial" panose="020B0604020202020204" pitchFamily="34" charset="0"/>
              <a:buChar char="•"/>
            </a:pPr>
            <a:r>
              <a:rPr lang="en-US" sz="1400"/>
              <a:t>Drive discovery and registrations by promoting the program to internal and external stakeholders, including students, faculty and university administrations and officials</a:t>
            </a:r>
          </a:p>
          <a:p>
            <a:pPr marL="171450" indent="-171450">
              <a:buFont typeface="Arial" panose="020B0604020202020204" pitchFamily="34" charset="0"/>
              <a:buChar char="•"/>
            </a:pPr>
            <a:r>
              <a:rPr lang="en-US" sz="1400"/>
              <a:t>Drive engagement and experiences by sharing student opportunities with program members (product feedback groups, marketing focus groups, bug bashes, </a:t>
            </a:r>
            <a:r>
              <a:rPr lang="en-US" sz="1400" err="1"/>
              <a:t>etc</a:t>
            </a:r>
            <a:r>
              <a:rPr lang="en-US" sz="1400"/>
              <a:t>) and responding to opportunities from program managers (project judges, student mentors, guest speakers, </a:t>
            </a:r>
            <a:r>
              <a:rPr lang="en-US" sz="1400" err="1"/>
              <a:t>etc</a:t>
            </a:r>
            <a:r>
              <a:rPr lang="en-US" sz="1400"/>
              <a:t>)</a:t>
            </a:r>
          </a:p>
        </p:txBody>
      </p:sp>
      <p:sp>
        <p:nvSpPr>
          <p:cNvPr id="6" name="Text Placeholder 3">
            <a:extLst>
              <a:ext uri="{FF2B5EF4-FFF2-40B4-BE49-F238E27FC236}">
                <a16:creationId xmlns:a16="http://schemas.microsoft.com/office/drawing/2014/main" id="{F79E4697-F43A-34D9-6DE8-8188F8C096A7}"/>
              </a:ext>
            </a:extLst>
          </p:cNvPr>
          <p:cNvSpPr txBox="1">
            <a:spLocks/>
          </p:cNvSpPr>
          <p:nvPr/>
        </p:nvSpPr>
        <p:spPr>
          <a:xfrm>
            <a:off x="6589379" y="1916291"/>
            <a:ext cx="4429141" cy="3177993"/>
          </a:xfrm>
          <a:prstGeom prst="rect">
            <a:avLst/>
          </a:prstGeom>
          <a:ln>
            <a:noFill/>
          </a:ln>
        </p:spPr>
        <p:txBody>
          <a:bodyPr vert="horz" wrap="square" lIns="91440" tIns="91440" rIns="91440" bIns="91440" rtlCol="0">
            <a:noAutofit/>
          </a:bodyPr>
          <a:lstStyle>
            <a:lvl1pPr marL="0" marR="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sz="1600" kern="1200" spc="0" baseline="0">
                <a:solidFill>
                  <a:schemeClr val="tx1"/>
                </a:solidFill>
                <a:latin typeface="+mn-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400" b="1" i="0" u="none" strike="noStrike" kern="1200" cap="none" spc="0" normalizeH="0" baseline="0" noProof="0">
                <a:ln>
                  <a:noFill/>
                </a:ln>
                <a:solidFill>
                  <a:srgbClr val="2A446F"/>
                </a:solidFill>
                <a:effectLst/>
                <a:uLnTx/>
                <a:uFillTx/>
                <a:latin typeface="Segoe UI"/>
                <a:ea typeface="+mn-ea"/>
                <a:cs typeface="Segoe UI" panose="020B0502040204020203" pitchFamily="34" charset="0"/>
              </a:rPr>
              <a:t>Designing opportunities that align with requirements and expectations</a:t>
            </a:r>
          </a:p>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endParaRPr kumimoji="0" lang="en-US" sz="700" b="1" i="0" u="none" strike="noStrike" kern="1200" cap="none" spc="0" normalizeH="0" baseline="0" noProof="0">
              <a:ln>
                <a:noFill/>
              </a:ln>
              <a:solidFill>
                <a:srgbClr val="2A446F"/>
              </a:solidFill>
              <a:effectLst/>
              <a:uLnTx/>
              <a:uFillTx/>
              <a:latin typeface="Segoe UI"/>
              <a:ea typeface="+mn-ea"/>
              <a:cs typeface="Segoe UI" panose="020B0502040204020203" pitchFamily="34" charset="0"/>
            </a:endParaRPr>
          </a:p>
          <a:p>
            <a:pPr marL="171450" marR="0" lvl="0" indent="-1714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Ambassadors must meet a quarterly requirement by skilling their peers on Microsoft products, services, and technologies. They are most interested - and most motivated - in opportunities that directly support meeting these requirements.</a:t>
            </a:r>
          </a:p>
          <a:p>
            <a:pPr marL="171450" marR="0" lvl="0" indent="-1714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Ambassadors are students who balance school, work, and family commitments. Opportunities that are mindful of their time and responsibilities tend to be the most welcomed and successful.</a:t>
            </a:r>
          </a:p>
        </p:txBody>
      </p:sp>
      <p:sp>
        <p:nvSpPr>
          <p:cNvPr id="5" name="Title 4">
            <a:extLst>
              <a:ext uri="{FF2B5EF4-FFF2-40B4-BE49-F238E27FC236}">
                <a16:creationId xmlns:a16="http://schemas.microsoft.com/office/drawing/2014/main" id="{383ED9D4-9A1F-882A-F333-4F7BE6C4549B}"/>
              </a:ext>
            </a:extLst>
          </p:cNvPr>
          <p:cNvSpPr>
            <a:spLocks noGrp="1"/>
          </p:cNvSpPr>
          <p:nvPr>
            <p:ph type="title"/>
          </p:nvPr>
        </p:nvSpPr>
        <p:spPr/>
        <p:txBody>
          <a:bodyPr/>
          <a:lstStyle/>
          <a:p>
            <a:r>
              <a:rPr lang="en-US"/>
              <a:t>Engaging with us</a:t>
            </a:r>
          </a:p>
        </p:txBody>
      </p:sp>
    </p:spTree>
    <p:extLst>
      <p:ext uri="{BB962C8B-B14F-4D97-AF65-F5344CB8AC3E}">
        <p14:creationId xmlns:p14="http://schemas.microsoft.com/office/powerpoint/2010/main" val="162142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E395CCA-A037-EA09-0FAB-EFE970241DC5}"/>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90C3705E-6737-9445-1A04-24F45E141396}"/>
              </a:ext>
            </a:extLst>
          </p:cNvPr>
          <p:cNvSpPr>
            <a:spLocks noGrp="1"/>
          </p:cNvSpPr>
          <p:nvPr>
            <p:ph type="title"/>
          </p:nvPr>
        </p:nvSpPr>
        <p:spPr/>
        <p:txBody>
          <a:bodyPr>
            <a:normAutofit fontScale="90000"/>
          </a:bodyPr>
          <a:lstStyle/>
          <a:p>
            <a:r>
              <a:rPr lang="en-US"/>
              <a:t>Resources and opportunities to participate</a:t>
            </a:r>
          </a:p>
        </p:txBody>
      </p:sp>
      <p:sp>
        <p:nvSpPr>
          <p:cNvPr id="23" name="Text Placeholder 22">
            <a:extLst>
              <a:ext uri="{FF2B5EF4-FFF2-40B4-BE49-F238E27FC236}">
                <a16:creationId xmlns:a16="http://schemas.microsoft.com/office/drawing/2014/main" id="{BDB6C983-45CD-0D67-EAAA-0336545EE4DE}"/>
              </a:ext>
            </a:extLst>
          </p:cNvPr>
          <p:cNvSpPr>
            <a:spLocks noGrp="1"/>
          </p:cNvSpPr>
          <p:nvPr>
            <p:ph type="body" sz="quarter" idx="13"/>
          </p:nvPr>
        </p:nvSpPr>
        <p:spPr>
          <a:xfrm>
            <a:off x="299696" y="2156579"/>
            <a:ext cx="8090619" cy="926536"/>
          </a:xfrm>
        </p:spPr>
        <p:txBody>
          <a:bodyPr vert="horz" wrap="square" lIns="0" tIns="0" rIns="0" bIns="0" rtlCol="0" anchor="t">
            <a:spAutoFit/>
          </a:bodyPr>
          <a:lstStyle/>
          <a:p>
            <a:pPr>
              <a:lnSpc>
                <a:spcPct val="100000"/>
              </a:lnSpc>
              <a:spcBef>
                <a:spcPts val="0"/>
              </a:spcBef>
              <a:defRPr/>
            </a:pPr>
            <a:endParaRPr lang="en-US" sz="1800">
              <a:solidFill>
                <a:prstClr val="black"/>
              </a:solidFill>
              <a:ea typeface="Calibri"/>
              <a:cs typeface="Calibri"/>
            </a:endParaRPr>
          </a:p>
          <a:p>
            <a:pPr marL="285750" indent="-285750">
              <a:lnSpc>
                <a:spcPct val="100000"/>
              </a:lnSpc>
              <a:spcBef>
                <a:spcPts val="0"/>
              </a:spcBef>
              <a:buFont typeface="Arial,Sans-Serif"/>
              <a:buChar char="•"/>
              <a:defRPr/>
            </a:pPr>
            <a:endParaRPr lang="en-US" sz="1800">
              <a:solidFill>
                <a:prstClr val="black"/>
              </a:solidFill>
              <a:ea typeface="Calibri"/>
              <a:cs typeface="Calibri"/>
            </a:endParaRPr>
          </a:p>
          <a:p>
            <a:pPr>
              <a:lnSpc>
                <a:spcPct val="150000"/>
              </a:lnSpc>
              <a:spcBef>
                <a:spcPts val="20"/>
              </a:spcBef>
              <a:defRPr/>
            </a:pPr>
            <a:endParaRPr lang="en-US" sz="1800">
              <a:solidFill>
                <a:prstClr val="black"/>
              </a:solidFill>
              <a:ea typeface="Calibri"/>
              <a:cs typeface="Segoe UI"/>
            </a:endParaRPr>
          </a:p>
        </p:txBody>
      </p:sp>
      <p:graphicFrame>
        <p:nvGraphicFramePr>
          <p:cNvPr id="2" name="Table 1">
            <a:extLst>
              <a:ext uri="{FF2B5EF4-FFF2-40B4-BE49-F238E27FC236}">
                <a16:creationId xmlns:a16="http://schemas.microsoft.com/office/drawing/2014/main" id="{D0C115BF-E1F2-2E97-CA6B-643DDAE69C08}"/>
              </a:ext>
            </a:extLst>
          </p:cNvPr>
          <p:cNvGraphicFramePr>
            <a:graphicFrameLocks noGrp="1"/>
          </p:cNvGraphicFramePr>
          <p:nvPr>
            <p:extLst>
              <p:ext uri="{D42A27DB-BD31-4B8C-83A1-F6EECF244321}">
                <p14:modId xmlns:p14="http://schemas.microsoft.com/office/powerpoint/2010/main" val="3159573995"/>
              </p:ext>
            </p:extLst>
          </p:nvPr>
        </p:nvGraphicFramePr>
        <p:xfrm>
          <a:off x="779380" y="1715301"/>
          <a:ext cx="10887127" cy="4891648"/>
        </p:xfrm>
        <a:graphic>
          <a:graphicData uri="http://schemas.openxmlformats.org/drawingml/2006/table">
            <a:tbl>
              <a:tblPr/>
              <a:tblGrid>
                <a:gridCol w="5520331">
                  <a:extLst>
                    <a:ext uri="{9D8B030D-6E8A-4147-A177-3AD203B41FA5}">
                      <a16:colId xmlns:a16="http://schemas.microsoft.com/office/drawing/2014/main" val="1022631732"/>
                    </a:ext>
                  </a:extLst>
                </a:gridCol>
                <a:gridCol w="5366796">
                  <a:extLst>
                    <a:ext uri="{9D8B030D-6E8A-4147-A177-3AD203B41FA5}">
                      <a16:colId xmlns:a16="http://schemas.microsoft.com/office/drawing/2014/main" val="2079435350"/>
                    </a:ext>
                  </a:extLst>
                </a:gridCol>
              </a:tblGrid>
              <a:tr h="452941">
                <a:tc>
                  <a:txBody>
                    <a:bodyPr/>
                    <a:lstStyle/>
                    <a:p>
                      <a:pPr marL="0" marR="0" fontAlgn="t">
                        <a:buNone/>
                      </a:pPr>
                      <a:r>
                        <a:rPr lang="en-US" sz="2400" b="1">
                          <a:effectLst/>
                          <a:latin typeface="Calibri"/>
                        </a:rPr>
                        <a:t>Item</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buNone/>
                      </a:pPr>
                      <a:r>
                        <a:rPr lang="en-US" sz="2400" b="1">
                          <a:effectLst/>
                          <a:latin typeface="Calibri"/>
                        </a:rPr>
                        <a:t>URL</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3906438663"/>
                  </a:ext>
                </a:extLst>
              </a:tr>
              <a:tr h="452941">
                <a:tc>
                  <a:txBody>
                    <a:bodyPr/>
                    <a:lstStyle/>
                    <a:p>
                      <a:pPr marL="0" marR="0" fontAlgn="t">
                        <a:buNone/>
                      </a:pPr>
                      <a:r>
                        <a:rPr lang="en-US" sz="2000">
                          <a:effectLst/>
                          <a:latin typeface="Calibri"/>
                        </a:rPr>
                        <a:t>Join the CDO Tech and Test Team</a:t>
                      </a:r>
                    </a:p>
                    <a:p>
                      <a:pPr marL="0" marR="0" lvl="0">
                        <a:buNone/>
                      </a:pP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buNone/>
                      </a:pPr>
                      <a:r>
                        <a:rPr lang="en-US" sz="2000">
                          <a:effectLst/>
                          <a:latin typeface="Calibri"/>
                          <a:hlinkClick r:id="rId2"/>
                        </a:rPr>
                        <a:t>https://aka.ms/MGCI/CDOTechSignUp</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1323415391"/>
                  </a:ext>
                </a:extLst>
              </a:tr>
              <a:tr h="452941">
                <a:tc>
                  <a:txBody>
                    <a:bodyPr/>
                    <a:lstStyle/>
                    <a:p>
                      <a:pPr marL="0" marR="0" fontAlgn="t">
                        <a:buNone/>
                      </a:pPr>
                      <a:r>
                        <a:rPr lang="en-US" sz="2000">
                          <a:effectLst/>
                          <a:latin typeface="Calibri"/>
                        </a:rPr>
                        <a:t>Request Social Amplification</a:t>
                      </a:r>
                    </a:p>
                    <a:p>
                      <a:pPr marL="0" marR="0" lvl="0">
                        <a:buNone/>
                      </a:pP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buNone/>
                      </a:pPr>
                      <a:r>
                        <a:rPr lang="en-US" sz="2000">
                          <a:effectLst/>
                          <a:latin typeface="Calibri"/>
                          <a:hlinkClick r:id="rId3"/>
                        </a:rPr>
                        <a:t>https://aka.ms/communitysocial</a:t>
                      </a:r>
                      <a:r>
                        <a:rPr lang="en-US" sz="2000">
                          <a:effectLst/>
                          <a:latin typeface="Calibri"/>
                        </a:rPr>
                        <a:t> </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4199850036"/>
                  </a:ext>
                </a:extLst>
              </a:tr>
              <a:tr h="789744">
                <a:tc>
                  <a:txBody>
                    <a:bodyPr/>
                    <a:lstStyle/>
                    <a:p>
                      <a:pPr marL="0" marR="0" fontAlgn="t">
                        <a:buNone/>
                      </a:pPr>
                      <a:r>
                        <a:rPr lang="en-US" sz="2000">
                          <a:effectLst/>
                          <a:latin typeface="Calibri"/>
                        </a:rPr>
                        <a:t>Submit news item for monthly MGCI Newsletter</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buNone/>
                      </a:pPr>
                      <a:r>
                        <a:rPr lang="en-US" sz="2000">
                          <a:effectLst/>
                          <a:latin typeface="Calibri"/>
                          <a:hlinkClick r:id="rId4"/>
                        </a:rPr>
                        <a:t>https://aka.ms/MGCINewsletterTopics</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3579116728"/>
                  </a:ext>
                </a:extLst>
              </a:tr>
              <a:tr h="452941">
                <a:tc>
                  <a:txBody>
                    <a:bodyPr/>
                    <a:lstStyle/>
                    <a:p>
                      <a:pPr marL="0" marR="0" fontAlgn="t">
                        <a:buNone/>
                      </a:pPr>
                      <a:r>
                        <a:rPr lang="en-US" sz="2000">
                          <a:effectLst/>
                          <a:latin typeface="Calibri"/>
                        </a:rPr>
                        <a:t>MGCI General Session Sign Up to Host</a:t>
                      </a:r>
                    </a:p>
                    <a:p>
                      <a:pPr marL="0" marR="0" lvl="0">
                        <a:buNone/>
                      </a:pP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buNone/>
                      </a:pPr>
                      <a:r>
                        <a:rPr lang="en-US" sz="2000">
                          <a:effectLst/>
                          <a:latin typeface="Calibri"/>
                          <a:hlinkClick r:id="rId5"/>
                        </a:rPr>
                        <a:t>https://aka.ms/GeneralSessionGuest</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610689406"/>
                  </a:ext>
                </a:extLst>
              </a:tr>
              <a:tr h="452941">
                <a:tc>
                  <a:txBody>
                    <a:bodyPr/>
                    <a:lstStyle/>
                    <a:p>
                      <a:pPr marL="0" marR="0" fontAlgn="t">
                        <a:buNone/>
                      </a:pPr>
                      <a:r>
                        <a:rPr lang="en-US" sz="2000">
                          <a:effectLst/>
                          <a:latin typeface="Calibri"/>
                        </a:rPr>
                        <a:t>MGCI Blog Author Sign Up</a:t>
                      </a:r>
                    </a:p>
                    <a:p>
                      <a:pPr marL="0" marR="0" lvl="0">
                        <a:buNone/>
                      </a:pP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buNone/>
                      </a:pPr>
                      <a:r>
                        <a:rPr lang="en-US" sz="2000">
                          <a:effectLst/>
                          <a:latin typeface="Calibri"/>
                          <a:hlinkClick r:id="rId6"/>
                        </a:rPr>
                        <a:t>https://aka.ms/MGCIBlogAuthorSignUp</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1146027299"/>
                  </a:ext>
                </a:extLst>
              </a:tr>
              <a:tr h="789744">
                <a:tc>
                  <a:txBody>
                    <a:bodyPr/>
                    <a:lstStyle/>
                    <a:p>
                      <a:pPr marL="0" marR="0" fontAlgn="t">
                        <a:buNone/>
                      </a:pPr>
                      <a:r>
                        <a:rPr lang="en-US" sz="2000">
                          <a:effectLst/>
                          <a:latin typeface="Calibri"/>
                        </a:rPr>
                        <a:t>Monday at Microsoft Moderator Sign Up</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buNone/>
                      </a:pPr>
                      <a:r>
                        <a:rPr lang="en-US" sz="2000">
                          <a:effectLst/>
                          <a:latin typeface="Calibri"/>
                          <a:hlinkClick r:id="rId7"/>
                        </a:rPr>
                        <a:t>https://aka.ms/MondaysatMicrosoft/ModSignUp</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3078241700"/>
                  </a:ext>
                </a:extLst>
              </a:tr>
            </a:tbl>
          </a:graphicData>
        </a:graphic>
      </p:graphicFrame>
    </p:spTree>
    <p:extLst>
      <p:ext uri="{BB962C8B-B14F-4D97-AF65-F5344CB8AC3E}">
        <p14:creationId xmlns:p14="http://schemas.microsoft.com/office/powerpoint/2010/main" val="383177435"/>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A42998A7-9784-B264-C079-7D43550355EA}"/>
              </a:ext>
            </a:extLst>
          </p:cNvPr>
          <p:cNvSpPr>
            <a:spLocks noGrp="1"/>
          </p:cNvSpPr>
          <p:nvPr>
            <p:ph type="title"/>
          </p:nvPr>
        </p:nvSpPr>
        <p:spPr>
          <a:xfrm>
            <a:off x="500979" y="285070"/>
            <a:ext cx="11018520" cy="553998"/>
          </a:xfrm>
        </p:spPr>
        <p:txBody>
          <a:bodyPr anchor="ctr">
            <a:normAutofit/>
          </a:bodyPr>
          <a:lstStyle/>
          <a:p>
            <a:r>
              <a:rPr lang="en-US" sz="3300"/>
              <a:t>Communications Workstream Update</a:t>
            </a:r>
          </a:p>
        </p:txBody>
      </p:sp>
      <p:sp>
        <p:nvSpPr>
          <p:cNvPr id="23" name="Text Placeholder 22">
            <a:extLst>
              <a:ext uri="{FF2B5EF4-FFF2-40B4-BE49-F238E27FC236}">
                <a16:creationId xmlns:a16="http://schemas.microsoft.com/office/drawing/2014/main" id="{2B5B3C5A-3FB3-A926-3570-7227390B05A8}"/>
              </a:ext>
            </a:extLst>
          </p:cNvPr>
          <p:cNvSpPr>
            <a:spLocks noGrp="1"/>
          </p:cNvSpPr>
          <p:nvPr>
            <p:ph type="body" sz="quarter" idx="13"/>
          </p:nvPr>
        </p:nvSpPr>
        <p:spPr>
          <a:xfrm>
            <a:off x="371986" y="2198556"/>
            <a:ext cx="7324652" cy="4025398"/>
          </a:xfrm>
        </p:spPr>
        <p:txBody>
          <a:bodyPr vert="horz" lIns="0" tIns="0" rIns="0" bIns="0" rtlCol="0" anchor="t">
            <a:normAutofit fontScale="77500" lnSpcReduction="20000"/>
          </a:bodyPr>
          <a:lstStyle/>
          <a:p>
            <a:pPr>
              <a:spcBef>
                <a:spcPts val="20"/>
              </a:spcBef>
              <a:defRPr/>
            </a:pPr>
            <a:r>
              <a:rPr lang="en-US" b="1" dirty="0"/>
              <a:t>Board Officer Leads: </a:t>
            </a:r>
            <a:endParaRPr lang="en-US" dirty="0"/>
          </a:p>
          <a:p>
            <a:pPr>
              <a:spcBef>
                <a:spcPts val="20"/>
              </a:spcBef>
              <a:defRPr/>
            </a:pPr>
            <a:r>
              <a:rPr lang="en-US" dirty="0"/>
              <a:t>Jennifer Mason &amp; Isidora Katanic</a:t>
            </a:r>
            <a:endParaRPr lang="en-US" dirty="0">
              <a:ea typeface="Calibri"/>
              <a:cs typeface="Calibri"/>
            </a:endParaRPr>
          </a:p>
          <a:p>
            <a:pPr>
              <a:spcBef>
                <a:spcPts val="20"/>
              </a:spcBef>
              <a:defRPr/>
            </a:pPr>
            <a:endParaRPr lang="en-US" b="1" dirty="0">
              <a:ea typeface="Calibri"/>
              <a:cs typeface="Calibri"/>
            </a:endParaRPr>
          </a:p>
          <a:p>
            <a:pPr>
              <a:spcBef>
                <a:spcPts val="20"/>
              </a:spcBef>
              <a:defRPr/>
            </a:pPr>
            <a:r>
              <a:rPr lang="en-US" b="1" dirty="0">
                <a:ea typeface="Calibri"/>
                <a:cs typeface="Calibri"/>
              </a:rPr>
              <a:t>Monthly Newsletter</a:t>
            </a:r>
            <a:endParaRPr lang="en-US" b="1" dirty="0"/>
          </a:p>
          <a:p>
            <a:pPr>
              <a:spcBef>
                <a:spcPts val="20"/>
              </a:spcBef>
              <a:defRPr/>
            </a:pPr>
            <a:r>
              <a:rPr lang="en-US" dirty="0"/>
              <a:t>Feb/March Newsletter = sent (per email)🎉</a:t>
            </a:r>
            <a:endParaRPr lang="en-US" dirty="0">
              <a:ea typeface="Calibri"/>
              <a:cs typeface="Calibri"/>
            </a:endParaRPr>
          </a:p>
          <a:p>
            <a:pPr>
              <a:spcBef>
                <a:spcPts val="20"/>
              </a:spcBef>
              <a:defRPr/>
            </a:pPr>
            <a:endParaRPr lang="en-US" dirty="0"/>
          </a:p>
          <a:p>
            <a:pPr>
              <a:spcBef>
                <a:spcPts val="20"/>
              </a:spcBef>
              <a:defRPr/>
            </a:pPr>
            <a:r>
              <a:rPr lang="en-US" dirty="0"/>
              <a:t>+ posted on the </a:t>
            </a:r>
            <a:r>
              <a:rPr lang="en-US" b="1" dirty="0"/>
              <a:t>M</a:t>
            </a:r>
            <a:r>
              <a:rPr lang="en-US" dirty="0"/>
              <a:t>icrosoft </a:t>
            </a:r>
            <a:r>
              <a:rPr lang="en-US" b="1" dirty="0"/>
              <a:t>T</a:t>
            </a:r>
            <a:r>
              <a:rPr lang="en-US" dirty="0"/>
              <a:t>ech </a:t>
            </a:r>
            <a:r>
              <a:rPr lang="en-US" b="1" dirty="0"/>
              <a:t>C</a:t>
            </a:r>
            <a:r>
              <a:rPr lang="en-US" dirty="0"/>
              <a:t>ommunity 🥳</a:t>
            </a:r>
            <a:endParaRPr lang="en-US" dirty="0">
              <a:ea typeface="Calibri"/>
              <a:cs typeface="Calibri"/>
            </a:endParaRPr>
          </a:p>
          <a:p>
            <a:pPr>
              <a:spcBef>
                <a:spcPts val="20"/>
              </a:spcBef>
              <a:defRPr/>
            </a:pPr>
            <a:endParaRPr lang="en-US" dirty="0">
              <a:ea typeface="Calibri"/>
              <a:cs typeface="Calibri"/>
            </a:endParaRPr>
          </a:p>
          <a:p>
            <a:pPr>
              <a:spcBef>
                <a:spcPts val="20"/>
              </a:spcBef>
              <a:defRPr/>
            </a:pPr>
            <a:r>
              <a:rPr lang="en-US" dirty="0">
                <a:ea typeface="Calibri"/>
                <a:cs typeface="Calibri"/>
              </a:rPr>
              <a:t>🔗</a:t>
            </a:r>
            <a:r>
              <a:rPr lang="en-US" dirty="0">
                <a:ea typeface="+mn-lt"/>
                <a:cs typeface="+mn-lt"/>
                <a:hlinkClick r:id="rId2"/>
              </a:rPr>
              <a:t>Microsoft Global Community Initiative Newsletter (Feb/Mar) | Microsoft Community Hub</a:t>
            </a:r>
            <a:endParaRPr lang="en-US" dirty="0">
              <a:ea typeface="+mn-lt"/>
              <a:cs typeface="+mn-lt"/>
            </a:endParaRPr>
          </a:p>
          <a:p>
            <a:pPr>
              <a:spcBef>
                <a:spcPts val="20"/>
              </a:spcBef>
              <a:defRPr/>
            </a:pPr>
            <a:endParaRPr lang="en-US" dirty="0">
              <a:ea typeface="+mn-lt"/>
              <a:cs typeface="+mn-lt"/>
            </a:endParaRPr>
          </a:p>
          <a:p>
            <a:pPr>
              <a:spcBef>
                <a:spcPts val="20"/>
              </a:spcBef>
              <a:defRPr/>
            </a:pPr>
            <a:r>
              <a:rPr lang="en-US" dirty="0">
                <a:latin typeface="Calibri"/>
                <a:ea typeface="Calibri"/>
                <a:cs typeface="Calibri"/>
              </a:rPr>
              <a:t>March/April Newsletter sent Apr 15</a:t>
            </a:r>
          </a:p>
          <a:p>
            <a:pPr>
              <a:spcBef>
                <a:spcPts val="20"/>
              </a:spcBef>
              <a:defRPr/>
            </a:pPr>
            <a:endParaRPr lang="en-US" dirty="0"/>
          </a:p>
          <a:p>
            <a:pPr>
              <a:spcBef>
                <a:spcPts val="20"/>
              </a:spcBef>
              <a:defRPr/>
            </a:pPr>
            <a:endParaRPr lang="en-US" sz="2600" dirty="0">
              <a:latin typeface="Segoe UI"/>
              <a:ea typeface="Calibri"/>
              <a:cs typeface="Segoe UI"/>
            </a:endParaRPr>
          </a:p>
          <a:p>
            <a:pPr>
              <a:spcBef>
                <a:spcPts val="20"/>
              </a:spcBef>
              <a:defRPr/>
            </a:pPr>
            <a:r>
              <a:rPr lang="en-US" sz="2600" dirty="0">
                <a:latin typeface="Segoe UI"/>
                <a:ea typeface="Calibri"/>
                <a:cs typeface="Segoe UI"/>
              </a:rPr>
              <a:t>Please use </a:t>
            </a:r>
            <a:r>
              <a:rPr lang="en-US" sz="2600" b="1" dirty="0">
                <a:latin typeface="Segoe UI"/>
                <a:ea typeface="Calibri"/>
                <a:cs typeface="Segoe UI"/>
              </a:rPr>
              <a:t>#CommunityLuv</a:t>
            </a:r>
            <a:r>
              <a:rPr lang="en-US" sz="2600" dirty="0">
                <a:latin typeface="Segoe UI"/>
                <a:ea typeface="Calibri"/>
                <a:cs typeface="Segoe UI"/>
              </a:rPr>
              <a:t> on socials so we can include your posts 💖</a:t>
            </a:r>
          </a:p>
          <a:p>
            <a:pPr>
              <a:spcBef>
                <a:spcPts val="20"/>
              </a:spcBef>
              <a:defRPr/>
            </a:pPr>
            <a:endParaRPr lang="en-US" dirty="0">
              <a:ea typeface="Calibri"/>
              <a:cs typeface="Calibri"/>
            </a:endParaRPr>
          </a:p>
          <a:p>
            <a:pPr>
              <a:spcBef>
                <a:spcPts val="20"/>
              </a:spcBef>
              <a:defRPr/>
            </a:pPr>
            <a:endParaRPr lang="en-US" dirty="0">
              <a:ea typeface="Calibri"/>
              <a:cs typeface="Calibri"/>
            </a:endParaRPr>
          </a:p>
          <a:p>
            <a:pPr>
              <a:spcBef>
                <a:spcPts val="20"/>
              </a:spcBef>
              <a:defRPr/>
            </a:pPr>
            <a:endParaRPr lang="en-US" dirty="0">
              <a:ea typeface="Calibri"/>
              <a:cs typeface="Calibri"/>
            </a:endParaRPr>
          </a:p>
        </p:txBody>
      </p:sp>
      <p:pic>
        <p:nvPicPr>
          <p:cNvPr id="6" name="Picture 5">
            <a:extLst>
              <a:ext uri="{FF2B5EF4-FFF2-40B4-BE49-F238E27FC236}">
                <a16:creationId xmlns:a16="http://schemas.microsoft.com/office/drawing/2014/main" id="{3CDDDFB2-5958-9674-C239-FDED67A8163A}"/>
              </a:ext>
            </a:extLst>
          </p:cNvPr>
          <p:cNvPicPr>
            <a:picLocks noChangeAspect="1"/>
          </p:cNvPicPr>
          <p:nvPr/>
        </p:nvPicPr>
        <p:blipFill>
          <a:blip r:embed="rId3"/>
          <a:stretch>
            <a:fillRect/>
          </a:stretch>
        </p:blipFill>
        <p:spPr>
          <a:xfrm>
            <a:off x="8699045" y="1431933"/>
            <a:ext cx="3496163" cy="4667901"/>
          </a:xfrm>
          <a:prstGeom prst="rect">
            <a:avLst/>
          </a:prstGeom>
        </p:spPr>
      </p:pic>
    </p:spTree>
    <p:extLst>
      <p:ext uri="{BB962C8B-B14F-4D97-AF65-F5344CB8AC3E}">
        <p14:creationId xmlns:p14="http://schemas.microsoft.com/office/powerpoint/2010/main" val="3606703409"/>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E83F6A-0B71-7A2A-CE5B-6B0D191FBDA0}"/>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334683AF-3E83-1484-5965-0B7A55E347CB}"/>
              </a:ext>
            </a:extLst>
          </p:cNvPr>
          <p:cNvSpPr>
            <a:spLocks noGrp="1"/>
          </p:cNvSpPr>
          <p:nvPr>
            <p:ph type="title"/>
          </p:nvPr>
        </p:nvSpPr>
        <p:spPr/>
        <p:txBody>
          <a:bodyPr>
            <a:normAutofit fontScale="90000"/>
          </a:bodyPr>
          <a:lstStyle/>
          <a:p>
            <a:r>
              <a:rPr lang="en-US"/>
              <a:t>Sponsors &amp; Sponsorship  - Subcommittee Update</a:t>
            </a:r>
          </a:p>
        </p:txBody>
      </p:sp>
      <p:sp>
        <p:nvSpPr>
          <p:cNvPr id="23" name="Text Placeholder 22">
            <a:extLst>
              <a:ext uri="{FF2B5EF4-FFF2-40B4-BE49-F238E27FC236}">
                <a16:creationId xmlns:a16="http://schemas.microsoft.com/office/drawing/2014/main" id="{63F23C62-DFD4-FA2C-C32C-2B23F4953C0A}"/>
              </a:ext>
            </a:extLst>
          </p:cNvPr>
          <p:cNvSpPr>
            <a:spLocks noGrp="1"/>
          </p:cNvSpPr>
          <p:nvPr>
            <p:ph type="body" sz="quarter" idx="13"/>
          </p:nvPr>
        </p:nvSpPr>
        <p:spPr>
          <a:xfrm>
            <a:off x="132666" y="1885499"/>
            <a:ext cx="8332723" cy="1246495"/>
          </a:xfrm>
        </p:spPr>
        <p:txBody>
          <a:bodyPr vert="horz" wrap="square" lIns="0" tIns="0" rIns="0" bIns="0" rtlCol="0" anchor="t">
            <a:spAutoFit/>
          </a:bodyPr>
          <a:lstStyle/>
          <a:p>
            <a:pPr fontAlgn="base">
              <a:spcBef>
                <a:spcPts val="0"/>
              </a:spcBef>
              <a:defRPr/>
            </a:pPr>
            <a:r>
              <a:rPr kumimoji="0" lang="en-US" sz="1800" b="1" i="0" u="none" strike="noStrike" kern="1200" cap="none" spc="0" normalizeH="0" baseline="0" noProof="0">
                <a:ln>
                  <a:noFill/>
                </a:ln>
                <a:solidFill>
                  <a:prstClr val="black"/>
                </a:solidFill>
                <a:effectLst/>
                <a:uLnTx/>
                <a:uFillTx/>
                <a:latin typeface="Segoe UI"/>
                <a:ea typeface="+mn-ea"/>
                <a:cs typeface="Segoe UI"/>
              </a:rPr>
              <a:t>Goal : </a:t>
            </a:r>
            <a:r>
              <a:rPr kumimoji="0" lang="en-US" sz="1800" i="0" u="none" strike="noStrike" kern="1200" cap="none" spc="0" normalizeH="0" baseline="0" noProof="0">
                <a:ln>
                  <a:noFill/>
                </a:ln>
                <a:solidFill>
                  <a:prstClr val="black"/>
                </a:solidFill>
                <a:effectLst/>
                <a:uLnTx/>
                <a:uFillTx/>
                <a:latin typeface="Segoe UI"/>
                <a:ea typeface="+mn-ea"/>
                <a:cs typeface="Segoe UI"/>
              </a:rPr>
              <a:t>Helping the MGCI community leverage sponsorship opportunities through shared knowledge and support.</a:t>
            </a:r>
            <a:endParaRPr lang="en-US" sz="1800" b="1">
              <a:solidFill>
                <a:prstClr val="black"/>
              </a:solidFill>
              <a:latin typeface="Segoe UI"/>
              <a:cs typeface="Segoe UI"/>
            </a:endParaRPr>
          </a:p>
          <a:p>
            <a:pPr defTabSz="914400">
              <a:spcBef>
                <a:spcPts val="0"/>
              </a:spcBef>
              <a:buSzTx/>
              <a:defRPr/>
            </a:pPr>
            <a:endParaRPr lang="en-US" sz="1800">
              <a:solidFill>
                <a:prstClr val="black"/>
              </a:solidFill>
              <a:latin typeface="Calibri"/>
              <a:ea typeface="Calibri"/>
              <a:cs typeface="Calibri"/>
            </a:endParaRPr>
          </a:p>
          <a:p>
            <a:pPr>
              <a:spcBef>
                <a:spcPts val="0"/>
              </a:spcBef>
              <a:defRPr/>
            </a:pPr>
            <a:endParaRPr lang="en-US" sz="1800">
              <a:solidFill>
                <a:prstClr val="black"/>
              </a:solidFill>
              <a:latin typeface="Calibri"/>
              <a:ea typeface="Calibri"/>
              <a:cs typeface="Calibri"/>
            </a:endParaRPr>
          </a:p>
          <a:p>
            <a:pPr marL="285750" indent="-285750">
              <a:spcBef>
                <a:spcPts val="0"/>
              </a:spcBef>
              <a:buFont typeface="Arial" panose="05000000000000000000" pitchFamily="2" charset="2"/>
              <a:buChar char="•"/>
              <a:defRPr/>
            </a:pPr>
            <a:endParaRPr lang="en-US" sz="1800">
              <a:solidFill>
                <a:prstClr val="black"/>
              </a:solidFill>
              <a:latin typeface="Segoe UI"/>
              <a:ea typeface="Calibri"/>
              <a:cs typeface="Segoe UI"/>
            </a:endParaRPr>
          </a:p>
        </p:txBody>
      </p:sp>
      <p:grpSp>
        <p:nvGrpSpPr>
          <p:cNvPr id="2" name="Group 1">
            <a:extLst>
              <a:ext uri="{FF2B5EF4-FFF2-40B4-BE49-F238E27FC236}">
                <a16:creationId xmlns:a16="http://schemas.microsoft.com/office/drawing/2014/main" id="{B516133E-1BBC-442E-C40B-6981E9964C0D}"/>
              </a:ext>
            </a:extLst>
          </p:cNvPr>
          <p:cNvGrpSpPr/>
          <p:nvPr/>
        </p:nvGrpSpPr>
        <p:grpSpPr>
          <a:xfrm>
            <a:off x="4551846" y="2663523"/>
            <a:ext cx="3599811" cy="547200"/>
            <a:chOff x="3692" y="29115"/>
            <a:chExt cx="3599811" cy="547200"/>
          </a:xfrm>
        </p:grpSpPr>
        <p:sp>
          <p:nvSpPr>
            <p:cNvPr id="6" name="Rectangle 5">
              <a:extLst>
                <a:ext uri="{FF2B5EF4-FFF2-40B4-BE49-F238E27FC236}">
                  <a16:creationId xmlns:a16="http://schemas.microsoft.com/office/drawing/2014/main" id="{447A5B74-23EC-CA2D-3E47-278A2F90F6C3}"/>
                </a:ext>
              </a:extLst>
            </p:cNvPr>
            <p:cNvSpPr/>
            <p:nvPr/>
          </p:nvSpPr>
          <p:spPr>
            <a:xfrm>
              <a:off x="3692" y="29115"/>
              <a:ext cx="3599811" cy="547200"/>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93D69129-A5CC-5E71-9193-BAF74C047814}"/>
                </a:ext>
              </a:extLst>
            </p:cNvPr>
            <p:cNvSpPr txBox="1"/>
            <p:nvPr/>
          </p:nvSpPr>
          <p:spPr>
            <a:xfrm>
              <a:off x="3692" y="29115"/>
              <a:ext cx="3599811" cy="5472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a:latin typeface="Calibri" panose="020F0502020204030204"/>
                  <a:ea typeface="Calibri"/>
                  <a:cs typeface="Calibri"/>
                </a:rPr>
                <a:t>Update / Progress</a:t>
              </a:r>
              <a:endParaRPr lang="en-US" sz="1900" kern="1200">
                <a:latin typeface="Calibri" panose="020F0502020204030204"/>
                <a:ea typeface="Calibri"/>
                <a:cs typeface="Calibri"/>
              </a:endParaRPr>
            </a:p>
          </p:txBody>
        </p:sp>
      </p:grpSp>
      <p:grpSp>
        <p:nvGrpSpPr>
          <p:cNvPr id="3" name="Group 2">
            <a:extLst>
              <a:ext uri="{FF2B5EF4-FFF2-40B4-BE49-F238E27FC236}">
                <a16:creationId xmlns:a16="http://schemas.microsoft.com/office/drawing/2014/main" id="{3E893958-C7ED-BD98-DD27-6FAFA7176EF0}"/>
              </a:ext>
            </a:extLst>
          </p:cNvPr>
          <p:cNvGrpSpPr/>
          <p:nvPr/>
        </p:nvGrpSpPr>
        <p:grpSpPr>
          <a:xfrm>
            <a:off x="4551846" y="3210724"/>
            <a:ext cx="3599811" cy="2057216"/>
            <a:chOff x="3692" y="576315"/>
            <a:chExt cx="3599811" cy="4693948"/>
          </a:xfrm>
        </p:grpSpPr>
        <p:sp>
          <p:nvSpPr>
            <p:cNvPr id="4" name="Rectangle 3">
              <a:extLst>
                <a:ext uri="{FF2B5EF4-FFF2-40B4-BE49-F238E27FC236}">
                  <a16:creationId xmlns:a16="http://schemas.microsoft.com/office/drawing/2014/main" id="{875BABEB-CD05-D92D-3A92-5CA1FA330006}"/>
                </a:ext>
              </a:extLst>
            </p:cNvPr>
            <p:cNvSpPr/>
            <p:nvPr/>
          </p:nvSpPr>
          <p:spPr>
            <a:xfrm>
              <a:off x="3692" y="576315"/>
              <a:ext cx="3599811" cy="4693948"/>
            </a:xfrm>
            <a:prstGeom prst="rect">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5" name="TextBox 4">
              <a:extLst>
                <a:ext uri="{FF2B5EF4-FFF2-40B4-BE49-F238E27FC236}">
                  <a16:creationId xmlns:a16="http://schemas.microsoft.com/office/drawing/2014/main" id="{AF7BE88C-090B-FE83-70B1-73CEADFB99A7}"/>
                </a:ext>
              </a:extLst>
            </p:cNvPr>
            <p:cNvSpPr txBox="1"/>
            <p:nvPr/>
          </p:nvSpPr>
          <p:spPr>
            <a:xfrm>
              <a:off x="3692" y="576315"/>
              <a:ext cx="3599811" cy="469394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01346" tIns="101346" rIns="135128" bIns="152019" numCol="1" spcCol="1270" anchor="t" anchorCtr="0">
              <a:noAutofit/>
            </a:bodyPr>
            <a:lstStyle/>
            <a:p>
              <a:pPr marL="342900" lvl="1" indent="-342900" defTabSz="844550">
                <a:lnSpc>
                  <a:spcPct val="90000"/>
                </a:lnSpc>
                <a:spcBef>
                  <a:spcPct val="0"/>
                </a:spcBef>
                <a:spcAft>
                  <a:spcPct val="15000"/>
                </a:spcAft>
                <a:buFont typeface="Wingdings" panose="05000000000000000000" pitchFamily="2" charset="2"/>
                <a:buChar char="ü"/>
              </a:pPr>
              <a:r>
                <a:rPr lang="en-US" sz="1900" dirty="0">
                  <a:latin typeface="Calibri"/>
                  <a:ea typeface="Calibri"/>
                  <a:cs typeface="Calibri"/>
                </a:rPr>
                <a:t>No new updates</a:t>
              </a:r>
              <a:br>
                <a:rPr lang="en-US" sz="1900" dirty="0">
                  <a:latin typeface="Calibri"/>
                  <a:ea typeface="Calibri"/>
                  <a:cs typeface="Calibri"/>
                </a:rPr>
              </a:br>
              <a:endParaRPr lang="en-US" sz="1900" kern="1200" dirty="0">
                <a:latin typeface="Calibri"/>
                <a:ea typeface="Calibri"/>
                <a:cs typeface="Calibri"/>
              </a:endParaRPr>
            </a:p>
          </p:txBody>
        </p:sp>
      </p:grpSp>
      <p:sp>
        <p:nvSpPr>
          <p:cNvPr id="9" name="Text Placeholder 22">
            <a:extLst>
              <a:ext uri="{FF2B5EF4-FFF2-40B4-BE49-F238E27FC236}">
                <a16:creationId xmlns:a16="http://schemas.microsoft.com/office/drawing/2014/main" id="{1FC85951-9483-132A-2E64-999D9EB8BCAA}"/>
              </a:ext>
            </a:extLst>
          </p:cNvPr>
          <p:cNvSpPr txBox="1">
            <a:spLocks/>
          </p:cNvSpPr>
          <p:nvPr/>
        </p:nvSpPr>
        <p:spPr>
          <a:xfrm>
            <a:off x="4422184" y="5893870"/>
            <a:ext cx="4633106" cy="997196"/>
          </a:xfrm>
          <a:prstGeom prst="rect">
            <a:avLst/>
          </a:prstGeom>
        </p:spPr>
        <p:txBody>
          <a:bodyPr vert="horz" wrap="square" lIns="0" tIns="0" rIns="0" bIns="0" rtlCol="0" anchor="t">
            <a:sp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spcBef>
                <a:spcPts val="0"/>
              </a:spcBef>
              <a:defRPr/>
            </a:pPr>
            <a:endParaRPr lang="en-US" sz="1800">
              <a:solidFill>
                <a:prstClr val="black"/>
              </a:solidFill>
              <a:latin typeface="Calibri"/>
              <a:ea typeface="Calibri"/>
              <a:cs typeface="Calibri"/>
            </a:endParaRPr>
          </a:p>
          <a:p>
            <a:pPr>
              <a:spcBef>
                <a:spcPts val="0"/>
              </a:spcBef>
              <a:defRPr/>
            </a:pPr>
            <a:endParaRPr lang="en-US" sz="1800">
              <a:solidFill>
                <a:prstClr val="black"/>
              </a:solidFill>
              <a:latin typeface="Calibri"/>
              <a:ea typeface="Calibri"/>
              <a:cs typeface="Calibri"/>
            </a:endParaRPr>
          </a:p>
          <a:p>
            <a:pPr>
              <a:spcBef>
                <a:spcPts val="0"/>
              </a:spcBef>
              <a:defRPr/>
            </a:pPr>
            <a:endParaRPr lang="en-US" sz="1800">
              <a:solidFill>
                <a:prstClr val="black"/>
              </a:solidFill>
              <a:latin typeface="Calibri"/>
              <a:ea typeface="Calibri"/>
              <a:cs typeface="Calibri"/>
            </a:endParaRPr>
          </a:p>
          <a:p>
            <a:pPr marL="285750" indent="-285750">
              <a:spcBef>
                <a:spcPts val="0"/>
              </a:spcBef>
              <a:buFont typeface="Arial" panose="05000000000000000000" pitchFamily="2" charset="2"/>
              <a:buChar char="•"/>
              <a:defRPr/>
            </a:pPr>
            <a:endParaRPr lang="en-US" sz="1800">
              <a:solidFill>
                <a:prstClr val="black"/>
              </a:solidFill>
              <a:latin typeface="Segoe UI"/>
              <a:ea typeface="Calibri"/>
              <a:cs typeface="Segoe UI"/>
            </a:endParaRPr>
          </a:p>
        </p:txBody>
      </p:sp>
      <p:pic>
        <p:nvPicPr>
          <p:cNvPr id="25" name="Picture 24" descr="Hi Bee">
            <a:extLst>
              <a:ext uri="{FF2B5EF4-FFF2-40B4-BE49-F238E27FC236}">
                <a16:creationId xmlns:a16="http://schemas.microsoft.com/office/drawing/2014/main" id="{761699AB-2A4C-FDE2-8C5F-CF7346C922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55290" y="2189933"/>
            <a:ext cx="3599811" cy="3599811"/>
          </a:xfrm>
          <a:prstGeom prst="rect">
            <a:avLst/>
          </a:prstGeom>
        </p:spPr>
      </p:pic>
      <p:sp>
        <p:nvSpPr>
          <p:cNvPr id="27" name="TextBox 26">
            <a:extLst>
              <a:ext uri="{FF2B5EF4-FFF2-40B4-BE49-F238E27FC236}">
                <a16:creationId xmlns:a16="http://schemas.microsoft.com/office/drawing/2014/main" id="{AA8F945B-1DA3-A8E3-5CA8-A3534561D7F2}"/>
              </a:ext>
            </a:extLst>
          </p:cNvPr>
          <p:cNvSpPr txBox="1"/>
          <p:nvPr/>
        </p:nvSpPr>
        <p:spPr>
          <a:xfrm>
            <a:off x="9440221" y="5791413"/>
            <a:ext cx="2168237" cy="646331"/>
          </a:xfrm>
          <a:prstGeom prst="rect">
            <a:avLst/>
          </a:prstGeom>
          <a:noFill/>
        </p:spPr>
        <p:txBody>
          <a:bodyPr wrap="square">
            <a:spAutoFit/>
          </a:bodyPr>
          <a:lstStyle/>
          <a:p>
            <a:pPr algn="ctr" fontAlgn="base">
              <a:spcBef>
                <a:spcPts val="0"/>
              </a:spcBef>
              <a:defRPr/>
            </a:pPr>
            <a:r>
              <a:rPr lang="en-US" sz="1800">
                <a:solidFill>
                  <a:prstClr val="black"/>
                </a:solidFill>
                <a:latin typeface="Segoe UI"/>
                <a:cs typeface="Segoe UI"/>
              </a:rPr>
              <a:t>Open for new volunteers to join</a:t>
            </a:r>
            <a:endParaRPr lang="en-US" sz="1800" b="1">
              <a:solidFill>
                <a:prstClr val="black"/>
              </a:solidFill>
              <a:latin typeface="Segoe UI"/>
              <a:cs typeface="Segoe UI"/>
            </a:endParaRPr>
          </a:p>
        </p:txBody>
      </p:sp>
      <p:grpSp>
        <p:nvGrpSpPr>
          <p:cNvPr id="8" name="Group 7">
            <a:extLst>
              <a:ext uri="{FF2B5EF4-FFF2-40B4-BE49-F238E27FC236}">
                <a16:creationId xmlns:a16="http://schemas.microsoft.com/office/drawing/2014/main" id="{6FF25F01-D42E-0163-AD0E-CAECCE5E1B7F}"/>
              </a:ext>
            </a:extLst>
          </p:cNvPr>
          <p:cNvGrpSpPr/>
          <p:nvPr/>
        </p:nvGrpSpPr>
        <p:grpSpPr>
          <a:xfrm>
            <a:off x="500218" y="2663523"/>
            <a:ext cx="3599811" cy="547200"/>
            <a:chOff x="3692" y="29115"/>
            <a:chExt cx="3599811" cy="547200"/>
          </a:xfrm>
        </p:grpSpPr>
        <p:sp>
          <p:nvSpPr>
            <p:cNvPr id="10" name="Rectangle 9">
              <a:extLst>
                <a:ext uri="{FF2B5EF4-FFF2-40B4-BE49-F238E27FC236}">
                  <a16:creationId xmlns:a16="http://schemas.microsoft.com/office/drawing/2014/main" id="{A9D13F70-AE53-A63A-400A-CB162F40566C}"/>
                </a:ext>
              </a:extLst>
            </p:cNvPr>
            <p:cNvSpPr/>
            <p:nvPr/>
          </p:nvSpPr>
          <p:spPr>
            <a:xfrm>
              <a:off x="3692" y="29115"/>
              <a:ext cx="3599811" cy="547200"/>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1" name="TextBox 10">
              <a:extLst>
                <a:ext uri="{FF2B5EF4-FFF2-40B4-BE49-F238E27FC236}">
                  <a16:creationId xmlns:a16="http://schemas.microsoft.com/office/drawing/2014/main" id="{DB13F017-F8F6-3101-AC2B-878ADD0EE1EB}"/>
                </a:ext>
              </a:extLst>
            </p:cNvPr>
            <p:cNvSpPr txBox="1"/>
            <p:nvPr/>
          </p:nvSpPr>
          <p:spPr>
            <a:xfrm>
              <a:off x="3692" y="29115"/>
              <a:ext cx="3599811" cy="5472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a:latin typeface="Calibri" panose="020F0502020204030204"/>
                  <a:ea typeface="Calibri"/>
                  <a:cs typeface="Calibri"/>
                </a:rPr>
                <a:t>Board Officer Leads &amp; Members</a:t>
              </a:r>
              <a:endParaRPr lang="en-US" sz="1900" kern="1200">
                <a:latin typeface="Calibri" panose="020F0502020204030204"/>
                <a:ea typeface="Calibri"/>
                <a:cs typeface="Calibri"/>
              </a:endParaRPr>
            </a:p>
          </p:txBody>
        </p:sp>
      </p:grpSp>
      <p:grpSp>
        <p:nvGrpSpPr>
          <p:cNvPr id="12" name="Group 11">
            <a:extLst>
              <a:ext uri="{FF2B5EF4-FFF2-40B4-BE49-F238E27FC236}">
                <a16:creationId xmlns:a16="http://schemas.microsoft.com/office/drawing/2014/main" id="{A7FC9A0D-7D0F-657E-14FE-7049966CF9B7}"/>
              </a:ext>
            </a:extLst>
          </p:cNvPr>
          <p:cNvGrpSpPr/>
          <p:nvPr/>
        </p:nvGrpSpPr>
        <p:grpSpPr>
          <a:xfrm>
            <a:off x="500218" y="3210724"/>
            <a:ext cx="3599811" cy="2057216"/>
            <a:chOff x="3692" y="576315"/>
            <a:chExt cx="3599811" cy="4693948"/>
          </a:xfrm>
        </p:grpSpPr>
        <p:sp>
          <p:nvSpPr>
            <p:cNvPr id="13" name="Rectangle 12">
              <a:extLst>
                <a:ext uri="{FF2B5EF4-FFF2-40B4-BE49-F238E27FC236}">
                  <a16:creationId xmlns:a16="http://schemas.microsoft.com/office/drawing/2014/main" id="{DB50DAA9-0419-D926-B0BA-30A75491CBF8}"/>
                </a:ext>
              </a:extLst>
            </p:cNvPr>
            <p:cNvSpPr/>
            <p:nvPr/>
          </p:nvSpPr>
          <p:spPr>
            <a:xfrm>
              <a:off x="3692" y="576315"/>
              <a:ext cx="3599811" cy="4693948"/>
            </a:xfrm>
            <a:prstGeom prst="rect">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TextBox 13">
              <a:extLst>
                <a:ext uri="{FF2B5EF4-FFF2-40B4-BE49-F238E27FC236}">
                  <a16:creationId xmlns:a16="http://schemas.microsoft.com/office/drawing/2014/main" id="{BC3E0FA0-491C-1794-F792-657BDB4894BF}"/>
                </a:ext>
              </a:extLst>
            </p:cNvPr>
            <p:cNvSpPr txBox="1"/>
            <p:nvPr/>
          </p:nvSpPr>
          <p:spPr>
            <a:xfrm>
              <a:off x="3692" y="576315"/>
              <a:ext cx="3599811" cy="469394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01346" tIns="101346" rIns="135128" bIns="152019" numCol="1" spcCol="1270" anchor="t" anchorCtr="0">
              <a:noAutofit/>
            </a:bodyPr>
            <a:lstStyle/>
            <a:p>
              <a:pPr marL="285750" indent="-285750" fontAlgn="base">
                <a:spcBef>
                  <a:spcPts val="0"/>
                </a:spcBef>
                <a:buFont typeface="Arial" panose="020B0604020202020204" pitchFamily="34" charset="0"/>
                <a:buChar char="•"/>
                <a:defRPr/>
              </a:pPr>
              <a:r>
                <a:rPr lang="en-US">
                  <a:solidFill>
                    <a:prstClr val="black"/>
                  </a:solidFill>
                  <a:ea typeface="Calibri"/>
                  <a:cs typeface="Calibri"/>
                </a:rPr>
                <a:t>Mike </a:t>
              </a:r>
              <a:r>
                <a:rPr lang="en-US" err="1">
                  <a:solidFill>
                    <a:prstClr val="black"/>
                  </a:solidFill>
                  <a:ea typeface="Calibri"/>
                  <a:cs typeface="Calibri"/>
                </a:rPr>
                <a:t>Maadarani</a:t>
              </a:r>
              <a:endParaRPr lang="en-US">
                <a:solidFill>
                  <a:prstClr val="black"/>
                </a:solidFill>
                <a:ea typeface="Calibri"/>
                <a:cs typeface="Calibri"/>
              </a:endParaRPr>
            </a:p>
            <a:p>
              <a:pPr marL="285750" indent="-285750" fontAlgn="base">
                <a:spcBef>
                  <a:spcPts val="0"/>
                </a:spcBef>
                <a:buFont typeface="Arial" panose="020B0604020202020204" pitchFamily="34" charset="0"/>
                <a:buChar char="•"/>
                <a:defRPr/>
              </a:pPr>
              <a:r>
                <a:rPr lang="en-US">
                  <a:solidFill>
                    <a:prstClr val="black"/>
                  </a:solidFill>
                  <a:ea typeface="Calibri"/>
                  <a:cs typeface="Calibri"/>
                </a:rPr>
                <a:t>Mark Rackley</a:t>
              </a:r>
            </a:p>
            <a:p>
              <a:pPr marL="285750" indent="-285750" fontAlgn="base">
                <a:spcBef>
                  <a:spcPts val="0"/>
                </a:spcBef>
                <a:buFont typeface="Arial" panose="020B0604020202020204" pitchFamily="34" charset="0"/>
                <a:buChar char="•"/>
                <a:defRPr/>
              </a:pPr>
              <a:r>
                <a:rPr lang="en-US">
                  <a:solidFill>
                    <a:prstClr val="black"/>
                  </a:solidFill>
                  <a:ea typeface="Calibri"/>
                  <a:cs typeface="Calibri"/>
                </a:rPr>
                <a:t>Emily Mancini</a:t>
              </a:r>
            </a:p>
            <a:p>
              <a:pPr marL="285750" indent="-285750" fontAlgn="base">
                <a:spcBef>
                  <a:spcPts val="0"/>
                </a:spcBef>
                <a:buFont typeface="Arial" panose="020B0604020202020204" pitchFamily="34" charset="0"/>
                <a:buChar char="•"/>
                <a:defRPr/>
              </a:pPr>
              <a:r>
                <a:rPr lang="en-US">
                  <a:solidFill>
                    <a:prstClr val="black"/>
                  </a:solidFill>
                  <a:ea typeface="Calibri"/>
                  <a:cs typeface="Calibri"/>
                </a:rPr>
                <a:t>Sharon Sumner</a:t>
              </a:r>
            </a:p>
            <a:p>
              <a:pPr marL="285750" indent="-285750" fontAlgn="base">
                <a:spcBef>
                  <a:spcPts val="0"/>
                </a:spcBef>
                <a:buFont typeface="Arial" panose="020B0604020202020204" pitchFamily="34" charset="0"/>
                <a:buChar char="•"/>
                <a:defRPr/>
              </a:pPr>
              <a:r>
                <a:rPr lang="en-US">
                  <a:solidFill>
                    <a:prstClr val="black"/>
                  </a:solidFill>
                  <a:latin typeface="Segoe UI"/>
                  <a:ea typeface="Calibri"/>
                  <a:cs typeface="Calibri"/>
                </a:rPr>
                <a:t>Neil Patel</a:t>
              </a:r>
              <a:endParaRPr lang="en-US">
                <a:solidFill>
                  <a:prstClr val="black"/>
                </a:solidFill>
                <a:latin typeface="Segoe UI"/>
                <a:cs typeface="Segoe UI"/>
              </a:endParaRPr>
            </a:p>
            <a:p>
              <a:pPr marL="0" lvl="1" defTabSz="844550">
                <a:lnSpc>
                  <a:spcPct val="90000"/>
                </a:lnSpc>
                <a:spcBef>
                  <a:spcPct val="0"/>
                </a:spcBef>
                <a:spcAft>
                  <a:spcPct val="15000"/>
                </a:spcAft>
              </a:pPr>
              <a:br>
                <a:rPr lang="en-US" sz="1900">
                  <a:latin typeface="Calibri"/>
                  <a:ea typeface="Calibri"/>
                  <a:cs typeface="Calibri"/>
                </a:rPr>
              </a:br>
              <a:endParaRPr lang="en-US" sz="1900" kern="1200">
                <a:latin typeface="Calibri"/>
                <a:ea typeface="Calibri"/>
                <a:cs typeface="Calibri"/>
              </a:endParaRPr>
            </a:p>
          </p:txBody>
        </p:sp>
      </p:grpSp>
    </p:spTree>
    <p:extLst>
      <p:ext uri="{BB962C8B-B14F-4D97-AF65-F5344CB8AC3E}">
        <p14:creationId xmlns:p14="http://schemas.microsoft.com/office/powerpoint/2010/main" val="2278379463"/>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4CF25-3872-3645-CD4E-6090C7851931}"/>
              </a:ext>
            </a:extLst>
          </p:cNvPr>
          <p:cNvSpPr>
            <a:spLocks noGrp="1"/>
          </p:cNvSpPr>
          <p:nvPr>
            <p:ph type="title"/>
          </p:nvPr>
        </p:nvSpPr>
        <p:spPr/>
        <p:txBody>
          <a:bodyPr>
            <a:normAutofit fontScale="90000"/>
          </a:bodyPr>
          <a:lstStyle/>
          <a:p>
            <a:r>
              <a:rPr lang="en-US">
                <a:ea typeface="Calibri Light"/>
                <a:cs typeface="Calibri Light"/>
              </a:rPr>
              <a:t>Tech &amp; Tools Sub Committee</a:t>
            </a:r>
            <a:endParaRPr lang="en-US"/>
          </a:p>
        </p:txBody>
      </p:sp>
      <p:sp>
        <p:nvSpPr>
          <p:cNvPr id="4" name="Text Placeholder 3">
            <a:extLst>
              <a:ext uri="{FF2B5EF4-FFF2-40B4-BE49-F238E27FC236}">
                <a16:creationId xmlns:a16="http://schemas.microsoft.com/office/drawing/2014/main" id="{9A41EDCD-4B76-3561-8561-6D6772DC1B25}"/>
              </a:ext>
            </a:extLst>
          </p:cNvPr>
          <p:cNvSpPr>
            <a:spLocks noGrp="1"/>
          </p:cNvSpPr>
          <p:nvPr>
            <p:ph type="body" sz="quarter" idx="12"/>
          </p:nvPr>
        </p:nvSpPr>
        <p:spPr/>
        <p:txBody>
          <a:bodyPr vert="horz" lIns="91440" tIns="45720" rIns="91440" bIns="45720" rtlCol="0" anchor="t">
            <a:normAutofit fontScale="62500" lnSpcReduction="20000"/>
          </a:bodyPr>
          <a:lstStyle/>
          <a:p>
            <a:r>
              <a:rPr lang="en-US">
                <a:ea typeface="Calibri Light"/>
                <a:cs typeface="Calibri Light"/>
              </a:rPr>
              <a:t>Enhancements Overview</a:t>
            </a:r>
          </a:p>
        </p:txBody>
      </p:sp>
      <p:sp>
        <p:nvSpPr>
          <p:cNvPr id="5" name="Text Placeholder 4">
            <a:extLst>
              <a:ext uri="{FF2B5EF4-FFF2-40B4-BE49-F238E27FC236}">
                <a16:creationId xmlns:a16="http://schemas.microsoft.com/office/drawing/2014/main" id="{882BFF18-8342-79E4-D93E-3D3DC5631D76}"/>
              </a:ext>
            </a:extLst>
          </p:cNvPr>
          <p:cNvSpPr>
            <a:spLocks noGrp="1"/>
          </p:cNvSpPr>
          <p:nvPr>
            <p:ph type="body" sz="quarter" idx="13"/>
          </p:nvPr>
        </p:nvSpPr>
        <p:spPr>
          <a:xfrm>
            <a:off x="326465" y="2094287"/>
            <a:ext cx="7244916" cy="4337679"/>
          </a:xfrm>
        </p:spPr>
        <p:txBody>
          <a:bodyPr vert="horz" lIns="91440" tIns="45720" rIns="91440" bIns="45720" rtlCol="0" anchor="t">
            <a:normAutofit/>
          </a:bodyPr>
          <a:lstStyle/>
          <a:p>
            <a:pPr>
              <a:buChar char="•"/>
            </a:pPr>
            <a:r>
              <a:rPr lang="en-US" sz="2000">
                <a:solidFill>
                  <a:srgbClr val="000000"/>
                </a:solidFill>
                <a:ea typeface="+mn-lt"/>
                <a:cs typeface="+mn-lt"/>
              </a:rPr>
              <a:t>Meets once a month [AM and/or PM sessions]</a:t>
            </a:r>
          </a:p>
          <a:p>
            <a:r>
              <a:rPr lang="en-US" sz="2000" b="1">
                <a:solidFill>
                  <a:srgbClr val="000000"/>
                </a:solidFill>
                <a:ea typeface="+mn-lt"/>
                <a:cs typeface="+mn-lt"/>
              </a:rPr>
              <a:t>Purpose</a:t>
            </a:r>
            <a:endParaRPr lang="en-US"/>
          </a:p>
          <a:p>
            <a:pPr marL="285750" indent="-285750">
              <a:buFont typeface="Arial"/>
              <a:buChar char="•"/>
            </a:pPr>
            <a:r>
              <a:rPr lang="en-US" sz="2000">
                <a:solidFill>
                  <a:srgbClr val="000000"/>
                </a:solidFill>
                <a:ea typeface="+mn-lt"/>
                <a:cs typeface="+mn-lt"/>
              </a:rPr>
              <a:t>Align on overall technical direction and vision</a:t>
            </a:r>
            <a:endParaRPr lang="en-US"/>
          </a:p>
          <a:p>
            <a:pPr marL="285750" indent="-285750">
              <a:buFont typeface="Arial"/>
              <a:buChar char="•"/>
            </a:pPr>
            <a:r>
              <a:rPr lang="en-US" sz="2000">
                <a:solidFill>
                  <a:srgbClr val="000000"/>
                </a:solidFill>
                <a:ea typeface="+mn-lt"/>
                <a:cs typeface="+mn-lt"/>
              </a:rPr>
              <a:t>Review and shape the product roadmap</a:t>
            </a:r>
            <a:endParaRPr lang="en-US"/>
          </a:p>
          <a:p>
            <a:pPr marL="285750" indent="-285750">
              <a:buFont typeface="Arial"/>
              <a:buChar char="•"/>
            </a:pPr>
            <a:r>
              <a:rPr lang="en-US" sz="2000">
                <a:solidFill>
                  <a:srgbClr val="000000"/>
                </a:solidFill>
                <a:ea typeface="+mn-lt"/>
                <a:cs typeface="+mn-lt"/>
              </a:rPr>
              <a:t>Hands on new features (beta testing + feedback)</a:t>
            </a:r>
            <a:endParaRPr lang="en-US"/>
          </a:p>
          <a:p>
            <a:pPr marL="285750" indent="-285750">
              <a:buFont typeface="Arial"/>
              <a:buChar char="•"/>
            </a:pPr>
            <a:r>
              <a:rPr lang="en-US" sz="2000">
                <a:solidFill>
                  <a:srgbClr val="000000"/>
                </a:solidFill>
                <a:ea typeface="+mn-lt"/>
                <a:cs typeface="+mn-lt"/>
              </a:rPr>
              <a:t>Serve as eyes and ears within the community (user feedback)</a:t>
            </a:r>
            <a:endParaRPr lang="en-US"/>
          </a:p>
          <a:p>
            <a:pPr marL="285750" indent="-285750">
              <a:buFont typeface="Arial"/>
              <a:buChar char="•"/>
            </a:pPr>
            <a:r>
              <a:rPr lang="en-US" sz="2000">
                <a:solidFill>
                  <a:srgbClr val="000000"/>
                </a:solidFill>
                <a:ea typeface="+mn-lt"/>
                <a:cs typeface="+mn-lt"/>
              </a:rPr>
              <a:t>Help guide improvements based on real community needs</a:t>
            </a:r>
            <a:endParaRPr lang="en-US"/>
          </a:p>
          <a:p>
            <a:pPr marL="285750" indent="-285750">
              <a:buFont typeface="Arial"/>
              <a:buChar char="•"/>
            </a:pPr>
            <a:r>
              <a:rPr lang="en-US" sz="2000">
                <a:solidFill>
                  <a:srgbClr val="000000"/>
                </a:solidFill>
                <a:ea typeface="+mn-lt"/>
                <a:cs typeface="+mn-lt"/>
              </a:rPr>
              <a:t>Support evangelism and platform adoption</a:t>
            </a:r>
            <a:endParaRPr lang="en-US"/>
          </a:p>
          <a:p>
            <a:pPr marL="285750" indent="-285750">
              <a:buFont typeface="Arial"/>
              <a:buChar char="•"/>
            </a:pPr>
            <a:r>
              <a:rPr lang="en-US" sz="2000">
                <a:solidFill>
                  <a:srgbClr val="000000"/>
                </a:solidFill>
                <a:ea typeface="+mn-lt"/>
                <a:cs typeface="+mn-lt"/>
              </a:rPr>
              <a:t>Participate in monthly alignment meetings [Discord]</a:t>
            </a:r>
            <a:endParaRPr lang="en-US"/>
          </a:p>
          <a:p>
            <a:endParaRPr lang="en-US" sz="2000">
              <a:solidFill>
                <a:srgbClr val="000000"/>
              </a:solidFill>
              <a:ea typeface="+mn-lt"/>
              <a:cs typeface="+mn-lt"/>
            </a:endParaRPr>
          </a:p>
        </p:txBody>
      </p:sp>
      <p:pic>
        <p:nvPicPr>
          <p:cNvPr id="8" name="Picture 7" descr="Cartoon of a robot with glowing circles around it&#10;&#10;AI-generated content may be incorrect.">
            <a:extLst>
              <a:ext uri="{FF2B5EF4-FFF2-40B4-BE49-F238E27FC236}">
                <a16:creationId xmlns:a16="http://schemas.microsoft.com/office/drawing/2014/main" id="{03ECDDFB-9D29-5173-431E-7DA029DEFA18}"/>
              </a:ext>
            </a:extLst>
          </p:cNvPr>
          <p:cNvPicPr>
            <a:picLocks noChangeAspect="1"/>
          </p:cNvPicPr>
          <p:nvPr/>
        </p:nvPicPr>
        <p:blipFill>
          <a:blip r:embed="rId2"/>
          <a:srcRect l="7692" t="5594" r="7459" b="4117"/>
          <a:stretch>
            <a:fillRect/>
          </a:stretch>
        </p:blipFill>
        <p:spPr>
          <a:xfrm>
            <a:off x="8953499" y="3428999"/>
            <a:ext cx="3238502" cy="3432806"/>
          </a:xfrm>
          <a:prstGeom prst="rect">
            <a:avLst/>
          </a:prstGeom>
        </p:spPr>
      </p:pic>
      <p:sp>
        <p:nvSpPr>
          <p:cNvPr id="3" name="TextBox 2">
            <a:extLst>
              <a:ext uri="{FF2B5EF4-FFF2-40B4-BE49-F238E27FC236}">
                <a16:creationId xmlns:a16="http://schemas.microsoft.com/office/drawing/2014/main" id="{6C5D149E-4CD0-F791-DCDF-530DEED412EF}"/>
              </a:ext>
            </a:extLst>
          </p:cNvPr>
          <p:cNvSpPr txBox="1"/>
          <p:nvPr/>
        </p:nvSpPr>
        <p:spPr>
          <a:xfrm>
            <a:off x="394251" y="6114773"/>
            <a:ext cx="73709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3"/>
              </a:rPr>
              <a:t>MCGI - Communitydays.org Tech and Test Team Sign Up – Fill out form</a:t>
            </a:r>
            <a:endParaRPr lang="en-US"/>
          </a:p>
        </p:txBody>
      </p:sp>
    </p:spTree>
    <p:extLst>
      <p:ext uri="{BB962C8B-B14F-4D97-AF65-F5344CB8AC3E}">
        <p14:creationId xmlns:p14="http://schemas.microsoft.com/office/powerpoint/2010/main" val="846587166"/>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website&#10;&#10;AI-generated content may be incorrect.">
            <a:extLst>
              <a:ext uri="{FF2B5EF4-FFF2-40B4-BE49-F238E27FC236}">
                <a16:creationId xmlns:a16="http://schemas.microsoft.com/office/drawing/2014/main" id="{936081D2-BAF5-A573-B06C-6AB86C7C349F}"/>
              </a:ext>
            </a:extLst>
          </p:cNvPr>
          <p:cNvPicPr>
            <a:picLocks noChangeAspect="1"/>
          </p:cNvPicPr>
          <p:nvPr/>
        </p:nvPicPr>
        <p:blipFill>
          <a:blip r:embed="rId2"/>
          <a:srcRect t="5312" b="4327"/>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2592122550"/>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E8A9E-5DC6-F982-0257-FBB9058AEE03}"/>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FA77E591-D54C-C822-0A59-77169EF51F65}"/>
              </a:ext>
            </a:extLst>
          </p:cNvPr>
          <p:cNvSpPr>
            <a:spLocks noGrp="1"/>
          </p:cNvSpPr>
          <p:nvPr>
            <p:ph type="title"/>
          </p:nvPr>
        </p:nvSpPr>
        <p:spPr/>
        <p:txBody>
          <a:bodyPr>
            <a:normAutofit fontScale="90000"/>
          </a:bodyPr>
          <a:lstStyle/>
          <a:p>
            <a:r>
              <a:rPr lang="en-US">
                <a:ea typeface="Calibri Light"/>
                <a:cs typeface="Segoe UI"/>
              </a:rPr>
              <a:t>Community Days Road Map</a:t>
            </a:r>
          </a:p>
        </p:txBody>
      </p:sp>
      <p:graphicFrame>
        <p:nvGraphicFramePr>
          <p:cNvPr id="6" name="Diagram 5">
            <a:extLst>
              <a:ext uri="{FF2B5EF4-FFF2-40B4-BE49-F238E27FC236}">
                <a16:creationId xmlns:a16="http://schemas.microsoft.com/office/drawing/2014/main" id="{D75EC0A9-EE7A-53D3-F3AE-C8B4AD12CCDA}"/>
              </a:ext>
            </a:extLst>
          </p:cNvPr>
          <p:cNvGraphicFramePr/>
          <p:nvPr>
            <p:extLst>
              <p:ext uri="{D42A27DB-BD31-4B8C-83A1-F6EECF244321}">
                <p14:modId xmlns:p14="http://schemas.microsoft.com/office/powerpoint/2010/main" val="90066278"/>
              </p:ext>
            </p:extLst>
          </p:nvPr>
        </p:nvGraphicFramePr>
        <p:xfrm>
          <a:off x="330091" y="1556804"/>
          <a:ext cx="11505204" cy="5013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 Placeholder 17">
            <a:extLst>
              <a:ext uri="{FF2B5EF4-FFF2-40B4-BE49-F238E27FC236}">
                <a16:creationId xmlns:a16="http://schemas.microsoft.com/office/drawing/2014/main" id="{0C649F26-B1A3-E72F-267F-8B6AA5EE8FD8}"/>
              </a:ext>
            </a:extLst>
          </p:cNvPr>
          <p:cNvSpPr>
            <a:spLocks noGrp="1"/>
          </p:cNvSpPr>
          <p:nvPr>
            <p:ph type="body" sz="quarter" idx="12"/>
          </p:nvPr>
        </p:nvSpPr>
        <p:spPr/>
        <p:txBody>
          <a:bodyPr vert="horz" lIns="91440" tIns="45720" rIns="91440" bIns="45720" rtlCol="0" anchor="t">
            <a:normAutofit fontScale="62500" lnSpcReduction="20000"/>
          </a:bodyPr>
          <a:lstStyle/>
          <a:p>
            <a:r>
              <a:rPr lang="en-US">
                <a:ea typeface="Calibri Light"/>
                <a:cs typeface="Calibri Light"/>
              </a:rPr>
              <a:t>Roadmap</a:t>
            </a:r>
            <a:endParaRPr lang="en-US"/>
          </a:p>
        </p:txBody>
      </p:sp>
    </p:spTree>
    <p:extLst>
      <p:ext uri="{BB962C8B-B14F-4D97-AF65-F5344CB8AC3E}">
        <p14:creationId xmlns:p14="http://schemas.microsoft.com/office/powerpoint/2010/main" val="1844011640"/>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1DDD65-E0A2-0078-EC6C-05A616C6514B}"/>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4BBECFB2-4F46-32FC-7488-BF70F3517C21}"/>
              </a:ext>
            </a:extLst>
          </p:cNvPr>
          <p:cNvSpPr>
            <a:spLocks noGrp="1"/>
          </p:cNvSpPr>
          <p:nvPr>
            <p:ph type="title"/>
          </p:nvPr>
        </p:nvSpPr>
        <p:spPr/>
        <p:txBody>
          <a:bodyPr/>
          <a:lstStyle/>
          <a:p>
            <a:r>
              <a:rPr lang="en-US">
                <a:cs typeface="Segoe UI"/>
              </a:rPr>
              <a:t>New Team Members</a:t>
            </a:r>
            <a:endParaRPr lang="en-US"/>
          </a:p>
        </p:txBody>
      </p:sp>
      <p:pic>
        <p:nvPicPr>
          <p:cNvPr id="2" name="Picture 1">
            <a:extLst>
              <a:ext uri="{FF2B5EF4-FFF2-40B4-BE49-F238E27FC236}">
                <a16:creationId xmlns:a16="http://schemas.microsoft.com/office/drawing/2014/main" id="{98D2B308-132C-D5CD-7B0D-DDFDA828CCD8}"/>
              </a:ext>
            </a:extLst>
          </p:cNvPr>
          <p:cNvPicPr>
            <a:picLocks noChangeAspect="1"/>
          </p:cNvPicPr>
          <p:nvPr/>
        </p:nvPicPr>
        <p:blipFill>
          <a:blip r:embed="rId3"/>
          <a:stretch>
            <a:fillRect/>
          </a:stretch>
        </p:blipFill>
        <p:spPr>
          <a:xfrm>
            <a:off x="215533" y="2256082"/>
            <a:ext cx="2148009" cy="3352067"/>
          </a:xfrm>
          <a:prstGeom prst="rect">
            <a:avLst/>
          </a:prstGeom>
        </p:spPr>
      </p:pic>
      <p:pic>
        <p:nvPicPr>
          <p:cNvPr id="4" name="Picture 3">
            <a:extLst>
              <a:ext uri="{FF2B5EF4-FFF2-40B4-BE49-F238E27FC236}">
                <a16:creationId xmlns:a16="http://schemas.microsoft.com/office/drawing/2014/main" id="{8B25EEC9-316E-9153-CC72-5502370E9D87}"/>
              </a:ext>
            </a:extLst>
          </p:cNvPr>
          <p:cNvPicPr>
            <a:picLocks noChangeAspect="1"/>
          </p:cNvPicPr>
          <p:nvPr/>
        </p:nvPicPr>
        <p:blipFill>
          <a:blip r:embed="rId4"/>
          <a:stretch>
            <a:fillRect/>
          </a:stretch>
        </p:blipFill>
        <p:spPr>
          <a:xfrm>
            <a:off x="2824895" y="2260111"/>
            <a:ext cx="2312132" cy="3344007"/>
          </a:xfrm>
          <a:prstGeom prst="rect">
            <a:avLst/>
          </a:prstGeom>
        </p:spPr>
      </p:pic>
      <p:pic>
        <p:nvPicPr>
          <p:cNvPr id="7" name="Picture 6">
            <a:extLst>
              <a:ext uri="{FF2B5EF4-FFF2-40B4-BE49-F238E27FC236}">
                <a16:creationId xmlns:a16="http://schemas.microsoft.com/office/drawing/2014/main" id="{8689B26D-6B8E-D580-851C-6FE353417D86}"/>
              </a:ext>
            </a:extLst>
          </p:cNvPr>
          <p:cNvPicPr>
            <a:picLocks noChangeAspect="1"/>
          </p:cNvPicPr>
          <p:nvPr/>
        </p:nvPicPr>
        <p:blipFill>
          <a:blip r:embed="rId5"/>
          <a:stretch>
            <a:fillRect/>
          </a:stretch>
        </p:blipFill>
        <p:spPr>
          <a:xfrm>
            <a:off x="6093069" y="2471494"/>
            <a:ext cx="2135553" cy="3136167"/>
          </a:xfrm>
          <a:prstGeom prst="rect">
            <a:avLst/>
          </a:prstGeom>
        </p:spPr>
      </p:pic>
      <p:sp>
        <p:nvSpPr>
          <p:cNvPr id="8" name="TextBox 7">
            <a:extLst>
              <a:ext uri="{FF2B5EF4-FFF2-40B4-BE49-F238E27FC236}">
                <a16:creationId xmlns:a16="http://schemas.microsoft.com/office/drawing/2014/main" id="{623F77E9-AE83-DB80-3F20-D0A2952E7CCE}"/>
              </a:ext>
            </a:extLst>
          </p:cNvPr>
          <p:cNvSpPr txBox="1"/>
          <p:nvPr/>
        </p:nvSpPr>
        <p:spPr>
          <a:xfrm>
            <a:off x="1070131" y="5944496"/>
            <a:ext cx="3510196" cy="307777"/>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sz="2000">
                <a:gradFill>
                  <a:gsLst>
                    <a:gs pos="2917">
                      <a:srgbClr val="1A1A1A"/>
                    </a:gs>
                    <a:gs pos="30000">
                      <a:srgbClr val="1A1A1A"/>
                    </a:gs>
                  </a:gsLst>
                  <a:lin ang="5400000" scaled="0"/>
                </a:gradFill>
                <a:cs typeface="Segoe UI"/>
              </a:rPr>
              <a:t>Reviewers &amp; Approvers </a:t>
            </a:r>
            <a:endParaRPr lang="en-US" sz="2000" err="1">
              <a:gradFill>
                <a:gsLst>
                  <a:gs pos="2917">
                    <a:schemeClr val="tx1"/>
                  </a:gs>
                  <a:gs pos="30000">
                    <a:schemeClr val="tx1"/>
                  </a:gs>
                </a:gsLst>
                <a:lin ang="5400000" scaled="0"/>
              </a:gradFill>
            </a:endParaRPr>
          </a:p>
        </p:txBody>
      </p:sp>
      <p:sp>
        <p:nvSpPr>
          <p:cNvPr id="13" name="TextBox 12">
            <a:extLst>
              <a:ext uri="{FF2B5EF4-FFF2-40B4-BE49-F238E27FC236}">
                <a16:creationId xmlns:a16="http://schemas.microsoft.com/office/drawing/2014/main" id="{7E331037-206F-900C-84F8-3BBA2FDD593F}"/>
              </a:ext>
            </a:extLst>
          </p:cNvPr>
          <p:cNvSpPr txBox="1"/>
          <p:nvPr/>
        </p:nvSpPr>
        <p:spPr>
          <a:xfrm>
            <a:off x="6595992" y="5943536"/>
            <a:ext cx="2743199" cy="307777"/>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l"/>
            <a:r>
              <a:rPr lang="en-US" sz="2000">
                <a:gradFill>
                  <a:gsLst>
                    <a:gs pos="2917">
                      <a:srgbClr val="1A1A1A"/>
                    </a:gs>
                    <a:gs pos="30000">
                      <a:srgbClr val="1A1A1A"/>
                    </a:gs>
                  </a:gsLst>
                  <a:lin ang="5400000" scaled="0"/>
                </a:gradFill>
                <a:cs typeface="Segoe UI"/>
              </a:rPr>
              <a:t>Developer</a:t>
            </a:r>
            <a:endParaRPr lang="en-US"/>
          </a:p>
        </p:txBody>
      </p:sp>
    </p:spTree>
    <p:extLst>
      <p:ext uri="{BB962C8B-B14F-4D97-AF65-F5344CB8AC3E}">
        <p14:creationId xmlns:p14="http://schemas.microsoft.com/office/powerpoint/2010/main" val="280896637"/>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1DDD65-E0A2-0078-EC6C-05A616C6514B}"/>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4BBECFB2-4F46-32FC-7488-BF70F3517C21}"/>
              </a:ext>
            </a:extLst>
          </p:cNvPr>
          <p:cNvSpPr>
            <a:spLocks noGrp="1"/>
          </p:cNvSpPr>
          <p:nvPr>
            <p:ph type="title"/>
          </p:nvPr>
        </p:nvSpPr>
        <p:spPr/>
        <p:txBody>
          <a:bodyPr/>
          <a:lstStyle/>
          <a:p>
            <a:r>
              <a:rPr lang="en-US"/>
              <a:t>Communitydays.org Feature Update</a:t>
            </a:r>
          </a:p>
        </p:txBody>
      </p:sp>
      <p:sp>
        <p:nvSpPr>
          <p:cNvPr id="5" name="Text Placeholder 21">
            <a:extLst>
              <a:ext uri="{FF2B5EF4-FFF2-40B4-BE49-F238E27FC236}">
                <a16:creationId xmlns:a16="http://schemas.microsoft.com/office/drawing/2014/main" id="{027E9F1D-B9D7-EE75-CB85-500848CFD117}"/>
              </a:ext>
            </a:extLst>
          </p:cNvPr>
          <p:cNvSpPr txBox="1">
            <a:spLocks/>
          </p:cNvSpPr>
          <p:nvPr/>
        </p:nvSpPr>
        <p:spPr>
          <a:xfrm>
            <a:off x="4295713" y="1261629"/>
            <a:ext cx="5300250" cy="30777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solidFill>
                  <a:schemeClr val="bg1"/>
                </a:solidFill>
                <a:latin typeface="+mj-lt"/>
                <a:ea typeface="+mn-ea"/>
                <a:cs typeface="Segoe UI Semilight" panose="020B0402040204020203" pitchFamily="34"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kumimoji="0" lang="en-US" sz="2000" b="0" i="0" u="none" strike="noStrike" kern="1200" cap="none" spc="0" normalizeH="0" baseline="0" noProof="0">
                <a:ln>
                  <a:noFill/>
                </a:ln>
                <a:solidFill>
                  <a:srgbClr val="001B2A"/>
                </a:solidFill>
                <a:effectLst/>
                <a:uLnTx/>
                <a:uFillTx/>
                <a:latin typeface="Segoe UI Semibold"/>
                <a:ea typeface="+mn-ea"/>
                <a:cs typeface="Segoe UI Semilight"/>
              </a:rPr>
              <a:t>Thank You to </a:t>
            </a:r>
            <a:r>
              <a:rPr lang="en-US">
                <a:solidFill>
                  <a:srgbClr val="001B2A"/>
                </a:solidFill>
                <a:latin typeface="Segoe UI Semibold"/>
                <a:cs typeface="Segoe UI Semilight"/>
              </a:rPr>
              <a:t>all the </a:t>
            </a:r>
            <a:r>
              <a:rPr kumimoji="0" lang="en-US" sz="2000" b="0" i="0" u="none" strike="noStrike" kern="1200" cap="none" spc="0" normalizeH="0" baseline="0" noProof="0">
                <a:ln>
                  <a:noFill/>
                </a:ln>
                <a:solidFill>
                  <a:srgbClr val="001B2A"/>
                </a:solidFill>
                <a:effectLst/>
                <a:uLnTx/>
                <a:uFillTx/>
                <a:latin typeface="Segoe UI Semibold"/>
                <a:ea typeface="+mn-ea"/>
                <a:cs typeface="Segoe UI Semilight"/>
              </a:rPr>
              <a:t>volunteers</a:t>
            </a:r>
            <a:r>
              <a:rPr lang="en-US">
                <a:solidFill>
                  <a:srgbClr val="001B2A"/>
                </a:solidFill>
                <a:latin typeface="Segoe UI Semibold"/>
                <a:cs typeface="Segoe UI Semilight"/>
              </a:rPr>
              <a:t> last year</a:t>
            </a:r>
            <a:r>
              <a:rPr kumimoji="0" lang="en-US" sz="2000" b="0" i="0" u="none" strike="noStrike" kern="1200" cap="none" spc="0" normalizeH="0" baseline="0" noProof="0">
                <a:ln>
                  <a:noFill/>
                </a:ln>
                <a:solidFill>
                  <a:srgbClr val="001B2A"/>
                </a:solidFill>
                <a:effectLst/>
                <a:uLnTx/>
                <a:uFillTx/>
                <a:latin typeface="Segoe UI Semibold"/>
                <a:ea typeface="+mn-ea"/>
                <a:cs typeface="Segoe UI Semilight"/>
              </a:rPr>
              <a:t>!</a:t>
            </a:r>
            <a:endParaRPr kumimoji="0" lang="en-US" sz="2000" b="0" i="0" u="none" strike="noStrike" kern="1200" cap="none" spc="0" normalizeH="0" baseline="0" noProof="0">
              <a:ln>
                <a:noFill/>
              </a:ln>
              <a:solidFill>
                <a:srgbClr val="FFFFFF"/>
              </a:solidFill>
              <a:effectLst/>
              <a:uLnTx/>
              <a:uFillTx/>
              <a:latin typeface="Segoe UI Semibold"/>
              <a:ea typeface="+mn-ea"/>
              <a:cs typeface="Segoe UI Semilight" panose="020B0402040204020203" pitchFamily="34" charset="0"/>
            </a:endParaRPr>
          </a:p>
        </p:txBody>
      </p:sp>
      <p:sp>
        <p:nvSpPr>
          <p:cNvPr id="6" name="TextBox 5">
            <a:extLst>
              <a:ext uri="{FF2B5EF4-FFF2-40B4-BE49-F238E27FC236}">
                <a16:creationId xmlns:a16="http://schemas.microsoft.com/office/drawing/2014/main" id="{5346B640-89B0-3B5A-B5E7-B5BBF635DC08}"/>
              </a:ext>
            </a:extLst>
          </p:cNvPr>
          <p:cNvSpPr txBox="1"/>
          <p:nvPr/>
        </p:nvSpPr>
        <p:spPr>
          <a:xfrm>
            <a:off x="285750" y="1940718"/>
            <a:ext cx="2649637" cy="341632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sz="2000">
                <a:gradFill>
                  <a:gsLst>
                    <a:gs pos="2917">
                      <a:srgbClr val="1A1A1A"/>
                    </a:gs>
                    <a:gs pos="30000">
                      <a:srgbClr val="1A1A1A"/>
                    </a:gs>
                  </a:gsLst>
                  <a:lin ang="5400000" scaled="0"/>
                </a:gradFill>
                <a:cs typeface="Segoe UI"/>
              </a:rPr>
              <a:t>Your feedback is vital! We are constantly making changes and we listen to all suggestions.</a:t>
            </a:r>
            <a:endParaRPr lang="en-US"/>
          </a:p>
          <a:p>
            <a:endParaRPr lang="en-US" sz="2000">
              <a:gradFill>
                <a:gsLst>
                  <a:gs pos="2917">
                    <a:srgbClr val="1A1A1A"/>
                  </a:gs>
                  <a:gs pos="30000">
                    <a:srgbClr val="1A1A1A"/>
                  </a:gs>
                </a:gsLst>
                <a:lin ang="5400000" scaled="0"/>
              </a:gradFill>
              <a:cs typeface="Segoe UI"/>
            </a:endParaRPr>
          </a:p>
          <a:p>
            <a:r>
              <a:rPr lang="en-US" sz="2000">
                <a:gradFill>
                  <a:gsLst>
                    <a:gs pos="2917">
                      <a:srgbClr val="1A1A1A"/>
                    </a:gs>
                    <a:gs pos="30000">
                      <a:srgbClr val="1A1A1A"/>
                    </a:gs>
                  </a:gsLst>
                  <a:lin ang="5400000" scaled="0"/>
                </a:gradFill>
                <a:ea typeface="+mn-lt"/>
                <a:cs typeface="+mn-lt"/>
              </a:rPr>
              <a:t>Sign Up to Tech &amp; Tools</a:t>
            </a:r>
          </a:p>
          <a:p>
            <a:endParaRPr lang="en-US" sz="2000">
              <a:gradFill>
                <a:gsLst>
                  <a:gs pos="2917">
                    <a:srgbClr val="1A1A1A"/>
                  </a:gs>
                  <a:gs pos="30000">
                    <a:srgbClr val="1A1A1A"/>
                  </a:gs>
                </a:gsLst>
                <a:lin ang="5400000" scaled="0"/>
              </a:gradFill>
              <a:ea typeface="+mn-lt"/>
              <a:cs typeface="+mn-lt"/>
            </a:endParaRPr>
          </a:p>
          <a:p>
            <a:r>
              <a:rPr lang="en-US" sz="1400" b="1">
                <a:solidFill>
                  <a:schemeClr val="accent1">
                    <a:lumMod val="60000"/>
                    <a:lumOff val="40000"/>
                  </a:schemeClr>
                </a:solidFill>
                <a:ea typeface="+mn-lt"/>
                <a:cs typeface="+mn-lt"/>
                <a:hlinkClick r:id="rId3">
                  <a:extLst>
                    <a:ext uri="{A12FA001-AC4F-418D-AE19-62706E023703}">
                      <ahyp:hlinkClr xmlns:ahyp="http://schemas.microsoft.com/office/drawing/2018/hyperlinkcolor" val="tx"/>
                    </a:ext>
                  </a:extLst>
                </a:hlinkClick>
              </a:rPr>
              <a:t>MCGI - Communitydays.org Tech and Test Team Sign Up – Fill out form</a:t>
            </a:r>
            <a:endParaRPr lang="en-US" sz="1400" b="1">
              <a:solidFill>
                <a:schemeClr val="accent1">
                  <a:lumMod val="60000"/>
                  <a:lumOff val="40000"/>
                </a:schemeClr>
              </a:solidFill>
            </a:endParaRPr>
          </a:p>
        </p:txBody>
      </p:sp>
      <p:pic>
        <p:nvPicPr>
          <p:cNvPr id="3" name="Picture 2" descr="A screenshot of a group of people&#10;&#10;AI-generated content may be incorrect.">
            <a:extLst>
              <a:ext uri="{FF2B5EF4-FFF2-40B4-BE49-F238E27FC236}">
                <a16:creationId xmlns:a16="http://schemas.microsoft.com/office/drawing/2014/main" id="{AABFEBF7-4D28-D58F-2531-0EE63376E4DA}"/>
              </a:ext>
            </a:extLst>
          </p:cNvPr>
          <p:cNvPicPr>
            <a:picLocks noChangeAspect="1"/>
          </p:cNvPicPr>
          <p:nvPr/>
        </p:nvPicPr>
        <p:blipFill>
          <a:blip r:embed="rId4"/>
          <a:stretch>
            <a:fillRect/>
          </a:stretch>
        </p:blipFill>
        <p:spPr>
          <a:xfrm>
            <a:off x="3135923" y="1942158"/>
            <a:ext cx="9046308" cy="4644222"/>
          </a:xfrm>
          <a:prstGeom prst="rect">
            <a:avLst/>
          </a:prstGeom>
        </p:spPr>
      </p:pic>
    </p:spTree>
    <p:extLst>
      <p:ext uri="{BB962C8B-B14F-4D97-AF65-F5344CB8AC3E}">
        <p14:creationId xmlns:p14="http://schemas.microsoft.com/office/powerpoint/2010/main" val="728815384"/>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985A8-B9BE-EA25-2E4B-367EFC2EEC67}"/>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701DA3E5-9C62-F6D6-887E-782CCD15D3DC}"/>
              </a:ext>
            </a:extLst>
          </p:cNvPr>
          <p:cNvSpPr>
            <a:spLocks noGrp="1"/>
          </p:cNvSpPr>
          <p:nvPr>
            <p:ph type="title"/>
          </p:nvPr>
        </p:nvSpPr>
        <p:spPr/>
        <p:txBody>
          <a:bodyPr>
            <a:normAutofit fontScale="90000"/>
          </a:bodyPr>
          <a:lstStyle/>
          <a:p>
            <a:r>
              <a:rPr lang="en-US"/>
              <a:t>Community Days Analytics  - 90 Days</a:t>
            </a:r>
          </a:p>
        </p:txBody>
      </p:sp>
      <p:sp>
        <p:nvSpPr>
          <p:cNvPr id="23" name="Text Placeholder 22">
            <a:extLst>
              <a:ext uri="{FF2B5EF4-FFF2-40B4-BE49-F238E27FC236}">
                <a16:creationId xmlns:a16="http://schemas.microsoft.com/office/drawing/2014/main" id="{EF0ADBD6-3A49-CAE0-43B3-9FA1F476AC24}"/>
              </a:ext>
            </a:extLst>
          </p:cNvPr>
          <p:cNvSpPr>
            <a:spLocks noGrp="1"/>
          </p:cNvSpPr>
          <p:nvPr>
            <p:ph type="body" sz="quarter" idx="13"/>
          </p:nvPr>
        </p:nvSpPr>
        <p:spPr>
          <a:xfrm>
            <a:off x="299696" y="2156579"/>
            <a:ext cx="8090619" cy="926536"/>
          </a:xfrm>
        </p:spPr>
        <p:txBody>
          <a:bodyPr vert="horz" wrap="square" lIns="0" tIns="0" rIns="0" bIns="0" rtlCol="0" anchor="t">
            <a:spAutoFit/>
          </a:bodyPr>
          <a:lstStyle/>
          <a:p>
            <a:pPr>
              <a:lnSpc>
                <a:spcPct val="100000"/>
              </a:lnSpc>
              <a:spcBef>
                <a:spcPts val="0"/>
              </a:spcBef>
              <a:defRPr/>
            </a:pPr>
            <a:endParaRPr lang="en-US" sz="1800">
              <a:solidFill>
                <a:prstClr val="black"/>
              </a:solidFill>
              <a:ea typeface="Calibri"/>
              <a:cs typeface="Calibri"/>
            </a:endParaRPr>
          </a:p>
          <a:p>
            <a:pPr marL="285750" indent="-285750">
              <a:lnSpc>
                <a:spcPct val="100000"/>
              </a:lnSpc>
              <a:spcBef>
                <a:spcPts val="0"/>
              </a:spcBef>
              <a:buFont typeface="Arial,Sans-Serif"/>
              <a:buChar char="•"/>
              <a:defRPr/>
            </a:pPr>
            <a:endParaRPr lang="en-US" sz="1800">
              <a:solidFill>
                <a:prstClr val="black"/>
              </a:solidFill>
              <a:ea typeface="Calibri"/>
              <a:cs typeface="Calibri"/>
            </a:endParaRPr>
          </a:p>
          <a:p>
            <a:pPr>
              <a:lnSpc>
                <a:spcPct val="150000"/>
              </a:lnSpc>
              <a:spcBef>
                <a:spcPts val="20"/>
              </a:spcBef>
              <a:defRPr/>
            </a:pPr>
            <a:endParaRPr lang="en-US" sz="1800">
              <a:solidFill>
                <a:prstClr val="black"/>
              </a:solidFill>
              <a:ea typeface="Calibri"/>
              <a:cs typeface="Segoe UI"/>
            </a:endParaRPr>
          </a:p>
        </p:txBody>
      </p:sp>
      <p:sp>
        <p:nvSpPr>
          <p:cNvPr id="8" name="TextBox 7">
            <a:extLst>
              <a:ext uri="{FF2B5EF4-FFF2-40B4-BE49-F238E27FC236}">
                <a16:creationId xmlns:a16="http://schemas.microsoft.com/office/drawing/2014/main" id="{2EA66DD6-E68B-BC5B-F317-9DC75686FB76}"/>
              </a:ext>
            </a:extLst>
          </p:cNvPr>
          <p:cNvSpPr txBox="1"/>
          <p:nvPr/>
        </p:nvSpPr>
        <p:spPr>
          <a:xfrm>
            <a:off x="4343241" y="1210278"/>
            <a:ext cx="4288394" cy="533658"/>
          </a:xfrm>
          <a:prstGeom prst="rect">
            <a:avLst/>
          </a:prstGeom>
          <a:noFill/>
        </p:spPr>
        <p:txBody>
          <a:bodyPr wrap="square">
            <a:spAutoFit/>
          </a:bodyPr>
          <a:lstStyle/>
          <a:p>
            <a:pPr>
              <a:buNone/>
            </a:pPr>
            <a:r>
              <a:rPr lang="en-US" sz="1400">
                <a:hlinkClick r:id="rId2" tooltip="https://teams.microsoft.com/l/entity/1c4340de-2a85-40e5-8eb0-4f295368978b/_djb2_msteams_prefix_4118536335?context=%7B%22channelId%22%3A%2219%3Ad88397ff1a3c418bbd63cb81ecb0babf%40thread.tacv2%22%7D&amp;tenantId=b4c9f32e-da17-4ded-9c95-ce9da38f25d9"/>
              </a:rPr>
              <a:t>CD.org Analytics</a:t>
            </a:r>
            <a:r>
              <a:rPr lang="en-US" sz="1400"/>
              <a:t> – best to use the web version of Microsoft Teams for this</a:t>
            </a:r>
          </a:p>
        </p:txBody>
      </p:sp>
      <p:pic>
        <p:nvPicPr>
          <p:cNvPr id="2" name="Picture 1" descr="A screenshot of a graph&#10;&#10;AI-generated content may be incorrect.">
            <a:extLst>
              <a:ext uri="{FF2B5EF4-FFF2-40B4-BE49-F238E27FC236}">
                <a16:creationId xmlns:a16="http://schemas.microsoft.com/office/drawing/2014/main" id="{EB086644-42E5-9690-1BCD-7708702BF9D1}"/>
              </a:ext>
            </a:extLst>
          </p:cNvPr>
          <p:cNvPicPr>
            <a:picLocks noChangeAspect="1"/>
          </p:cNvPicPr>
          <p:nvPr/>
        </p:nvPicPr>
        <p:blipFill>
          <a:blip r:embed="rId3"/>
          <a:stretch>
            <a:fillRect/>
          </a:stretch>
        </p:blipFill>
        <p:spPr>
          <a:xfrm>
            <a:off x="304019" y="1713017"/>
            <a:ext cx="8086257" cy="5105869"/>
          </a:xfrm>
          <a:prstGeom prst="rect">
            <a:avLst/>
          </a:prstGeom>
        </p:spPr>
      </p:pic>
    </p:spTree>
    <p:extLst>
      <p:ext uri="{BB962C8B-B14F-4D97-AF65-F5344CB8AC3E}">
        <p14:creationId xmlns:p14="http://schemas.microsoft.com/office/powerpoint/2010/main" val="1389342264"/>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7C915C-170A-160C-6A93-DD25C035E7D9}"/>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DBE88BAA-03FE-CB32-AF9A-8B4966587E33}"/>
              </a:ext>
            </a:extLst>
          </p:cNvPr>
          <p:cNvSpPr>
            <a:spLocks noGrp="1"/>
          </p:cNvSpPr>
          <p:nvPr>
            <p:ph type="title"/>
          </p:nvPr>
        </p:nvSpPr>
        <p:spPr/>
        <p:txBody>
          <a:bodyPr>
            <a:normAutofit fontScale="90000"/>
          </a:bodyPr>
          <a:lstStyle/>
          <a:p>
            <a:r>
              <a:rPr lang="en-US"/>
              <a:t>Community Days Analytics</a:t>
            </a:r>
          </a:p>
        </p:txBody>
      </p:sp>
      <p:sp>
        <p:nvSpPr>
          <p:cNvPr id="23" name="Text Placeholder 22">
            <a:extLst>
              <a:ext uri="{FF2B5EF4-FFF2-40B4-BE49-F238E27FC236}">
                <a16:creationId xmlns:a16="http://schemas.microsoft.com/office/drawing/2014/main" id="{2D146851-9232-EBEB-E0F9-CB059E53E221}"/>
              </a:ext>
            </a:extLst>
          </p:cNvPr>
          <p:cNvSpPr>
            <a:spLocks noGrp="1"/>
          </p:cNvSpPr>
          <p:nvPr>
            <p:ph type="body" sz="quarter" idx="13"/>
          </p:nvPr>
        </p:nvSpPr>
        <p:spPr>
          <a:xfrm>
            <a:off x="299696" y="2156579"/>
            <a:ext cx="8090619" cy="926536"/>
          </a:xfrm>
        </p:spPr>
        <p:txBody>
          <a:bodyPr vert="horz" wrap="square" lIns="0" tIns="0" rIns="0" bIns="0" rtlCol="0" anchor="t">
            <a:spAutoFit/>
          </a:bodyPr>
          <a:lstStyle/>
          <a:p>
            <a:pPr>
              <a:lnSpc>
                <a:spcPct val="100000"/>
              </a:lnSpc>
              <a:spcBef>
                <a:spcPts val="0"/>
              </a:spcBef>
              <a:defRPr/>
            </a:pPr>
            <a:endParaRPr lang="en-US" sz="1800">
              <a:solidFill>
                <a:prstClr val="black"/>
              </a:solidFill>
              <a:ea typeface="Calibri"/>
              <a:cs typeface="Calibri"/>
            </a:endParaRPr>
          </a:p>
          <a:p>
            <a:pPr marL="285750" indent="-285750">
              <a:lnSpc>
                <a:spcPct val="100000"/>
              </a:lnSpc>
              <a:spcBef>
                <a:spcPts val="0"/>
              </a:spcBef>
              <a:buFont typeface="Arial,Sans-Serif"/>
              <a:buChar char="•"/>
              <a:defRPr/>
            </a:pPr>
            <a:endParaRPr lang="en-US" sz="1800">
              <a:solidFill>
                <a:prstClr val="black"/>
              </a:solidFill>
              <a:ea typeface="Calibri"/>
              <a:cs typeface="Calibri"/>
            </a:endParaRPr>
          </a:p>
          <a:p>
            <a:pPr>
              <a:lnSpc>
                <a:spcPct val="150000"/>
              </a:lnSpc>
              <a:spcBef>
                <a:spcPts val="20"/>
              </a:spcBef>
              <a:defRPr/>
            </a:pPr>
            <a:endParaRPr lang="en-US" sz="1800">
              <a:solidFill>
                <a:prstClr val="black"/>
              </a:solidFill>
              <a:ea typeface="Calibri"/>
              <a:cs typeface="Segoe UI"/>
            </a:endParaRPr>
          </a:p>
        </p:txBody>
      </p:sp>
      <p:sp>
        <p:nvSpPr>
          <p:cNvPr id="8" name="TextBox 7">
            <a:extLst>
              <a:ext uri="{FF2B5EF4-FFF2-40B4-BE49-F238E27FC236}">
                <a16:creationId xmlns:a16="http://schemas.microsoft.com/office/drawing/2014/main" id="{40012A2D-0E6D-F13C-CDB6-F56ECA41F27E}"/>
              </a:ext>
            </a:extLst>
          </p:cNvPr>
          <p:cNvSpPr txBox="1"/>
          <p:nvPr/>
        </p:nvSpPr>
        <p:spPr>
          <a:xfrm>
            <a:off x="56991" y="1245997"/>
            <a:ext cx="4288394" cy="307777"/>
          </a:xfrm>
          <a:prstGeom prst="rect">
            <a:avLst/>
          </a:prstGeom>
          <a:noFill/>
        </p:spPr>
        <p:txBody>
          <a:bodyPr wrap="square" lIns="91440" tIns="45720" rIns="91440" bIns="45720" anchor="t">
            <a:spAutoFit/>
          </a:bodyPr>
          <a:lstStyle/>
          <a:p>
            <a:r>
              <a:rPr lang="en-US" sz="1400">
                <a:solidFill>
                  <a:schemeClr val="bg1"/>
                </a:solidFill>
                <a:ea typeface="Calibri"/>
                <a:cs typeface="Calibri"/>
              </a:rPr>
              <a:t>Past 90 days</a:t>
            </a:r>
          </a:p>
        </p:txBody>
      </p:sp>
      <p:pic>
        <p:nvPicPr>
          <p:cNvPr id="4" name="Picture 3" descr="A screenshot of a graph&#10;&#10;AI-generated content may be incorrect.">
            <a:extLst>
              <a:ext uri="{FF2B5EF4-FFF2-40B4-BE49-F238E27FC236}">
                <a16:creationId xmlns:a16="http://schemas.microsoft.com/office/drawing/2014/main" id="{4BF20F1C-E9A6-096D-8F08-E474A6405FED}"/>
              </a:ext>
            </a:extLst>
          </p:cNvPr>
          <p:cNvPicPr>
            <a:picLocks noChangeAspect="1"/>
          </p:cNvPicPr>
          <p:nvPr/>
        </p:nvPicPr>
        <p:blipFill>
          <a:blip r:embed="rId2"/>
          <a:stretch>
            <a:fillRect/>
          </a:stretch>
        </p:blipFill>
        <p:spPr>
          <a:xfrm>
            <a:off x="5314441" y="1903406"/>
            <a:ext cx="7043816" cy="4984854"/>
          </a:xfrm>
          <a:prstGeom prst="rect">
            <a:avLst/>
          </a:prstGeom>
        </p:spPr>
      </p:pic>
      <p:pic>
        <p:nvPicPr>
          <p:cNvPr id="6" name="Picture 5" descr="A graph with blue line&#10;&#10;AI-generated content may be incorrect.">
            <a:extLst>
              <a:ext uri="{FF2B5EF4-FFF2-40B4-BE49-F238E27FC236}">
                <a16:creationId xmlns:a16="http://schemas.microsoft.com/office/drawing/2014/main" id="{332C89A5-2CAA-369A-0F5F-A10E5BC5583B}"/>
              </a:ext>
            </a:extLst>
          </p:cNvPr>
          <p:cNvPicPr>
            <a:picLocks noChangeAspect="1"/>
          </p:cNvPicPr>
          <p:nvPr/>
        </p:nvPicPr>
        <p:blipFill>
          <a:blip r:embed="rId3"/>
          <a:stretch>
            <a:fillRect/>
          </a:stretch>
        </p:blipFill>
        <p:spPr>
          <a:xfrm>
            <a:off x="-611" y="1710104"/>
            <a:ext cx="5315683" cy="2265484"/>
          </a:xfrm>
          <a:prstGeom prst="rect">
            <a:avLst/>
          </a:prstGeom>
        </p:spPr>
      </p:pic>
      <p:pic>
        <p:nvPicPr>
          <p:cNvPr id="9" name="Picture 8" descr="A map of the world&#10;&#10;AI-generated content may be incorrect.">
            <a:extLst>
              <a:ext uri="{FF2B5EF4-FFF2-40B4-BE49-F238E27FC236}">
                <a16:creationId xmlns:a16="http://schemas.microsoft.com/office/drawing/2014/main" id="{4BBCB29F-B70C-D9F3-AD1B-5AC47789560E}"/>
              </a:ext>
            </a:extLst>
          </p:cNvPr>
          <p:cNvPicPr>
            <a:picLocks noChangeAspect="1"/>
          </p:cNvPicPr>
          <p:nvPr/>
        </p:nvPicPr>
        <p:blipFill>
          <a:blip r:embed="rId4"/>
          <a:stretch>
            <a:fillRect/>
          </a:stretch>
        </p:blipFill>
        <p:spPr>
          <a:xfrm>
            <a:off x="112346" y="4084760"/>
            <a:ext cx="5080000" cy="2801327"/>
          </a:xfrm>
          <a:prstGeom prst="rect">
            <a:avLst/>
          </a:prstGeom>
        </p:spPr>
      </p:pic>
    </p:spTree>
    <p:extLst>
      <p:ext uri="{BB962C8B-B14F-4D97-AF65-F5344CB8AC3E}">
        <p14:creationId xmlns:p14="http://schemas.microsoft.com/office/powerpoint/2010/main" val="2533937602"/>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E26A66-3D37-BA30-F032-736D84F4BA9B}"/>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B2915AC3-FFD0-0047-4D1B-5A64AA57B92D}"/>
              </a:ext>
            </a:extLst>
          </p:cNvPr>
          <p:cNvGrpSpPr/>
          <p:nvPr/>
        </p:nvGrpSpPr>
        <p:grpSpPr>
          <a:xfrm rot="2606061">
            <a:off x="8984736" y="-45455"/>
            <a:ext cx="2678814" cy="9737074"/>
            <a:chOff x="0" y="0"/>
            <a:chExt cx="477203" cy="1734560"/>
          </a:xfrm>
        </p:grpSpPr>
        <p:sp>
          <p:nvSpPr>
            <p:cNvPr id="11" name="Freeform 11">
              <a:extLst>
                <a:ext uri="{FF2B5EF4-FFF2-40B4-BE49-F238E27FC236}">
                  <a16:creationId xmlns:a16="http://schemas.microsoft.com/office/drawing/2014/main" id="{E25B1AF1-33F1-666D-1594-E39009591403}"/>
                </a:ext>
              </a:extLst>
            </p:cNvPr>
            <p:cNvSpPr/>
            <p:nvPr/>
          </p:nvSpPr>
          <p:spPr>
            <a:xfrm>
              <a:off x="0" y="0"/>
              <a:ext cx="477203" cy="1734559"/>
            </a:xfrm>
            <a:custGeom>
              <a:avLst/>
              <a:gdLst/>
              <a:ahLst/>
              <a:cxnLst/>
              <a:rect l="l" t="t" r="r" b="b"/>
              <a:pathLst>
                <a:path w="477203" h="1734559">
                  <a:moveTo>
                    <a:pt x="0" y="0"/>
                  </a:moveTo>
                  <a:lnTo>
                    <a:pt x="477203" y="0"/>
                  </a:lnTo>
                  <a:lnTo>
                    <a:pt x="477203" y="1734559"/>
                  </a:lnTo>
                  <a:lnTo>
                    <a:pt x="0" y="1734559"/>
                  </a:lnTo>
                  <a:close/>
                </a:path>
              </a:pathLst>
            </a:custGeom>
            <a:solidFill>
              <a:srgbClr val="1E1E1E">
                <a:alpha val="9804"/>
              </a:srgbClr>
            </a:solid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12" name="TextBox 12">
              <a:extLst>
                <a:ext uri="{FF2B5EF4-FFF2-40B4-BE49-F238E27FC236}">
                  <a16:creationId xmlns:a16="http://schemas.microsoft.com/office/drawing/2014/main" id="{7AA3C14F-7FC4-9EAF-F8AD-7CC29FA9818D}"/>
                </a:ext>
              </a:extLst>
            </p:cNvPr>
            <p:cNvSpPr txBox="1"/>
            <p:nvPr/>
          </p:nvSpPr>
          <p:spPr>
            <a:xfrm>
              <a:off x="0" y="-57150"/>
              <a:ext cx="477203" cy="1791710"/>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3" name="Group 13">
            <a:extLst>
              <a:ext uri="{FF2B5EF4-FFF2-40B4-BE49-F238E27FC236}">
                <a16:creationId xmlns:a16="http://schemas.microsoft.com/office/drawing/2014/main" id="{02C078EA-2E7E-D143-9EFF-B454B71F663B}"/>
              </a:ext>
            </a:extLst>
          </p:cNvPr>
          <p:cNvGrpSpPr/>
          <p:nvPr/>
        </p:nvGrpSpPr>
        <p:grpSpPr>
          <a:xfrm rot="-2782956">
            <a:off x="6712944" y="-477696"/>
            <a:ext cx="4272538" cy="1693855"/>
            <a:chOff x="0" y="0"/>
            <a:chExt cx="1025093" cy="406400"/>
          </a:xfrm>
        </p:grpSpPr>
        <p:sp>
          <p:nvSpPr>
            <p:cNvPr id="14" name="Freeform 14">
              <a:extLst>
                <a:ext uri="{FF2B5EF4-FFF2-40B4-BE49-F238E27FC236}">
                  <a16:creationId xmlns:a16="http://schemas.microsoft.com/office/drawing/2014/main" id="{0C96FD49-7D98-2C5D-C9F0-47919CBF9504}"/>
                </a:ext>
              </a:extLst>
            </p:cNvPr>
            <p:cNvSpPr/>
            <p:nvPr/>
          </p:nvSpPr>
          <p:spPr>
            <a:xfrm>
              <a:off x="0" y="0"/>
              <a:ext cx="1025093" cy="406400"/>
            </a:xfrm>
            <a:custGeom>
              <a:avLst/>
              <a:gdLst/>
              <a:ahLst/>
              <a:cxnLst/>
              <a:rect l="l" t="t" r="r" b="b"/>
              <a:pathLst>
                <a:path w="1025093" h="406400">
                  <a:moveTo>
                    <a:pt x="821893" y="0"/>
                  </a:moveTo>
                  <a:cubicBezTo>
                    <a:pt x="934117" y="0"/>
                    <a:pt x="1025093" y="90976"/>
                    <a:pt x="1025093" y="203200"/>
                  </a:cubicBezTo>
                  <a:cubicBezTo>
                    <a:pt x="1025093" y="315424"/>
                    <a:pt x="934117" y="406400"/>
                    <a:pt x="821893" y="406400"/>
                  </a:cubicBezTo>
                  <a:lnTo>
                    <a:pt x="203200" y="406400"/>
                  </a:lnTo>
                  <a:cubicBezTo>
                    <a:pt x="90976" y="406400"/>
                    <a:pt x="0" y="315424"/>
                    <a:pt x="0" y="203200"/>
                  </a:cubicBezTo>
                  <a:cubicBezTo>
                    <a:pt x="0" y="90976"/>
                    <a:pt x="90976" y="0"/>
                    <a:pt x="203200" y="0"/>
                  </a:cubicBezTo>
                  <a:close/>
                </a:path>
              </a:pathLst>
            </a:custGeom>
            <a:solidFill>
              <a:srgbClr val="1E1E1E">
                <a:alpha val="9804"/>
              </a:srgbClr>
            </a:solid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15" name="TextBox 15">
              <a:extLst>
                <a:ext uri="{FF2B5EF4-FFF2-40B4-BE49-F238E27FC236}">
                  <a16:creationId xmlns:a16="http://schemas.microsoft.com/office/drawing/2014/main" id="{D47224D9-C39B-6F74-184E-A88E2DB6C269}"/>
                </a:ext>
              </a:extLst>
            </p:cNvPr>
            <p:cNvSpPr txBox="1"/>
            <p:nvPr/>
          </p:nvSpPr>
          <p:spPr>
            <a:xfrm>
              <a:off x="0" y="-57150"/>
              <a:ext cx="1025093" cy="463550"/>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ct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6" name="Group 16">
            <a:extLst>
              <a:ext uri="{FF2B5EF4-FFF2-40B4-BE49-F238E27FC236}">
                <a16:creationId xmlns:a16="http://schemas.microsoft.com/office/drawing/2014/main" id="{1B0390F5-6ECB-8354-C847-CB4352B0E8E4}"/>
              </a:ext>
            </a:extLst>
          </p:cNvPr>
          <p:cNvGrpSpPr/>
          <p:nvPr/>
        </p:nvGrpSpPr>
        <p:grpSpPr>
          <a:xfrm rot="2606061">
            <a:off x="8537123" y="-1022830"/>
            <a:ext cx="4752704" cy="5375738"/>
            <a:chOff x="0" y="0"/>
            <a:chExt cx="846645" cy="957632"/>
          </a:xfrm>
        </p:grpSpPr>
        <p:sp>
          <p:nvSpPr>
            <p:cNvPr id="17" name="Freeform 17">
              <a:extLst>
                <a:ext uri="{FF2B5EF4-FFF2-40B4-BE49-F238E27FC236}">
                  <a16:creationId xmlns:a16="http://schemas.microsoft.com/office/drawing/2014/main" id="{45BBE470-81CC-EABC-CCD9-4E9CDD5032A6}"/>
                </a:ext>
              </a:extLst>
            </p:cNvPr>
            <p:cNvSpPr/>
            <p:nvPr/>
          </p:nvSpPr>
          <p:spPr>
            <a:xfrm>
              <a:off x="0" y="0"/>
              <a:ext cx="846645" cy="957632"/>
            </a:xfrm>
            <a:custGeom>
              <a:avLst/>
              <a:gdLst/>
              <a:ahLst/>
              <a:cxnLst/>
              <a:rect l="l" t="t" r="r" b="b"/>
              <a:pathLst>
                <a:path w="846645" h="957632">
                  <a:moveTo>
                    <a:pt x="0" y="0"/>
                  </a:moveTo>
                  <a:lnTo>
                    <a:pt x="846645" y="0"/>
                  </a:lnTo>
                  <a:lnTo>
                    <a:pt x="846645" y="957632"/>
                  </a:lnTo>
                  <a:lnTo>
                    <a:pt x="0" y="957632"/>
                  </a:lnTo>
                  <a:close/>
                </a:path>
              </a:pathLst>
            </a:custGeom>
            <a:gradFill rotWithShape="1">
              <a:gsLst>
                <a:gs pos="0">
                  <a:srgbClr val="2C7E9C"/>
                </a:gs>
                <a:gs pos="100000">
                  <a:srgbClr val="46B7B2"/>
                </a:gs>
              </a:gsLst>
              <a:lin ang="5400000"/>
            </a:grad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18" name="TextBox 18">
              <a:extLst>
                <a:ext uri="{FF2B5EF4-FFF2-40B4-BE49-F238E27FC236}">
                  <a16:creationId xmlns:a16="http://schemas.microsoft.com/office/drawing/2014/main" id="{577C0F97-0B2A-0E1D-0D0A-EDD80CFD2674}"/>
                </a:ext>
              </a:extLst>
            </p:cNvPr>
            <p:cNvSpPr txBox="1"/>
            <p:nvPr/>
          </p:nvSpPr>
          <p:spPr>
            <a:xfrm>
              <a:off x="0" y="-57150"/>
              <a:ext cx="846645" cy="1014782"/>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9" name="Group 19">
            <a:extLst>
              <a:ext uri="{FF2B5EF4-FFF2-40B4-BE49-F238E27FC236}">
                <a16:creationId xmlns:a16="http://schemas.microsoft.com/office/drawing/2014/main" id="{481B8680-56D3-C8CB-0F59-CAD71E327402}"/>
              </a:ext>
            </a:extLst>
          </p:cNvPr>
          <p:cNvGrpSpPr/>
          <p:nvPr/>
        </p:nvGrpSpPr>
        <p:grpSpPr>
          <a:xfrm rot="-2782956">
            <a:off x="5641975" y="4912527"/>
            <a:ext cx="4022636" cy="1361966"/>
            <a:chOff x="0" y="0"/>
            <a:chExt cx="1200323" cy="406400"/>
          </a:xfrm>
        </p:grpSpPr>
        <p:sp>
          <p:nvSpPr>
            <p:cNvPr id="20" name="Freeform 20">
              <a:extLst>
                <a:ext uri="{FF2B5EF4-FFF2-40B4-BE49-F238E27FC236}">
                  <a16:creationId xmlns:a16="http://schemas.microsoft.com/office/drawing/2014/main" id="{5649802D-8350-6732-900D-D3B1D06A1286}"/>
                </a:ext>
              </a:extLst>
            </p:cNvPr>
            <p:cNvSpPr/>
            <p:nvPr/>
          </p:nvSpPr>
          <p:spPr>
            <a:xfrm>
              <a:off x="0" y="0"/>
              <a:ext cx="1200323" cy="406400"/>
            </a:xfrm>
            <a:custGeom>
              <a:avLst/>
              <a:gdLst/>
              <a:ahLst/>
              <a:cxnLst/>
              <a:rect l="l" t="t" r="r" b="b"/>
              <a:pathLst>
                <a:path w="1200323" h="406400">
                  <a:moveTo>
                    <a:pt x="997123" y="0"/>
                  </a:moveTo>
                  <a:cubicBezTo>
                    <a:pt x="1109347" y="0"/>
                    <a:pt x="1200323" y="90976"/>
                    <a:pt x="1200323" y="203200"/>
                  </a:cubicBezTo>
                  <a:cubicBezTo>
                    <a:pt x="1200323" y="315424"/>
                    <a:pt x="1109347" y="406400"/>
                    <a:pt x="997123" y="406400"/>
                  </a:cubicBezTo>
                  <a:lnTo>
                    <a:pt x="203200" y="406400"/>
                  </a:lnTo>
                  <a:cubicBezTo>
                    <a:pt x="90976" y="406400"/>
                    <a:pt x="0" y="315424"/>
                    <a:pt x="0" y="203200"/>
                  </a:cubicBezTo>
                  <a:cubicBezTo>
                    <a:pt x="0" y="90976"/>
                    <a:pt x="90976" y="0"/>
                    <a:pt x="203200" y="0"/>
                  </a:cubicBezTo>
                  <a:close/>
                </a:path>
              </a:pathLst>
            </a:custGeom>
            <a:gradFill rotWithShape="1">
              <a:gsLst>
                <a:gs pos="0">
                  <a:srgbClr val="2C7E9C"/>
                </a:gs>
                <a:gs pos="100000">
                  <a:srgbClr val="46B7B2"/>
                </a:gs>
              </a:gsLst>
              <a:lin ang="0"/>
            </a:grad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21" name="TextBox 21">
              <a:extLst>
                <a:ext uri="{FF2B5EF4-FFF2-40B4-BE49-F238E27FC236}">
                  <a16:creationId xmlns:a16="http://schemas.microsoft.com/office/drawing/2014/main" id="{4D049543-898C-9908-95F2-80CFABA10FA4}"/>
                </a:ext>
              </a:extLst>
            </p:cNvPr>
            <p:cNvSpPr txBox="1"/>
            <p:nvPr/>
          </p:nvSpPr>
          <p:spPr>
            <a:xfrm>
              <a:off x="0" y="-57150"/>
              <a:ext cx="1200323" cy="463550"/>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22" name="Group 22">
            <a:extLst>
              <a:ext uri="{FF2B5EF4-FFF2-40B4-BE49-F238E27FC236}">
                <a16:creationId xmlns:a16="http://schemas.microsoft.com/office/drawing/2014/main" id="{FEF21E8A-C445-0877-3491-52F5F05C4D71}"/>
              </a:ext>
            </a:extLst>
          </p:cNvPr>
          <p:cNvGrpSpPr/>
          <p:nvPr/>
        </p:nvGrpSpPr>
        <p:grpSpPr>
          <a:xfrm rot="-2782956">
            <a:off x="8722132" y="6186922"/>
            <a:ext cx="3075502" cy="1361966"/>
            <a:chOff x="0" y="0"/>
            <a:chExt cx="917706" cy="406400"/>
          </a:xfrm>
        </p:grpSpPr>
        <p:sp>
          <p:nvSpPr>
            <p:cNvPr id="23" name="Freeform 23">
              <a:extLst>
                <a:ext uri="{FF2B5EF4-FFF2-40B4-BE49-F238E27FC236}">
                  <a16:creationId xmlns:a16="http://schemas.microsoft.com/office/drawing/2014/main" id="{A2E809CF-A195-B87D-B306-8E4DA6D4352F}"/>
                </a:ext>
              </a:extLst>
            </p:cNvPr>
            <p:cNvSpPr/>
            <p:nvPr/>
          </p:nvSpPr>
          <p:spPr>
            <a:xfrm>
              <a:off x="0" y="0"/>
              <a:ext cx="917706" cy="406400"/>
            </a:xfrm>
            <a:custGeom>
              <a:avLst/>
              <a:gdLst/>
              <a:ahLst/>
              <a:cxnLst/>
              <a:rect l="l" t="t" r="r" b="b"/>
              <a:pathLst>
                <a:path w="917706" h="406400">
                  <a:moveTo>
                    <a:pt x="714506" y="0"/>
                  </a:moveTo>
                  <a:cubicBezTo>
                    <a:pt x="826730" y="0"/>
                    <a:pt x="917706" y="90976"/>
                    <a:pt x="917706" y="203200"/>
                  </a:cubicBezTo>
                  <a:cubicBezTo>
                    <a:pt x="917706" y="315424"/>
                    <a:pt x="826730" y="406400"/>
                    <a:pt x="714506" y="406400"/>
                  </a:cubicBezTo>
                  <a:lnTo>
                    <a:pt x="203200" y="406400"/>
                  </a:lnTo>
                  <a:cubicBezTo>
                    <a:pt x="90976" y="406400"/>
                    <a:pt x="0" y="315424"/>
                    <a:pt x="0" y="203200"/>
                  </a:cubicBezTo>
                  <a:cubicBezTo>
                    <a:pt x="0" y="90976"/>
                    <a:pt x="90976" y="0"/>
                    <a:pt x="203200" y="0"/>
                  </a:cubicBezTo>
                  <a:close/>
                </a:path>
              </a:pathLst>
            </a:custGeom>
            <a:gradFill rotWithShape="1">
              <a:gsLst>
                <a:gs pos="0">
                  <a:srgbClr val="2C7E9C"/>
                </a:gs>
                <a:gs pos="100000">
                  <a:srgbClr val="46B7B2"/>
                </a:gs>
              </a:gsLst>
              <a:lin ang="0"/>
            </a:grad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24" name="TextBox 24">
              <a:extLst>
                <a:ext uri="{FF2B5EF4-FFF2-40B4-BE49-F238E27FC236}">
                  <a16:creationId xmlns:a16="http://schemas.microsoft.com/office/drawing/2014/main" id="{263CD263-E7EA-65D2-FE5E-0485EC61F04B}"/>
                </a:ext>
              </a:extLst>
            </p:cNvPr>
            <p:cNvSpPr txBox="1"/>
            <p:nvPr/>
          </p:nvSpPr>
          <p:spPr>
            <a:xfrm>
              <a:off x="0" y="-57150"/>
              <a:ext cx="917706" cy="463550"/>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25" name="Freeform 25">
            <a:extLst>
              <a:ext uri="{FF2B5EF4-FFF2-40B4-BE49-F238E27FC236}">
                <a16:creationId xmlns:a16="http://schemas.microsoft.com/office/drawing/2014/main" id="{1A1382E0-1260-5BE6-D805-C141FC5CDCC5}"/>
              </a:ext>
            </a:extLst>
          </p:cNvPr>
          <p:cNvSpPr/>
          <p:nvPr/>
        </p:nvSpPr>
        <p:spPr>
          <a:xfrm>
            <a:off x="8929894" y="-1022322"/>
            <a:ext cx="4883546" cy="5160947"/>
          </a:xfrm>
          <a:custGeom>
            <a:avLst/>
            <a:gdLst/>
            <a:ahLst/>
            <a:cxnLst/>
            <a:rect l="l" t="t" r="r" b="b"/>
            <a:pathLst>
              <a:path w="7325319" h="7741420">
                <a:moveTo>
                  <a:pt x="0" y="0"/>
                </a:moveTo>
                <a:lnTo>
                  <a:pt x="7325318" y="0"/>
                </a:lnTo>
                <a:lnTo>
                  <a:pt x="7325318" y="7741420"/>
                </a:lnTo>
                <a:lnTo>
                  <a:pt x="0" y="7741420"/>
                </a:lnTo>
                <a:lnTo>
                  <a:pt x="0" y="0"/>
                </a:lnTo>
                <a:close/>
              </a:path>
            </a:pathLst>
          </a:custGeom>
          <a:blipFill>
            <a:blip>
              <a:alphaModFix amt="80000"/>
              <a:extLst>
                <a:ext uri="{96DAC541-7B7A-43D3-8B79-37D633B846F1}">
                  <asvg:svgBlip xmlns:asvg="http://schemas.microsoft.com/office/drawing/2016/SVG/main" r:embed="rId2"/>
                </a:ext>
              </a:extLst>
            </a:blip>
            <a:stretch>
              <a:fillRect/>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grpSp>
        <p:nvGrpSpPr>
          <p:cNvPr id="26" name="Group 26">
            <a:extLst>
              <a:ext uri="{FF2B5EF4-FFF2-40B4-BE49-F238E27FC236}">
                <a16:creationId xmlns:a16="http://schemas.microsoft.com/office/drawing/2014/main" id="{32937503-EF29-04D1-8CBA-41855482773E}"/>
              </a:ext>
            </a:extLst>
          </p:cNvPr>
          <p:cNvGrpSpPr/>
          <p:nvPr/>
        </p:nvGrpSpPr>
        <p:grpSpPr>
          <a:xfrm>
            <a:off x="6854074" y="1022004"/>
            <a:ext cx="4813993" cy="4813993"/>
            <a:chOff x="0" y="0"/>
            <a:chExt cx="812800" cy="812800"/>
          </a:xfrm>
        </p:grpSpPr>
        <p:sp>
          <p:nvSpPr>
            <p:cNvPr id="27" name="Freeform 27">
              <a:extLst>
                <a:ext uri="{FF2B5EF4-FFF2-40B4-BE49-F238E27FC236}">
                  <a16:creationId xmlns:a16="http://schemas.microsoft.com/office/drawing/2014/main" id="{3585599E-E90B-C969-CE16-717D007FA95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C7E9C"/>
                </a:gs>
                <a:gs pos="100000">
                  <a:srgbClr val="46B7B2"/>
                </a:gs>
              </a:gsLst>
              <a:lin ang="0"/>
            </a:grad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28" name="TextBox 28">
              <a:extLst>
                <a:ext uri="{FF2B5EF4-FFF2-40B4-BE49-F238E27FC236}">
                  <a16:creationId xmlns:a16="http://schemas.microsoft.com/office/drawing/2014/main" id="{45A8FCD9-55B1-0585-56E9-5ABB1E8734CC}"/>
                </a:ext>
              </a:extLst>
            </p:cNvPr>
            <p:cNvSpPr txBox="1"/>
            <p:nvPr/>
          </p:nvSpPr>
          <p:spPr>
            <a:xfrm>
              <a:off x="76200" y="19050"/>
              <a:ext cx="660400" cy="717550"/>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31" name="Freeform 31">
            <a:extLst>
              <a:ext uri="{FF2B5EF4-FFF2-40B4-BE49-F238E27FC236}">
                <a16:creationId xmlns:a16="http://schemas.microsoft.com/office/drawing/2014/main" id="{E5EB8BB3-46F8-9836-7466-E8054E6590B0}"/>
              </a:ext>
            </a:extLst>
          </p:cNvPr>
          <p:cNvSpPr/>
          <p:nvPr/>
        </p:nvSpPr>
        <p:spPr>
          <a:xfrm>
            <a:off x="5887695" y="198760"/>
            <a:ext cx="1379241" cy="336190"/>
          </a:xfrm>
          <a:custGeom>
            <a:avLst/>
            <a:gdLst/>
            <a:ahLst/>
            <a:cxnLst/>
            <a:rect l="l" t="t" r="r" b="b"/>
            <a:pathLst>
              <a:path w="2068862" h="504285">
                <a:moveTo>
                  <a:pt x="0" y="0"/>
                </a:moveTo>
                <a:lnTo>
                  <a:pt x="2068862" y="0"/>
                </a:lnTo>
                <a:lnTo>
                  <a:pt x="2068862" y="504285"/>
                </a:lnTo>
                <a:lnTo>
                  <a:pt x="0" y="50428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32" name="Freeform 32">
            <a:extLst>
              <a:ext uri="{FF2B5EF4-FFF2-40B4-BE49-F238E27FC236}">
                <a16:creationId xmlns:a16="http://schemas.microsoft.com/office/drawing/2014/main" id="{51588489-1EC5-B436-27A6-7A63D4A3DE34}"/>
              </a:ext>
            </a:extLst>
          </p:cNvPr>
          <p:cNvSpPr/>
          <p:nvPr/>
        </p:nvSpPr>
        <p:spPr>
          <a:xfrm>
            <a:off x="10610763" y="6052866"/>
            <a:ext cx="466929" cy="336190"/>
          </a:xfrm>
          <a:custGeom>
            <a:avLst/>
            <a:gdLst/>
            <a:ahLst/>
            <a:cxnLst/>
            <a:rect l="l" t="t" r="r" b="b"/>
            <a:pathLst>
              <a:path w="700393" h="504285">
                <a:moveTo>
                  <a:pt x="0" y="0"/>
                </a:moveTo>
                <a:lnTo>
                  <a:pt x="700394" y="0"/>
                </a:lnTo>
                <a:lnTo>
                  <a:pt x="700394" y="504286"/>
                </a:lnTo>
                <a:lnTo>
                  <a:pt x="0" y="504286"/>
                </a:lnTo>
                <a:lnTo>
                  <a:pt x="0" y="0"/>
                </a:lnTo>
                <a:close/>
              </a:path>
            </a:pathLst>
          </a:custGeom>
          <a:blipFill>
            <a:blip>
              <a:extLst>
                <a:ext uri="{96DAC541-7B7A-43D3-8B79-37D633B846F1}">
                  <asvg:svgBlip xmlns:asvg="http://schemas.microsoft.com/office/drawing/2016/SVG/main" r:embed="rId4"/>
                </a:ext>
              </a:extLst>
            </a:blip>
            <a:stretch>
              <a:fillRect r="-195385"/>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43" name="Freeform 27">
            <a:extLst>
              <a:ext uri="{FF2B5EF4-FFF2-40B4-BE49-F238E27FC236}">
                <a16:creationId xmlns:a16="http://schemas.microsoft.com/office/drawing/2014/main" id="{9735E2BB-E027-439F-3E34-8A0536108FB1}"/>
              </a:ext>
            </a:extLst>
          </p:cNvPr>
          <p:cNvSpPr/>
          <p:nvPr/>
        </p:nvSpPr>
        <p:spPr>
          <a:xfrm>
            <a:off x="7083070" y="1251000"/>
            <a:ext cx="4356000" cy="43560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bg1"/>
          </a:solid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pic>
        <p:nvPicPr>
          <p:cNvPr id="42" name="Picture 41">
            <a:extLst>
              <a:ext uri="{FF2B5EF4-FFF2-40B4-BE49-F238E27FC236}">
                <a16:creationId xmlns:a16="http://schemas.microsoft.com/office/drawing/2014/main" id="{FB48A303-3E7F-19BE-B944-DA2586C0841E}"/>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rcRect t="5319" b="5319"/>
          <a:stretch/>
        </p:blipFill>
        <p:spPr>
          <a:xfrm>
            <a:off x="7547823" y="1779895"/>
            <a:ext cx="3286793" cy="3444617"/>
          </a:xfrm>
          <a:prstGeom prst="rect">
            <a:avLst/>
          </a:prstGeom>
        </p:spPr>
      </p:pic>
      <p:sp>
        <p:nvSpPr>
          <p:cNvPr id="50" name="Title 1">
            <a:extLst>
              <a:ext uri="{FF2B5EF4-FFF2-40B4-BE49-F238E27FC236}">
                <a16:creationId xmlns:a16="http://schemas.microsoft.com/office/drawing/2014/main" id="{71A45D16-7069-8022-2A15-5F1333C05322}"/>
              </a:ext>
            </a:extLst>
          </p:cNvPr>
          <p:cNvSpPr txBox="1">
            <a:spLocks/>
          </p:cNvSpPr>
          <p:nvPr/>
        </p:nvSpPr>
        <p:spPr>
          <a:xfrm>
            <a:off x="523933" y="2044968"/>
            <a:ext cx="5747185" cy="1107996"/>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Text"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50" normalizeH="0" baseline="0" noProof="0">
                <a:ln w="3175">
                  <a:noFill/>
                </a:ln>
                <a:solidFill>
                  <a:srgbClr val="000000"/>
                </a:solidFill>
                <a:effectLst/>
                <a:uLnTx/>
                <a:uFillTx/>
                <a:latin typeface="Segoe Sans Text" pitchFamily="2" charset="0"/>
                <a:ea typeface="+mn-ea"/>
                <a:cs typeface="Segoe Sans Text" pitchFamily="2" charset="0"/>
              </a:rPr>
              <a:t>Learn from your peers and get updates on the MGCI program.</a:t>
            </a:r>
          </a:p>
          <a:p>
            <a:pPr marL="0" marR="0" lvl="0" indent="0" algn="l" defTabSz="932742" rtl="0" eaLnBrk="1" fontAlgn="auto" latinLnBrk="0" hangingPunct="1">
              <a:lnSpc>
                <a:spcPct val="100000"/>
              </a:lnSpc>
              <a:spcBef>
                <a:spcPct val="0"/>
              </a:spcBef>
              <a:spcAft>
                <a:spcPts val="0"/>
              </a:spcAft>
              <a:buClrTx/>
              <a:buSzTx/>
              <a:buFontTx/>
              <a:buNone/>
              <a:tabLst/>
              <a:defRPr/>
            </a:pPr>
            <a:endParaRPr kumimoji="0" lang="en-US" sz="1800" b="0" i="0" u="none" strike="noStrike" kern="1200" cap="none" spc="-50" normalizeH="0" baseline="0" noProof="0">
              <a:ln w="3175">
                <a:noFill/>
              </a:ln>
              <a:solidFill>
                <a:srgbClr val="000000"/>
              </a:solidFill>
              <a:effectLst/>
              <a:uLnTx/>
              <a:uFillTx/>
              <a:latin typeface="Segoe Sans Text" pitchFamily="2" charset="0"/>
              <a:ea typeface="+mn-ea"/>
              <a:cs typeface="Segoe Sans Text" pitchFamily="2" charset="0"/>
            </a:endParaRPr>
          </a:p>
          <a:p>
            <a:pPr>
              <a:defRPr/>
            </a:pPr>
            <a:r>
              <a:rPr lang="en-US" sz="1800">
                <a:solidFill>
                  <a:srgbClr val="000000"/>
                </a:solidFill>
                <a:latin typeface="Segoe Sans Text"/>
                <a:cs typeface="Segoe Sans Text"/>
              </a:rPr>
              <a:t>4th</a:t>
            </a:r>
            <a:r>
              <a:rPr kumimoji="0" lang="en-US" sz="1800" b="0" i="0" u="none" strike="noStrike" kern="1200" cap="none" spc="-50" normalizeH="0" baseline="0" noProof="0">
                <a:ln w="3175">
                  <a:noFill/>
                </a:ln>
                <a:solidFill>
                  <a:srgbClr val="000000"/>
                </a:solidFill>
                <a:effectLst/>
                <a:uLnTx/>
                <a:uFillTx/>
                <a:latin typeface="Segoe Sans Text"/>
                <a:cs typeface="Segoe Sans Text"/>
              </a:rPr>
              <a:t> </a:t>
            </a:r>
            <a:r>
              <a:rPr lang="en-US" sz="1800">
                <a:solidFill>
                  <a:srgbClr val="000000"/>
                </a:solidFill>
                <a:latin typeface="Segoe Sans Text"/>
                <a:cs typeface="Segoe Sans Text"/>
              </a:rPr>
              <a:t>Thursday</a:t>
            </a:r>
            <a:r>
              <a:rPr kumimoji="0" lang="en-US" sz="1800" b="0" i="0" u="none" strike="noStrike" kern="1200" cap="none" spc="-50" normalizeH="0" baseline="0" noProof="0">
                <a:ln w="3175">
                  <a:noFill/>
                </a:ln>
                <a:solidFill>
                  <a:srgbClr val="000000"/>
                </a:solidFill>
                <a:effectLst/>
                <a:uLnTx/>
                <a:uFillTx/>
                <a:latin typeface="Segoe Sans Text"/>
                <a:cs typeface="Segoe Sans Text"/>
              </a:rPr>
              <a:t> of every month at 8:10 AM PT.</a:t>
            </a:r>
            <a:endParaRPr lang="en-US" sz="1800" b="0" i="0" u="none" strike="noStrike" kern="1200" cap="none" spc="-50" normalizeH="0" baseline="0" noProof="0">
              <a:ln w="3175">
                <a:noFill/>
              </a:ln>
              <a:solidFill>
                <a:srgbClr val="000000"/>
              </a:solidFill>
              <a:effectLst/>
              <a:uLnTx/>
              <a:uFillTx/>
              <a:latin typeface="Segoe Sans Text"/>
              <a:cs typeface="Segoe Sans Text"/>
            </a:endParaRPr>
          </a:p>
        </p:txBody>
      </p:sp>
      <p:sp>
        <p:nvSpPr>
          <p:cNvPr id="2" name="Title 1">
            <a:extLst>
              <a:ext uri="{FF2B5EF4-FFF2-40B4-BE49-F238E27FC236}">
                <a16:creationId xmlns:a16="http://schemas.microsoft.com/office/drawing/2014/main" id="{5587A52F-5325-7A02-EC58-3A971388987A}"/>
              </a:ext>
            </a:extLst>
          </p:cNvPr>
          <p:cNvSpPr txBox="1">
            <a:spLocks/>
          </p:cNvSpPr>
          <p:nvPr/>
        </p:nvSpPr>
        <p:spPr>
          <a:xfrm>
            <a:off x="523934" y="400000"/>
            <a:ext cx="5416723" cy="1231106"/>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Text"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50" normalizeH="0" baseline="0" noProof="0">
                <a:ln w="3175">
                  <a:noFill/>
                </a:ln>
                <a:solidFill>
                  <a:srgbClr val="000000"/>
                </a:solidFill>
                <a:effectLst/>
                <a:uLnTx/>
                <a:uFillTx/>
                <a:latin typeface="Segoe Sans Text Semibold"/>
                <a:ea typeface="+mn-ea"/>
                <a:cs typeface="Segoe Sans Text" pitchFamily="2" charset="0"/>
              </a:rPr>
              <a:t>Community Event Organizer Trainings</a:t>
            </a:r>
            <a:endParaRPr kumimoji="0" lang="en-CA" sz="4000" b="0" i="0" u="none" strike="noStrike" kern="1200" cap="none" spc="-50" normalizeH="0" baseline="0" noProof="0">
              <a:ln w="3175">
                <a:noFill/>
              </a:ln>
              <a:solidFill>
                <a:srgbClr val="000000"/>
              </a:solidFill>
              <a:effectLst/>
              <a:uLnTx/>
              <a:uFillTx/>
              <a:latin typeface="Segoe Sans Text Semibold"/>
              <a:ea typeface="+mn-ea"/>
              <a:cs typeface="Segoe Sans Text" pitchFamily="2" charset="0"/>
            </a:endParaRPr>
          </a:p>
        </p:txBody>
      </p:sp>
      <p:sp>
        <p:nvSpPr>
          <p:cNvPr id="30" name="TextBox 4">
            <a:extLst>
              <a:ext uri="{FF2B5EF4-FFF2-40B4-BE49-F238E27FC236}">
                <a16:creationId xmlns:a16="http://schemas.microsoft.com/office/drawing/2014/main" id="{3644F7B0-0BA0-18CF-BD24-FC55837D255B}"/>
              </a:ext>
            </a:extLst>
          </p:cNvPr>
          <p:cNvSpPr txBox="1"/>
          <p:nvPr/>
        </p:nvSpPr>
        <p:spPr>
          <a:xfrm>
            <a:off x="-460360" y="4161482"/>
            <a:ext cx="6131736" cy="851864"/>
          </a:xfrm>
          <a:prstGeom prst="rect">
            <a:avLst/>
          </a:prstGeom>
        </p:spPr>
        <p:txBody>
          <a:bodyPr lIns="33867" tIns="33867" rIns="33867" bIns="33867" rtlCol="0" anchor="ctr"/>
          <a:lstStyle/>
          <a:p>
            <a:pPr marL="0" marR="0" lvl="0" indent="0" algn="ctr" defTabSz="609630" rtl="0" eaLnBrk="1" fontAlgn="auto" latinLnBrk="0" hangingPunct="1">
              <a:lnSpc>
                <a:spcPts val="233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nvGrpSpPr>
          <p:cNvPr id="34" name="Group 33">
            <a:extLst>
              <a:ext uri="{FF2B5EF4-FFF2-40B4-BE49-F238E27FC236}">
                <a16:creationId xmlns:a16="http://schemas.microsoft.com/office/drawing/2014/main" id="{3C14342B-B1A6-195D-24E4-23A072155689}"/>
              </a:ext>
            </a:extLst>
          </p:cNvPr>
          <p:cNvGrpSpPr/>
          <p:nvPr/>
        </p:nvGrpSpPr>
        <p:grpSpPr>
          <a:xfrm>
            <a:off x="145065" y="3854013"/>
            <a:ext cx="6131736" cy="851864"/>
            <a:chOff x="-460360" y="3623455"/>
            <a:chExt cx="5444955" cy="851864"/>
          </a:xfrm>
        </p:grpSpPr>
        <p:sp>
          <p:nvSpPr>
            <p:cNvPr id="37" name="Freeform 3">
              <a:extLst>
                <a:ext uri="{FF2B5EF4-FFF2-40B4-BE49-F238E27FC236}">
                  <a16:creationId xmlns:a16="http://schemas.microsoft.com/office/drawing/2014/main" id="{9A452BB0-5391-1087-E33D-9E7654D7C6CC}"/>
                </a:ext>
              </a:extLst>
            </p:cNvPr>
            <p:cNvSpPr/>
            <p:nvPr/>
          </p:nvSpPr>
          <p:spPr>
            <a:xfrm>
              <a:off x="-460360" y="3757960"/>
              <a:ext cx="5444953" cy="717359"/>
            </a:xfrm>
            <a:custGeom>
              <a:avLst/>
              <a:gdLst/>
              <a:ahLst/>
              <a:cxnLst/>
              <a:rect l="l" t="t" r="r" b="b"/>
              <a:pathLst>
                <a:path w="2325083" h="406400">
                  <a:moveTo>
                    <a:pt x="2121883" y="0"/>
                  </a:moveTo>
                  <a:cubicBezTo>
                    <a:pt x="2234108" y="0"/>
                    <a:pt x="2325083" y="90976"/>
                    <a:pt x="2325083" y="203200"/>
                  </a:cubicBezTo>
                  <a:cubicBezTo>
                    <a:pt x="2325083" y="315424"/>
                    <a:pt x="2234108" y="406400"/>
                    <a:pt x="2121883" y="406400"/>
                  </a:cubicBezTo>
                  <a:lnTo>
                    <a:pt x="203200" y="406400"/>
                  </a:lnTo>
                  <a:cubicBezTo>
                    <a:pt x="90976" y="406400"/>
                    <a:pt x="0" y="315424"/>
                    <a:pt x="0" y="203200"/>
                  </a:cubicBezTo>
                  <a:cubicBezTo>
                    <a:pt x="0" y="90976"/>
                    <a:pt x="90976" y="0"/>
                    <a:pt x="203200" y="0"/>
                  </a:cubicBezTo>
                  <a:close/>
                </a:path>
              </a:pathLst>
            </a:custGeom>
            <a:gradFill flip="none" rotWithShape="1">
              <a:gsLst>
                <a:gs pos="0">
                  <a:srgbClr val="46B7B2"/>
                </a:gs>
                <a:gs pos="87000">
                  <a:srgbClr val="2C7E9C"/>
                </a:gs>
              </a:gsLst>
              <a:path path="circle">
                <a:fillToRect l="100000" t="100000"/>
              </a:path>
              <a:tileRect r="-100000" b="-100000"/>
            </a:gradFill>
            <a:ln w="19050" cap="flat" cmpd="sng" algn="ctr">
              <a:solidFill>
                <a:srgbClr val="FFFFFF"/>
              </a:soli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CA"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38" name="TextBox 4">
              <a:extLst>
                <a:ext uri="{FF2B5EF4-FFF2-40B4-BE49-F238E27FC236}">
                  <a16:creationId xmlns:a16="http://schemas.microsoft.com/office/drawing/2014/main" id="{8899E902-81DF-3EC9-F900-E8142C340F4F}"/>
                </a:ext>
              </a:extLst>
            </p:cNvPr>
            <p:cNvSpPr txBox="1"/>
            <p:nvPr/>
          </p:nvSpPr>
          <p:spPr>
            <a:xfrm>
              <a:off x="-460360" y="3623455"/>
              <a:ext cx="5444955" cy="851864"/>
            </a:xfrm>
            <a:prstGeom prst="rect">
              <a:avLst/>
            </a:prstGeom>
          </p:spPr>
          <p:txBody>
            <a:bodyPr lIns="33867" tIns="33867" rIns="33867" bIns="33867" rtlCol="0" anchor="ctr"/>
            <a:lstStyle/>
            <a:p>
              <a:pPr marL="0" marR="0" lvl="0" indent="0" algn="ctr" defTabSz="609630" rtl="0" eaLnBrk="1" fontAlgn="auto" latinLnBrk="0" hangingPunct="1">
                <a:lnSpc>
                  <a:spcPts val="233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35" name="Title 1">
            <a:extLst>
              <a:ext uri="{FF2B5EF4-FFF2-40B4-BE49-F238E27FC236}">
                <a16:creationId xmlns:a16="http://schemas.microsoft.com/office/drawing/2014/main" id="{7E6744ED-B61A-DA89-5E4F-B5976E9A8B15}"/>
              </a:ext>
            </a:extLst>
          </p:cNvPr>
          <p:cNvSpPr txBox="1">
            <a:spLocks/>
          </p:cNvSpPr>
          <p:nvPr/>
        </p:nvSpPr>
        <p:spPr>
          <a:xfrm>
            <a:off x="868399" y="4161195"/>
            <a:ext cx="4552348" cy="30777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Text"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CA" sz="2000">
                <a:solidFill>
                  <a:prstClr val="white"/>
                </a:solidFill>
                <a:latin typeface="Segoe Sans Text Semibold"/>
                <a:cs typeface="Segoe Sans Text Semibold"/>
              </a:rPr>
              <a:t>Join</a:t>
            </a:r>
            <a:r>
              <a:rPr kumimoji="0" lang="en-CA" sz="2000" b="0" i="0" u="none" strike="noStrike" kern="1200" cap="none" spc="-50" normalizeH="0" baseline="0" noProof="0">
                <a:ln w="3175">
                  <a:noFill/>
                </a:ln>
                <a:solidFill>
                  <a:prstClr val="white"/>
                </a:solidFill>
                <a:effectLst/>
                <a:uLnTx/>
                <a:uFillTx/>
                <a:latin typeface="Segoe Sans Text Semibold"/>
                <a:cs typeface="Segoe Sans Text Semibold"/>
              </a:rPr>
              <a:t>: </a:t>
            </a:r>
            <a:r>
              <a:rPr kumimoji="0" lang="en-CA" sz="2000" b="0" i="0" u="sng" strike="noStrike" kern="1200" cap="none" spc="-50" normalizeH="0" baseline="0" noProof="0">
                <a:ln w="3175">
                  <a:noFill/>
                </a:ln>
                <a:solidFill>
                  <a:prstClr val="white"/>
                </a:solidFill>
                <a:effectLst/>
                <a:uLnTx/>
                <a:uFillTx/>
                <a:latin typeface="Segoe Sans Text Semibold"/>
                <a:cs typeface="Segoe Sans Text Semibold"/>
                <a:hlinkClick r:id="rId6">
                  <a:extLst>
                    <a:ext uri="{A12FA001-AC4F-418D-AE19-62706E023703}">
                      <ahyp:hlinkClr xmlns:ahyp="http://schemas.microsoft.com/office/drawing/2018/hyperlinkcolor" val="tx"/>
                    </a:ext>
                  </a:extLst>
                </a:hlinkClick>
              </a:rPr>
              <a:t>https://aka.ms/MGCIMtgAM</a:t>
            </a:r>
            <a:endParaRPr kumimoji="0" lang="en-CA" sz="1600" b="0" i="0" u="sng" strike="noStrike" kern="1200" cap="none" spc="-50" normalizeH="0" baseline="0" noProof="0">
              <a:ln w="3175">
                <a:noFill/>
              </a:ln>
              <a:solidFill>
                <a:prstClr val="white"/>
              </a:solidFill>
              <a:effectLst/>
              <a:uLnTx/>
              <a:uFillTx/>
              <a:latin typeface="Segoe Sans Text Semibold"/>
              <a:cs typeface="Segoe Sans Text Semibold"/>
            </a:endParaRPr>
          </a:p>
        </p:txBody>
      </p:sp>
      <p:sp>
        <p:nvSpPr>
          <p:cNvPr id="39" name="Title 1">
            <a:extLst>
              <a:ext uri="{FF2B5EF4-FFF2-40B4-BE49-F238E27FC236}">
                <a16:creationId xmlns:a16="http://schemas.microsoft.com/office/drawing/2014/main" id="{BA47887D-AE51-54B9-4678-ECC9CE9114BD}"/>
              </a:ext>
            </a:extLst>
          </p:cNvPr>
          <p:cNvSpPr txBox="1">
            <a:spLocks/>
          </p:cNvSpPr>
          <p:nvPr/>
        </p:nvSpPr>
        <p:spPr>
          <a:xfrm>
            <a:off x="523932" y="5411908"/>
            <a:ext cx="5248867" cy="83099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Text"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50" normalizeH="0" baseline="0" noProof="0">
                <a:ln w="3175">
                  <a:noFill/>
                </a:ln>
                <a:solidFill>
                  <a:srgbClr val="000000"/>
                </a:solidFill>
                <a:effectLst/>
                <a:uLnTx/>
                <a:uFillTx/>
                <a:latin typeface="Segoe Sans Text" pitchFamily="2" charset="0"/>
                <a:ea typeface="+mn-ea"/>
                <a:cs typeface="Segoe Sans Text" pitchFamily="2" charset="0"/>
              </a:rPr>
              <a:t>All sessions are also available on-demand via the Microsoft Community Learning YouTube channel:</a:t>
            </a:r>
          </a:p>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50" normalizeH="0" baseline="0" noProof="0">
                <a:ln w="3175">
                  <a:noFill/>
                </a:ln>
                <a:solidFill>
                  <a:srgbClr val="2C7E9C"/>
                </a:solidFill>
                <a:effectLst/>
                <a:uLnTx/>
                <a:uFillTx/>
                <a:latin typeface="Segoe Sans Text" pitchFamily="2" charset="0"/>
                <a:ea typeface="+mn-ea"/>
                <a:cs typeface="Segoe Sans Text" pitchFamily="2" charset="0"/>
                <a:hlinkClick r:id="rId7">
                  <a:extLst>
                    <a:ext uri="{A12FA001-AC4F-418D-AE19-62706E023703}">
                      <ahyp:hlinkClr xmlns:ahyp="http://schemas.microsoft.com/office/drawing/2018/hyperlinkcolor" val="tx"/>
                    </a:ext>
                  </a:extLst>
                </a:hlinkClick>
              </a:rPr>
              <a:t>https://aka.ms/community/learning</a:t>
            </a:r>
            <a:endParaRPr kumimoji="0" lang="en-US" sz="1800" b="0" i="0" u="none" strike="noStrike" kern="1200" cap="none" spc="-50" normalizeH="0" baseline="0" noProof="0">
              <a:ln w="3175">
                <a:noFill/>
              </a:ln>
              <a:solidFill>
                <a:srgbClr val="2C7E9C"/>
              </a:solidFill>
              <a:effectLst/>
              <a:uLnTx/>
              <a:uFillTx/>
              <a:latin typeface="Segoe Sans Text" pitchFamily="2" charset="0"/>
              <a:ea typeface="+mn-ea"/>
              <a:cs typeface="Segoe Sans Text" pitchFamily="2" charset="0"/>
            </a:endParaRPr>
          </a:p>
        </p:txBody>
      </p:sp>
    </p:spTree>
    <p:extLst>
      <p:ext uri="{BB962C8B-B14F-4D97-AF65-F5344CB8AC3E}">
        <p14:creationId xmlns:p14="http://schemas.microsoft.com/office/powerpoint/2010/main" val="436309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C33D2-2F6A-766E-5C36-3388E3ED06D1}"/>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849DA12B-72AA-A109-706A-A3E246B0901C}"/>
              </a:ext>
            </a:extLst>
          </p:cNvPr>
          <p:cNvSpPr>
            <a:spLocks noGrp="1"/>
          </p:cNvSpPr>
          <p:nvPr>
            <p:ph type="title"/>
          </p:nvPr>
        </p:nvSpPr>
        <p:spPr/>
        <p:txBody>
          <a:bodyPr>
            <a:normAutofit fontScale="90000"/>
          </a:bodyPr>
          <a:lstStyle/>
          <a:p>
            <a:r>
              <a:rPr lang="en-US"/>
              <a:t>Training Workstream Update</a:t>
            </a:r>
          </a:p>
        </p:txBody>
      </p:sp>
      <p:graphicFrame>
        <p:nvGraphicFramePr>
          <p:cNvPr id="2" name="Table 1">
            <a:extLst>
              <a:ext uri="{FF2B5EF4-FFF2-40B4-BE49-F238E27FC236}">
                <a16:creationId xmlns:a16="http://schemas.microsoft.com/office/drawing/2014/main" id="{3DA559A0-9288-E501-BD0B-8065C604B66C}"/>
              </a:ext>
            </a:extLst>
          </p:cNvPr>
          <p:cNvGraphicFramePr>
            <a:graphicFrameLocks noGrp="1"/>
          </p:cNvGraphicFramePr>
          <p:nvPr>
            <p:extLst>
              <p:ext uri="{D42A27DB-BD31-4B8C-83A1-F6EECF244321}">
                <p14:modId xmlns:p14="http://schemas.microsoft.com/office/powerpoint/2010/main" val="4227374490"/>
              </p:ext>
            </p:extLst>
          </p:nvPr>
        </p:nvGraphicFramePr>
        <p:xfrm>
          <a:off x="5760027" y="1786135"/>
          <a:ext cx="6180151" cy="4892725"/>
        </p:xfrm>
        <a:graphic>
          <a:graphicData uri="http://schemas.openxmlformats.org/drawingml/2006/table">
            <a:tbl>
              <a:tblPr bandRow="1"/>
              <a:tblGrid>
                <a:gridCol w="1236674">
                  <a:extLst>
                    <a:ext uri="{9D8B030D-6E8A-4147-A177-3AD203B41FA5}">
                      <a16:colId xmlns:a16="http://schemas.microsoft.com/office/drawing/2014/main" val="525883757"/>
                    </a:ext>
                  </a:extLst>
                </a:gridCol>
                <a:gridCol w="1592495">
                  <a:extLst>
                    <a:ext uri="{9D8B030D-6E8A-4147-A177-3AD203B41FA5}">
                      <a16:colId xmlns:a16="http://schemas.microsoft.com/office/drawing/2014/main" val="3304941496"/>
                    </a:ext>
                  </a:extLst>
                </a:gridCol>
                <a:gridCol w="3350982">
                  <a:extLst>
                    <a:ext uri="{9D8B030D-6E8A-4147-A177-3AD203B41FA5}">
                      <a16:colId xmlns:a16="http://schemas.microsoft.com/office/drawing/2014/main" val="1741782755"/>
                    </a:ext>
                  </a:extLst>
                </a:gridCol>
              </a:tblGrid>
              <a:tr h="329786">
                <a:tc>
                  <a:txBody>
                    <a:bodyPr/>
                    <a:lstStyle>
                      <a:lvl1pPr marL="0" algn="l" defTabSz="932742" rtl="0" eaLnBrk="1" latinLnBrk="0" hangingPunct="1">
                        <a:defRPr sz="1800" kern="1200">
                          <a:solidFill>
                            <a:schemeClr val="dk1"/>
                          </a:solidFill>
                          <a:latin typeface="Calibri" panose="020F0502020204030204"/>
                        </a:defRPr>
                      </a:lvl1pPr>
                      <a:lvl2pPr marL="466371" algn="l" defTabSz="932742" rtl="0" eaLnBrk="1" latinLnBrk="0" hangingPunct="1">
                        <a:defRPr sz="1800" kern="1200">
                          <a:solidFill>
                            <a:schemeClr val="dk1"/>
                          </a:solidFill>
                          <a:latin typeface="Calibri" panose="020F0502020204030204"/>
                        </a:defRPr>
                      </a:lvl2pPr>
                      <a:lvl3pPr marL="932742" algn="l" defTabSz="932742" rtl="0" eaLnBrk="1" latinLnBrk="0" hangingPunct="1">
                        <a:defRPr sz="1800" kern="1200">
                          <a:solidFill>
                            <a:schemeClr val="dk1"/>
                          </a:solidFill>
                          <a:latin typeface="Calibri" panose="020F0502020204030204"/>
                        </a:defRPr>
                      </a:lvl3pPr>
                      <a:lvl4pPr marL="1399113" algn="l" defTabSz="932742" rtl="0" eaLnBrk="1" latinLnBrk="0" hangingPunct="1">
                        <a:defRPr sz="1800" kern="1200">
                          <a:solidFill>
                            <a:schemeClr val="dk1"/>
                          </a:solidFill>
                          <a:latin typeface="Calibri" panose="020F0502020204030204"/>
                        </a:defRPr>
                      </a:lvl4pPr>
                      <a:lvl5pPr marL="1865484" algn="l" defTabSz="932742" rtl="0" eaLnBrk="1" latinLnBrk="0" hangingPunct="1">
                        <a:defRPr sz="1800" kern="1200">
                          <a:solidFill>
                            <a:schemeClr val="dk1"/>
                          </a:solidFill>
                          <a:latin typeface="Calibri" panose="020F0502020204030204"/>
                        </a:defRPr>
                      </a:lvl5pPr>
                      <a:lvl6pPr marL="2331856" algn="l" defTabSz="932742" rtl="0" eaLnBrk="1" latinLnBrk="0" hangingPunct="1">
                        <a:defRPr sz="1800" kern="1200">
                          <a:solidFill>
                            <a:schemeClr val="dk1"/>
                          </a:solidFill>
                          <a:latin typeface="Calibri" panose="020F0502020204030204"/>
                        </a:defRPr>
                      </a:lvl6pPr>
                      <a:lvl7pPr marL="2798226" algn="l" defTabSz="932742" rtl="0" eaLnBrk="1" latinLnBrk="0" hangingPunct="1">
                        <a:defRPr sz="1800" kern="1200">
                          <a:solidFill>
                            <a:schemeClr val="dk1"/>
                          </a:solidFill>
                          <a:latin typeface="Calibri" panose="020F0502020204030204"/>
                        </a:defRPr>
                      </a:lvl7pPr>
                      <a:lvl8pPr marL="3264597" algn="l" defTabSz="932742" rtl="0" eaLnBrk="1" latinLnBrk="0" hangingPunct="1">
                        <a:defRPr sz="1800" kern="1200">
                          <a:solidFill>
                            <a:schemeClr val="dk1"/>
                          </a:solidFill>
                          <a:latin typeface="Calibri" panose="020F0502020204030204"/>
                        </a:defRPr>
                      </a:lvl8pPr>
                      <a:lvl9pPr marL="3730969" algn="l" defTabSz="932742" rtl="0" eaLnBrk="1" latinLnBrk="0" hangingPunct="1">
                        <a:defRPr sz="1800" kern="1200">
                          <a:solidFill>
                            <a:schemeClr val="dk1"/>
                          </a:solidFill>
                          <a:latin typeface="Calibri" panose="020F0502020204030204"/>
                        </a:defRPr>
                      </a:lvl9pPr>
                    </a:lstStyle>
                    <a:p>
                      <a:pPr algn="ctr" fontAlgn="base"/>
                      <a:r>
                        <a:rPr lang="en-US" sz="1600" b="1">
                          <a:solidFill>
                            <a:srgbClr val="FFFFFF"/>
                          </a:solidFill>
                          <a:effectLst/>
                          <a:highlight>
                            <a:srgbClr val="4472C4"/>
                          </a:highlight>
                          <a:latin typeface="Segoe UI"/>
                        </a:rPr>
                        <a:t>Date</a:t>
                      </a:r>
                      <a:endParaRPr lang="en-US" sz="1600">
                        <a:effectLst/>
                        <a:latin typeface="Segoe UI"/>
                      </a:endParaRPr>
                    </a:p>
                  </a:txBody>
                  <a:tcPr marL="65923" marR="65923" marT="32957" marB="32957"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4472C4"/>
                    </a:solidFill>
                  </a:tcPr>
                </a:tc>
                <a:tc>
                  <a:txBody>
                    <a:bodyPr/>
                    <a:lstStyle>
                      <a:lvl1pPr marL="0" algn="l" defTabSz="932742" rtl="0" eaLnBrk="1" latinLnBrk="0" hangingPunct="1">
                        <a:defRPr sz="1800" kern="1200">
                          <a:solidFill>
                            <a:schemeClr val="dk1"/>
                          </a:solidFill>
                          <a:latin typeface="Calibri" panose="020F0502020204030204"/>
                        </a:defRPr>
                      </a:lvl1pPr>
                      <a:lvl2pPr marL="466371" algn="l" defTabSz="932742" rtl="0" eaLnBrk="1" latinLnBrk="0" hangingPunct="1">
                        <a:defRPr sz="1800" kern="1200">
                          <a:solidFill>
                            <a:schemeClr val="dk1"/>
                          </a:solidFill>
                          <a:latin typeface="Calibri" panose="020F0502020204030204"/>
                        </a:defRPr>
                      </a:lvl2pPr>
                      <a:lvl3pPr marL="932742" algn="l" defTabSz="932742" rtl="0" eaLnBrk="1" latinLnBrk="0" hangingPunct="1">
                        <a:defRPr sz="1800" kern="1200">
                          <a:solidFill>
                            <a:schemeClr val="dk1"/>
                          </a:solidFill>
                          <a:latin typeface="Calibri" panose="020F0502020204030204"/>
                        </a:defRPr>
                      </a:lvl3pPr>
                      <a:lvl4pPr marL="1399113" algn="l" defTabSz="932742" rtl="0" eaLnBrk="1" latinLnBrk="0" hangingPunct="1">
                        <a:defRPr sz="1800" kern="1200">
                          <a:solidFill>
                            <a:schemeClr val="dk1"/>
                          </a:solidFill>
                          <a:latin typeface="Calibri" panose="020F0502020204030204"/>
                        </a:defRPr>
                      </a:lvl4pPr>
                      <a:lvl5pPr marL="1865484" algn="l" defTabSz="932742" rtl="0" eaLnBrk="1" latinLnBrk="0" hangingPunct="1">
                        <a:defRPr sz="1800" kern="1200">
                          <a:solidFill>
                            <a:schemeClr val="dk1"/>
                          </a:solidFill>
                          <a:latin typeface="Calibri" panose="020F0502020204030204"/>
                        </a:defRPr>
                      </a:lvl5pPr>
                      <a:lvl6pPr marL="2331856" algn="l" defTabSz="932742" rtl="0" eaLnBrk="1" latinLnBrk="0" hangingPunct="1">
                        <a:defRPr sz="1800" kern="1200">
                          <a:solidFill>
                            <a:schemeClr val="dk1"/>
                          </a:solidFill>
                          <a:latin typeface="Calibri" panose="020F0502020204030204"/>
                        </a:defRPr>
                      </a:lvl6pPr>
                      <a:lvl7pPr marL="2798226" algn="l" defTabSz="932742" rtl="0" eaLnBrk="1" latinLnBrk="0" hangingPunct="1">
                        <a:defRPr sz="1800" kern="1200">
                          <a:solidFill>
                            <a:schemeClr val="dk1"/>
                          </a:solidFill>
                          <a:latin typeface="Calibri" panose="020F0502020204030204"/>
                        </a:defRPr>
                      </a:lvl7pPr>
                      <a:lvl8pPr marL="3264597" algn="l" defTabSz="932742" rtl="0" eaLnBrk="1" latinLnBrk="0" hangingPunct="1">
                        <a:defRPr sz="1800" kern="1200">
                          <a:solidFill>
                            <a:schemeClr val="dk1"/>
                          </a:solidFill>
                          <a:latin typeface="Calibri" panose="020F0502020204030204"/>
                        </a:defRPr>
                      </a:lvl8pPr>
                      <a:lvl9pPr marL="3730969" algn="l" defTabSz="932742" rtl="0" eaLnBrk="1" latinLnBrk="0" hangingPunct="1">
                        <a:defRPr sz="1800" kern="1200">
                          <a:solidFill>
                            <a:schemeClr val="dk1"/>
                          </a:solidFill>
                          <a:latin typeface="Calibri" panose="020F0502020204030204"/>
                        </a:defRPr>
                      </a:lvl9pPr>
                    </a:lstStyle>
                    <a:p>
                      <a:pPr algn="ctr" fontAlgn="base"/>
                      <a:r>
                        <a:rPr lang="en-US" sz="1600" b="1">
                          <a:solidFill>
                            <a:srgbClr val="FFFFFF"/>
                          </a:solidFill>
                          <a:effectLst/>
                          <a:highlight>
                            <a:srgbClr val="4472C4"/>
                          </a:highlight>
                          <a:latin typeface="Segoe UI"/>
                        </a:rPr>
                        <a:t>Presenter</a:t>
                      </a:r>
                      <a:endParaRPr lang="en-US" sz="1600">
                        <a:effectLst/>
                        <a:latin typeface="Segoe UI"/>
                      </a:endParaRPr>
                    </a:p>
                  </a:txBody>
                  <a:tcPr marL="65923" marR="65923" marT="32957" marB="32957"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4472C4"/>
                    </a:solidFill>
                  </a:tcPr>
                </a:tc>
                <a:tc>
                  <a:txBody>
                    <a:bodyPr/>
                    <a:lstStyle>
                      <a:lvl1pPr marL="0" algn="l" defTabSz="932742" rtl="0" eaLnBrk="1" latinLnBrk="0" hangingPunct="1">
                        <a:defRPr sz="1800" kern="1200">
                          <a:solidFill>
                            <a:schemeClr val="dk1"/>
                          </a:solidFill>
                          <a:latin typeface="Calibri" panose="020F0502020204030204"/>
                        </a:defRPr>
                      </a:lvl1pPr>
                      <a:lvl2pPr marL="466371" algn="l" defTabSz="932742" rtl="0" eaLnBrk="1" latinLnBrk="0" hangingPunct="1">
                        <a:defRPr sz="1800" kern="1200">
                          <a:solidFill>
                            <a:schemeClr val="dk1"/>
                          </a:solidFill>
                          <a:latin typeface="Calibri" panose="020F0502020204030204"/>
                        </a:defRPr>
                      </a:lvl2pPr>
                      <a:lvl3pPr marL="932742" algn="l" defTabSz="932742" rtl="0" eaLnBrk="1" latinLnBrk="0" hangingPunct="1">
                        <a:defRPr sz="1800" kern="1200">
                          <a:solidFill>
                            <a:schemeClr val="dk1"/>
                          </a:solidFill>
                          <a:latin typeface="Calibri" panose="020F0502020204030204"/>
                        </a:defRPr>
                      </a:lvl3pPr>
                      <a:lvl4pPr marL="1399113" algn="l" defTabSz="932742" rtl="0" eaLnBrk="1" latinLnBrk="0" hangingPunct="1">
                        <a:defRPr sz="1800" kern="1200">
                          <a:solidFill>
                            <a:schemeClr val="dk1"/>
                          </a:solidFill>
                          <a:latin typeface="Calibri" panose="020F0502020204030204"/>
                        </a:defRPr>
                      </a:lvl4pPr>
                      <a:lvl5pPr marL="1865484" algn="l" defTabSz="932742" rtl="0" eaLnBrk="1" latinLnBrk="0" hangingPunct="1">
                        <a:defRPr sz="1800" kern="1200">
                          <a:solidFill>
                            <a:schemeClr val="dk1"/>
                          </a:solidFill>
                          <a:latin typeface="Calibri" panose="020F0502020204030204"/>
                        </a:defRPr>
                      </a:lvl5pPr>
                      <a:lvl6pPr marL="2331856" algn="l" defTabSz="932742" rtl="0" eaLnBrk="1" latinLnBrk="0" hangingPunct="1">
                        <a:defRPr sz="1800" kern="1200">
                          <a:solidFill>
                            <a:schemeClr val="dk1"/>
                          </a:solidFill>
                          <a:latin typeface="Calibri" panose="020F0502020204030204"/>
                        </a:defRPr>
                      </a:lvl6pPr>
                      <a:lvl7pPr marL="2798226" algn="l" defTabSz="932742" rtl="0" eaLnBrk="1" latinLnBrk="0" hangingPunct="1">
                        <a:defRPr sz="1800" kern="1200">
                          <a:solidFill>
                            <a:schemeClr val="dk1"/>
                          </a:solidFill>
                          <a:latin typeface="Calibri" panose="020F0502020204030204"/>
                        </a:defRPr>
                      </a:lvl7pPr>
                      <a:lvl8pPr marL="3264597" algn="l" defTabSz="932742" rtl="0" eaLnBrk="1" latinLnBrk="0" hangingPunct="1">
                        <a:defRPr sz="1800" kern="1200">
                          <a:solidFill>
                            <a:schemeClr val="dk1"/>
                          </a:solidFill>
                          <a:latin typeface="Calibri" panose="020F0502020204030204"/>
                        </a:defRPr>
                      </a:lvl8pPr>
                      <a:lvl9pPr marL="3730969" algn="l" defTabSz="932742" rtl="0" eaLnBrk="1" latinLnBrk="0" hangingPunct="1">
                        <a:defRPr sz="1800" kern="1200">
                          <a:solidFill>
                            <a:schemeClr val="dk1"/>
                          </a:solidFill>
                          <a:latin typeface="Calibri" panose="020F0502020204030204"/>
                        </a:defRPr>
                      </a:lvl9pPr>
                    </a:lstStyle>
                    <a:p>
                      <a:pPr algn="ctr" fontAlgn="base"/>
                      <a:r>
                        <a:rPr lang="en-US" sz="1600" b="1">
                          <a:solidFill>
                            <a:srgbClr val="FFFFFF"/>
                          </a:solidFill>
                          <a:effectLst/>
                          <a:highlight>
                            <a:srgbClr val="4472C4"/>
                          </a:highlight>
                          <a:latin typeface="Segoe UI"/>
                        </a:rPr>
                        <a:t>Topic</a:t>
                      </a:r>
                      <a:endParaRPr lang="en-US" sz="1600">
                        <a:effectLst/>
                        <a:latin typeface="Segoe UI"/>
                      </a:endParaRPr>
                    </a:p>
                  </a:txBody>
                  <a:tcPr marL="65923" marR="65923" marT="32957" marB="32957"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1872013037"/>
                  </a:ext>
                </a:extLst>
              </a:tr>
              <a:tr h="297335">
                <a:tc>
                  <a:txBody>
                    <a:bodyPr/>
                    <a:lstStyle/>
                    <a:p>
                      <a:pPr lvl="0" algn="l">
                        <a:buNone/>
                      </a:pPr>
                      <a:r>
                        <a:rPr lang="en-US" sz="1400">
                          <a:effectLst/>
                          <a:highlight>
                            <a:srgbClr val="E9EBF5"/>
                          </a:highlight>
                          <a:latin typeface="+mn-lt"/>
                        </a:rPr>
                        <a:t>JAN 29 </a:t>
                      </a:r>
                    </a:p>
                  </a:txBody>
                  <a:tcPr marL="65922" marR="65922" marT="32957" marB="32957" anchor="ctr">
                    <a:lnL w="9524">
                      <a:solidFill>
                        <a:srgbClr val="FFFFFF"/>
                      </a:solidFill>
                    </a:lnL>
                    <a:lnR w="9524" cap="flat" cmpd="sng" algn="ctr">
                      <a:solidFill>
                        <a:srgbClr val="FFFFFF"/>
                      </a:solidFill>
                      <a:prstDash val="solid"/>
                      <a:round/>
                      <a:headEnd type="none" w="med" len="med"/>
                      <a:tailEnd type="none" w="med" len="med"/>
                    </a:lnR>
                    <a:lnT w="17002" cap="flat" cmpd="sng" algn="ctr">
                      <a:solidFill>
                        <a:srgbClr val="FFFFFF"/>
                      </a:solidFill>
                      <a:prstDash val="solid"/>
                      <a:round/>
                      <a:headEnd type="none" w="med" len="med"/>
                      <a:tailEnd type="none" w="med" len="med"/>
                    </a:lnT>
                    <a:lnB w="17001" cap="flat" cmpd="sng" algn="ctr">
                      <a:solidFill>
                        <a:srgbClr val="FFFFFF"/>
                      </a:solidFill>
                      <a:prstDash val="solid"/>
                      <a:round/>
                      <a:headEnd type="none" w="med" len="med"/>
                      <a:tailEnd type="none" w="med" len="med"/>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noProof="0">
                          <a:solidFill>
                            <a:srgbClr val="1A1A1A"/>
                          </a:solidFill>
                          <a:effectLst/>
                          <a:highlight>
                            <a:srgbClr val="E9EBF5"/>
                          </a:highlight>
                          <a:latin typeface="+mn-lt"/>
                        </a:rPr>
                        <a:t>Wes Preston</a:t>
                      </a:r>
                    </a:p>
                  </a:txBody>
                  <a:tcPr marL="65922" marR="65922" marT="32957" marB="32957" anchor="ctr">
                    <a:lnL w="9524" cap="flat" cmpd="sng" algn="ctr">
                      <a:solidFill>
                        <a:srgbClr val="FFFFFF"/>
                      </a:solidFill>
                      <a:prstDash val="solid"/>
                      <a:round/>
                      <a:headEnd type="none" w="med" len="med"/>
                      <a:tailEnd type="none" w="med" len="med"/>
                    </a:lnL>
                    <a:lnR w="9524" cap="flat" cmpd="sng" algn="ctr">
                      <a:solidFill>
                        <a:srgbClr val="FFFFFF"/>
                      </a:solidFill>
                      <a:prstDash val="solid"/>
                      <a:round/>
                      <a:headEnd type="none" w="med" len="med"/>
                      <a:tailEnd type="none" w="med" len="med"/>
                    </a:lnR>
                    <a:lnT w="17002" cap="flat" cmpd="sng" algn="ctr">
                      <a:solidFill>
                        <a:srgbClr val="FFFFFF"/>
                      </a:solidFill>
                      <a:prstDash val="solid"/>
                      <a:round/>
                      <a:headEnd type="none" w="med" len="med"/>
                      <a:tailEnd type="none" w="med" len="med"/>
                    </a:lnT>
                    <a:lnB w="17001" cap="flat" cmpd="sng" algn="ctr">
                      <a:solidFill>
                        <a:srgbClr val="FFFFFF"/>
                      </a:solidFill>
                      <a:prstDash val="solid"/>
                      <a:round/>
                      <a:headEnd type="none" w="med" len="med"/>
                      <a:tailEnd type="none" w="med" len="med"/>
                    </a:lnB>
                    <a:lnTlToBr w="0">
                      <a:noFill/>
                    </a:lnTlToBr>
                    <a:lnBlToTr w="0">
                      <a:noFill/>
                    </a:lnBlToTr>
                    <a:solidFill>
                      <a:srgbClr val="E9EBF5"/>
                    </a:solidFill>
                  </a:tcPr>
                </a:tc>
                <a:tc>
                  <a:txBody>
                    <a:bodyPr/>
                    <a:lstStyle/>
                    <a:p>
                      <a:pPr lvl="0" algn="l">
                        <a:buNone/>
                      </a:pPr>
                      <a:r>
                        <a:rPr lang="en-US" sz="1400">
                          <a:latin typeface="+mn-lt"/>
                        </a:rPr>
                        <a:t>Finding and Managing Sponsors</a:t>
                      </a:r>
                    </a:p>
                  </a:txBody>
                  <a:tcPr marL="65922" marR="65922" marT="32957" marB="32957" anchor="ctr">
                    <a:lnL w="9524" cap="flat" cmpd="sng" algn="ctr">
                      <a:solidFill>
                        <a:srgbClr val="FFFFFF"/>
                      </a:solidFill>
                      <a:prstDash val="solid"/>
                      <a:round/>
                      <a:headEnd type="none" w="med" len="med"/>
                      <a:tailEnd type="none" w="med" len="med"/>
                    </a:lnL>
                    <a:lnR w="9524">
                      <a:solidFill>
                        <a:srgbClr val="FFFFFF"/>
                      </a:solidFill>
                    </a:lnR>
                    <a:lnT w="17002" cap="flat" cmpd="sng" algn="ctr">
                      <a:solidFill>
                        <a:srgbClr val="FFFFFF"/>
                      </a:solidFill>
                      <a:prstDash val="solid"/>
                      <a:round/>
                      <a:headEnd type="none" w="med" len="med"/>
                      <a:tailEnd type="none" w="med" len="med"/>
                    </a:lnT>
                    <a:lnB w="17001" cap="flat" cmpd="sng" algn="ctr">
                      <a:solidFill>
                        <a:srgbClr val="FFFFFF"/>
                      </a:solidFill>
                      <a:prstDash val="solid"/>
                      <a:round/>
                      <a:headEnd type="none" w="med" len="med"/>
                      <a:tailEnd type="none" w="med" len="med"/>
                    </a:lnB>
                    <a:lnTlToBr w="0">
                      <a:noFill/>
                    </a:lnTlToBr>
                    <a:lnBlToTr w="0">
                      <a:noFill/>
                    </a:lnBlToTr>
                    <a:solidFill>
                      <a:srgbClr val="E9EBF5"/>
                    </a:solidFill>
                  </a:tcPr>
                </a:tc>
                <a:extLst>
                  <a:ext uri="{0D108BD9-81ED-4DB2-BD59-A6C34878D82A}">
                    <a16:rowId xmlns:a16="http://schemas.microsoft.com/office/drawing/2014/main" val="1726588338"/>
                  </a:ext>
                </a:extLst>
              </a:tr>
              <a:tr h="463508">
                <a:tc>
                  <a:txBody>
                    <a:bodyPr/>
                    <a:lstStyle/>
                    <a:p>
                      <a:pPr lvl="0" algn="l">
                        <a:buNone/>
                      </a:pPr>
                      <a:r>
                        <a:rPr lang="en-US" sz="1400">
                          <a:effectLst/>
                          <a:highlight>
                            <a:srgbClr val="E9EBF5"/>
                          </a:highlight>
                          <a:latin typeface="+mn-lt"/>
                        </a:rPr>
                        <a:t>FEB 26</a:t>
                      </a:r>
                      <a:endParaRPr lang="en-US" sz="1400"/>
                    </a:p>
                  </a:txBody>
                  <a:tcPr marL="65922" marR="65922" marT="32957" marB="32957" anchor="ctr">
                    <a:lnL w="9524">
                      <a:solidFill>
                        <a:srgbClr val="FFFFFF"/>
                      </a:solidFill>
                    </a:lnL>
                    <a:lnR w="9524">
                      <a:solidFill>
                        <a:srgbClr val="FFFFFF"/>
                      </a:solidFill>
                    </a:lnR>
                    <a:lnT w="17001"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mn-lt"/>
                        </a:rPr>
                        <a:t>Tom &amp; Heather</a:t>
                      </a:r>
                      <a:endParaRPr lang="en-US" sz="1400"/>
                    </a:p>
                  </a:txBody>
                  <a:tcPr marL="65922" marR="65922" marT="32957" marB="32957" anchor="ctr">
                    <a:lnL w="9524">
                      <a:solidFill>
                        <a:srgbClr val="FFFFFF"/>
                      </a:solidFill>
                    </a:lnL>
                    <a:lnR w="9524">
                      <a:solidFill>
                        <a:srgbClr val="FFFFFF"/>
                      </a:solidFill>
                    </a:lnR>
                    <a:lnT w="17001"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noProof="0">
                          <a:solidFill>
                            <a:srgbClr val="1A1A1A"/>
                          </a:solidFill>
                          <a:effectLst/>
                          <a:latin typeface="+mn-lt"/>
                        </a:rPr>
                        <a:t>Community Days, MTC User Groups &amp; AMC</a:t>
                      </a:r>
                    </a:p>
                  </a:txBody>
                  <a:tcPr marL="65922" marR="65922" marT="32957" marB="32957" anchor="ctr">
                    <a:lnL w="9524">
                      <a:solidFill>
                        <a:srgbClr val="FFFFFF"/>
                      </a:solidFill>
                    </a:lnL>
                    <a:lnR w="9524">
                      <a:solidFill>
                        <a:srgbClr val="FFFFFF"/>
                      </a:solidFill>
                    </a:lnR>
                    <a:lnT w="17001"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extLst>
                  <a:ext uri="{0D108BD9-81ED-4DB2-BD59-A6C34878D82A}">
                    <a16:rowId xmlns:a16="http://schemas.microsoft.com/office/drawing/2014/main" val="4017572173"/>
                  </a:ext>
                </a:extLst>
              </a:tr>
              <a:tr h="297335">
                <a:tc>
                  <a:txBody>
                    <a:bodyPr/>
                    <a:lstStyle/>
                    <a:p>
                      <a:pPr lvl="0" algn="l">
                        <a:buNone/>
                      </a:pPr>
                      <a:r>
                        <a:rPr lang="en-US" sz="1400">
                          <a:effectLst/>
                          <a:highlight>
                            <a:srgbClr val="E9EBF5"/>
                          </a:highlight>
                          <a:latin typeface="+mn-lt"/>
                        </a:rPr>
                        <a:t>MAR 26</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marL="0" marR="0" lvl="0" indent="0" algn="l" rtl="0">
                        <a:lnSpc>
                          <a:spcPct val="100000"/>
                        </a:lnSpc>
                        <a:spcBef>
                          <a:spcPts val="0"/>
                        </a:spcBef>
                        <a:spcAft>
                          <a:spcPts val="0"/>
                        </a:spcAft>
                        <a:buClrTx/>
                        <a:buSzTx/>
                        <a:buFontTx/>
                        <a:buNone/>
                      </a:pPr>
                      <a:r>
                        <a:rPr lang="en-US" sz="1400" b="0" i="0" u="none" strike="noStrike" noProof="0">
                          <a:solidFill>
                            <a:srgbClr val="1A1A1A"/>
                          </a:solidFill>
                          <a:effectLst/>
                          <a:highlight>
                            <a:srgbClr val="E9EBF5"/>
                          </a:highlight>
                          <a:latin typeface="+mn-lt"/>
                        </a:rPr>
                        <a:t>NO MEETING</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noProof="0">
                          <a:solidFill>
                            <a:srgbClr val="1A1A1A"/>
                          </a:solidFill>
                          <a:effectLst/>
                          <a:latin typeface="+mn-lt"/>
                        </a:rPr>
                        <a:t>SPRING BREAK</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extLst>
                  <a:ext uri="{0D108BD9-81ED-4DB2-BD59-A6C34878D82A}">
                    <a16:rowId xmlns:a16="http://schemas.microsoft.com/office/drawing/2014/main" val="1880229079"/>
                  </a:ext>
                </a:extLst>
              </a:tr>
              <a:tr h="524493">
                <a:tc>
                  <a:txBody>
                    <a:bodyPr/>
                    <a:lstStyle/>
                    <a:p>
                      <a:pPr lvl="0" algn="l">
                        <a:buNone/>
                      </a:pPr>
                      <a:r>
                        <a:rPr lang="en-US" sz="1400">
                          <a:effectLst/>
                          <a:highlight>
                            <a:srgbClr val="E9EBF5"/>
                          </a:highlight>
                          <a:latin typeface="+mn-lt"/>
                        </a:rPr>
                        <a:t>APR 30</a:t>
                      </a:r>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mn-lt"/>
                        </a:rPr>
                        <a:t>Sharon Weaver</a:t>
                      </a:r>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noProof="0">
                          <a:solidFill>
                            <a:srgbClr val="1A1A1A"/>
                          </a:solidFill>
                          <a:effectLst/>
                          <a:highlight>
                            <a:srgbClr val="E9EBF5"/>
                          </a:highlight>
                          <a:latin typeface="Calibri"/>
                        </a:rPr>
                        <a:t>Run of Show – Day of Event Lessons Learned</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extLst>
                  <a:ext uri="{0D108BD9-81ED-4DB2-BD59-A6C34878D82A}">
                    <a16:rowId xmlns:a16="http://schemas.microsoft.com/office/drawing/2014/main" val="3720665746"/>
                  </a:ext>
                </a:extLst>
              </a:tr>
              <a:tr h="297335">
                <a:tc>
                  <a:txBody>
                    <a:bodyPr/>
                    <a:lstStyle/>
                    <a:p>
                      <a:pPr lvl="0" algn="l">
                        <a:buNone/>
                      </a:pPr>
                      <a:r>
                        <a:rPr lang="en-US" sz="1400">
                          <a:effectLst/>
                          <a:highlight>
                            <a:srgbClr val="E9EBF5"/>
                          </a:highlight>
                          <a:latin typeface="+mn-lt"/>
                        </a:rPr>
                        <a:t>MAY 28</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Calibri"/>
                        </a:rPr>
                        <a:t>TBD</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noProof="0">
                          <a:solidFill>
                            <a:srgbClr val="1A1A1A"/>
                          </a:solidFill>
                          <a:effectLst/>
                          <a:highlight>
                            <a:srgbClr val="E9EBF5"/>
                          </a:highlight>
                          <a:latin typeface="Calibri"/>
                        </a:rPr>
                        <a:t>Event &amp; Committee Planning</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extLst>
                  <a:ext uri="{0D108BD9-81ED-4DB2-BD59-A6C34878D82A}">
                    <a16:rowId xmlns:a16="http://schemas.microsoft.com/office/drawing/2014/main" val="1527753014"/>
                  </a:ext>
                </a:extLst>
              </a:tr>
              <a:tr h="297335">
                <a:tc>
                  <a:txBody>
                    <a:bodyPr/>
                    <a:lstStyle/>
                    <a:p>
                      <a:pPr lvl="0" algn="l">
                        <a:buNone/>
                      </a:pPr>
                      <a:r>
                        <a:rPr lang="en-US" sz="1400">
                          <a:effectLst/>
                          <a:highlight>
                            <a:srgbClr val="E9EBF5"/>
                          </a:highlight>
                          <a:latin typeface="+mn-lt"/>
                        </a:rPr>
                        <a:t>JUN 25</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Calibri"/>
                        </a:rPr>
                        <a:t>TBD</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noProof="0">
                          <a:solidFill>
                            <a:srgbClr val="1A1A1A"/>
                          </a:solidFill>
                          <a:effectLst/>
                          <a:highlight>
                            <a:srgbClr val="E9EBF5"/>
                          </a:highlight>
                          <a:latin typeface="Calibri"/>
                        </a:rPr>
                        <a:t>How to find and select speakers</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extLst>
                  <a:ext uri="{0D108BD9-81ED-4DB2-BD59-A6C34878D82A}">
                    <a16:rowId xmlns:a16="http://schemas.microsoft.com/office/drawing/2014/main" val="452561288"/>
                  </a:ext>
                </a:extLst>
              </a:tr>
              <a:tr h="297335">
                <a:tc>
                  <a:txBody>
                    <a:bodyPr/>
                    <a:lstStyle/>
                    <a:p>
                      <a:pPr lvl="0" algn="l">
                        <a:buNone/>
                      </a:pPr>
                      <a:r>
                        <a:rPr lang="en-US" sz="1400">
                          <a:effectLst/>
                          <a:highlight>
                            <a:srgbClr val="E9EBF5"/>
                          </a:highlight>
                          <a:latin typeface="+mn-lt"/>
                        </a:rPr>
                        <a:t>JUL 30</a:t>
                      </a:r>
                      <a:endParaRPr lang="en-US" sz="16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Calibri"/>
                        </a:rPr>
                        <a:t>TBD</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Calibri"/>
                        </a:rPr>
                        <a:t>FOOD! Meals, Snacks, and Beverages</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extLst>
                  <a:ext uri="{0D108BD9-81ED-4DB2-BD59-A6C34878D82A}">
                    <a16:rowId xmlns:a16="http://schemas.microsoft.com/office/drawing/2014/main" val="1527315065"/>
                  </a:ext>
                </a:extLst>
              </a:tr>
              <a:tr h="297335">
                <a:tc>
                  <a:txBody>
                    <a:bodyPr/>
                    <a:lstStyle/>
                    <a:p>
                      <a:pPr lvl="0" algn="l">
                        <a:buNone/>
                      </a:pPr>
                      <a:r>
                        <a:rPr lang="en-US" sz="1400">
                          <a:effectLst/>
                          <a:highlight>
                            <a:srgbClr val="E9EBF5"/>
                          </a:highlight>
                          <a:latin typeface="+mn-lt"/>
                        </a:rPr>
                        <a:t>AUG 27</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buNone/>
                      </a:pPr>
                      <a:r>
                        <a:rPr lang="en-US" sz="1400">
                          <a:effectLst/>
                          <a:highlight>
                            <a:srgbClr val="E9EBF5"/>
                          </a:highlight>
                          <a:latin typeface="+mn-lt"/>
                        </a:rPr>
                        <a:t>NO MEETING</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buNone/>
                      </a:pPr>
                      <a:r>
                        <a:rPr lang="en-US" sz="1400">
                          <a:effectLst/>
                          <a:latin typeface="+mn-lt"/>
                        </a:rPr>
                        <a:t>SUMMER BREAK</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extLst>
                  <a:ext uri="{0D108BD9-81ED-4DB2-BD59-A6C34878D82A}">
                    <a16:rowId xmlns:a16="http://schemas.microsoft.com/office/drawing/2014/main" val="2170960322"/>
                  </a:ext>
                </a:extLst>
              </a:tr>
              <a:tr h="524493">
                <a:tc>
                  <a:txBody>
                    <a:bodyPr/>
                    <a:lstStyle/>
                    <a:p>
                      <a:pPr lvl="0" algn="l">
                        <a:buNone/>
                      </a:pPr>
                      <a:r>
                        <a:rPr lang="en-US" sz="1400">
                          <a:effectLst/>
                          <a:highlight>
                            <a:srgbClr val="E9EBF5"/>
                          </a:highlight>
                          <a:latin typeface="+mn-lt"/>
                        </a:rPr>
                        <a:t>SEP 24</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Calibri"/>
                        </a:rPr>
                        <a:t>TBD</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Calibri"/>
                        </a:rPr>
                        <a:t>Event branding – Graphics &amp; Image tips</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9524">
                      <a:solidFill>
                        <a:srgbClr val="FFFFFF"/>
                      </a:solidFill>
                    </a:lnB>
                    <a:lnTlToBr w="0">
                      <a:noFill/>
                    </a:lnTlToBr>
                    <a:lnBlToTr w="0">
                      <a:noFill/>
                    </a:lnBlToTr>
                    <a:solidFill>
                      <a:srgbClr val="E9EBF5"/>
                    </a:solidFill>
                  </a:tcPr>
                </a:tc>
                <a:extLst>
                  <a:ext uri="{0D108BD9-81ED-4DB2-BD59-A6C34878D82A}">
                    <a16:rowId xmlns:a16="http://schemas.microsoft.com/office/drawing/2014/main" val="406746555"/>
                  </a:ext>
                </a:extLst>
              </a:tr>
              <a:tr h="524493">
                <a:tc>
                  <a:txBody>
                    <a:bodyPr/>
                    <a:lstStyle/>
                    <a:p>
                      <a:pPr lvl="0" algn="l">
                        <a:buNone/>
                      </a:pPr>
                      <a:r>
                        <a:rPr lang="en-US" sz="1400">
                          <a:effectLst/>
                          <a:highlight>
                            <a:srgbClr val="E9EBF5"/>
                          </a:highlight>
                          <a:latin typeface="+mn-lt"/>
                        </a:rPr>
                        <a:t>OCT 29</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17000">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Calibri"/>
                        </a:rPr>
                        <a:t>TBD</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17000">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Calibri"/>
                        </a:rPr>
                        <a:t>Filling seats! How to market your event.</a:t>
                      </a:r>
                      <a:endParaRPr lang="en-US" sz="1400"/>
                    </a:p>
                  </a:txBody>
                  <a:tcPr marL="65922" marR="65922" marT="32957" marB="32957" anchor="ctr">
                    <a:lnL w="9524">
                      <a:solidFill>
                        <a:srgbClr val="FFFFFF"/>
                      </a:solidFill>
                    </a:lnL>
                    <a:lnR w="9524">
                      <a:solidFill>
                        <a:srgbClr val="FFFFFF"/>
                      </a:solidFill>
                    </a:lnR>
                    <a:lnT w="9524" cap="flat" cmpd="sng" algn="ctr">
                      <a:solidFill>
                        <a:srgbClr val="FFFFFF"/>
                      </a:solidFill>
                      <a:prstDash val="solid"/>
                      <a:round/>
                      <a:headEnd type="none" w="med" len="med"/>
                      <a:tailEnd type="none" w="med" len="med"/>
                    </a:lnT>
                    <a:lnB w="17000">
                      <a:solidFill>
                        <a:srgbClr val="FFFFFF"/>
                      </a:solidFill>
                    </a:lnB>
                    <a:lnTlToBr w="0">
                      <a:noFill/>
                    </a:lnTlToBr>
                    <a:lnBlToTr w="0">
                      <a:noFill/>
                    </a:lnBlToTr>
                    <a:solidFill>
                      <a:srgbClr val="E9EBF5"/>
                    </a:solidFill>
                  </a:tcPr>
                </a:tc>
                <a:extLst>
                  <a:ext uri="{0D108BD9-81ED-4DB2-BD59-A6C34878D82A}">
                    <a16:rowId xmlns:a16="http://schemas.microsoft.com/office/drawing/2014/main" val="1106827043"/>
                  </a:ext>
                </a:extLst>
              </a:tr>
              <a:tr h="370971">
                <a:tc>
                  <a:txBody>
                    <a:bodyPr/>
                    <a:lstStyle/>
                    <a:p>
                      <a:pPr lvl="0" algn="l">
                        <a:buNone/>
                      </a:pPr>
                      <a:r>
                        <a:rPr lang="en-US" sz="1400">
                          <a:effectLst/>
                          <a:highlight>
                            <a:srgbClr val="E9EBF5"/>
                          </a:highlight>
                          <a:latin typeface="+mn-lt"/>
                        </a:rPr>
                        <a:t>NOV 26</a:t>
                      </a:r>
                      <a:endParaRPr lang="en-US" sz="1400"/>
                    </a:p>
                  </a:txBody>
                  <a:tcPr marL="65922" marR="65922" marT="32957" marB="32957" anchor="ctr">
                    <a:lnL w="9524">
                      <a:solidFill>
                        <a:srgbClr val="FFFFFF"/>
                      </a:solidFill>
                    </a:lnL>
                    <a:lnR w="9524">
                      <a:solidFill>
                        <a:srgbClr val="FFFFFF"/>
                      </a:solidFill>
                    </a:lnR>
                    <a:lnT w="17000" cap="flat" cmpd="sng" algn="ctr">
                      <a:solidFill>
                        <a:srgbClr val="FFFFFF"/>
                      </a:solidFill>
                      <a:prstDash val="solid"/>
                      <a:round/>
                      <a:headEnd type="none" w="med" len="med"/>
                      <a:tailEnd type="none" w="med" len="med"/>
                    </a:lnT>
                    <a:lnB w="17001">
                      <a:solidFill>
                        <a:srgbClr val="FFFFFF"/>
                      </a:solidFill>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noProof="0">
                          <a:solidFill>
                            <a:srgbClr val="1A1A1A"/>
                          </a:solidFill>
                          <a:effectLst/>
                          <a:highlight>
                            <a:srgbClr val="E9EBF5"/>
                          </a:highlight>
                          <a:latin typeface="+mn-lt"/>
                        </a:rPr>
                        <a:t>NO MEETING</a:t>
                      </a:r>
                      <a:endParaRPr lang="en-US" sz="1600"/>
                    </a:p>
                  </a:txBody>
                  <a:tcPr marL="65922" marR="65922" marT="32957" marB="32957" anchor="ctr">
                    <a:lnL w="9524">
                      <a:solidFill>
                        <a:srgbClr val="FFFFFF"/>
                      </a:solidFill>
                    </a:lnL>
                    <a:lnR w="9524">
                      <a:solidFill>
                        <a:srgbClr val="FFFFFF"/>
                      </a:solidFill>
                    </a:lnR>
                    <a:lnT w="17000" cap="flat" cmpd="sng" algn="ctr">
                      <a:solidFill>
                        <a:srgbClr val="FFFFFF"/>
                      </a:solidFill>
                      <a:prstDash val="solid"/>
                      <a:round/>
                      <a:headEnd type="none" w="med" len="med"/>
                      <a:tailEnd type="none" w="med" len="med"/>
                    </a:lnT>
                    <a:lnB w="17001">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latin typeface="+mn-lt"/>
                        </a:rPr>
                        <a:t>HOLIDAY BREAK</a:t>
                      </a:r>
                      <a:endParaRPr lang="en-US" sz="1400">
                        <a:latin typeface="+mn-lt"/>
                      </a:endParaRPr>
                    </a:p>
                  </a:txBody>
                  <a:tcPr marL="65922" marR="65922" marT="32957" marB="32957" anchor="ctr">
                    <a:lnL w="9524">
                      <a:solidFill>
                        <a:srgbClr val="FFFFFF"/>
                      </a:solidFill>
                    </a:lnL>
                    <a:lnR w="9524">
                      <a:solidFill>
                        <a:srgbClr val="FFFFFF"/>
                      </a:solidFill>
                    </a:lnR>
                    <a:lnT w="17000" cap="flat" cmpd="sng" algn="ctr">
                      <a:solidFill>
                        <a:srgbClr val="FFFFFF"/>
                      </a:solidFill>
                      <a:prstDash val="solid"/>
                      <a:round/>
                      <a:headEnd type="none" w="med" len="med"/>
                      <a:tailEnd type="none" w="med" len="med"/>
                    </a:lnT>
                    <a:lnB w="17001">
                      <a:solidFill>
                        <a:srgbClr val="FFFFFF"/>
                      </a:solidFill>
                    </a:lnB>
                    <a:lnTlToBr w="0">
                      <a:noFill/>
                    </a:lnTlToBr>
                    <a:lnBlToTr w="0">
                      <a:noFill/>
                    </a:lnBlToTr>
                    <a:solidFill>
                      <a:srgbClr val="E9EBF5"/>
                    </a:solidFill>
                  </a:tcPr>
                </a:tc>
                <a:extLst>
                  <a:ext uri="{0D108BD9-81ED-4DB2-BD59-A6C34878D82A}">
                    <a16:rowId xmlns:a16="http://schemas.microsoft.com/office/drawing/2014/main" val="3724962100"/>
                  </a:ext>
                </a:extLst>
              </a:tr>
              <a:tr h="370971">
                <a:tc>
                  <a:txBody>
                    <a:bodyPr/>
                    <a:lstStyle/>
                    <a:p>
                      <a:pPr lvl="0" algn="l">
                        <a:buNone/>
                      </a:pPr>
                      <a:r>
                        <a:rPr lang="en-US" sz="1400">
                          <a:effectLst/>
                          <a:highlight>
                            <a:srgbClr val="E9EBF5"/>
                          </a:highlight>
                          <a:latin typeface="+mn-lt"/>
                        </a:rPr>
                        <a:t>DEC 24</a:t>
                      </a:r>
                      <a:endParaRPr lang="en-US" sz="1600"/>
                    </a:p>
                  </a:txBody>
                  <a:tcPr marL="65922" marR="65922" marT="32957" marB="32957" anchor="ctr">
                    <a:lnL w="9524">
                      <a:solidFill>
                        <a:srgbClr val="FFFFFF"/>
                      </a:solidFill>
                    </a:lnL>
                    <a:lnR w="9524">
                      <a:solidFill>
                        <a:srgbClr val="FFFFFF"/>
                      </a:solidFill>
                    </a:lnR>
                    <a:lnT w="17001" cap="flat" cmpd="sng" algn="ctr">
                      <a:solidFill>
                        <a:srgbClr val="FFFFFF"/>
                      </a:solidFill>
                      <a:prstDash val="solid"/>
                      <a:round/>
                      <a:headEnd type="none" w="med" len="med"/>
                      <a:tailEnd type="none" w="med" len="med"/>
                    </a:lnT>
                    <a:lnB w="17001" cap="flat" cmpd="sng" algn="ctr">
                      <a:solidFill>
                        <a:srgbClr val="FFFFFF"/>
                      </a:solidFill>
                      <a:prstDash val="solid"/>
                      <a:round/>
                      <a:headEnd type="none" w="med" len="med"/>
                      <a:tailEnd type="none" w="med" len="med"/>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noProof="0">
                          <a:solidFill>
                            <a:srgbClr val="1A1A1A"/>
                          </a:solidFill>
                          <a:effectLst/>
                          <a:highlight>
                            <a:srgbClr val="E9EBF5"/>
                          </a:highlight>
                          <a:latin typeface="+mn-lt"/>
                        </a:rPr>
                        <a:t>NO MEETING</a:t>
                      </a:r>
                      <a:endParaRPr lang="en-US" sz="1600"/>
                    </a:p>
                  </a:txBody>
                  <a:tcPr marL="65922" marR="65922" marT="32957" marB="32957" anchor="ctr">
                    <a:lnL w="9524">
                      <a:solidFill>
                        <a:srgbClr val="FFFFFF"/>
                      </a:solidFill>
                    </a:lnL>
                    <a:lnR w="9524">
                      <a:solidFill>
                        <a:srgbClr val="FFFFFF"/>
                      </a:solidFill>
                    </a:lnR>
                    <a:lnT w="17001" cap="flat" cmpd="sng" algn="ctr">
                      <a:solidFill>
                        <a:srgbClr val="FFFFFF"/>
                      </a:solidFill>
                      <a:prstDash val="solid"/>
                      <a:round/>
                      <a:headEnd type="none" w="med" len="med"/>
                      <a:tailEnd type="none" w="med" len="med"/>
                    </a:lnT>
                    <a:lnB w="17001" cap="flat" cmpd="sng" algn="ctr">
                      <a:solidFill>
                        <a:srgbClr val="FFFFFF"/>
                      </a:solidFill>
                      <a:prstDash val="solid"/>
                      <a:round/>
                      <a:headEnd type="none" w="med" len="med"/>
                      <a:tailEnd type="none" w="med" len="med"/>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latin typeface="+mn-lt"/>
                        </a:rPr>
                        <a:t>HOLIDAY BREAK</a:t>
                      </a:r>
                      <a:endParaRPr lang="en-US" sz="1400">
                        <a:latin typeface="+mn-lt"/>
                      </a:endParaRPr>
                    </a:p>
                  </a:txBody>
                  <a:tcPr marL="65922" marR="65922" marT="32957" marB="32957" anchor="ctr">
                    <a:lnL w="9524">
                      <a:solidFill>
                        <a:srgbClr val="FFFFFF"/>
                      </a:solidFill>
                    </a:lnL>
                    <a:lnR w="9524">
                      <a:solidFill>
                        <a:srgbClr val="FFFFFF"/>
                      </a:solidFill>
                    </a:lnR>
                    <a:lnT w="17001" cap="flat" cmpd="sng" algn="ctr">
                      <a:solidFill>
                        <a:srgbClr val="FFFFFF"/>
                      </a:solidFill>
                      <a:prstDash val="solid"/>
                      <a:round/>
                      <a:headEnd type="none" w="med" len="med"/>
                      <a:tailEnd type="none" w="med" len="med"/>
                    </a:lnT>
                    <a:lnB w="17001" cap="flat" cmpd="sng" algn="ctr">
                      <a:solidFill>
                        <a:srgbClr val="FFFFFF"/>
                      </a:solidFill>
                      <a:prstDash val="solid"/>
                      <a:round/>
                      <a:headEnd type="none" w="med" len="med"/>
                      <a:tailEnd type="none" w="med" len="med"/>
                    </a:lnB>
                    <a:lnTlToBr w="0">
                      <a:noFill/>
                    </a:lnTlToBr>
                    <a:lnBlToTr w="0">
                      <a:noFill/>
                    </a:lnBlToTr>
                    <a:solidFill>
                      <a:srgbClr val="E9EBF5"/>
                    </a:solidFill>
                  </a:tcPr>
                </a:tc>
                <a:extLst>
                  <a:ext uri="{0D108BD9-81ED-4DB2-BD59-A6C34878D82A}">
                    <a16:rowId xmlns:a16="http://schemas.microsoft.com/office/drawing/2014/main" val="771013537"/>
                  </a:ext>
                </a:extLst>
              </a:tr>
            </a:tbl>
          </a:graphicData>
        </a:graphic>
      </p:graphicFrame>
      <p:sp>
        <p:nvSpPr>
          <p:cNvPr id="3" name="TextBox 2">
            <a:extLst>
              <a:ext uri="{FF2B5EF4-FFF2-40B4-BE49-F238E27FC236}">
                <a16:creationId xmlns:a16="http://schemas.microsoft.com/office/drawing/2014/main" id="{F710BF93-0645-C8B9-E35A-32D8F021BD55}"/>
              </a:ext>
            </a:extLst>
          </p:cNvPr>
          <p:cNvSpPr txBox="1"/>
          <p:nvPr/>
        </p:nvSpPr>
        <p:spPr>
          <a:xfrm>
            <a:off x="251822" y="3743207"/>
            <a:ext cx="39956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https://forms.office.com/r/G3sP4wTViA</a:t>
            </a:r>
            <a:r>
              <a:rPr lang="en-US"/>
              <a:t> </a:t>
            </a:r>
          </a:p>
        </p:txBody>
      </p:sp>
      <p:pic>
        <p:nvPicPr>
          <p:cNvPr id="5" name="Picture 4" descr="A qr code on a blue background&#10;&#10;AI-generated content may be incorrect.">
            <a:extLst>
              <a:ext uri="{FF2B5EF4-FFF2-40B4-BE49-F238E27FC236}">
                <a16:creationId xmlns:a16="http://schemas.microsoft.com/office/drawing/2014/main" id="{E9AE0952-9900-FBB5-7C32-000881C306F8}"/>
              </a:ext>
            </a:extLst>
          </p:cNvPr>
          <p:cNvPicPr>
            <a:picLocks noChangeAspect="1"/>
          </p:cNvPicPr>
          <p:nvPr/>
        </p:nvPicPr>
        <p:blipFill>
          <a:blip r:embed="rId3"/>
          <a:stretch>
            <a:fillRect/>
          </a:stretch>
        </p:blipFill>
        <p:spPr>
          <a:xfrm>
            <a:off x="844513" y="1290593"/>
            <a:ext cx="2810235" cy="2489979"/>
          </a:xfrm>
          <a:prstGeom prst="rect">
            <a:avLst/>
          </a:prstGeom>
        </p:spPr>
      </p:pic>
      <p:pic>
        <p:nvPicPr>
          <p:cNvPr id="6" name="Picture 5" descr="A black numbers on a white background&#10;&#10;AI-generated content may be incorrect.">
            <a:extLst>
              <a:ext uri="{FF2B5EF4-FFF2-40B4-BE49-F238E27FC236}">
                <a16:creationId xmlns:a16="http://schemas.microsoft.com/office/drawing/2014/main" id="{387C823A-3D58-C037-C932-E81D3D9304CF}"/>
              </a:ext>
            </a:extLst>
          </p:cNvPr>
          <p:cNvPicPr>
            <a:picLocks noChangeAspect="1"/>
          </p:cNvPicPr>
          <p:nvPr/>
        </p:nvPicPr>
        <p:blipFill>
          <a:blip r:embed="rId4"/>
          <a:stretch>
            <a:fillRect/>
          </a:stretch>
        </p:blipFill>
        <p:spPr>
          <a:xfrm>
            <a:off x="6965736" y="567844"/>
            <a:ext cx="3821968" cy="1148862"/>
          </a:xfrm>
          <a:prstGeom prst="rect">
            <a:avLst/>
          </a:prstGeom>
        </p:spPr>
      </p:pic>
      <p:pic>
        <p:nvPicPr>
          <p:cNvPr id="7" name="Picture 6">
            <a:extLst>
              <a:ext uri="{FF2B5EF4-FFF2-40B4-BE49-F238E27FC236}">
                <a16:creationId xmlns:a16="http://schemas.microsoft.com/office/drawing/2014/main" id="{C7E86330-CCB2-3812-A156-6EAC860941EC}"/>
              </a:ext>
            </a:extLst>
          </p:cNvPr>
          <p:cNvPicPr>
            <a:picLocks noChangeAspect="1"/>
          </p:cNvPicPr>
          <p:nvPr/>
        </p:nvPicPr>
        <p:blipFill>
          <a:blip r:embed="rId5"/>
          <a:stretch>
            <a:fillRect/>
          </a:stretch>
        </p:blipFill>
        <p:spPr>
          <a:xfrm>
            <a:off x="232558" y="4232097"/>
            <a:ext cx="5494612" cy="2303967"/>
          </a:xfrm>
          <a:prstGeom prst="rect">
            <a:avLst/>
          </a:prstGeom>
        </p:spPr>
      </p:pic>
    </p:spTree>
    <p:extLst>
      <p:ext uri="{BB962C8B-B14F-4D97-AF65-F5344CB8AC3E}">
        <p14:creationId xmlns:p14="http://schemas.microsoft.com/office/powerpoint/2010/main" val="2102014966"/>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6">
            <a:extLst>
              <a:ext uri="{FF2B5EF4-FFF2-40B4-BE49-F238E27FC236}">
                <a16:creationId xmlns:a16="http://schemas.microsoft.com/office/drawing/2014/main" id="{3FD2B853-E6D8-796D-81C9-D2D251C1DFF0}"/>
              </a:ext>
            </a:extLst>
          </p:cNvPr>
          <p:cNvGrpSpPr/>
          <p:nvPr/>
        </p:nvGrpSpPr>
        <p:grpSpPr>
          <a:xfrm rot="2606061">
            <a:off x="10430919" y="2577757"/>
            <a:ext cx="4752704" cy="6968691"/>
            <a:chOff x="0" y="0"/>
            <a:chExt cx="846645" cy="957632"/>
          </a:xfrm>
        </p:grpSpPr>
        <p:sp>
          <p:nvSpPr>
            <p:cNvPr id="35" name="Freeform 17">
              <a:extLst>
                <a:ext uri="{FF2B5EF4-FFF2-40B4-BE49-F238E27FC236}">
                  <a16:creationId xmlns:a16="http://schemas.microsoft.com/office/drawing/2014/main" id="{C4A1CACE-D766-9210-E3E1-3DF076AF6207}"/>
                </a:ext>
              </a:extLst>
            </p:cNvPr>
            <p:cNvSpPr/>
            <p:nvPr/>
          </p:nvSpPr>
          <p:spPr>
            <a:xfrm>
              <a:off x="0" y="0"/>
              <a:ext cx="846645" cy="957632"/>
            </a:xfrm>
            <a:custGeom>
              <a:avLst/>
              <a:gdLst/>
              <a:ahLst/>
              <a:cxnLst/>
              <a:rect l="l" t="t" r="r" b="b"/>
              <a:pathLst>
                <a:path w="846645" h="957632">
                  <a:moveTo>
                    <a:pt x="0" y="0"/>
                  </a:moveTo>
                  <a:lnTo>
                    <a:pt x="846645" y="0"/>
                  </a:lnTo>
                  <a:lnTo>
                    <a:pt x="846645" y="957632"/>
                  </a:lnTo>
                  <a:lnTo>
                    <a:pt x="0" y="957632"/>
                  </a:lnTo>
                  <a:close/>
                </a:path>
              </a:pathLst>
            </a:custGeom>
            <a:gradFill rotWithShape="1">
              <a:gsLst>
                <a:gs pos="0">
                  <a:srgbClr val="2C7E9C"/>
                </a:gs>
                <a:gs pos="100000">
                  <a:srgbClr val="46B7B2"/>
                </a:gs>
              </a:gsLst>
              <a:lin ang="5400000"/>
            </a:grad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36" name="TextBox 18">
              <a:extLst>
                <a:ext uri="{FF2B5EF4-FFF2-40B4-BE49-F238E27FC236}">
                  <a16:creationId xmlns:a16="http://schemas.microsoft.com/office/drawing/2014/main" id="{E8CEBB5E-3A07-C396-B5AA-CC97BAE0F602}"/>
                </a:ext>
              </a:extLst>
            </p:cNvPr>
            <p:cNvSpPr txBox="1"/>
            <p:nvPr/>
          </p:nvSpPr>
          <p:spPr>
            <a:xfrm>
              <a:off x="0" y="-57150"/>
              <a:ext cx="846645" cy="1014782"/>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31" name="Group 19">
            <a:extLst>
              <a:ext uri="{FF2B5EF4-FFF2-40B4-BE49-F238E27FC236}">
                <a16:creationId xmlns:a16="http://schemas.microsoft.com/office/drawing/2014/main" id="{9CEB3EEC-AC99-A684-CB2F-76B11B9885B5}"/>
              </a:ext>
            </a:extLst>
          </p:cNvPr>
          <p:cNvGrpSpPr/>
          <p:nvPr/>
        </p:nvGrpSpPr>
        <p:grpSpPr>
          <a:xfrm rot="-2782956">
            <a:off x="-97368" y="-886746"/>
            <a:ext cx="4022636" cy="1661119"/>
            <a:chOff x="0" y="0"/>
            <a:chExt cx="1200323" cy="406400"/>
          </a:xfrm>
        </p:grpSpPr>
        <p:sp>
          <p:nvSpPr>
            <p:cNvPr id="32" name="Freeform 20">
              <a:extLst>
                <a:ext uri="{FF2B5EF4-FFF2-40B4-BE49-F238E27FC236}">
                  <a16:creationId xmlns:a16="http://schemas.microsoft.com/office/drawing/2014/main" id="{AE1F9479-F39B-60E1-7D30-5536BA04EDFD}"/>
                </a:ext>
              </a:extLst>
            </p:cNvPr>
            <p:cNvSpPr/>
            <p:nvPr/>
          </p:nvSpPr>
          <p:spPr>
            <a:xfrm>
              <a:off x="0" y="0"/>
              <a:ext cx="1200323" cy="406400"/>
            </a:xfrm>
            <a:custGeom>
              <a:avLst/>
              <a:gdLst/>
              <a:ahLst/>
              <a:cxnLst/>
              <a:rect l="l" t="t" r="r" b="b"/>
              <a:pathLst>
                <a:path w="1200323" h="406400">
                  <a:moveTo>
                    <a:pt x="997123" y="0"/>
                  </a:moveTo>
                  <a:cubicBezTo>
                    <a:pt x="1109347" y="0"/>
                    <a:pt x="1200323" y="90976"/>
                    <a:pt x="1200323" y="203200"/>
                  </a:cubicBezTo>
                  <a:cubicBezTo>
                    <a:pt x="1200323" y="315424"/>
                    <a:pt x="1109347" y="406400"/>
                    <a:pt x="997123" y="406400"/>
                  </a:cubicBezTo>
                  <a:lnTo>
                    <a:pt x="203200" y="406400"/>
                  </a:lnTo>
                  <a:cubicBezTo>
                    <a:pt x="90976" y="406400"/>
                    <a:pt x="0" y="315424"/>
                    <a:pt x="0" y="203200"/>
                  </a:cubicBezTo>
                  <a:cubicBezTo>
                    <a:pt x="0" y="90976"/>
                    <a:pt x="90976" y="0"/>
                    <a:pt x="203200" y="0"/>
                  </a:cubicBezTo>
                  <a:close/>
                </a:path>
              </a:pathLst>
            </a:custGeom>
            <a:gradFill rotWithShape="1">
              <a:gsLst>
                <a:gs pos="0">
                  <a:srgbClr val="2C7E9C"/>
                </a:gs>
                <a:gs pos="100000">
                  <a:srgbClr val="46B7B2"/>
                </a:gs>
              </a:gsLst>
              <a:lin ang="0"/>
            </a:grad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33" name="TextBox 21">
              <a:extLst>
                <a:ext uri="{FF2B5EF4-FFF2-40B4-BE49-F238E27FC236}">
                  <a16:creationId xmlns:a16="http://schemas.microsoft.com/office/drawing/2014/main" id="{6486A538-B68D-93F7-C940-88E008E9FBBE}"/>
                </a:ext>
              </a:extLst>
            </p:cNvPr>
            <p:cNvSpPr txBox="1"/>
            <p:nvPr/>
          </p:nvSpPr>
          <p:spPr>
            <a:xfrm>
              <a:off x="0" y="-57150"/>
              <a:ext cx="1200323" cy="463550"/>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3" name="Freeform 3"/>
          <p:cNvSpPr/>
          <p:nvPr/>
        </p:nvSpPr>
        <p:spPr>
          <a:xfrm rot="18817044">
            <a:off x="-2845251" y="1198108"/>
            <a:ext cx="8077107" cy="2603939"/>
          </a:xfrm>
          <a:custGeom>
            <a:avLst/>
            <a:gdLst/>
            <a:ahLst/>
            <a:cxnLst/>
            <a:rect l="l" t="t" r="r" b="b"/>
            <a:pathLst>
              <a:path w="1025093" h="406400">
                <a:moveTo>
                  <a:pt x="821893" y="0"/>
                </a:moveTo>
                <a:cubicBezTo>
                  <a:pt x="934117" y="0"/>
                  <a:pt x="1025093" y="90976"/>
                  <a:pt x="1025093" y="203200"/>
                </a:cubicBezTo>
                <a:cubicBezTo>
                  <a:pt x="1025093" y="315424"/>
                  <a:pt x="934117" y="406400"/>
                  <a:pt x="821893" y="406400"/>
                </a:cubicBezTo>
                <a:lnTo>
                  <a:pt x="203200" y="406400"/>
                </a:lnTo>
                <a:cubicBezTo>
                  <a:pt x="90976" y="406400"/>
                  <a:pt x="0" y="315424"/>
                  <a:pt x="0" y="203200"/>
                </a:cubicBezTo>
                <a:cubicBezTo>
                  <a:pt x="0" y="90976"/>
                  <a:pt x="90976" y="0"/>
                  <a:pt x="203200" y="0"/>
                </a:cubicBezTo>
                <a:close/>
              </a:path>
            </a:pathLst>
          </a:custGeom>
          <a:solidFill>
            <a:srgbClr val="1E1E1E">
              <a:alpha val="9804"/>
            </a:srgbClr>
          </a:solid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4" name="TextBox 4"/>
          <p:cNvSpPr txBox="1"/>
          <p:nvPr/>
        </p:nvSpPr>
        <p:spPr>
          <a:xfrm rot="18817044">
            <a:off x="-2742207" y="312167"/>
            <a:ext cx="8077107" cy="3652491"/>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ct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p:cNvSpPr/>
          <p:nvPr/>
        </p:nvSpPr>
        <p:spPr>
          <a:xfrm rot="18817044">
            <a:off x="10056574" y="1479485"/>
            <a:ext cx="6211929" cy="1393962"/>
          </a:xfrm>
          <a:custGeom>
            <a:avLst/>
            <a:gdLst/>
            <a:ahLst/>
            <a:cxnLst/>
            <a:rect l="l" t="t" r="r" b="b"/>
            <a:pathLst>
              <a:path w="1811045" h="406400">
                <a:moveTo>
                  <a:pt x="1607845" y="0"/>
                </a:moveTo>
                <a:cubicBezTo>
                  <a:pt x="1720069" y="0"/>
                  <a:pt x="1811045" y="90976"/>
                  <a:pt x="1811045" y="203200"/>
                </a:cubicBezTo>
                <a:cubicBezTo>
                  <a:pt x="1811045" y="315424"/>
                  <a:pt x="1720069" y="406400"/>
                  <a:pt x="1607845" y="406400"/>
                </a:cubicBezTo>
                <a:lnTo>
                  <a:pt x="203200" y="406400"/>
                </a:lnTo>
                <a:cubicBezTo>
                  <a:pt x="90976" y="406400"/>
                  <a:pt x="0" y="315424"/>
                  <a:pt x="0" y="203200"/>
                </a:cubicBezTo>
                <a:cubicBezTo>
                  <a:pt x="0" y="90976"/>
                  <a:pt x="90976" y="0"/>
                  <a:pt x="203200" y="0"/>
                </a:cubicBezTo>
                <a:close/>
              </a:path>
            </a:pathLst>
          </a:custGeom>
          <a:solidFill>
            <a:srgbClr val="1E1E1E">
              <a:alpha val="9804"/>
            </a:srgbClr>
          </a:solid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TextBox 7"/>
          <p:cNvSpPr txBox="1"/>
          <p:nvPr/>
        </p:nvSpPr>
        <p:spPr>
          <a:xfrm rot="18817044">
            <a:off x="10174423" y="1810614"/>
            <a:ext cx="6211929" cy="1589988"/>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ct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nvGrpSpPr>
          <p:cNvPr id="15" name="Group 15"/>
          <p:cNvGrpSpPr/>
          <p:nvPr/>
        </p:nvGrpSpPr>
        <p:grpSpPr>
          <a:xfrm>
            <a:off x="-1481824" y="1994724"/>
            <a:ext cx="5708905" cy="570890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C7E9C"/>
                </a:gs>
                <a:gs pos="100000">
                  <a:srgbClr val="46B7B2"/>
                </a:gs>
              </a:gsLst>
              <a:lin ang="0"/>
            </a:gra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17"/>
            <p:cNvSpPr txBox="1"/>
            <p:nvPr/>
          </p:nvSpPr>
          <p:spPr>
            <a:xfrm>
              <a:off x="76200" y="19050"/>
              <a:ext cx="660400" cy="717550"/>
            </a:xfrm>
            <a:prstGeom prst="rect">
              <a:avLst/>
            </a:prstGeom>
          </p:spPr>
          <p:txBody>
            <a:bodyPr lIns="33867" tIns="33867" rIns="33867" bIns="33867" rtlCol="0" anchor="ctr"/>
            <a:lstStyle/>
            <a:p>
              <a:pPr marL="0" marR="0" lvl="0" indent="0" algn="ctr" defTabSz="609630" rtl="0" eaLnBrk="1" fontAlgn="auto" latinLnBrk="0" hangingPunct="1">
                <a:lnSpc>
                  <a:spcPts val="189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20" name="Freeform 20"/>
          <p:cNvSpPr/>
          <p:nvPr/>
        </p:nvSpPr>
        <p:spPr>
          <a:xfrm>
            <a:off x="9734793" y="4548762"/>
            <a:ext cx="4883546" cy="5160947"/>
          </a:xfrm>
          <a:custGeom>
            <a:avLst/>
            <a:gdLst/>
            <a:ahLst/>
            <a:cxnLst/>
            <a:rect l="l" t="t" r="r" b="b"/>
            <a:pathLst>
              <a:path w="7325319" h="7741420">
                <a:moveTo>
                  <a:pt x="0" y="0"/>
                </a:moveTo>
                <a:lnTo>
                  <a:pt x="7325319" y="0"/>
                </a:lnTo>
                <a:lnTo>
                  <a:pt x="7325319" y="7741420"/>
                </a:lnTo>
                <a:lnTo>
                  <a:pt x="0" y="7741420"/>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a:ln>
                <a:noFill/>
              </a:ln>
              <a:solidFill>
                <a:prstClr val="black"/>
              </a:solidFill>
              <a:effectLst/>
              <a:uLnTx/>
              <a:uFillTx/>
              <a:latin typeface="Calibri"/>
              <a:ea typeface="+mn-ea"/>
              <a:cs typeface="+mn-cs"/>
            </a:endParaRPr>
          </a:p>
        </p:txBody>
      </p:sp>
      <p:sp>
        <p:nvSpPr>
          <p:cNvPr id="21" name="Freeform 21"/>
          <p:cNvSpPr/>
          <p:nvPr/>
        </p:nvSpPr>
        <p:spPr>
          <a:xfrm>
            <a:off x="10562224" y="279592"/>
            <a:ext cx="1379241" cy="336190"/>
          </a:xfrm>
          <a:custGeom>
            <a:avLst/>
            <a:gdLst/>
            <a:ahLst/>
            <a:cxnLst/>
            <a:rect l="l" t="t" r="r" b="b"/>
            <a:pathLst>
              <a:path w="2068862" h="504285">
                <a:moveTo>
                  <a:pt x="0" y="0"/>
                </a:moveTo>
                <a:lnTo>
                  <a:pt x="2068862" y="0"/>
                </a:lnTo>
                <a:lnTo>
                  <a:pt x="2068862" y="504285"/>
                </a:lnTo>
                <a:lnTo>
                  <a:pt x="0" y="50428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a:ln>
                <a:noFill/>
              </a:ln>
              <a:solidFill>
                <a:prstClr val="black"/>
              </a:solidFill>
              <a:effectLst/>
              <a:uLnTx/>
              <a:uFillTx/>
              <a:latin typeface="Calibri"/>
              <a:ea typeface="+mn-ea"/>
              <a:cs typeface="+mn-cs"/>
            </a:endParaRPr>
          </a:p>
        </p:txBody>
      </p:sp>
      <p:sp>
        <p:nvSpPr>
          <p:cNvPr id="26" name="Freeform 27">
            <a:extLst>
              <a:ext uri="{FF2B5EF4-FFF2-40B4-BE49-F238E27FC236}">
                <a16:creationId xmlns:a16="http://schemas.microsoft.com/office/drawing/2014/main" id="{3E5E8368-69DE-8233-75EA-239F99FAA6D8}"/>
              </a:ext>
            </a:extLst>
          </p:cNvPr>
          <p:cNvSpPr/>
          <p:nvPr/>
        </p:nvSpPr>
        <p:spPr>
          <a:xfrm>
            <a:off x="-1198482" y="2278066"/>
            <a:ext cx="5142220" cy="514222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bg1"/>
          </a:solid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CA" sz="1200" b="0" i="0" u="none" strike="noStrike" kern="1200" cap="none" spc="0" normalizeH="0" baseline="0" noProof="0">
              <a:ln>
                <a:noFill/>
              </a:ln>
              <a:solidFill>
                <a:prstClr val="black"/>
              </a:solidFill>
              <a:effectLst/>
              <a:uLnTx/>
              <a:uFillTx/>
              <a:latin typeface="Calibri"/>
              <a:ea typeface="+mn-ea"/>
              <a:cs typeface="+mn-cs"/>
            </a:endParaRPr>
          </a:p>
        </p:txBody>
      </p:sp>
      <p:pic>
        <p:nvPicPr>
          <p:cNvPr id="27" name="Picture 26">
            <a:extLst>
              <a:ext uri="{FF2B5EF4-FFF2-40B4-BE49-F238E27FC236}">
                <a16:creationId xmlns:a16="http://schemas.microsoft.com/office/drawing/2014/main" id="{2E84E779-685D-0BDB-396A-2E43A4C113E4}"/>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rcRect t="5319" b="5319"/>
          <a:stretch/>
        </p:blipFill>
        <p:spPr>
          <a:xfrm>
            <a:off x="-68707" y="2926898"/>
            <a:ext cx="3403562" cy="3566993"/>
          </a:xfrm>
          <a:prstGeom prst="rect">
            <a:avLst/>
          </a:prstGeom>
        </p:spPr>
      </p:pic>
      <p:sp>
        <p:nvSpPr>
          <p:cNvPr id="38" name="Title 1">
            <a:extLst>
              <a:ext uri="{FF2B5EF4-FFF2-40B4-BE49-F238E27FC236}">
                <a16:creationId xmlns:a16="http://schemas.microsoft.com/office/drawing/2014/main" id="{45D2E8B2-44B7-FB15-3566-3068D33981DC}"/>
              </a:ext>
            </a:extLst>
          </p:cNvPr>
          <p:cNvSpPr txBox="1">
            <a:spLocks/>
          </p:cNvSpPr>
          <p:nvPr/>
        </p:nvSpPr>
        <p:spPr>
          <a:xfrm>
            <a:off x="2325417" y="755841"/>
            <a:ext cx="5184001" cy="492443"/>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Text"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600" b="0" i="0" u="none" strike="noStrike" kern="1200" cap="none" spc="-50" normalizeH="0" baseline="0" noProof="0" dirty="0">
                <a:ln w="3175">
                  <a:noFill/>
                </a:ln>
                <a:solidFill>
                  <a:srgbClr val="000000"/>
                </a:solidFill>
                <a:effectLst/>
                <a:uLnTx/>
                <a:uFillTx/>
                <a:latin typeface="Segoe Sans Text"/>
                <a:cs typeface="Segoe Sans Text"/>
              </a:rPr>
              <a:t>L</a:t>
            </a:r>
            <a:r>
              <a:rPr kumimoji="0" lang="en-US" sz="1400" b="0" i="0" u="none" strike="noStrike" kern="1200" cap="none" spc="-50" normalizeH="0" baseline="0" noProof="0" dirty="0">
                <a:ln w="3175">
                  <a:noFill/>
                </a:ln>
                <a:solidFill>
                  <a:srgbClr val="000000"/>
                </a:solidFill>
                <a:effectLst/>
                <a:uLnTx/>
                <a:uFillTx/>
                <a:latin typeface="Segoe Sans Text"/>
                <a:cs typeface="Segoe Sans Text"/>
              </a:rPr>
              <a:t>e</a:t>
            </a:r>
            <a:r>
              <a:rPr kumimoji="0" lang="en-US" sz="1600" b="0" i="0" u="none" strike="noStrike" kern="1200" cap="none" spc="-50" normalizeH="0" baseline="0" noProof="0" dirty="0">
                <a:ln w="3175">
                  <a:noFill/>
                </a:ln>
                <a:solidFill>
                  <a:srgbClr val="000000"/>
                </a:solidFill>
                <a:effectLst/>
                <a:uLnTx/>
                <a:uFillTx/>
                <a:latin typeface="Segoe Sans Text"/>
                <a:cs typeface="Segoe Sans Text"/>
              </a:rPr>
              <a:t>arn from your peers and get updates on the MGCI program.</a:t>
            </a:r>
            <a:endParaRPr lang="en-US" sz="1600" b="0" i="0" u="none" strike="noStrike" kern="1200" cap="none" spc="-50" normalizeH="0" baseline="0" noProof="0" dirty="0">
              <a:ln w="3175">
                <a:noFill/>
              </a:ln>
              <a:solidFill>
                <a:srgbClr val="000000"/>
              </a:solidFill>
              <a:effectLst/>
              <a:uLnTx/>
              <a:uFillTx/>
              <a:latin typeface="Segoe Sans Text"/>
              <a:cs typeface="Segoe Sans Text"/>
            </a:endParaRPr>
          </a:p>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600" b="1" i="0" u="none" strike="noStrike" kern="1200" cap="none" spc="-50" normalizeH="0" baseline="0" noProof="0" dirty="0">
                <a:ln w="3175">
                  <a:noFill/>
                </a:ln>
                <a:solidFill>
                  <a:srgbClr val="000000"/>
                </a:solidFill>
                <a:effectLst/>
                <a:uLnTx/>
                <a:uFillTx/>
                <a:latin typeface="Segoe Sans Text"/>
                <a:cs typeface="Segoe Sans Text"/>
              </a:rPr>
              <a:t>3rd Tuesday of every month at 8:10 AM and 5:10 PM PT.</a:t>
            </a:r>
            <a:endParaRPr lang="en-US" sz="1600" b="1" i="0" u="none" strike="noStrike" kern="1200" cap="none" spc="-50" normalizeH="0" baseline="0" noProof="0" dirty="0">
              <a:ln w="3175">
                <a:noFill/>
              </a:ln>
              <a:solidFill>
                <a:srgbClr val="000000"/>
              </a:solidFill>
              <a:effectLst/>
              <a:uLnTx/>
              <a:uFillTx/>
              <a:latin typeface="Segoe Sans Text"/>
              <a:cs typeface="Segoe Sans Text"/>
            </a:endParaRPr>
          </a:p>
        </p:txBody>
      </p:sp>
      <p:sp>
        <p:nvSpPr>
          <p:cNvPr id="39" name="Title 1">
            <a:extLst>
              <a:ext uri="{FF2B5EF4-FFF2-40B4-BE49-F238E27FC236}">
                <a16:creationId xmlns:a16="http://schemas.microsoft.com/office/drawing/2014/main" id="{27A34A8D-15B5-103F-6269-08F81CE72160}"/>
              </a:ext>
            </a:extLst>
          </p:cNvPr>
          <p:cNvSpPr txBox="1">
            <a:spLocks/>
          </p:cNvSpPr>
          <p:nvPr/>
        </p:nvSpPr>
        <p:spPr>
          <a:xfrm>
            <a:off x="2901563" y="137891"/>
            <a:ext cx="5416723" cy="615553"/>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Text"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50" normalizeH="0" baseline="0" noProof="0">
                <a:ln w="3175">
                  <a:noFill/>
                </a:ln>
                <a:solidFill>
                  <a:srgbClr val="000000"/>
                </a:solidFill>
                <a:effectLst/>
                <a:uLnTx/>
                <a:uFillTx/>
                <a:latin typeface="Segoe Sans Text Semibold"/>
                <a:ea typeface="+mn-ea"/>
                <a:cs typeface="Segoe Sans Text" pitchFamily="2" charset="0"/>
              </a:rPr>
              <a:t>MGCI General Sessions </a:t>
            </a:r>
            <a:endParaRPr kumimoji="0" lang="en-CA" sz="4000" b="0" i="0" u="none" strike="noStrike" kern="1200" cap="none" spc="-50" normalizeH="0" baseline="0" noProof="0">
              <a:ln w="3175">
                <a:noFill/>
              </a:ln>
              <a:solidFill>
                <a:srgbClr val="000000"/>
              </a:solidFill>
              <a:effectLst/>
              <a:uLnTx/>
              <a:uFillTx/>
              <a:latin typeface="Segoe Sans Text Semibold"/>
              <a:ea typeface="+mn-ea"/>
              <a:cs typeface="Segoe Sans Text" pitchFamily="2" charset="0"/>
            </a:endParaRPr>
          </a:p>
        </p:txBody>
      </p:sp>
      <p:sp>
        <p:nvSpPr>
          <p:cNvPr id="40" name="Title 1">
            <a:extLst>
              <a:ext uri="{FF2B5EF4-FFF2-40B4-BE49-F238E27FC236}">
                <a16:creationId xmlns:a16="http://schemas.microsoft.com/office/drawing/2014/main" id="{1CDFDFD9-50AF-9B8B-6E71-097664E00A9E}"/>
              </a:ext>
            </a:extLst>
          </p:cNvPr>
          <p:cNvSpPr txBox="1">
            <a:spLocks/>
          </p:cNvSpPr>
          <p:nvPr/>
        </p:nvSpPr>
        <p:spPr>
          <a:xfrm>
            <a:off x="4221124" y="5902407"/>
            <a:ext cx="4753814" cy="83099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Text"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50" normalizeH="0" baseline="0" noProof="0">
                <a:ln w="3175">
                  <a:noFill/>
                </a:ln>
                <a:solidFill>
                  <a:srgbClr val="000000"/>
                </a:solidFill>
                <a:effectLst/>
                <a:uLnTx/>
                <a:uFillTx/>
                <a:latin typeface="Segoe Sans Text" pitchFamily="2" charset="0"/>
                <a:ea typeface="+mn-ea"/>
                <a:cs typeface="Segoe Sans Text" pitchFamily="2" charset="0"/>
              </a:rPr>
              <a:t>All sessions are also available on-demand via the Microsoft Community Learning YouTube channel:</a:t>
            </a:r>
          </a:p>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50" normalizeH="0" baseline="0" noProof="0">
                <a:ln w="3175">
                  <a:noFill/>
                </a:ln>
                <a:solidFill>
                  <a:srgbClr val="2C7E9C"/>
                </a:solidFill>
                <a:effectLst/>
                <a:uLnTx/>
                <a:uFillTx/>
                <a:latin typeface="Segoe Sans Text" pitchFamily="2" charset="0"/>
                <a:ea typeface="+mn-ea"/>
                <a:cs typeface="Segoe Sans Text" pitchFamily="2" charset="0"/>
                <a:hlinkClick r:id="rId6">
                  <a:extLst>
                    <a:ext uri="{A12FA001-AC4F-418D-AE19-62706E023703}">
                      <ahyp:hlinkClr xmlns:ahyp="http://schemas.microsoft.com/office/drawing/2018/hyperlinkcolor" val="tx"/>
                    </a:ext>
                  </a:extLst>
                </a:hlinkClick>
              </a:rPr>
              <a:t>https://aka.ms/community/learning</a:t>
            </a:r>
            <a:endParaRPr kumimoji="0" lang="en-US" sz="1800" b="0" i="0" u="none" strike="noStrike" kern="1200" cap="none" spc="-50" normalizeH="0" baseline="0" noProof="0">
              <a:ln w="3175">
                <a:noFill/>
              </a:ln>
              <a:solidFill>
                <a:srgbClr val="2C7E9C"/>
              </a:solidFill>
              <a:effectLst/>
              <a:uLnTx/>
              <a:uFillTx/>
              <a:latin typeface="Segoe Sans Text" pitchFamily="2" charset="0"/>
              <a:ea typeface="+mn-ea"/>
              <a:cs typeface="Segoe Sans Text" pitchFamily="2" charset="0"/>
            </a:endParaRPr>
          </a:p>
        </p:txBody>
      </p:sp>
      <p:grpSp>
        <p:nvGrpSpPr>
          <p:cNvPr id="45" name="Group 44">
            <a:extLst>
              <a:ext uri="{FF2B5EF4-FFF2-40B4-BE49-F238E27FC236}">
                <a16:creationId xmlns:a16="http://schemas.microsoft.com/office/drawing/2014/main" id="{91A06BA9-E162-C716-AC93-0A97F8658486}"/>
              </a:ext>
            </a:extLst>
          </p:cNvPr>
          <p:cNvGrpSpPr/>
          <p:nvPr/>
        </p:nvGrpSpPr>
        <p:grpSpPr>
          <a:xfrm>
            <a:off x="8291319" y="139575"/>
            <a:ext cx="3880022" cy="1076924"/>
            <a:chOff x="4695051" y="3604984"/>
            <a:chExt cx="4688485" cy="1244192"/>
          </a:xfrm>
        </p:grpSpPr>
        <p:sp>
          <p:nvSpPr>
            <p:cNvPr id="41" name="Rectangle: Rounded Corners 40">
              <a:extLst>
                <a:ext uri="{FF2B5EF4-FFF2-40B4-BE49-F238E27FC236}">
                  <a16:creationId xmlns:a16="http://schemas.microsoft.com/office/drawing/2014/main" id="{2A036FFB-86FB-C67C-3C4E-4CA8F18E758D}"/>
                </a:ext>
                <a:ext uri="{C183D7F6-B498-43B3-948B-1728B52AA6E4}">
                  <adec:decorative xmlns:adec="http://schemas.microsoft.com/office/drawing/2017/decorative" val="0"/>
                </a:ext>
              </a:extLst>
            </p:cNvPr>
            <p:cNvSpPr/>
            <p:nvPr/>
          </p:nvSpPr>
          <p:spPr bwMode="auto">
            <a:xfrm>
              <a:off x="4695051" y="3604984"/>
              <a:ext cx="2239095" cy="1244192"/>
            </a:xfrm>
            <a:prstGeom prst="roundRect">
              <a:avLst>
                <a:gd name="adj" fmla="val 24675"/>
              </a:avLst>
            </a:prstGeom>
            <a:gradFill flip="none" rotWithShape="1">
              <a:gsLst>
                <a:gs pos="0">
                  <a:srgbClr val="46B7B2"/>
                </a:gs>
                <a:gs pos="87000">
                  <a:srgbClr val="2C7E9C"/>
                </a:gs>
              </a:gsLst>
              <a:path path="circle">
                <a:fillToRect l="100000" t="100000"/>
              </a:path>
              <a:tileRect r="-100000" b="-100000"/>
            </a:gradFill>
            <a:ln w="19050" cap="flat" cmpd="sng" algn="ctr">
              <a:solidFill>
                <a:srgbClr val="FFFFFF"/>
              </a:soli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42" name="Title 1">
              <a:extLst>
                <a:ext uri="{FF2B5EF4-FFF2-40B4-BE49-F238E27FC236}">
                  <a16:creationId xmlns:a16="http://schemas.microsoft.com/office/drawing/2014/main" id="{B45B4271-DDAE-BDBF-57E8-36218594E005}"/>
                </a:ext>
              </a:extLst>
            </p:cNvPr>
            <p:cNvSpPr txBox="1">
              <a:spLocks/>
            </p:cNvSpPr>
            <p:nvPr/>
          </p:nvSpPr>
          <p:spPr>
            <a:xfrm>
              <a:off x="4946291" y="3765415"/>
              <a:ext cx="1736613" cy="853393"/>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Text" pitchFamily="2"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CA" sz="1600" b="0" i="0" u="none" strike="noStrike" kern="1200" cap="none" spc="-50" normalizeH="0" baseline="0" noProof="0">
                  <a:ln w="3175">
                    <a:noFill/>
                  </a:ln>
                  <a:solidFill>
                    <a:prstClr val="white"/>
                  </a:solidFill>
                  <a:effectLst/>
                  <a:uLnTx/>
                  <a:uFillTx/>
                  <a:latin typeface="Segoe Sans Text Semibold"/>
                  <a:cs typeface="Segoe Sans Text Semibold"/>
                </a:rPr>
                <a:t>AM Session: </a:t>
              </a:r>
              <a:r>
                <a:rPr kumimoji="0" lang="en-CA" sz="1600" b="0" i="0" u="sng" strike="noStrike" kern="1200" cap="none" spc="-50" normalizeH="0" baseline="0" noProof="0">
                  <a:ln w="3175">
                    <a:noFill/>
                  </a:ln>
                  <a:solidFill>
                    <a:prstClr val="white"/>
                  </a:solidFill>
                  <a:effectLst/>
                  <a:uLnTx/>
                  <a:uFillTx/>
                  <a:latin typeface="Segoe Sans Text Semibold"/>
                  <a:cs typeface="Segoe Sans Text Semibold"/>
                  <a:hlinkClick r:id="rId7">
                    <a:extLst>
                      <a:ext uri="{A12FA001-AC4F-418D-AE19-62706E023703}">
                        <ahyp:hlinkClr xmlns:ahyp="http://schemas.microsoft.com/office/drawing/2018/hyperlinkcolor" val="tx"/>
                      </a:ext>
                    </a:extLst>
                  </a:hlinkClick>
                </a:rPr>
                <a:t>https://aka.ms/MGCIMtgAM</a:t>
              </a:r>
              <a:endParaRPr kumimoji="0" lang="en-CA" sz="1600" b="0" i="0" u="sng" strike="noStrike" kern="1200" cap="none" spc="-50" normalizeH="0" baseline="0" noProof="0">
                <a:ln w="3175">
                  <a:noFill/>
                </a:ln>
                <a:solidFill>
                  <a:prstClr val="white"/>
                </a:solidFill>
                <a:effectLst/>
                <a:uLnTx/>
                <a:uFillTx/>
                <a:latin typeface="Segoe Sans Text Semibold"/>
                <a:cs typeface="Segoe Sans Text Semibold"/>
              </a:endParaRPr>
            </a:p>
          </p:txBody>
        </p:sp>
        <p:sp>
          <p:nvSpPr>
            <p:cNvPr id="43" name="Rectangle: Rounded Corners 42">
              <a:extLst>
                <a:ext uri="{FF2B5EF4-FFF2-40B4-BE49-F238E27FC236}">
                  <a16:creationId xmlns:a16="http://schemas.microsoft.com/office/drawing/2014/main" id="{8128B9B3-5BB4-C052-8FEC-AE6D2BDAC71F}"/>
                </a:ext>
                <a:ext uri="{C183D7F6-B498-43B3-948B-1728B52AA6E4}">
                  <adec:decorative xmlns:adec="http://schemas.microsoft.com/office/drawing/2017/decorative" val="0"/>
                </a:ext>
              </a:extLst>
            </p:cNvPr>
            <p:cNvSpPr/>
            <p:nvPr/>
          </p:nvSpPr>
          <p:spPr bwMode="auto">
            <a:xfrm>
              <a:off x="7144441" y="3604984"/>
              <a:ext cx="2239095" cy="1244192"/>
            </a:xfrm>
            <a:prstGeom prst="roundRect">
              <a:avLst>
                <a:gd name="adj" fmla="val 24675"/>
              </a:avLst>
            </a:prstGeom>
            <a:gradFill flip="none" rotWithShape="1">
              <a:gsLst>
                <a:gs pos="0">
                  <a:srgbClr val="46B7B2"/>
                </a:gs>
                <a:gs pos="87000">
                  <a:srgbClr val="2C7E9C"/>
                </a:gs>
              </a:gsLst>
              <a:path path="circle">
                <a:fillToRect l="100000" t="100000"/>
              </a:path>
              <a:tileRect r="-100000" b="-100000"/>
            </a:gradFill>
            <a:ln w="19050" cap="flat" cmpd="sng" algn="ctr">
              <a:solidFill>
                <a:srgbClr val="FFFFFF"/>
              </a:soli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44" name="Title 1">
              <a:extLst>
                <a:ext uri="{FF2B5EF4-FFF2-40B4-BE49-F238E27FC236}">
                  <a16:creationId xmlns:a16="http://schemas.microsoft.com/office/drawing/2014/main" id="{0897D0FC-E9D0-61F8-C538-E15CF0A2A5A8}"/>
                </a:ext>
              </a:extLst>
            </p:cNvPr>
            <p:cNvSpPr txBox="1">
              <a:spLocks/>
            </p:cNvSpPr>
            <p:nvPr/>
          </p:nvSpPr>
          <p:spPr>
            <a:xfrm>
              <a:off x="7395682" y="3765415"/>
              <a:ext cx="1736613" cy="924509"/>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Text" pitchFamily="2"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CA" sz="1600" b="0" i="0" u="none" strike="noStrike" kern="1200" cap="none" spc="-50" normalizeH="0" baseline="0" noProof="0">
                  <a:ln w="3175">
                    <a:noFill/>
                  </a:ln>
                  <a:solidFill>
                    <a:prstClr val="white"/>
                  </a:solidFill>
                  <a:effectLst/>
                  <a:uLnTx/>
                  <a:uFillTx/>
                  <a:latin typeface="Segoe Sans Text Semibold"/>
                  <a:cs typeface="Segoe Sans Text Semibold"/>
                </a:rPr>
                <a:t>PM Session: </a:t>
              </a:r>
              <a:r>
                <a:rPr kumimoji="0" lang="en-CA" sz="1600" b="0" i="0" u="none" strike="noStrike" kern="1200" cap="none" spc="-50" normalizeH="0" baseline="0" noProof="0">
                  <a:ln w="3175">
                    <a:noFill/>
                  </a:ln>
                  <a:solidFill>
                    <a:prstClr val="white"/>
                  </a:solidFill>
                  <a:effectLst/>
                  <a:uLnTx/>
                  <a:uFillTx/>
                  <a:latin typeface="Segoe Sans Text Semibold"/>
                  <a:cs typeface="Segoe Sans Text Semibold"/>
                  <a:hlinkClick r:id="rId8">
                    <a:extLst>
                      <a:ext uri="{A12FA001-AC4F-418D-AE19-62706E023703}">
                        <ahyp:hlinkClr xmlns:ahyp="http://schemas.microsoft.com/office/drawing/2018/hyperlinkcolor" val="tx"/>
                      </a:ext>
                    </a:extLst>
                  </a:hlinkClick>
                </a:rPr>
                <a:t>https://aka.ms/MGCIM</a:t>
              </a:r>
              <a:r>
                <a:rPr kumimoji="0" lang="en-CA" sz="2000" b="0" i="0" u="none" strike="noStrike" kern="1200" cap="none" spc="-50" normalizeH="0" baseline="0" noProof="0">
                  <a:ln w="3175">
                    <a:noFill/>
                  </a:ln>
                  <a:solidFill>
                    <a:prstClr val="white"/>
                  </a:solidFill>
                  <a:effectLst/>
                  <a:uLnTx/>
                  <a:uFillTx/>
                  <a:latin typeface="Segoe Sans Text Semibold"/>
                  <a:cs typeface="Segoe Sans Text Semibold"/>
                  <a:hlinkClick r:id="rId8">
                    <a:extLst>
                      <a:ext uri="{A12FA001-AC4F-418D-AE19-62706E023703}">
                        <ahyp:hlinkClr xmlns:ahyp="http://schemas.microsoft.com/office/drawing/2018/hyperlinkcolor" val="tx"/>
                      </a:ext>
                    </a:extLst>
                  </a:hlinkClick>
                </a:rPr>
                <a:t>t</a:t>
              </a:r>
              <a:r>
                <a:rPr kumimoji="0" lang="en-CA" sz="1600" b="0" i="0" u="none" strike="noStrike" kern="1200" cap="none" spc="-50" normalizeH="0" baseline="0" noProof="0">
                  <a:ln w="3175">
                    <a:noFill/>
                  </a:ln>
                  <a:solidFill>
                    <a:prstClr val="white"/>
                  </a:solidFill>
                  <a:effectLst/>
                  <a:uLnTx/>
                  <a:uFillTx/>
                  <a:latin typeface="Segoe Sans Text Semibold"/>
                  <a:cs typeface="Segoe Sans Text Semibold"/>
                  <a:hlinkClick r:id="rId8">
                    <a:extLst>
                      <a:ext uri="{A12FA001-AC4F-418D-AE19-62706E023703}">
                        <ahyp:hlinkClr xmlns:ahyp="http://schemas.microsoft.com/office/drawing/2018/hyperlinkcolor" val="tx"/>
                      </a:ext>
                    </a:extLst>
                  </a:hlinkClick>
                </a:rPr>
                <a:t>gPM</a:t>
              </a:r>
              <a:r>
                <a:rPr kumimoji="0" lang="en-CA" sz="2000" b="0" i="0" u="none" strike="noStrike" kern="1200" cap="none" spc="-50" normalizeH="0" baseline="0" noProof="0">
                  <a:ln w="3175">
                    <a:noFill/>
                  </a:ln>
                  <a:solidFill>
                    <a:prstClr val="white"/>
                  </a:solidFill>
                  <a:effectLst/>
                  <a:uLnTx/>
                  <a:uFillTx/>
                  <a:latin typeface="Segoe Sans Text Semibold"/>
                  <a:cs typeface="Segoe Sans Text Semibold"/>
                </a:rPr>
                <a:t> </a:t>
              </a:r>
              <a:endParaRPr kumimoji="0" lang="en-CA" sz="1600" b="0" i="0" u="sng" strike="noStrike" kern="1200" cap="none" spc="-50" normalizeH="0" baseline="0" noProof="0">
                <a:ln w="3175">
                  <a:noFill/>
                </a:ln>
                <a:solidFill>
                  <a:prstClr val="white"/>
                </a:solidFill>
                <a:effectLst/>
                <a:uLnTx/>
                <a:uFillTx/>
                <a:latin typeface="Segoe Sans Text Semibold"/>
                <a:cs typeface="Segoe Sans Text Semibold"/>
              </a:endParaRPr>
            </a:p>
          </p:txBody>
        </p:sp>
      </p:grpSp>
      <p:graphicFrame>
        <p:nvGraphicFramePr>
          <p:cNvPr id="5" name="Table 4">
            <a:extLst>
              <a:ext uri="{FF2B5EF4-FFF2-40B4-BE49-F238E27FC236}">
                <a16:creationId xmlns:a16="http://schemas.microsoft.com/office/drawing/2014/main" id="{1D9139D0-D7EF-14C6-618F-86C7E085D7BC}"/>
              </a:ext>
            </a:extLst>
          </p:cNvPr>
          <p:cNvGraphicFramePr>
            <a:graphicFrameLocks noGrp="1"/>
          </p:cNvGraphicFramePr>
          <p:nvPr>
            <p:extLst>
              <p:ext uri="{D42A27DB-BD31-4B8C-83A1-F6EECF244321}">
                <p14:modId xmlns:p14="http://schemas.microsoft.com/office/powerpoint/2010/main" val="1900136287"/>
              </p:ext>
            </p:extLst>
          </p:nvPr>
        </p:nvGraphicFramePr>
        <p:xfrm>
          <a:off x="4449163" y="1419747"/>
          <a:ext cx="5483003" cy="4013130"/>
        </p:xfrm>
        <a:graphic>
          <a:graphicData uri="http://schemas.openxmlformats.org/drawingml/2006/table">
            <a:tbl>
              <a:tblPr bandRow="1"/>
              <a:tblGrid>
                <a:gridCol w="1019430">
                  <a:extLst>
                    <a:ext uri="{9D8B030D-6E8A-4147-A177-3AD203B41FA5}">
                      <a16:colId xmlns:a16="http://schemas.microsoft.com/office/drawing/2014/main" val="525883757"/>
                    </a:ext>
                  </a:extLst>
                </a:gridCol>
                <a:gridCol w="1576916">
                  <a:extLst>
                    <a:ext uri="{9D8B030D-6E8A-4147-A177-3AD203B41FA5}">
                      <a16:colId xmlns:a16="http://schemas.microsoft.com/office/drawing/2014/main" val="3304941496"/>
                    </a:ext>
                  </a:extLst>
                </a:gridCol>
                <a:gridCol w="2886657">
                  <a:extLst>
                    <a:ext uri="{9D8B030D-6E8A-4147-A177-3AD203B41FA5}">
                      <a16:colId xmlns:a16="http://schemas.microsoft.com/office/drawing/2014/main" val="1741782755"/>
                    </a:ext>
                  </a:extLst>
                </a:gridCol>
              </a:tblGrid>
              <a:tr h="450296">
                <a:tc>
                  <a:txBody>
                    <a:bodyPr/>
                    <a:lstStyle>
                      <a:lvl1pPr marL="0" algn="l" defTabSz="932742" rtl="0" eaLnBrk="1" latinLnBrk="0" hangingPunct="1">
                        <a:defRPr sz="1800" kern="1200">
                          <a:solidFill>
                            <a:schemeClr val="dk1"/>
                          </a:solidFill>
                          <a:latin typeface="Calibri" panose="020F0502020204030204"/>
                        </a:defRPr>
                      </a:lvl1pPr>
                      <a:lvl2pPr marL="466371" algn="l" defTabSz="932742" rtl="0" eaLnBrk="1" latinLnBrk="0" hangingPunct="1">
                        <a:defRPr sz="1800" kern="1200">
                          <a:solidFill>
                            <a:schemeClr val="dk1"/>
                          </a:solidFill>
                          <a:latin typeface="Calibri" panose="020F0502020204030204"/>
                        </a:defRPr>
                      </a:lvl2pPr>
                      <a:lvl3pPr marL="932742" algn="l" defTabSz="932742" rtl="0" eaLnBrk="1" latinLnBrk="0" hangingPunct="1">
                        <a:defRPr sz="1800" kern="1200">
                          <a:solidFill>
                            <a:schemeClr val="dk1"/>
                          </a:solidFill>
                          <a:latin typeface="Calibri" panose="020F0502020204030204"/>
                        </a:defRPr>
                      </a:lvl3pPr>
                      <a:lvl4pPr marL="1399113" algn="l" defTabSz="932742" rtl="0" eaLnBrk="1" latinLnBrk="0" hangingPunct="1">
                        <a:defRPr sz="1800" kern="1200">
                          <a:solidFill>
                            <a:schemeClr val="dk1"/>
                          </a:solidFill>
                          <a:latin typeface="Calibri" panose="020F0502020204030204"/>
                        </a:defRPr>
                      </a:lvl4pPr>
                      <a:lvl5pPr marL="1865484" algn="l" defTabSz="932742" rtl="0" eaLnBrk="1" latinLnBrk="0" hangingPunct="1">
                        <a:defRPr sz="1800" kern="1200">
                          <a:solidFill>
                            <a:schemeClr val="dk1"/>
                          </a:solidFill>
                          <a:latin typeface="Calibri" panose="020F0502020204030204"/>
                        </a:defRPr>
                      </a:lvl5pPr>
                      <a:lvl6pPr marL="2331856" algn="l" defTabSz="932742" rtl="0" eaLnBrk="1" latinLnBrk="0" hangingPunct="1">
                        <a:defRPr sz="1800" kern="1200">
                          <a:solidFill>
                            <a:schemeClr val="dk1"/>
                          </a:solidFill>
                          <a:latin typeface="Calibri" panose="020F0502020204030204"/>
                        </a:defRPr>
                      </a:lvl6pPr>
                      <a:lvl7pPr marL="2798226" algn="l" defTabSz="932742" rtl="0" eaLnBrk="1" latinLnBrk="0" hangingPunct="1">
                        <a:defRPr sz="1800" kern="1200">
                          <a:solidFill>
                            <a:schemeClr val="dk1"/>
                          </a:solidFill>
                          <a:latin typeface="Calibri" panose="020F0502020204030204"/>
                        </a:defRPr>
                      </a:lvl7pPr>
                      <a:lvl8pPr marL="3264597" algn="l" defTabSz="932742" rtl="0" eaLnBrk="1" latinLnBrk="0" hangingPunct="1">
                        <a:defRPr sz="1800" kern="1200">
                          <a:solidFill>
                            <a:schemeClr val="dk1"/>
                          </a:solidFill>
                          <a:latin typeface="Calibri" panose="020F0502020204030204"/>
                        </a:defRPr>
                      </a:lvl8pPr>
                      <a:lvl9pPr marL="3730969" algn="l" defTabSz="932742" rtl="0" eaLnBrk="1" latinLnBrk="0" hangingPunct="1">
                        <a:defRPr sz="1800" kern="1200">
                          <a:solidFill>
                            <a:schemeClr val="dk1"/>
                          </a:solidFill>
                          <a:latin typeface="Calibri" panose="020F0502020204030204"/>
                        </a:defRPr>
                      </a:lvl9pPr>
                    </a:lstStyle>
                    <a:p>
                      <a:pPr algn="ctr" fontAlgn="base"/>
                      <a:r>
                        <a:rPr lang="en-US" sz="1400" b="1">
                          <a:solidFill>
                            <a:srgbClr val="FFFFFF"/>
                          </a:solidFill>
                          <a:effectLst/>
                          <a:highlight>
                            <a:srgbClr val="4472C4"/>
                          </a:highlight>
                          <a:latin typeface="Segoe UI"/>
                        </a:rPr>
                        <a:t>Date</a:t>
                      </a:r>
                      <a:endParaRPr lang="en-US" sz="1400">
                        <a:effectLst/>
                        <a:latin typeface="Segoe UI"/>
                      </a:endParaRPr>
                    </a:p>
                  </a:txBody>
                  <a:tcPr marL="65923" marR="65923" marT="32957" marB="32957">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4472C4"/>
                    </a:solidFill>
                  </a:tcPr>
                </a:tc>
                <a:tc>
                  <a:txBody>
                    <a:bodyPr/>
                    <a:lstStyle>
                      <a:lvl1pPr marL="0" algn="l" defTabSz="932742" rtl="0" eaLnBrk="1" latinLnBrk="0" hangingPunct="1">
                        <a:defRPr sz="1800" kern="1200">
                          <a:solidFill>
                            <a:schemeClr val="dk1"/>
                          </a:solidFill>
                          <a:latin typeface="Calibri" panose="020F0502020204030204"/>
                        </a:defRPr>
                      </a:lvl1pPr>
                      <a:lvl2pPr marL="466371" algn="l" defTabSz="932742" rtl="0" eaLnBrk="1" latinLnBrk="0" hangingPunct="1">
                        <a:defRPr sz="1800" kern="1200">
                          <a:solidFill>
                            <a:schemeClr val="dk1"/>
                          </a:solidFill>
                          <a:latin typeface="Calibri" panose="020F0502020204030204"/>
                        </a:defRPr>
                      </a:lvl2pPr>
                      <a:lvl3pPr marL="932742" algn="l" defTabSz="932742" rtl="0" eaLnBrk="1" latinLnBrk="0" hangingPunct="1">
                        <a:defRPr sz="1800" kern="1200">
                          <a:solidFill>
                            <a:schemeClr val="dk1"/>
                          </a:solidFill>
                          <a:latin typeface="Calibri" panose="020F0502020204030204"/>
                        </a:defRPr>
                      </a:lvl3pPr>
                      <a:lvl4pPr marL="1399113" algn="l" defTabSz="932742" rtl="0" eaLnBrk="1" latinLnBrk="0" hangingPunct="1">
                        <a:defRPr sz="1800" kern="1200">
                          <a:solidFill>
                            <a:schemeClr val="dk1"/>
                          </a:solidFill>
                          <a:latin typeface="Calibri" panose="020F0502020204030204"/>
                        </a:defRPr>
                      </a:lvl4pPr>
                      <a:lvl5pPr marL="1865484" algn="l" defTabSz="932742" rtl="0" eaLnBrk="1" latinLnBrk="0" hangingPunct="1">
                        <a:defRPr sz="1800" kern="1200">
                          <a:solidFill>
                            <a:schemeClr val="dk1"/>
                          </a:solidFill>
                          <a:latin typeface="Calibri" panose="020F0502020204030204"/>
                        </a:defRPr>
                      </a:lvl5pPr>
                      <a:lvl6pPr marL="2331856" algn="l" defTabSz="932742" rtl="0" eaLnBrk="1" latinLnBrk="0" hangingPunct="1">
                        <a:defRPr sz="1800" kern="1200">
                          <a:solidFill>
                            <a:schemeClr val="dk1"/>
                          </a:solidFill>
                          <a:latin typeface="Calibri" panose="020F0502020204030204"/>
                        </a:defRPr>
                      </a:lvl6pPr>
                      <a:lvl7pPr marL="2798226" algn="l" defTabSz="932742" rtl="0" eaLnBrk="1" latinLnBrk="0" hangingPunct="1">
                        <a:defRPr sz="1800" kern="1200">
                          <a:solidFill>
                            <a:schemeClr val="dk1"/>
                          </a:solidFill>
                          <a:latin typeface="Calibri" panose="020F0502020204030204"/>
                        </a:defRPr>
                      </a:lvl7pPr>
                      <a:lvl8pPr marL="3264597" algn="l" defTabSz="932742" rtl="0" eaLnBrk="1" latinLnBrk="0" hangingPunct="1">
                        <a:defRPr sz="1800" kern="1200">
                          <a:solidFill>
                            <a:schemeClr val="dk1"/>
                          </a:solidFill>
                          <a:latin typeface="Calibri" panose="020F0502020204030204"/>
                        </a:defRPr>
                      </a:lvl8pPr>
                      <a:lvl9pPr marL="3730969" algn="l" defTabSz="932742" rtl="0" eaLnBrk="1" latinLnBrk="0" hangingPunct="1">
                        <a:defRPr sz="1800" kern="1200">
                          <a:solidFill>
                            <a:schemeClr val="dk1"/>
                          </a:solidFill>
                          <a:latin typeface="Calibri" panose="020F0502020204030204"/>
                        </a:defRPr>
                      </a:lvl9pPr>
                    </a:lstStyle>
                    <a:p>
                      <a:pPr algn="ctr" fontAlgn="base"/>
                      <a:r>
                        <a:rPr lang="en-US" sz="1400" b="1">
                          <a:solidFill>
                            <a:srgbClr val="FFFFFF"/>
                          </a:solidFill>
                          <a:effectLst/>
                          <a:highlight>
                            <a:srgbClr val="4472C4"/>
                          </a:highlight>
                          <a:latin typeface="Segoe UI"/>
                        </a:rPr>
                        <a:t>Presenter</a:t>
                      </a:r>
                      <a:endParaRPr lang="en-US" sz="1400">
                        <a:effectLst/>
                        <a:latin typeface="Segoe UI"/>
                      </a:endParaRPr>
                    </a:p>
                  </a:txBody>
                  <a:tcPr marL="65923" marR="65923" marT="32957" marB="32957">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4472C4"/>
                    </a:solidFill>
                  </a:tcPr>
                </a:tc>
                <a:tc>
                  <a:txBody>
                    <a:bodyPr/>
                    <a:lstStyle>
                      <a:lvl1pPr marL="0" algn="l" defTabSz="932742" rtl="0" eaLnBrk="1" latinLnBrk="0" hangingPunct="1">
                        <a:defRPr sz="1800" kern="1200">
                          <a:solidFill>
                            <a:schemeClr val="dk1"/>
                          </a:solidFill>
                          <a:latin typeface="Calibri" panose="020F0502020204030204"/>
                        </a:defRPr>
                      </a:lvl1pPr>
                      <a:lvl2pPr marL="466371" algn="l" defTabSz="932742" rtl="0" eaLnBrk="1" latinLnBrk="0" hangingPunct="1">
                        <a:defRPr sz="1800" kern="1200">
                          <a:solidFill>
                            <a:schemeClr val="dk1"/>
                          </a:solidFill>
                          <a:latin typeface="Calibri" panose="020F0502020204030204"/>
                        </a:defRPr>
                      </a:lvl2pPr>
                      <a:lvl3pPr marL="932742" algn="l" defTabSz="932742" rtl="0" eaLnBrk="1" latinLnBrk="0" hangingPunct="1">
                        <a:defRPr sz="1800" kern="1200">
                          <a:solidFill>
                            <a:schemeClr val="dk1"/>
                          </a:solidFill>
                          <a:latin typeface="Calibri" panose="020F0502020204030204"/>
                        </a:defRPr>
                      </a:lvl3pPr>
                      <a:lvl4pPr marL="1399113" algn="l" defTabSz="932742" rtl="0" eaLnBrk="1" latinLnBrk="0" hangingPunct="1">
                        <a:defRPr sz="1800" kern="1200">
                          <a:solidFill>
                            <a:schemeClr val="dk1"/>
                          </a:solidFill>
                          <a:latin typeface="Calibri" panose="020F0502020204030204"/>
                        </a:defRPr>
                      </a:lvl4pPr>
                      <a:lvl5pPr marL="1865484" algn="l" defTabSz="932742" rtl="0" eaLnBrk="1" latinLnBrk="0" hangingPunct="1">
                        <a:defRPr sz="1800" kern="1200">
                          <a:solidFill>
                            <a:schemeClr val="dk1"/>
                          </a:solidFill>
                          <a:latin typeface="Calibri" panose="020F0502020204030204"/>
                        </a:defRPr>
                      </a:lvl5pPr>
                      <a:lvl6pPr marL="2331856" algn="l" defTabSz="932742" rtl="0" eaLnBrk="1" latinLnBrk="0" hangingPunct="1">
                        <a:defRPr sz="1800" kern="1200">
                          <a:solidFill>
                            <a:schemeClr val="dk1"/>
                          </a:solidFill>
                          <a:latin typeface="Calibri" panose="020F0502020204030204"/>
                        </a:defRPr>
                      </a:lvl6pPr>
                      <a:lvl7pPr marL="2798226" algn="l" defTabSz="932742" rtl="0" eaLnBrk="1" latinLnBrk="0" hangingPunct="1">
                        <a:defRPr sz="1800" kern="1200">
                          <a:solidFill>
                            <a:schemeClr val="dk1"/>
                          </a:solidFill>
                          <a:latin typeface="Calibri" panose="020F0502020204030204"/>
                        </a:defRPr>
                      </a:lvl7pPr>
                      <a:lvl8pPr marL="3264597" algn="l" defTabSz="932742" rtl="0" eaLnBrk="1" latinLnBrk="0" hangingPunct="1">
                        <a:defRPr sz="1800" kern="1200">
                          <a:solidFill>
                            <a:schemeClr val="dk1"/>
                          </a:solidFill>
                          <a:latin typeface="Calibri" panose="020F0502020204030204"/>
                        </a:defRPr>
                      </a:lvl8pPr>
                      <a:lvl9pPr marL="3730969" algn="l" defTabSz="932742" rtl="0" eaLnBrk="1" latinLnBrk="0" hangingPunct="1">
                        <a:defRPr sz="1800" kern="1200">
                          <a:solidFill>
                            <a:schemeClr val="dk1"/>
                          </a:solidFill>
                          <a:latin typeface="Calibri" panose="020F0502020204030204"/>
                        </a:defRPr>
                      </a:lvl9pPr>
                    </a:lstStyle>
                    <a:p>
                      <a:pPr algn="ctr" fontAlgn="base"/>
                      <a:r>
                        <a:rPr lang="en-US" sz="1400" b="1">
                          <a:solidFill>
                            <a:srgbClr val="FFFFFF"/>
                          </a:solidFill>
                          <a:effectLst/>
                          <a:highlight>
                            <a:srgbClr val="4472C4"/>
                          </a:highlight>
                          <a:latin typeface="Segoe UI"/>
                        </a:rPr>
                        <a:t>Topic</a:t>
                      </a:r>
                      <a:endParaRPr lang="en-US" sz="1400">
                        <a:effectLst/>
                        <a:latin typeface="Segoe UI"/>
                      </a:endParaRPr>
                    </a:p>
                  </a:txBody>
                  <a:tcPr marL="65923" marR="65923" marT="32957" marB="32957">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1872013037"/>
                  </a:ext>
                </a:extLst>
              </a:tr>
              <a:tr h="501466">
                <a:tc>
                  <a:txBody>
                    <a:bodyPr/>
                    <a:lstStyle>
                      <a:lvl1pPr marL="0" algn="l" defTabSz="932742" rtl="0" eaLnBrk="1" latinLnBrk="0" hangingPunct="1">
                        <a:defRPr sz="1800" kern="1200">
                          <a:solidFill>
                            <a:schemeClr val="dk1"/>
                          </a:solidFill>
                          <a:latin typeface="Calibri" panose="020F0502020204030204"/>
                        </a:defRPr>
                      </a:lvl1pPr>
                      <a:lvl2pPr marL="466371" algn="l" defTabSz="932742" rtl="0" eaLnBrk="1" latinLnBrk="0" hangingPunct="1">
                        <a:defRPr sz="1800" kern="1200">
                          <a:solidFill>
                            <a:schemeClr val="dk1"/>
                          </a:solidFill>
                          <a:latin typeface="Calibri" panose="020F0502020204030204"/>
                        </a:defRPr>
                      </a:lvl2pPr>
                      <a:lvl3pPr marL="932742" algn="l" defTabSz="932742" rtl="0" eaLnBrk="1" latinLnBrk="0" hangingPunct="1">
                        <a:defRPr sz="1800" kern="1200">
                          <a:solidFill>
                            <a:schemeClr val="dk1"/>
                          </a:solidFill>
                          <a:latin typeface="Calibri" panose="020F0502020204030204"/>
                        </a:defRPr>
                      </a:lvl3pPr>
                      <a:lvl4pPr marL="1399113" algn="l" defTabSz="932742" rtl="0" eaLnBrk="1" latinLnBrk="0" hangingPunct="1">
                        <a:defRPr sz="1800" kern="1200">
                          <a:solidFill>
                            <a:schemeClr val="dk1"/>
                          </a:solidFill>
                          <a:latin typeface="Calibri" panose="020F0502020204030204"/>
                        </a:defRPr>
                      </a:lvl4pPr>
                      <a:lvl5pPr marL="1865484" algn="l" defTabSz="932742" rtl="0" eaLnBrk="1" latinLnBrk="0" hangingPunct="1">
                        <a:defRPr sz="1800" kern="1200">
                          <a:solidFill>
                            <a:schemeClr val="dk1"/>
                          </a:solidFill>
                          <a:latin typeface="Calibri" panose="020F0502020204030204"/>
                        </a:defRPr>
                      </a:lvl5pPr>
                      <a:lvl6pPr marL="2331856" algn="l" defTabSz="932742" rtl="0" eaLnBrk="1" latinLnBrk="0" hangingPunct="1">
                        <a:defRPr sz="1800" kern="1200">
                          <a:solidFill>
                            <a:schemeClr val="dk1"/>
                          </a:solidFill>
                          <a:latin typeface="Calibri" panose="020F0502020204030204"/>
                        </a:defRPr>
                      </a:lvl6pPr>
                      <a:lvl7pPr marL="2798226" algn="l" defTabSz="932742" rtl="0" eaLnBrk="1" latinLnBrk="0" hangingPunct="1">
                        <a:defRPr sz="1800" kern="1200">
                          <a:solidFill>
                            <a:schemeClr val="dk1"/>
                          </a:solidFill>
                          <a:latin typeface="Calibri" panose="020F0502020204030204"/>
                        </a:defRPr>
                      </a:lvl7pPr>
                      <a:lvl8pPr marL="3264597" algn="l" defTabSz="932742" rtl="0" eaLnBrk="1" latinLnBrk="0" hangingPunct="1">
                        <a:defRPr sz="1800" kern="1200">
                          <a:solidFill>
                            <a:schemeClr val="dk1"/>
                          </a:solidFill>
                          <a:latin typeface="Calibri" panose="020F0502020204030204"/>
                        </a:defRPr>
                      </a:lvl8pPr>
                      <a:lvl9pPr marL="3730969" algn="l" defTabSz="932742" rtl="0" eaLnBrk="1" latinLnBrk="0" hangingPunct="1">
                        <a:defRPr sz="1800" kern="1200">
                          <a:solidFill>
                            <a:schemeClr val="dk1"/>
                          </a:solidFill>
                          <a:latin typeface="Calibri" panose="020F0502020204030204"/>
                        </a:defRPr>
                      </a:lvl9pPr>
                    </a:lstStyle>
                    <a:p>
                      <a:pPr algn="l" fontAlgn="base"/>
                      <a:r>
                        <a:rPr lang="en-US" sz="1400">
                          <a:effectLst/>
                          <a:highlight>
                            <a:srgbClr val="E9EBF5"/>
                          </a:highlight>
                          <a:latin typeface="Segoe UI"/>
                        </a:rPr>
                        <a:t>Jan 20</a:t>
                      </a:r>
                    </a:p>
                  </a:txBody>
                  <a:tcPr marL="65923" marR="65923" marT="32957" marB="32957"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17002"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9EBF5"/>
                    </a:solidFill>
                  </a:tcPr>
                </a:tc>
                <a:tc>
                  <a:txBody>
                    <a:bodyPr/>
                    <a:lstStyle>
                      <a:lvl1pPr marL="0" algn="l" defTabSz="932742" rtl="0" eaLnBrk="1" latinLnBrk="0" hangingPunct="1">
                        <a:defRPr sz="1800" kern="1200">
                          <a:solidFill>
                            <a:schemeClr val="dk1"/>
                          </a:solidFill>
                          <a:latin typeface="Calibri" panose="020F0502020204030204"/>
                        </a:defRPr>
                      </a:lvl1pPr>
                      <a:lvl2pPr marL="466371" algn="l" defTabSz="932742" rtl="0" eaLnBrk="1" latinLnBrk="0" hangingPunct="1">
                        <a:defRPr sz="1800" kern="1200">
                          <a:solidFill>
                            <a:schemeClr val="dk1"/>
                          </a:solidFill>
                          <a:latin typeface="Calibri" panose="020F0502020204030204"/>
                        </a:defRPr>
                      </a:lvl2pPr>
                      <a:lvl3pPr marL="932742" algn="l" defTabSz="932742" rtl="0" eaLnBrk="1" latinLnBrk="0" hangingPunct="1">
                        <a:defRPr sz="1800" kern="1200">
                          <a:solidFill>
                            <a:schemeClr val="dk1"/>
                          </a:solidFill>
                          <a:latin typeface="Calibri" panose="020F0502020204030204"/>
                        </a:defRPr>
                      </a:lvl3pPr>
                      <a:lvl4pPr marL="1399113" algn="l" defTabSz="932742" rtl="0" eaLnBrk="1" latinLnBrk="0" hangingPunct="1">
                        <a:defRPr sz="1800" kern="1200">
                          <a:solidFill>
                            <a:schemeClr val="dk1"/>
                          </a:solidFill>
                          <a:latin typeface="Calibri" panose="020F0502020204030204"/>
                        </a:defRPr>
                      </a:lvl4pPr>
                      <a:lvl5pPr marL="1865484" algn="l" defTabSz="932742" rtl="0" eaLnBrk="1" latinLnBrk="0" hangingPunct="1">
                        <a:defRPr sz="1800" kern="1200">
                          <a:solidFill>
                            <a:schemeClr val="dk1"/>
                          </a:solidFill>
                          <a:latin typeface="Calibri" panose="020F0502020204030204"/>
                        </a:defRPr>
                      </a:lvl5pPr>
                      <a:lvl6pPr marL="2331856" algn="l" defTabSz="932742" rtl="0" eaLnBrk="1" latinLnBrk="0" hangingPunct="1">
                        <a:defRPr sz="1800" kern="1200">
                          <a:solidFill>
                            <a:schemeClr val="dk1"/>
                          </a:solidFill>
                          <a:latin typeface="Calibri" panose="020F0502020204030204"/>
                        </a:defRPr>
                      </a:lvl6pPr>
                      <a:lvl7pPr marL="2798226" algn="l" defTabSz="932742" rtl="0" eaLnBrk="1" latinLnBrk="0" hangingPunct="1">
                        <a:defRPr sz="1800" kern="1200">
                          <a:solidFill>
                            <a:schemeClr val="dk1"/>
                          </a:solidFill>
                          <a:latin typeface="Calibri" panose="020F0502020204030204"/>
                        </a:defRPr>
                      </a:lvl7pPr>
                      <a:lvl8pPr marL="3264597" algn="l" defTabSz="932742" rtl="0" eaLnBrk="1" latinLnBrk="0" hangingPunct="1">
                        <a:defRPr sz="1800" kern="1200">
                          <a:solidFill>
                            <a:schemeClr val="dk1"/>
                          </a:solidFill>
                          <a:latin typeface="Calibri" panose="020F0502020204030204"/>
                        </a:defRPr>
                      </a:lvl8pPr>
                      <a:lvl9pPr marL="3730969" algn="l" defTabSz="932742" rtl="0" eaLnBrk="1" latinLnBrk="0" hangingPunct="1">
                        <a:defRPr sz="1800" kern="1200">
                          <a:solidFill>
                            <a:schemeClr val="dk1"/>
                          </a:solidFill>
                          <a:latin typeface="Calibri" panose="020F0502020204030204"/>
                        </a:defRPr>
                      </a:lvl9pPr>
                    </a:lstStyle>
                    <a:p>
                      <a:pPr lvl="0" algn="l">
                        <a:buNone/>
                      </a:pPr>
                      <a:r>
                        <a:rPr lang="en-US" sz="1400">
                          <a:effectLst/>
                          <a:highlight>
                            <a:srgbClr val="E9EBF5"/>
                          </a:highlight>
                          <a:latin typeface="Segoe UI"/>
                        </a:rPr>
                        <a:t>Heather Cook</a:t>
                      </a:r>
                    </a:p>
                  </a:txBody>
                  <a:tcPr marL="65923" marR="65923" marT="32957" marB="32957"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17002"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9EBF5"/>
                    </a:solidFill>
                  </a:tcPr>
                </a:tc>
                <a:tc>
                  <a:txBody>
                    <a:bodyPr/>
                    <a:lstStyle>
                      <a:lvl1pPr marL="0" algn="l" defTabSz="932742" rtl="0" eaLnBrk="1" latinLnBrk="0" hangingPunct="1">
                        <a:defRPr sz="1800" kern="1200">
                          <a:solidFill>
                            <a:schemeClr val="dk1"/>
                          </a:solidFill>
                          <a:latin typeface="Calibri" panose="020F0502020204030204"/>
                        </a:defRPr>
                      </a:lvl1pPr>
                      <a:lvl2pPr marL="466371" algn="l" defTabSz="932742" rtl="0" eaLnBrk="1" latinLnBrk="0" hangingPunct="1">
                        <a:defRPr sz="1800" kern="1200">
                          <a:solidFill>
                            <a:schemeClr val="dk1"/>
                          </a:solidFill>
                          <a:latin typeface="Calibri" panose="020F0502020204030204"/>
                        </a:defRPr>
                      </a:lvl2pPr>
                      <a:lvl3pPr marL="932742" algn="l" defTabSz="932742" rtl="0" eaLnBrk="1" latinLnBrk="0" hangingPunct="1">
                        <a:defRPr sz="1800" kern="1200">
                          <a:solidFill>
                            <a:schemeClr val="dk1"/>
                          </a:solidFill>
                          <a:latin typeface="Calibri" panose="020F0502020204030204"/>
                        </a:defRPr>
                      </a:lvl3pPr>
                      <a:lvl4pPr marL="1399113" algn="l" defTabSz="932742" rtl="0" eaLnBrk="1" latinLnBrk="0" hangingPunct="1">
                        <a:defRPr sz="1800" kern="1200">
                          <a:solidFill>
                            <a:schemeClr val="dk1"/>
                          </a:solidFill>
                          <a:latin typeface="Calibri" panose="020F0502020204030204"/>
                        </a:defRPr>
                      </a:lvl4pPr>
                      <a:lvl5pPr marL="1865484" algn="l" defTabSz="932742" rtl="0" eaLnBrk="1" latinLnBrk="0" hangingPunct="1">
                        <a:defRPr sz="1800" kern="1200">
                          <a:solidFill>
                            <a:schemeClr val="dk1"/>
                          </a:solidFill>
                          <a:latin typeface="Calibri" panose="020F0502020204030204"/>
                        </a:defRPr>
                      </a:lvl5pPr>
                      <a:lvl6pPr marL="2331856" algn="l" defTabSz="932742" rtl="0" eaLnBrk="1" latinLnBrk="0" hangingPunct="1">
                        <a:defRPr sz="1800" kern="1200">
                          <a:solidFill>
                            <a:schemeClr val="dk1"/>
                          </a:solidFill>
                          <a:latin typeface="Calibri" panose="020F0502020204030204"/>
                        </a:defRPr>
                      </a:lvl6pPr>
                      <a:lvl7pPr marL="2798226" algn="l" defTabSz="932742" rtl="0" eaLnBrk="1" latinLnBrk="0" hangingPunct="1">
                        <a:defRPr sz="1800" kern="1200">
                          <a:solidFill>
                            <a:schemeClr val="dk1"/>
                          </a:solidFill>
                          <a:latin typeface="Calibri" panose="020F0502020204030204"/>
                        </a:defRPr>
                      </a:lvl7pPr>
                      <a:lvl8pPr marL="3264597" algn="l" defTabSz="932742" rtl="0" eaLnBrk="1" latinLnBrk="0" hangingPunct="1">
                        <a:defRPr sz="1800" kern="1200">
                          <a:solidFill>
                            <a:schemeClr val="dk1"/>
                          </a:solidFill>
                          <a:latin typeface="Calibri" panose="020F0502020204030204"/>
                        </a:defRPr>
                      </a:lvl8pPr>
                      <a:lvl9pPr marL="3730969" algn="l" defTabSz="932742" rtl="0" eaLnBrk="1" latinLnBrk="0" hangingPunct="1">
                        <a:defRPr sz="1800" kern="1200">
                          <a:solidFill>
                            <a:schemeClr val="dk1"/>
                          </a:solidFill>
                          <a:latin typeface="Calibri" panose="020F0502020204030204"/>
                        </a:defRPr>
                      </a:lvl9pPr>
                    </a:lstStyle>
                    <a:p>
                      <a:pPr lvl="0" algn="l">
                        <a:buNone/>
                      </a:pPr>
                      <a:r>
                        <a:rPr lang="en-US" sz="1400">
                          <a:effectLst/>
                          <a:latin typeface="Segoe UI"/>
                        </a:rPr>
                        <a:t>Community Update and AMA</a:t>
                      </a:r>
                    </a:p>
                  </a:txBody>
                  <a:tcPr marL="65923" marR="65923" marT="32957" marB="32957"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17002"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9EBF5"/>
                    </a:solidFill>
                  </a:tcPr>
                </a:tc>
                <a:extLst>
                  <a:ext uri="{0D108BD9-81ED-4DB2-BD59-A6C34878D82A}">
                    <a16:rowId xmlns:a16="http://schemas.microsoft.com/office/drawing/2014/main" val="1645795771"/>
                  </a:ext>
                </a:extLst>
              </a:tr>
              <a:tr h="470764">
                <a:tc>
                  <a:txBody>
                    <a:bodyPr/>
                    <a:lstStyle/>
                    <a:p>
                      <a:pPr lvl="0" algn="l">
                        <a:buNone/>
                      </a:pPr>
                      <a:r>
                        <a:rPr lang="en-US" sz="1400">
                          <a:effectLst/>
                          <a:highlight>
                            <a:srgbClr val="E9EBF5"/>
                          </a:highlight>
                          <a:latin typeface="Segoe UI"/>
                        </a:rPr>
                        <a:t>Feb17</a:t>
                      </a:r>
                    </a:p>
                  </a:txBody>
                  <a:tcPr marL="65922" marR="65922" marT="32957" marB="32957" anchor="ctr">
                    <a:lnL w="9524">
                      <a:solidFill>
                        <a:srgbClr val="FFFFFF"/>
                      </a:solidFill>
                    </a:lnL>
                    <a:lnR w="9524">
                      <a:solidFill>
                        <a:srgbClr val="FFFFFF"/>
                      </a:solidFill>
                    </a:lnR>
                    <a:lnT w="17002"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0">
                      <a:noFill/>
                    </a:lnTlToBr>
                    <a:lnBlToTr w="0">
                      <a:noFill/>
                    </a:lnBlToTr>
                    <a:solidFill>
                      <a:srgbClr val="E9EBF5"/>
                    </a:solidFill>
                  </a:tcPr>
                </a:tc>
                <a:tc>
                  <a:txBody>
                    <a:bodyPr/>
                    <a:lstStyle/>
                    <a:p>
                      <a:pPr lvl="0" algn="l">
                        <a:buNone/>
                      </a:pPr>
                      <a:r>
                        <a:rPr lang="en-US" sz="1400" b="0" i="0" u="none" strike="noStrike" noProof="0">
                          <a:effectLst/>
                          <a:highlight>
                            <a:srgbClr val="E9EBF5"/>
                          </a:highlight>
                        </a:rPr>
                        <a:t>Tom Daly</a:t>
                      </a:r>
                    </a:p>
                  </a:txBody>
                  <a:tcPr marL="65922" marR="65922" marT="32957" marB="32957" anchor="ctr">
                    <a:lnL w="9524">
                      <a:solidFill>
                        <a:srgbClr val="FFFFFF"/>
                      </a:solidFill>
                    </a:lnL>
                    <a:lnR w="9524">
                      <a:solidFill>
                        <a:srgbClr val="FFFFFF"/>
                      </a:solidFill>
                    </a:lnR>
                    <a:lnT w="17002"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0">
                      <a:noFill/>
                    </a:lnTlToBr>
                    <a:lnBlToTr w="0">
                      <a:noFill/>
                    </a:lnBlToTr>
                    <a:solidFill>
                      <a:srgbClr val="E9EBF5"/>
                    </a:solidFill>
                  </a:tcPr>
                </a:tc>
                <a:tc>
                  <a:txBody>
                    <a:bodyPr/>
                    <a:lstStyle/>
                    <a:p>
                      <a:pPr lvl="0" algn="l">
                        <a:buNone/>
                      </a:pPr>
                      <a:r>
                        <a:rPr lang="en-US" sz="1400" b="0" i="0" u="none" strike="noStrike" noProof="0">
                          <a:effectLst/>
                        </a:rPr>
                        <a:t>CDO – Backstage Pass</a:t>
                      </a:r>
                    </a:p>
                  </a:txBody>
                  <a:tcPr marL="65922" marR="65922" marT="32957" marB="32957" anchor="ctr">
                    <a:lnL w="9524">
                      <a:solidFill>
                        <a:srgbClr val="FFFFFF"/>
                      </a:solidFill>
                    </a:lnL>
                    <a:lnR w="9524">
                      <a:solidFill>
                        <a:srgbClr val="FFFFFF"/>
                      </a:solidFill>
                    </a:lnR>
                    <a:lnT w="17002" cap="flat" cmpd="sng" algn="ctr">
                      <a:solidFill>
                        <a:srgbClr val="FFFFFF"/>
                      </a:solidFill>
                      <a:prstDash val="solid"/>
                      <a:round/>
                      <a:headEnd type="none" w="med" len="med"/>
                      <a:tailEnd type="none" w="med" len="med"/>
                    </a:lnT>
                    <a:lnB w="17002" cap="flat" cmpd="sng" algn="ctr">
                      <a:solidFill>
                        <a:srgbClr val="FFFFFF"/>
                      </a:solidFill>
                      <a:prstDash val="solid"/>
                      <a:round/>
                      <a:headEnd type="none" w="med" len="med"/>
                      <a:tailEnd type="none" w="med" len="med"/>
                    </a:lnB>
                    <a:lnTlToBr w="0">
                      <a:noFill/>
                    </a:lnTlToBr>
                    <a:lnBlToTr w="0">
                      <a:noFill/>
                    </a:lnBlToTr>
                    <a:solidFill>
                      <a:srgbClr val="E9EBF5"/>
                    </a:solidFill>
                  </a:tcPr>
                </a:tc>
                <a:extLst>
                  <a:ext uri="{0D108BD9-81ED-4DB2-BD59-A6C34878D82A}">
                    <a16:rowId xmlns:a16="http://schemas.microsoft.com/office/drawing/2014/main" val="3784362926"/>
                  </a:ext>
                </a:extLst>
              </a:tr>
              <a:tr h="491232">
                <a:tc>
                  <a:txBody>
                    <a:bodyPr/>
                    <a:lstStyle/>
                    <a:p>
                      <a:pPr lvl="0" algn="l">
                        <a:buNone/>
                      </a:pPr>
                      <a:r>
                        <a:rPr lang="en-US" sz="1400">
                          <a:effectLst/>
                          <a:highlight>
                            <a:srgbClr val="E9EBF5"/>
                          </a:highlight>
                          <a:latin typeface="Segoe UI"/>
                        </a:rPr>
                        <a:t>Mar 17</a:t>
                      </a:r>
                    </a:p>
                  </a:txBody>
                  <a:tcPr marL="65922" marR="65922" marT="32957" marB="32957" anchor="ctr">
                    <a:lnL w="9524">
                      <a:solidFill>
                        <a:srgbClr val="FFFFFF"/>
                      </a:solidFill>
                    </a:lnL>
                    <a:lnR w="9524">
                      <a:solidFill>
                        <a:srgbClr val="FFFFFF"/>
                      </a:solidFill>
                    </a:lnR>
                    <a:lnT w="17002" cap="flat" cmpd="sng" algn="ctr">
                      <a:solidFill>
                        <a:srgbClr val="FFFFFF"/>
                      </a:solidFill>
                      <a:prstDash val="solid"/>
                      <a:round/>
                      <a:headEnd type="none" w="med" len="med"/>
                      <a:tailEnd type="none" w="med" len="med"/>
                    </a:lnT>
                    <a:lnB w="17001">
                      <a:solidFill>
                        <a:srgbClr val="FFFFFF"/>
                      </a:solidFill>
                    </a:lnB>
                    <a:lnTlToBr w="0">
                      <a:noFill/>
                    </a:lnTlToBr>
                    <a:lnBlToTr w="0">
                      <a:noFill/>
                    </a:lnBlToTr>
                    <a:solidFill>
                      <a:srgbClr val="E9EBF5"/>
                    </a:solidFill>
                  </a:tcPr>
                </a:tc>
                <a:tc>
                  <a:txBody>
                    <a:bodyPr/>
                    <a:lstStyle/>
                    <a:p>
                      <a:pPr lvl="0" algn="l">
                        <a:buNone/>
                      </a:pPr>
                      <a:r>
                        <a:rPr lang="en-US" sz="1400">
                          <a:effectLst/>
                          <a:highlight>
                            <a:srgbClr val="E9EBF5"/>
                          </a:highlight>
                          <a:latin typeface="Segoe UI"/>
                        </a:rPr>
                        <a:t>Heather Cook </a:t>
                      </a:r>
                    </a:p>
                  </a:txBody>
                  <a:tcPr marL="65922" marR="65922" marT="32957" marB="32957" anchor="ctr">
                    <a:lnL w="9524">
                      <a:solidFill>
                        <a:srgbClr val="FFFFFF"/>
                      </a:solidFill>
                    </a:lnL>
                    <a:lnR w="9524">
                      <a:solidFill>
                        <a:srgbClr val="FFFFFF"/>
                      </a:solidFill>
                    </a:lnR>
                    <a:lnT w="17002" cap="flat" cmpd="sng" algn="ctr">
                      <a:solidFill>
                        <a:srgbClr val="FFFFFF"/>
                      </a:solidFill>
                      <a:prstDash val="solid"/>
                      <a:round/>
                      <a:headEnd type="none" w="med" len="med"/>
                      <a:tailEnd type="none" w="med" len="med"/>
                    </a:lnT>
                    <a:lnB w="17001">
                      <a:solidFill>
                        <a:srgbClr val="FFFFFF"/>
                      </a:solidFill>
                    </a:lnB>
                    <a:lnTlToBr w="0">
                      <a:noFill/>
                    </a:lnTlToBr>
                    <a:lnBlToTr w="0">
                      <a:noFill/>
                    </a:lnBlToTr>
                    <a:solidFill>
                      <a:srgbClr val="E9EBF5"/>
                    </a:solidFill>
                  </a:tcPr>
                </a:tc>
                <a:tc>
                  <a:txBody>
                    <a:bodyPr/>
                    <a:lstStyle/>
                    <a:p>
                      <a:pPr lvl="0" algn="l">
                        <a:buNone/>
                      </a:pPr>
                      <a:r>
                        <a:rPr lang="en-US" sz="1400">
                          <a:effectLst/>
                          <a:latin typeface="Segoe UI"/>
                        </a:rPr>
                        <a:t>Women in Tech and Allies Panel</a:t>
                      </a:r>
                    </a:p>
                  </a:txBody>
                  <a:tcPr marL="65922" marR="65922" marT="32957" marB="32957" anchor="ctr">
                    <a:lnL w="9524">
                      <a:solidFill>
                        <a:srgbClr val="FFFFFF"/>
                      </a:solidFill>
                    </a:lnL>
                    <a:lnR w="9524">
                      <a:solidFill>
                        <a:srgbClr val="FFFFFF"/>
                      </a:solidFill>
                    </a:lnR>
                    <a:lnT w="17002" cap="flat" cmpd="sng" algn="ctr">
                      <a:solidFill>
                        <a:srgbClr val="FFFFFF"/>
                      </a:solidFill>
                      <a:prstDash val="solid"/>
                      <a:round/>
                      <a:headEnd type="none" w="med" len="med"/>
                      <a:tailEnd type="none" w="med" len="med"/>
                    </a:lnT>
                    <a:lnB w="17001">
                      <a:solidFill>
                        <a:srgbClr val="FFFFFF"/>
                      </a:solidFill>
                    </a:lnB>
                    <a:lnTlToBr w="0">
                      <a:noFill/>
                    </a:lnTlToBr>
                    <a:lnBlToTr w="0">
                      <a:noFill/>
                    </a:lnBlToTr>
                    <a:solidFill>
                      <a:srgbClr val="E9EBF5"/>
                    </a:solidFill>
                  </a:tcPr>
                </a:tc>
                <a:extLst>
                  <a:ext uri="{0D108BD9-81ED-4DB2-BD59-A6C34878D82A}">
                    <a16:rowId xmlns:a16="http://schemas.microsoft.com/office/drawing/2014/main" val="1865547747"/>
                  </a:ext>
                </a:extLst>
              </a:tr>
              <a:tr h="491232">
                <a:tc>
                  <a:txBody>
                    <a:bodyPr/>
                    <a:lstStyle/>
                    <a:p>
                      <a:pPr lvl="0" algn="l">
                        <a:buNone/>
                      </a:pPr>
                      <a:r>
                        <a:rPr lang="en-US" sz="1400">
                          <a:effectLst/>
                          <a:highlight>
                            <a:srgbClr val="E9EBF5"/>
                          </a:highlight>
                          <a:latin typeface="Segoe UI"/>
                        </a:rPr>
                        <a:t>Apr 21</a:t>
                      </a:r>
                    </a:p>
                  </a:txBody>
                  <a:tcPr marL="65922" marR="65922" marT="32957" marB="32957" anchor="ctr">
                    <a:lnL w="9524">
                      <a:solidFill>
                        <a:srgbClr val="FFFFFF"/>
                      </a:solidFill>
                    </a:lnL>
                    <a:lnR w="9524">
                      <a:solidFill>
                        <a:srgbClr val="FFFFFF"/>
                      </a:solidFill>
                    </a:lnR>
                    <a:lnT w="17001">
                      <a:solidFill>
                        <a:srgbClr val="FFFFFF"/>
                      </a:solidFill>
                    </a:lnT>
                    <a:lnB w="17001">
                      <a:solidFill>
                        <a:srgbClr val="FFFFFF"/>
                      </a:solidFill>
                    </a:lnB>
                    <a:lnTlToBr w="0">
                      <a:noFill/>
                    </a:lnTlToBr>
                    <a:lnBlToTr w="0">
                      <a:noFill/>
                    </a:lnBlToTr>
                    <a:solidFill>
                      <a:srgbClr val="E9EBF5"/>
                    </a:solidFill>
                  </a:tcPr>
                </a:tc>
                <a:tc>
                  <a:txBody>
                    <a:bodyPr/>
                    <a:lstStyle/>
                    <a:p>
                      <a:pPr lvl="0" algn="l">
                        <a:buNone/>
                      </a:pPr>
                      <a:r>
                        <a:rPr lang="en-US" sz="1400" b="0" i="0" u="none" strike="noStrike" noProof="0">
                          <a:solidFill>
                            <a:srgbClr val="1A1A1A"/>
                          </a:solidFill>
                          <a:effectLst/>
                          <a:highlight>
                            <a:srgbClr val="E9EBF5"/>
                          </a:highlight>
                          <a:latin typeface="Segoe UI"/>
                        </a:rPr>
                        <a:t>Tracey Salem</a:t>
                      </a:r>
                    </a:p>
                  </a:txBody>
                  <a:tcPr marL="65922" marR="65922" marT="32957" marB="32957" anchor="ctr">
                    <a:lnL w="9524">
                      <a:solidFill>
                        <a:srgbClr val="FFFFFF"/>
                      </a:solidFill>
                    </a:lnL>
                    <a:lnR w="9524">
                      <a:solidFill>
                        <a:srgbClr val="FFFFFF"/>
                      </a:solidFill>
                    </a:lnR>
                    <a:lnT w="17001">
                      <a:solidFill>
                        <a:srgbClr val="FFFFFF"/>
                      </a:solidFill>
                    </a:lnT>
                    <a:lnB w="17001">
                      <a:solidFill>
                        <a:srgbClr val="FFFFFF"/>
                      </a:solidFill>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noProof="0">
                          <a:solidFill>
                            <a:srgbClr val="1A1A1A"/>
                          </a:solidFill>
                          <a:effectLst/>
                          <a:latin typeface="Segoe UI"/>
                        </a:rPr>
                        <a:t>Microsoft Student Ambassadors Program</a:t>
                      </a:r>
                    </a:p>
                  </a:txBody>
                  <a:tcPr marL="65922" marR="65922" marT="32957" marB="32957" anchor="ctr">
                    <a:lnL w="9524">
                      <a:solidFill>
                        <a:srgbClr val="FFFFFF"/>
                      </a:solidFill>
                    </a:lnL>
                    <a:lnR w="9524">
                      <a:solidFill>
                        <a:srgbClr val="FFFFFF"/>
                      </a:solidFill>
                    </a:lnR>
                    <a:lnT w="17001">
                      <a:solidFill>
                        <a:srgbClr val="FFFFFF"/>
                      </a:solidFill>
                    </a:lnT>
                    <a:lnB w="17001">
                      <a:solidFill>
                        <a:srgbClr val="FFFFFF"/>
                      </a:solidFill>
                    </a:lnB>
                    <a:lnTlToBr w="0">
                      <a:noFill/>
                    </a:lnTlToBr>
                    <a:lnBlToTr w="0">
                      <a:noFill/>
                    </a:lnBlToTr>
                    <a:solidFill>
                      <a:srgbClr val="E9EBF5"/>
                    </a:solidFill>
                  </a:tcPr>
                </a:tc>
                <a:extLst>
                  <a:ext uri="{0D108BD9-81ED-4DB2-BD59-A6C34878D82A}">
                    <a16:rowId xmlns:a16="http://schemas.microsoft.com/office/drawing/2014/main" val="3937294453"/>
                  </a:ext>
                </a:extLst>
              </a:tr>
              <a:tr h="706146">
                <a:tc>
                  <a:txBody>
                    <a:bodyPr/>
                    <a:lstStyle/>
                    <a:p>
                      <a:pPr lvl="0" algn="l">
                        <a:buNone/>
                      </a:pPr>
                      <a:r>
                        <a:rPr lang="en-US" sz="1400" b="0" i="0" u="none" strike="noStrike" kern="1200">
                          <a:solidFill>
                            <a:srgbClr val="1A1A1A"/>
                          </a:solidFill>
                          <a:effectLst/>
                          <a:highlight>
                            <a:srgbClr val="E9EBF5"/>
                          </a:highlight>
                          <a:latin typeface="Segoe UI"/>
                          <a:ea typeface="+mn-ea"/>
                          <a:cs typeface="+mn-cs"/>
                        </a:rPr>
                        <a:t>May 19</a:t>
                      </a:r>
                    </a:p>
                  </a:txBody>
                  <a:tcPr marL="65922" marR="65922" marT="32957" marB="32957" anchor="ctr">
                    <a:lnL w="9524">
                      <a:solidFill>
                        <a:srgbClr val="FFFFFF"/>
                      </a:solidFill>
                    </a:lnL>
                    <a:lnR w="9524">
                      <a:solidFill>
                        <a:srgbClr val="FFFFFF"/>
                      </a:solidFill>
                    </a:lnR>
                    <a:lnT w="17001">
                      <a:solidFill>
                        <a:srgbClr val="FFFFFF"/>
                      </a:solidFill>
                    </a:lnT>
                    <a:lnB w="17001">
                      <a:solidFill>
                        <a:srgbClr val="FFFFFF"/>
                      </a:solidFill>
                    </a:lnB>
                    <a:lnTlToBr w="0">
                      <a:noFill/>
                    </a:lnTlToBr>
                    <a:lnBlToTr w="0">
                      <a:noFill/>
                    </a:lnBlToTr>
                    <a:solidFill>
                      <a:srgbClr val="E9EBF5"/>
                    </a:solidFill>
                  </a:tcPr>
                </a:tc>
                <a:tc>
                  <a:txBody>
                    <a:bodyPr/>
                    <a:lstStyle/>
                    <a:p>
                      <a:pPr lvl="0" algn="l">
                        <a:buNone/>
                      </a:pPr>
                      <a:r>
                        <a:rPr lang="en-US" sz="1400" b="0" i="0" u="none" strike="noStrike" kern="1200" noProof="0" dirty="0">
                          <a:solidFill>
                            <a:srgbClr val="1A1A1A"/>
                          </a:solidFill>
                          <a:effectLst/>
                          <a:highlight>
                            <a:srgbClr val="E9EBF5"/>
                          </a:highlight>
                          <a:latin typeface="Segoe UI"/>
                          <a:ea typeface="+mn-ea"/>
                          <a:cs typeface="+mn-cs"/>
                        </a:rPr>
                        <a:t>Heather Cook</a:t>
                      </a:r>
                    </a:p>
                    <a:p>
                      <a:pPr lvl="0" algn="l">
                        <a:buNone/>
                      </a:pPr>
                      <a:r>
                        <a:rPr lang="en-US" sz="1400" b="0" i="0" u="none" strike="noStrike" kern="1200" noProof="0">
                          <a:solidFill>
                            <a:srgbClr val="1A1A1A"/>
                          </a:solidFill>
                          <a:effectLst/>
                          <a:highlight>
                            <a:srgbClr val="E9EBF5"/>
                          </a:highlight>
                          <a:latin typeface="Segoe UI"/>
                          <a:ea typeface="+mn-ea"/>
                          <a:cs typeface="+mn-cs"/>
                        </a:rPr>
                        <a:t>Patrick McGown</a:t>
                      </a:r>
                    </a:p>
                  </a:txBody>
                  <a:tcPr marL="65922" marR="65922" marT="32957" marB="32957" anchor="ctr">
                    <a:lnL w="9524">
                      <a:solidFill>
                        <a:srgbClr val="FFFFFF"/>
                      </a:solidFill>
                    </a:lnL>
                    <a:lnR w="9524">
                      <a:solidFill>
                        <a:srgbClr val="FFFFFF"/>
                      </a:solidFill>
                    </a:lnR>
                    <a:lnT w="17001">
                      <a:solidFill>
                        <a:srgbClr val="FFFFFF"/>
                      </a:solidFill>
                    </a:lnT>
                    <a:lnB w="17001">
                      <a:solidFill>
                        <a:srgbClr val="FFFFFF"/>
                      </a:solidFill>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kern="1200" noProof="0">
                          <a:solidFill>
                            <a:srgbClr val="1A1A1A"/>
                          </a:solidFill>
                          <a:effectLst/>
                          <a:highlight>
                            <a:srgbClr val="E9EBF5"/>
                          </a:highlight>
                          <a:latin typeface="Segoe UI"/>
                          <a:ea typeface="+mn-ea"/>
                          <a:cs typeface="+mn-cs"/>
                        </a:rPr>
                        <a:t>M365 DC Event Spotlight</a:t>
                      </a:r>
                    </a:p>
                  </a:txBody>
                  <a:tcPr marL="65922" marR="65922" marT="32957" marB="32957" anchor="ctr">
                    <a:lnL w="9524">
                      <a:solidFill>
                        <a:srgbClr val="FFFFFF"/>
                      </a:solidFill>
                    </a:lnL>
                    <a:lnR w="9524">
                      <a:solidFill>
                        <a:srgbClr val="FFFFFF"/>
                      </a:solidFill>
                    </a:lnR>
                    <a:lnT w="17001">
                      <a:solidFill>
                        <a:srgbClr val="FFFFFF"/>
                      </a:solidFill>
                    </a:lnT>
                    <a:lnB w="17001">
                      <a:solidFill>
                        <a:srgbClr val="FFFFFF"/>
                      </a:solidFill>
                    </a:lnB>
                    <a:lnTlToBr w="0">
                      <a:noFill/>
                    </a:lnTlToBr>
                    <a:lnBlToTr w="0">
                      <a:noFill/>
                    </a:lnBlToTr>
                    <a:solidFill>
                      <a:srgbClr val="E9EBF5"/>
                    </a:solidFill>
                  </a:tcPr>
                </a:tc>
                <a:extLst>
                  <a:ext uri="{0D108BD9-81ED-4DB2-BD59-A6C34878D82A}">
                    <a16:rowId xmlns:a16="http://schemas.microsoft.com/office/drawing/2014/main" val="182647283"/>
                  </a:ext>
                </a:extLst>
              </a:tr>
              <a:tr h="450296">
                <a:tc>
                  <a:txBody>
                    <a:bodyPr/>
                    <a:lstStyle/>
                    <a:p>
                      <a:pPr lvl="0" algn="l">
                        <a:buNone/>
                      </a:pPr>
                      <a:r>
                        <a:rPr lang="en-US" sz="1400" b="0" i="0" u="none" strike="noStrike" kern="1200">
                          <a:solidFill>
                            <a:srgbClr val="1A1A1A"/>
                          </a:solidFill>
                          <a:effectLst/>
                          <a:highlight>
                            <a:srgbClr val="E9EBF5"/>
                          </a:highlight>
                          <a:latin typeface="Segoe UI"/>
                          <a:ea typeface="+mn-ea"/>
                          <a:cs typeface="+mn-cs"/>
                        </a:rPr>
                        <a:t>Jun 16</a:t>
                      </a:r>
                    </a:p>
                  </a:txBody>
                  <a:tcPr marL="65922" marR="65922" marT="32957" marB="32957" anchor="ctr">
                    <a:lnL w="9524">
                      <a:solidFill>
                        <a:srgbClr val="FFFFFF"/>
                      </a:solidFill>
                    </a:lnL>
                    <a:lnR w="9524">
                      <a:solidFill>
                        <a:srgbClr val="FFFFFF"/>
                      </a:solidFill>
                    </a:lnR>
                    <a:lnT w="17001">
                      <a:solidFill>
                        <a:srgbClr val="FFFFFF"/>
                      </a:solidFill>
                    </a:lnT>
                    <a:lnB w="17001">
                      <a:solidFill>
                        <a:srgbClr val="FFFFFF"/>
                      </a:solidFill>
                    </a:lnB>
                    <a:lnTlToBr w="0">
                      <a:noFill/>
                    </a:lnTlToBr>
                    <a:lnBlToTr w="0">
                      <a:noFill/>
                    </a:lnBlToTr>
                    <a:solidFill>
                      <a:srgbClr val="E9EBF5"/>
                    </a:solidFill>
                  </a:tcPr>
                </a:tc>
                <a:tc>
                  <a:txBody>
                    <a:bodyPr/>
                    <a:lstStyle/>
                    <a:p>
                      <a:pPr lvl="0" algn="l">
                        <a:buNone/>
                      </a:pPr>
                      <a:r>
                        <a:rPr lang="en-US" sz="1400" b="0" i="0" u="none" strike="noStrike" kern="1200" noProof="0">
                          <a:solidFill>
                            <a:srgbClr val="1A1A1A"/>
                          </a:solidFill>
                          <a:effectLst/>
                          <a:highlight>
                            <a:srgbClr val="E9EBF5"/>
                          </a:highlight>
                          <a:latin typeface="Segoe UI"/>
                          <a:ea typeface="+mn-ea"/>
                          <a:cs typeface="+mn-cs"/>
                        </a:rPr>
                        <a:t>TBD</a:t>
                      </a:r>
                    </a:p>
                  </a:txBody>
                  <a:tcPr marL="65922" marR="65922" marT="32957" marB="32957" anchor="ctr">
                    <a:lnL w="9524">
                      <a:solidFill>
                        <a:srgbClr val="FFFFFF"/>
                      </a:solidFill>
                    </a:lnL>
                    <a:lnR w="9524">
                      <a:solidFill>
                        <a:srgbClr val="FFFFFF"/>
                      </a:solidFill>
                    </a:lnR>
                    <a:lnT w="17001">
                      <a:solidFill>
                        <a:srgbClr val="FFFFFF"/>
                      </a:solidFill>
                    </a:lnT>
                    <a:lnB w="17001">
                      <a:solidFill>
                        <a:srgbClr val="FFFFFF"/>
                      </a:solidFill>
                    </a:lnB>
                    <a:lnTlToBr w="0">
                      <a:noFill/>
                    </a:lnTlToBr>
                    <a:lnBlToTr w="0">
                      <a:noFill/>
                    </a:lnBlToTr>
                    <a:solidFill>
                      <a:srgbClr val="E9EBF5"/>
                    </a:solidFill>
                  </a:tcPr>
                </a:tc>
                <a:tc>
                  <a:txBody>
                    <a:bodyPr/>
                    <a:lstStyle/>
                    <a:p>
                      <a:pPr lvl="0" algn="l">
                        <a:lnSpc>
                          <a:spcPct val="100000"/>
                        </a:lnSpc>
                        <a:spcBef>
                          <a:spcPts val="0"/>
                        </a:spcBef>
                        <a:spcAft>
                          <a:spcPts val="0"/>
                        </a:spcAft>
                        <a:buNone/>
                      </a:pPr>
                      <a:r>
                        <a:rPr lang="en-US" sz="1400" b="0" i="0" u="none" strike="noStrike" kern="1200" noProof="0">
                          <a:solidFill>
                            <a:srgbClr val="1A1A1A"/>
                          </a:solidFill>
                          <a:effectLst/>
                          <a:highlight>
                            <a:srgbClr val="E9EBF5"/>
                          </a:highlight>
                          <a:latin typeface="Segoe UI"/>
                          <a:ea typeface="+mn-ea"/>
                          <a:cs typeface="+mn-cs"/>
                        </a:rPr>
                        <a:t>Community Spotlight</a:t>
                      </a:r>
                    </a:p>
                  </a:txBody>
                  <a:tcPr marL="65922" marR="65922" marT="32957" marB="32957" anchor="ctr">
                    <a:lnL w="9524">
                      <a:solidFill>
                        <a:srgbClr val="FFFFFF"/>
                      </a:solidFill>
                    </a:lnL>
                    <a:lnR w="9524">
                      <a:solidFill>
                        <a:srgbClr val="FFFFFF"/>
                      </a:solidFill>
                    </a:lnR>
                    <a:lnT w="17001">
                      <a:solidFill>
                        <a:srgbClr val="FFFFFF"/>
                      </a:solidFill>
                    </a:lnT>
                    <a:lnB w="17001">
                      <a:solidFill>
                        <a:srgbClr val="FFFFFF"/>
                      </a:solidFill>
                    </a:lnB>
                    <a:lnTlToBr w="0">
                      <a:noFill/>
                    </a:lnTlToBr>
                    <a:lnBlToTr w="0">
                      <a:noFill/>
                    </a:lnBlToTr>
                    <a:solidFill>
                      <a:srgbClr val="E9EBF5"/>
                    </a:solidFill>
                  </a:tcPr>
                </a:tc>
                <a:extLst>
                  <a:ext uri="{0D108BD9-81ED-4DB2-BD59-A6C34878D82A}">
                    <a16:rowId xmlns:a16="http://schemas.microsoft.com/office/drawing/2014/main" val="1173486251"/>
                  </a:ext>
                </a:extLst>
              </a:tr>
              <a:tr h="450296">
                <a:tc>
                  <a:txBody>
                    <a:bodyPr/>
                    <a:lstStyle/>
                    <a:p>
                      <a:pPr lvl="0" algn="l">
                        <a:buNone/>
                      </a:pPr>
                      <a:r>
                        <a:rPr lang="en-US" sz="1400" b="0" i="0" u="none" strike="noStrike" kern="1200">
                          <a:solidFill>
                            <a:srgbClr val="1A1A1A"/>
                          </a:solidFill>
                          <a:effectLst/>
                          <a:highlight>
                            <a:srgbClr val="E9EBF5"/>
                          </a:highlight>
                          <a:latin typeface="Segoe UI"/>
                          <a:ea typeface="+mn-ea"/>
                          <a:cs typeface="+mn-cs"/>
                        </a:rPr>
                        <a:t>Jul 21</a:t>
                      </a:r>
                    </a:p>
                  </a:txBody>
                  <a:tcPr marL="65922" marR="65922" marT="32957" marB="32957" anchor="ctr">
                    <a:lnL w="9524">
                      <a:solidFill>
                        <a:srgbClr val="FFFFFF"/>
                      </a:solidFill>
                    </a:lnL>
                    <a:lnR w="9524">
                      <a:solidFill>
                        <a:srgbClr val="FFFFFF"/>
                      </a:solidFill>
                    </a:lnR>
                    <a:lnT w="17001">
                      <a:solidFill>
                        <a:srgbClr val="FFFFFF"/>
                      </a:solidFill>
                    </a:lnT>
                    <a:lnB w="17001">
                      <a:solidFill>
                        <a:srgbClr val="FFFFFF"/>
                      </a:solidFill>
                    </a:lnB>
                    <a:lnTlToBr w="0">
                      <a:noFill/>
                    </a:lnTlToBr>
                    <a:lnBlToTr w="0">
                      <a:noFill/>
                    </a:lnBlToTr>
                    <a:solidFill>
                      <a:srgbClr val="E9EBF5"/>
                    </a:solidFill>
                  </a:tcPr>
                </a:tc>
                <a:tc>
                  <a:txBody>
                    <a:bodyPr/>
                    <a:lstStyle/>
                    <a:p>
                      <a:pPr lvl="0" algn="l">
                        <a:buNone/>
                      </a:pPr>
                      <a:r>
                        <a:rPr lang="en-US" sz="1400" b="0" i="0" u="none" strike="noStrike" kern="1200" noProof="0">
                          <a:solidFill>
                            <a:srgbClr val="1A1A1A"/>
                          </a:solidFill>
                          <a:effectLst/>
                          <a:highlight>
                            <a:srgbClr val="E9EBF5"/>
                          </a:highlight>
                          <a:latin typeface="Segoe UI"/>
                          <a:ea typeface="+mn-ea"/>
                          <a:cs typeface="+mn-cs"/>
                        </a:rPr>
                        <a:t>TBD</a:t>
                      </a:r>
                    </a:p>
                  </a:txBody>
                  <a:tcPr marL="65922" marR="65922" marT="32957" marB="32957" anchor="ctr">
                    <a:lnL w="9524">
                      <a:solidFill>
                        <a:srgbClr val="FFFFFF"/>
                      </a:solidFill>
                    </a:lnL>
                    <a:lnR w="9524">
                      <a:solidFill>
                        <a:srgbClr val="FFFFFF"/>
                      </a:solidFill>
                    </a:lnR>
                    <a:lnT w="17001">
                      <a:solidFill>
                        <a:srgbClr val="FFFFFF"/>
                      </a:solidFill>
                    </a:lnT>
                    <a:lnB w="17001" cap="flat" cmpd="sng" algn="ctr">
                      <a:solidFill>
                        <a:srgbClr val="FFFFFF"/>
                      </a:solidFill>
                      <a:prstDash val="solid"/>
                      <a:round/>
                      <a:headEnd type="none" w="med" len="med"/>
                      <a:tailEnd type="none" w="med" len="med"/>
                    </a:lnB>
                    <a:lnTlToBr w="0">
                      <a:noFill/>
                    </a:lnTlToBr>
                    <a:lnBlToTr w="0">
                      <a:noFill/>
                    </a:lnBlToTr>
                    <a:solidFill>
                      <a:srgbClr val="E9EBF5"/>
                    </a:solidFill>
                  </a:tcPr>
                </a:tc>
                <a:tc>
                  <a:txBody>
                    <a:bodyPr/>
                    <a:lstStyle/>
                    <a:p>
                      <a:pPr lvl="0" algn="l">
                        <a:buNone/>
                      </a:pPr>
                      <a:r>
                        <a:rPr lang="en-US" sz="1400" b="0" i="0" u="none" strike="noStrike" kern="1200" noProof="0" dirty="0">
                          <a:solidFill>
                            <a:srgbClr val="1A1A1A"/>
                          </a:solidFill>
                          <a:effectLst/>
                          <a:highlight>
                            <a:srgbClr val="E9EBF5"/>
                          </a:highlight>
                          <a:latin typeface="Segoe UI"/>
                          <a:ea typeface="+mn-ea"/>
                          <a:cs typeface="+mn-cs"/>
                        </a:rPr>
                        <a:t>Community Spotlight</a:t>
                      </a:r>
                    </a:p>
                  </a:txBody>
                  <a:tcPr marL="65922" marR="65922" marT="32957" marB="32957" anchor="ctr">
                    <a:lnL w="9524">
                      <a:solidFill>
                        <a:srgbClr val="FFFFFF"/>
                      </a:solidFill>
                    </a:lnL>
                    <a:lnR w="9524">
                      <a:solidFill>
                        <a:srgbClr val="FFFFFF"/>
                      </a:solidFill>
                    </a:lnR>
                    <a:lnT w="17001">
                      <a:solidFill>
                        <a:srgbClr val="FFFFFF"/>
                      </a:solidFill>
                    </a:lnT>
                    <a:lnB w="17001" cap="flat" cmpd="sng" algn="ctr">
                      <a:solidFill>
                        <a:srgbClr val="FFFFFF"/>
                      </a:solidFill>
                      <a:prstDash val="solid"/>
                      <a:round/>
                      <a:headEnd type="none" w="med" len="med"/>
                      <a:tailEnd type="none" w="med" len="med"/>
                    </a:lnB>
                    <a:lnTlToBr w="0">
                      <a:noFill/>
                    </a:lnTlToBr>
                    <a:lnBlToTr w="0">
                      <a:noFill/>
                    </a:lnBlToTr>
                    <a:solidFill>
                      <a:srgbClr val="E9EBF5"/>
                    </a:solidFill>
                  </a:tcPr>
                </a:tc>
                <a:extLst>
                  <a:ext uri="{0D108BD9-81ED-4DB2-BD59-A6C34878D82A}">
                    <a16:rowId xmlns:a16="http://schemas.microsoft.com/office/drawing/2014/main" val="2502884852"/>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90CCA6-8426-2431-426C-66F46E7AE209}"/>
            </a:ext>
          </a:extLst>
        </p:cNvPr>
        <p:cNvGrpSpPr/>
        <p:nvPr/>
      </p:nvGrpSpPr>
      <p:grpSpPr>
        <a:xfrm>
          <a:off x="0" y="0"/>
          <a:ext cx="0" cy="0"/>
          <a:chOff x="0" y="0"/>
          <a:chExt cx="0" cy="0"/>
        </a:xfrm>
      </p:grpSpPr>
      <p:sp>
        <p:nvSpPr>
          <p:cNvPr id="13" name="Title 3">
            <a:extLst>
              <a:ext uri="{FF2B5EF4-FFF2-40B4-BE49-F238E27FC236}">
                <a16:creationId xmlns:a16="http://schemas.microsoft.com/office/drawing/2014/main" id="{25E31110-B657-930E-D760-333925BC658B}"/>
              </a:ext>
            </a:extLst>
          </p:cNvPr>
          <p:cNvSpPr>
            <a:spLocks noGrp="1"/>
          </p:cNvSpPr>
          <p:nvPr>
            <p:ph type="title"/>
          </p:nvPr>
        </p:nvSpPr>
        <p:spPr/>
        <p:txBody>
          <a:bodyPr/>
          <a:lstStyle/>
          <a:p>
            <a:r>
              <a:rPr lang="en-US">
                <a:cs typeface="Segoe UI"/>
              </a:rPr>
              <a:t>Join the MGCI mailing list</a:t>
            </a:r>
            <a:endParaRPr lang="en-US" sz="3600">
              <a:solidFill>
                <a:schemeClr val="bg1"/>
              </a:solidFill>
            </a:endParaRPr>
          </a:p>
        </p:txBody>
      </p:sp>
      <p:sp>
        <p:nvSpPr>
          <p:cNvPr id="3" name="Text Placeholder 2">
            <a:extLst>
              <a:ext uri="{FF2B5EF4-FFF2-40B4-BE49-F238E27FC236}">
                <a16:creationId xmlns:a16="http://schemas.microsoft.com/office/drawing/2014/main" id="{D174F4AD-DDEF-46D9-9948-BB8F9B77DEB5}"/>
              </a:ext>
            </a:extLst>
          </p:cNvPr>
          <p:cNvSpPr>
            <a:spLocks noGrp="1"/>
          </p:cNvSpPr>
          <p:nvPr>
            <p:ph type="body" sz="quarter" idx="10"/>
          </p:nvPr>
        </p:nvSpPr>
        <p:spPr>
          <a:xfrm>
            <a:off x="332515" y="1424668"/>
            <a:ext cx="6087035" cy="2893100"/>
          </a:xfrm>
        </p:spPr>
        <p:txBody>
          <a:bodyPr vert="horz" wrap="square" lIns="0" tIns="0" rIns="0" bIns="0" rtlCol="0" anchor="t">
            <a:spAutoFit/>
          </a:bodyPr>
          <a:lstStyle/>
          <a:p>
            <a:pPr marL="0" indent="0" algn="l">
              <a:buNone/>
            </a:pPr>
            <a:r>
              <a:rPr lang="en-US" b="1" i="0">
                <a:solidFill>
                  <a:srgbClr val="000000"/>
                </a:solidFill>
                <a:effectLst/>
                <a:latin typeface="Aptos Display"/>
                <a:cs typeface="Segoe UI Semilight"/>
              </a:rPr>
              <a:t>Best practices. Training. Connections. </a:t>
            </a:r>
          </a:p>
          <a:p>
            <a:pPr marL="0" indent="0" algn="l">
              <a:buNone/>
            </a:pPr>
            <a:r>
              <a:rPr lang="en-US" b="0" i="0">
                <a:solidFill>
                  <a:srgbClr val="000000"/>
                </a:solidFill>
                <a:effectLst/>
                <a:latin typeface="Aptos Display"/>
                <a:cs typeface="Segoe UI Semilight"/>
              </a:rPr>
              <a:t>Joining the MGCI gives you access to the Community Initiative team on the Microsoft Community Tenant, where you get exclusive benefits, such as invites to our monthly General Session meetings and opportunities to network and learn from other community members. </a:t>
            </a:r>
          </a:p>
          <a:p>
            <a:pPr marL="0" indent="0" algn="l">
              <a:buNone/>
            </a:pPr>
            <a:r>
              <a:rPr lang="en-US" b="0" i="0">
                <a:solidFill>
                  <a:srgbClr val="000000"/>
                </a:solidFill>
                <a:effectLst/>
                <a:latin typeface="Aptos Display"/>
                <a:cs typeface="Segoe UI Semilight"/>
              </a:rPr>
              <a:t>You can also promote your event(s), access resources, join event producer training, and interact with the board members, regional leaders, and Microsoft steering leaders.</a:t>
            </a:r>
          </a:p>
        </p:txBody>
      </p:sp>
      <p:graphicFrame>
        <p:nvGraphicFramePr>
          <p:cNvPr id="5" name="Table 4">
            <a:extLst>
              <a:ext uri="{FF2B5EF4-FFF2-40B4-BE49-F238E27FC236}">
                <a16:creationId xmlns:a16="http://schemas.microsoft.com/office/drawing/2014/main" id="{01782A12-5817-0629-1193-D4752BB64292}"/>
              </a:ext>
            </a:extLst>
          </p:cNvPr>
          <p:cNvGraphicFramePr>
            <a:graphicFrameLocks noGrp="1"/>
          </p:cNvGraphicFramePr>
          <p:nvPr/>
        </p:nvGraphicFramePr>
        <p:xfrm>
          <a:off x="331996" y="4477243"/>
          <a:ext cx="5179179" cy="914400"/>
        </p:xfrm>
        <a:graphic>
          <a:graphicData uri="http://schemas.openxmlformats.org/drawingml/2006/table">
            <a:tbl>
              <a:tblPr bandRow="1">
                <a:tableStyleId>{5C22544A-7EE6-4342-B048-85BDC9FD1C3A}</a:tableStyleId>
              </a:tblPr>
              <a:tblGrid>
                <a:gridCol w="5179179">
                  <a:extLst>
                    <a:ext uri="{9D8B030D-6E8A-4147-A177-3AD203B41FA5}">
                      <a16:colId xmlns:a16="http://schemas.microsoft.com/office/drawing/2014/main" val="1464470149"/>
                    </a:ext>
                  </a:extLst>
                </a:gridCol>
              </a:tblGrid>
              <a:tr h="390604">
                <a:tc>
                  <a:txBody>
                    <a:bodyPr/>
                    <a:lstStyle/>
                    <a:p>
                      <a:pPr lvl="0">
                        <a:lnSpc>
                          <a:spcPct val="100000"/>
                        </a:lnSpc>
                        <a:buNone/>
                      </a:pPr>
                      <a:r>
                        <a:rPr lang="en-US" sz="1800" b="1" i="0" spc="0">
                          <a:solidFill>
                            <a:schemeClr val="tx1"/>
                          </a:solidFill>
                          <a:effectLst/>
                          <a:latin typeface="Segoe UI Semibold"/>
                          <a:cs typeface="Segoe UI Semibold"/>
                        </a:rPr>
                        <a:t>Receive our monthly newsletter</a:t>
                      </a:r>
                    </a:p>
                    <a:p>
                      <a:pPr lvl="0">
                        <a:lnSpc>
                          <a:spcPct val="100000"/>
                        </a:lnSpc>
                        <a:buNone/>
                      </a:pPr>
                      <a:r>
                        <a:rPr lang="en-US" sz="1800" b="1" i="0" spc="0">
                          <a:solidFill>
                            <a:schemeClr val="tx1"/>
                          </a:solidFill>
                          <a:effectLst/>
                          <a:latin typeface="Segoe UI Semibold"/>
                          <a:cs typeface="Segoe UI Semibold"/>
                        </a:rPr>
                        <a:t>Receive day before reminders of meetings</a:t>
                      </a:r>
                    </a:p>
                    <a:p>
                      <a:pPr lvl="0">
                        <a:lnSpc>
                          <a:spcPct val="100000"/>
                        </a:lnSpc>
                        <a:buNone/>
                      </a:pPr>
                      <a:r>
                        <a:rPr lang="en-US" sz="1800" b="1" i="0" spc="0">
                          <a:solidFill>
                            <a:schemeClr val="tx1"/>
                          </a:solidFill>
                          <a:effectLst/>
                          <a:latin typeface="Segoe UI Semibold"/>
                          <a:cs typeface="Segoe UI Semibold"/>
                        </a:rPr>
                        <a:t>Directly to your email inbox</a:t>
                      </a:r>
                    </a:p>
                  </a:txBody>
                  <a:tcPr anchor="ctr">
                    <a:lnL>
                      <a:noFill/>
                    </a:lnL>
                    <a:lnR>
                      <a:noFill/>
                    </a:lnR>
                    <a:lnT>
                      <a:noFill/>
                    </a:lnT>
                    <a:lnB>
                      <a:noFill/>
                    </a:lnB>
                    <a:noFill/>
                  </a:tcPr>
                </a:tc>
                <a:extLst>
                  <a:ext uri="{0D108BD9-81ED-4DB2-BD59-A6C34878D82A}">
                    <a16:rowId xmlns:a16="http://schemas.microsoft.com/office/drawing/2014/main" val="56987554"/>
                  </a:ext>
                </a:extLst>
              </a:tr>
            </a:tbl>
          </a:graphicData>
        </a:graphic>
      </p:graphicFrame>
      <p:pic>
        <p:nvPicPr>
          <p:cNvPr id="6" name="Picture 5" descr="Hands held up high during a conference">
            <a:extLst>
              <a:ext uri="{FF2B5EF4-FFF2-40B4-BE49-F238E27FC236}">
                <a16:creationId xmlns:a16="http://schemas.microsoft.com/office/drawing/2014/main" id="{392C9677-10A0-AC67-8C3E-0551C452BF8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18172" y="1159119"/>
            <a:ext cx="5651589" cy="3767726"/>
          </a:xfrm>
          <a:prstGeom prst="rect">
            <a:avLst/>
          </a:prstGeom>
        </p:spPr>
      </p:pic>
      <p:pic>
        <p:nvPicPr>
          <p:cNvPr id="2" name="Picture 1">
            <a:extLst>
              <a:ext uri="{FF2B5EF4-FFF2-40B4-BE49-F238E27FC236}">
                <a16:creationId xmlns:a16="http://schemas.microsoft.com/office/drawing/2014/main" id="{3235ADEA-679D-4D97-F4E3-98E1E41779AD}"/>
              </a:ext>
            </a:extLst>
          </p:cNvPr>
          <p:cNvPicPr>
            <a:picLocks noChangeAspect="1"/>
          </p:cNvPicPr>
          <p:nvPr/>
        </p:nvPicPr>
        <p:blipFill>
          <a:blip r:embed="rId3"/>
          <a:stretch>
            <a:fillRect/>
          </a:stretch>
        </p:blipFill>
        <p:spPr>
          <a:xfrm>
            <a:off x="6417070" y="4211710"/>
            <a:ext cx="2292295" cy="2322777"/>
          </a:xfrm>
          <a:prstGeom prst="rect">
            <a:avLst/>
          </a:prstGeom>
        </p:spPr>
      </p:pic>
      <p:sp>
        <p:nvSpPr>
          <p:cNvPr id="4" name="TextBox 3">
            <a:extLst>
              <a:ext uri="{FF2B5EF4-FFF2-40B4-BE49-F238E27FC236}">
                <a16:creationId xmlns:a16="http://schemas.microsoft.com/office/drawing/2014/main" id="{EA724194-20FD-8FB2-BCAC-7872EBE67F8A}"/>
              </a:ext>
            </a:extLst>
          </p:cNvPr>
          <p:cNvSpPr txBox="1"/>
          <p:nvPr/>
        </p:nvSpPr>
        <p:spPr>
          <a:xfrm>
            <a:off x="9062200" y="5215632"/>
            <a:ext cx="2458117" cy="307777"/>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a:ea typeface="+mn-ea"/>
                <a:cs typeface="Segoe UI"/>
                <a:hlinkClick r:id="rId4"/>
              </a:rPr>
              <a:t>https://aka.ms/MGCI</a:t>
            </a:r>
            <a:r>
              <a:rPr kumimoji="0" lang="en-US" sz="2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a:ea typeface="+mn-ea"/>
                <a:cs typeface="Segoe UI"/>
              </a:rPr>
              <a:t> </a:t>
            </a:r>
            <a:endParaRPr kumimoji="0" lang="en-US" sz="2000" b="0" i="0" u="none" strike="noStrike" kern="1200" cap="none" spc="0" normalizeH="0" baseline="0" noProof="0" err="1">
              <a:ln>
                <a:noFill/>
              </a:ln>
              <a:gradFill>
                <a:gsLst>
                  <a:gs pos="2917">
                    <a:srgbClr val="000000"/>
                  </a:gs>
                  <a:gs pos="30000">
                    <a:srgbClr val="000000"/>
                  </a:gs>
                </a:gsLst>
                <a:lin ang="5400000" scaled="0"/>
              </a:gradFill>
              <a:effectLst/>
              <a:uLnTx/>
              <a:uFillTx/>
              <a:latin typeface="Segoe UI"/>
              <a:ea typeface="+mn-ea"/>
              <a:cs typeface="+mn-cs"/>
            </a:endParaRPr>
          </a:p>
        </p:txBody>
      </p:sp>
    </p:spTree>
    <p:extLst>
      <p:ext uri="{BB962C8B-B14F-4D97-AF65-F5344CB8AC3E}">
        <p14:creationId xmlns:p14="http://schemas.microsoft.com/office/powerpoint/2010/main" val="455244452"/>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7BF15BD-001C-49B3-9A01-B39DEDA47564}"/>
              </a:ext>
            </a:extLst>
          </p:cNvPr>
          <p:cNvSpPr>
            <a:spLocks noGrp="1"/>
          </p:cNvSpPr>
          <p:nvPr>
            <p:ph type="title"/>
          </p:nvPr>
        </p:nvSpPr>
        <p:spPr>
          <a:xfrm>
            <a:off x="537813" y="148196"/>
            <a:ext cx="11018520" cy="553998"/>
          </a:xfrm>
        </p:spPr>
        <p:txBody>
          <a:bodyPr wrap="square" anchor="t">
            <a:normAutofit fontScale="90000"/>
          </a:bodyPr>
          <a:lstStyle/>
          <a:p>
            <a:r>
              <a:rPr lang="en-CH"/>
              <a:t>What can I expect when I </a:t>
            </a:r>
            <a:r>
              <a:rPr lang="en-US"/>
              <a:t>join the MGCI Community Hub on the Microsoft Tech Community</a:t>
            </a:r>
            <a:r>
              <a:rPr lang="en-CH"/>
              <a:t>?</a:t>
            </a:r>
            <a:endParaRPr lang="en-US"/>
          </a:p>
        </p:txBody>
      </p:sp>
      <p:graphicFrame>
        <p:nvGraphicFramePr>
          <p:cNvPr id="9" name="Text Placeholder 6">
            <a:extLst>
              <a:ext uri="{FF2B5EF4-FFF2-40B4-BE49-F238E27FC236}">
                <a16:creationId xmlns:a16="http://schemas.microsoft.com/office/drawing/2014/main" id="{DCC587E9-9D8F-4881-B1E0-3E297B97E01E}"/>
              </a:ext>
            </a:extLst>
          </p:cNvPr>
          <p:cNvGraphicFramePr/>
          <p:nvPr/>
        </p:nvGraphicFramePr>
        <p:xfrm>
          <a:off x="584200" y="1435100"/>
          <a:ext cx="11018838" cy="483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3563966"/>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28F1D2-02C4-DBFE-3583-4E56A0A8E255}"/>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0552B6D-FA43-98C6-529F-56C8E9BF4931}"/>
              </a:ext>
            </a:extLst>
          </p:cNvPr>
          <p:cNvSpPr/>
          <p:nvPr/>
        </p:nvSpPr>
        <p:spPr bwMode="auto">
          <a:xfrm>
            <a:off x="55347" y="110170"/>
            <a:ext cx="12074487" cy="958467"/>
          </a:xfrm>
          <a:prstGeom prst="roundRect">
            <a:avLst/>
          </a:prstGeom>
          <a:solidFill>
            <a:srgbClr val="4472C4">
              <a:lumMod val="75000"/>
            </a:srgbClr>
          </a:solidFill>
          <a:ln w="6350" cap="flat" cmpd="sng" algn="ctr">
            <a:noFill/>
            <a:prstDash val="solid"/>
            <a:miter lim="800000"/>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r>
              <a:rPr kumimoji="0" lang="en-US" sz="3200" b="0" i="0" u="none" strike="noStrike" kern="0" cap="none" spc="0" normalizeH="0" baseline="0" noProof="0">
                <a:ln>
                  <a:noFill/>
                </a:ln>
                <a:solidFill>
                  <a:srgbClr val="FFFFFF"/>
                </a:solidFill>
                <a:effectLst/>
                <a:uLnTx/>
                <a:uFillTx/>
                <a:latin typeface="Calibri" panose="020F0502020204030204"/>
                <a:ea typeface="Segoe UI" pitchFamily="34" charset="0"/>
                <a:cs typeface="Segoe UI" pitchFamily="34" charset="0"/>
              </a:rPr>
              <a:t>Upcoming Microsoft Flagship Events </a:t>
            </a:r>
          </a:p>
        </p:txBody>
      </p:sp>
      <p:graphicFrame>
        <p:nvGraphicFramePr>
          <p:cNvPr id="3" name="Table 2">
            <a:extLst>
              <a:ext uri="{FF2B5EF4-FFF2-40B4-BE49-F238E27FC236}">
                <a16:creationId xmlns:a16="http://schemas.microsoft.com/office/drawing/2014/main" id="{81F56703-2C4D-8BE9-95CC-E585895201D1}"/>
              </a:ext>
            </a:extLst>
          </p:cNvPr>
          <p:cNvGraphicFramePr>
            <a:graphicFrameLocks noGrp="1"/>
          </p:cNvGraphicFramePr>
          <p:nvPr>
            <p:extLst>
              <p:ext uri="{D42A27DB-BD31-4B8C-83A1-F6EECF244321}">
                <p14:modId xmlns:p14="http://schemas.microsoft.com/office/powerpoint/2010/main" val="418618034"/>
              </p:ext>
            </p:extLst>
          </p:nvPr>
        </p:nvGraphicFramePr>
        <p:xfrm>
          <a:off x="482600" y="1575371"/>
          <a:ext cx="11226800" cy="3556889"/>
        </p:xfrm>
        <a:graphic>
          <a:graphicData uri="http://schemas.openxmlformats.org/drawingml/2006/table">
            <a:tbl>
              <a:tblPr firstRow="1" bandRow="1">
                <a:tableStyleId>{08FB837D-C827-4EFA-A057-4D05807E0F7C}</a:tableStyleId>
              </a:tblPr>
              <a:tblGrid>
                <a:gridCol w="4483100">
                  <a:extLst>
                    <a:ext uri="{9D8B030D-6E8A-4147-A177-3AD203B41FA5}">
                      <a16:colId xmlns:a16="http://schemas.microsoft.com/office/drawing/2014/main" val="1362059820"/>
                    </a:ext>
                  </a:extLst>
                </a:gridCol>
                <a:gridCol w="6743700">
                  <a:extLst>
                    <a:ext uri="{9D8B030D-6E8A-4147-A177-3AD203B41FA5}">
                      <a16:colId xmlns:a16="http://schemas.microsoft.com/office/drawing/2014/main" val="3153045535"/>
                    </a:ext>
                  </a:extLst>
                </a:gridCol>
              </a:tblGrid>
              <a:tr h="370840">
                <a:tc>
                  <a:txBody>
                    <a:bodyPr/>
                    <a:lstStyle/>
                    <a:p>
                      <a:pPr marL="0" algn="ctr" rtl="0" eaLnBrk="1" latinLnBrk="0" hangingPunct="1">
                        <a:buNone/>
                      </a:pPr>
                      <a:r>
                        <a:rPr lang="en-US" sz="2000" kern="1200">
                          <a:solidFill>
                            <a:srgbClr val="091F2C"/>
                          </a:solidFill>
                          <a:effectLst/>
                        </a:rPr>
                        <a:t>Event</a:t>
                      </a:r>
                      <a:endParaRPr lang="en-US">
                        <a:effectLst/>
                      </a:endParaRPr>
                    </a:p>
                  </a:txBody>
                  <a:tcPr marL="0" marR="0" marT="0" marB="0" anchor="ctr"/>
                </a:tc>
                <a:tc>
                  <a:txBody>
                    <a:bodyPr/>
                    <a:lstStyle/>
                    <a:p>
                      <a:pPr marL="0" algn="ctr" rtl="0" eaLnBrk="1" latinLnBrk="0" hangingPunct="1">
                        <a:buNone/>
                      </a:pPr>
                      <a:r>
                        <a:rPr lang="en-US" sz="2000" kern="1200">
                          <a:solidFill>
                            <a:srgbClr val="091F2C"/>
                          </a:solidFill>
                          <a:effectLst/>
                        </a:rPr>
                        <a:t>Date and City</a:t>
                      </a:r>
                      <a:endParaRPr lang="en-US">
                        <a:effectLst/>
                      </a:endParaRPr>
                    </a:p>
                  </a:txBody>
                  <a:tcPr marL="0" marR="0" marT="0" marB="0" anchor="ctr"/>
                </a:tc>
                <a:extLst>
                  <a:ext uri="{0D108BD9-81ED-4DB2-BD59-A6C34878D82A}">
                    <a16:rowId xmlns:a16="http://schemas.microsoft.com/office/drawing/2014/main" val="429027416"/>
                  </a:ext>
                </a:extLst>
              </a:tr>
              <a:tr h="595249">
                <a:tc>
                  <a:txBody>
                    <a:bodyPr/>
                    <a:lstStyle/>
                    <a:p>
                      <a:pPr marL="0" indent="0" algn="l" rtl="0" eaLnBrk="1" latinLnBrk="0" hangingPunct="1">
                        <a:buNone/>
                      </a:pPr>
                      <a:r>
                        <a:rPr lang="en-US" sz="2000" kern="1200" dirty="0">
                          <a:solidFill>
                            <a:srgbClr val="091F2C"/>
                          </a:solidFill>
                          <a:effectLst/>
                          <a:hlinkClick r:id="rId2"/>
                        </a:rPr>
                        <a:t>Microsoft Ability</a:t>
                      </a:r>
                      <a:r>
                        <a:rPr lang="en-US" sz="2000" kern="1200" dirty="0">
                          <a:solidFill>
                            <a:srgbClr val="091F2C"/>
                          </a:solidFill>
                          <a:effectLst/>
                        </a:rPr>
                        <a:t> </a:t>
                      </a:r>
                      <a:endParaRPr lang="en-US" dirty="0">
                        <a:effectLst/>
                      </a:endParaRPr>
                    </a:p>
                  </a:txBody>
                  <a:tcPr marL="0" marR="0" marT="0" marB="0" anchor="ctr"/>
                </a:tc>
                <a:tc>
                  <a:txBody>
                    <a:bodyPr/>
                    <a:lstStyle/>
                    <a:p>
                      <a:pPr marL="0" algn="l" rtl="0" eaLnBrk="1" latinLnBrk="0" hangingPunct="1">
                        <a:buNone/>
                      </a:pPr>
                      <a:r>
                        <a:rPr lang="en-US" sz="2000" kern="1200" dirty="0">
                          <a:solidFill>
                            <a:srgbClr val="091F2C"/>
                          </a:solidFill>
                          <a:effectLst/>
                        </a:rPr>
                        <a:t>May 19-20, 2026 – Redmond WA </a:t>
                      </a:r>
                      <a:endParaRPr lang="en-US" dirty="0">
                        <a:effectLst/>
                      </a:endParaRPr>
                    </a:p>
                  </a:txBody>
                  <a:tcPr marL="0" marR="0" marT="0" marB="0" anchor="ctr"/>
                </a:tc>
                <a:extLst>
                  <a:ext uri="{0D108BD9-81ED-4DB2-BD59-A6C34878D82A}">
                    <a16:rowId xmlns:a16="http://schemas.microsoft.com/office/drawing/2014/main" val="4018856165"/>
                  </a:ext>
                </a:extLst>
              </a:tr>
              <a:tr h="647700">
                <a:tc>
                  <a:txBody>
                    <a:bodyPr/>
                    <a:lstStyle/>
                    <a:p>
                      <a:pPr marL="0" marR="0" indent="0" algn="l" rtl="0" eaLnBrk="1" fontAlgn="auto" latinLnBrk="0" hangingPunct="1">
                        <a:buNone/>
                      </a:pPr>
                      <a:r>
                        <a:rPr lang="en-US" sz="2000" kern="1200" dirty="0">
                          <a:solidFill>
                            <a:srgbClr val="091F2C"/>
                          </a:solidFill>
                          <a:effectLst/>
                          <a:hlinkClick r:id="rId3"/>
                        </a:rPr>
                        <a:t>Microsoft Build</a:t>
                      </a:r>
                      <a:r>
                        <a:rPr lang="en-US" sz="2000" kern="1200" dirty="0">
                          <a:solidFill>
                            <a:srgbClr val="091F2C"/>
                          </a:solidFill>
                          <a:effectLst/>
                        </a:rPr>
                        <a:t> </a:t>
                      </a:r>
                      <a:endParaRPr lang="en-US" dirty="0">
                        <a:effectLst/>
                      </a:endParaRPr>
                    </a:p>
                  </a:txBody>
                  <a:tcPr marL="0" marR="0" marT="0" marB="0" anchor="ctr"/>
                </a:tc>
                <a:tc>
                  <a:txBody>
                    <a:bodyPr/>
                    <a:lstStyle/>
                    <a:p>
                      <a:pPr marL="0" algn="l" rtl="0" eaLnBrk="1" latinLnBrk="0" hangingPunct="1">
                        <a:buNone/>
                      </a:pPr>
                      <a:r>
                        <a:rPr lang="en-US" sz="2000" kern="1200">
                          <a:solidFill>
                            <a:srgbClr val="091F2C"/>
                          </a:solidFill>
                          <a:effectLst/>
                        </a:rPr>
                        <a:t>June 2-3, 2026  – San Francisco</a:t>
                      </a:r>
                      <a:endParaRPr lang="en-US">
                        <a:effectLst/>
                      </a:endParaRPr>
                    </a:p>
                  </a:txBody>
                  <a:tcPr marL="0" marR="0" marT="0" marB="0" anchor="ctr"/>
                </a:tc>
                <a:extLst>
                  <a:ext uri="{0D108BD9-81ED-4DB2-BD59-A6C34878D82A}">
                    <a16:rowId xmlns:a16="http://schemas.microsoft.com/office/drawing/2014/main" val="3441946719"/>
                  </a:ext>
                </a:extLst>
              </a:tr>
              <a:tr h="647700">
                <a:tc>
                  <a:txBody>
                    <a:bodyPr/>
                    <a:lstStyle/>
                    <a:p>
                      <a:pPr marL="0" indent="0" algn="l" rtl="0" eaLnBrk="1" latinLnBrk="0" hangingPunct="1">
                        <a:buNone/>
                      </a:pPr>
                      <a:r>
                        <a:rPr lang="en-US" sz="2000" kern="1200">
                          <a:solidFill>
                            <a:srgbClr val="091F2C"/>
                          </a:solidFill>
                          <a:effectLst/>
                        </a:rPr>
                        <a:t>AI Tour</a:t>
                      </a:r>
                      <a:endParaRPr lang="en-US">
                        <a:effectLst/>
                      </a:endParaRPr>
                    </a:p>
                  </a:txBody>
                  <a:tcPr marL="0" marR="0" marT="0" marB="0" anchor="ctr"/>
                </a:tc>
                <a:tc>
                  <a:txBody>
                    <a:bodyPr/>
                    <a:lstStyle/>
                    <a:p>
                      <a:pPr marL="0" algn="l" rtl="0" eaLnBrk="1" latinLnBrk="0" hangingPunct="1">
                        <a:buNone/>
                      </a:pPr>
                      <a:r>
                        <a:rPr lang="en-US" sz="2000" kern="1200">
                          <a:solidFill>
                            <a:srgbClr val="091F2C"/>
                          </a:solidFill>
                          <a:effectLst/>
                        </a:rPr>
                        <a:t>Various</a:t>
                      </a:r>
                      <a:endParaRPr lang="en-US">
                        <a:effectLst/>
                      </a:endParaRPr>
                    </a:p>
                  </a:txBody>
                  <a:tcPr marL="0" marR="0" marT="0" marB="0" anchor="ctr"/>
                </a:tc>
                <a:extLst>
                  <a:ext uri="{0D108BD9-81ED-4DB2-BD59-A6C34878D82A}">
                    <a16:rowId xmlns:a16="http://schemas.microsoft.com/office/drawing/2014/main" val="679497572"/>
                  </a:ext>
                </a:extLst>
              </a:tr>
              <a:tr h="647700">
                <a:tc>
                  <a:txBody>
                    <a:bodyPr/>
                    <a:lstStyle/>
                    <a:p>
                      <a:pPr marL="0" indent="0" algn="l" rtl="0" eaLnBrk="1" latinLnBrk="0" hangingPunct="1">
                        <a:buNone/>
                      </a:pPr>
                      <a:r>
                        <a:rPr lang="en-US" sz="2000" kern="1200" dirty="0">
                          <a:solidFill>
                            <a:srgbClr val="091F2C"/>
                          </a:solidFill>
                          <a:effectLst/>
                          <a:hlinkClick r:id="rId4"/>
                        </a:rPr>
                        <a:t>Microsoft Ignite</a:t>
                      </a:r>
                      <a:r>
                        <a:rPr lang="en-US" sz="2000" kern="1200" dirty="0">
                          <a:solidFill>
                            <a:srgbClr val="091F2C"/>
                          </a:solidFill>
                          <a:effectLst/>
                        </a:rPr>
                        <a:t> </a:t>
                      </a:r>
                      <a:endParaRPr lang="en-US" dirty="0">
                        <a:effectLst/>
                      </a:endParaRPr>
                    </a:p>
                  </a:txBody>
                  <a:tcPr marL="0" marR="0" marT="0" marB="0" anchor="ctr"/>
                </a:tc>
                <a:tc>
                  <a:txBody>
                    <a:bodyPr/>
                    <a:lstStyle/>
                    <a:p>
                      <a:pPr marL="0" algn="l" rtl="0" eaLnBrk="1" latinLnBrk="0" hangingPunct="1">
                        <a:buNone/>
                      </a:pPr>
                      <a:r>
                        <a:rPr lang="en-US" sz="2000" kern="1200" baseline="0" dirty="0">
                          <a:solidFill>
                            <a:srgbClr val="091F2C"/>
                          </a:solidFill>
                          <a:effectLst/>
                        </a:rPr>
                        <a:t>November 17–20, 2026 – San Francisco</a:t>
                      </a:r>
                      <a:endParaRPr lang="en-US" dirty="0">
                        <a:effectLst/>
                      </a:endParaRPr>
                    </a:p>
                  </a:txBody>
                  <a:tcPr marL="0" marR="0" marT="0" marB="0" anchor="ctr"/>
                </a:tc>
                <a:extLst>
                  <a:ext uri="{0D108BD9-81ED-4DB2-BD59-A6C34878D82A}">
                    <a16:rowId xmlns:a16="http://schemas.microsoft.com/office/drawing/2014/main" val="4239378459"/>
                  </a:ext>
                </a:extLst>
              </a:tr>
              <a:tr h="647700">
                <a:tc>
                  <a:txBody>
                    <a:bodyPr/>
                    <a:lstStyle/>
                    <a:p>
                      <a:pPr marL="0" indent="0" algn="l" rtl="0" eaLnBrk="1" latinLnBrk="0" hangingPunct="1">
                        <a:buNone/>
                      </a:pPr>
                      <a:r>
                        <a:rPr lang="en-US">
                          <a:effectLst/>
                        </a:rPr>
                        <a:t>MVP Summit</a:t>
                      </a:r>
                    </a:p>
                  </a:txBody>
                  <a:tcPr marL="0" marR="0" marT="0" marB="0" anchor="ctr"/>
                </a:tc>
                <a:tc>
                  <a:txBody>
                    <a:bodyPr/>
                    <a:lstStyle/>
                    <a:p>
                      <a:pPr marL="0" algn="l" rtl="0" eaLnBrk="1" latinLnBrk="0" hangingPunct="1">
                        <a:buNone/>
                      </a:pPr>
                      <a:r>
                        <a:rPr lang="en-US">
                          <a:effectLst/>
                        </a:rPr>
                        <a:t>Spring 2027</a:t>
                      </a:r>
                      <a:endParaRPr lang="en-US" dirty="0">
                        <a:effectLst/>
                      </a:endParaRPr>
                    </a:p>
                  </a:txBody>
                  <a:tcPr marL="0" marR="0" marT="0" marB="0" anchor="ctr"/>
                </a:tc>
                <a:extLst>
                  <a:ext uri="{0D108BD9-81ED-4DB2-BD59-A6C34878D82A}">
                    <a16:rowId xmlns:a16="http://schemas.microsoft.com/office/drawing/2014/main" val="1478726825"/>
                  </a:ext>
                </a:extLst>
              </a:tr>
            </a:tbl>
          </a:graphicData>
        </a:graphic>
      </p:graphicFrame>
    </p:spTree>
    <p:extLst>
      <p:ext uri="{BB962C8B-B14F-4D97-AF65-F5344CB8AC3E}">
        <p14:creationId xmlns:p14="http://schemas.microsoft.com/office/powerpoint/2010/main" val="30893968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8C6D8BA-EB52-5D97-629E-1C861F606E7F}"/>
              </a:ext>
            </a:extLst>
          </p:cNvPr>
          <p:cNvSpPr/>
          <p:nvPr/>
        </p:nvSpPr>
        <p:spPr>
          <a:xfrm>
            <a:off x="0" y="0"/>
            <a:ext cx="12192000" cy="6858000"/>
          </a:xfrm>
          <a:prstGeom prst="rect">
            <a:avLst/>
          </a:prstGeom>
          <a:gradFill flip="none" rotWithShape="1">
            <a:gsLst>
              <a:gs pos="33000">
                <a:srgbClr val="463668"/>
              </a:gs>
              <a:gs pos="100000">
                <a:srgbClr val="B243B6"/>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p:txBody>
      </p:sp>
      <p:pic>
        <p:nvPicPr>
          <p:cNvPr id="6" name="Picture 5">
            <a:extLst>
              <a:ext uri="{FF2B5EF4-FFF2-40B4-BE49-F238E27FC236}">
                <a16:creationId xmlns:a16="http://schemas.microsoft.com/office/drawing/2014/main" id="{3A677113-F4E9-A6EB-D829-F5942FF6B2A4}"/>
              </a:ext>
            </a:extLst>
          </p:cNvPr>
          <p:cNvPicPr>
            <a:picLocks noChangeAspect="1"/>
          </p:cNvPicPr>
          <p:nvPr/>
        </p:nvPicPr>
        <p:blipFill>
          <a:blip r:embed="rId3"/>
          <a:stretch>
            <a:fillRect/>
          </a:stretch>
        </p:blipFill>
        <p:spPr>
          <a:xfrm>
            <a:off x="9095827" y="3287718"/>
            <a:ext cx="2951552" cy="2951552"/>
          </a:xfrm>
          <a:prstGeom prst="rect">
            <a:avLst/>
          </a:prstGeom>
        </p:spPr>
      </p:pic>
      <p:pic>
        <p:nvPicPr>
          <p:cNvPr id="3" name="Picture 2" descr="A person smiling for a selfie&#10;&#10;Description automatically generated with low confidence">
            <a:extLst>
              <a:ext uri="{FF2B5EF4-FFF2-40B4-BE49-F238E27FC236}">
                <a16:creationId xmlns:a16="http://schemas.microsoft.com/office/drawing/2014/main" id="{6430D0FC-3F77-18A6-0FF9-0C205CCBBE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9068" y="3464137"/>
            <a:ext cx="2060441" cy="1995646"/>
          </a:xfrm>
          <a:prstGeom prst="rect">
            <a:avLst/>
          </a:prstGeom>
        </p:spPr>
      </p:pic>
      <p:sp>
        <p:nvSpPr>
          <p:cNvPr id="7" name="Title 9">
            <a:extLst>
              <a:ext uri="{FF2B5EF4-FFF2-40B4-BE49-F238E27FC236}">
                <a16:creationId xmlns:a16="http://schemas.microsoft.com/office/drawing/2014/main" id="{0EDCAE57-262E-4AEA-FE29-6928EC3141E0}"/>
              </a:ext>
            </a:extLst>
          </p:cNvPr>
          <p:cNvSpPr txBox="1">
            <a:spLocks/>
          </p:cNvSpPr>
          <p:nvPr/>
        </p:nvSpPr>
        <p:spPr>
          <a:xfrm>
            <a:off x="568917" y="2791465"/>
            <a:ext cx="3323072" cy="772189"/>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90000"/>
              </a:lnSpc>
              <a:spcBef>
                <a:spcPct val="0"/>
              </a:spcBef>
              <a:spcAft>
                <a:spcPts val="600"/>
              </a:spcAft>
              <a:buClrTx/>
              <a:buSzTx/>
              <a:buFontTx/>
              <a:buNone/>
              <a:tabLst/>
              <a:defRPr/>
            </a:pPr>
            <a:r>
              <a:rPr kumimoji="0" lang="en-US" sz="1800" b="0" i="0" u="none" strike="noStrike" kern="1200" cap="none" spc="0" normalizeH="0" baseline="0" noProof="0">
                <a:ln>
                  <a:noFill/>
                </a:ln>
                <a:solidFill>
                  <a:srgbClr val="EBEBEB"/>
                </a:solidFill>
                <a:effectLst/>
                <a:uLnTx/>
                <a:uFillTx/>
                <a:latin typeface="Segoe UI Semibold" panose="020B0702040204020203" pitchFamily="34" charset="0"/>
                <a:ea typeface="+mj-ea"/>
                <a:cs typeface="Segoe UI Semibold" panose="020B0702040204020203" pitchFamily="34" charset="0"/>
              </a:rPr>
              <a:t>Karuana Gatimu</a:t>
            </a:r>
            <a:br>
              <a:rPr kumimoji="0" lang="en-US" sz="2400" b="0" i="0" u="none" strike="noStrike" kern="1200" cap="none" spc="0" normalizeH="0" baseline="0" noProof="0">
                <a:ln>
                  <a:noFill/>
                </a:ln>
                <a:solidFill>
                  <a:srgbClr val="EBEBEB"/>
                </a:solidFill>
                <a:effectLst/>
                <a:uLnTx/>
                <a:uFillTx/>
                <a:latin typeface="Segoe UI Semibold" panose="020B0702040204020203" pitchFamily="34" charset="0"/>
                <a:ea typeface="+mj-ea"/>
                <a:cs typeface="Segoe UI Semibold" panose="020B0702040204020203" pitchFamily="34" charset="0"/>
              </a:rPr>
            </a:br>
            <a:endParaRPr kumimoji="0" lang="en-US" sz="2400" b="0" i="1" u="none" strike="noStrike" kern="1200" cap="none" spc="0" normalizeH="0" baseline="0" noProof="0">
              <a:ln>
                <a:noFill/>
              </a:ln>
              <a:solidFill>
                <a:srgbClr val="EBEBEB"/>
              </a:solidFill>
              <a:effectLst/>
              <a:uLnTx/>
              <a:uFillTx/>
              <a:latin typeface="Segoe UI Semibold" panose="020B0702040204020203" pitchFamily="34" charset="0"/>
              <a:ea typeface="+mj-ea"/>
              <a:cs typeface="Segoe UI Semibold" panose="020B0702040204020203" pitchFamily="34" charset="0"/>
            </a:endParaRPr>
          </a:p>
        </p:txBody>
      </p:sp>
      <p:sp>
        <p:nvSpPr>
          <p:cNvPr id="8" name="Title 9">
            <a:extLst>
              <a:ext uri="{FF2B5EF4-FFF2-40B4-BE49-F238E27FC236}">
                <a16:creationId xmlns:a16="http://schemas.microsoft.com/office/drawing/2014/main" id="{C852F22D-FA05-7657-9F3A-3EDF2CA2629F}"/>
              </a:ext>
            </a:extLst>
          </p:cNvPr>
          <p:cNvSpPr txBox="1">
            <a:spLocks/>
          </p:cNvSpPr>
          <p:nvPr/>
        </p:nvSpPr>
        <p:spPr>
          <a:xfrm>
            <a:off x="603187" y="5477483"/>
            <a:ext cx="3323072" cy="772189"/>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90000"/>
              </a:lnSpc>
              <a:spcBef>
                <a:spcPct val="0"/>
              </a:spcBef>
              <a:spcAft>
                <a:spcPts val="600"/>
              </a:spcAft>
              <a:buClrTx/>
              <a:buSzTx/>
              <a:buFontTx/>
              <a:buNone/>
              <a:tabLst/>
              <a:defRPr/>
            </a:pPr>
            <a:r>
              <a:rPr kumimoji="0" lang="en-US" sz="1800" b="0" i="0" u="none" strike="noStrike" kern="1200" cap="none" spc="0" normalizeH="0" baseline="0" noProof="0">
                <a:ln>
                  <a:noFill/>
                </a:ln>
                <a:solidFill>
                  <a:srgbClr val="EBEBEB"/>
                </a:solidFill>
                <a:effectLst/>
                <a:uLnTx/>
                <a:uFillTx/>
                <a:latin typeface="Segoe UI Semibold" panose="020B0702040204020203" pitchFamily="34" charset="0"/>
                <a:ea typeface="+mj-ea"/>
                <a:cs typeface="Segoe UI Semibold" panose="020B0702040204020203" pitchFamily="34" charset="0"/>
              </a:rPr>
              <a:t>Heather Cook</a:t>
            </a:r>
            <a:br>
              <a:rPr kumimoji="0" lang="en-US" sz="2400" b="0" i="0" u="none" strike="noStrike" kern="1200" cap="none" spc="0" normalizeH="0" baseline="0" noProof="0">
                <a:ln>
                  <a:noFill/>
                </a:ln>
                <a:solidFill>
                  <a:srgbClr val="EBEBEB"/>
                </a:solidFill>
                <a:effectLst/>
                <a:uLnTx/>
                <a:uFillTx/>
                <a:latin typeface="Segoe UI Semibold" panose="020B0702040204020203" pitchFamily="34" charset="0"/>
                <a:ea typeface="+mj-ea"/>
                <a:cs typeface="Segoe UI Semibold" panose="020B0702040204020203" pitchFamily="34" charset="0"/>
              </a:rPr>
            </a:br>
            <a:endParaRPr kumimoji="0" lang="en-US" sz="2400" b="0" i="1" u="none" strike="noStrike" kern="1200" cap="none" spc="0" normalizeH="0" baseline="0" noProof="0">
              <a:ln>
                <a:noFill/>
              </a:ln>
              <a:solidFill>
                <a:srgbClr val="EBEBEB"/>
              </a:solidFill>
              <a:effectLst/>
              <a:uLnTx/>
              <a:uFillTx/>
              <a:latin typeface="Segoe UI Semibold" panose="020B0702040204020203" pitchFamily="34" charset="0"/>
              <a:ea typeface="+mj-ea"/>
              <a:cs typeface="Segoe UI Semibold" panose="020B0702040204020203" pitchFamily="34" charset="0"/>
            </a:endParaRPr>
          </a:p>
        </p:txBody>
      </p:sp>
      <p:sp>
        <p:nvSpPr>
          <p:cNvPr id="9" name="Title 9">
            <a:extLst>
              <a:ext uri="{FF2B5EF4-FFF2-40B4-BE49-F238E27FC236}">
                <a16:creationId xmlns:a16="http://schemas.microsoft.com/office/drawing/2014/main" id="{D78AB2E7-BED0-F74D-9A9F-E0DC6A134B13}"/>
              </a:ext>
            </a:extLst>
          </p:cNvPr>
          <p:cNvSpPr txBox="1">
            <a:spLocks/>
          </p:cNvSpPr>
          <p:nvPr/>
        </p:nvSpPr>
        <p:spPr>
          <a:xfrm>
            <a:off x="4199257" y="1383075"/>
            <a:ext cx="7259637" cy="140176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5400" b="0" i="0" u="none" strike="noStrike" kern="1200" cap="none" spc="0" normalizeH="0" baseline="0" noProof="0">
                <a:ln>
                  <a:noFill/>
                </a:ln>
                <a:solidFill>
                  <a:srgbClr val="EBEBEB"/>
                </a:solidFill>
                <a:effectLst/>
                <a:uLnTx/>
                <a:uFillTx/>
                <a:latin typeface="Segoe UI Semibold" panose="020B0702040204020203" pitchFamily="34" charset="0"/>
                <a:ea typeface="+mj-ea"/>
                <a:cs typeface="Segoe UI Semibold" panose="020B0702040204020203" pitchFamily="34" charset="0"/>
              </a:rPr>
              <a:t>Monday’s at Microsoft</a:t>
            </a:r>
            <a:br>
              <a:rPr kumimoji="0" lang="en-US" sz="5600" b="0" i="0" u="none" strike="noStrike" kern="1200" cap="none" spc="0" normalizeH="0" baseline="0" noProof="0">
                <a:ln>
                  <a:noFill/>
                </a:ln>
                <a:solidFill>
                  <a:srgbClr val="EBEBEB"/>
                </a:solidFill>
                <a:effectLst/>
                <a:uLnTx/>
                <a:uFillTx/>
                <a:latin typeface="Segoe UI Semibold" panose="020B0702040204020203" pitchFamily="34" charset="0"/>
                <a:ea typeface="+mj-ea"/>
                <a:cs typeface="Segoe UI Semibold" panose="020B0702040204020203" pitchFamily="34" charset="0"/>
              </a:rPr>
            </a:br>
            <a:r>
              <a:rPr kumimoji="0" lang="en-US" sz="3600" b="0" i="1" u="none" strike="noStrike" kern="1200" cap="none" spc="0" normalizeH="0" baseline="0" noProof="0">
                <a:ln>
                  <a:noFill/>
                </a:ln>
                <a:solidFill>
                  <a:srgbClr val="EBEBEB"/>
                </a:solidFill>
                <a:effectLst/>
                <a:uLnTx/>
                <a:uFillTx/>
                <a:latin typeface="Segoe UI Semibold" panose="020B0702040204020203" pitchFamily="34" charset="0"/>
                <a:ea typeface="+mj-ea"/>
                <a:cs typeface="Segoe UI Semibold" panose="020B0702040204020203" pitchFamily="34" charset="0"/>
              </a:rPr>
              <a:t>with Karuana &amp; Heather</a:t>
            </a:r>
            <a:endParaRPr kumimoji="0" lang="en-US" sz="5600" b="0" i="1" u="none" strike="noStrike" kern="1200" cap="none" spc="0" normalizeH="0" baseline="0" noProof="0">
              <a:ln>
                <a:noFill/>
              </a:ln>
              <a:solidFill>
                <a:srgbClr val="EBEBEB"/>
              </a:solidFill>
              <a:effectLst/>
              <a:uLnTx/>
              <a:uFillTx/>
              <a:latin typeface="Segoe UI Semibold" panose="020B0702040204020203" pitchFamily="34" charset="0"/>
              <a:ea typeface="+mj-ea"/>
              <a:cs typeface="Segoe UI Semibold" panose="020B0702040204020203" pitchFamily="34" charset="0"/>
            </a:endParaRPr>
          </a:p>
        </p:txBody>
      </p:sp>
      <p:sp>
        <p:nvSpPr>
          <p:cNvPr id="11" name="Rectangle 10">
            <a:extLst>
              <a:ext uri="{FF2B5EF4-FFF2-40B4-BE49-F238E27FC236}">
                <a16:creationId xmlns:a16="http://schemas.microsoft.com/office/drawing/2014/main" id="{B7796CF9-E8F6-39B9-0F43-883055E28BC4}"/>
              </a:ext>
            </a:extLst>
          </p:cNvPr>
          <p:cNvSpPr/>
          <p:nvPr/>
        </p:nvSpPr>
        <p:spPr>
          <a:xfrm>
            <a:off x="0" y="0"/>
            <a:ext cx="12192000" cy="876919"/>
          </a:xfrm>
          <a:prstGeom prst="rect">
            <a:avLst/>
          </a:prstGeom>
          <a:solidFill>
            <a:srgbClr val="DF574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TextBox 9">
            <a:extLst>
              <a:ext uri="{FF2B5EF4-FFF2-40B4-BE49-F238E27FC236}">
                <a16:creationId xmlns:a16="http://schemas.microsoft.com/office/drawing/2014/main" id="{0B828C28-45FE-BCCA-B75B-E491C22DECDE}"/>
              </a:ext>
            </a:extLst>
          </p:cNvPr>
          <p:cNvSpPr txBox="1"/>
          <p:nvPr/>
        </p:nvSpPr>
        <p:spPr>
          <a:xfrm>
            <a:off x="4199257" y="2975894"/>
            <a:ext cx="6065078"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a:ln>
                  <a:noFill/>
                </a:ln>
                <a:solidFill>
                  <a:prstClr val="white"/>
                </a:solidFill>
                <a:effectLst/>
                <a:uLnTx/>
                <a:uFillTx/>
                <a:latin typeface="Segoe UI" panose="020B0502040204020203" pitchFamily="34" charset="0"/>
                <a:ea typeface="+mn-ea"/>
                <a:cs typeface="Segoe UI" panose="020B0502040204020203" pitchFamily="34" charset="0"/>
              </a:rPr>
              <a:t>Learn - Explore – Connect In the Microsoft Community</a:t>
            </a:r>
          </a:p>
        </p:txBody>
      </p:sp>
      <p:sp>
        <p:nvSpPr>
          <p:cNvPr id="12" name="Rectangle 11">
            <a:extLst>
              <a:ext uri="{FF2B5EF4-FFF2-40B4-BE49-F238E27FC236}">
                <a16:creationId xmlns:a16="http://schemas.microsoft.com/office/drawing/2014/main" id="{91CA66E1-5ADC-A28E-C6E3-6C089CB15033}"/>
              </a:ext>
            </a:extLst>
          </p:cNvPr>
          <p:cNvSpPr/>
          <p:nvPr/>
        </p:nvSpPr>
        <p:spPr>
          <a:xfrm>
            <a:off x="0" y="5981081"/>
            <a:ext cx="12192000" cy="876919"/>
          </a:xfrm>
          <a:prstGeom prst="rect">
            <a:avLst/>
          </a:prstGeom>
          <a:solidFill>
            <a:srgbClr val="DF574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2" name="Picture 1" descr="A person with braids smiling&#10;&#10;Description automatically generated with low confidence">
            <a:extLst>
              <a:ext uri="{FF2B5EF4-FFF2-40B4-BE49-F238E27FC236}">
                <a16:creationId xmlns:a16="http://schemas.microsoft.com/office/drawing/2014/main" id="{493D55CC-9B78-49EF-FE28-C58B8C5842B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49068" y="608328"/>
            <a:ext cx="2151611" cy="2037125"/>
          </a:xfrm>
          <a:prstGeom prst="ellipse">
            <a:avLst/>
          </a:prstGeom>
        </p:spPr>
      </p:pic>
      <p:sp>
        <p:nvSpPr>
          <p:cNvPr id="13" name="TextBox 12">
            <a:extLst>
              <a:ext uri="{FF2B5EF4-FFF2-40B4-BE49-F238E27FC236}">
                <a16:creationId xmlns:a16="http://schemas.microsoft.com/office/drawing/2014/main" id="{838EB6BF-4639-4BB0-9DE5-E60040523974}"/>
              </a:ext>
            </a:extLst>
          </p:cNvPr>
          <p:cNvSpPr txBox="1"/>
          <p:nvPr/>
        </p:nvSpPr>
        <p:spPr>
          <a:xfrm>
            <a:off x="4199257" y="3575801"/>
            <a:ext cx="3739330" cy="200054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Bi-weekly @ 8am PT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UI Light" panose="020B0502040204020203" pitchFamily="34" charset="0"/>
              <a:ea typeface="+mn-ea"/>
              <a:cs typeface="Segoe UI Light" panose="020B0502040204020203"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Segoe UI Light" panose="020B0502040204020203" pitchFamily="34" charset="0"/>
                <a:ea typeface="+mn-ea"/>
                <a:cs typeface="Segoe UI Light" panose="020B0502040204020203" pitchFamily="34" charset="0"/>
              </a:rPr>
              <a:t>Watch 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Microsoft Community Linked</a:t>
            </a:r>
          </a:p>
        </p:txBody>
      </p:sp>
      <p:pic>
        <p:nvPicPr>
          <p:cNvPr id="14" name="Picture 13">
            <a:extLst>
              <a:ext uri="{FF2B5EF4-FFF2-40B4-BE49-F238E27FC236}">
                <a16:creationId xmlns:a16="http://schemas.microsoft.com/office/drawing/2014/main" id="{1A9E2E1F-E642-B87A-1ADA-5FD8D6DDB3B2}"/>
              </a:ext>
            </a:extLst>
          </p:cNvPr>
          <p:cNvPicPr>
            <a:picLocks noChangeAspect="1"/>
          </p:cNvPicPr>
          <p:nvPr/>
        </p:nvPicPr>
        <p:blipFill>
          <a:blip r:embed="rId6"/>
          <a:stretch>
            <a:fillRect/>
          </a:stretch>
        </p:blipFill>
        <p:spPr>
          <a:xfrm>
            <a:off x="5236841" y="5056301"/>
            <a:ext cx="744220" cy="418624"/>
          </a:xfrm>
          <a:prstGeom prst="rect">
            <a:avLst/>
          </a:prstGeom>
        </p:spPr>
      </p:pic>
      <p:sp>
        <p:nvSpPr>
          <p:cNvPr id="4" name="TextBox 3">
            <a:extLst>
              <a:ext uri="{FF2B5EF4-FFF2-40B4-BE49-F238E27FC236}">
                <a16:creationId xmlns:a16="http://schemas.microsoft.com/office/drawing/2014/main" id="{6BEC4A09-8C56-A2C1-B3A2-60E3EE59680B}"/>
              </a:ext>
            </a:extLst>
          </p:cNvPr>
          <p:cNvSpPr txBox="1"/>
          <p:nvPr/>
        </p:nvSpPr>
        <p:spPr>
          <a:xfrm>
            <a:off x="4199257" y="5576349"/>
            <a:ext cx="498763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chemeClr val="bg1">
                    <a:lumMod val="95000"/>
                  </a:schemeClr>
                </a:solidFill>
                <a:effectLst/>
                <a:uLnTx/>
                <a:uFillTx/>
                <a:latin typeface="Segoe UI"/>
                <a:ea typeface="+mn-ea"/>
                <a:cs typeface="+mn-cs"/>
                <a:hlinkClick r:id="rId7">
                  <a:extLst>
                    <a:ext uri="{A12FA001-AC4F-418D-AE19-62706E023703}">
                      <ahyp:hlinkClr xmlns:ahyp="http://schemas.microsoft.com/office/drawing/2018/hyperlinkcolor" val="tx"/>
                    </a:ext>
                  </a:extLst>
                </a:hlinkClick>
              </a:rPr>
              <a:t>https://aka.ms/MondaysatMicrosoft</a:t>
            </a:r>
            <a:r>
              <a:rPr kumimoji="0" lang="en-US" sz="1800" b="0" i="0" u="none" strike="noStrike" kern="1200" cap="none" spc="0" normalizeH="0" baseline="0" noProof="0">
                <a:ln>
                  <a:noFill/>
                </a:ln>
                <a:solidFill>
                  <a:schemeClr val="bg1">
                    <a:lumMod val="95000"/>
                  </a:schemeClr>
                </a:solidFill>
                <a:effectLst/>
                <a:uLnTx/>
                <a:uFillTx/>
                <a:latin typeface="Segoe UI"/>
                <a:ea typeface="+mn-ea"/>
                <a:cs typeface="+mn-cs"/>
              </a:rPr>
              <a:t> </a:t>
            </a:r>
          </a:p>
        </p:txBody>
      </p:sp>
    </p:spTree>
    <p:extLst>
      <p:ext uri="{BB962C8B-B14F-4D97-AF65-F5344CB8AC3E}">
        <p14:creationId xmlns:p14="http://schemas.microsoft.com/office/powerpoint/2010/main" val="39042114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09D60-A5A8-9BBD-6F40-A84FE0F91576}"/>
              </a:ext>
            </a:extLst>
          </p:cNvPr>
          <p:cNvSpPr>
            <a:spLocks noGrp="1"/>
          </p:cNvSpPr>
          <p:nvPr>
            <p:ph type="title"/>
          </p:nvPr>
        </p:nvSpPr>
        <p:spPr>
          <a:xfrm>
            <a:off x="265343" y="3169323"/>
            <a:ext cx="11018520" cy="3262432"/>
          </a:xfrm>
        </p:spPr>
        <p:txBody>
          <a:bodyPr/>
          <a:lstStyle/>
          <a:p>
            <a:pPr algn="l" fontAlgn="t"/>
            <a:r>
              <a:rPr lang="en-US" sz="2800" b="1">
                <a:cs typeface="Segoe UI"/>
              </a:rPr>
              <a:t>🎤 Women Speakers | Microsoft Ecosystem</a:t>
            </a:r>
            <a:br>
              <a:rPr lang="en-US" sz="2800"/>
            </a:br>
            <a:r>
              <a:rPr lang="en-US" sz="2800">
                <a:cs typeface="Segoe UI"/>
              </a:rPr>
              <a:t>💜 Curated Women in Tech speaker directory</a:t>
            </a:r>
            <a:br>
              <a:rPr lang="en-US" sz="2800"/>
            </a:br>
            <a:r>
              <a:rPr lang="en-US" sz="2800">
                <a:cs typeface="Segoe UI"/>
              </a:rPr>
              <a:t>🌍 Resource for community leaders &amp; event organizers</a:t>
            </a:r>
            <a:br>
              <a:rPr lang="en-US" sz="2800"/>
            </a:br>
            <a:r>
              <a:rPr lang="en-US" sz="2800">
                <a:cs typeface="Segoe UI"/>
              </a:rPr>
              <a:t>🚀 Speak Microsoft tech → create a profile &amp; get listed</a:t>
            </a:r>
            <a:br>
              <a:rPr lang="en-US" sz="2800"/>
            </a:br>
            <a:r>
              <a:rPr lang="en-US" sz="2800">
                <a:cs typeface="Segoe UI"/>
              </a:rPr>
              <a:t>✨ Amplify voices. Build inclusive events. Grow the community.</a:t>
            </a:r>
            <a:br>
              <a:rPr lang="en-US" sz="2800"/>
            </a:br>
            <a:br>
              <a:rPr lang="en-US" b="1"/>
            </a:br>
            <a:r>
              <a:rPr lang="en-US" sz="2800">
                <a:solidFill>
                  <a:schemeClr val="accent1">
                    <a:lumMod val="76000"/>
                  </a:schemeClr>
                </a:solidFill>
                <a:cs typeface="Segoe UI"/>
                <a:hlinkClick r:id="rId2">
                  <a:extLst>
                    <a:ext uri="{A12FA001-AC4F-418D-AE19-62706E023703}">
                      <ahyp:hlinkClr xmlns:ahyp="http://schemas.microsoft.com/office/drawing/2018/hyperlinkcolor" val="tx"/>
                    </a:ext>
                  </a:extLst>
                </a:hlinkClick>
              </a:rPr>
              <a:t>Microsoft Solutions Women in Tech speaker directory on Sessionize</a:t>
            </a:r>
            <a:r>
              <a:rPr lang="en-US" sz="2800">
                <a:solidFill>
                  <a:schemeClr val="accent1">
                    <a:lumMod val="76000"/>
                  </a:schemeClr>
                </a:solidFill>
                <a:cs typeface="Segoe UI"/>
              </a:rPr>
              <a:t> </a:t>
            </a:r>
            <a:endParaRPr lang="en-US">
              <a:solidFill>
                <a:schemeClr val="accent1">
                  <a:lumMod val="76000"/>
                </a:schemeClr>
              </a:solidFill>
              <a:cs typeface="Segoe UI"/>
            </a:endParaRPr>
          </a:p>
        </p:txBody>
      </p:sp>
      <p:pic>
        <p:nvPicPr>
          <p:cNvPr id="5" name="Picture 4">
            <a:extLst>
              <a:ext uri="{FF2B5EF4-FFF2-40B4-BE49-F238E27FC236}">
                <a16:creationId xmlns:a16="http://schemas.microsoft.com/office/drawing/2014/main" id="{2BB1BF40-F52F-5178-802D-55C669C274D5}"/>
              </a:ext>
            </a:extLst>
          </p:cNvPr>
          <p:cNvPicPr>
            <a:picLocks noChangeAspect="1"/>
          </p:cNvPicPr>
          <p:nvPr/>
        </p:nvPicPr>
        <p:blipFill>
          <a:blip r:embed="rId3"/>
          <a:stretch>
            <a:fillRect/>
          </a:stretch>
        </p:blipFill>
        <p:spPr>
          <a:xfrm>
            <a:off x="-1" y="-1"/>
            <a:ext cx="12192001" cy="2924397"/>
          </a:xfrm>
          <a:prstGeom prst="rect">
            <a:avLst/>
          </a:prstGeom>
        </p:spPr>
      </p:pic>
    </p:spTree>
    <p:extLst>
      <p:ext uri="{BB962C8B-B14F-4D97-AF65-F5344CB8AC3E}">
        <p14:creationId xmlns:p14="http://schemas.microsoft.com/office/powerpoint/2010/main" val="602094349"/>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09891E-484A-2B30-F453-CB60CAD4C8D0}"/>
              </a:ext>
            </a:extLst>
          </p:cNvPr>
          <p:cNvSpPr>
            <a:spLocks noGrp="1"/>
          </p:cNvSpPr>
          <p:nvPr>
            <p:ph type="title"/>
          </p:nvPr>
        </p:nvSpPr>
        <p:spPr/>
        <p:txBody>
          <a:bodyPr/>
          <a:lstStyle/>
          <a:p>
            <a:r>
              <a:rPr lang="en-US">
                <a:latin typeface="Aptos" panose="020B0004020202020204" pitchFamily="34" charset="0"/>
              </a:rPr>
              <a:t>Roles and Opportunities</a:t>
            </a:r>
          </a:p>
        </p:txBody>
      </p:sp>
      <p:sp>
        <p:nvSpPr>
          <p:cNvPr id="2" name="TextBox 1">
            <a:extLst>
              <a:ext uri="{FF2B5EF4-FFF2-40B4-BE49-F238E27FC236}">
                <a16:creationId xmlns:a16="http://schemas.microsoft.com/office/drawing/2014/main" id="{769D1119-1DDE-8BCB-8823-109B2E155BB7}"/>
              </a:ext>
            </a:extLst>
          </p:cNvPr>
          <p:cNvSpPr txBox="1"/>
          <p:nvPr/>
        </p:nvSpPr>
        <p:spPr>
          <a:xfrm>
            <a:off x="462063" y="1247316"/>
            <a:ext cx="11517550" cy="1384995"/>
          </a:xfrm>
          <a:prstGeom prst="rect">
            <a:avLst/>
          </a:prstGeom>
          <a:noFill/>
        </p:spPr>
        <p:txBody>
          <a:bodyPr wrap="square" lIns="0" tIns="0" rIns="0" bIns="0" rtlCol="0" anchor="t">
            <a:spAutoFit/>
          </a:bodyPr>
          <a:lstStyle/>
          <a:p>
            <a:pPr>
              <a:defRPr/>
            </a:pPr>
            <a:r>
              <a:rPr kumimoji="0" lang="en-US" sz="1800" b="0" i="0" u="none" strike="noStrike" kern="1200" cap="none" spc="0" normalizeH="0" baseline="0" noProof="0">
                <a:ln>
                  <a:noFill/>
                </a:ln>
                <a:solidFill>
                  <a:srgbClr val="000000"/>
                </a:solidFill>
                <a:effectLst/>
                <a:uLnTx/>
                <a:uFillTx/>
                <a:latin typeface="Aptos"/>
              </a:rPr>
              <a:t>The </a:t>
            </a:r>
            <a:r>
              <a:rPr lang="en-US">
                <a:solidFill>
                  <a:srgbClr val="000000"/>
                </a:solidFill>
                <a:latin typeface="Aptos"/>
              </a:rPr>
              <a:t>Microsoft Global Community Initiative</a:t>
            </a:r>
            <a:r>
              <a:rPr kumimoji="0" lang="en-US" sz="1800" b="0" i="0" u="none" strike="noStrike" kern="1200" cap="none" spc="0" normalizeH="0" baseline="0" noProof="0">
                <a:ln>
                  <a:noFill/>
                </a:ln>
                <a:solidFill>
                  <a:srgbClr val="000000"/>
                </a:solidFill>
                <a:effectLst/>
                <a:uLnTx/>
                <a:uFillTx/>
                <a:latin typeface="Aptos"/>
              </a:rPr>
              <a:t> Board will be made of no less than five (5) voting community members with worldwide representation supported by four (4) voting Microsoft full time employees.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0B0004020202020204" pitchFamily="34" charset="0"/>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ptos"/>
                <a:cs typeface="Segoe UI"/>
              </a:rPr>
              <a:t>Board members are appointed by the Microsoft Steering Committee. Regional Leads are self-nominated and voted on and approve by board members.</a:t>
            </a:r>
            <a:endParaRPr lang="en-US" sz="1800" b="0" i="0" u="none" strike="noStrike" kern="1200" cap="none" spc="0" normalizeH="0" baseline="0" noProof="0">
              <a:ln>
                <a:noFill/>
              </a:ln>
              <a:solidFill>
                <a:srgbClr val="000000"/>
              </a:solidFill>
              <a:effectLst/>
              <a:uLnTx/>
              <a:uFillTx/>
              <a:latin typeface="Aptos"/>
              <a:cs typeface="Segoe UI"/>
            </a:endParaRPr>
          </a:p>
        </p:txBody>
      </p:sp>
      <p:graphicFrame>
        <p:nvGraphicFramePr>
          <p:cNvPr id="7" name="Diagram 6">
            <a:extLst>
              <a:ext uri="{FF2B5EF4-FFF2-40B4-BE49-F238E27FC236}">
                <a16:creationId xmlns:a16="http://schemas.microsoft.com/office/drawing/2014/main" id="{604FFD84-525E-695E-EEEE-9FCE2BFA8821}"/>
              </a:ext>
            </a:extLst>
          </p:cNvPr>
          <p:cNvGraphicFramePr/>
          <p:nvPr>
            <p:extLst>
              <p:ext uri="{D42A27DB-BD31-4B8C-83A1-F6EECF244321}">
                <p14:modId xmlns:p14="http://schemas.microsoft.com/office/powerpoint/2010/main" val="1384729075"/>
              </p:ext>
            </p:extLst>
          </p:nvPr>
        </p:nvGraphicFramePr>
        <p:xfrm>
          <a:off x="2156838" y="2758009"/>
          <a:ext cx="8128000" cy="3035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65EB4A01-FF24-8811-709F-E893D0E54EEB}"/>
              </a:ext>
            </a:extLst>
          </p:cNvPr>
          <p:cNvSpPr txBox="1"/>
          <p:nvPr/>
        </p:nvSpPr>
        <p:spPr>
          <a:xfrm>
            <a:off x="9187774" y="382568"/>
            <a:ext cx="2741578" cy="430887"/>
          </a:xfrm>
          <a:prstGeom prst="rect">
            <a:avLst/>
          </a:prstGeom>
          <a:solidFill>
            <a:srgbClr val="00B050"/>
          </a:solid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ptos" panose="020B0004020202020204" pitchFamily="34" charset="0"/>
              </a:rPr>
              <a:t>Approved</a:t>
            </a:r>
            <a:endParaRPr kumimoji="0" lang="en-US" sz="1800" b="0" i="0" u="none" strike="noStrike" kern="1200" cap="none" spc="0" normalizeH="0" baseline="0" noProof="0">
              <a:ln>
                <a:noFill/>
              </a:ln>
              <a:solidFill>
                <a:srgbClr val="FFFFFF"/>
              </a:solidFill>
              <a:effectLst/>
              <a:uLnTx/>
              <a:uFillTx/>
              <a:latin typeface="Aptos" panose="020B0004020202020204" pitchFamily="34" charset="0"/>
            </a:endParaRPr>
          </a:p>
        </p:txBody>
      </p:sp>
      <p:sp>
        <p:nvSpPr>
          <p:cNvPr id="9" name="TextBox 8">
            <a:extLst>
              <a:ext uri="{FF2B5EF4-FFF2-40B4-BE49-F238E27FC236}">
                <a16:creationId xmlns:a16="http://schemas.microsoft.com/office/drawing/2014/main" id="{A51FC9C7-A326-6E7D-67EC-E18CCC558819}"/>
              </a:ext>
            </a:extLst>
          </p:cNvPr>
          <p:cNvSpPr txBox="1"/>
          <p:nvPr/>
        </p:nvSpPr>
        <p:spPr>
          <a:xfrm>
            <a:off x="462063" y="5918740"/>
            <a:ext cx="11425137" cy="738664"/>
          </a:xfrm>
          <a:prstGeom prst="rect">
            <a:avLst/>
          </a:prstGeom>
          <a:solidFill>
            <a:srgbClr val="00B050"/>
          </a:solid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Aptos" panose="020B0004020202020204" pitchFamily="34" charset="0"/>
              </a:rPr>
              <a:t>Provide your feedback on our Board structure &amp; operations at </a:t>
            </a:r>
            <a:r>
              <a:rPr kumimoji="0" lang="en-US" sz="2400" b="0" i="0" u="none" strike="noStrike" kern="1200" cap="none" spc="0" normalizeH="0" baseline="0" noProof="0">
                <a:ln>
                  <a:noFill/>
                </a:ln>
                <a:solidFill>
                  <a:srgbClr val="FFFFFF"/>
                </a:solidFill>
                <a:effectLst/>
                <a:uLnTx/>
                <a:uFillTx/>
                <a:latin typeface="Aptos" panose="020B0004020202020204" pitchFamily="34" charset="0"/>
                <a:hlinkClick r:id="rId8">
                  <a:extLst>
                    <a:ext uri="{A12FA001-AC4F-418D-AE19-62706E023703}">
                      <ahyp:hlinkClr xmlns:ahyp="http://schemas.microsoft.com/office/drawing/2018/hyperlinkcolor" val="tx"/>
                    </a:ext>
                  </a:extLst>
                </a:hlinkClick>
              </a:rPr>
              <a:t>https://aka.ms/MGCIFeedback</a:t>
            </a:r>
            <a:endParaRPr kumimoji="0" lang="en-US" sz="2400" b="0" i="0" u="none" strike="noStrike" kern="1200" cap="none" spc="0" normalizeH="0" baseline="0" noProof="0">
              <a:ln>
                <a:noFill/>
              </a:ln>
              <a:solidFill>
                <a:srgbClr val="FFFFFF"/>
              </a:solidFill>
              <a:effectLst/>
              <a:uLnTx/>
              <a:uFillTx/>
              <a:latin typeface="Aptos" panose="020B0004020202020204" pitchFamily="34" charset="0"/>
            </a:endParaRPr>
          </a:p>
        </p:txBody>
      </p:sp>
    </p:spTree>
    <p:extLst>
      <p:ext uri="{BB962C8B-B14F-4D97-AF65-F5344CB8AC3E}">
        <p14:creationId xmlns:p14="http://schemas.microsoft.com/office/powerpoint/2010/main" val="2755935911"/>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A08C09BE-DC5D-205C-1039-E50A46807FBE}"/>
              </a:ext>
            </a:extLst>
          </p:cNvPr>
          <p:cNvSpPr txBox="1">
            <a:spLocks/>
          </p:cNvSpPr>
          <p:nvPr/>
        </p:nvSpPr>
        <p:spPr>
          <a:xfrm>
            <a:off x="427944" y="399695"/>
            <a:ext cx="11177316" cy="492443"/>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CA" sz="3200" b="0" i="0" u="none" strike="noStrike" kern="1200" cap="none" spc="-50" normalizeH="0" baseline="0" noProof="0">
                <a:ln w="3175">
                  <a:noFill/>
                </a:ln>
                <a:solidFill>
                  <a:srgbClr val="000000"/>
                </a:solidFill>
                <a:effectLst/>
                <a:uLnTx/>
                <a:uFillTx/>
                <a:latin typeface="Segoe Sans Text Semibold"/>
                <a:ea typeface="+mn-ea"/>
                <a:cs typeface="Segoe Sans Text" pitchFamily="2" charset="0"/>
              </a:rPr>
              <a:t>Appointed Board Officers</a:t>
            </a:r>
          </a:p>
        </p:txBody>
      </p:sp>
      <p:sp>
        <p:nvSpPr>
          <p:cNvPr id="3" name="Rectangle: Rounded Corners 18">
            <a:extLst>
              <a:ext uri="{FF2B5EF4-FFF2-40B4-BE49-F238E27FC236}">
                <a16:creationId xmlns:a16="http://schemas.microsoft.com/office/drawing/2014/main" id="{AD2511C4-BBDE-F019-BF55-065F658DBE76}"/>
              </a:ext>
              <a:ext uri="{C183D7F6-B498-43B3-948B-1728B52AA6E4}">
                <adec:decorative xmlns:adec="http://schemas.microsoft.com/office/drawing/2017/decorative" val="0"/>
              </a:ext>
            </a:extLst>
          </p:cNvPr>
          <p:cNvSpPr/>
          <p:nvPr/>
        </p:nvSpPr>
        <p:spPr bwMode="auto">
          <a:xfrm>
            <a:off x="439650" y="1755885"/>
            <a:ext cx="2124000" cy="1944240"/>
          </a:xfrm>
          <a:prstGeom prst="roundRect">
            <a:avLst>
              <a:gd name="adj" fmla="val 12581"/>
            </a:avLst>
          </a:prstGeom>
          <a:solidFill>
            <a:srgbClr val="F7F7F7"/>
          </a:solidFill>
          <a:ln w="19050">
            <a:solidFill>
              <a:srgbClr val="DCDCDC"/>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102" fontAlgn="base">
              <a:spcBef>
                <a:spcPct val="0"/>
              </a:spcBef>
              <a:spcAft>
                <a:spcPct val="0"/>
              </a:spcAft>
            </a:pPr>
            <a:endParaRPr lang="en-US" sz="2000">
              <a:solidFill>
                <a:prstClr val="white"/>
              </a:solidFill>
              <a:latin typeface="Segoe Sans Text" pitchFamily="2" charset="0"/>
              <a:cs typeface="Segoe Sans Text" pitchFamily="2" charset="0"/>
            </a:endParaRPr>
          </a:p>
        </p:txBody>
      </p:sp>
      <p:sp>
        <p:nvSpPr>
          <p:cNvPr id="4" name="Oval 3">
            <a:extLst>
              <a:ext uri="{FF2B5EF4-FFF2-40B4-BE49-F238E27FC236}">
                <a16:creationId xmlns:a16="http://schemas.microsoft.com/office/drawing/2014/main" id="{33809E7D-C022-D2B4-C2E1-FE6EE022F8DA}"/>
              </a:ext>
              <a:ext uri="{C183D7F6-B498-43B3-948B-1728B52AA6E4}">
                <adec:decorative xmlns:adec="http://schemas.microsoft.com/office/drawing/2017/decorative" val="1"/>
              </a:ext>
            </a:extLst>
          </p:cNvPr>
          <p:cNvSpPr/>
          <p:nvPr/>
        </p:nvSpPr>
        <p:spPr bwMode="auto">
          <a:xfrm>
            <a:off x="986850" y="1262308"/>
            <a:ext cx="1029600" cy="1030147"/>
          </a:xfrm>
          <a:prstGeom prst="ellipse">
            <a:avLst/>
          </a:prstGeom>
          <a:blipFill>
            <a:blip r:embed="rId2"/>
            <a:stretch>
              <a:fillRect l="-5269" t="-6946" r="-6332" b="-2773"/>
            </a:stretch>
          </a:blipFill>
          <a:ln w="66675" cap="flat" cmpd="sng" algn="ctr">
            <a:gradFill flip="none" rotWithShape="1">
              <a:gsLst>
                <a:gs pos="23000">
                  <a:srgbClr val="0179D4"/>
                </a:gs>
                <a:gs pos="100000">
                  <a:srgbClr val="82C2E7"/>
                </a:gs>
              </a:gsLst>
              <a:lin ang="2700000" scaled="1"/>
              <a:tileRect/>
            </a:gra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7" name="TextBox 6">
            <a:extLst>
              <a:ext uri="{FF2B5EF4-FFF2-40B4-BE49-F238E27FC236}">
                <a16:creationId xmlns:a16="http://schemas.microsoft.com/office/drawing/2014/main" id="{EA59AE22-94AD-E26E-4128-8A97B37846EF}"/>
              </a:ext>
            </a:extLst>
          </p:cNvPr>
          <p:cNvSpPr txBox="1"/>
          <p:nvPr/>
        </p:nvSpPr>
        <p:spPr>
          <a:xfrm>
            <a:off x="603199" y="2474461"/>
            <a:ext cx="1796902" cy="856645"/>
          </a:xfrm>
          <a:prstGeom prst="rect">
            <a:avLst/>
          </a:prstGeom>
          <a:noFill/>
        </p:spPr>
        <p:txBody>
          <a:bodyPr wrap="square" lIns="0" tIns="0" rIns="0" bIns="0" rtlCol="0">
            <a:spAutoFit/>
          </a:bodyPr>
          <a:lstStyle/>
          <a:p>
            <a:pPr algn="ctr">
              <a:spcAft>
                <a:spcPts val="600"/>
              </a:spcAft>
              <a:defRPr/>
            </a:pPr>
            <a:r>
              <a:rPr lang="en-US" sz="1600" b="1">
                <a:gradFill>
                  <a:gsLst>
                    <a:gs pos="23000">
                      <a:srgbClr val="0179D4"/>
                    </a:gs>
                    <a:gs pos="100000">
                      <a:srgbClr val="82C2E7"/>
                    </a:gs>
                  </a:gsLst>
                  <a:lin ang="2700000" scaled="1"/>
                </a:gradFill>
                <a:latin typeface="Segoe UI"/>
              </a:rPr>
              <a:t>Isidora Katanic</a:t>
            </a:r>
          </a:p>
          <a:p>
            <a:pPr algn="ctr">
              <a:defRPr/>
            </a:pPr>
            <a:r>
              <a:rPr lang="en-US" sz="1100">
                <a:solidFill>
                  <a:prstClr val="black"/>
                </a:solidFill>
                <a:latin typeface="Segoe Sans Text Semibold" pitchFamily="2" charset="0"/>
                <a:cs typeface="Segoe Sans Text Semibold" pitchFamily="2" charset="0"/>
              </a:rPr>
              <a:t>Community Manager</a:t>
            </a:r>
          </a:p>
          <a:p>
            <a:pPr algn="ctr">
              <a:defRPr/>
            </a:pPr>
            <a:r>
              <a:rPr lang="en-US" sz="1100">
                <a:solidFill>
                  <a:prstClr val="black"/>
                </a:solidFill>
                <a:latin typeface="Segoe UI"/>
              </a:rPr>
              <a:t>Experts Inside AG</a:t>
            </a:r>
          </a:p>
          <a:p>
            <a:pPr algn="ctr">
              <a:defRPr/>
            </a:pPr>
            <a:r>
              <a:rPr lang="en-US" sz="1100" i="1">
                <a:solidFill>
                  <a:prstClr val="black"/>
                </a:solidFill>
                <a:latin typeface="Segoe UI"/>
              </a:rPr>
              <a:t>Switzerland</a:t>
            </a:r>
          </a:p>
        </p:txBody>
      </p:sp>
      <p:sp>
        <p:nvSpPr>
          <p:cNvPr id="8" name="Rectangle: Rounded Corners 18">
            <a:extLst>
              <a:ext uri="{FF2B5EF4-FFF2-40B4-BE49-F238E27FC236}">
                <a16:creationId xmlns:a16="http://schemas.microsoft.com/office/drawing/2014/main" id="{89622B3D-23B3-02D6-4646-1D81D68BB58E}"/>
              </a:ext>
              <a:ext uri="{C183D7F6-B498-43B3-948B-1728B52AA6E4}">
                <adec:decorative xmlns:adec="http://schemas.microsoft.com/office/drawing/2017/decorative" val="0"/>
              </a:ext>
            </a:extLst>
          </p:cNvPr>
          <p:cNvSpPr/>
          <p:nvPr/>
        </p:nvSpPr>
        <p:spPr bwMode="auto">
          <a:xfrm>
            <a:off x="2714455" y="1755885"/>
            <a:ext cx="2124000" cy="1944240"/>
          </a:xfrm>
          <a:prstGeom prst="roundRect">
            <a:avLst>
              <a:gd name="adj" fmla="val 12581"/>
            </a:avLst>
          </a:prstGeom>
          <a:solidFill>
            <a:srgbClr val="F7F7F7"/>
          </a:solidFill>
          <a:ln w="19050">
            <a:solidFill>
              <a:srgbClr val="DCDCDC"/>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102" fontAlgn="base">
              <a:spcBef>
                <a:spcPct val="0"/>
              </a:spcBef>
              <a:spcAft>
                <a:spcPct val="0"/>
              </a:spcAft>
            </a:pPr>
            <a:endParaRPr lang="en-US" sz="2000">
              <a:solidFill>
                <a:prstClr val="white"/>
              </a:solidFill>
              <a:latin typeface="Segoe Sans Text" pitchFamily="2" charset="0"/>
              <a:cs typeface="Segoe Sans Text" pitchFamily="2" charset="0"/>
            </a:endParaRPr>
          </a:p>
        </p:txBody>
      </p:sp>
      <p:sp>
        <p:nvSpPr>
          <p:cNvPr id="9" name="Oval 8">
            <a:extLst>
              <a:ext uri="{FF2B5EF4-FFF2-40B4-BE49-F238E27FC236}">
                <a16:creationId xmlns:a16="http://schemas.microsoft.com/office/drawing/2014/main" id="{B36B3CDA-16BC-C202-589B-EE2B43B55A1E}"/>
              </a:ext>
              <a:ext uri="{C183D7F6-B498-43B3-948B-1728B52AA6E4}">
                <adec:decorative xmlns:adec="http://schemas.microsoft.com/office/drawing/2017/decorative" val="1"/>
              </a:ext>
            </a:extLst>
          </p:cNvPr>
          <p:cNvSpPr/>
          <p:nvPr/>
        </p:nvSpPr>
        <p:spPr bwMode="auto">
          <a:xfrm>
            <a:off x="3261655" y="1262308"/>
            <a:ext cx="1029600" cy="1030147"/>
          </a:xfrm>
          <a:prstGeom prst="ellipse">
            <a:avLst/>
          </a:prstGeom>
          <a:blipFill>
            <a:blip r:embed="rId3"/>
            <a:stretch>
              <a:fillRect l="-5269" t="-6946" r="-6332" b="-2773"/>
            </a:stretch>
          </a:blipFill>
          <a:ln w="66675" cap="flat" cmpd="sng" algn="ctr">
            <a:gradFill flip="none" rotWithShape="1">
              <a:gsLst>
                <a:gs pos="23000">
                  <a:srgbClr val="0179D4"/>
                </a:gs>
                <a:gs pos="100000">
                  <a:srgbClr val="82C2E7"/>
                </a:gs>
              </a:gsLst>
              <a:lin ang="2700000" scaled="1"/>
              <a:tileRect/>
            </a:gra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10" name="TextBox 9">
            <a:extLst>
              <a:ext uri="{FF2B5EF4-FFF2-40B4-BE49-F238E27FC236}">
                <a16:creationId xmlns:a16="http://schemas.microsoft.com/office/drawing/2014/main" id="{992FFE58-0749-F944-1361-00973326A466}"/>
              </a:ext>
            </a:extLst>
          </p:cNvPr>
          <p:cNvSpPr txBox="1"/>
          <p:nvPr/>
        </p:nvSpPr>
        <p:spPr>
          <a:xfrm>
            <a:off x="2878004" y="2474461"/>
            <a:ext cx="1796902" cy="1025922"/>
          </a:xfrm>
          <a:prstGeom prst="rect">
            <a:avLst/>
          </a:prstGeom>
          <a:noFill/>
        </p:spPr>
        <p:txBody>
          <a:bodyPr wrap="square" lIns="0" tIns="0" rIns="0" bIns="0" rtlCol="0">
            <a:spAutoFit/>
          </a:bodyPr>
          <a:lstStyle/>
          <a:p>
            <a:pPr algn="ctr">
              <a:spcAft>
                <a:spcPts val="600"/>
              </a:spcAft>
              <a:defRPr/>
            </a:pPr>
            <a:r>
              <a:rPr lang="en-US" sz="1600" b="1">
                <a:gradFill>
                  <a:gsLst>
                    <a:gs pos="23000">
                      <a:srgbClr val="0179D4"/>
                    </a:gs>
                    <a:gs pos="100000">
                      <a:srgbClr val="82C2E7"/>
                    </a:gs>
                  </a:gsLst>
                  <a:lin ang="2700000" scaled="1"/>
                </a:gradFill>
                <a:latin typeface="Segoe UI"/>
              </a:rPr>
              <a:t>Jennifer Mason</a:t>
            </a:r>
          </a:p>
          <a:p>
            <a:pPr algn="ctr">
              <a:defRPr/>
            </a:pPr>
            <a:r>
              <a:rPr lang="en-US" sz="1100">
                <a:solidFill>
                  <a:prstClr val="black"/>
                </a:solidFill>
                <a:latin typeface="Segoe Sans Text Semibold" pitchFamily="2" charset="0"/>
                <a:cs typeface="Segoe Sans Text Semibold" pitchFamily="2" charset="0"/>
              </a:rPr>
              <a:t>VP, Workforce Transformation &amp; Learning</a:t>
            </a:r>
          </a:p>
          <a:p>
            <a:pPr algn="ctr">
              <a:defRPr/>
            </a:pPr>
            <a:r>
              <a:rPr lang="en-US" sz="1100">
                <a:solidFill>
                  <a:prstClr val="black"/>
                </a:solidFill>
                <a:latin typeface="Segoe UI"/>
              </a:rPr>
              <a:t>Planet Technologies</a:t>
            </a:r>
          </a:p>
          <a:p>
            <a:pPr algn="ctr">
              <a:defRPr/>
            </a:pPr>
            <a:r>
              <a:rPr lang="en-US" sz="1100" i="1">
                <a:solidFill>
                  <a:prstClr val="black"/>
                </a:solidFill>
                <a:latin typeface="Segoe UI"/>
              </a:rPr>
              <a:t>United States</a:t>
            </a:r>
          </a:p>
        </p:txBody>
      </p:sp>
      <p:sp>
        <p:nvSpPr>
          <p:cNvPr id="11" name="Rectangle: Rounded Corners 18">
            <a:extLst>
              <a:ext uri="{FF2B5EF4-FFF2-40B4-BE49-F238E27FC236}">
                <a16:creationId xmlns:a16="http://schemas.microsoft.com/office/drawing/2014/main" id="{011F72EF-11EA-C175-C333-467ADEE27F4A}"/>
              </a:ext>
              <a:ext uri="{C183D7F6-B498-43B3-948B-1728B52AA6E4}">
                <adec:decorative xmlns:adec="http://schemas.microsoft.com/office/drawing/2017/decorative" val="0"/>
              </a:ext>
            </a:extLst>
          </p:cNvPr>
          <p:cNvSpPr/>
          <p:nvPr/>
        </p:nvSpPr>
        <p:spPr bwMode="auto">
          <a:xfrm>
            <a:off x="4999885" y="1755885"/>
            <a:ext cx="2124000" cy="1944240"/>
          </a:xfrm>
          <a:prstGeom prst="roundRect">
            <a:avLst>
              <a:gd name="adj" fmla="val 12581"/>
            </a:avLst>
          </a:prstGeom>
          <a:solidFill>
            <a:srgbClr val="F7F7F7"/>
          </a:solidFill>
          <a:ln w="19050">
            <a:solidFill>
              <a:srgbClr val="DCDCDC"/>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102" fontAlgn="base">
              <a:spcBef>
                <a:spcPct val="0"/>
              </a:spcBef>
              <a:spcAft>
                <a:spcPct val="0"/>
              </a:spcAft>
            </a:pPr>
            <a:endParaRPr lang="en-US" sz="2000">
              <a:solidFill>
                <a:prstClr val="white"/>
              </a:solidFill>
              <a:latin typeface="Segoe Sans Text" pitchFamily="2" charset="0"/>
              <a:cs typeface="Segoe Sans Text" pitchFamily="2" charset="0"/>
            </a:endParaRPr>
          </a:p>
        </p:txBody>
      </p:sp>
      <p:sp>
        <p:nvSpPr>
          <p:cNvPr id="12" name="Oval 11">
            <a:extLst>
              <a:ext uri="{FF2B5EF4-FFF2-40B4-BE49-F238E27FC236}">
                <a16:creationId xmlns:a16="http://schemas.microsoft.com/office/drawing/2014/main" id="{06C9073A-EBD0-4526-8462-D7B91A427BF8}"/>
              </a:ext>
              <a:ext uri="{C183D7F6-B498-43B3-948B-1728B52AA6E4}">
                <adec:decorative xmlns:adec="http://schemas.microsoft.com/office/drawing/2017/decorative" val="1"/>
              </a:ext>
            </a:extLst>
          </p:cNvPr>
          <p:cNvSpPr/>
          <p:nvPr/>
        </p:nvSpPr>
        <p:spPr bwMode="auto">
          <a:xfrm>
            <a:off x="5547085" y="1262308"/>
            <a:ext cx="1029600" cy="1030147"/>
          </a:xfrm>
          <a:prstGeom prst="ellipse">
            <a:avLst/>
          </a:prstGeom>
          <a:blipFill>
            <a:blip r:embed="rId4"/>
            <a:stretch>
              <a:fillRect l="-5269" t="-6946" r="-6332" b="-2773"/>
            </a:stretch>
          </a:blipFill>
          <a:ln w="66675" cap="flat" cmpd="sng" algn="ctr">
            <a:gradFill flip="none" rotWithShape="1">
              <a:gsLst>
                <a:gs pos="23000">
                  <a:srgbClr val="0179D4"/>
                </a:gs>
                <a:gs pos="100000">
                  <a:srgbClr val="82C2E7"/>
                </a:gs>
              </a:gsLst>
              <a:lin ang="2700000" scaled="1"/>
              <a:tileRect/>
            </a:gra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13" name="TextBox 12">
            <a:extLst>
              <a:ext uri="{FF2B5EF4-FFF2-40B4-BE49-F238E27FC236}">
                <a16:creationId xmlns:a16="http://schemas.microsoft.com/office/drawing/2014/main" id="{D698C28B-65AA-9FD1-5264-44052DEB5CEE}"/>
              </a:ext>
            </a:extLst>
          </p:cNvPr>
          <p:cNvSpPr txBox="1"/>
          <p:nvPr/>
        </p:nvSpPr>
        <p:spPr>
          <a:xfrm>
            <a:off x="5163434" y="2474461"/>
            <a:ext cx="1796902" cy="1000274"/>
          </a:xfrm>
          <a:prstGeom prst="rect">
            <a:avLst/>
          </a:prstGeom>
          <a:noFill/>
        </p:spPr>
        <p:txBody>
          <a:bodyPr wrap="square" lIns="0" tIns="0" rIns="0" bIns="0" rtlCol="0" anchor="t">
            <a:spAutoFit/>
          </a:bodyPr>
          <a:lstStyle/>
          <a:p>
            <a:pPr algn="ctr">
              <a:spcAft>
                <a:spcPts val="600"/>
              </a:spcAft>
              <a:defRPr/>
            </a:pPr>
            <a:r>
              <a:rPr lang="en-US" sz="1600" b="1">
                <a:gradFill>
                  <a:gsLst>
                    <a:gs pos="23000">
                      <a:srgbClr val="0179D4"/>
                    </a:gs>
                    <a:gs pos="100000">
                      <a:srgbClr val="82C2E7"/>
                    </a:gs>
                  </a:gsLst>
                  <a:lin ang="2700000" scaled="1"/>
                </a:gradFill>
                <a:latin typeface="Segoe UI"/>
              </a:rPr>
              <a:t>Mark Rackley</a:t>
            </a:r>
          </a:p>
          <a:p>
            <a:pPr algn="ctr">
              <a:defRPr/>
            </a:pPr>
            <a:r>
              <a:rPr lang="en-US" sz="1100">
                <a:solidFill>
                  <a:prstClr val="black"/>
                </a:solidFill>
                <a:latin typeface="Segoe Sans Text Semibold"/>
                <a:cs typeface="Segoe Sans Text Semibold"/>
              </a:rPr>
              <a:t>Co-Founder &amp; Strategic Advisor</a:t>
            </a:r>
            <a:endParaRPr lang="en-US" sz="1100">
              <a:solidFill>
                <a:prstClr val="black"/>
              </a:solidFill>
              <a:latin typeface="Segoe Sans Text Semibold" pitchFamily="2" charset="0"/>
              <a:cs typeface="Segoe Sans Text Semibold" pitchFamily="2" charset="0"/>
            </a:endParaRPr>
          </a:p>
          <a:p>
            <a:pPr algn="ctr">
              <a:defRPr/>
            </a:pPr>
            <a:r>
              <a:rPr lang="en-US" sz="1100" err="1">
                <a:solidFill>
                  <a:prstClr val="black"/>
                </a:solidFill>
                <a:latin typeface="Segoe UI"/>
              </a:rPr>
              <a:t>ThaiMed</a:t>
            </a:r>
            <a:r>
              <a:rPr lang="en-US" sz="1100">
                <a:solidFill>
                  <a:prstClr val="black"/>
                </a:solidFill>
                <a:latin typeface="Segoe UI"/>
              </a:rPr>
              <a:t> Elite International</a:t>
            </a:r>
            <a:endParaRPr lang="en-US" sz="1100">
              <a:solidFill>
                <a:prstClr val="black"/>
              </a:solidFill>
              <a:latin typeface="Segoe UI"/>
              <a:cs typeface="Segoe UI"/>
            </a:endParaRPr>
          </a:p>
          <a:p>
            <a:pPr algn="ctr">
              <a:defRPr/>
            </a:pPr>
            <a:r>
              <a:rPr lang="en-US" sz="1100" i="1">
                <a:solidFill>
                  <a:prstClr val="black"/>
                </a:solidFill>
                <a:latin typeface="Segoe UI"/>
              </a:rPr>
              <a:t>United States</a:t>
            </a:r>
            <a:endParaRPr lang="en-US" sz="1100" i="1">
              <a:solidFill>
                <a:prstClr val="black"/>
              </a:solidFill>
              <a:latin typeface="Segoe UI"/>
              <a:cs typeface="Segoe UI"/>
            </a:endParaRPr>
          </a:p>
        </p:txBody>
      </p:sp>
      <p:sp>
        <p:nvSpPr>
          <p:cNvPr id="14" name="Rectangle: Rounded Corners 18">
            <a:extLst>
              <a:ext uri="{FF2B5EF4-FFF2-40B4-BE49-F238E27FC236}">
                <a16:creationId xmlns:a16="http://schemas.microsoft.com/office/drawing/2014/main" id="{96998F18-D882-E45F-0EBE-F23061F65998}"/>
              </a:ext>
              <a:ext uri="{C183D7F6-B498-43B3-948B-1728B52AA6E4}">
                <adec:decorative xmlns:adec="http://schemas.microsoft.com/office/drawing/2017/decorative" val="0"/>
              </a:ext>
            </a:extLst>
          </p:cNvPr>
          <p:cNvSpPr/>
          <p:nvPr/>
        </p:nvSpPr>
        <p:spPr bwMode="auto">
          <a:xfrm>
            <a:off x="7285315" y="1755885"/>
            <a:ext cx="2124000" cy="1944240"/>
          </a:xfrm>
          <a:prstGeom prst="roundRect">
            <a:avLst>
              <a:gd name="adj" fmla="val 12581"/>
            </a:avLst>
          </a:prstGeom>
          <a:solidFill>
            <a:srgbClr val="F7F7F7"/>
          </a:solidFill>
          <a:ln w="19050">
            <a:solidFill>
              <a:srgbClr val="DCDCDC"/>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102" fontAlgn="base">
              <a:spcBef>
                <a:spcPct val="0"/>
              </a:spcBef>
              <a:spcAft>
                <a:spcPct val="0"/>
              </a:spcAft>
            </a:pPr>
            <a:endParaRPr lang="en-US" sz="2000">
              <a:solidFill>
                <a:prstClr val="white"/>
              </a:solidFill>
              <a:latin typeface="Segoe Sans Text" pitchFamily="2" charset="0"/>
              <a:cs typeface="Segoe Sans Text" pitchFamily="2" charset="0"/>
            </a:endParaRPr>
          </a:p>
        </p:txBody>
      </p:sp>
      <p:sp>
        <p:nvSpPr>
          <p:cNvPr id="15" name="Oval 14">
            <a:extLst>
              <a:ext uri="{FF2B5EF4-FFF2-40B4-BE49-F238E27FC236}">
                <a16:creationId xmlns:a16="http://schemas.microsoft.com/office/drawing/2014/main" id="{98313896-C484-2125-3331-7F2B877D483C}"/>
              </a:ext>
              <a:ext uri="{C183D7F6-B498-43B3-948B-1728B52AA6E4}">
                <adec:decorative xmlns:adec="http://schemas.microsoft.com/office/drawing/2017/decorative" val="1"/>
              </a:ext>
            </a:extLst>
          </p:cNvPr>
          <p:cNvSpPr/>
          <p:nvPr/>
        </p:nvSpPr>
        <p:spPr bwMode="auto">
          <a:xfrm>
            <a:off x="7832515" y="1262308"/>
            <a:ext cx="1029600" cy="1030147"/>
          </a:xfrm>
          <a:prstGeom prst="ellipse">
            <a:avLst/>
          </a:prstGeom>
          <a:blipFill>
            <a:blip r:embed="rId5"/>
            <a:stretch>
              <a:fillRect l="-5269" t="-6946" r="-6332" b="-2773"/>
            </a:stretch>
          </a:blipFill>
          <a:ln w="66675" cap="flat" cmpd="sng" algn="ctr">
            <a:gradFill flip="none" rotWithShape="1">
              <a:gsLst>
                <a:gs pos="23000">
                  <a:srgbClr val="0179D4"/>
                </a:gs>
                <a:gs pos="100000">
                  <a:srgbClr val="82C2E7"/>
                </a:gs>
              </a:gsLst>
              <a:lin ang="2700000" scaled="1"/>
              <a:tileRect/>
            </a:gra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16" name="TextBox 15">
            <a:extLst>
              <a:ext uri="{FF2B5EF4-FFF2-40B4-BE49-F238E27FC236}">
                <a16:creationId xmlns:a16="http://schemas.microsoft.com/office/drawing/2014/main" id="{889F33AA-7C23-5452-BF1D-F00CB595C28B}"/>
              </a:ext>
            </a:extLst>
          </p:cNvPr>
          <p:cNvSpPr txBox="1"/>
          <p:nvPr/>
        </p:nvSpPr>
        <p:spPr>
          <a:xfrm>
            <a:off x="7448864" y="2474461"/>
            <a:ext cx="1796902" cy="856645"/>
          </a:xfrm>
          <a:prstGeom prst="rect">
            <a:avLst/>
          </a:prstGeom>
          <a:noFill/>
        </p:spPr>
        <p:txBody>
          <a:bodyPr wrap="square" lIns="0" tIns="0" rIns="0" bIns="0" rtlCol="0">
            <a:spAutoFit/>
          </a:bodyPr>
          <a:lstStyle/>
          <a:p>
            <a:pPr algn="ctr">
              <a:spcAft>
                <a:spcPts val="600"/>
              </a:spcAft>
              <a:defRPr/>
            </a:pPr>
            <a:r>
              <a:rPr lang="en-US" sz="1600" b="1">
                <a:gradFill>
                  <a:gsLst>
                    <a:gs pos="23000">
                      <a:srgbClr val="0179D4"/>
                    </a:gs>
                    <a:gs pos="100000">
                      <a:srgbClr val="82C2E7"/>
                    </a:gs>
                  </a:gsLst>
                  <a:lin ang="2700000" scaled="1"/>
                </a:gradFill>
                <a:latin typeface="Segoe UI"/>
              </a:rPr>
              <a:t>Mike </a:t>
            </a:r>
            <a:r>
              <a:rPr lang="en-US" sz="1600" b="1" err="1">
                <a:gradFill>
                  <a:gsLst>
                    <a:gs pos="23000">
                      <a:srgbClr val="0179D4"/>
                    </a:gs>
                    <a:gs pos="100000">
                      <a:srgbClr val="82C2E7"/>
                    </a:gs>
                  </a:gsLst>
                  <a:lin ang="2700000" scaled="1"/>
                </a:gradFill>
                <a:latin typeface="Segoe UI"/>
              </a:rPr>
              <a:t>Maadarani</a:t>
            </a:r>
            <a:endParaRPr lang="en-US" sz="1600" b="1">
              <a:gradFill>
                <a:gsLst>
                  <a:gs pos="23000">
                    <a:srgbClr val="0179D4"/>
                  </a:gs>
                  <a:gs pos="100000">
                    <a:srgbClr val="82C2E7"/>
                  </a:gs>
                </a:gsLst>
                <a:lin ang="2700000" scaled="1"/>
              </a:gradFill>
              <a:latin typeface="Segoe UI"/>
            </a:endParaRPr>
          </a:p>
          <a:p>
            <a:pPr algn="ctr">
              <a:defRPr/>
            </a:pPr>
            <a:r>
              <a:rPr lang="en-US" sz="1100">
                <a:solidFill>
                  <a:prstClr val="black"/>
                </a:solidFill>
                <a:latin typeface="Segoe Sans Text Semibold" pitchFamily="2" charset="0"/>
                <a:cs typeface="Segoe Sans Text Semibold" pitchFamily="2" charset="0"/>
              </a:rPr>
              <a:t>Cloud Solutions Architect</a:t>
            </a:r>
          </a:p>
          <a:p>
            <a:pPr algn="ctr">
              <a:defRPr/>
            </a:pPr>
            <a:r>
              <a:rPr lang="en-US" sz="1100">
                <a:solidFill>
                  <a:prstClr val="black"/>
                </a:solidFill>
                <a:latin typeface="Segoe UI"/>
              </a:rPr>
              <a:t>MCM Consulting</a:t>
            </a:r>
          </a:p>
          <a:p>
            <a:pPr algn="ctr">
              <a:defRPr/>
            </a:pPr>
            <a:r>
              <a:rPr lang="en-US" sz="1100" i="1">
                <a:solidFill>
                  <a:prstClr val="black"/>
                </a:solidFill>
                <a:latin typeface="Segoe UI"/>
              </a:rPr>
              <a:t>Canada</a:t>
            </a:r>
          </a:p>
        </p:txBody>
      </p:sp>
      <p:sp>
        <p:nvSpPr>
          <p:cNvPr id="17" name="Rectangle: Rounded Corners 18">
            <a:extLst>
              <a:ext uri="{FF2B5EF4-FFF2-40B4-BE49-F238E27FC236}">
                <a16:creationId xmlns:a16="http://schemas.microsoft.com/office/drawing/2014/main" id="{4D301A55-674A-78BA-ECD6-4741FD74E067}"/>
              </a:ext>
              <a:ext uri="{C183D7F6-B498-43B3-948B-1728B52AA6E4}">
                <adec:decorative xmlns:adec="http://schemas.microsoft.com/office/drawing/2017/decorative" val="0"/>
              </a:ext>
            </a:extLst>
          </p:cNvPr>
          <p:cNvSpPr/>
          <p:nvPr/>
        </p:nvSpPr>
        <p:spPr bwMode="auto">
          <a:xfrm>
            <a:off x="9554606" y="1755885"/>
            <a:ext cx="2124000" cy="1944240"/>
          </a:xfrm>
          <a:prstGeom prst="roundRect">
            <a:avLst>
              <a:gd name="adj" fmla="val 12581"/>
            </a:avLst>
          </a:prstGeom>
          <a:solidFill>
            <a:srgbClr val="F7F7F7"/>
          </a:solidFill>
          <a:ln w="19050">
            <a:solidFill>
              <a:srgbClr val="DCDCDC"/>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102" fontAlgn="base">
              <a:spcBef>
                <a:spcPct val="0"/>
              </a:spcBef>
              <a:spcAft>
                <a:spcPct val="0"/>
              </a:spcAft>
            </a:pPr>
            <a:endParaRPr lang="en-US" sz="2000">
              <a:solidFill>
                <a:prstClr val="white"/>
              </a:solidFill>
              <a:latin typeface="Segoe Sans Text" pitchFamily="2" charset="0"/>
              <a:cs typeface="Segoe Sans Text" pitchFamily="2" charset="0"/>
            </a:endParaRPr>
          </a:p>
        </p:txBody>
      </p:sp>
      <p:sp>
        <p:nvSpPr>
          <p:cNvPr id="18" name="Oval 17">
            <a:extLst>
              <a:ext uri="{FF2B5EF4-FFF2-40B4-BE49-F238E27FC236}">
                <a16:creationId xmlns:a16="http://schemas.microsoft.com/office/drawing/2014/main" id="{937313CA-85EC-2D15-F705-35D43CAF4D35}"/>
              </a:ext>
              <a:ext uri="{C183D7F6-B498-43B3-948B-1728B52AA6E4}">
                <adec:decorative xmlns:adec="http://schemas.microsoft.com/office/drawing/2017/decorative" val="1"/>
              </a:ext>
            </a:extLst>
          </p:cNvPr>
          <p:cNvSpPr/>
          <p:nvPr/>
        </p:nvSpPr>
        <p:spPr bwMode="auto">
          <a:xfrm>
            <a:off x="10101806" y="1262308"/>
            <a:ext cx="1029600" cy="1030147"/>
          </a:xfrm>
          <a:prstGeom prst="ellipse">
            <a:avLst/>
          </a:prstGeom>
          <a:blipFill>
            <a:blip r:embed="rId6"/>
            <a:stretch>
              <a:fillRect l="-5269" t="-6946" r="-6332" b="-2773"/>
            </a:stretch>
          </a:blipFill>
          <a:ln w="66675" cap="flat" cmpd="sng" algn="ctr">
            <a:gradFill flip="none" rotWithShape="1">
              <a:gsLst>
                <a:gs pos="23000">
                  <a:srgbClr val="0179D4"/>
                </a:gs>
                <a:gs pos="100000">
                  <a:srgbClr val="82C2E7"/>
                </a:gs>
              </a:gsLst>
              <a:lin ang="2700000" scaled="1"/>
              <a:tileRect/>
            </a:gra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19" name="TextBox 18">
            <a:extLst>
              <a:ext uri="{FF2B5EF4-FFF2-40B4-BE49-F238E27FC236}">
                <a16:creationId xmlns:a16="http://schemas.microsoft.com/office/drawing/2014/main" id="{B8A9D1C6-912D-5A0A-7B44-82A80908F590}"/>
              </a:ext>
            </a:extLst>
          </p:cNvPr>
          <p:cNvSpPr txBox="1"/>
          <p:nvPr/>
        </p:nvSpPr>
        <p:spPr>
          <a:xfrm>
            <a:off x="9614174" y="2474461"/>
            <a:ext cx="2004865" cy="1102866"/>
          </a:xfrm>
          <a:prstGeom prst="rect">
            <a:avLst/>
          </a:prstGeom>
          <a:noFill/>
        </p:spPr>
        <p:txBody>
          <a:bodyPr wrap="square" lIns="0" tIns="0" rIns="0" bIns="0" rtlCol="0">
            <a:spAutoFit/>
          </a:bodyPr>
          <a:lstStyle/>
          <a:p>
            <a:pPr algn="ctr">
              <a:spcAft>
                <a:spcPts val="600"/>
              </a:spcAft>
              <a:defRPr/>
            </a:pPr>
            <a:r>
              <a:rPr lang="en-US" sz="1600" b="1">
                <a:gradFill>
                  <a:gsLst>
                    <a:gs pos="23000">
                      <a:srgbClr val="0179D4"/>
                    </a:gs>
                    <a:gs pos="100000">
                      <a:srgbClr val="82C2E7"/>
                    </a:gs>
                  </a:gsLst>
                  <a:lin ang="2700000" scaled="1"/>
                </a:gradFill>
                <a:latin typeface="Segoe UI"/>
              </a:rPr>
              <a:t>Oluwaseyi </a:t>
            </a:r>
            <a:r>
              <a:rPr lang="en-US" sz="1600" b="1" err="1">
                <a:gradFill>
                  <a:gsLst>
                    <a:gs pos="23000">
                      <a:srgbClr val="0179D4"/>
                    </a:gs>
                    <a:gs pos="100000">
                      <a:srgbClr val="82C2E7"/>
                    </a:gs>
                  </a:gsLst>
                  <a:lin ang="2700000" scaled="1"/>
                </a:gradFill>
                <a:latin typeface="Segoe UI"/>
              </a:rPr>
              <a:t>Oluwawumiju</a:t>
            </a:r>
            <a:r>
              <a:rPr lang="en-US" sz="1600" b="1">
                <a:gradFill>
                  <a:gsLst>
                    <a:gs pos="23000">
                      <a:srgbClr val="0179D4"/>
                    </a:gs>
                    <a:gs pos="100000">
                      <a:srgbClr val="82C2E7"/>
                    </a:gs>
                  </a:gsLst>
                  <a:lin ang="2700000" scaled="1"/>
                </a:gradFill>
                <a:latin typeface="Segoe UI"/>
              </a:rPr>
              <a:t> (Seyi)</a:t>
            </a:r>
          </a:p>
          <a:p>
            <a:pPr algn="ctr">
              <a:defRPr/>
            </a:pPr>
            <a:r>
              <a:rPr lang="fr-FR" sz="1100">
                <a:solidFill>
                  <a:prstClr val="black"/>
                </a:solidFill>
                <a:latin typeface="Segoe Sans Text Semibold" pitchFamily="2" charset="0"/>
                <a:cs typeface="Segoe Sans Text Semibold" pitchFamily="2" charset="0"/>
              </a:rPr>
              <a:t>Management </a:t>
            </a:r>
            <a:r>
              <a:rPr lang="fr-FR" sz="1100" err="1">
                <a:solidFill>
                  <a:prstClr val="black"/>
                </a:solidFill>
                <a:latin typeface="Segoe Sans Text Semibold" pitchFamily="2" charset="0"/>
                <a:cs typeface="Segoe Sans Text Semibold" pitchFamily="2" charset="0"/>
              </a:rPr>
              <a:t>Executive</a:t>
            </a:r>
            <a:endParaRPr lang="fr-FR" sz="1100">
              <a:solidFill>
                <a:prstClr val="black"/>
              </a:solidFill>
              <a:latin typeface="Segoe Sans Text Semibold" pitchFamily="2" charset="0"/>
              <a:cs typeface="Segoe Sans Text Semibold" pitchFamily="2" charset="0"/>
            </a:endParaRPr>
          </a:p>
          <a:p>
            <a:pPr algn="ctr">
              <a:defRPr/>
            </a:pPr>
            <a:r>
              <a:rPr lang="fr-FR" sz="1100">
                <a:solidFill>
                  <a:prstClr val="black"/>
                </a:solidFill>
                <a:latin typeface="Segoe UI"/>
              </a:rPr>
              <a:t>Convenant Technologies</a:t>
            </a:r>
          </a:p>
          <a:p>
            <a:pPr algn="ctr">
              <a:defRPr/>
            </a:pPr>
            <a:r>
              <a:rPr lang="fr-FR" sz="1100" i="1" err="1">
                <a:solidFill>
                  <a:prstClr val="black"/>
                </a:solidFill>
                <a:latin typeface="Segoe UI"/>
              </a:rPr>
              <a:t>Africa</a:t>
            </a:r>
            <a:endParaRPr lang="fr-FR" sz="1100" i="1">
              <a:solidFill>
                <a:prstClr val="black"/>
              </a:solidFill>
              <a:latin typeface="Segoe UI"/>
            </a:endParaRPr>
          </a:p>
        </p:txBody>
      </p:sp>
      <p:sp>
        <p:nvSpPr>
          <p:cNvPr id="20" name="Rectangle: Rounded Corners 18">
            <a:extLst>
              <a:ext uri="{FF2B5EF4-FFF2-40B4-BE49-F238E27FC236}">
                <a16:creationId xmlns:a16="http://schemas.microsoft.com/office/drawing/2014/main" id="{5DBEC623-ADEF-2F97-6547-F0637C41FE0A}"/>
              </a:ext>
              <a:ext uri="{C183D7F6-B498-43B3-948B-1728B52AA6E4}">
                <adec:decorative xmlns:adec="http://schemas.microsoft.com/office/drawing/2017/decorative" val="0"/>
              </a:ext>
            </a:extLst>
          </p:cNvPr>
          <p:cNvSpPr/>
          <p:nvPr/>
        </p:nvSpPr>
        <p:spPr bwMode="auto">
          <a:xfrm>
            <a:off x="439650" y="4488501"/>
            <a:ext cx="2124000" cy="1944240"/>
          </a:xfrm>
          <a:prstGeom prst="roundRect">
            <a:avLst>
              <a:gd name="adj" fmla="val 12581"/>
            </a:avLst>
          </a:prstGeom>
          <a:solidFill>
            <a:srgbClr val="F7F7F7"/>
          </a:solidFill>
          <a:ln w="19050">
            <a:solidFill>
              <a:srgbClr val="DCDCDC"/>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102" fontAlgn="base">
              <a:spcBef>
                <a:spcPct val="0"/>
              </a:spcBef>
              <a:spcAft>
                <a:spcPct val="0"/>
              </a:spcAft>
            </a:pPr>
            <a:endParaRPr lang="en-US" sz="2000">
              <a:solidFill>
                <a:prstClr val="white"/>
              </a:solidFill>
              <a:latin typeface="Segoe Sans Text" pitchFamily="2" charset="0"/>
              <a:cs typeface="Segoe Sans Text" pitchFamily="2" charset="0"/>
            </a:endParaRPr>
          </a:p>
        </p:txBody>
      </p:sp>
      <p:sp>
        <p:nvSpPr>
          <p:cNvPr id="21" name="Oval 20">
            <a:extLst>
              <a:ext uri="{FF2B5EF4-FFF2-40B4-BE49-F238E27FC236}">
                <a16:creationId xmlns:a16="http://schemas.microsoft.com/office/drawing/2014/main" id="{4E722A3D-3622-374C-94AB-DB1FC54B8A49}"/>
              </a:ext>
              <a:ext uri="{C183D7F6-B498-43B3-948B-1728B52AA6E4}">
                <adec:decorative xmlns:adec="http://schemas.microsoft.com/office/drawing/2017/decorative" val="1"/>
              </a:ext>
            </a:extLst>
          </p:cNvPr>
          <p:cNvSpPr/>
          <p:nvPr/>
        </p:nvSpPr>
        <p:spPr bwMode="auto">
          <a:xfrm>
            <a:off x="986850" y="3994924"/>
            <a:ext cx="1029600" cy="1030147"/>
          </a:xfrm>
          <a:prstGeom prst="ellipse">
            <a:avLst/>
          </a:prstGeom>
          <a:blipFill>
            <a:blip r:embed="rId7"/>
            <a:stretch>
              <a:fillRect l="-5269" t="-6946" r="-6332" b="-2773"/>
            </a:stretch>
          </a:blipFill>
          <a:ln w="66675" cap="flat" cmpd="sng" algn="ctr">
            <a:gradFill flip="none" rotWithShape="1">
              <a:gsLst>
                <a:gs pos="23000">
                  <a:srgbClr val="0179D4"/>
                </a:gs>
                <a:gs pos="100000">
                  <a:srgbClr val="82C2E7"/>
                </a:gs>
              </a:gsLst>
              <a:lin ang="2700000" scaled="1"/>
              <a:tileRect/>
            </a:gra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22" name="TextBox 21">
            <a:extLst>
              <a:ext uri="{FF2B5EF4-FFF2-40B4-BE49-F238E27FC236}">
                <a16:creationId xmlns:a16="http://schemas.microsoft.com/office/drawing/2014/main" id="{E3F258E1-AB71-BE06-0495-3D34CDE3F4AF}"/>
              </a:ext>
            </a:extLst>
          </p:cNvPr>
          <p:cNvSpPr txBox="1"/>
          <p:nvPr/>
        </p:nvSpPr>
        <p:spPr>
          <a:xfrm>
            <a:off x="603199" y="5207077"/>
            <a:ext cx="1796902" cy="1025922"/>
          </a:xfrm>
          <a:prstGeom prst="rect">
            <a:avLst/>
          </a:prstGeom>
          <a:noFill/>
        </p:spPr>
        <p:txBody>
          <a:bodyPr wrap="square" lIns="0" tIns="0" rIns="0" bIns="0" rtlCol="0">
            <a:spAutoFit/>
          </a:bodyPr>
          <a:lstStyle/>
          <a:p>
            <a:pPr algn="ctr">
              <a:spcAft>
                <a:spcPts val="600"/>
              </a:spcAft>
              <a:defRPr/>
            </a:pPr>
            <a:r>
              <a:rPr lang="en-US" sz="1600" b="1">
                <a:gradFill>
                  <a:gsLst>
                    <a:gs pos="23000">
                      <a:srgbClr val="0179D4"/>
                    </a:gs>
                    <a:gs pos="100000">
                      <a:srgbClr val="82C2E7"/>
                    </a:gs>
                  </a:gsLst>
                  <a:lin ang="2700000" scaled="1"/>
                </a:gradFill>
                <a:latin typeface="Segoe UI"/>
              </a:rPr>
              <a:t>Rodolfo Castro</a:t>
            </a:r>
          </a:p>
          <a:p>
            <a:pPr algn="ctr">
              <a:defRPr/>
            </a:pPr>
            <a:r>
              <a:rPr lang="en-US" sz="1100">
                <a:solidFill>
                  <a:prstClr val="black"/>
                </a:solidFill>
                <a:latin typeface="Segoe Sans Text Semibold" pitchFamily="2" charset="0"/>
                <a:cs typeface="Segoe Sans Text Semibold" pitchFamily="2" charset="0"/>
              </a:rPr>
              <a:t>Solutions Architect</a:t>
            </a:r>
          </a:p>
          <a:p>
            <a:pPr algn="ctr">
              <a:defRPr/>
            </a:pPr>
            <a:r>
              <a:rPr lang="en-US" sz="1100">
                <a:solidFill>
                  <a:prstClr val="black"/>
                </a:solidFill>
                <a:latin typeface="Segoe UI" panose="020B0502040204020203" pitchFamily="34" charset="0"/>
                <a:cs typeface="Segoe UI" panose="020B0502040204020203" pitchFamily="34" charset="0"/>
              </a:rPr>
              <a:t>MS and Unified Communications</a:t>
            </a:r>
          </a:p>
          <a:p>
            <a:pPr algn="ctr">
              <a:defRPr/>
            </a:pPr>
            <a:r>
              <a:rPr lang="en-US" sz="1100" i="1">
                <a:solidFill>
                  <a:prstClr val="black"/>
                </a:solidFill>
                <a:latin typeface="Segoe UI"/>
              </a:rPr>
              <a:t>LATAM</a:t>
            </a:r>
          </a:p>
        </p:txBody>
      </p:sp>
      <p:sp>
        <p:nvSpPr>
          <p:cNvPr id="23" name="Rectangle: Rounded Corners 18">
            <a:extLst>
              <a:ext uri="{FF2B5EF4-FFF2-40B4-BE49-F238E27FC236}">
                <a16:creationId xmlns:a16="http://schemas.microsoft.com/office/drawing/2014/main" id="{EF81C75B-D414-4C58-814F-365804A3DB17}"/>
              </a:ext>
              <a:ext uri="{C183D7F6-B498-43B3-948B-1728B52AA6E4}">
                <adec:decorative xmlns:adec="http://schemas.microsoft.com/office/drawing/2017/decorative" val="0"/>
              </a:ext>
            </a:extLst>
          </p:cNvPr>
          <p:cNvSpPr/>
          <p:nvPr/>
        </p:nvSpPr>
        <p:spPr bwMode="auto">
          <a:xfrm>
            <a:off x="2714455" y="4488501"/>
            <a:ext cx="2124000" cy="1944240"/>
          </a:xfrm>
          <a:prstGeom prst="roundRect">
            <a:avLst>
              <a:gd name="adj" fmla="val 12581"/>
            </a:avLst>
          </a:prstGeom>
          <a:solidFill>
            <a:srgbClr val="F7F7F7"/>
          </a:solidFill>
          <a:ln w="19050">
            <a:solidFill>
              <a:srgbClr val="DCDCDC"/>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102" fontAlgn="base">
              <a:spcBef>
                <a:spcPct val="0"/>
              </a:spcBef>
              <a:spcAft>
                <a:spcPct val="0"/>
              </a:spcAft>
            </a:pPr>
            <a:endParaRPr lang="en-US" sz="2000">
              <a:solidFill>
                <a:prstClr val="white"/>
              </a:solidFill>
              <a:latin typeface="Segoe Sans Text" pitchFamily="2" charset="0"/>
              <a:cs typeface="Segoe Sans Text" pitchFamily="2" charset="0"/>
            </a:endParaRPr>
          </a:p>
        </p:txBody>
      </p:sp>
      <p:sp>
        <p:nvSpPr>
          <p:cNvPr id="24" name="Oval 23">
            <a:extLst>
              <a:ext uri="{FF2B5EF4-FFF2-40B4-BE49-F238E27FC236}">
                <a16:creationId xmlns:a16="http://schemas.microsoft.com/office/drawing/2014/main" id="{851111A7-C2A7-0DD5-43E2-8B0E8B06D3ED}"/>
              </a:ext>
              <a:ext uri="{C183D7F6-B498-43B3-948B-1728B52AA6E4}">
                <adec:decorative xmlns:adec="http://schemas.microsoft.com/office/drawing/2017/decorative" val="1"/>
              </a:ext>
            </a:extLst>
          </p:cNvPr>
          <p:cNvSpPr/>
          <p:nvPr/>
        </p:nvSpPr>
        <p:spPr bwMode="auto">
          <a:xfrm>
            <a:off x="3261655" y="3994924"/>
            <a:ext cx="1029600" cy="1030147"/>
          </a:xfrm>
          <a:prstGeom prst="ellipse">
            <a:avLst/>
          </a:prstGeom>
          <a:blipFill>
            <a:blip r:embed="rId8"/>
            <a:stretch>
              <a:fillRect l="-5269" t="-6946" r="-6332" b="-2773"/>
            </a:stretch>
          </a:blipFill>
          <a:ln w="66675" cap="flat" cmpd="sng" algn="ctr">
            <a:gradFill flip="none" rotWithShape="1">
              <a:gsLst>
                <a:gs pos="23000">
                  <a:srgbClr val="0179D4"/>
                </a:gs>
                <a:gs pos="100000">
                  <a:srgbClr val="82C2E7"/>
                </a:gs>
              </a:gsLst>
              <a:lin ang="2700000" scaled="1"/>
              <a:tileRect/>
            </a:gra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25" name="TextBox 24">
            <a:extLst>
              <a:ext uri="{FF2B5EF4-FFF2-40B4-BE49-F238E27FC236}">
                <a16:creationId xmlns:a16="http://schemas.microsoft.com/office/drawing/2014/main" id="{5F686988-7FA9-23F1-8FA0-D25F543AFE69}"/>
              </a:ext>
            </a:extLst>
          </p:cNvPr>
          <p:cNvSpPr txBox="1"/>
          <p:nvPr/>
        </p:nvSpPr>
        <p:spPr>
          <a:xfrm>
            <a:off x="2782685" y="5207077"/>
            <a:ext cx="1970068" cy="1195199"/>
          </a:xfrm>
          <a:prstGeom prst="rect">
            <a:avLst/>
          </a:prstGeom>
          <a:noFill/>
        </p:spPr>
        <p:txBody>
          <a:bodyPr wrap="square" lIns="0" tIns="0" rIns="0" bIns="0" rtlCol="0">
            <a:spAutoFit/>
          </a:bodyPr>
          <a:lstStyle/>
          <a:p>
            <a:pPr algn="ctr">
              <a:spcAft>
                <a:spcPts val="600"/>
              </a:spcAft>
              <a:defRPr/>
            </a:pPr>
            <a:r>
              <a:rPr lang="en-US" sz="1600" b="1">
                <a:gradFill>
                  <a:gsLst>
                    <a:gs pos="23000">
                      <a:srgbClr val="0179D4"/>
                    </a:gs>
                    <a:gs pos="100000">
                      <a:srgbClr val="82C2E7"/>
                    </a:gs>
                  </a:gsLst>
                  <a:lin ang="2700000" scaled="1"/>
                </a:gradFill>
                <a:latin typeface="Segoe UI"/>
              </a:rPr>
              <a:t>Sharon Sumner</a:t>
            </a:r>
          </a:p>
          <a:p>
            <a:pPr algn="ctr">
              <a:defRPr/>
            </a:pPr>
            <a:r>
              <a:rPr lang="en-US" sz="1100">
                <a:solidFill>
                  <a:prstClr val="black"/>
                </a:solidFill>
                <a:latin typeface="Segoe Sans Text Semibold" pitchFamily="2" charset="0"/>
                <a:cs typeface="Segoe Sans Text Semibold" pitchFamily="2" charset="0"/>
              </a:rPr>
              <a:t>CEO, M365 &amp; </a:t>
            </a:r>
            <a:r>
              <a:rPr lang="en-US" sz="1100" err="1">
                <a:solidFill>
                  <a:prstClr val="black"/>
                </a:solidFill>
                <a:latin typeface="Segoe Sans Text Semibold" pitchFamily="2" charset="0"/>
                <a:cs typeface="Segoe Sans Text Semibold" pitchFamily="2" charset="0"/>
              </a:rPr>
              <a:t>Sharepoint</a:t>
            </a:r>
            <a:r>
              <a:rPr lang="en-US" sz="1100">
                <a:solidFill>
                  <a:prstClr val="black"/>
                </a:solidFill>
                <a:latin typeface="Segoe Sans Text Semibold" pitchFamily="2" charset="0"/>
                <a:cs typeface="Segoe Sans Text Semibold" pitchFamily="2" charset="0"/>
              </a:rPr>
              <a:t> Governance and Managed Migration Tool</a:t>
            </a:r>
          </a:p>
          <a:p>
            <a:pPr algn="ctr">
              <a:defRPr/>
            </a:pPr>
            <a:r>
              <a:rPr lang="en-US" sz="1100">
                <a:solidFill>
                  <a:prstClr val="black"/>
                </a:solidFill>
                <a:latin typeface="Segoe UI"/>
              </a:rPr>
              <a:t>Castper365</a:t>
            </a:r>
          </a:p>
          <a:p>
            <a:pPr algn="ctr">
              <a:defRPr/>
            </a:pPr>
            <a:r>
              <a:rPr lang="en-US" sz="1100" i="1">
                <a:solidFill>
                  <a:prstClr val="black"/>
                </a:solidFill>
                <a:latin typeface="Segoe UI"/>
              </a:rPr>
              <a:t>UK</a:t>
            </a:r>
          </a:p>
        </p:txBody>
      </p:sp>
      <p:sp>
        <p:nvSpPr>
          <p:cNvPr id="26" name="Rectangle: Rounded Corners 18">
            <a:extLst>
              <a:ext uri="{FF2B5EF4-FFF2-40B4-BE49-F238E27FC236}">
                <a16:creationId xmlns:a16="http://schemas.microsoft.com/office/drawing/2014/main" id="{A980D986-C6A6-3B5F-C86F-A2BACB5FCEFC}"/>
              </a:ext>
              <a:ext uri="{C183D7F6-B498-43B3-948B-1728B52AA6E4}">
                <adec:decorative xmlns:adec="http://schemas.microsoft.com/office/drawing/2017/decorative" val="0"/>
              </a:ext>
            </a:extLst>
          </p:cNvPr>
          <p:cNvSpPr/>
          <p:nvPr/>
        </p:nvSpPr>
        <p:spPr bwMode="auto">
          <a:xfrm>
            <a:off x="4999885" y="4488501"/>
            <a:ext cx="2124000" cy="1944240"/>
          </a:xfrm>
          <a:prstGeom prst="roundRect">
            <a:avLst>
              <a:gd name="adj" fmla="val 12581"/>
            </a:avLst>
          </a:prstGeom>
          <a:solidFill>
            <a:srgbClr val="F7F7F7"/>
          </a:solidFill>
          <a:ln w="19050">
            <a:solidFill>
              <a:srgbClr val="DCDCDC"/>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102" fontAlgn="base">
              <a:spcBef>
                <a:spcPct val="0"/>
              </a:spcBef>
              <a:spcAft>
                <a:spcPct val="0"/>
              </a:spcAft>
            </a:pPr>
            <a:endParaRPr lang="en-US" sz="2000">
              <a:solidFill>
                <a:prstClr val="white"/>
              </a:solidFill>
              <a:latin typeface="Segoe Sans Text" pitchFamily="2" charset="0"/>
              <a:cs typeface="Segoe Sans Text" pitchFamily="2" charset="0"/>
            </a:endParaRPr>
          </a:p>
        </p:txBody>
      </p:sp>
      <p:sp>
        <p:nvSpPr>
          <p:cNvPr id="27" name="Oval 26">
            <a:extLst>
              <a:ext uri="{FF2B5EF4-FFF2-40B4-BE49-F238E27FC236}">
                <a16:creationId xmlns:a16="http://schemas.microsoft.com/office/drawing/2014/main" id="{9D4174F3-EEB4-4369-50B8-23933E30E347}"/>
              </a:ext>
              <a:ext uri="{C183D7F6-B498-43B3-948B-1728B52AA6E4}">
                <adec:decorative xmlns:adec="http://schemas.microsoft.com/office/drawing/2017/decorative" val="1"/>
              </a:ext>
            </a:extLst>
          </p:cNvPr>
          <p:cNvSpPr/>
          <p:nvPr/>
        </p:nvSpPr>
        <p:spPr bwMode="auto">
          <a:xfrm>
            <a:off x="5547085" y="3994924"/>
            <a:ext cx="1029600" cy="1030147"/>
          </a:xfrm>
          <a:prstGeom prst="ellipse">
            <a:avLst/>
          </a:prstGeom>
          <a:blipFill>
            <a:blip r:embed="rId9"/>
            <a:stretch>
              <a:fillRect l="-5269" t="-6946" r="-6332" b="-2773"/>
            </a:stretch>
          </a:blipFill>
          <a:ln w="66675" cap="flat" cmpd="sng" algn="ctr">
            <a:gradFill flip="none" rotWithShape="1">
              <a:gsLst>
                <a:gs pos="23000">
                  <a:srgbClr val="0179D4"/>
                </a:gs>
                <a:gs pos="100000">
                  <a:srgbClr val="82C2E7"/>
                </a:gs>
              </a:gsLst>
              <a:lin ang="2700000" scaled="1"/>
              <a:tileRect/>
            </a:gra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28" name="TextBox 27">
            <a:extLst>
              <a:ext uri="{FF2B5EF4-FFF2-40B4-BE49-F238E27FC236}">
                <a16:creationId xmlns:a16="http://schemas.microsoft.com/office/drawing/2014/main" id="{84815E62-C634-0989-FCFF-BCF97D805A10}"/>
              </a:ext>
            </a:extLst>
          </p:cNvPr>
          <p:cNvSpPr txBox="1"/>
          <p:nvPr/>
        </p:nvSpPr>
        <p:spPr>
          <a:xfrm>
            <a:off x="5163434" y="5207077"/>
            <a:ext cx="1796902" cy="902811"/>
          </a:xfrm>
          <a:prstGeom prst="rect">
            <a:avLst/>
          </a:prstGeom>
          <a:noFill/>
        </p:spPr>
        <p:txBody>
          <a:bodyPr wrap="square" lIns="0" tIns="0" rIns="0" bIns="0" rtlCol="0">
            <a:spAutoFit/>
          </a:bodyPr>
          <a:lstStyle/>
          <a:p>
            <a:pPr algn="ctr">
              <a:spcAft>
                <a:spcPts val="600"/>
              </a:spcAft>
              <a:defRPr/>
            </a:pPr>
            <a:r>
              <a:rPr lang="en-US" sz="1600" b="1">
                <a:gradFill>
                  <a:gsLst>
                    <a:gs pos="23000">
                      <a:srgbClr val="0179D4"/>
                    </a:gs>
                    <a:gs pos="100000">
                      <a:srgbClr val="82C2E7"/>
                    </a:gs>
                  </a:gsLst>
                  <a:lin ang="2700000" scaled="1"/>
                </a:gradFill>
                <a:latin typeface="Segoe UI"/>
              </a:rPr>
              <a:t>Sharon Weaver</a:t>
            </a:r>
          </a:p>
          <a:p>
            <a:pPr algn="ctr">
              <a:defRPr/>
            </a:pPr>
            <a:r>
              <a:rPr lang="en-US" sz="1200">
                <a:solidFill>
                  <a:prstClr val="black"/>
                </a:solidFill>
                <a:latin typeface="Segoe Sans Text Semibold" pitchFamily="2" charset="0"/>
                <a:cs typeface="Segoe Sans Text Semibold" pitchFamily="2" charset="0"/>
              </a:rPr>
              <a:t>CEO</a:t>
            </a:r>
          </a:p>
          <a:p>
            <a:pPr algn="ctr">
              <a:defRPr/>
            </a:pPr>
            <a:r>
              <a:rPr lang="en-US" sz="1200">
                <a:solidFill>
                  <a:prstClr val="black"/>
                </a:solidFill>
                <a:latin typeface="Segoe UI"/>
              </a:rPr>
              <a:t>Smarter-Consulting</a:t>
            </a:r>
          </a:p>
          <a:p>
            <a:pPr algn="ctr">
              <a:defRPr/>
            </a:pPr>
            <a:r>
              <a:rPr lang="en-US" sz="1200" i="1">
                <a:solidFill>
                  <a:prstClr val="black"/>
                </a:solidFill>
                <a:latin typeface="Segoe UI"/>
              </a:rPr>
              <a:t>United States</a:t>
            </a:r>
          </a:p>
        </p:txBody>
      </p:sp>
      <p:sp>
        <p:nvSpPr>
          <p:cNvPr id="29" name="Rectangle: Rounded Corners 18">
            <a:extLst>
              <a:ext uri="{FF2B5EF4-FFF2-40B4-BE49-F238E27FC236}">
                <a16:creationId xmlns:a16="http://schemas.microsoft.com/office/drawing/2014/main" id="{00507ED9-3508-1961-3877-DEA85BB69FF3}"/>
              </a:ext>
              <a:ext uri="{C183D7F6-B498-43B3-948B-1728B52AA6E4}">
                <adec:decorative xmlns:adec="http://schemas.microsoft.com/office/drawing/2017/decorative" val="0"/>
              </a:ext>
            </a:extLst>
          </p:cNvPr>
          <p:cNvSpPr/>
          <p:nvPr/>
        </p:nvSpPr>
        <p:spPr bwMode="auto">
          <a:xfrm>
            <a:off x="7285315" y="4488501"/>
            <a:ext cx="2124000" cy="1944240"/>
          </a:xfrm>
          <a:prstGeom prst="roundRect">
            <a:avLst>
              <a:gd name="adj" fmla="val 12581"/>
            </a:avLst>
          </a:prstGeom>
          <a:solidFill>
            <a:srgbClr val="F7F7F7"/>
          </a:solidFill>
          <a:ln w="19050">
            <a:solidFill>
              <a:srgbClr val="DCDCDC"/>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102" fontAlgn="base">
              <a:spcBef>
                <a:spcPct val="0"/>
              </a:spcBef>
              <a:spcAft>
                <a:spcPct val="0"/>
              </a:spcAft>
            </a:pPr>
            <a:endParaRPr lang="en-US" sz="2000">
              <a:solidFill>
                <a:prstClr val="white"/>
              </a:solidFill>
              <a:latin typeface="Segoe Sans Text" pitchFamily="2" charset="0"/>
              <a:cs typeface="Segoe Sans Text" pitchFamily="2" charset="0"/>
            </a:endParaRPr>
          </a:p>
        </p:txBody>
      </p:sp>
      <p:sp>
        <p:nvSpPr>
          <p:cNvPr id="30" name="Oval 29">
            <a:extLst>
              <a:ext uri="{FF2B5EF4-FFF2-40B4-BE49-F238E27FC236}">
                <a16:creationId xmlns:a16="http://schemas.microsoft.com/office/drawing/2014/main" id="{43558338-5589-0D97-78ED-A436090CFFE7}"/>
              </a:ext>
              <a:ext uri="{C183D7F6-B498-43B3-948B-1728B52AA6E4}">
                <adec:decorative xmlns:adec="http://schemas.microsoft.com/office/drawing/2017/decorative" val="1"/>
              </a:ext>
            </a:extLst>
          </p:cNvPr>
          <p:cNvSpPr/>
          <p:nvPr/>
        </p:nvSpPr>
        <p:spPr bwMode="auto">
          <a:xfrm>
            <a:off x="7832515" y="3994924"/>
            <a:ext cx="1029600" cy="1030147"/>
          </a:xfrm>
          <a:prstGeom prst="ellipse">
            <a:avLst/>
          </a:prstGeom>
          <a:blipFill>
            <a:blip r:embed="rId10"/>
            <a:stretch>
              <a:fillRect l="-5269" t="-6946" r="-6332" b="-2773"/>
            </a:stretch>
          </a:blipFill>
          <a:ln w="66675" cap="flat" cmpd="sng" algn="ctr">
            <a:gradFill flip="none" rotWithShape="1">
              <a:gsLst>
                <a:gs pos="23000">
                  <a:srgbClr val="0179D4"/>
                </a:gs>
                <a:gs pos="100000">
                  <a:srgbClr val="82C2E7"/>
                </a:gs>
              </a:gsLst>
              <a:lin ang="2700000" scaled="1"/>
              <a:tileRect/>
            </a:gra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31" name="TextBox 30">
            <a:extLst>
              <a:ext uri="{FF2B5EF4-FFF2-40B4-BE49-F238E27FC236}">
                <a16:creationId xmlns:a16="http://schemas.microsoft.com/office/drawing/2014/main" id="{602873AD-624F-C4C8-0E3B-C21322E175F1}"/>
              </a:ext>
            </a:extLst>
          </p:cNvPr>
          <p:cNvSpPr txBox="1"/>
          <p:nvPr/>
        </p:nvSpPr>
        <p:spPr>
          <a:xfrm>
            <a:off x="7448864" y="5207077"/>
            <a:ext cx="1796902" cy="902811"/>
          </a:xfrm>
          <a:prstGeom prst="rect">
            <a:avLst/>
          </a:prstGeom>
          <a:noFill/>
        </p:spPr>
        <p:txBody>
          <a:bodyPr wrap="square" lIns="0" tIns="0" rIns="0" bIns="0" rtlCol="0">
            <a:spAutoFit/>
          </a:bodyPr>
          <a:lstStyle/>
          <a:p>
            <a:pPr algn="ctr">
              <a:spcAft>
                <a:spcPts val="600"/>
              </a:spcAft>
              <a:defRPr/>
            </a:pPr>
            <a:r>
              <a:rPr lang="en-US" sz="1600" b="1">
                <a:gradFill>
                  <a:gsLst>
                    <a:gs pos="23000">
                      <a:srgbClr val="0179D4"/>
                    </a:gs>
                    <a:gs pos="100000">
                      <a:srgbClr val="82C2E7"/>
                    </a:gs>
                  </a:gsLst>
                  <a:lin ang="2700000" scaled="1"/>
                </a:gradFill>
                <a:latin typeface="Segoe UI"/>
              </a:rPr>
              <a:t>Thomas Daly</a:t>
            </a:r>
          </a:p>
          <a:p>
            <a:pPr algn="ctr">
              <a:defRPr/>
            </a:pPr>
            <a:r>
              <a:rPr lang="en-US" sz="1200">
                <a:solidFill>
                  <a:prstClr val="black"/>
                </a:solidFill>
                <a:latin typeface="Segoe Sans Text Semibold" pitchFamily="2" charset="0"/>
                <a:cs typeface="Segoe Sans Text Semibold" pitchFamily="2" charset="0"/>
              </a:rPr>
              <a:t>Collaboration Director</a:t>
            </a:r>
          </a:p>
          <a:p>
            <a:pPr algn="ctr">
              <a:defRPr/>
            </a:pPr>
            <a:r>
              <a:rPr lang="en-US" sz="1200">
                <a:solidFill>
                  <a:prstClr val="black"/>
                </a:solidFill>
                <a:latin typeface="Segoe UI"/>
              </a:rPr>
              <a:t>SoHo Dragon</a:t>
            </a:r>
          </a:p>
          <a:p>
            <a:pPr algn="ctr">
              <a:defRPr/>
            </a:pPr>
            <a:r>
              <a:rPr lang="en-US" sz="1200" i="1">
                <a:solidFill>
                  <a:prstClr val="black"/>
                </a:solidFill>
                <a:latin typeface="Segoe UI"/>
              </a:rPr>
              <a:t>United States</a:t>
            </a:r>
          </a:p>
        </p:txBody>
      </p:sp>
      <p:sp>
        <p:nvSpPr>
          <p:cNvPr id="32" name="Rectangle: Rounded Corners 18">
            <a:extLst>
              <a:ext uri="{FF2B5EF4-FFF2-40B4-BE49-F238E27FC236}">
                <a16:creationId xmlns:a16="http://schemas.microsoft.com/office/drawing/2014/main" id="{6EBE67C5-4870-6ABA-27C4-033932EE76EF}"/>
              </a:ext>
              <a:ext uri="{C183D7F6-B498-43B3-948B-1728B52AA6E4}">
                <adec:decorative xmlns:adec="http://schemas.microsoft.com/office/drawing/2017/decorative" val="0"/>
              </a:ext>
            </a:extLst>
          </p:cNvPr>
          <p:cNvSpPr/>
          <p:nvPr/>
        </p:nvSpPr>
        <p:spPr bwMode="auto">
          <a:xfrm>
            <a:off x="9554606" y="4488501"/>
            <a:ext cx="2124000" cy="1944240"/>
          </a:xfrm>
          <a:prstGeom prst="roundRect">
            <a:avLst>
              <a:gd name="adj" fmla="val 12581"/>
            </a:avLst>
          </a:prstGeom>
          <a:solidFill>
            <a:srgbClr val="F7F7F7"/>
          </a:solidFill>
          <a:ln w="19050">
            <a:solidFill>
              <a:srgbClr val="DCDCDC"/>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102" fontAlgn="base">
              <a:spcBef>
                <a:spcPct val="0"/>
              </a:spcBef>
              <a:spcAft>
                <a:spcPct val="0"/>
              </a:spcAft>
            </a:pPr>
            <a:endParaRPr lang="en-US" sz="2000">
              <a:solidFill>
                <a:prstClr val="white"/>
              </a:solidFill>
              <a:latin typeface="Segoe Sans Text" pitchFamily="2" charset="0"/>
              <a:cs typeface="Segoe Sans Text" pitchFamily="2" charset="0"/>
            </a:endParaRPr>
          </a:p>
        </p:txBody>
      </p:sp>
      <p:sp>
        <p:nvSpPr>
          <p:cNvPr id="33" name="Oval 32">
            <a:extLst>
              <a:ext uri="{FF2B5EF4-FFF2-40B4-BE49-F238E27FC236}">
                <a16:creationId xmlns:a16="http://schemas.microsoft.com/office/drawing/2014/main" id="{F71EACF9-59B1-2C19-2D02-80DBD62FB350}"/>
              </a:ext>
              <a:ext uri="{C183D7F6-B498-43B3-948B-1728B52AA6E4}">
                <adec:decorative xmlns:adec="http://schemas.microsoft.com/office/drawing/2017/decorative" val="1"/>
              </a:ext>
            </a:extLst>
          </p:cNvPr>
          <p:cNvSpPr/>
          <p:nvPr/>
        </p:nvSpPr>
        <p:spPr bwMode="auto">
          <a:xfrm>
            <a:off x="10101806" y="3994924"/>
            <a:ext cx="1029600" cy="1030147"/>
          </a:xfrm>
          <a:prstGeom prst="ellipse">
            <a:avLst/>
          </a:prstGeom>
          <a:blipFill>
            <a:blip r:embed="rId11"/>
            <a:stretch>
              <a:fillRect l="-5269" t="-6946" r="-6332" b="-2773"/>
            </a:stretch>
          </a:blipFill>
          <a:ln w="66675" cap="flat" cmpd="sng" algn="ctr">
            <a:gradFill flip="none" rotWithShape="1">
              <a:gsLst>
                <a:gs pos="23000">
                  <a:srgbClr val="0179D4"/>
                </a:gs>
                <a:gs pos="100000">
                  <a:srgbClr val="82C2E7"/>
                </a:gs>
              </a:gsLst>
              <a:lin ang="2700000" scaled="1"/>
              <a:tileRect/>
            </a:gradFill>
            <a:prstDash val="solid"/>
            <a:headEnd type="none" w="med" len="med"/>
            <a:tailEnd type="none" w="med" len="med"/>
          </a:ln>
          <a:effectLst>
            <a:outerShdw blurRad="63500" dist="127000" dir="2700000" algn="ctr" rotWithShape="0">
              <a:srgbClr val="454142">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34" name="TextBox 33">
            <a:extLst>
              <a:ext uri="{FF2B5EF4-FFF2-40B4-BE49-F238E27FC236}">
                <a16:creationId xmlns:a16="http://schemas.microsoft.com/office/drawing/2014/main" id="{47AFED2A-EF79-8DF9-5998-D5B78C1A3F35}"/>
              </a:ext>
            </a:extLst>
          </p:cNvPr>
          <p:cNvSpPr txBox="1"/>
          <p:nvPr/>
        </p:nvSpPr>
        <p:spPr>
          <a:xfrm>
            <a:off x="9718155" y="5207077"/>
            <a:ext cx="1796902" cy="902811"/>
          </a:xfrm>
          <a:prstGeom prst="rect">
            <a:avLst/>
          </a:prstGeom>
          <a:noFill/>
        </p:spPr>
        <p:txBody>
          <a:bodyPr wrap="square" lIns="0" tIns="0" rIns="0" bIns="0" rtlCol="0">
            <a:spAutoFit/>
          </a:bodyPr>
          <a:lstStyle/>
          <a:p>
            <a:pPr algn="ctr">
              <a:spcAft>
                <a:spcPts val="600"/>
              </a:spcAft>
              <a:defRPr/>
            </a:pPr>
            <a:r>
              <a:rPr lang="en-US" sz="1600" b="1">
                <a:gradFill>
                  <a:gsLst>
                    <a:gs pos="23000">
                      <a:srgbClr val="0179D4"/>
                    </a:gs>
                    <a:gs pos="100000">
                      <a:srgbClr val="82C2E7"/>
                    </a:gs>
                  </a:gsLst>
                  <a:lin ang="2700000" scaled="1"/>
                </a:gradFill>
                <a:latin typeface="Segoe UI"/>
              </a:rPr>
              <a:t>Wes Preston</a:t>
            </a:r>
          </a:p>
          <a:p>
            <a:pPr algn="ctr">
              <a:defRPr/>
            </a:pPr>
            <a:r>
              <a:rPr lang="en-US" sz="1200">
                <a:solidFill>
                  <a:prstClr val="black"/>
                </a:solidFill>
                <a:latin typeface="Segoe Sans Text Semibold" pitchFamily="2" charset="0"/>
                <a:cs typeface="Segoe Sans Text Semibold" pitchFamily="2" charset="0"/>
              </a:rPr>
              <a:t>Consultant</a:t>
            </a:r>
          </a:p>
          <a:p>
            <a:pPr algn="ctr">
              <a:defRPr/>
            </a:pPr>
            <a:r>
              <a:rPr lang="en-US" sz="1200" err="1">
                <a:solidFill>
                  <a:prstClr val="black"/>
                </a:solidFill>
                <a:latin typeface="Segoe UI"/>
              </a:rPr>
              <a:t>TrecStone</a:t>
            </a:r>
            <a:r>
              <a:rPr lang="en-US" sz="1200">
                <a:solidFill>
                  <a:prstClr val="black"/>
                </a:solidFill>
                <a:latin typeface="Segoe UI"/>
              </a:rPr>
              <a:t>, Level 5 Profiles</a:t>
            </a:r>
          </a:p>
          <a:p>
            <a:pPr algn="ctr">
              <a:defRPr/>
            </a:pPr>
            <a:r>
              <a:rPr lang="en-US" sz="1200" i="1">
                <a:solidFill>
                  <a:prstClr val="black"/>
                </a:solidFill>
                <a:latin typeface="Segoe UI"/>
              </a:rPr>
              <a:t>United States</a:t>
            </a:r>
          </a:p>
        </p:txBody>
      </p:sp>
    </p:spTree>
    <p:extLst>
      <p:ext uri="{BB962C8B-B14F-4D97-AF65-F5344CB8AC3E}">
        <p14:creationId xmlns:p14="http://schemas.microsoft.com/office/powerpoint/2010/main" val="35916781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8424B-301C-A18A-6507-16CF57D8189D}"/>
            </a:ext>
          </a:extLst>
        </p:cNvPr>
        <p:cNvGrpSpPr/>
        <p:nvPr/>
      </p:nvGrpSpPr>
      <p:grpSpPr>
        <a:xfrm>
          <a:off x="0" y="0"/>
          <a:ext cx="0" cy="0"/>
          <a:chOff x="0" y="0"/>
          <a:chExt cx="0" cy="0"/>
        </a:xfrm>
      </p:grpSpPr>
      <p:sp>
        <p:nvSpPr>
          <p:cNvPr id="13" name="Title 3">
            <a:extLst>
              <a:ext uri="{FF2B5EF4-FFF2-40B4-BE49-F238E27FC236}">
                <a16:creationId xmlns:a16="http://schemas.microsoft.com/office/drawing/2014/main" id="{448ED5F1-19EE-E289-830A-0D3A3D8E58B2}"/>
              </a:ext>
            </a:extLst>
          </p:cNvPr>
          <p:cNvSpPr>
            <a:spLocks noGrp="1"/>
          </p:cNvSpPr>
          <p:nvPr>
            <p:ph type="title"/>
          </p:nvPr>
        </p:nvSpPr>
        <p:spPr/>
        <p:txBody>
          <a:bodyPr>
            <a:normAutofit fontScale="90000"/>
          </a:bodyPr>
          <a:lstStyle/>
          <a:p>
            <a:r>
              <a:rPr lang="en-US">
                <a:cs typeface="Segoe UI"/>
              </a:rPr>
              <a:t>MGCI Subcommittees</a:t>
            </a:r>
            <a:endParaRPr lang="en-US">
              <a:ea typeface="Calibri Light"/>
              <a:cs typeface="Calibri Light"/>
            </a:endParaRPr>
          </a:p>
        </p:txBody>
      </p:sp>
      <p:graphicFrame>
        <p:nvGraphicFramePr>
          <p:cNvPr id="5" name="Table 4">
            <a:extLst>
              <a:ext uri="{FF2B5EF4-FFF2-40B4-BE49-F238E27FC236}">
                <a16:creationId xmlns:a16="http://schemas.microsoft.com/office/drawing/2014/main" id="{3D5503B5-C541-374F-949C-16AD8920CF31}"/>
              </a:ext>
            </a:extLst>
          </p:cNvPr>
          <p:cNvGraphicFramePr>
            <a:graphicFrameLocks noGrp="1"/>
          </p:cNvGraphicFramePr>
          <p:nvPr/>
        </p:nvGraphicFramePr>
        <p:xfrm>
          <a:off x="382895" y="5993341"/>
          <a:ext cx="4466242" cy="640080"/>
        </p:xfrm>
        <a:graphic>
          <a:graphicData uri="http://schemas.openxmlformats.org/drawingml/2006/table">
            <a:tbl>
              <a:tblPr bandRow="1">
                <a:tableStyleId>{5C22544A-7EE6-4342-B048-85BDC9FD1C3A}</a:tableStyleId>
              </a:tblPr>
              <a:tblGrid>
                <a:gridCol w="4466242">
                  <a:extLst>
                    <a:ext uri="{9D8B030D-6E8A-4147-A177-3AD203B41FA5}">
                      <a16:colId xmlns:a16="http://schemas.microsoft.com/office/drawing/2014/main" val="1464470149"/>
                    </a:ext>
                  </a:extLst>
                </a:gridCol>
              </a:tblGrid>
              <a:tr h="390604">
                <a:tc>
                  <a:txBody>
                    <a:bodyPr/>
                    <a:lstStyle/>
                    <a:p>
                      <a:pPr lvl="0">
                        <a:lnSpc>
                          <a:spcPct val="100000"/>
                        </a:lnSpc>
                        <a:buNone/>
                      </a:pPr>
                      <a:r>
                        <a:rPr lang="en-US" sz="1800" b="1" i="0" spc="0">
                          <a:solidFill>
                            <a:schemeClr val="bg1"/>
                          </a:solidFill>
                          <a:effectLst/>
                          <a:latin typeface="Segoe UI Semibold"/>
                          <a:cs typeface="Segoe UI Semibold"/>
                        </a:rPr>
                        <a:t>Join MGCI today!</a:t>
                      </a:r>
                      <a:endParaRPr lang="en-US" sz="1800" b="1" i="0" spc="0">
                        <a:solidFill>
                          <a:schemeClr val="bg1"/>
                        </a:solidFill>
                        <a:effectLst/>
                        <a:latin typeface="Segoe UI Semibold" panose="020B0502040204020203" pitchFamily="34" charset="0"/>
                        <a:cs typeface="Segoe UI Semibold" panose="020B0502040204020203" pitchFamily="34" charset="0"/>
                      </a:endParaRPr>
                    </a:p>
                    <a:p>
                      <a:pPr lvl="0">
                        <a:lnSpc>
                          <a:spcPct val="100000"/>
                        </a:lnSpc>
                        <a:buNone/>
                      </a:pPr>
                      <a:r>
                        <a:rPr lang="en-US" sz="1800" b="0" i="0" spc="0">
                          <a:solidFill>
                            <a:schemeClr val="bg1"/>
                          </a:solidFill>
                          <a:effectLst/>
                          <a:latin typeface="Segoe UI"/>
                          <a:cs typeface="Segoe UI"/>
                          <a:hlinkClick r:id="rId2">
                            <a:extLst>
                              <a:ext uri="{A12FA001-AC4F-418D-AE19-62706E023703}">
                                <ahyp:hlinkClr xmlns:ahyp="http://schemas.microsoft.com/office/drawing/2018/hyperlinkcolor" val="tx"/>
                              </a:ext>
                            </a:extLst>
                          </a:hlinkClick>
                        </a:rPr>
                        <a:t>https://aka.ms/MGCI</a:t>
                      </a:r>
                      <a:endParaRPr lang="en-US" sz="1800" b="0" i="0" spc="0">
                        <a:solidFill>
                          <a:schemeClr val="bg1"/>
                        </a:solidFill>
                        <a:effectLst/>
                        <a:latin typeface="Segoe UI" panose="020B0502040204020203" pitchFamily="34" charset="0"/>
                        <a:cs typeface="Segoe UI" panose="020B0502040204020203" pitchFamily="34" charset="0"/>
                        <a:hlinkClick r:id="rId3">
                          <a:extLst>
                            <a:ext uri="{A12FA001-AC4F-418D-AE19-62706E023703}">
                              <ahyp:hlinkClr xmlns:ahyp="http://schemas.microsoft.com/office/drawing/2018/hyperlinkcolor" val="tx"/>
                            </a:ext>
                          </a:extLst>
                        </a:hlinkClick>
                      </a:endParaRPr>
                    </a:p>
                  </a:txBody>
                  <a:tcPr anchor="ctr">
                    <a:lnL>
                      <a:noFill/>
                    </a:lnL>
                    <a:lnR>
                      <a:noFill/>
                    </a:lnR>
                    <a:lnT>
                      <a:noFill/>
                    </a:lnT>
                    <a:lnB>
                      <a:noFill/>
                    </a:lnB>
                    <a:noFill/>
                  </a:tcPr>
                </a:tc>
                <a:extLst>
                  <a:ext uri="{0D108BD9-81ED-4DB2-BD59-A6C34878D82A}">
                    <a16:rowId xmlns:a16="http://schemas.microsoft.com/office/drawing/2014/main" val="56987554"/>
                  </a:ext>
                </a:extLst>
              </a:tr>
            </a:tbl>
          </a:graphicData>
        </a:graphic>
      </p:graphicFrame>
      <p:graphicFrame>
        <p:nvGraphicFramePr>
          <p:cNvPr id="7" name="Table 6">
            <a:extLst>
              <a:ext uri="{FF2B5EF4-FFF2-40B4-BE49-F238E27FC236}">
                <a16:creationId xmlns:a16="http://schemas.microsoft.com/office/drawing/2014/main" id="{137008E5-20C5-F34F-D85C-5D2F8A7CDDCE}"/>
              </a:ext>
            </a:extLst>
          </p:cNvPr>
          <p:cNvGraphicFramePr>
            <a:graphicFrameLocks noGrp="1"/>
          </p:cNvGraphicFramePr>
          <p:nvPr>
            <p:extLst>
              <p:ext uri="{D42A27DB-BD31-4B8C-83A1-F6EECF244321}">
                <p14:modId xmlns:p14="http://schemas.microsoft.com/office/powerpoint/2010/main" val="2957908434"/>
              </p:ext>
            </p:extLst>
          </p:nvPr>
        </p:nvGraphicFramePr>
        <p:xfrm>
          <a:off x="615729" y="1548820"/>
          <a:ext cx="10474484" cy="2599518"/>
        </p:xfrm>
        <a:graphic>
          <a:graphicData uri="http://schemas.openxmlformats.org/drawingml/2006/table">
            <a:tbl>
              <a:tblPr firstRow="1" bandRow="1">
                <a:tableStyleId>{5C22544A-7EE6-4342-B048-85BDC9FD1C3A}</a:tableStyleId>
              </a:tblPr>
              <a:tblGrid>
                <a:gridCol w="3461141">
                  <a:extLst>
                    <a:ext uri="{9D8B030D-6E8A-4147-A177-3AD203B41FA5}">
                      <a16:colId xmlns:a16="http://schemas.microsoft.com/office/drawing/2014/main" val="2751622289"/>
                    </a:ext>
                  </a:extLst>
                </a:gridCol>
                <a:gridCol w="7013343">
                  <a:extLst>
                    <a:ext uri="{9D8B030D-6E8A-4147-A177-3AD203B41FA5}">
                      <a16:colId xmlns:a16="http://schemas.microsoft.com/office/drawing/2014/main" val="3119921149"/>
                    </a:ext>
                  </a:extLst>
                </a:gridCol>
              </a:tblGrid>
              <a:tr h="433253">
                <a:tc>
                  <a:txBody>
                    <a:bodyPr/>
                    <a:lstStyle/>
                    <a:p>
                      <a:r>
                        <a:rPr lang="en-US" sz="1800"/>
                        <a:t>Subcommittee</a:t>
                      </a:r>
                    </a:p>
                  </a:txBody>
                  <a:tcPr/>
                </a:tc>
                <a:tc>
                  <a:txBody>
                    <a:bodyPr/>
                    <a:lstStyle/>
                    <a:p>
                      <a:r>
                        <a:rPr lang="en-US" sz="1800"/>
                        <a:t>Board Member Leads</a:t>
                      </a:r>
                    </a:p>
                  </a:txBody>
                  <a:tcPr/>
                </a:tc>
                <a:extLst>
                  <a:ext uri="{0D108BD9-81ED-4DB2-BD59-A6C34878D82A}">
                    <a16:rowId xmlns:a16="http://schemas.microsoft.com/office/drawing/2014/main" val="3652871748"/>
                  </a:ext>
                </a:extLst>
              </a:tr>
              <a:tr h="433253">
                <a:tc>
                  <a:txBody>
                    <a:bodyPr/>
                    <a:lstStyle/>
                    <a:p>
                      <a:r>
                        <a:rPr lang="en-US" sz="1800"/>
                        <a:t>Communications &amp; Amplification</a:t>
                      </a:r>
                    </a:p>
                  </a:txBody>
                  <a:tcPr/>
                </a:tc>
                <a:tc>
                  <a:txBody>
                    <a:bodyPr/>
                    <a:lstStyle/>
                    <a:p>
                      <a:r>
                        <a:rPr lang="en-US" sz="1800"/>
                        <a:t>Isidora Katanic &amp; Jennifer Mason</a:t>
                      </a:r>
                    </a:p>
                  </a:txBody>
                  <a:tcPr/>
                </a:tc>
                <a:extLst>
                  <a:ext uri="{0D108BD9-81ED-4DB2-BD59-A6C34878D82A}">
                    <a16:rowId xmlns:a16="http://schemas.microsoft.com/office/drawing/2014/main" val="1620991660"/>
                  </a:ext>
                </a:extLst>
              </a:tr>
              <a:tr h="433253">
                <a:tc>
                  <a:txBody>
                    <a:bodyPr/>
                    <a:lstStyle/>
                    <a:p>
                      <a:pPr lvl="0">
                        <a:buNone/>
                      </a:pPr>
                      <a:r>
                        <a:rPr lang="en-US" sz="1800"/>
                        <a:t>Sponsorship &amp; Sponsors</a:t>
                      </a:r>
                    </a:p>
                  </a:txBody>
                  <a:tcPr/>
                </a:tc>
                <a:tc>
                  <a:txBody>
                    <a:bodyPr/>
                    <a:lstStyle/>
                    <a:p>
                      <a:pPr lvl="0">
                        <a:buNone/>
                      </a:pPr>
                      <a:r>
                        <a:rPr lang="en-US" sz="1800" b="0" i="0" u="none" strike="noStrike" baseline="0" noProof="0">
                          <a:solidFill>
                            <a:srgbClr val="000000"/>
                          </a:solidFill>
                          <a:latin typeface="Calibri"/>
                        </a:rPr>
                        <a:t>Mike Maadarani</a:t>
                      </a:r>
                      <a:r>
                        <a:rPr lang="en-US" sz="1800"/>
                        <a:t>, Mark Rackley and Sharon Sumner</a:t>
                      </a:r>
                    </a:p>
                  </a:txBody>
                  <a:tcPr/>
                </a:tc>
                <a:extLst>
                  <a:ext uri="{0D108BD9-81ED-4DB2-BD59-A6C34878D82A}">
                    <a16:rowId xmlns:a16="http://schemas.microsoft.com/office/drawing/2014/main" val="2430336802"/>
                  </a:ext>
                </a:extLst>
              </a:tr>
              <a:tr h="433253">
                <a:tc>
                  <a:txBody>
                    <a:bodyPr/>
                    <a:lstStyle/>
                    <a:p>
                      <a:pPr lvl="0">
                        <a:buNone/>
                      </a:pPr>
                      <a:r>
                        <a:rPr lang="en-US" sz="1800"/>
                        <a:t>Tech &amp; Tools</a:t>
                      </a:r>
                    </a:p>
                  </a:txBody>
                  <a:tcPr/>
                </a:tc>
                <a:tc>
                  <a:txBody>
                    <a:bodyPr/>
                    <a:lstStyle/>
                    <a:p>
                      <a:pPr lvl="0">
                        <a:buNone/>
                      </a:pPr>
                      <a:r>
                        <a:rPr lang="en-US" sz="1800"/>
                        <a:t>Tom Daly</a:t>
                      </a:r>
                    </a:p>
                  </a:txBody>
                  <a:tcPr/>
                </a:tc>
                <a:extLst>
                  <a:ext uri="{0D108BD9-81ED-4DB2-BD59-A6C34878D82A}">
                    <a16:rowId xmlns:a16="http://schemas.microsoft.com/office/drawing/2014/main" val="2841111471"/>
                  </a:ext>
                </a:extLst>
              </a:tr>
              <a:tr h="433253">
                <a:tc>
                  <a:txBody>
                    <a:bodyPr/>
                    <a:lstStyle/>
                    <a:p>
                      <a:pPr lvl="0">
                        <a:buNone/>
                      </a:pPr>
                      <a:r>
                        <a:rPr lang="en-US" sz="1800"/>
                        <a:t>Training</a:t>
                      </a:r>
                    </a:p>
                  </a:txBody>
                  <a:tcPr/>
                </a:tc>
                <a:tc>
                  <a:txBody>
                    <a:bodyPr/>
                    <a:lstStyle/>
                    <a:p>
                      <a:pPr lvl="0">
                        <a:buNone/>
                      </a:pPr>
                      <a:r>
                        <a:rPr lang="en-US" sz="1800"/>
                        <a:t>Sharon Weaver &amp; Wes Preston</a:t>
                      </a:r>
                    </a:p>
                  </a:txBody>
                  <a:tcPr/>
                </a:tc>
                <a:extLst>
                  <a:ext uri="{0D108BD9-81ED-4DB2-BD59-A6C34878D82A}">
                    <a16:rowId xmlns:a16="http://schemas.microsoft.com/office/drawing/2014/main" val="1820505717"/>
                  </a:ext>
                </a:extLst>
              </a:tr>
              <a:tr h="433253">
                <a:tc>
                  <a:txBody>
                    <a:bodyPr/>
                    <a:lstStyle/>
                    <a:p>
                      <a:pPr lvl="0">
                        <a:buNone/>
                      </a:pPr>
                      <a:r>
                        <a:rPr lang="en-US" sz="1800"/>
                        <a:t>Regional Leaders Leads</a:t>
                      </a:r>
                    </a:p>
                  </a:txBody>
                  <a:tcPr/>
                </a:tc>
                <a:tc>
                  <a:txBody>
                    <a:bodyPr/>
                    <a:lstStyle/>
                    <a:p>
                      <a:pPr lvl="0">
                        <a:buNone/>
                      </a:pPr>
                      <a:r>
                        <a:rPr lang="en-US" sz="1800"/>
                        <a:t>Tom Daly, Rodolfo Castro and Oluwaseyi </a:t>
                      </a:r>
                      <a:r>
                        <a:rPr lang="en-US" sz="1800" err="1"/>
                        <a:t>Oluwawumiju</a:t>
                      </a:r>
                      <a:r>
                        <a:rPr lang="en-US" sz="1800"/>
                        <a:t> (Seyi)</a:t>
                      </a:r>
                    </a:p>
                  </a:txBody>
                  <a:tcPr/>
                </a:tc>
                <a:extLst>
                  <a:ext uri="{0D108BD9-81ED-4DB2-BD59-A6C34878D82A}">
                    <a16:rowId xmlns:a16="http://schemas.microsoft.com/office/drawing/2014/main" val="3210545806"/>
                  </a:ext>
                </a:extLst>
              </a:tr>
            </a:tbl>
          </a:graphicData>
        </a:graphic>
      </p:graphicFrame>
      <p:sp>
        <p:nvSpPr>
          <p:cNvPr id="2" name="TextBox 1">
            <a:extLst>
              <a:ext uri="{FF2B5EF4-FFF2-40B4-BE49-F238E27FC236}">
                <a16:creationId xmlns:a16="http://schemas.microsoft.com/office/drawing/2014/main" id="{13EDF5B6-80EE-7890-5A03-275D5FBA3828}"/>
              </a:ext>
            </a:extLst>
          </p:cNvPr>
          <p:cNvSpPr txBox="1"/>
          <p:nvPr/>
        </p:nvSpPr>
        <p:spPr>
          <a:xfrm>
            <a:off x="615387" y="4550779"/>
            <a:ext cx="56947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https://aka.ms/MGCISubcommittee</a:t>
            </a:r>
            <a:endParaRPr lang="en-US"/>
          </a:p>
        </p:txBody>
      </p:sp>
    </p:spTree>
    <p:extLst>
      <p:ext uri="{BB962C8B-B14F-4D97-AF65-F5344CB8AC3E}">
        <p14:creationId xmlns:p14="http://schemas.microsoft.com/office/powerpoint/2010/main" val="2321049966"/>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413E8E9-93E5-3526-A4D4-28E27D639FEB}"/>
              </a:ext>
            </a:extLst>
          </p:cNvPr>
          <p:cNvPicPr>
            <a:picLocks noChangeAspect="1"/>
          </p:cNvPicPr>
          <p:nvPr/>
        </p:nvPicPr>
        <p:blipFill rotWithShape="1">
          <a:blip r:embed="rId2"/>
          <a:srcRect r="1779" b="1"/>
          <a:stretch/>
        </p:blipFill>
        <p:spPr>
          <a:xfrm>
            <a:off x="-10660" y="0"/>
            <a:ext cx="12191980" cy="6857990"/>
          </a:xfrm>
          <a:prstGeom prst="rect">
            <a:avLst/>
          </a:prstGeom>
          <a:noFill/>
        </p:spPr>
      </p:pic>
      <p:sp>
        <p:nvSpPr>
          <p:cNvPr id="12" name="Title 2">
            <a:extLst>
              <a:ext uri="{FF2B5EF4-FFF2-40B4-BE49-F238E27FC236}">
                <a16:creationId xmlns:a16="http://schemas.microsoft.com/office/drawing/2014/main" id="{F3FAE489-9480-FE0A-E7A0-A10DB0D23466}"/>
              </a:ext>
            </a:extLst>
          </p:cNvPr>
          <p:cNvSpPr>
            <a:spLocks noGrp="1"/>
          </p:cNvSpPr>
          <p:nvPr>
            <p:ph type="title"/>
          </p:nvPr>
        </p:nvSpPr>
        <p:spPr>
          <a:xfrm>
            <a:off x="-10660" y="0"/>
            <a:ext cx="5669280" cy="6858000"/>
          </a:xfrm>
        </p:spPr>
        <p:txBody>
          <a:bodyPr/>
          <a:lstStyle/>
          <a:p>
            <a:r>
              <a:rPr lang="en-US"/>
              <a:t>Stay Connected! </a:t>
            </a:r>
            <a:br>
              <a:rPr lang="en-US"/>
            </a:br>
            <a:br>
              <a:rPr lang="en-US"/>
            </a:br>
            <a:r>
              <a:rPr lang="en-US"/>
              <a:t>Engage with the best community in tech…</a:t>
            </a:r>
            <a:br>
              <a:rPr lang="en-US"/>
            </a:br>
            <a:r>
              <a:rPr lang="en-US"/>
              <a:t>There’s something for everyone! </a:t>
            </a:r>
          </a:p>
        </p:txBody>
      </p:sp>
      <p:sp>
        <p:nvSpPr>
          <p:cNvPr id="13" name="Text Placeholder 14">
            <a:extLst>
              <a:ext uri="{FF2B5EF4-FFF2-40B4-BE49-F238E27FC236}">
                <a16:creationId xmlns:a16="http://schemas.microsoft.com/office/drawing/2014/main" id="{3526F20A-C365-6AB7-151D-671A578D8C91}"/>
              </a:ext>
            </a:extLst>
          </p:cNvPr>
          <p:cNvSpPr txBox="1">
            <a:spLocks/>
          </p:cNvSpPr>
          <p:nvPr/>
        </p:nvSpPr>
        <p:spPr>
          <a:xfrm>
            <a:off x="6533382" y="4675348"/>
            <a:ext cx="4938692" cy="1277273"/>
          </a:xfrm>
          <a:prstGeom prst="rect">
            <a:avLst/>
          </a:prstGeom>
        </p:spPr>
        <p:txBody>
          <a:bodyPr wrap="square" lIns="0" tIns="0" rIns="0" bIns="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a:solidFill>
                  <a:schemeClr val="accent3"/>
                </a:solidFill>
                <a:latin typeface="Segoe Sans Display Semibold" pitchFamily="2" charset="0"/>
                <a:cs typeface="Segoe Sans Display Semibold" pitchFamily="2" charset="0"/>
              </a:rPr>
              <a:t>Microsoft Community on LinkedIn</a:t>
            </a:r>
          </a:p>
          <a:p>
            <a:pPr marL="0" indent="0">
              <a:spcBef>
                <a:spcPts val="600"/>
              </a:spcBef>
              <a:buNone/>
            </a:pPr>
            <a:r>
              <a:rPr lang="en-US" sz="1800">
                <a:solidFill>
                  <a:schemeClr val="bg1"/>
                </a:solidFill>
              </a:rPr>
              <a:t>News, announcements and training delivered to your news feed aka.ms/microsoftcommunitylinkedin </a:t>
            </a:r>
          </a:p>
        </p:txBody>
      </p:sp>
      <p:sp>
        <p:nvSpPr>
          <p:cNvPr id="16" name="Text Placeholder 20">
            <a:extLst>
              <a:ext uri="{FF2B5EF4-FFF2-40B4-BE49-F238E27FC236}">
                <a16:creationId xmlns:a16="http://schemas.microsoft.com/office/drawing/2014/main" id="{DDD745B7-576A-CAC6-91CA-483871935403}"/>
              </a:ext>
            </a:extLst>
          </p:cNvPr>
          <p:cNvSpPr txBox="1">
            <a:spLocks/>
          </p:cNvSpPr>
          <p:nvPr/>
        </p:nvSpPr>
        <p:spPr>
          <a:xfrm>
            <a:off x="6533382" y="2972802"/>
            <a:ext cx="4218852" cy="917341"/>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Tx/>
              <a:buNone/>
              <a:defRPr sz="1400" b="0" i="0" kern="1200">
                <a:solidFill>
                  <a:schemeClr val="tx1"/>
                </a:solidFill>
                <a:latin typeface="Segoe Sans Text Semilight" pitchFamily="2" charset="0"/>
                <a:ea typeface="+mn-ea"/>
                <a:cs typeface="Segoe Sans Text Semilight" pitchFamily="2" charset="0"/>
              </a:defRPr>
            </a:lvl1pPr>
            <a:lvl2pPr marL="450850" indent="-179388" algn="l" defTabSz="914400" rtl="0" eaLnBrk="1" latinLnBrk="0" hangingPunct="1">
              <a:lnSpc>
                <a:spcPct val="90000"/>
              </a:lnSpc>
              <a:spcBef>
                <a:spcPts val="500"/>
              </a:spcBef>
              <a:buFont typeface="Arial" panose="020B0604020202020204" pitchFamily="34" charset="0"/>
              <a:buChar char="•"/>
              <a:tabLst/>
              <a:defRPr sz="1800" b="0" i="0" kern="1200">
                <a:solidFill>
                  <a:schemeClr val="tx1"/>
                </a:solidFill>
                <a:latin typeface="+mn-lt"/>
                <a:ea typeface="+mn-ea"/>
                <a:cs typeface="Segoe UI" panose="020B0502040204020203" pitchFamily="34" charset="0"/>
              </a:defRPr>
            </a:lvl2pPr>
            <a:lvl3pPr marL="673100" indent="-179388" algn="l" defTabSz="914400" rtl="0" eaLnBrk="1" latinLnBrk="0" hangingPunct="1">
              <a:lnSpc>
                <a:spcPct val="90000"/>
              </a:lnSpc>
              <a:spcBef>
                <a:spcPts val="500"/>
              </a:spcBef>
              <a:buFont typeface="Arial" panose="020B0604020202020204" pitchFamily="34" charset="0"/>
              <a:buChar char="•"/>
              <a:tabLst/>
              <a:defRPr sz="1600" b="0" i="0" kern="1200">
                <a:solidFill>
                  <a:schemeClr val="tx1"/>
                </a:solidFill>
                <a:latin typeface="+mn-lt"/>
                <a:ea typeface="+mn-ea"/>
                <a:cs typeface="Segoe UI" panose="020B0502040204020203" pitchFamily="34" charset="0"/>
              </a:defRPr>
            </a:lvl3pPr>
            <a:lvl4pPr marL="893763" indent="-177800" algn="l" defTabSz="914400" rtl="0" eaLnBrk="1" latinLnBrk="0" hangingPunct="1">
              <a:lnSpc>
                <a:spcPct val="90000"/>
              </a:lnSpc>
              <a:spcBef>
                <a:spcPts val="500"/>
              </a:spcBef>
              <a:buFont typeface="Arial" panose="020B0604020202020204" pitchFamily="34" charset="0"/>
              <a:buChar char="•"/>
              <a:tabLst/>
              <a:defRPr sz="1400" b="0" i="0" kern="1200">
                <a:solidFill>
                  <a:schemeClr val="tx1"/>
                </a:solidFill>
                <a:latin typeface="+mn-lt"/>
                <a:ea typeface="+mn-ea"/>
                <a:cs typeface="Segoe UI" panose="020B0502040204020203" pitchFamily="34" charset="0"/>
              </a:defRPr>
            </a:lvl4pPr>
            <a:lvl5pPr marL="1116013" indent="-179388" algn="l" defTabSz="914400" rtl="0" eaLnBrk="1" latinLnBrk="0" hangingPunct="1">
              <a:lnSpc>
                <a:spcPct val="90000"/>
              </a:lnSpc>
              <a:spcBef>
                <a:spcPts val="500"/>
              </a:spcBef>
              <a:buFont typeface="Arial" panose="020B0604020202020204" pitchFamily="34" charset="0"/>
              <a:buChar char="•"/>
              <a:tabLst/>
              <a:defRPr sz="1200" b="0" i="0" kern="1200">
                <a:solidFill>
                  <a:schemeClr val="tx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a:solidFill>
                  <a:schemeClr val="accent3"/>
                </a:solidFill>
                <a:latin typeface="Segoe Sans Display Semibold" pitchFamily="2" charset="0"/>
                <a:cs typeface="Segoe Sans Display Semibold" pitchFamily="2" charset="0"/>
              </a:rPr>
              <a:t>CommunityDays.org</a:t>
            </a:r>
          </a:p>
          <a:p>
            <a:pPr>
              <a:spcBef>
                <a:spcPts val="600"/>
              </a:spcBef>
            </a:pPr>
            <a:r>
              <a:rPr lang="en-US" sz="1800">
                <a:solidFill>
                  <a:schemeClr val="bg1"/>
                </a:solidFill>
              </a:rPr>
              <a:t>Find or host a local event in your area </a:t>
            </a:r>
            <a:br>
              <a:rPr lang="en-US" sz="1800">
                <a:solidFill>
                  <a:schemeClr val="bg1"/>
                </a:solidFill>
              </a:rPr>
            </a:br>
            <a:r>
              <a:rPr lang="en-US" sz="1800">
                <a:solidFill>
                  <a:schemeClr val="bg1"/>
                </a:solidFill>
              </a:rPr>
              <a:t>or to match your interests</a:t>
            </a:r>
          </a:p>
          <a:p>
            <a:endParaRPr lang="en-US"/>
          </a:p>
        </p:txBody>
      </p:sp>
      <p:sp>
        <p:nvSpPr>
          <p:cNvPr id="18" name="Oval 17">
            <a:extLst>
              <a:ext uri="{FF2B5EF4-FFF2-40B4-BE49-F238E27FC236}">
                <a16:creationId xmlns:a16="http://schemas.microsoft.com/office/drawing/2014/main" id="{0085F33C-B467-4CCE-9016-1829BA168511}"/>
              </a:ext>
            </a:extLst>
          </p:cNvPr>
          <p:cNvSpPr/>
          <p:nvPr/>
        </p:nvSpPr>
        <p:spPr>
          <a:xfrm>
            <a:off x="5491905" y="3084866"/>
            <a:ext cx="816470" cy="816470"/>
          </a:xfrm>
          <a:prstGeom prst="ellipse">
            <a:avLst/>
          </a:prstGeom>
          <a:gradFill flip="none" rotWithShape="1">
            <a:gsLst>
              <a:gs pos="100000">
                <a:srgbClr val="8DC8E8"/>
              </a:gs>
              <a:gs pos="0">
                <a:srgbClr val="D59ED7"/>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73736" tIns="173736" rIns="173736" bIns="173736" rtlCol="0" anchor="t" anchorCtr="0"/>
          <a:lstStyle/>
          <a:p>
            <a:pPr lvl="0"/>
            <a:endParaRPr lang="en-US" sz="1000">
              <a:solidFill>
                <a:srgbClr val="FFFF00"/>
              </a:solidFill>
              <a:latin typeface="Segoe UI" panose="020B0502040204020203" pitchFamily="34" charset="0"/>
              <a:cs typeface="Segoe UI" panose="020B0502040204020203" pitchFamily="34" charset="0"/>
            </a:endParaRPr>
          </a:p>
        </p:txBody>
      </p:sp>
      <p:pic>
        <p:nvPicPr>
          <p:cNvPr id="7" name="Graphic 6">
            <a:extLst>
              <a:ext uri="{FF2B5EF4-FFF2-40B4-BE49-F238E27FC236}">
                <a16:creationId xmlns:a16="http://schemas.microsoft.com/office/drawing/2014/main" id="{F805D95F-C2E7-1995-1F97-B9E473B02AB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671379" y="3262390"/>
            <a:ext cx="461422" cy="461422"/>
          </a:xfrm>
          <a:prstGeom prst="rect">
            <a:avLst/>
          </a:prstGeom>
        </p:spPr>
      </p:pic>
      <p:sp>
        <p:nvSpPr>
          <p:cNvPr id="19" name="Oval 18">
            <a:extLst>
              <a:ext uri="{FF2B5EF4-FFF2-40B4-BE49-F238E27FC236}">
                <a16:creationId xmlns:a16="http://schemas.microsoft.com/office/drawing/2014/main" id="{2D2972D4-4E62-579C-186E-3EB3FD6E1BA7}"/>
              </a:ext>
            </a:extLst>
          </p:cNvPr>
          <p:cNvSpPr/>
          <p:nvPr/>
        </p:nvSpPr>
        <p:spPr>
          <a:xfrm>
            <a:off x="5471713" y="4757931"/>
            <a:ext cx="816470" cy="816470"/>
          </a:xfrm>
          <a:prstGeom prst="ellipse">
            <a:avLst/>
          </a:prstGeom>
          <a:gradFill flip="none" rotWithShape="1">
            <a:gsLst>
              <a:gs pos="100000">
                <a:srgbClr val="8DC8E8"/>
              </a:gs>
              <a:gs pos="0">
                <a:srgbClr val="D59ED7"/>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73736" tIns="173736" rIns="173736" bIns="173736" rtlCol="0" anchor="t" anchorCtr="0"/>
          <a:lstStyle/>
          <a:p>
            <a:pPr lvl="0"/>
            <a:endParaRPr lang="en-US" sz="1000">
              <a:solidFill>
                <a:srgbClr val="FFFF00"/>
              </a:solidFill>
              <a:latin typeface="Segoe UI" panose="020B0502040204020203" pitchFamily="34" charset="0"/>
              <a:cs typeface="Segoe UI" panose="020B0502040204020203" pitchFamily="34" charset="0"/>
            </a:endParaRPr>
          </a:p>
        </p:txBody>
      </p:sp>
      <p:pic>
        <p:nvPicPr>
          <p:cNvPr id="10" name="Graphic 9">
            <a:extLst>
              <a:ext uri="{FF2B5EF4-FFF2-40B4-BE49-F238E27FC236}">
                <a16:creationId xmlns:a16="http://schemas.microsoft.com/office/drawing/2014/main" id="{88A9200E-F91A-8D06-72AA-0DB13437F73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639348" y="4947478"/>
            <a:ext cx="490241" cy="490241"/>
          </a:xfrm>
          <a:prstGeom prst="rect">
            <a:avLst/>
          </a:prstGeom>
        </p:spPr>
      </p:pic>
      <p:sp>
        <p:nvSpPr>
          <p:cNvPr id="11" name="Text Placeholder 14">
            <a:extLst>
              <a:ext uri="{FF2B5EF4-FFF2-40B4-BE49-F238E27FC236}">
                <a16:creationId xmlns:a16="http://schemas.microsoft.com/office/drawing/2014/main" id="{45E4FE0E-553B-1325-6120-C97698D580CF}"/>
              </a:ext>
            </a:extLst>
          </p:cNvPr>
          <p:cNvSpPr txBox="1">
            <a:spLocks/>
          </p:cNvSpPr>
          <p:nvPr/>
        </p:nvSpPr>
        <p:spPr>
          <a:xfrm>
            <a:off x="6533382" y="1505589"/>
            <a:ext cx="4938692" cy="1000274"/>
          </a:xfrm>
          <a:prstGeom prst="rect">
            <a:avLst/>
          </a:prstGeom>
        </p:spPr>
        <p:txBody>
          <a:bodyPr wrap="square" lIns="0" tIns="0" rIns="0" bIns="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a:solidFill>
                  <a:schemeClr val="accent3"/>
                </a:solidFill>
                <a:latin typeface="Segoe Sans Display Semibold"/>
                <a:cs typeface="Segoe Sans Display Semibold"/>
              </a:rPr>
              <a:t>Microsoft Tech Community</a:t>
            </a:r>
          </a:p>
          <a:p>
            <a:pPr marL="0" indent="0">
              <a:spcBef>
                <a:spcPts val="600"/>
              </a:spcBef>
              <a:buNone/>
            </a:pPr>
            <a:r>
              <a:rPr lang="en-US" sz="1800">
                <a:solidFill>
                  <a:schemeClr val="bg1"/>
                </a:solidFill>
                <a:cs typeface="Segoe UI"/>
              </a:rPr>
              <a:t>The community platform for Microsoft 365 – forums, blogs, and events aka.ms/</a:t>
            </a:r>
            <a:r>
              <a:rPr lang="en-US" sz="1800" err="1">
                <a:solidFill>
                  <a:schemeClr val="bg1"/>
                </a:solidFill>
                <a:cs typeface="Segoe UI"/>
              </a:rPr>
              <a:t>joinMTC</a:t>
            </a:r>
          </a:p>
        </p:txBody>
      </p:sp>
      <p:sp>
        <p:nvSpPr>
          <p:cNvPr id="14" name="Oval 13">
            <a:extLst>
              <a:ext uri="{FF2B5EF4-FFF2-40B4-BE49-F238E27FC236}">
                <a16:creationId xmlns:a16="http://schemas.microsoft.com/office/drawing/2014/main" id="{33B1A967-424E-BCDB-21C9-FBCF3C6092DF}"/>
              </a:ext>
            </a:extLst>
          </p:cNvPr>
          <p:cNvSpPr/>
          <p:nvPr/>
        </p:nvSpPr>
        <p:spPr>
          <a:xfrm>
            <a:off x="5448675" y="1546101"/>
            <a:ext cx="816470" cy="816470"/>
          </a:xfrm>
          <a:prstGeom prst="ellipse">
            <a:avLst/>
          </a:prstGeom>
          <a:gradFill flip="none" rotWithShape="1">
            <a:gsLst>
              <a:gs pos="100000">
                <a:srgbClr val="8DC8E8"/>
              </a:gs>
              <a:gs pos="0">
                <a:srgbClr val="D59ED7"/>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73736" tIns="173736" rIns="173736" bIns="173736" rtlCol="0" anchor="t" anchorCtr="0"/>
          <a:lstStyle/>
          <a:p>
            <a:pPr lvl="0"/>
            <a:endParaRPr lang="en-US" sz="1000">
              <a:solidFill>
                <a:srgbClr val="FFFF00"/>
              </a:solidFill>
              <a:latin typeface="Segoe UI" panose="020B0502040204020203" pitchFamily="34" charset="0"/>
              <a:cs typeface="Segoe UI" panose="020B0502040204020203" pitchFamily="34" charset="0"/>
            </a:endParaRPr>
          </a:p>
        </p:txBody>
      </p:sp>
      <p:pic>
        <p:nvPicPr>
          <p:cNvPr id="20" name="Graphic 19">
            <a:extLst>
              <a:ext uri="{FF2B5EF4-FFF2-40B4-BE49-F238E27FC236}">
                <a16:creationId xmlns:a16="http://schemas.microsoft.com/office/drawing/2014/main" id="{734E1F62-3818-25C0-4551-BE04E2A6135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616310" y="1735648"/>
            <a:ext cx="490241" cy="490241"/>
          </a:xfrm>
          <a:prstGeom prst="rect">
            <a:avLst/>
          </a:prstGeom>
        </p:spPr>
      </p:pic>
    </p:spTree>
    <p:extLst>
      <p:ext uri="{BB962C8B-B14F-4D97-AF65-F5344CB8AC3E}">
        <p14:creationId xmlns:p14="http://schemas.microsoft.com/office/powerpoint/2010/main" val="955575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1060C"/>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8946AA3-3D68-D604-216C-4BEF466741F9}"/>
              </a:ext>
            </a:extLst>
          </p:cNvPr>
          <p:cNvSpPr txBox="1"/>
          <p:nvPr/>
        </p:nvSpPr>
        <p:spPr>
          <a:xfrm>
            <a:off x="620486" y="426193"/>
            <a:ext cx="10951028" cy="193899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a:ea typeface="+mn-ea"/>
                <a:cs typeface="Segoe UI"/>
              </a:rPr>
              <a:t>We want your feedback!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a:ln>
                <a:noFill/>
              </a:ln>
              <a:solidFill>
                <a:prstClr val="white"/>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4000">
                <a:solidFill>
                  <a:srgbClr val="FFFFFF"/>
                </a:solidFill>
                <a:latin typeface="Segoe UI"/>
                <a:cs typeface="Segoe UI"/>
              </a:rPr>
              <a:t>https://aka.ms/MGCIFeedback</a:t>
            </a:r>
            <a:endParaRPr kumimoji="0" lang="en-US" sz="40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p:txBody>
      </p:sp>
      <p:pic>
        <p:nvPicPr>
          <p:cNvPr id="2" name="Picture 1" descr="A qr code with a few squares&#10;&#10;Description automatically generated">
            <a:extLst>
              <a:ext uri="{FF2B5EF4-FFF2-40B4-BE49-F238E27FC236}">
                <a16:creationId xmlns:a16="http://schemas.microsoft.com/office/drawing/2014/main" id="{81091B1E-F01B-1CDC-A4F5-9E6418AF521F}"/>
              </a:ext>
            </a:extLst>
          </p:cNvPr>
          <p:cNvPicPr>
            <a:picLocks noChangeAspect="1"/>
          </p:cNvPicPr>
          <p:nvPr/>
        </p:nvPicPr>
        <p:blipFill>
          <a:blip r:embed="rId2"/>
          <a:stretch>
            <a:fillRect/>
          </a:stretch>
        </p:blipFill>
        <p:spPr>
          <a:xfrm>
            <a:off x="749477" y="2908712"/>
            <a:ext cx="1266825" cy="1228725"/>
          </a:xfrm>
          <a:prstGeom prst="rect">
            <a:avLst/>
          </a:prstGeom>
        </p:spPr>
      </p:pic>
    </p:spTree>
    <p:extLst>
      <p:ext uri="{BB962C8B-B14F-4D97-AF65-F5344CB8AC3E}">
        <p14:creationId xmlns:p14="http://schemas.microsoft.com/office/powerpoint/2010/main" val="28268091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F5F96-F173-B44F-7E69-D5201020281B}"/>
            </a:ext>
          </a:extLst>
        </p:cNvPr>
        <p:cNvGrpSpPr/>
        <p:nvPr/>
      </p:nvGrpSpPr>
      <p:grpSpPr>
        <a:xfrm>
          <a:off x="0" y="0"/>
          <a:ext cx="0" cy="0"/>
          <a:chOff x="0" y="0"/>
          <a:chExt cx="0" cy="0"/>
        </a:xfrm>
      </p:grpSpPr>
      <p:sp>
        <p:nvSpPr>
          <p:cNvPr id="13" name="Title 3">
            <a:extLst>
              <a:ext uri="{FF2B5EF4-FFF2-40B4-BE49-F238E27FC236}">
                <a16:creationId xmlns:a16="http://schemas.microsoft.com/office/drawing/2014/main" id="{6A10A3B6-5AA4-DD1D-498A-6AD40236FCD9}"/>
              </a:ext>
            </a:extLst>
          </p:cNvPr>
          <p:cNvSpPr>
            <a:spLocks noGrp="1"/>
          </p:cNvSpPr>
          <p:nvPr>
            <p:ph type="title"/>
          </p:nvPr>
        </p:nvSpPr>
        <p:spPr/>
        <p:txBody>
          <a:bodyPr>
            <a:normAutofit fontScale="90000"/>
          </a:bodyPr>
          <a:lstStyle/>
          <a:p>
            <a:r>
              <a:rPr lang="en-US">
                <a:cs typeface="Segoe UI"/>
              </a:rPr>
              <a:t>MGCI Meeting Rhythm of Business</a:t>
            </a:r>
            <a:endParaRPr lang="en-US"/>
          </a:p>
        </p:txBody>
      </p:sp>
      <p:graphicFrame>
        <p:nvGraphicFramePr>
          <p:cNvPr id="5" name="Table 4">
            <a:extLst>
              <a:ext uri="{FF2B5EF4-FFF2-40B4-BE49-F238E27FC236}">
                <a16:creationId xmlns:a16="http://schemas.microsoft.com/office/drawing/2014/main" id="{30C2E560-1D3F-47A3-36BC-858F92E2B1CE}"/>
              </a:ext>
            </a:extLst>
          </p:cNvPr>
          <p:cNvGraphicFramePr>
            <a:graphicFrameLocks noGrp="1"/>
          </p:cNvGraphicFramePr>
          <p:nvPr/>
        </p:nvGraphicFramePr>
        <p:xfrm>
          <a:off x="382895" y="5993341"/>
          <a:ext cx="4466242" cy="640080"/>
        </p:xfrm>
        <a:graphic>
          <a:graphicData uri="http://schemas.openxmlformats.org/drawingml/2006/table">
            <a:tbl>
              <a:tblPr bandRow="1">
                <a:tableStyleId>{5C22544A-7EE6-4342-B048-85BDC9FD1C3A}</a:tableStyleId>
              </a:tblPr>
              <a:tblGrid>
                <a:gridCol w="4466242">
                  <a:extLst>
                    <a:ext uri="{9D8B030D-6E8A-4147-A177-3AD203B41FA5}">
                      <a16:colId xmlns:a16="http://schemas.microsoft.com/office/drawing/2014/main" val="1464470149"/>
                    </a:ext>
                  </a:extLst>
                </a:gridCol>
              </a:tblGrid>
              <a:tr h="390604">
                <a:tc>
                  <a:txBody>
                    <a:bodyPr/>
                    <a:lstStyle/>
                    <a:p>
                      <a:pPr lvl="0">
                        <a:lnSpc>
                          <a:spcPct val="100000"/>
                        </a:lnSpc>
                        <a:buNone/>
                      </a:pPr>
                      <a:r>
                        <a:rPr lang="en-US" sz="1800" b="1" i="0" spc="0">
                          <a:solidFill>
                            <a:schemeClr val="bg1"/>
                          </a:solidFill>
                          <a:effectLst/>
                          <a:latin typeface="Segoe UI Semibold"/>
                          <a:cs typeface="Segoe UI Semibold"/>
                        </a:rPr>
                        <a:t>Join MGCI today!</a:t>
                      </a:r>
                      <a:endParaRPr lang="en-US" sz="1800" b="1" i="0" spc="0">
                        <a:solidFill>
                          <a:schemeClr val="bg1"/>
                        </a:solidFill>
                        <a:effectLst/>
                        <a:latin typeface="Segoe UI Semibold" panose="020B0502040204020203" pitchFamily="34" charset="0"/>
                        <a:cs typeface="Segoe UI Semibold" panose="020B0502040204020203" pitchFamily="34" charset="0"/>
                      </a:endParaRPr>
                    </a:p>
                    <a:p>
                      <a:pPr lvl="0">
                        <a:lnSpc>
                          <a:spcPct val="100000"/>
                        </a:lnSpc>
                        <a:buNone/>
                      </a:pPr>
                      <a:r>
                        <a:rPr lang="en-US" sz="1800" b="0" i="0" spc="0">
                          <a:solidFill>
                            <a:schemeClr val="bg1"/>
                          </a:solidFill>
                          <a:effectLst/>
                          <a:latin typeface="Segoe UI"/>
                          <a:cs typeface="Segoe UI"/>
                          <a:hlinkClick r:id="rId2">
                            <a:extLst>
                              <a:ext uri="{A12FA001-AC4F-418D-AE19-62706E023703}">
                                <ahyp:hlinkClr xmlns:ahyp="http://schemas.microsoft.com/office/drawing/2018/hyperlinkcolor" val="tx"/>
                              </a:ext>
                            </a:extLst>
                          </a:hlinkClick>
                        </a:rPr>
                        <a:t>https://aka.ms/MGCI</a:t>
                      </a:r>
                      <a:endParaRPr lang="en-US" sz="1800" b="0" i="0" spc="0">
                        <a:solidFill>
                          <a:schemeClr val="bg1"/>
                        </a:solidFill>
                        <a:effectLst/>
                        <a:latin typeface="Segoe UI" panose="020B0502040204020203" pitchFamily="34" charset="0"/>
                        <a:cs typeface="Segoe UI" panose="020B0502040204020203" pitchFamily="34" charset="0"/>
                        <a:hlinkClick r:id="rId3">
                          <a:extLst>
                            <a:ext uri="{A12FA001-AC4F-418D-AE19-62706E023703}">
                              <ahyp:hlinkClr xmlns:ahyp="http://schemas.microsoft.com/office/drawing/2018/hyperlinkcolor" val="tx"/>
                            </a:ext>
                          </a:extLst>
                        </a:hlinkClick>
                      </a:endParaRPr>
                    </a:p>
                  </a:txBody>
                  <a:tcPr anchor="ctr">
                    <a:lnL>
                      <a:noFill/>
                    </a:lnL>
                    <a:lnR>
                      <a:noFill/>
                    </a:lnR>
                    <a:lnT>
                      <a:noFill/>
                    </a:lnT>
                    <a:lnB>
                      <a:noFill/>
                    </a:lnB>
                    <a:noFill/>
                  </a:tcPr>
                </a:tc>
                <a:extLst>
                  <a:ext uri="{0D108BD9-81ED-4DB2-BD59-A6C34878D82A}">
                    <a16:rowId xmlns:a16="http://schemas.microsoft.com/office/drawing/2014/main" val="56987554"/>
                  </a:ext>
                </a:extLst>
              </a:tr>
            </a:tbl>
          </a:graphicData>
        </a:graphic>
      </p:graphicFrame>
      <p:graphicFrame>
        <p:nvGraphicFramePr>
          <p:cNvPr id="7" name="Table 6">
            <a:extLst>
              <a:ext uri="{FF2B5EF4-FFF2-40B4-BE49-F238E27FC236}">
                <a16:creationId xmlns:a16="http://schemas.microsoft.com/office/drawing/2014/main" id="{1BA682C1-E3B9-A4A0-8C52-525E67466DD2}"/>
              </a:ext>
            </a:extLst>
          </p:cNvPr>
          <p:cNvGraphicFramePr>
            <a:graphicFrameLocks noGrp="1"/>
          </p:cNvGraphicFramePr>
          <p:nvPr>
            <p:extLst>
              <p:ext uri="{D42A27DB-BD31-4B8C-83A1-F6EECF244321}">
                <p14:modId xmlns:p14="http://schemas.microsoft.com/office/powerpoint/2010/main" val="4126923027"/>
              </p:ext>
            </p:extLst>
          </p:nvPr>
        </p:nvGraphicFramePr>
        <p:xfrm>
          <a:off x="810228" y="1179050"/>
          <a:ext cx="10987475" cy="4603205"/>
        </p:xfrm>
        <a:graphic>
          <a:graphicData uri="http://schemas.openxmlformats.org/drawingml/2006/table">
            <a:tbl>
              <a:tblPr firstRow="1" bandRow="1">
                <a:tableStyleId>{5C22544A-7EE6-4342-B048-85BDC9FD1C3A}</a:tableStyleId>
              </a:tblPr>
              <a:tblGrid>
                <a:gridCol w="1059546">
                  <a:extLst>
                    <a:ext uri="{9D8B030D-6E8A-4147-A177-3AD203B41FA5}">
                      <a16:colId xmlns:a16="http://schemas.microsoft.com/office/drawing/2014/main" val="2751622289"/>
                    </a:ext>
                  </a:extLst>
                </a:gridCol>
                <a:gridCol w="2363303">
                  <a:extLst>
                    <a:ext uri="{9D8B030D-6E8A-4147-A177-3AD203B41FA5}">
                      <a16:colId xmlns:a16="http://schemas.microsoft.com/office/drawing/2014/main" val="3119921149"/>
                    </a:ext>
                  </a:extLst>
                </a:gridCol>
                <a:gridCol w="2506868">
                  <a:extLst>
                    <a:ext uri="{9D8B030D-6E8A-4147-A177-3AD203B41FA5}">
                      <a16:colId xmlns:a16="http://schemas.microsoft.com/office/drawing/2014/main" val="4073875647"/>
                    </a:ext>
                  </a:extLst>
                </a:gridCol>
                <a:gridCol w="2760869">
                  <a:extLst>
                    <a:ext uri="{9D8B030D-6E8A-4147-A177-3AD203B41FA5}">
                      <a16:colId xmlns:a16="http://schemas.microsoft.com/office/drawing/2014/main" val="300855872"/>
                    </a:ext>
                  </a:extLst>
                </a:gridCol>
                <a:gridCol w="2296889">
                  <a:extLst>
                    <a:ext uri="{9D8B030D-6E8A-4147-A177-3AD203B41FA5}">
                      <a16:colId xmlns:a16="http://schemas.microsoft.com/office/drawing/2014/main" val="1586536911"/>
                    </a:ext>
                  </a:extLst>
                </a:gridCol>
              </a:tblGrid>
              <a:tr h="370840">
                <a:tc>
                  <a:txBody>
                    <a:bodyPr/>
                    <a:lstStyle/>
                    <a:p>
                      <a:endParaRPr lang="en-US" sz="1400"/>
                    </a:p>
                  </a:txBody>
                  <a:tcPr/>
                </a:tc>
                <a:tc>
                  <a:txBody>
                    <a:bodyPr/>
                    <a:lstStyle/>
                    <a:p>
                      <a:r>
                        <a:rPr lang="en-US" sz="1400"/>
                        <a:t>Monday</a:t>
                      </a:r>
                    </a:p>
                  </a:txBody>
                  <a:tcPr/>
                </a:tc>
                <a:tc>
                  <a:txBody>
                    <a:bodyPr/>
                    <a:lstStyle/>
                    <a:p>
                      <a:r>
                        <a:rPr lang="en-US" sz="1400"/>
                        <a:t>Tuesday</a:t>
                      </a:r>
                    </a:p>
                  </a:txBody>
                  <a:tcPr/>
                </a:tc>
                <a:tc>
                  <a:txBody>
                    <a:bodyPr/>
                    <a:lstStyle/>
                    <a:p>
                      <a:r>
                        <a:rPr lang="en-US" sz="1400"/>
                        <a:t>Wednesday</a:t>
                      </a:r>
                    </a:p>
                  </a:txBody>
                  <a:tcPr/>
                </a:tc>
                <a:tc>
                  <a:txBody>
                    <a:bodyPr/>
                    <a:lstStyle/>
                    <a:p>
                      <a:pPr lvl="0">
                        <a:buNone/>
                      </a:pPr>
                      <a:r>
                        <a:rPr lang="en-US" sz="1400"/>
                        <a:t>Thurs</a:t>
                      </a:r>
                    </a:p>
                  </a:txBody>
                  <a:tcPr/>
                </a:tc>
                <a:extLst>
                  <a:ext uri="{0D108BD9-81ED-4DB2-BD59-A6C34878D82A}">
                    <a16:rowId xmlns:a16="http://schemas.microsoft.com/office/drawing/2014/main" val="3652871748"/>
                  </a:ext>
                </a:extLst>
              </a:tr>
              <a:tr h="304800">
                <a:tc>
                  <a:txBody>
                    <a:bodyPr/>
                    <a:lstStyle/>
                    <a:p>
                      <a:r>
                        <a:rPr lang="en-US" sz="1400"/>
                        <a:t>Week 1</a:t>
                      </a:r>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pPr lvl="0">
                        <a:buNone/>
                      </a:pPr>
                      <a:endParaRPr lang="en-US" sz="1400"/>
                    </a:p>
                  </a:txBody>
                  <a:tcPr/>
                </a:tc>
                <a:extLst>
                  <a:ext uri="{0D108BD9-81ED-4DB2-BD59-A6C34878D82A}">
                    <a16:rowId xmlns:a16="http://schemas.microsoft.com/office/drawing/2014/main" val="1620991660"/>
                  </a:ext>
                </a:extLst>
              </a:tr>
              <a:tr h="1611085">
                <a:tc>
                  <a:txBody>
                    <a:bodyPr/>
                    <a:lstStyle/>
                    <a:p>
                      <a:r>
                        <a:rPr lang="en-US" sz="1400"/>
                        <a:t>Week 2</a:t>
                      </a:r>
                    </a:p>
                  </a:txBody>
                  <a:tcPr/>
                </a:tc>
                <a:tc>
                  <a:txBody>
                    <a:bodyPr/>
                    <a:lstStyle/>
                    <a:p>
                      <a:endParaRPr lang="en-US" sz="1400"/>
                    </a:p>
                  </a:txBody>
                  <a:tcPr/>
                </a:tc>
                <a:tc>
                  <a:txBody>
                    <a:bodyPr/>
                    <a:lstStyle/>
                    <a:p>
                      <a:r>
                        <a:rPr lang="en-US" sz="1400" b="1"/>
                        <a:t>Board Member Monthly Meeting</a:t>
                      </a:r>
                    </a:p>
                    <a:p>
                      <a:pPr lvl="0">
                        <a:buNone/>
                      </a:pPr>
                      <a:r>
                        <a:rPr lang="en-US" sz="1400"/>
                        <a:t>Host: Heather &amp; Rotating Board Members</a:t>
                      </a:r>
                    </a:p>
                    <a:p>
                      <a:pPr lvl="0">
                        <a:buNone/>
                      </a:pPr>
                      <a:r>
                        <a:rPr lang="en-US" sz="1400"/>
                        <a:t>Audience: Board &amp; MSFT </a:t>
                      </a:r>
                    </a:p>
                    <a:p>
                      <a:pPr lvl="0">
                        <a:buNone/>
                      </a:pPr>
                      <a:r>
                        <a:rPr lang="en-US" sz="1400"/>
                        <a:t>7:00am PT</a:t>
                      </a:r>
                    </a:p>
                    <a:p>
                      <a:endParaRPr lang="en-US" sz="1400"/>
                    </a:p>
                  </a:txBody>
                  <a:tcPr/>
                </a:tc>
                <a:tc>
                  <a:txBody>
                    <a:bodyPr/>
                    <a:lstStyle/>
                    <a:p>
                      <a:r>
                        <a:rPr lang="en-US" sz="1400" b="1"/>
                        <a:t>Board/RL/MSFT Monthly Meeting </a:t>
                      </a:r>
                    </a:p>
                    <a:p>
                      <a:pPr lvl="0">
                        <a:buNone/>
                      </a:pPr>
                      <a:r>
                        <a:rPr lang="en-US" sz="1400"/>
                        <a:t>Host: Heather &amp; Rotating Board Members</a:t>
                      </a:r>
                    </a:p>
                    <a:p>
                      <a:pPr lvl="0">
                        <a:buNone/>
                      </a:pPr>
                      <a:r>
                        <a:rPr lang="en-US" sz="1400"/>
                        <a:t>Audience: BO, RL and MSFT</a:t>
                      </a:r>
                      <a:endParaRPr lang="en-US"/>
                    </a:p>
                    <a:p>
                      <a:pPr lvl="0">
                        <a:buNone/>
                      </a:pPr>
                      <a:r>
                        <a:rPr lang="en-US" sz="1400"/>
                        <a:t>11:00am PT</a:t>
                      </a:r>
                    </a:p>
                  </a:txBody>
                  <a:tcPr/>
                </a:tc>
                <a:tc>
                  <a:txBody>
                    <a:bodyPr/>
                    <a:lstStyle/>
                    <a:p>
                      <a:pPr lvl="0">
                        <a:buNone/>
                      </a:pPr>
                      <a:endParaRPr lang="en-US" sz="1400"/>
                    </a:p>
                  </a:txBody>
                  <a:tcPr/>
                </a:tc>
                <a:extLst>
                  <a:ext uri="{0D108BD9-81ED-4DB2-BD59-A6C34878D82A}">
                    <a16:rowId xmlns:a16="http://schemas.microsoft.com/office/drawing/2014/main" val="3341456434"/>
                  </a:ext>
                </a:extLst>
              </a:tr>
              <a:tr h="370839">
                <a:tc>
                  <a:txBody>
                    <a:bodyPr/>
                    <a:lstStyle/>
                    <a:p>
                      <a:pPr lvl="0">
                        <a:buNone/>
                      </a:pPr>
                      <a:r>
                        <a:rPr lang="en-US" sz="1400"/>
                        <a:t>Week 3</a:t>
                      </a:r>
                    </a:p>
                  </a:txBody>
                  <a:tcPr/>
                </a:tc>
                <a:tc>
                  <a:txBody>
                    <a:bodyPr/>
                    <a:lstStyle/>
                    <a:p>
                      <a:pPr lvl="0">
                        <a:buNone/>
                      </a:pPr>
                      <a:endParaRPr lang="en-US" sz="1400"/>
                    </a:p>
                  </a:txBody>
                  <a:tcPr/>
                </a:tc>
                <a:tc>
                  <a:txBody>
                    <a:bodyPr/>
                    <a:lstStyle/>
                    <a:p>
                      <a:pPr lvl="0">
                        <a:buNone/>
                      </a:pPr>
                      <a:r>
                        <a:rPr lang="en-US" sz="1400" b="1"/>
                        <a:t>General Session (Two times)</a:t>
                      </a:r>
                    </a:p>
                    <a:p>
                      <a:pPr lvl="0">
                        <a:buNone/>
                      </a:pPr>
                      <a:r>
                        <a:rPr lang="en-US" sz="1400"/>
                        <a:t>Host: Heather</a:t>
                      </a:r>
                    </a:p>
                    <a:p>
                      <a:pPr lvl="0">
                        <a:buNone/>
                      </a:pPr>
                      <a:r>
                        <a:rPr lang="en-US" sz="1400"/>
                        <a:t>Audience: Open to public</a:t>
                      </a:r>
                    </a:p>
                    <a:p>
                      <a:pPr lvl="0">
                        <a:buNone/>
                      </a:pPr>
                      <a:r>
                        <a:rPr lang="en-US" sz="1400"/>
                        <a:t>8:00am &amp; 5:00pm PT</a:t>
                      </a:r>
                    </a:p>
                  </a:txBody>
                  <a:tcPr/>
                </a:tc>
                <a:tc>
                  <a:txBody>
                    <a:bodyPr/>
                    <a:lstStyle/>
                    <a:p>
                      <a:pPr lvl="0">
                        <a:buNone/>
                      </a:pPr>
                      <a:endParaRPr lang="en-US" sz="1400"/>
                    </a:p>
                  </a:txBody>
                  <a:tcPr/>
                </a:tc>
                <a:tc>
                  <a:txBody>
                    <a:bodyPr/>
                    <a:lstStyle/>
                    <a:p>
                      <a:pPr lvl="0">
                        <a:buNone/>
                      </a:pPr>
                      <a:endParaRPr lang="en-US" sz="1400"/>
                    </a:p>
                  </a:txBody>
                  <a:tcPr/>
                </a:tc>
                <a:extLst>
                  <a:ext uri="{0D108BD9-81ED-4DB2-BD59-A6C34878D82A}">
                    <a16:rowId xmlns:a16="http://schemas.microsoft.com/office/drawing/2014/main" val="2430336802"/>
                  </a:ext>
                </a:extLst>
              </a:tr>
              <a:tr h="370838">
                <a:tc>
                  <a:txBody>
                    <a:bodyPr/>
                    <a:lstStyle/>
                    <a:p>
                      <a:pPr lvl="0">
                        <a:buNone/>
                      </a:pPr>
                      <a:r>
                        <a:rPr lang="en-US" sz="1400"/>
                        <a:t>Week 4</a:t>
                      </a:r>
                    </a:p>
                  </a:txBody>
                  <a:tcPr/>
                </a:tc>
                <a:tc>
                  <a:txBody>
                    <a:bodyPr/>
                    <a:lstStyle/>
                    <a:p>
                      <a:pPr lvl="0">
                        <a:buNone/>
                      </a:pPr>
                      <a:endParaRPr lang="en-US" sz="1400"/>
                    </a:p>
                  </a:txBody>
                  <a:tcPr/>
                </a:tc>
                <a:tc>
                  <a:txBody>
                    <a:bodyPr/>
                    <a:lstStyle/>
                    <a:p>
                      <a:pPr lvl="0">
                        <a:buNone/>
                      </a:pPr>
                      <a:endParaRPr lang="en-US" sz="1400"/>
                    </a:p>
                  </a:txBody>
                  <a:tcPr/>
                </a:tc>
                <a:tc>
                  <a:txBody>
                    <a:bodyPr/>
                    <a:lstStyle/>
                    <a:p>
                      <a:pPr lvl="0">
                        <a:buNone/>
                      </a:pPr>
                      <a:endParaRPr lang="en-US" sz="1400"/>
                    </a:p>
                  </a:txBody>
                  <a:tcPr/>
                </a:tc>
                <a:tc>
                  <a:txBody>
                    <a:bodyPr/>
                    <a:lstStyle/>
                    <a:p>
                      <a:pPr lvl="0">
                        <a:buNone/>
                      </a:pPr>
                      <a:r>
                        <a:rPr lang="en-US" sz="1400" b="1" i="0" u="none" strike="noStrike" noProof="0">
                          <a:solidFill>
                            <a:srgbClr val="000000"/>
                          </a:solidFill>
                          <a:latin typeface="Calibri"/>
                        </a:rPr>
                        <a:t>Event Training &amp; Office Hours (One time only) </a:t>
                      </a:r>
                    </a:p>
                    <a:p>
                      <a:pPr lvl="0">
                        <a:buNone/>
                      </a:pPr>
                      <a:r>
                        <a:rPr lang="en-US" sz="1400" b="0" i="0" u="none" strike="noStrike" noProof="0">
                          <a:solidFill>
                            <a:srgbClr val="000000"/>
                          </a:solidFill>
                          <a:latin typeface="Calibri"/>
                        </a:rPr>
                        <a:t>Host: Sharon &amp; Wes</a:t>
                      </a:r>
                    </a:p>
                    <a:p>
                      <a:pPr lvl="0">
                        <a:buNone/>
                      </a:pPr>
                      <a:r>
                        <a:rPr lang="en-US" sz="1400" b="0" i="0" u="none" strike="noStrike" noProof="0">
                          <a:solidFill>
                            <a:srgbClr val="000000"/>
                          </a:solidFill>
                          <a:latin typeface="Calibri"/>
                        </a:rPr>
                        <a:t>Audience: MGCI Membership</a:t>
                      </a:r>
                    </a:p>
                    <a:p>
                      <a:pPr lvl="0">
                        <a:buNone/>
                      </a:pPr>
                      <a:r>
                        <a:rPr lang="en-US" sz="1400" b="0" i="0" u="none" strike="noStrike" noProof="0">
                          <a:solidFill>
                            <a:srgbClr val="000000"/>
                          </a:solidFill>
                          <a:latin typeface="Calibri"/>
                        </a:rPr>
                        <a:t>8:00am PT</a:t>
                      </a:r>
                    </a:p>
                  </a:txBody>
                  <a:tcPr/>
                </a:tc>
                <a:extLst>
                  <a:ext uri="{0D108BD9-81ED-4DB2-BD59-A6C34878D82A}">
                    <a16:rowId xmlns:a16="http://schemas.microsoft.com/office/drawing/2014/main" val="1820505717"/>
                  </a:ext>
                </a:extLst>
              </a:tr>
            </a:tbl>
          </a:graphicData>
        </a:graphic>
      </p:graphicFrame>
    </p:spTree>
    <p:extLst>
      <p:ext uri="{BB962C8B-B14F-4D97-AF65-F5344CB8AC3E}">
        <p14:creationId xmlns:p14="http://schemas.microsoft.com/office/powerpoint/2010/main" val="2238334402"/>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47B8D-4D88-F040-9FCF-EFF6FA8925D6}"/>
              </a:ext>
            </a:extLst>
          </p:cNvPr>
          <p:cNvSpPr>
            <a:spLocks noGrp="1"/>
          </p:cNvSpPr>
          <p:nvPr>
            <p:ph type="title"/>
          </p:nvPr>
        </p:nvSpPr>
        <p:spPr>
          <a:xfrm>
            <a:off x="496111" y="321013"/>
            <a:ext cx="11110672" cy="492443"/>
          </a:xfrm>
        </p:spPr>
        <p:txBody>
          <a:bodyPr/>
          <a:lstStyle/>
          <a:p>
            <a:r>
              <a:rPr lang="en-US" sz="3200">
                <a:latin typeface="Calibri Light"/>
                <a:ea typeface="Calibri Light"/>
                <a:cs typeface="Segoe UI"/>
              </a:rPr>
              <a:t>MGCI ROB DATES</a:t>
            </a:r>
            <a:endParaRPr lang="en-US" sz="3200">
              <a:latin typeface="Calibri Light"/>
              <a:ea typeface="Calibri Light"/>
            </a:endParaRPr>
          </a:p>
        </p:txBody>
      </p:sp>
      <p:graphicFrame>
        <p:nvGraphicFramePr>
          <p:cNvPr id="5" name="Table 4">
            <a:extLst>
              <a:ext uri="{FF2B5EF4-FFF2-40B4-BE49-F238E27FC236}">
                <a16:creationId xmlns:a16="http://schemas.microsoft.com/office/drawing/2014/main" id="{9E9A417F-754F-5C8C-8642-76AAD83DE8E8}"/>
              </a:ext>
            </a:extLst>
          </p:cNvPr>
          <p:cNvGraphicFramePr>
            <a:graphicFrameLocks noGrp="1"/>
          </p:cNvGraphicFramePr>
          <p:nvPr>
            <p:extLst>
              <p:ext uri="{D42A27DB-BD31-4B8C-83A1-F6EECF244321}">
                <p14:modId xmlns:p14="http://schemas.microsoft.com/office/powerpoint/2010/main" val="4070754945"/>
              </p:ext>
            </p:extLst>
          </p:nvPr>
        </p:nvGraphicFramePr>
        <p:xfrm>
          <a:off x="844378" y="1307756"/>
          <a:ext cx="10459624" cy="5259774"/>
        </p:xfrm>
        <a:graphic>
          <a:graphicData uri="http://schemas.openxmlformats.org/drawingml/2006/table">
            <a:tbl>
              <a:tblPr firstRow="1" bandRow="1">
                <a:tableStyleId>{5C22544A-7EE6-4342-B048-85BDC9FD1C3A}</a:tableStyleId>
              </a:tblPr>
              <a:tblGrid>
                <a:gridCol w="1416420">
                  <a:extLst>
                    <a:ext uri="{9D8B030D-6E8A-4147-A177-3AD203B41FA5}">
                      <a16:colId xmlns:a16="http://schemas.microsoft.com/office/drawing/2014/main" val="1162297249"/>
                    </a:ext>
                  </a:extLst>
                </a:gridCol>
                <a:gridCol w="2124661">
                  <a:extLst>
                    <a:ext uri="{9D8B030D-6E8A-4147-A177-3AD203B41FA5}">
                      <a16:colId xmlns:a16="http://schemas.microsoft.com/office/drawing/2014/main" val="1156175590"/>
                    </a:ext>
                  </a:extLst>
                </a:gridCol>
                <a:gridCol w="2040798">
                  <a:extLst>
                    <a:ext uri="{9D8B030D-6E8A-4147-A177-3AD203B41FA5}">
                      <a16:colId xmlns:a16="http://schemas.microsoft.com/office/drawing/2014/main" val="2601680374"/>
                    </a:ext>
                  </a:extLst>
                </a:gridCol>
                <a:gridCol w="2091685">
                  <a:extLst>
                    <a:ext uri="{9D8B030D-6E8A-4147-A177-3AD203B41FA5}">
                      <a16:colId xmlns:a16="http://schemas.microsoft.com/office/drawing/2014/main" val="20990148"/>
                    </a:ext>
                  </a:extLst>
                </a:gridCol>
                <a:gridCol w="2786060">
                  <a:extLst>
                    <a:ext uri="{9D8B030D-6E8A-4147-A177-3AD203B41FA5}">
                      <a16:colId xmlns:a16="http://schemas.microsoft.com/office/drawing/2014/main" val="1636957490"/>
                    </a:ext>
                  </a:extLst>
                </a:gridCol>
              </a:tblGrid>
              <a:tr h="832710">
                <a:tc>
                  <a:txBody>
                    <a:bodyPr/>
                    <a:lstStyle/>
                    <a:p>
                      <a:pPr algn="l" fontAlgn="base">
                        <a:lnSpc>
                          <a:spcPts val="2175"/>
                        </a:lnSpc>
                        <a:buNone/>
                      </a:pPr>
                      <a:r>
                        <a:rPr lang="en-US" sz="1800" b="1" i="0">
                          <a:solidFill>
                            <a:srgbClr val="FFFFFF"/>
                          </a:solidFill>
                          <a:effectLst/>
                          <a:latin typeface="Segoe UI"/>
                        </a:rPr>
                        <a:t>Month</a:t>
                      </a:r>
                      <a:endParaRPr lang="en-US" b="1" i="0">
                        <a:solidFill>
                          <a:srgbClr val="FFFFFF"/>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4384" cap="flat" cmpd="sng" algn="ctr">
                      <a:solidFill>
                        <a:srgbClr val="FFFFFF"/>
                      </a:solidFill>
                      <a:prstDash val="solid"/>
                      <a:round/>
                      <a:headEnd type="none" w="med" len="med"/>
                      <a:tailEnd type="none" w="med" len="med"/>
                    </a:lnB>
                    <a:solidFill>
                      <a:schemeClr val="accent2">
                        <a:lumMod val="60000"/>
                        <a:lumOff val="40000"/>
                      </a:schemeClr>
                    </a:solidFill>
                  </a:tcPr>
                </a:tc>
                <a:tc>
                  <a:txBody>
                    <a:bodyPr/>
                    <a:lstStyle/>
                    <a:p>
                      <a:pPr algn="ctr" fontAlgn="base">
                        <a:lnSpc>
                          <a:spcPts val="2175"/>
                        </a:lnSpc>
                        <a:buNone/>
                      </a:pPr>
                      <a:r>
                        <a:rPr lang="en-US" sz="1800" b="1" i="0">
                          <a:solidFill>
                            <a:srgbClr val="FFFFFF"/>
                          </a:solidFill>
                          <a:effectLst/>
                          <a:latin typeface="Segoe UI"/>
                        </a:rPr>
                        <a:t>Board</a:t>
                      </a:r>
                      <a:endParaRPr lang="en-US" b="1" i="0">
                        <a:solidFill>
                          <a:srgbClr val="FFFFFF"/>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4384" cap="flat" cmpd="sng" algn="ctr">
                      <a:solidFill>
                        <a:srgbClr val="FFFFFF"/>
                      </a:solidFill>
                      <a:prstDash val="solid"/>
                      <a:round/>
                      <a:headEnd type="none" w="med" len="med"/>
                      <a:tailEnd type="none" w="med" len="med"/>
                    </a:lnB>
                    <a:solidFill>
                      <a:schemeClr val="accent2">
                        <a:lumMod val="60000"/>
                        <a:lumOff val="40000"/>
                      </a:schemeClr>
                    </a:solidFill>
                  </a:tcPr>
                </a:tc>
                <a:tc>
                  <a:txBody>
                    <a:bodyPr/>
                    <a:lstStyle/>
                    <a:p>
                      <a:pPr algn="ctr" fontAlgn="base">
                        <a:lnSpc>
                          <a:spcPts val="2175"/>
                        </a:lnSpc>
                        <a:buNone/>
                      </a:pPr>
                      <a:r>
                        <a:rPr lang="en-US" sz="1800" b="1" i="0">
                          <a:solidFill>
                            <a:srgbClr val="FFFFFF"/>
                          </a:solidFill>
                          <a:effectLst/>
                          <a:latin typeface="Segoe UI"/>
                        </a:rPr>
                        <a:t>Board / RL</a:t>
                      </a:r>
                      <a:endParaRPr lang="en-US" b="1" i="0">
                        <a:solidFill>
                          <a:srgbClr val="FFFFFF"/>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4384" cap="flat" cmpd="sng" algn="ctr">
                      <a:solidFill>
                        <a:srgbClr val="FFFFFF"/>
                      </a:solidFill>
                      <a:prstDash val="solid"/>
                      <a:round/>
                      <a:headEnd type="none" w="med" len="med"/>
                      <a:tailEnd type="none" w="med" len="med"/>
                    </a:lnB>
                    <a:solidFill>
                      <a:schemeClr val="accent2">
                        <a:lumMod val="60000"/>
                        <a:lumOff val="40000"/>
                      </a:schemeClr>
                    </a:solidFill>
                  </a:tcPr>
                </a:tc>
                <a:tc>
                  <a:txBody>
                    <a:bodyPr/>
                    <a:lstStyle/>
                    <a:p>
                      <a:pPr algn="ctr" fontAlgn="base">
                        <a:lnSpc>
                          <a:spcPts val="2175"/>
                        </a:lnSpc>
                        <a:buNone/>
                      </a:pPr>
                      <a:r>
                        <a:rPr lang="en-US" sz="1800" b="1" i="0">
                          <a:solidFill>
                            <a:srgbClr val="FFFFFF"/>
                          </a:solidFill>
                          <a:effectLst/>
                          <a:latin typeface="Segoe UI"/>
                        </a:rPr>
                        <a:t>General </a:t>
                      </a:r>
                      <a:endParaRPr lang="en-US" b="1" i="0">
                        <a:solidFill>
                          <a:srgbClr val="FFFFFF"/>
                        </a:solidFill>
                        <a:effectLst/>
                        <a:latin typeface="Segoe UI"/>
                      </a:endParaRPr>
                    </a:p>
                    <a:p>
                      <a:pPr lvl="0" algn="ctr">
                        <a:lnSpc>
                          <a:spcPts val="2175"/>
                        </a:lnSpc>
                        <a:buNone/>
                      </a:pPr>
                      <a:r>
                        <a:rPr lang="en-US" sz="1800" b="1" i="0">
                          <a:solidFill>
                            <a:srgbClr val="FFFFFF"/>
                          </a:solidFill>
                          <a:effectLst/>
                          <a:latin typeface="Segoe UI"/>
                        </a:rPr>
                        <a:t>Session</a:t>
                      </a:r>
                      <a:endParaRPr lang="en-US" b="1" i="0">
                        <a:solidFill>
                          <a:srgbClr val="FFFFFF"/>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4384" cap="flat" cmpd="sng" algn="ctr">
                      <a:solidFill>
                        <a:srgbClr val="FFFFFF"/>
                      </a:solidFill>
                      <a:prstDash val="solid"/>
                      <a:round/>
                      <a:headEnd type="none" w="med" len="med"/>
                      <a:tailEnd type="none" w="med" len="med"/>
                    </a:lnB>
                    <a:solidFill>
                      <a:schemeClr val="accent2">
                        <a:lumMod val="60000"/>
                        <a:lumOff val="40000"/>
                      </a:schemeClr>
                    </a:solidFill>
                  </a:tcPr>
                </a:tc>
                <a:tc>
                  <a:txBody>
                    <a:bodyPr/>
                    <a:lstStyle/>
                    <a:p>
                      <a:pPr algn="ctr" fontAlgn="base">
                        <a:lnSpc>
                          <a:spcPts val="2175"/>
                        </a:lnSpc>
                        <a:buNone/>
                      </a:pPr>
                      <a:r>
                        <a:rPr lang="en-US" sz="1800" b="1" i="0">
                          <a:solidFill>
                            <a:srgbClr val="FFFFFF"/>
                          </a:solidFill>
                          <a:effectLst/>
                          <a:latin typeface="Segoe UI"/>
                        </a:rPr>
                        <a:t>Event </a:t>
                      </a:r>
                      <a:endParaRPr lang="en-US" b="1" i="0">
                        <a:solidFill>
                          <a:srgbClr val="FFFFFF"/>
                        </a:solidFill>
                        <a:effectLst/>
                        <a:latin typeface="Segoe UI"/>
                      </a:endParaRPr>
                    </a:p>
                    <a:p>
                      <a:pPr lvl="0" algn="ctr">
                        <a:lnSpc>
                          <a:spcPts val="2175"/>
                        </a:lnSpc>
                        <a:buNone/>
                      </a:pPr>
                      <a:r>
                        <a:rPr lang="en-US" sz="1800" b="1" i="0">
                          <a:solidFill>
                            <a:srgbClr val="FFFFFF"/>
                          </a:solidFill>
                          <a:effectLst/>
                          <a:latin typeface="Segoe UI"/>
                        </a:rPr>
                        <a:t>Training</a:t>
                      </a:r>
                      <a:endParaRPr lang="en-US" b="1" i="0">
                        <a:solidFill>
                          <a:srgbClr val="FFFFFF"/>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4384" cap="flat" cmpd="sng" algn="ctr">
                      <a:solidFill>
                        <a:srgbClr val="FFFFFF"/>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113853722"/>
                  </a:ext>
                </a:extLst>
              </a:tr>
              <a:tr h="368922">
                <a:tc>
                  <a:txBody>
                    <a:bodyPr/>
                    <a:lstStyle/>
                    <a:p>
                      <a:pPr algn="l" fontAlgn="base">
                        <a:lnSpc>
                          <a:spcPts val="2175"/>
                        </a:lnSpc>
                        <a:buNone/>
                      </a:pPr>
                      <a:r>
                        <a:rPr lang="en-US" sz="1800" b="0" i="0">
                          <a:solidFill>
                            <a:srgbClr val="1A1A1A"/>
                          </a:solidFill>
                          <a:effectLst/>
                          <a:latin typeface="Segoe UI"/>
                        </a:rPr>
                        <a:t>Jan</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43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13</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43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14</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43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20</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43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Thu 29</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43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272057627"/>
                  </a:ext>
                </a:extLst>
              </a:tr>
              <a:tr h="368922">
                <a:tc>
                  <a:txBody>
                    <a:bodyPr/>
                    <a:lstStyle/>
                    <a:p>
                      <a:pPr algn="l" fontAlgn="base">
                        <a:lnSpc>
                          <a:spcPts val="2175"/>
                        </a:lnSpc>
                        <a:buNone/>
                      </a:pPr>
                      <a:r>
                        <a:rPr lang="en-US" sz="1800" b="0" i="0">
                          <a:solidFill>
                            <a:srgbClr val="1A1A1A"/>
                          </a:solidFill>
                          <a:effectLst/>
                          <a:latin typeface="Segoe UI"/>
                        </a:rPr>
                        <a:t>Feb</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10</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11</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17</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Thu 26</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823120905"/>
                  </a:ext>
                </a:extLst>
              </a:tr>
              <a:tr h="368922">
                <a:tc>
                  <a:txBody>
                    <a:bodyPr/>
                    <a:lstStyle/>
                    <a:p>
                      <a:pPr algn="l" fontAlgn="base">
                        <a:lnSpc>
                          <a:spcPts val="2175"/>
                        </a:lnSpc>
                        <a:buNone/>
                      </a:pPr>
                      <a:r>
                        <a:rPr lang="en-US" sz="1800" b="0" i="0">
                          <a:solidFill>
                            <a:srgbClr val="1A1A1A"/>
                          </a:solidFill>
                          <a:effectLst/>
                          <a:latin typeface="Segoe UI"/>
                        </a:rPr>
                        <a:t>Mar</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10</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11</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17</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MVP Summit</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4286916848"/>
                  </a:ext>
                </a:extLst>
              </a:tr>
              <a:tr h="368922">
                <a:tc>
                  <a:txBody>
                    <a:bodyPr/>
                    <a:lstStyle/>
                    <a:p>
                      <a:pPr algn="l" fontAlgn="base">
                        <a:lnSpc>
                          <a:spcPts val="2175"/>
                        </a:lnSpc>
                        <a:buNone/>
                      </a:pPr>
                      <a:r>
                        <a:rPr lang="en-US" sz="1800" b="0" i="0">
                          <a:solidFill>
                            <a:srgbClr val="1A1A1A"/>
                          </a:solidFill>
                          <a:effectLst/>
                          <a:latin typeface="Segoe UI"/>
                        </a:rPr>
                        <a:t>Apr</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7</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8</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21</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Thu 23</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614667257"/>
                  </a:ext>
                </a:extLst>
              </a:tr>
              <a:tr h="368922">
                <a:tc>
                  <a:txBody>
                    <a:bodyPr/>
                    <a:lstStyle/>
                    <a:p>
                      <a:pPr algn="l" fontAlgn="base">
                        <a:lnSpc>
                          <a:spcPts val="2175"/>
                        </a:lnSpc>
                        <a:buNone/>
                      </a:pPr>
                      <a:r>
                        <a:rPr lang="en-US" sz="1800" b="0" i="0">
                          <a:solidFill>
                            <a:srgbClr val="1A1A1A"/>
                          </a:solidFill>
                          <a:effectLst/>
                          <a:latin typeface="Segoe UI"/>
                        </a:rPr>
                        <a:t>May</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12</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13</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19</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Thu 28</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2020826106"/>
                  </a:ext>
                </a:extLst>
              </a:tr>
              <a:tr h="368922">
                <a:tc>
                  <a:txBody>
                    <a:bodyPr/>
                    <a:lstStyle/>
                    <a:p>
                      <a:pPr algn="l" fontAlgn="base">
                        <a:lnSpc>
                          <a:spcPts val="2175"/>
                        </a:lnSpc>
                        <a:buNone/>
                      </a:pPr>
                      <a:r>
                        <a:rPr lang="en-US" sz="1800" b="0" i="0">
                          <a:solidFill>
                            <a:srgbClr val="1A1A1A"/>
                          </a:solidFill>
                          <a:effectLst/>
                          <a:latin typeface="Segoe UI"/>
                        </a:rPr>
                        <a:t>Jun</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9</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10</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16</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Thu 25</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2592175497"/>
                  </a:ext>
                </a:extLst>
              </a:tr>
              <a:tr h="368922">
                <a:tc>
                  <a:txBody>
                    <a:bodyPr/>
                    <a:lstStyle/>
                    <a:p>
                      <a:pPr algn="l" fontAlgn="base">
                        <a:lnSpc>
                          <a:spcPts val="2175"/>
                        </a:lnSpc>
                        <a:buNone/>
                      </a:pPr>
                      <a:r>
                        <a:rPr lang="en-US" sz="1800" b="0" i="0">
                          <a:solidFill>
                            <a:srgbClr val="1A1A1A"/>
                          </a:solidFill>
                          <a:effectLst/>
                          <a:latin typeface="Segoe UI"/>
                        </a:rPr>
                        <a:t>Jul</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7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8</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21</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Thu 30</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2525429095"/>
                  </a:ext>
                </a:extLst>
              </a:tr>
              <a:tr h="368922">
                <a:tc>
                  <a:txBody>
                    <a:bodyPr/>
                    <a:lstStyle/>
                    <a:p>
                      <a:pPr algn="l" fontAlgn="base">
                        <a:lnSpc>
                          <a:spcPts val="2175"/>
                        </a:lnSpc>
                        <a:buNone/>
                      </a:pPr>
                      <a:r>
                        <a:rPr lang="en-US" sz="1800" b="0" i="0">
                          <a:solidFill>
                            <a:srgbClr val="1A1A1A"/>
                          </a:solidFill>
                          <a:effectLst/>
                          <a:latin typeface="Segoe UI"/>
                        </a:rPr>
                        <a:t>Aug</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gridSpan="4">
                  <a:txBody>
                    <a:bodyPr/>
                    <a:lstStyle/>
                    <a:p>
                      <a:pPr lvl="0" algn="ctr">
                        <a:buNone/>
                      </a:pPr>
                      <a:r>
                        <a:rPr lang="en-US">
                          <a:effectLst/>
                        </a:rPr>
                        <a:t>Summer Break</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hMerge="1">
                  <a:txBody>
                    <a:bodyPr/>
                    <a:lstStyle/>
                    <a:p>
                      <a:endParaRPr lang="en-US"/>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CF7"/>
                    </a:solidFill>
                  </a:tcPr>
                </a:tc>
                <a:tc hMerge="1">
                  <a:txBody>
                    <a:bodyPr/>
                    <a:lstStyle/>
                    <a:p>
                      <a:endParaRPr lang="en-US"/>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CF7"/>
                    </a:solidFill>
                  </a:tcPr>
                </a:tc>
                <a:tc hMerge="1">
                  <a:txBody>
                    <a:bodyPr/>
                    <a:lstStyle/>
                    <a:p>
                      <a:endParaRPr lang="en-US"/>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CF7"/>
                    </a:solidFill>
                  </a:tcPr>
                </a:tc>
                <a:extLst>
                  <a:ext uri="{0D108BD9-81ED-4DB2-BD59-A6C34878D82A}">
                    <a16:rowId xmlns:a16="http://schemas.microsoft.com/office/drawing/2014/main" val="1785846289"/>
                  </a:ext>
                </a:extLst>
              </a:tr>
              <a:tr h="368922">
                <a:tc>
                  <a:txBody>
                    <a:bodyPr/>
                    <a:lstStyle/>
                    <a:p>
                      <a:pPr algn="l" fontAlgn="base">
                        <a:lnSpc>
                          <a:spcPts val="2175"/>
                        </a:lnSpc>
                        <a:buNone/>
                      </a:pPr>
                      <a:r>
                        <a:rPr lang="en-US" sz="1800" b="0" i="0">
                          <a:solidFill>
                            <a:srgbClr val="1A1A1A"/>
                          </a:solidFill>
                          <a:effectLst/>
                          <a:latin typeface="Segoe UI"/>
                        </a:rPr>
                        <a:t>Sep</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8</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9</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endParaRPr lang="en-US">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Thu 24</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2813862535"/>
                  </a:ext>
                </a:extLst>
              </a:tr>
              <a:tr h="368922">
                <a:tc>
                  <a:txBody>
                    <a:bodyPr/>
                    <a:lstStyle/>
                    <a:p>
                      <a:pPr algn="l" fontAlgn="base">
                        <a:lnSpc>
                          <a:spcPts val="2175"/>
                        </a:lnSpc>
                        <a:buNone/>
                      </a:pPr>
                      <a:r>
                        <a:rPr lang="en-US" sz="1800" b="0" i="0">
                          <a:solidFill>
                            <a:srgbClr val="1A1A1A"/>
                          </a:solidFill>
                          <a:effectLst/>
                          <a:latin typeface="Segoe UI"/>
                        </a:rPr>
                        <a:t>Oct</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13</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14</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endParaRPr lang="en-US">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Thu 29</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3325495569"/>
                  </a:ext>
                </a:extLst>
              </a:tr>
              <a:tr h="368922">
                <a:tc>
                  <a:txBody>
                    <a:bodyPr/>
                    <a:lstStyle/>
                    <a:p>
                      <a:pPr algn="l" fontAlgn="base">
                        <a:lnSpc>
                          <a:spcPts val="2175"/>
                        </a:lnSpc>
                        <a:buNone/>
                      </a:pPr>
                      <a:r>
                        <a:rPr lang="en-US" sz="1800" b="0" i="0">
                          <a:solidFill>
                            <a:srgbClr val="1A1A1A"/>
                          </a:solidFill>
                          <a:effectLst/>
                          <a:latin typeface="Segoe UI"/>
                        </a:rPr>
                        <a:t>Nov</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10</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11</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endParaRPr lang="en-US">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Holiday Break</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687416440"/>
                  </a:ext>
                </a:extLst>
              </a:tr>
              <a:tr h="368922">
                <a:tc>
                  <a:txBody>
                    <a:bodyPr/>
                    <a:lstStyle/>
                    <a:p>
                      <a:pPr algn="l" fontAlgn="base">
                        <a:lnSpc>
                          <a:spcPts val="2175"/>
                        </a:lnSpc>
                        <a:buNone/>
                      </a:pPr>
                      <a:r>
                        <a:rPr lang="en-US" sz="1800" b="0" i="0">
                          <a:solidFill>
                            <a:srgbClr val="1A1A1A"/>
                          </a:solidFill>
                          <a:effectLst/>
                          <a:latin typeface="Segoe UI"/>
                        </a:rPr>
                        <a:t>Dec</a:t>
                      </a:r>
                      <a:endParaRPr lang="en-US" b="0" i="0">
                        <a:solidFill>
                          <a:srgbClr val="1A1A1A"/>
                        </a:solidFill>
                        <a:effectLst/>
                        <a:latin typeface="Segoe UI"/>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Tue 8</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Wed 9</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endParaRPr lang="en-US">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tc>
                  <a:txBody>
                    <a:bodyPr/>
                    <a:lstStyle/>
                    <a:p>
                      <a:pPr algn="ctr" fontAlgn="t">
                        <a:buNone/>
                      </a:pPr>
                      <a:r>
                        <a:rPr lang="en-US">
                          <a:effectLst/>
                        </a:rPr>
                        <a:t>Holiday Break</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3980044099"/>
                  </a:ext>
                </a:extLst>
              </a:tr>
            </a:tbl>
          </a:graphicData>
        </a:graphic>
      </p:graphicFrame>
    </p:spTree>
    <p:extLst>
      <p:ext uri="{BB962C8B-B14F-4D97-AF65-F5344CB8AC3E}">
        <p14:creationId xmlns:p14="http://schemas.microsoft.com/office/powerpoint/2010/main" val="4216652853"/>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6A322E-56F2-074C-85A9-0877F493B020}"/>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000F862E-8D9D-F66E-4E4F-106A6520DEFB}"/>
              </a:ext>
            </a:extLst>
          </p:cNvPr>
          <p:cNvSpPr>
            <a:spLocks noGrp="1"/>
          </p:cNvSpPr>
          <p:nvPr>
            <p:ph type="title"/>
          </p:nvPr>
        </p:nvSpPr>
        <p:spPr/>
        <p:txBody>
          <a:bodyPr>
            <a:normAutofit fontScale="90000"/>
          </a:bodyPr>
          <a:lstStyle/>
          <a:p>
            <a:r>
              <a:rPr lang="en-US"/>
              <a:t>Resources and Short Links</a:t>
            </a:r>
            <a:endParaRPr lang="en-US">
              <a:ea typeface="Calibri Light"/>
              <a:cs typeface="Calibri Light"/>
            </a:endParaRPr>
          </a:p>
        </p:txBody>
      </p:sp>
      <p:sp>
        <p:nvSpPr>
          <p:cNvPr id="22" name="Text Placeholder 21">
            <a:extLst>
              <a:ext uri="{FF2B5EF4-FFF2-40B4-BE49-F238E27FC236}">
                <a16:creationId xmlns:a16="http://schemas.microsoft.com/office/drawing/2014/main" id="{1B920C8F-0971-B770-581F-03F4E85E4E65}"/>
              </a:ext>
            </a:extLst>
          </p:cNvPr>
          <p:cNvSpPr>
            <a:spLocks noGrp="1"/>
          </p:cNvSpPr>
          <p:nvPr>
            <p:ph type="body" sz="quarter" idx="12"/>
          </p:nvPr>
        </p:nvSpPr>
        <p:spPr>
          <a:xfrm>
            <a:off x="461963" y="1257671"/>
            <a:ext cx="3617912" cy="387798"/>
          </a:xfrm>
        </p:spPr>
        <p:txBody>
          <a:bodyPr vert="horz" wrap="square" lIns="0" tIns="0" rIns="0" bIns="0" rtlCol="0" anchor="t">
            <a:spAutoFit/>
          </a:bodyPr>
          <a:lstStyle/>
          <a:p>
            <a:r>
              <a:rPr lang="en-US">
                <a:ea typeface="Calibri Light"/>
                <a:cs typeface="Segoe UI Semilight"/>
              </a:rPr>
              <a:t>External Links</a:t>
            </a:r>
          </a:p>
        </p:txBody>
      </p:sp>
      <p:graphicFrame>
        <p:nvGraphicFramePr>
          <p:cNvPr id="3" name="Table 2">
            <a:extLst>
              <a:ext uri="{FF2B5EF4-FFF2-40B4-BE49-F238E27FC236}">
                <a16:creationId xmlns:a16="http://schemas.microsoft.com/office/drawing/2014/main" id="{40EDD876-C54B-497E-EDB3-51B22766E6BB}"/>
              </a:ext>
            </a:extLst>
          </p:cNvPr>
          <p:cNvGraphicFramePr>
            <a:graphicFrameLocks noGrp="1"/>
          </p:cNvGraphicFramePr>
          <p:nvPr>
            <p:extLst>
              <p:ext uri="{D42A27DB-BD31-4B8C-83A1-F6EECF244321}">
                <p14:modId xmlns:p14="http://schemas.microsoft.com/office/powerpoint/2010/main" val="1845891411"/>
              </p:ext>
            </p:extLst>
          </p:nvPr>
        </p:nvGraphicFramePr>
        <p:xfrm>
          <a:off x="219965" y="1870597"/>
          <a:ext cx="10251406" cy="4135118"/>
        </p:xfrm>
        <a:graphic>
          <a:graphicData uri="http://schemas.openxmlformats.org/drawingml/2006/table">
            <a:tbl>
              <a:tblPr bandRow="1">
                <a:tableStyleId>{5C22544A-7EE6-4342-B048-85BDC9FD1C3A}</a:tableStyleId>
              </a:tblPr>
              <a:tblGrid>
                <a:gridCol w="5591059">
                  <a:extLst>
                    <a:ext uri="{9D8B030D-6E8A-4147-A177-3AD203B41FA5}">
                      <a16:colId xmlns:a16="http://schemas.microsoft.com/office/drawing/2014/main" val="2548241425"/>
                    </a:ext>
                  </a:extLst>
                </a:gridCol>
                <a:gridCol w="4660347">
                  <a:extLst>
                    <a:ext uri="{9D8B030D-6E8A-4147-A177-3AD203B41FA5}">
                      <a16:colId xmlns:a16="http://schemas.microsoft.com/office/drawing/2014/main" val="764875714"/>
                    </a:ext>
                  </a:extLst>
                </a:gridCol>
              </a:tblGrid>
              <a:tr h="0">
                <a:tc>
                  <a:txBody>
                    <a:bodyPr/>
                    <a:lstStyle/>
                    <a:p>
                      <a:pPr marL="0" marR="0" fontAlgn="t"/>
                      <a:r>
                        <a:rPr lang="en-US" sz="1800" b="1">
                          <a:effectLst/>
                          <a:latin typeface="Calibri"/>
                        </a:rPr>
                        <a:t>Item</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b="1">
                          <a:effectLst/>
                          <a:latin typeface="Calibri"/>
                        </a:rPr>
                        <a:t>URL</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2783209923"/>
                  </a:ext>
                </a:extLst>
              </a:tr>
              <a:tr h="0">
                <a:tc>
                  <a:txBody>
                    <a:bodyPr/>
                    <a:lstStyle/>
                    <a:p>
                      <a:pPr marL="0" marR="0" fontAlgn="t"/>
                      <a:r>
                        <a:rPr lang="en-US" sz="1800">
                          <a:effectLst/>
                          <a:latin typeface="Calibri"/>
                        </a:rPr>
                        <a:t>MGCI AMC Home Page - website</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2"/>
                        </a:rPr>
                        <a:t>https://aka.ms/MGCI</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1380723255"/>
                  </a:ext>
                </a:extLst>
              </a:tr>
              <a:tr h="0">
                <a:tc>
                  <a:txBody>
                    <a:bodyPr/>
                    <a:lstStyle/>
                    <a:p>
                      <a:pPr marL="0" marR="0" fontAlgn="t"/>
                      <a:r>
                        <a:rPr lang="en-US" sz="1800">
                          <a:effectLst/>
                          <a:latin typeface="Calibri"/>
                        </a:rPr>
                        <a:t>MGCI Sign Up Form – link to newsletter sign up</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3"/>
                        </a:rPr>
                        <a:t>https://aka.ms/MGCISignUP</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1828298353"/>
                  </a:ext>
                </a:extLst>
              </a:tr>
              <a:tr h="0">
                <a:tc>
                  <a:txBody>
                    <a:bodyPr/>
                    <a:lstStyle/>
                    <a:p>
                      <a:pPr marL="0" marR="0" fontAlgn="t"/>
                      <a:r>
                        <a:rPr lang="en-US" sz="1800">
                          <a:effectLst/>
                          <a:latin typeface="Calibri"/>
                        </a:rPr>
                        <a:t>MGCI Advisors Page - website</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4"/>
                        </a:rPr>
                        <a:t>https://aka.ms/MGCIAdvisors</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1257673261"/>
                  </a:ext>
                </a:extLst>
              </a:tr>
              <a:tr h="0">
                <a:tc>
                  <a:txBody>
                    <a:bodyPr/>
                    <a:lstStyle/>
                    <a:p>
                      <a:pPr marL="0" marR="0" fontAlgn="t"/>
                      <a:r>
                        <a:rPr lang="en-US" sz="1800">
                          <a:effectLst/>
                          <a:latin typeface="Calibri"/>
                        </a:rPr>
                        <a:t>MGCI General Session AM Meeting Link</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5"/>
                        </a:rPr>
                        <a:t>https://aka.ms/MGCIMtgAM</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2681798223"/>
                  </a:ext>
                </a:extLst>
              </a:tr>
              <a:tr h="0">
                <a:tc>
                  <a:txBody>
                    <a:bodyPr/>
                    <a:lstStyle/>
                    <a:p>
                      <a:pPr marL="0" marR="0" fontAlgn="t"/>
                      <a:r>
                        <a:rPr lang="en-US" sz="1800">
                          <a:effectLst/>
                          <a:latin typeface="Calibri"/>
                        </a:rPr>
                        <a:t>MGCI General Session PM Meeting Link</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6"/>
                        </a:rPr>
                        <a:t>https://aka.ms/MGCIMtgPM</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896202438"/>
                  </a:ext>
                </a:extLst>
              </a:tr>
              <a:tr h="0">
                <a:tc>
                  <a:txBody>
                    <a:bodyPr/>
                    <a:lstStyle/>
                    <a:p>
                      <a:pPr marL="0" lvl="0">
                        <a:buNone/>
                      </a:pPr>
                      <a:r>
                        <a:rPr lang="en-US" sz="1800">
                          <a:effectLst/>
                          <a:latin typeface="Calibri"/>
                        </a:rPr>
                        <a:t>MGCI Event Training Meeting Link</a:t>
                      </a:r>
                    </a:p>
                  </a:txBody>
                  <a:tcPr marL="50799" marR="50799" marT="50799" marB="50799">
                    <a:lnL w="12700">
                      <a:solidFill>
                        <a:srgbClr val="A3A3A3"/>
                      </a:solidFill>
                    </a:lnL>
                    <a:lnR w="12700">
                      <a:solidFill>
                        <a:srgbClr val="A3A3A3"/>
                      </a:solidFill>
                    </a:lnR>
                    <a:lnT w="12700">
                      <a:solidFill>
                        <a:srgbClr val="A3A3A3"/>
                      </a:solidFill>
                    </a:lnT>
                    <a:lnB w="12700">
                      <a:solidFill>
                        <a:srgbClr val="A3A3A3"/>
                      </a:solidFill>
                    </a:lnB>
                    <a:noFill/>
                  </a:tcPr>
                </a:tc>
                <a:tc>
                  <a:txBody>
                    <a:bodyPr/>
                    <a:lstStyle/>
                    <a:p>
                      <a:pPr marL="0" lvl="0">
                        <a:buNone/>
                      </a:pPr>
                      <a:r>
                        <a:rPr lang="en-US" sz="1800" b="0" i="0" u="none" strike="noStrike" noProof="0">
                          <a:effectLst/>
                          <a:hlinkClick r:id="rId7"/>
                        </a:rPr>
                        <a:t>https://aka.ms/MGCITrainingMTG</a:t>
                      </a:r>
                      <a:endParaRPr lang="en-US"/>
                    </a:p>
                  </a:txBody>
                  <a:tcPr marL="50799" marR="50799" marT="50799" marB="50799">
                    <a:lnL w="12700">
                      <a:solidFill>
                        <a:srgbClr val="A3A3A3"/>
                      </a:solidFill>
                    </a:lnL>
                    <a:lnR w="12700">
                      <a:solidFill>
                        <a:srgbClr val="A3A3A3"/>
                      </a:solidFill>
                    </a:lnR>
                    <a:lnT w="12700">
                      <a:solidFill>
                        <a:srgbClr val="A3A3A3"/>
                      </a:solidFill>
                    </a:lnT>
                    <a:lnB w="12700">
                      <a:solidFill>
                        <a:srgbClr val="A3A3A3"/>
                      </a:solidFill>
                    </a:lnB>
                    <a:noFill/>
                  </a:tcPr>
                </a:tc>
                <a:extLst>
                  <a:ext uri="{0D108BD9-81ED-4DB2-BD59-A6C34878D82A}">
                    <a16:rowId xmlns:a16="http://schemas.microsoft.com/office/drawing/2014/main" val="3367480265"/>
                  </a:ext>
                </a:extLst>
              </a:tr>
              <a:tr h="0">
                <a:tc>
                  <a:txBody>
                    <a:bodyPr/>
                    <a:lstStyle/>
                    <a:p>
                      <a:pPr marL="0" marR="0" fontAlgn="t"/>
                      <a:r>
                        <a:rPr lang="en-US" sz="1800">
                          <a:effectLst/>
                          <a:latin typeface="Calibri"/>
                        </a:rPr>
                        <a:t>MGCI Meeting Feedback Survey</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8"/>
                        </a:rPr>
                        <a:t>https://aka.ms/MGCIFeedback</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3132543117"/>
                  </a:ext>
                </a:extLst>
              </a:tr>
              <a:tr h="0">
                <a:tc>
                  <a:txBody>
                    <a:bodyPr/>
                    <a:lstStyle/>
                    <a:p>
                      <a:pPr marL="0" marR="0" fontAlgn="t"/>
                      <a:r>
                        <a:rPr lang="en-US" sz="1800">
                          <a:effectLst/>
                          <a:latin typeface="Calibri"/>
                        </a:rPr>
                        <a:t>MGCI General Session Recordings on CT</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9"/>
                        </a:rPr>
                        <a:t>https://aka.ms/MGCI/MeetingRecordings</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2023850076"/>
                  </a:ext>
                </a:extLst>
              </a:tr>
              <a:tr h="0">
                <a:tc>
                  <a:txBody>
                    <a:bodyPr/>
                    <a:lstStyle/>
                    <a:p>
                      <a:pPr marL="0" marR="0" fontAlgn="t"/>
                      <a:r>
                        <a:rPr lang="en-US" sz="1800">
                          <a:effectLst/>
                          <a:latin typeface="Calibri"/>
                        </a:rPr>
                        <a:t>MGCI Post-Event Survey to Producers</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10"/>
                        </a:rPr>
                        <a:t>https://aka.ms/MGCIProducerPostEventSurvey</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202330117"/>
                  </a:ext>
                </a:extLst>
              </a:tr>
              <a:tr h="0">
                <a:tc>
                  <a:txBody>
                    <a:bodyPr/>
                    <a:lstStyle/>
                    <a:p>
                      <a:pPr marL="0" marR="0" fontAlgn="t"/>
                      <a:r>
                        <a:rPr lang="en-US" sz="1800">
                          <a:effectLst/>
                          <a:latin typeface="Calibri"/>
                        </a:rPr>
                        <a:t>MGCI Event Producers History</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11"/>
                        </a:rPr>
                        <a:t>https://aka.ms/MGCIEventProducerHistoryForm</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932270196"/>
                  </a:ext>
                </a:extLst>
              </a:tr>
            </a:tbl>
          </a:graphicData>
        </a:graphic>
      </p:graphicFrame>
    </p:spTree>
    <p:extLst>
      <p:ext uri="{BB962C8B-B14F-4D97-AF65-F5344CB8AC3E}">
        <p14:creationId xmlns:p14="http://schemas.microsoft.com/office/powerpoint/2010/main" val="3024868531"/>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2032E-E7C2-FC6E-0287-B50CCD2AC1FA}"/>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2A0766E7-F89B-438B-C4ED-3E18BE6807DC}"/>
              </a:ext>
            </a:extLst>
          </p:cNvPr>
          <p:cNvSpPr>
            <a:spLocks noGrp="1"/>
          </p:cNvSpPr>
          <p:nvPr>
            <p:ph type="title"/>
          </p:nvPr>
        </p:nvSpPr>
        <p:spPr/>
        <p:txBody>
          <a:bodyPr>
            <a:normAutofit fontScale="90000"/>
          </a:bodyPr>
          <a:lstStyle/>
          <a:p>
            <a:r>
              <a:rPr lang="en-US"/>
              <a:t>Resources and Short Links</a:t>
            </a:r>
            <a:endParaRPr lang="en-US">
              <a:ea typeface="Calibri Light"/>
              <a:cs typeface="Calibri Light"/>
            </a:endParaRPr>
          </a:p>
        </p:txBody>
      </p:sp>
      <p:sp>
        <p:nvSpPr>
          <p:cNvPr id="22" name="Text Placeholder 21">
            <a:extLst>
              <a:ext uri="{FF2B5EF4-FFF2-40B4-BE49-F238E27FC236}">
                <a16:creationId xmlns:a16="http://schemas.microsoft.com/office/drawing/2014/main" id="{ED934D34-099C-9541-BD58-6E229CA99E9D}"/>
              </a:ext>
            </a:extLst>
          </p:cNvPr>
          <p:cNvSpPr>
            <a:spLocks noGrp="1"/>
          </p:cNvSpPr>
          <p:nvPr>
            <p:ph type="body" sz="quarter" idx="12"/>
          </p:nvPr>
        </p:nvSpPr>
        <p:spPr>
          <a:xfrm>
            <a:off x="461963" y="1257671"/>
            <a:ext cx="3617912" cy="387798"/>
          </a:xfrm>
        </p:spPr>
        <p:txBody>
          <a:bodyPr vert="horz" wrap="square" lIns="0" tIns="0" rIns="0" bIns="0" rtlCol="0" anchor="t">
            <a:spAutoFit/>
          </a:bodyPr>
          <a:lstStyle/>
          <a:p>
            <a:r>
              <a:rPr lang="en-US">
                <a:ea typeface="Calibri Light"/>
                <a:cs typeface="Segoe UI Semilight"/>
              </a:rPr>
              <a:t>Internal MGCI Links</a:t>
            </a:r>
          </a:p>
        </p:txBody>
      </p:sp>
      <p:graphicFrame>
        <p:nvGraphicFramePr>
          <p:cNvPr id="5" name="Table 4">
            <a:extLst>
              <a:ext uri="{FF2B5EF4-FFF2-40B4-BE49-F238E27FC236}">
                <a16:creationId xmlns:a16="http://schemas.microsoft.com/office/drawing/2014/main" id="{30351D6F-56FF-9FBE-4EAF-BB6BC7ACE6A4}"/>
              </a:ext>
            </a:extLst>
          </p:cNvPr>
          <p:cNvGraphicFramePr>
            <a:graphicFrameLocks noGrp="1"/>
          </p:cNvGraphicFramePr>
          <p:nvPr>
            <p:extLst>
              <p:ext uri="{D42A27DB-BD31-4B8C-83A1-F6EECF244321}">
                <p14:modId xmlns:p14="http://schemas.microsoft.com/office/powerpoint/2010/main" val="2399263107"/>
              </p:ext>
            </p:extLst>
          </p:nvPr>
        </p:nvGraphicFramePr>
        <p:xfrm>
          <a:off x="465319" y="2703112"/>
          <a:ext cx="9240481" cy="2255520"/>
        </p:xfrm>
        <a:graphic>
          <a:graphicData uri="http://schemas.openxmlformats.org/drawingml/2006/table">
            <a:tbl>
              <a:tblPr bandRow="1">
                <a:tableStyleId>{5C22544A-7EE6-4342-B048-85BDC9FD1C3A}</a:tableStyleId>
              </a:tblPr>
              <a:tblGrid>
                <a:gridCol w="4694080">
                  <a:extLst>
                    <a:ext uri="{9D8B030D-6E8A-4147-A177-3AD203B41FA5}">
                      <a16:colId xmlns:a16="http://schemas.microsoft.com/office/drawing/2014/main" val="3939691300"/>
                    </a:ext>
                  </a:extLst>
                </a:gridCol>
                <a:gridCol w="4546401">
                  <a:extLst>
                    <a:ext uri="{9D8B030D-6E8A-4147-A177-3AD203B41FA5}">
                      <a16:colId xmlns:a16="http://schemas.microsoft.com/office/drawing/2014/main" val="1707918500"/>
                    </a:ext>
                  </a:extLst>
                </a:gridCol>
              </a:tblGrid>
              <a:tr h="0">
                <a:tc>
                  <a:txBody>
                    <a:bodyPr/>
                    <a:lstStyle/>
                    <a:p>
                      <a:pPr marL="0" marR="0" fontAlgn="t"/>
                      <a:r>
                        <a:rPr lang="en-US" sz="1800">
                          <a:effectLst/>
                          <a:latin typeface="Calibri"/>
                        </a:rPr>
                        <a:t>Item</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rPr>
                        <a:t>URL</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3010399308"/>
                  </a:ext>
                </a:extLst>
              </a:tr>
              <a:tr h="0">
                <a:tc>
                  <a:txBody>
                    <a:bodyPr/>
                    <a:lstStyle/>
                    <a:p>
                      <a:pPr marL="0" marR="0" fontAlgn="t"/>
                      <a:r>
                        <a:rPr lang="en-US" sz="1800">
                          <a:effectLst/>
                          <a:latin typeface="Calibri"/>
                        </a:rPr>
                        <a:t>Join the CDO Tech and Test Team</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2"/>
                        </a:rPr>
                        <a:t>https://aka.ms/MGCI/CDOTechSignUp</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2738486677"/>
                  </a:ext>
                </a:extLst>
              </a:tr>
              <a:tr h="0">
                <a:tc>
                  <a:txBody>
                    <a:bodyPr/>
                    <a:lstStyle/>
                    <a:p>
                      <a:pPr marL="0" marR="0" fontAlgn="t"/>
                      <a:r>
                        <a:rPr lang="en-US" sz="1800">
                          <a:effectLst/>
                          <a:latin typeface="Calibri"/>
                        </a:rPr>
                        <a:t>Request a Microsoft Venue</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3"/>
                        </a:rPr>
                        <a:t>https://aka.ms/MGCI/MSOffice/VenueRequest</a:t>
                      </a:r>
                      <a:r>
                        <a:rPr lang="en-US" sz="1800">
                          <a:effectLst/>
                          <a:latin typeface="Calibri"/>
                        </a:rPr>
                        <a:t> </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422684664"/>
                  </a:ext>
                </a:extLst>
              </a:tr>
              <a:tr h="0">
                <a:tc>
                  <a:txBody>
                    <a:bodyPr/>
                    <a:lstStyle/>
                    <a:p>
                      <a:pPr marL="0" marR="0" fontAlgn="t"/>
                      <a:r>
                        <a:rPr lang="en-US" sz="1800">
                          <a:effectLst/>
                          <a:latin typeface="Calibri"/>
                        </a:rPr>
                        <a:t>Request Social Amplification</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4"/>
                        </a:rPr>
                        <a:t>https://aka.ms/communitysocial</a:t>
                      </a:r>
                      <a:r>
                        <a:rPr lang="en-US" sz="1800">
                          <a:effectLst/>
                          <a:latin typeface="Calibri"/>
                        </a:rPr>
                        <a:t> </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4155614230"/>
                  </a:ext>
                </a:extLst>
              </a:tr>
              <a:tr h="0">
                <a:tc>
                  <a:txBody>
                    <a:bodyPr/>
                    <a:lstStyle/>
                    <a:p>
                      <a:pPr marL="0" marR="0" fontAlgn="t"/>
                      <a:r>
                        <a:rPr lang="en-US" sz="1800">
                          <a:effectLst/>
                          <a:latin typeface="Calibri"/>
                        </a:rPr>
                        <a:t>Link to Event Budget Template</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5"/>
                        </a:rPr>
                        <a:t>https://aka.ms/MGCIBudgetTemplate</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3171358801"/>
                  </a:ext>
                </a:extLst>
              </a:tr>
              <a:tr h="0">
                <a:tc>
                  <a:txBody>
                    <a:bodyPr/>
                    <a:lstStyle/>
                    <a:p>
                      <a:pPr marL="0" marR="0" fontAlgn="t"/>
                      <a:r>
                        <a:rPr lang="en-US" sz="1800">
                          <a:effectLst/>
                          <a:latin typeface="Calibri"/>
                        </a:rPr>
                        <a:t>Submit news item for monthly MGCI Newsletter</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1800">
                          <a:effectLst/>
                          <a:latin typeface="Calibri"/>
                          <a:hlinkClick r:id="rId6"/>
                        </a:rPr>
                        <a:t>https://aka.ms/MGCINewsletterTopics</a:t>
                      </a:r>
                      <a:endParaRPr lang="en-US" sz="18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644709434"/>
                  </a:ext>
                </a:extLst>
              </a:tr>
            </a:tbl>
          </a:graphicData>
        </a:graphic>
      </p:graphicFrame>
    </p:spTree>
    <p:extLst>
      <p:ext uri="{BB962C8B-B14F-4D97-AF65-F5344CB8AC3E}">
        <p14:creationId xmlns:p14="http://schemas.microsoft.com/office/powerpoint/2010/main" val="2580447187"/>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4DC54-1706-1AEA-A774-F0FFD1594C59}"/>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0484EF4C-D954-CF9E-A244-695C2F6D382D}"/>
              </a:ext>
            </a:extLst>
          </p:cNvPr>
          <p:cNvSpPr>
            <a:spLocks noGrp="1"/>
          </p:cNvSpPr>
          <p:nvPr>
            <p:ph type="title"/>
          </p:nvPr>
        </p:nvSpPr>
        <p:spPr/>
        <p:txBody>
          <a:bodyPr>
            <a:normAutofit fontScale="90000"/>
          </a:bodyPr>
          <a:lstStyle/>
          <a:p>
            <a:r>
              <a:rPr lang="en-US"/>
              <a:t>Resources and Short Links</a:t>
            </a:r>
            <a:endParaRPr lang="en-US">
              <a:ea typeface="Calibri Light"/>
              <a:cs typeface="Calibri Light"/>
            </a:endParaRPr>
          </a:p>
        </p:txBody>
      </p:sp>
      <p:sp>
        <p:nvSpPr>
          <p:cNvPr id="22" name="Text Placeholder 21">
            <a:extLst>
              <a:ext uri="{FF2B5EF4-FFF2-40B4-BE49-F238E27FC236}">
                <a16:creationId xmlns:a16="http://schemas.microsoft.com/office/drawing/2014/main" id="{E5DE6EAC-E81D-775A-E6C8-1C351D7CF733}"/>
              </a:ext>
            </a:extLst>
          </p:cNvPr>
          <p:cNvSpPr>
            <a:spLocks noGrp="1"/>
          </p:cNvSpPr>
          <p:nvPr>
            <p:ph type="body" sz="quarter" idx="12"/>
          </p:nvPr>
        </p:nvSpPr>
        <p:spPr>
          <a:xfrm>
            <a:off x="461963" y="1257671"/>
            <a:ext cx="3617912" cy="276999"/>
          </a:xfrm>
        </p:spPr>
        <p:txBody>
          <a:bodyPr vert="horz" wrap="square" lIns="0" tIns="0" rIns="0" bIns="0" rtlCol="0" anchor="t">
            <a:spAutoFit/>
          </a:bodyPr>
          <a:lstStyle/>
          <a:p>
            <a:r>
              <a:rPr lang="en-US" sz="2000">
                <a:ea typeface="Calibri Light"/>
                <a:cs typeface="Segoe UI Semilight"/>
              </a:rPr>
              <a:t>Board &amp; Regional Leads Only</a:t>
            </a:r>
            <a:endParaRPr lang="en-US" sz="2000">
              <a:ea typeface="Calibri Light"/>
              <a:cs typeface="Calibri Light"/>
            </a:endParaRPr>
          </a:p>
        </p:txBody>
      </p:sp>
      <p:graphicFrame>
        <p:nvGraphicFramePr>
          <p:cNvPr id="3" name="Table 2">
            <a:extLst>
              <a:ext uri="{FF2B5EF4-FFF2-40B4-BE49-F238E27FC236}">
                <a16:creationId xmlns:a16="http://schemas.microsoft.com/office/drawing/2014/main" id="{0784B489-345D-8E0B-6EBD-5AE548C1DF05}"/>
              </a:ext>
            </a:extLst>
          </p:cNvPr>
          <p:cNvGraphicFramePr>
            <a:graphicFrameLocks noGrp="1"/>
          </p:cNvGraphicFramePr>
          <p:nvPr>
            <p:extLst>
              <p:ext uri="{D42A27DB-BD31-4B8C-83A1-F6EECF244321}">
                <p14:modId xmlns:p14="http://schemas.microsoft.com/office/powerpoint/2010/main" val="4048411202"/>
              </p:ext>
            </p:extLst>
          </p:nvPr>
        </p:nvGraphicFramePr>
        <p:xfrm>
          <a:off x="185578" y="2191009"/>
          <a:ext cx="11647376" cy="2844800"/>
        </p:xfrm>
        <a:graphic>
          <a:graphicData uri="http://schemas.openxmlformats.org/drawingml/2006/table">
            <a:tbl>
              <a:tblPr bandRow="1">
                <a:tableStyleId>{5C22544A-7EE6-4342-B048-85BDC9FD1C3A}</a:tableStyleId>
              </a:tblPr>
              <a:tblGrid>
                <a:gridCol w="5009321">
                  <a:extLst>
                    <a:ext uri="{9D8B030D-6E8A-4147-A177-3AD203B41FA5}">
                      <a16:colId xmlns:a16="http://schemas.microsoft.com/office/drawing/2014/main" val="33346303"/>
                    </a:ext>
                  </a:extLst>
                </a:gridCol>
                <a:gridCol w="6638055">
                  <a:extLst>
                    <a:ext uri="{9D8B030D-6E8A-4147-A177-3AD203B41FA5}">
                      <a16:colId xmlns:a16="http://schemas.microsoft.com/office/drawing/2014/main" val="1466401749"/>
                    </a:ext>
                  </a:extLst>
                </a:gridCol>
              </a:tblGrid>
              <a:tr h="0">
                <a:tc>
                  <a:txBody>
                    <a:bodyPr/>
                    <a:lstStyle/>
                    <a:p>
                      <a:pPr marL="0" marR="0" fontAlgn="t"/>
                      <a:r>
                        <a:rPr lang="en-US" sz="2000">
                          <a:effectLst/>
                          <a:latin typeface="Calibri"/>
                        </a:rPr>
                        <a:t>Item </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2000">
                          <a:effectLst/>
                          <a:latin typeface="Calibri"/>
                        </a:rPr>
                        <a:t>URL</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1821533163"/>
                  </a:ext>
                </a:extLst>
              </a:tr>
              <a:tr h="0">
                <a:tc>
                  <a:txBody>
                    <a:bodyPr/>
                    <a:lstStyle/>
                    <a:p>
                      <a:pPr marL="0" marR="0" fontAlgn="t"/>
                      <a:r>
                        <a:rPr lang="en-US" sz="2000">
                          <a:effectLst/>
                          <a:latin typeface="Calibri"/>
                        </a:rPr>
                        <a:t>BO/RL Meeting Assets</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2000">
                          <a:effectLst/>
                          <a:latin typeface="Calibri"/>
                          <a:hlinkClick r:id="rId2"/>
                        </a:rPr>
                        <a:t>https://aka.ms/MGCI/BORLMeetingAssets</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3180007294"/>
                  </a:ext>
                </a:extLst>
              </a:tr>
              <a:tr h="0">
                <a:tc>
                  <a:txBody>
                    <a:bodyPr/>
                    <a:lstStyle/>
                    <a:p>
                      <a:pPr marL="0" marR="0" fontAlgn="t"/>
                      <a:r>
                        <a:rPr lang="en-US" sz="2000">
                          <a:effectLst/>
                          <a:latin typeface="Calibri"/>
                        </a:rPr>
                        <a:t>MGCI ADO Backlog</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2000">
                          <a:effectLst/>
                          <a:latin typeface="Calibri"/>
                          <a:hlinkClick r:id="rId3"/>
                        </a:rPr>
                        <a:t>https://aka.ms/MGCIBacklog</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2330672316"/>
                  </a:ext>
                </a:extLst>
              </a:tr>
              <a:tr h="0">
                <a:tc>
                  <a:txBody>
                    <a:bodyPr/>
                    <a:lstStyle/>
                    <a:p>
                      <a:pPr marL="0" marR="0" fontAlgn="t"/>
                      <a:r>
                        <a:rPr lang="en-US" sz="2000">
                          <a:effectLst/>
                          <a:latin typeface="Calibri"/>
                        </a:rPr>
                        <a:t>Choose a subcommittee</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2000">
                          <a:effectLst/>
                          <a:latin typeface="Calibri"/>
                          <a:hlinkClick r:id="rId4"/>
                        </a:rPr>
                        <a:t>https://aka.ms/MGCISubcommittee</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3047411790"/>
                  </a:ext>
                </a:extLst>
              </a:tr>
              <a:tr h="0">
                <a:tc>
                  <a:txBody>
                    <a:bodyPr/>
                    <a:lstStyle/>
                    <a:p>
                      <a:pPr marL="0" marR="0" fontAlgn="t"/>
                      <a:r>
                        <a:rPr lang="en-US" sz="2000">
                          <a:effectLst/>
                          <a:latin typeface="Calibri"/>
                        </a:rPr>
                        <a:t>Apply to be a Regional Lead</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2000">
                          <a:effectLst/>
                          <a:latin typeface="Calibri"/>
                          <a:hlinkClick r:id="rId5"/>
                        </a:rPr>
                        <a:t>https://aka.ms/MGCIRegionalLead</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835413358"/>
                  </a:ext>
                </a:extLst>
              </a:tr>
              <a:tr h="0">
                <a:tc>
                  <a:txBody>
                    <a:bodyPr/>
                    <a:lstStyle/>
                    <a:p>
                      <a:pPr marL="0" marR="0" fontAlgn="t"/>
                      <a:r>
                        <a:rPr lang="en-US" sz="2000">
                          <a:effectLst/>
                          <a:latin typeface="Calibri"/>
                        </a:rPr>
                        <a:t>Collect Regional Leader Info</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2000">
                          <a:effectLst/>
                          <a:latin typeface="Calibri"/>
                          <a:hlinkClick r:id="rId6"/>
                        </a:rPr>
                        <a:t>https://aka.ms/MGCIRegLeaderInfo</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1817523773"/>
                  </a:ext>
                </a:extLst>
              </a:tr>
              <a:tr h="276086">
                <a:tc>
                  <a:txBody>
                    <a:bodyPr/>
                    <a:lstStyle/>
                    <a:p>
                      <a:pPr marL="0" marR="0" fontAlgn="t"/>
                      <a:r>
                        <a:rPr lang="en-US" sz="2000">
                          <a:effectLst/>
                          <a:latin typeface="Calibri"/>
                        </a:rPr>
                        <a:t>Collect Board &amp; Regional Leader Detailed Info</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tc>
                  <a:txBody>
                    <a:bodyPr/>
                    <a:lstStyle/>
                    <a:p>
                      <a:pPr marL="0" marR="0" fontAlgn="t"/>
                      <a:r>
                        <a:rPr lang="en-US" sz="2000">
                          <a:effectLst/>
                          <a:latin typeface="Calibri"/>
                          <a:hlinkClick r:id="rId7"/>
                        </a:rPr>
                        <a:t>https://aka.ms/MGCILeaderContactInfo</a:t>
                      </a:r>
                      <a:endParaRPr lang="en-US" sz="2000">
                        <a:effectLst/>
                        <a:latin typeface="Calibri"/>
                      </a:endParaRP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noFill/>
                  </a:tcPr>
                </a:tc>
                <a:extLst>
                  <a:ext uri="{0D108BD9-81ED-4DB2-BD59-A6C34878D82A}">
                    <a16:rowId xmlns:a16="http://schemas.microsoft.com/office/drawing/2014/main" val="3081219153"/>
                  </a:ext>
                </a:extLst>
              </a:tr>
            </a:tbl>
          </a:graphicData>
        </a:graphic>
      </p:graphicFrame>
    </p:spTree>
    <p:extLst>
      <p:ext uri="{BB962C8B-B14F-4D97-AF65-F5344CB8AC3E}">
        <p14:creationId xmlns:p14="http://schemas.microsoft.com/office/powerpoint/2010/main" val="2821653042"/>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B62915-EA20-94A8-EE9D-EAC7FCAA663A}"/>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19E180FD-5DB5-C32F-0793-E27AB3347562}"/>
              </a:ext>
            </a:extLst>
          </p:cNvPr>
          <p:cNvSpPr>
            <a:spLocks noGrp="1"/>
          </p:cNvSpPr>
          <p:nvPr>
            <p:ph type="title"/>
          </p:nvPr>
        </p:nvSpPr>
        <p:spPr/>
        <p:txBody>
          <a:bodyPr>
            <a:normAutofit fontScale="90000"/>
          </a:bodyPr>
          <a:lstStyle/>
          <a:p>
            <a:r>
              <a:rPr lang="en-US" err="1"/>
              <a:t>Credly</a:t>
            </a:r>
            <a:r>
              <a:rPr lang="en-US"/>
              <a:t> Badges</a:t>
            </a:r>
          </a:p>
        </p:txBody>
      </p:sp>
      <p:sp>
        <p:nvSpPr>
          <p:cNvPr id="22" name="Text Placeholder 21">
            <a:extLst>
              <a:ext uri="{FF2B5EF4-FFF2-40B4-BE49-F238E27FC236}">
                <a16:creationId xmlns:a16="http://schemas.microsoft.com/office/drawing/2014/main" id="{ADD5F60F-0618-2DE0-6D46-EDC622DDAB7C}"/>
              </a:ext>
            </a:extLst>
          </p:cNvPr>
          <p:cNvSpPr>
            <a:spLocks noGrp="1"/>
          </p:cNvSpPr>
          <p:nvPr>
            <p:ph type="body" sz="quarter" idx="12"/>
          </p:nvPr>
        </p:nvSpPr>
        <p:spPr>
          <a:xfrm>
            <a:off x="461963" y="1257671"/>
            <a:ext cx="3617912" cy="276999"/>
          </a:xfrm>
        </p:spPr>
        <p:txBody>
          <a:bodyPr vert="horz" wrap="square" lIns="0" tIns="0" rIns="0" bIns="0" rtlCol="0" anchor="t">
            <a:spAutoFit/>
          </a:bodyPr>
          <a:lstStyle/>
          <a:p>
            <a:r>
              <a:rPr lang="en-US" sz="2000">
                <a:ea typeface="Calibri Light"/>
                <a:cs typeface="Segoe UI Semilight"/>
              </a:rPr>
              <a:t>Board &amp; Regional Leads Only</a:t>
            </a:r>
            <a:endParaRPr lang="en-US" sz="2000">
              <a:ea typeface="Calibri Light"/>
              <a:cs typeface="Calibri Light"/>
            </a:endParaRPr>
          </a:p>
        </p:txBody>
      </p:sp>
      <p:sp>
        <p:nvSpPr>
          <p:cNvPr id="2" name="TextBox 1">
            <a:extLst>
              <a:ext uri="{FF2B5EF4-FFF2-40B4-BE49-F238E27FC236}">
                <a16:creationId xmlns:a16="http://schemas.microsoft.com/office/drawing/2014/main" id="{429B0EE2-4BDF-6399-0856-0E57E44C6E68}"/>
              </a:ext>
            </a:extLst>
          </p:cNvPr>
          <p:cNvSpPr txBox="1"/>
          <p:nvPr/>
        </p:nvSpPr>
        <p:spPr>
          <a:xfrm>
            <a:off x="119270" y="2018748"/>
            <a:ext cx="1031902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US">
                <a:cs typeface="Arial"/>
              </a:rPr>
              <a:t>Badges are issued to Board Members and Regional Leaders​</a:t>
            </a:r>
          </a:p>
          <a:p>
            <a:pPr marL="285750" indent="-285750">
              <a:buFont typeface="Arial,Sans-Serif"/>
              <a:buChar char="•"/>
            </a:pPr>
            <a:r>
              <a:rPr lang="en-US">
                <a:cs typeface="Arial"/>
              </a:rPr>
              <a:t>Email from "MGCI Board and Regional Leader Contact Information" was used to issue badges </a:t>
            </a:r>
            <a:r>
              <a:rPr lang="en-US" u="sng">
                <a:solidFill>
                  <a:srgbClr val="0563C1"/>
                </a:solidFill>
                <a:cs typeface="Arial"/>
                <a:hlinkClick r:id="rId2"/>
              </a:rPr>
              <a:t>https://aka.ms/MGCIBoardRLContactList</a:t>
            </a:r>
            <a:r>
              <a:rPr lang="en-US">
                <a:cs typeface="Arial"/>
              </a:rPr>
              <a:t>​</a:t>
            </a:r>
          </a:p>
          <a:p>
            <a:pPr marL="285750" indent="-285750">
              <a:buFont typeface="Arial,Sans-Serif"/>
              <a:buChar char="•"/>
            </a:pPr>
            <a:r>
              <a:rPr lang="en-US">
                <a:cs typeface="Arial"/>
              </a:rPr>
              <a:t>Question/Support - Please email Heather – heather.cook@msftcommunity.com</a:t>
            </a:r>
          </a:p>
        </p:txBody>
      </p:sp>
      <p:pic>
        <p:nvPicPr>
          <p:cNvPr id="5" name="Picture 4" descr="A blue circle with a logo and text&#10;&#10;Description automatically generated">
            <a:extLst>
              <a:ext uri="{FF2B5EF4-FFF2-40B4-BE49-F238E27FC236}">
                <a16:creationId xmlns:a16="http://schemas.microsoft.com/office/drawing/2014/main" id="{DF6BC101-B6F8-99E6-E9D2-D559E3CDBB3F}"/>
              </a:ext>
            </a:extLst>
          </p:cNvPr>
          <p:cNvPicPr>
            <a:picLocks noChangeAspect="1"/>
          </p:cNvPicPr>
          <p:nvPr/>
        </p:nvPicPr>
        <p:blipFill>
          <a:blip r:embed="rId3"/>
          <a:stretch>
            <a:fillRect/>
          </a:stretch>
        </p:blipFill>
        <p:spPr>
          <a:xfrm>
            <a:off x="183092" y="3732917"/>
            <a:ext cx="2279651" cy="2172053"/>
          </a:xfrm>
          <a:prstGeom prst="rect">
            <a:avLst/>
          </a:prstGeom>
        </p:spPr>
      </p:pic>
      <p:pic>
        <p:nvPicPr>
          <p:cNvPr id="7" name="Picture 6" descr="A blue circle with a logo and text&#10;&#10;Description automatically generated">
            <a:extLst>
              <a:ext uri="{FF2B5EF4-FFF2-40B4-BE49-F238E27FC236}">
                <a16:creationId xmlns:a16="http://schemas.microsoft.com/office/drawing/2014/main" id="{FDE42C75-DAE1-0C79-404B-F917226DAA52}"/>
              </a:ext>
            </a:extLst>
          </p:cNvPr>
          <p:cNvPicPr>
            <a:picLocks noChangeAspect="1"/>
          </p:cNvPicPr>
          <p:nvPr/>
        </p:nvPicPr>
        <p:blipFill>
          <a:blip r:embed="rId4"/>
          <a:stretch>
            <a:fillRect/>
          </a:stretch>
        </p:blipFill>
        <p:spPr>
          <a:xfrm>
            <a:off x="2796292" y="3737328"/>
            <a:ext cx="2210859" cy="2177345"/>
          </a:xfrm>
          <a:prstGeom prst="rect">
            <a:avLst/>
          </a:prstGeom>
        </p:spPr>
      </p:pic>
    </p:spTree>
    <p:extLst>
      <p:ext uri="{BB962C8B-B14F-4D97-AF65-F5344CB8AC3E}">
        <p14:creationId xmlns:p14="http://schemas.microsoft.com/office/powerpoint/2010/main" val="1148882893"/>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7A90E1A-5BCB-902A-6571-2E9A199B2C78}"/>
              </a:ext>
            </a:extLst>
          </p:cNvPr>
          <p:cNvSpPr txBox="1"/>
          <p:nvPr/>
        </p:nvSpPr>
        <p:spPr>
          <a:xfrm>
            <a:off x="218440" y="181957"/>
            <a:ext cx="11755120" cy="646330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Microsoft Event Code of Conduct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a:ln>
                <a:noFill/>
              </a:ln>
              <a:solidFill>
                <a:srgbClr val="000000"/>
              </a:solidFill>
              <a:effectLst/>
              <a:uLnTx/>
              <a:uFillTx/>
              <a:latin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Microsoft’s mission is to empower every person and every organization on the planet to achieve more. This includes all Microsoft events and gatherings, including on digital platforms and in person, where we seek to create a respectful, friendly, enjoyable, and inclusive experience for all participants.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We expect all event participants to uphold the principles of this Code of Conduct. The Code of Conduct applies to all aspects of the main event and any related activities, whether digital or in person. Microsoft does not tolerate the following in any aspect of the event program, including business and social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Behavior that is disruptive, disrespectful, or degrading to others, including any messages, images, or interactions by anyone, in any form, regardless of location.​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Harassment or discrimination based on age, ancestry, color, gender identity or expression, national origin, physical or mental disability, religion, sexual orientation, or any other characteristic protected by applicable local laws, regulations, and ordinances.​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We encourage everyone to assist in creating a welcoming and safe environment. Please report any concerns, harassing behavior, or suspicious or disruptive activity to venue staff, the event host or owner, or the nearest event staff.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We also encourage everyone to contact Microsoft’s Business Conduct Hotline at any time if you feel anything or anyone is not following this Code of Conduct or is inconsistent with Microsoft’s culture. The Hotline is available regardless of whether you are a Microsoft employee and can be reached at </a:t>
            </a:r>
            <a:r>
              <a:rPr kumimoji="0" lang="en-US" sz="1600" b="1" i="0" u="sng"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hlinkClick r:id="rId2"/>
              </a:rPr>
              <a:t>buscond@microsoft.com</a:t>
            </a: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 or +1 (877) 320-MSFT, or call collect outside the United States at +1 (720)-904-6844.  Microsoft employees can also report any concerns to their Microsoft Manager.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rPr>
              <a:t>Microsoft reserves the right to refuse admittance to or remove any person from a Microsoft event at any time at its sole discretion.</a:t>
            </a:r>
            <a:endParaRPr kumimoji="0" lang="en-US" sz="1600" b="0" i="0" u="none" strike="noStrike" kern="1200" cap="none" spc="0" normalizeH="0" baseline="0" noProof="0">
              <a:ln>
                <a:noFill/>
              </a:ln>
              <a:solidFill>
                <a:srgbClr val="000000"/>
              </a:solidFill>
              <a:effectLst/>
              <a:uLnTx/>
              <a:uFillTx/>
              <a:latin typeface="Aptos" panose="020B0004020202020204" pitchFamily="34" charset="0"/>
              <a:cs typeface="Segoe UI Light" panose="020B0502040204020203" pitchFamily="34" charset="0"/>
            </a:endParaRPr>
          </a:p>
        </p:txBody>
      </p:sp>
    </p:spTree>
    <p:extLst>
      <p:ext uri="{BB962C8B-B14F-4D97-AF65-F5344CB8AC3E}">
        <p14:creationId xmlns:p14="http://schemas.microsoft.com/office/powerpoint/2010/main" val="1718039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008A1-4710-EE3F-6A8F-A644A32D07A3}"/>
              </a:ext>
            </a:extLst>
          </p:cNvPr>
          <p:cNvSpPr>
            <a:spLocks noGrp="1"/>
          </p:cNvSpPr>
          <p:nvPr>
            <p:ph type="title"/>
          </p:nvPr>
        </p:nvSpPr>
        <p:spPr>
          <a:xfrm>
            <a:off x="584200" y="1037239"/>
            <a:ext cx="4161981" cy="861774"/>
          </a:xfrm>
        </p:spPr>
        <p:txBody>
          <a:bodyPr/>
          <a:lstStyle/>
          <a:p>
            <a:r>
              <a:rPr lang="en-US">
                <a:cs typeface="Segoe UI Semilight"/>
              </a:rPr>
              <a:t>Share Your Community Story</a:t>
            </a:r>
            <a:endParaRPr lang="en-US"/>
          </a:p>
        </p:txBody>
      </p:sp>
      <p:sp>
        <p:nvSpPr>
          <p:cNvPr id="3" name="Text Placeholder 2">
            <a:extLst>
              <a:ext uri="{FF2B5EF4-FFF2-40B4-BE49-F238E27FC236}">
                <a16:creationId xmlns:a16="http://schemas.microsoft.com/office/drawing/2014/main" id="{43BABE95-A1B2-F0A2-E5B5-228BA58A650B}"/>
              </a:ext>
            </a:extLst>
          </p:cNvPr>
          <p:cNvSpPr>
            <a:spLocks noGrp="1"/>
          </p:cNvSpPr>
          <p:nvPr>
            <p:ph type="body" sz="quarter" idx="10"/>
          </p:nvPr>
        </p:nvSpPr>
        <p:spPr>
          <a:xfrm>
            <a:off x="584200" y="2194807"/>
            <a:ext cx="4162425" cy="3693319"/>
          </a:xfrm>
        </p:spPr>
        <p:txBody>
          <a:bodyPr vert="horz" wrap="square" lIns="0" tIns="0" rIns="0" bIns="0" rtlCol="0" anchor="t">
            <a:spAutoFit/>
          </a:bodyPr>
          <a:lstStyle/>
          <a:p>
            <a:r>
              <a:rPr lang="en-US">
                <a:ea typeface="+mn-lt"/>
                <a:cs typeface="+mn-lt"/>
              </a:rPr>
              <a:t>We are creating some new fun videos to be shared on our Microsoft Community Learning YouTube channel and during some MGCI Community Produced and Community Led Events.</a:t>
            </a:r>
            <a:endParaRPr lang="en-US"/>
          </a:p>
          <a:p>
            <a:endParaRPr lang="en-US"/>
          </a:p>
          <a:p>
            <a:r>
              <a:rPr lang="en-US">
                <a:ea typeface="+mn-lt"/>
                <a:cs typeface="+mn-lt"/>
              </a:rPr>
              <a:t>If you would like to participate all you need to do is answer the following questions regarding being a part of the Best Community in Tech.</a:t>
            </a:r>
            <a:endParaRPr lang="en-US"/>
          </a:p>
          <a:p>
            <a:endParaRPr lang="en-US">
              <a:cs typeface="Segoe UI"/>
            </a:endParaRPr>
          </a:p>
          <a:p>
            <a:r>
              <a:rPr lang="en-US">
                <a:ea typeface="+mn-lt"/>
                <a:cs typeface="+mn-lt"/>
                <a:hlinkClick r:id="rId2"/>
              </a:rPr>
              <a:t>Share Your Community Story via Video | Microsoft Community Hub</a:t>
            </a:r>
            <a:endParaRPr lang="en-US"/>
          </a:p>
          <a:p>
            <a:endParaRPr lang="en-US"/>
          </a:p>
        </p:txBody>
      </p:sp>
      <p:pic>
        <p:nvPicPr>
          <p:cNvPr id="5" name="Picture Placeholder 4" descr="Group of people having fun at music concert">
            <a:extLst>
              <a:ext uri="{FF2B5EF4-FFF2-40B4-BE49-F238E27FC236}">
                <a16:creationId xmlns:a16="http://schemas.microsoft.com/office/drawing/2014/main" id="{A19F06A5-054B-7AB2-5553-D42FF065AA04}"/>
              </a:ext>
            </a:extLst>
          </p:cNvPr>
          <p:cNvPicPr>
            <a:picLocks noGrp="1" noChangeAspect="1"/>
          </p:cNvPicPr>
          <p:nvPr>
            <p:ph type="pic" sz="quarter" idx="11"/>
          </p:nvPr>
        </p:nvPicPr>
        <p:blipFill>
          <a:blip r:embed="rId3"/>
          <a:srcRect l="16724" r="16724"/>
          <a:stretch/>
        </p:blipFill>
        <p:spPr/>
      </p:pic>
      <p:sp>
        <p:nvSpPr>
          <p:cNvPr id="4" name="TextBox 3">
            <a:extLst>
              <a:ext uri="{FF2B5EF4-FFF2-40B4-BE49-F238E27FC236}">
                <a16:creationId xmlns:a16="http://schemas.microsoft.com/office/drawing/2014/main" id="{0BFE0A84-0540-BB15-63E5-50879653A688}"/>
              </a:ext>
            </a:extLst>
          </p:cNvPr>
          <p:cNvSpPr txBox="1"/>
          <p:nvPr/>
        </p:nvSpPr>
        <p:spPr>
          <a:xfrm>
            <a:off x="5702208" y="1980416"/>
            <a:ext cx="4207565" cy="73866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sz="4800">
                <a:gradFill>
                  <a:gsLst>
                    <a:gs pos="2917">
                      <a:srgbClr val="1A1A1A"/>
                    </a:gs>
                    <a:gs pos="30000">
                      <a:srgbClr val="1A1A1A"/>
                    </a:gs>
                  </a:gsLst>
                  <a:lin ang="5400000" scaled="0"/>
                </a:gradFill>
                <a:cs typeface="Segoe UI"/>
              </a:rPr>
              <a:t>Being updated</a:t>
            </a:r>
            <a:endParaRPr lang="en-US" sz="4000" err="1">
              <a:gradFill>
                <a:gsLst>
                  <a:gs pos="2917">
                    <a:srgbClr val="1A1A1A"/>
                  </a:gs>
                  <a:gs pos="30000">
                    <a:srgbClr val="1A1A1A"/>
                  </a:gs>
                </a:gsLst>
                <a:lin ang="5400000" scaled="0"/>
              </a:gradFill>
              <a:cs typeface="Segoe UI"/>
            </a:endParaRPr>
          </a:p>
        </p:txBody>
      </p:sp>
    </p:spTree>
    <p:extLst>
      <p:ext uri="{BB962C8B-B14F-4D97-AF65-F5344CB8AC3E}">
        <p14:creationId xmlns:p14="http://schemas.microsoft.com/office/powerpoint/2010/main" val="4216891708"/>
      </p:ext>
    </p:extLst>
  </p:cSld>
  <p:clrMapOvr>
    <a:masterClrMapping/>
  </p:clrMapOvr>
  <p:transition>
    <p:fade/>
  </p:transition>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White Template">
  <a:themeElements>
    <a:clrScheme name="TS_20_Blue on White">
      <a:dk1>
        <a:srgbClr val="000000"/>
      </a:dk1>
      <a:lt1>
        <a:srgbClr val="FFFFFF"/>
      </a:lt1>
      <a:dk2>
        <a:srgbClr val="243A5E"/>
      </a:dk2>
      <a:lt2>
        <a:srgbClr val="E6E6E6"/>
      </a:lt2>
      <a:accent1>
        <a:srgbClr val="0078D4"/>
      </a:accent1>
      <a:accent2>
        <a:srgbClr val="243A5E"/>
      </a:accent2>
      <a:accent3>
        <a:srgbClr val="50E6FF"/>
      </a:accent3>
      <a:accent4>
        <a:srgbClr val="008575"/>
      </a:accent4>
      <a:accent5>
        <a:srgbClr val="274B47"/>
      </a:accent5>
      <a:accent6>
        <a:srgbClr val="737373"/>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extLst>
    <a:ext uri="{05A4C25C-085E-4340-85A3-A5531E510DB2}">
      <thm15:themeFamily xmlns:thm15="http://schemas.microsoft.com/office/thememl/2012/main" name="Template Starter Blue - February 2020_v6" id="{071E01FD-2079-42F8-8403-F72D98F421C4}" vid="{4AE5ECA4-1508-4F7F-B9BC-6CD0E5E51A63}"/>
    </a:ext>
  </a:extLst>
</a:theme>
</file>

<file path=ppt/theme/theme3.xml><?xml version="1.0" encoding="utf-8"?>
<a:theme xmlns:a="http://schemas.openxmlformats.org/drawingml/2006/main" name="Power Platform Template">
  <a:themeElements>
    <a:clrScheme name="Power Platform v03">
      <a:dk1>
        <a:srgbClr val="000000"/>
      </a:dk1>
      <a:lt1>
        <a:srgbClr val="FFFFFF"/>
      </a:lt1>
      <a:dk2>
        <a:srgbClr val="2A446F"/>
      </a:dk2>
      <a:lt2>
        <a:srgbClr val="F4F3F5"/>
      </a:lt2>
      <a:accent1>
        <a:srgbClr val="0078D4"/>
      </a:accent1>
      <a:accent2>
        <a:srgbClr val="C03BC4"/>
      </a:accent2>
      <a:accent3>
        <a:srgbClr val="49C5B1"/>
      </a:accent3>
      <a:accent4>
        <a:srgbClr val="F4364C"/>
      </a:accent4>
      <a:accent5>
        <a:srgbClr val="C5B4E3"/>
      </a:accent5>
      <a:accent6>
        <a:srgbClr val="D4EC8E"/>
      </a:accent6>
      <a:hlink>
        <a:srgbClr val="0078D4"/>
      </a:hlink>
      <a:folHlink>
        <a:srgbClr val="C03BC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A38B"/>
    </a:custClr>
    <a:custClr name="Light Red">
      <a:srgbClr val="FF5C39"/>
    </a:custClr>
    <a:custClr name="Red">
      <a:srgbClr val="F4364C"/>
    </a:custClr>
    <a:custClr name="Dark Red">
      <a:srgbClr val="73262F"/>
    </a:custClr>
    <a:custClr name="Light Purple">
      <a:srgbClr val="C5B4E3"/>
    </a:custClr>
    <a:custClr name="Light Violet">
      <a:srgbClr val="D59ED7"/>
    </a:custClr>
    <a:custClr name="Red Violet">
      <a:srgbClr val="C03BC4"/>
    </a:custClr>
    <a:custClr name="Dark Violet">
      <a:srgbClr val="702573"/>
    </a:custClr>
    <a:custClr name="Light Teal">
      <a:srgbClr val="B9DCD2"/>
    </a:custClr>
    <a:custClr name="Light Blue">
      <a:srgbClr val="8DC8E8"/>
    </a:custClr>
    <a:custClr name="Brilliant Blue">
      <a:srgbClr val="0078D4"/>
    </a:custClr>
    <a:custClr name="Dark Blue">
      <a:srgbClr val="2A446F"/>
    </a:custClr>
    <a:custClr name="Light Green">
      <a:srgbClr val="D4EC8E"/>
    </a:custClr>
    <a:custClr name="Green">
      <a:srgbClr val="8DE971"/>
    </a:custClr>
    <a:custClr name="Biscay Green">
      <a:srgbClr val="49C5B1"/>
    </a:custClr>
    <a:custClr name="Dark Teal">
      <a:srgbClr val="225B62"/>
    </a:custClr>
    <a:custClr name="Pure White">
      <a:srgbClr val="FFFFFF"/>
    </a:custClr>
    <a:custClr name="Off White">
      <a:srgbClr val="F4F3F5"/>
    </a:custClr>
    <a:custClr name="Extra Light Gray">
      <a:srgbClr val="F2F2F2"/>
    </a:custClr>
    <a:custClr name="Pure Black">
      <a:srgbClr val="000000"/>
    </a:custClr>
  </a:custClrLst>
  <a:extLst>
    <a:ext uri="{05A4C25C-085E-4340-85A3-A5531E510DB2}">
      <thm15:themeFamily xmlns:thm15="http://schemas.microsoft.com/office/thememl/2012/main" name="Presentation1" id="{652C1184-2488-449E-A844-5E413F9B44B9}" vid="{6D0986AC-F46A-4ED2-8B22-83492290F949}"/>
    </a:ext>
  </a:extLst>
</a:theme>
</file>

<file path=ppt/theme/theme4.xml><?xml version="1.0" encoding="utf-8"?>
<a:theme xmlns:a="http://schemas.openxmlformats.org/drawingml/2006/main" name="1_White Template">
  <a:themeElements>
    <a:clrScheme name="TS_20_Blue on White">
      <a:dk1>
        <a:srgbClr val="000000"/>
      </a:dk1>
      <a:lt1>
        <a:srgbClr val="FFFFFF"/>
      </a:lt1>
      <a:dk2>
        <a:srgbClr val="243A5E"/>
      </a:dk2>
      <a:lt2>
        <a:srgbClr val="E6E6E6"/>
      </a:lt2>
      <a:accent1>
        <a:srgbClr val="0078D4"/>
      </a:accent1>
      <a:accent2>
        <a:srgbClr val="243A5E"/>
      </a:accent2>
      <a:accent3>
        <a:srgbClr val="50E6FF"/>
      </a:accent3>
      <a:accent4>
        <a:srgbClr val="008575"/>
      </a:accent4>
      <a:accent5>
        <a:srgbClr val="274B47"/>
      </a:accent5>
      <a:accent6>
        <a:srgbClr val="737373"/>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extLst>
    <a:ext uri="{05A4C25C-085E-4340-85A3-A5531E510DB2}">
      <thm15:themeFamily xmlns:thm15="http://schemas.microsoft.com/office/thememl/2012/main" name="Template Starter Blue - February 2020_v6" id="{071E01FD-2079-42F8-8403-F72D98F421C4}" vid="{4AE5ECA4-1508-4F7F-B9BC-6CD0E5E51A63}"/>
    </a:ext>
  </a:extLst>
</a:theme>
</file>

<file path=ppt/theme/theme5.xml><?xml version="1.0" encoding="utf-8"?>
<a:theme xmlns:a="http://schemas.openxmlformats.org/drawingml/2006/main" name="1_Light">
  <a:themeElements>
    <a:clrScheme name="Microsoft for Startups">
      <a:dk1>
        <a:srgbClr val="3B2E58"/>
      </a:dk1>
      <a:lt1>
        <a:sysClr val="window" lastClr="FFFFFF"/>
      </a:lt1>
      <a:dk2>
        <a:srgbClr val="000000"/>
      </a:dk2>
      <a:lt2>
        <a:srgbClr val="FAF9FD"/>
      </a:lt2>
      <a:accent1>
        <a:srgbClr val="3B2E58"/>
      </a:accent1>
      <a:accent2>
        <a:srgbClr val="8661C5"/>
      </a:accent2>
      <a:accent3>
        <a:srgbClr val="D59DFF"/>
      </a:accent3>
      <a:accent4>
        <a:srgbClr val="30E5D0"/>
      </a:accent4>
      <a:accent5>
        <a:srgbClr val="FF9349"/>
      </a:accent5>
      <a:accent6>
        <a:srgbClr val="E9E6F5"/>
      </a:accent6>
      <a:hlink>
        <a:srgbClr val="3B2E58"/>
      </a:hlink>
      <a:folHlink>
        <a:srgbClr val="3B2E58"/>
      </a:folHlink>
    </a:clrScheme>
    <a:fontScheme name="Segoe UI">
      <a:majorFont>
        <a:latin typeface="Segoe UI Semibold"/>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Dark 16x9">
  <a:themeElements>
    <a:clrScheme name="Theme Colors Dark">
      <a:dk1>
        <a:srgbClr val="091F2C"/>
      </a:dk1>
      <a:lt1>
        <a:srgbClr val="FFFFFF"/>
      </a:lt1>
      <a:dk2>
        <a:srgbClr val="463668"/>
      </a:dk2>
      <a:lt2>
        <a:srgbClr val="E8E6DF"/>
      </a:lt2>
      <a:accent1>
        <a:srgbClr val="C5B4E3"/>
      </a:accent1>
      <a:accent2>
        <a:srgbClr val="8661C5"/>
      </a:accent2>
      <a:accent3>
        <a:srgbClr val="0078D4"/>
      </a:accent3>
      <a:accent4>
        <a:srgbClr val="D7D2CB"/>
      </a:accent4>
      <a:accent5>
        <a:srgbClr val="D59ED7"/>
      </a:accent5>
      <a:accent6>
        <a:srgbClr val="D2D2D2"/>
      </a:accent6>
      <a:hlink>
        <a:srgbClr val="D59ED7"/>
      </a:hlink>
      <a:folHlink>
        <a:srgbClr val="D59ED7"/>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icrosoft brand template starter - 16x9 v04.potx" id="{4908BB59-E0F9-4262-9337-B2D75939F852}" vid="{D6454D2F-4A81-47D2-9B7E-13FCDC97EE9D}"/>
    </a:ext>
  </a:extLst>
</a:theme>
</file>

<file path=ppt/theme/theme7.xml><?xml version="1.0" encoding="utf-8"?>
<a:theme xmlns:a="http://schemas.openxmlformats.org/drawingml/2006/main" name="1_LIGHT GRAY TEMPLATE">
  <a:themeElements>
    <a:clrScheme name="Custom 3">
      <a:dk1>
        <a:srgbClr val="1A1A1A"/>
      </a:dk1>
      <a:lt1>
        <a:srgbClr val="FFFFFF"/>
      </a:lt1>
      <a:dk2>
        <a:srgbClr val="0D0D0D"/>
      </a:dk2>
      <a:lt2>
        <a:srgbClr val="E6E6E6"/>
      </a:lt2>
      <a:accent1>
        <a:srgbClr val="0078D4"/>
      </a:accent1>
      <a:accent2>
        <a:srgbClr val="243A5E"/>
      </a:accent2>
      <a:accent3>
        <a:srgbClr val="50E6FF"/>
      </a:accent3>
      <a:accent4>
        <a:srgbClr val="515251"/>
      </a:accent4>
      <a:accent5>
        <a:srgbClr val="737373"/>
      </a:accent5>
      <a:accent6>
        <a:srgbClr val="D2D2D2"/>
      </a:accent6>
      <a:hlink>
        <a:srgbClr val="0076D3"/>
      </a:hlink>
      <a:folHlink>
        <a:srgbClr val="0078D4"/>
      </a:folHlink>
    </a:clrScheme>
    <a:fontScheme name="Segoe UI Semibold - Segoe UI">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SM_LightGray_Sept_2018.potx" id="{0FAF9FBA-50E5-4B89-8F50-EB458E088334}" vid="{09DABCF3-FBBE-41E3-8EAE-8A81552DAAAD}"/>
    </a:ext>
  </a:extLst>
</a:theme>
</file>

<file path=ppt/theme/theme8.xml><?xml version="1.0" encoding="utf-8"?>
<a:theme xmlns:a="http://schemas.openxmlformats.org/drawingml/2006/main" name="Microsoft Envision 16:9 Template Light">
  <a:themeElements>
    <a:clrScheme name="Custom 139">
      <a:dk1>
        <a:srgbClr val="000000"/>
      </a:dk1>
      <a:lt1>
        <a:srgbClr val="FFFFFF"/>
      </a:lt1>
      <a:dk2>
        <a:srgbClr val="2A446F"/>
      </a:dk2>
      <a:lt2>
        <a:srgbClr val="E8E6DF"/>
      </a:lt2>
      <a:accent1>
        <a:srgbClr val="0078D4"/>
      </a:accent1>
      <a:accent2>
        <a:srgbClr val="2A446F"/>
      </a:accent2>
      <a:accent3>
        <a:srgbClr val="C03BC4"/>
      </a:accent3>
      <a:accent4>
        <a:srgbClr val="8C8279"/>
      </a:accent4>
      <a:accent5>
        <a:srgbClr val="49C5B1"/>
      </a:accent5>
      <a:accent6>
        <a:srgbClr val="D7D2CB"/>
      </a:accent6>
      <a:hlink>
        <a:srgbClr val="C03BC4"/>
      </a:hlink>
      <a:folHlink>
        <a:srgbClr val="C03BC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icrosoft AI Tour FY25 Discussion Template" id="{04343E0F-E560-422B-8258-056D51BDDAF0}" vid="{90CB104B-4FCC-4D6D-9AE9-0CCCC70996AF}"/>
    </a:ext>
  </a:extLst>
</a:theme>
</file>

<file path=ppt/theme/theme9.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Microsoft 365 Template">
  <a:themeElements>
    <a:clrScheme name="Custom 33">
      <a:dk1>
        <a:srgbClr val="000000"/>
      </a:dk1>
      <a:lt1>
        <a:srgbClr val="FFFFFF"/>
      </a:lt1>
      <a:dk2>
        <a:srgbClr val="243A5E"/>
      </a:dk2>
      <a:lt2>
        <a:srgbClr val="E6E6E6"/>
      </a:lt2>
      <a:accent1>
        <a:srgbClr val="0078D4"/>
      </a:accent1>
      <a:accent2>
        <a:srgbClr val="243A5E"/>
      </a:accent2>
      <a:accent3>
        <a:srgbClr val="50E6FF"/>
      </a:accent3>
      <a:accent4>
        <a:srgbClr val="274B47"/>
      </a:accent4>
      <a:accent5>
        <a:srgbClr val="3B2E58"/>
      </a:accent5>
      <a:accent6>
        <a:srgbClr val="737373"/>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3291_June2019_CorporateStrategy_Template_2019_Cool_ReadyToUse_Final" id="{724A0421-D3A6-4986-BBF4-21E52F9F9828}" vid="{3B241741-D921-46D0-A42F-E55E8D816862}"/>
    </a:ext>
  </a:extLst>
</a:theme>
</file>

<file path=ppt/theme/theme11.xml><?xml version="1.0" encoding="utf-8"?>
<a:theme xmlns:a="http://schemas.openxmlformats.org/drawingml/2006/main" name="Enablement and Operations light template">
  <a:themeElements>
    <a:clrScheme name="Custom 14">
      <a:dk1>
        <a:srgbClr val="000000"/>
      </a:dk1>
      <a:lt1>
        <a:srgbClr val="FFFFFF"/>
      </a:lt1>
      <a:dk2>
        <a:srgbClr val="091F2E"/>
      </a:dk2>
      <a:lt2>
        <a:srgbClr val="F4F3F5"/>
      </a:lt2>
      <a:accent1>
        <a:srgbClr val="00599E"/>
      </a:accent1>
      <a:accent2>
        <a:srgbClr val="8661C5"/>
      </a:accent2>
      <a:accent3>
        <a:srgbClr val="463668"/>
      </a:accent3>
      <a:accent4>
        <a:srgbClr val="2A446F"/>
      </a:accent4>
      <a:accent5>
        <a:srgbClr val="8DC8E8"/>
      </a:accent5>
      <a:accent6>
        <a:srgbClr val="C5B4E3"/>
      </a:accent6>
      <a:hlink>
        <a:srgbClr val="FFFFFF"/>
      </a:hlink>
      <a:folHlink>
        <a:srgbClr val="FFFFFF"/>
      </a:folHlink>
    </a:clrScheme>
    <a:fontScheme name="Custom 4">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1600" dirty="0" smtClean="0"/>
        </a:defPPr>
      </a:lstStyle>
    </a:txDef>
  </a:objectDefaults>
  <a:extraClrSchemeLst/>
  <a:custClrLst>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Light Brown">
      <a:srgbClr val="E1D3C7"/>
    </a:custClr>
    <a:custClr name="Brown">
      <a:srgbClr val="BF9474"/>
    </a:custClr>
    <a:custClr name="Dark Brown">
      <a:srgbClr val="5C4738"/>
    </a:custClr>
    <a:custClr name="Light Yellow">
      <a:srgbClr val="FFE399"/>
    </a:custClr>
    <a:custClr name="Yellow">
      <a:srgbClr val="FFB900"/>
    </a:custClr>
    <a:custClr name="Dark Yellow">
      <a:srgbClr val="7F5A1A"/>
    </a:custClr>
    <a:custClr name="Light Orange">
      <a:srgbClr val="FFA38B"/>
    </a:custClr>
    <a:custClr name="Orange">
      <a:srgbClr val="FF5C39"/>
    </a:custClr>
    <a:custClr name="Dark Orange">
      <a:srgbClr val="73391D"/>
    </a:custClr>
    <a:custClr name="Light Red">
      <a:srgbClr val="FFB3BB"/>
    </a:custClr>
    <a:custClr name="Red">
      <a:srgbClr val="F4364C"/>
    </a:custClr>
    <a:custClr name="Dark Red">
      <a:srgbClr val="73262F"/>
    </a:custClr>
    <a:custClr name="Light Magenta">
      <a:srgbClr val="D59ED7"/>
    </a:custClr>
    <a:custClr name="Magenta">
      <a:srgbClr val="C03BC4"/>
    </a:custClr>
    <a:custClr name="Dark Magenta">
      <a:srgbClr val="702573"/>
    </a:custClr>
    <a:custClr name="Light Purple">
      <a:srgbClr val="C5B4E3"/>
    </a:custClr>
    <a:custClr name="Purple">
      <a:srgbClr val="8661C5"/>
    </a:custClr>
    <a:custClr name="Dark Purple">
      <a:srgbClr val="463668"/>
    </a:custClr>
    <a:custClr name="Light Blue">
      <a:srgbClr val="8DC8E8"/>
    </a:custClr>
    <a:custClr name="Blue">
      <a:srgbClr val="0078D4"/>
    </a:custClr>
    <a:custClr name="Dark Blue">
      <a:srgbClr val="2A446F"/>
    </a:custClr>
    <a:custClr name="Light Teal">
      <a:srgbClr val="B9DCD2"/>
    </a:custClr>
    <a:custClr name="Teal">
      <a:srgbClr val="49C5B1"/>
    </a:custClr>
    <a:custClr name="Dark Teal">
      <a:srgbClr val="225B62"/>
    </a:custClr>
    <a:custClr name="Light Green">
      <a:srgbClr val="D4EC8E"/>
    </a:custClr>
    <a:custClr name="Green">
      <a:srgbClr val="8DE971"/>
    </a:custClr>
    <a:custClr name="Dark Green">
      <a:srgbClr val="07641D"/>
    </a:custClr>
    <a:custClr name="Blue Black">
      <a:srgbClr val="091F2C"/>
    </a:custClr>
    <a:custClr name="Pure Black">
      <a:srgbClr val="000000"/>
    </a:custClr>
    <a:custClr name="Brown Black">
      <a:srgbClr val="291817"/>
    </a:custClr>
  </a:custClrLst>
  <a:extLst>
    <a:ext uri="{05A4C25C-085E-4340-85A3-A5531E510DB2}">
      <thm15:themeFamily xmlns:thm15="http://schemas.microsoft.com/office/thememl/2012/main" name="Presentation2" id="{0667AC60-8FD1-40D8-8DD3-071D6BD81B44}" vid="{2A4F83D3-6AF0-40C0-BC2E-2FBBAE3A9161}"/>
    </a:ext>
  </a:extLst>
</a:theme>
</file>

<file path=ppt/theme/theme12.xml><?xml version="1.0" encoding="utf-8"?>
<a:theme xmlns:a="http://schemas.openxmlformats.org/drawingml/2006/main" name="1_Enablement and Operations light template">
  <a:themeElements>
    <a:clrScheme name="Custom 17">
      <a:dk1>
        <a:srgbClr val="000000"/>
      </a:dk1>
      <a:lt1>
        <a:srgbClr val="FFFFFF"/>
      </a:lt1>
      <a:dk2>
        <a:srgbClr val="091F2E"/>
      </a:dk2>
      <a:lt2>
        <a:srgbClr val="F4F3F5"/>
      </a:lt2>
      <a:accent1>
        <a:srgbClr val="00599E"/>
      </a:accent1>
      <a:accent2>
        <a:srgbClr val="8661C5"/>
      </a:accent2>
      <a:accent3>
        <a:srgbClr val="463668"/>
      </a:accent3>
      <a:accent4>
        <a:srgbClr val="2A446F"/>
      </a:accent4>
      <a:accent5>
        <a:srgbClr val="8DC8E8"/>
      </a:accent5>
      <a:accent6>
        <a:srgbClr val="C5B4E3"/>
      </a:accent6>
      <a:hlink>
        <a:srgbClr val="000000"/>
      </a:hlink>
      <a:folHlink>
        <a:srgbClr val="2A446F"/>
      </a:folHlink>
    </a:clrScheme>
    <a:fontScheme name="Custom 4">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1600" dirty="0" smtClean="0"/>
        </a:defPPr>
      </a:lstStyle>
    </a:txDef>
  </a:objectDefaults>
  <a:extraClrSchemeLst/>
  <a:custClrLst>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Light Brown">
      <a:srgbClr val="E1D3C7"/>
    </a:custClr>
    <a:custClr name="Brown">
      <a:srgbClr val="BF9474"/>
    </a:custClr>
    <a:custClr name="Dark Brown">
      <a:srgbClr val="5C4738"/>
    </a:custClr>
    <a:custClr name="Light Yellow">
      <a:srgbClr val="FFE399"/>
    </a:custClr>
    <a:custClr name="Yellow">
      <a:srgbClr val="FFB900"/>
    </a:custClr>
    <a:custClr name="Dark Yellow">
      <a:srgbClr val="7F5A1A"/>
    </a:custClr>
    <a:custClr name="Light Orange">
      <a:srgbClr val="FFA38B"/>
    </a:custClr>
    <a:custClr name="Orange">
      <a:srgbClr val="FF5C39"/>
    </a:custClr>
    <a:custClr name="Dark Orange">
      <a:srgbClr val="73391D"/>
    </a:custClr>
    <a:custClr name="Light Red">
      <a:srgbClr val="FFB3BB"/>
    </a:custClr>
    <a:custClr name="Red">
      <a:srgbClr val="F4364C"/>
    </a:custClr>
    <a:custClr name="Dark Red">
      <a:srgbClr val="73262F"/>
    </a:custClr>
    <a:custClr name="Light Magenta">
      <a:srgbClr val="D59ED7"/>
    </a:custClr>
    <a:custClr name="Magenta">
      <a:srgbClr val="C03BC4"/>
    </a:custClr>
    <a:custClr name="Dark Magenta">
      <a:srgbClr val="702573"/>
    </a:custClr>
    <a:custClr name="Light Purple">
      <a:srgbClr val="C5B4E3"/>
    </a:custClr>
    <a:custClr name="Purple">
      <a:srgbClr val="8661C5"/>
    </a:custClr>
    <a:custClr name="Dark Purple">
      <a:srgbClr val="463668"/>
    </a:custClr>
    <a:custClr name="Light Blue">
      <a:srgbClr val="8DC8E8"/>
    </a:custClr>
    <a:custClr name="Blue">
      <a:srgbClr val="0078D4"/>
    </a:custClr>
    <a:custClr name="Dark Blue">
      <a:srgbClr val="2A446F"/>
    </a:custClr>
    <a:custClr name="Light Teal">
      <a:srgbClr val="B9DCD2"/>
    </a:custClr>
    <a:custClr name="Teal">
      <a:srgbClr val="49C5B1"/>
    </a:custClr>
    <a:custClr name="Dark Teal">
      <a:srgbClr val="225B62"/>
    </a:custClr>
    <a:custClr name="Light Green">
      <a:srgbClr val="D4EC8E"/>
    </a:custClr>
    <a:custClr name="Green">
      <a:srgbClr val="8DE971"/>
    </a:custClr>
    <a:custClr name="Dark Green">
      <a:srgbClr val="07641D"/>
    </a:custClr>
    <a:custClr name="Blue Black">
      <a:srgbClr val="091F2C"/>
    </a:custClr>
    <a:custClr name="Pure Black">
      <a:srgbClr val="000000"/>
    </a:custClr>
    <a:custClr name="Brown Black">
      <a:srgbClr val="291817"/>
    </a:custClr>
  </a:custClrLst>
  <a:extLst>
    <a:ext uri="{05A4C25C-085E-4340-85A3-A5531E510DB2}">
      <thm15:themeFamily xmlns:thm15="http://schemas.microsoft.com/office/thememl/2012/main" name="Presentation2" id="{0667AC60-8FD1-40D8-8DD3-071D6BD81B44}" vid="{2A4F83D3-6AF0-40C0-BC2E-2FBBAE3A9161}"/>
    </a:ext>
  </a:extLst>
</a:theme>
</file>

<file path=ppt/theme/theme13.xml><?xml version="1.0" encoding="utf-8"?>
<a:theme xmlns:a="http://schemas.openxmlformats.org/drawingml/2006/main" name="3_Enablement and Operations light template">
  <a:themeElements>
    <a:clrScheme name="Custom 16">
      <a:dk1>
        <a:srgbClr val="000000"/>
      </a:dk1>
      <a:lt1>
        <a:srgbClr val="FFFFFF"/>
      </a:lt1>
      <a:dk2>
        <a:srgbClr val="091F2E"/>
      </a:dk2>
      <a:lt2>
        <a:srgbClr val="F4F3F5"/>
      </a:lt2>
      <a:accent1>
        <a:srgbClr val="00599E"/>
      </a:accent1>
      <a:accent2>
        <a:srgbClr val="8661C5"/>
      </a:accent2>
      <a:accent3>
        <a:srgbClr val="463668"/>
      </a:accent3>
      <a:accent4>
        <a:srgbClr val="2A446F"/>
      </a:accent4>
      <a:accent5>
        <a:srgbClr val="8DC8E8"/>
      </a:accent5>
      <a:accent6>
        <a:srgbClr val="C5B4E3"/>
      </a:accent6>
      <a:hlink>
        <a:srgbClr val="00599E"/>
      </a:hlink>
      <a:folHlink>
        <a:srgbClr val="00599E"/>
      </a:folHlink>
    </a:clrScheme>
    <a:fontScheme name="Custom 4">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1600" dirty="0" smtClean="0"/>
        </a:defPPr>
      </a:lstStyle>
    </a:txDef>
  </a:objectDefaults>
  <a:extraClrSchemeLst/>
  <a:custClrLst>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Light Brown">
      <a:srgbClr val="E1D3C7"/>
    </a:custClr>
    <a:custClr name="Brown">
      <a:srgbClr val="BF9474"/>
    </a:custClr>
    <a:custClr name="Dark Brown">
      <a:srgbClr val="5C4738"/>
    </a:custClr>
    <a:custClr name="Light Yellow">
      <a:srgbClr val="FFE399"/>
    </a:custClr>
    <a:custClr name="Yellow">
      <a:srgbClr val="FFB900"/>
    </a:custClr>
    <a:custClr name="Dark Yellow">
      <a:srgbClr val="7F5A1A"/>
    </a:custClr>
    <a:custClr name="Light Orange">
      <a:srgbClr val="FFA38B"/>
    </a:custClr>
    <a:custClr name="Orange">
      <a:srgbClr val="FF5C39"/>
    </a:custClr>
    <a:custClr name="Dark Orange">
      <a:srgbClr val="73391D"/>
    </a:custClr>
    <a:custClr name="Light Red">
      <a:srgbClr val="FFB3BB"/>
    </a:custClr>
    <a:custClr name="Red">
      <a:srgbClr val="F4364C"/>
    </a:custClr>
    <a:custClr name="Dark Red">
      <a:srgbClr val="73262F"/>
    </a:custClr>
    <a:custClr name="Light Magenta">
      <a:srgbClr val="D59ED7"/>
    </a:custClr>
    <a:custClr name="Magenta">
      <a:srgbClr val="C03BC4"/>
    </a:custClr>
    <a:custClr name="Dark Magenta">
      <a:srgbClr val="702573"/>
    </a:custClr>
    <a:custClr name="Light Purple">
      <a:srgbClr val="C5B4E3"/>
    </a:custClr>
    <a:custClr name="Purple">
      <a:srgbClr val="8661C5"/>
    </a:custClr>
    <a:custClr name="Dark Purple">
      <a:srgbClr val="463668"/>
    </a:custClr>
    <a:custClr name="Light Blue">
      <a:srgbClr val="8DC8E8"/>
    </a:custClr>
    <a:custClr name="Blue">
      <a:srgbClr val="0078D4"/>
    </a:custClr>
    <a:custClr name="Dark Blue">
      <a:srgbClr val="2A446F"/>
    </a:custClr>
    <a:custClr name="Light Teal">
      <a:srgbClr val="B9DCD2"/>
    </a:custClr>
    <a:custClr name="Teal">
      <a:srgbClr val="49C5B1"/>
    </a:custClr>
    <a:custClr name="Dark Teal">
      <a:srgbClr val="225B62"/>
    </a:custClr>
    <a:custClr name="Light Green">
      <a:srgbClr val="D4EC8E"/>
    </a:custClr>
    <a:custClr name="Green">
      <a:srgbClr val="8DE971"/>
    </a:custClr>
    <a:custClr name="Dark Green">
      <a:srgbClr val="07641D"/>
    </a:custClr>
    <a:custClr name="Blue Black">
      <a:srgbClr val="091F2C"/>
    </a:custClr>
    <a:custClr name="Pure Black">
      <a:srgbClr val="000000"/>
    </a:custClr>
    <a:custClr name="Brown Black">
      <a:srgbClr val="291817"/>
    </a:custClr>
  </a:custClrLst>
  <a:extLst>
    <a:ext uri="{05A4C25C-085E-4340-85A3-A5531E510DB2}">
      <thm15:themeFamily xmlns:thm15="http://schemas.microsoft.com/office/thememl/2012/main" name="Presentation2" id="{0667AC60-8FD1-40D8-8DD3-071D6BD81B44}" vid="{2A4F83D3-6AF0-40C0-BC2E-2FBBAE3A9161}"/>
    </a:ext>
  </a:ext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5F7E1CF81D4474482883740FD559BFA" ma:contentTypeVersion="18" ma:contentTypeDescription="Create a new document." ma:contentTypeScope="" ma:versionID="ceb849a278f2a52132e9b08d6ea0bbba">
  <xsd:schema xmlns:xsd="http://www.w3.org/2001/XMLSchema" xmlns:xs="http://www.w3.org/2001/XMLSchema" xmlns:p="http://schemas.microsoft.com/office/2006/metadata/properties" xmlns:ns1="http://schemas.microsoft.com/sharepoint/v3" xmlns:ns2="69c30713-af12-44e2-9e41-c108ae8adae4" xmlns:ns3="287f6557-18c0-4370-ae54-94b6b987281a" targetNamespace="http://schemas.microsoft.com/office/2006/metadata/properties" ma:root="true" ma:fieldsID="51f33210a78dff7f78252bb277f77d09" ns1:_="" ns2:_="" ns3:_="">
    <xsd:import namespace="http://schemas.microsoft.com/sharepoint/v3"/>
    <xsd:import namespace="69c30713-af12-44e2-9e41-c108ae8adae4"/>
    <xsd:import namespace="287f6557-18c0-4370-ae54-94b6b987281a"/>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Location" minOccurs="0"/>
                <xsd:element ref="ns2:MediaLengthInSeconds" minOccurs="0"/>
                <xsd:element ref="ns2:MediaServiceSearchProperties" minOccurs="0"/>
                <xsd:element ref="ns1:PublishingStartDate" minOccurs="0"/>
                <xsd:element ref="ns1:PublishingExpirationDate" minOccurs="0"/>
                <xsd:element ref="ns2:MediaServiceObjectDetectorVersions" minOccurs="0"/>
                <xsd:element ref="ns2:MeetingDate"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22"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23"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9c30713-af12-44e2-9e41-c108ae8adae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9a67c07f-dccb-43db-a12a-df4e5df68473"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etingDate" ma:index="25" nillable="true" ma:displayName="Meeting Date" ma:format="DateOnly" ma:internalName="MeetingDate">
      <xsd:simpleType>
        <xsd:restriction base="dms:DateTim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87f6557-18c0-4370-ae54-94b6b987281a"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d8502372-ea9a-4a82-a456-77cd451784c1}" ma:internalName="TaxCatchAll" ma:showField="CatchAllData" ma:web="287f6557-18c0-4370-ae54-94b6b987281a">
      <xsd:complexType>
        <xsd:complexContent>
          <xsd:extension base="dms:MultiChoiceLookup">
            <xsd:sequence>
              <xsd:element name="Value" type="dms:Lookup" maxOccurs="unbounded" minOccurs="0" nillable="true"/>
            </xsd:sequence>
          </xsd:extension>
        </xsd:complexContent>
      </xsd:complex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9c30713-af12-44e2-9e41-c108ae8adae4">
      <Terms xmlns="http://schemas.microsoft.com/office/infopath/2007/PartnerControls"/>
    </lcf76f155ced4ddcb4097134ff3c332f>
    <SharedWithUsers xmlns="287f6557-18c0-4370-ae54-94b6b987281a">
      <UserInfo>
        <DisplayName/>
        <AccountId xsi:nil="true"/>
        <AccountType/>
      </UserInfo>
    </SharedWithUsers>
    <PublishingExpirationDate xmlns="http://schemas.microsoft.com/sharepoint/v3" xsi:nil="true"/>
    <PublishingStartDate xmlns="http://schemas.microsoft.com/sharepoint/v3" xsi:nil="true"/>
    <MeetingDate xmlns="69c30713-af12-44e2-9e41-c108ae8adae4" xsi:nil="true"/>
    <TaxCatchAll xmlns="287f6557-18c0-4370-ae54-94b6b987281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B9C5573-E682-40F3-9318-05DCC3ECF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c30713-af12-44e2-9e41-c108ae8adae4"/>
    <ds:schemaRef ds:uri="287f6557-18c0-4370-ae54-94b6b98728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B22F04-156F-4B92-AF58-CE5B256206A2}">
  <ds:schemaRefs>
    <ds:schemaRef ds:uri="http://schemas.openxmlformats.org/package/2006/metadata/core-properties"/>
    <ds:schemaRef ds:uri="http://www.w3.org/XML/1998/namespace"/>
    <ds:schemaRef ds:uri="http://purl.org/dc/elements/1.1/"/>
    <ds:schemaRef ds:uri="http://schemas.microsoft.com/office/2006/documentManagement/types"/>
    <ds:schemaRef ds:uri="http://schemas.microsoft.com/office/infopath/2007/PartnerControls"/>
    <ds:schemaRef ds:uri="http://purl.org/dc/dcmitype/"/>
    <ds:schemaRef ds:uri="http://purl.org/dc/terms/"/>
    <ds:schemaRef ds:uri="http://schemas.microsoft.com/office/2006/metadata/properties"/>
    <ds:schemaRef ds:uri="287f6557-18c0-4370-ae54-94b6b987281a"/>
    <ds:schemaRef ds:uri="69c30713-af12-44e2-9e41-c108ae8adae4"/>
    <ds:schemaRef ds:uri="http://schemas.microsoft.com/sharepoint/v3"/>
  </ds:schemaRefs>
</ds:datastoreItem>
</file>

<file path=customXml/itemProps3.xml><?xml version="1.0" encoding="utf-8"?>
<ds:datastoreItem xmlns:ds="http://schemas.openxmlformats.org/officeDocument/2006/customXml" ds:itemID="{B1137B61-CC2F-4646-8A24-5E04F2173D2B}">
  <ds:schemaRefs>
    <ds:schemaRef ds:uri="http://schemas.microsoft.com/sharepoint/v3/contenttype/forms"/>
  </ds:schemaRefs>
</ds:datastoreItem>
</file>

<file path=docMetadata/LabelInfo.xml><?xml version="1.0" encoding="utf-8"?>
<clbl:labelList xmlns:clbl="http://schemas.microsoft.com/office/2020/mipLabelMetadata">
  <clbl:label id="{b4c9f32e-da17-4ded-9c95-ce9da38f25d9}" enabled="0" method="" siteId="{b4c9f32e-da17-4ded-9c95-ce9da38f25d9}" removed="1"/>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otalTime>0</TotalTime>
  <Words>4225</Words>
  <Application>Microsoft Office PowerPoint</Application>
  <PresentationFormat>Widescreen</PresentationFormat>
  <Paragraphs>645</Paragraphs>
  <Slides>46</Slides>
  <Notes>14</Notes>
  <HiddenSlides>4</HiddenSlides>
  <MMClips>0</MMClips>
  <ScaleCrop>false</ScaleCrop>
  <HeadingPairs>
    <vt:vector size="4" baseType="variant">
      <vt:variant>
        <vt:lpstr>Theme</vt:lpstr>
      </vt:variant>
      <vt:variant>
        <vt:i4>13</vt:i4>
      </vt:variant>
      <vt:variant>
        <vt:lpstr>Slide Titles</vt:lpstr>
      </vt:variant>
      <vt:variant>
        <vt:i4>46</vt:i4>
      </vt:variant>
    </vt:vector>
  </HeadingPairs>
  <TitlesOfParts>
    <vt:vector size="59" baseType="lpstr">
      <vt:lpstr>2_Office Theme</vt:lpstr>
      <vt:lpstr>2_White Template</vt:lpstr>
      <vt:lpstr>Power Platform Template</vt:lpstr>
      <vt:lpstr>1_White Template</vt:lpstr>
      <vt:lpstr>1_Light</vt:lpstr>
      <vt:lpstr>Dark 16x9</vt:lpstr>
      <vt:lpstr>1_LIGHT GRAY TEMPLATE</vt:lpstr>
      <vt:lpstr>Microsoft Envision 16:9 Template Light</vt:lpstr>
      <vt:lpstr>1_Office Theme</vt:lpstr>
      <vt:lpstr>Microsoft 365 Template</vt:lpstr>
      <vt:lpstr>Enablement and Operations light template</vt:lpstr>
      <vt:lpstr>1_Enablement and Operations light template</vt:lpstr>
      <vt:lpstr>3_Enablement and Operations light template</vt:lpstr>
      <vt:lpstr>PowerPoint Presentation</vt:lpstr>
      <vt:lpstr>Digital Event Code of Conduct</vt:lpstr>
      <vt:lpstr>All General Sessions are recorded and posted on-demand on the Microsoft Community Learning YouTube channel if you do not want to be recorded, please leave the call or stay on mute.   Speaker video and audio will be shown in the recordings. Attendee questions audio will be also be shared.   We do not allow outside AI notetakers in this meeting.</vt:lpstr>
      <vt:lpstr>Mission and Tagline</vt:lpstr>
      <vt:lpstr>Agenda</vt:lpstr>
      <vt:lpstr>PowerPoint Presentation</vt:lpstr>
      <vt:lpstr>PowerPoint Presentation</vt:lpstr>
      <vt:lpstr>PowerPoint Presentation</vt:lpstr>
      <vt:lpstr>PowerPoint Presentation</vt:lpstr>
      <vt:lpstr>Microsoft Student Ambassadors</vt:lpstr>
      <vt:lpstr>How do students register</vt:lpstr>
      <vt:lpstr>What do students get</vt:lpstr>
      <vt:lpstr>What’s new in the program</vt:lpstr>
      <vt:lpstr>Who are Student Ambassadors</vt:lpstr>
      <vt:lpstr>Engaging with us</vt:lpstr>
      <vt:lpstr>Resources and opportunities to participate</vt:lpstr>
      <vt:lpstr>Communications Workstream Update</vt:lpstr>
      <vt:lpstr>Sponsors &amp; Sponsorship  - Subcommittee Update</vt:lpstr>
      <vt:lpstr>Tech &amp; Tools Sub Committee</vt:lpstr>
      <vt:lpstr>PowerPoint Presentation</vt:lpstr>
      <vt:lpstr>Community Days Road Map</vt:lpstr>
      <vt:lpstr>New Team Members</vt:lpstr>
      <vt:lpstr>Communitydays.org Feature Update</vt:lpstr>
      <vt:lpstr>Community Days Analytics  - 90 Days</vt:lpstr>
      <vt:lpstr>Community Days Analytics</vt:lpstr>
      <vt:lpstr>PowerPoint Presentation</vt:lpstr>
      <vt:lpstr>Training Workstream Update</vt:lpstr>
      <vt:lpstr>PowerPoint Presentation</vt:lpstr>
      <vt:lpstr>Join the MGCI mailing list</vt:lpstr>
      <vt:lpstr>What can I expect when I join the MGCI Community Hub on the Microsoft Tech Community?</vt:lpstr>
      <vt:lpstr>PowerPoint Presentation</vt:lpstr>
      <vt:lpstr>PowerPoint Presentation</vt:lpstr>
      <vt:lpstr>🎤 Women Speakers | Microsoft Ecosystem 💜 Curated Women in Tech speaker directory 🌍 Resource for community leaders &amp; event organizers 🚀 Speak Microsoft tech → create a profile &amp; get listed ✨ Amplify voices. Build inclusive events. Grow the community.  Microsoft Solutions Women in Tech speaker directory on Sessionize </vt:lpstr>
      <vt:lpstr>Roles and Opportunities</vt:lpstr>
      <vt:lpstr>PowerPoint Presentation</vt:lpstr>
      <vt:lpstr>MGCI Subcommittees</vt:lpstr>
      <vt:lpstr>Stay Connected!   Engage with the best community in tech… There’s something for everyone! </vt:lpstr>
      <vt:lpstr>PowerPoint Presentation</vt:lpstr>
      <vt:lpstr>MGCI Meeting Rhythm of Business</vt:lpstr>
      <vt:lpstr>MGCI ROB DATES</vt:lpstr>
      <vt:lpstr>Resources and Short Links</vt:lpstr>
      <vt:lpstr>Resources and Short Links</vt:lpstr>
      <vt:lpstr>Resources and Short Links</vt:lpstr>
      <vt:lpstr>Credly Badges</vt:lpstr>
      <vt:lpstr>PowerPoint Presentation</vt:lpstr>
      <vt:lpstr>Share Your Community Story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Erica Stowell (RedCloud Consulting Inc)</dc:creator>
  <cp:lastModifiedBy>Emily Hove (Chilco Strategies Inc)</cp:lastModifiedBy>
  <cp:revision>328</cp:revision>
  <dcterms:created xsi:type="dcterms:W3CDTF">2023-07-25T17:53:42Z</dcterms:created>
  <dcterms:modified xsi:type="dcterms:W3CDTF">2026-05-12T17:31:41Z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0x01010005F7E1CF81D4474482883740FD559BFA</vt:lpwstr>
  </property>
  <property fmtid="{D5CDD505-2E9C-101B-9397-08002B2CF9AE}" pid="3" name="MediaServiceImageTags">
    <vt:lpwstr/>
  </property>
  <property fmtid="{D5CDD505-2E9C-101B-9397-08002B2CF9AE}" pid="4" name="xd_ProgID">
    <vt:lpwstr/>
  </property>
  <property fmtid="{D5CDD505-2E9C-101B-9397-08002B2CF9AE}" pid="5" name="ComplianceAssetId">
    <vt:lpwstr/>
  </property>
  <property fmtid="{D5CDD505-2E9C-101B-9397-08002B2CF9AE}" pid="6" name="TemplateUrl">
    <vt:lpwstr/>
  </property>
  <property fmtid="{D5CDD505-2E9C-101B-9397-08002B2CF9AE}" pid="7" name="_ExtendedDescription">
    <vt:lpwstr/>
  </property>
  <property fmtid="{D5CDD505-2E9C-101B-9397-08002B2CF9AE}" pid="8" name="TriggerFlowInfo">
    <vt:lpwstr/>
  </property>
  <property fmtid="{D5CDD505-2E9C-101B-9397-08002B2CF9AE}" pid="9" name="xd_Signature">
    <vt:lpwstr/>
  </property>
  <property fmtid="{D5CDD505-2E9C-101B-9397-08002B2CF9AE}" pid="10" name="Order">
    <vt:lpwstr>27300.0000000000</vt:lpwstr>
  </property>
</Properties>
</file>