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5.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7.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9.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0.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11.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88" r:id="rId4"/>
    <p:sldMasterId id="2147484709" r:id="rId5"/>
    <p:sldMasterId id="2147484902" r:id="rId6"/>
    <p:sldMasterId id="2147484856" r:id="rId7"/>
    <p:sldMasterId id="2147484759" r:id="rId8"/>
    <p:sldMasterId id="2147484822" r:id="rId9"/>
    <p:sldMasterId id="2147483702" r:id="rId10"/>
    <p:sldMasterId id="2147483660" r:id="rId11"/>
    <p:sldMasterId id="2147484905" r:id="rId12"/>
    <p:sldMasterId id="2147484951" r:id="rId13"/>
    <p:sldMasterId id="2147484965" r:id="rId14"/>
    <p:sldMasterId id="2147484979" r:id="rId15"/>
  </p:sldMasterIdLst>
  <p:notesMasterIdLst>
    <p:notesMasterId r:id="rId46"/>
  </p:notesMasterIdLst>
  <p:sldIdLst>
    <p:sldId id="260" r:id="rId16"/>
    <p:sldId id="259" r:id="rId17"/>
    <p:sldId id="258" r:id="rId18"/>
    <p:sldId id="2147483359" r:id="rId19"/>
    <p:sldId id="2147483360" r:id="rId20"/>
    <p:sldId id="2147483411" r:id="rId21"/>
    <p:sldId id="2147479551" r:id="rId22"/>
    <p:sldId id="2147483413" r:id="rId23"/>
    <p:sldId id="2147483412" r:id="rId24"/>
    <p:sldId id="2147480137" r:id="rId25"/>
    <p:sldId id="2147480136" r:id="rId26"/>
    <p:sldId id="2147480135" r:id="rId27"/>
    <p:sldId id="2147480133" r:id="rId28"/>
    <p:sldId id="2147480132" r:id="rId29"/>
    <p:sldId id="2147480130" r:id="rId30"/>
    <p:sldId id="2147480129" r:id="rId31"/>
    <p:sldId id="2147480128" r:id="rId32"/>
    <p:sldId id="2147480103" r:id="rId33"/>
    <p:sldId id="2147480104" r:id="rId34"/>
    <p:sldId id="261" r:id="rId35"/>
    <p:sldId id="2147480106" r:id="rId36"/>
    <p:sldId id="273" r:id="rId37"/>
    <p:sldId id="2147480144" r:id="rId38"/>
    <p:sldId id="2147480143" r:id="rId39"/>
    <p:sldId id="2147480139" r:id="rId40"/>
    <p:sldId id="336" r:id="rId41"/>
    <p:sldId id="2147483414" r:id="rId42"/>
    <p:sldId id="2147483415" r:id="rId43"/>
    <p:sldId id="2147480141" r:id="rId44"/>
    <p:sldId id="214748014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9AB87D5-DCE9-4605-8DBB-9767B5BDA604}">
          <p14:sldIdLst>
            <p14:sldId id="260"/>
            <p14:sldId id="259"/>
            <p14:sldId id="258"/>
            <p14:sldId id="2147483359"/>
            <p14:sldId id="2147483360"/>
            <p14:sldId id="2147483411"/>
          </p14:sldIdLst>
        </p14:section>
        <p14:section name="CDO Update" id="{87CB070D-F464-440C-AB1A-8346DE0F39B8}">
          <p14:sldIdLst>
            <p14:sldId id="2147479551"/>
            <p14:sldId id="2147483413"/>
          </p14:sldIdLst>
        </p14:section>
        <p14:section name="Guest Speaker" id="{4623D602-6EBA-481B-860F-0598BF7B881F}">
          <p14:sldIdLst>
            <p14:sldId id="2147483412"/>
            <p14:sldId id="2147480137"/>
            <p14:sldId id="2147480136"/>
            <p14:sldId id="2147480135"/>
            <p14:sldId id="2147480133"/>
            <p14:sldId id="2147480132"/>
            <p14:sldId id="2147480130"/>
            <p14:sldId id="2147480129"/>
            <p14:sldId id="2147480128"/>
          </p14:sldIdLst>
        </p14:section>
        <p14:section name="Upcoming Events" id="{B26AF5B4-A049-4FF4-8830-B5FC1A8A1FA5}">
          <p14:sldIdLst>
            <p14:sldId id="2147480103"/>
            <p14:sldId id="2147480104"/>
            <p14:sldId id="261"/>
            <p14:sldId id="2147480106"/>
            <p14:sldId id="273"/>
            <p14:sldId id="2147480144"/>
            <p14:sldId id="2147480143"/>
            <p14:sldId id="2147480139"/>
            <p14:sldId id="336"/>
          </p14:sldIdLst>
        </p14:section>
        <p14:section name="MGCI Announcements" id="{7275AA73-CBC9-466C-8AF4-01ADAF48A60F}">
          <p14:sldIdLst>
            <p14:sldId id="2147483414"/>
            <p14:sldId id="2147483415"/>
            <p14:sldId id="2147480141"/>
            <p14:sldId id="214748014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AFAB1D-CB91-3B67-BDAD-416AF3289A32}" name="Tiffany Lee" initials="TL" userId="S::tiffany.lee@msftcommunity.com::2f085014-14f7-4c93-95ee-48bce0698914" providerId="AD"/>
  <p188:author id="{A1C6214E-9205-F80D-4FB8-EF7A3CD042EF}" name="Heather Newman" initials="HN" userId="S::heather.newman@msftcommunity.com::7f6a0c67-470c-404b-901d-efae19d6ffa5" providerId="AD"/>
  <p188:author id="{0FB78EA1-2E88-30CD-C1B6-E07F7C7B0BE1}" name="Tom Daly" initials="TD" userId="S::tom.daly@msftcommunity.com::ba888ad2-2092-4f1c-9110-cb57566804b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CC555B-D832-7E5C-EAF1-88464FFE2819}" v="14" dt="2025-01-13T14:14:51.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notesMaster" Target="notesMasters/notesMaster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Stowell" userId="S::erica.stowell@msftcommunity.com::840c1d27-ae4e-4916-9ccd-74524e1aebc1" providerId="AD" clId="Web-{530119E0-E035-9BAF-AB8D-4FD2D36571B7}"/>
    <pc:docChg chg="delSld modSld delSection modSection">
      <pc:chgData name="Erica Stowell" userId="S::erica.stowell@msftcommunity.com::840c1d27-ae4e-4916-9ccd-74524e1aebc1" providerId="AD" clId="Web-{530119E0-E035-9BAF-AB8D-4FD2D36571B7}" dt="2024-02-05T21:24:10.856" v="23"/>
      <pc:docMkLst>
        <pc:docMk/>
      </pc:docMkLst>
      <pc:sldChg chg="modSp">
        <pc:chgData name="Erica Stowell" userId="S::erica.stowell@msftcommunity.com::840c1d27-ae4e-4916-9ccd-74524e1aebc1" providerId="AD" clId="Web-{530119E0-E035-9BAF-AB8D-4FD2D36571B7}" dt="2024-02-05T21:23:42.621" v="19" actId="20577"/>
        <pc:sldMkLst>
          <pc:docMk/>
          <pc:sldMk cId="4116866332" sldId="257"/>
        </pc:sldMkLst>
        <pc:spChg chg="mod">
          <ac:chgData name="Erica Stowell" userId="S::erica.stowell@msftcommunity.com::840c1d27-ae4e-4916-9ccd-74524e1aebc1" providerId="AD" clId="Web-{530119E0-E035-9BAF-AB8D-4FD2D36571B7}" dt="2024-02-05T21:23:42.621" v="19" actId="20577"/>
          <ac:spMkLst>
            <pc:docMk/>
            <pc:sldMk cId="4116866332" sldId="257"/>
            <ac:spMk id="2" creationId="{9CE51486-3033-57ED-7526-8F1D3BD3A0E4}"/>
          </ac:spMkLst>
        </pc:spChg>
      </pc:sldChg>
      <pc:sldChg chg="modSp">
        <pc:chgData name="Erica Stowell" userId="S::erica.stowell@msftcommunity.com::840c1d27-ae4e-4916-9ccd-74524e1aebc1" providerId="AD" clId="Web-{530119E0-E035-9BAF-AB8D-4FD2D36571B7}" dt="2024-02-05T21:20:11.788" v="2" actId="20577"/>
        <pc:sldMkLst>
          <pc:docMk/>
          <pc:sldMk cId="2865573592" sldId="258"/>
        </pc:sldMkLst>
        <pc:spChg chg="mod">
          <ac:chgData name="Erica Stowell" userId="S::erica.stowell@msftcommunity.com::840c1d27-ae4e-4916-9ccd-74524e1aebc1" providerId="AD" clId="Web-{530119E0-E035-9BAF-AB8D-4FD2D36571B7}" dt="2024-02-05T21:20:11.788" v="2" actId="20577"/>
          <ac:spMkLst>
            <pc:docMk/>
            <pc:sldMk cId="2865573592" sldId="258"/>
            <ac:spMk id="4" creationId="{C92F00AA-CA86-AD4C-8F6C-E492BF085A71}"/>
          </ac:spMkLst>
        </pc:spChg>
      </pc:sldChg>
      <pc:sldChg chg="modSp">
        <pc:chgData name="Erica Stowell" userId="S::erica.stowell@msftcommunity.com::840c1d27-ae4e-4916-9ccd-74524e1aebc1" providerId="AD" clId="Web-{530119E0-E035-9BAF-AB8D-4FD2D36571B7}" dt="2024-02-05T21:20:01.959" v="0" actId="20577"/>
        <pc:sldMkLst>
          <pc:docMk/>
          <pc:sldMk cId="3386514592" sldId="260"/>
        </pc:sldMkLst>
        <pc:spChg chg="mod">
          <ac:chgData name="Erica Stowell" userId="S::erica.stowell@msftcommunity.com::840c1d27-ae4e-4916-9ccd-74524e1aebc1" providerId="AD" clId="Web-{530119E0-E035-9BAF-AB8D-4FD2D36571B7}" dt="2024-02-05T21:20:01.959" v="0" actId="20577"/>
          <ac:spMkLst>
            <pc:docMk/>
            <pc:sldMk cId="3386514592" sldId="260"/>
            <ac:spMk id="4" creationId="{DDB09282-12DE-5673-8128-11B0FC7036F4}"/>
          </ac:spMkLst>
        </pc:spChg>
      </pc:sldChg>
      <pc:sldChg chg="addSp modSp">
        <pc:chgData name="Erica Stowell" userId="S::erica.stowell@msftcommunity.com::840c1d27-ae4e-4916-9ccd-74524e1aebc1" providerId="AD" clId="Web-{530119E0-E035-9BAF-AB8D-4FD2D36571B7}" dt="2024-02-05T21:24:10.856" v="23"/>
        <pc:sldMkLst>
          <pc:docMk/>
          <pc:sldMk cId="721603378" sldId="274"/>
        </pc:sldMkLst>
        <pc:spChg chg="add mod">
          <ac:chgData name="Erica Stowell" userId="S::erica.stowell@msftcommunity.com::840c1d27-ae4e-4916-9ccd-74524e1aebc1" providerId="AD" clId="Web-{530119E0-E035-9BAF-AB8D-4FD2D36571B7}" dt="2024-02-05T21:24:10.856" v="23"/>
          <ac:spMkLst>
            <pc:docMk/>
            <pc:sldMk cId="721603378" sldId="274"/>
            <ac:spMk id="3" creationId="{33F430FF-2B73-7BDF-C756-46676997BD5D}"/>
          </ac:spMkLst>
        </pc:spChg>
      </pc:sldChg>
      <pc:sldChg chg="del">
        <pc:chgData name="Erica Stowell" userId="S::erica.stowell@msftcommunity.com::840c1d27-ae4e-4916-9ccd-74524e1aebc1" providerId="AD" clId="Web-{530119E0-E035-9BAF-AB8D-4FD2D36571B7}" dt="2024-02-05T21:20:28.522" v="5"/>
        <pc:sldMkLst>
          <pc:docMk/>
          <pc:sldMk cId="2940818977" sldId="2147480118"/>
        </pc:sldMkLst>
      </pc:sldChg>
      <pc:sldChg chg="del">
        <pc:chgData name="Erica Stowell" userId="S::erica.stowell@msftcommunity.com::840c1d27-ae4e-4916-9ccd-74524e1aebc1" providerId="AD" clId="Web-{530119E0-E035-9BAF-AB8D-4FD2D36571B7}" dt="2024-02-05T21:20:30.663" v="6"/>
        <pc:sldMkLst>
          <pc:docMk/>
          <pc:sldMk cId="3568828029" sldId="2147480119"/>
        </pc:sldMkLst>
      </pc:sldChg>
      <pc:sldChg chg="del">
        <pc:chgData name="Erica Stowell" userId="S::erica.stowell@msftcommunity.com::840c1d27-ae4e-4916-9ccd-74524e1aebc1" providerId="AD" clId="Web-{530119E0-E035-9BAF-AB8D-4FD2D36571B7}" dt="2024-02-05T21:23:56.762" v="21"/>
        <pc:sldMkLst>
          <pc:docMk/>
          <pc:sldMk cId="3962138007" sldId="2147480122"/>
        </pc:sldMkLst>
      </pc:sldChg>
      <pc:sldChg chg="del">
        <pc:chgData name="Erica Stowell" userId="S::erica.stowell@msftcommunity.com::840c1d27-ae4e-4916-9ccd-74524e1aebc1" providerId="AD" clId="Web-{530119E0-E035-9BAF-AB8D-4FD2D36571B7}" dt="2024-02-05T21:23:55.699" v="20"/>
        <pc:sldMkLst>
          <pc:docMk/>
          <pc:sldMk cId="602264751" sldId="2147480123"/>
        </pc:sldMkLst>
      </pc:sldChg>
      <pc:sldChg chg="del">
        <pc:chgData name="Erica Stowell" userId="S::erica.stowell@msftcommunity.com::840c1d27-ae4e-4916-9ccd-74524e1aebc1" providerId="AD" clId="Web-{530119E0-E035-9BAF-AB8D-4FD2D36571B7}" dt="2024-02-05T21:20:26.007" v="4"/>
        <pc:sldMkLst>
          <pc:docMk/>
          <pc:sldMk cId="2305255055" sldId="2147480126"/>
        </pc:sldMkLst>
      </pc:sldChg>
    </pc:docChg>
  </pc:docChgLst>
  <pc:docChgLst>
    <pc:chgData name="Tiffany Lee" userId="S::tiffany.lee@msftcommunity.com::2f085014-14f7-4c93-95ee-48bce0698914" providerId="AD" clId="Web-{4236DF8B-46B2-E5BB-E27E-2C502A981C4E}"/>
    <pc:docChg chg="addSld delSld modSld sldOrd delSection modSection">
      <pc:chgData name="Tiffany Lee" userId="S::tiffany.lee@msftcommunity.com::2f085014-14f7-4c93-95ee-48bce0698914" providerId="AD" clId="Web-{4236DF8B-46B2-E5BB-E27E-2C502A981C4E}" dt="2023-10-17T06:23:46.163" v="564" actId="20577"/>
      <pc:docMkLst>
        <pc:docMk/>
      </pc:docMkLst>
      <pc:sldChg chg="modSp">
        <pc:chgData name="Tiffany Lee" userId="S::tiffany.lee@msftcommunity.com::2f085014-14f7-4c93-95ee-48bce0698914" providerId="AD" clId="Web-{4236DF8B-46B2-E5BB-E27E-2C502A981C4E}" dt="2023-10-16T23:14:23.209" v="205" actId="20577"/>
        <pc:sldMkLst>
          <pc:docMk/>
          <pc:sldMk cId="4116866332" sldId="257"/>
        </pc:sldMkLst>
        <pc:spChg chg="mod">
          <ac:chgData name="Tiffany Lee" userId="S::tiffany.lee@msftcommunity.com::2f085014-14f7-4c93-95ee-48bce0698914" providerId="AD" clId="Web-{4236DF8B-46B2-E5BB-E27E-2C502A981C4E}" dt="2023-10-16T23:14:23.209" v="205" actId="20577"/>
          <ac:spMkLst>
            <pc:docMk/>
            <pc:sldMk cId="4116866332" sldId="257"/>
            <ac:spMk id="2" creationId="{8B487DE0-7908-4AE9-BFF2-24F6D7B86BA9}"/>
          </ac:spMkLst>
        </pc:spChg>
      </pc:sldChg>
      <pc:sldChg chg="modSp">
        <pc:chgData name="Tiffany Lee" userId="S::tiffany.lee@msftcommunity.com::2f085014-14f7-4c93-95ee-48bce0698914" providerId="AD" clId="Web-{4236DF8B-46B2-E5BB-E27E-2C502A981C4E}" dt="2023-10-17T06:23:12.318" v="558" actId="20577"/>
        <pc:sldMkLst>
          <pc:docMk/>
          <pc:sldMk cId="2865573592" sldId="258"/>
        </pc:sldMkLst>
        <pc:spChg chg="mod">
          <ac:chgData name="Tiffany Lee" userId="S::tiffany.lee@msftcommunity.com::2f085014-14f7-4c93-95ee-48bce0698914" providerId="AD" clId="Web-{4236DF8B-46B2-E5BB-E27E-2C502A981C4E}" dt="2023-10-17T06:23:12.318" v="558" actId="20577"/>
          <ac:spMkLst>
            <pc:docMk/>
            <pc:sldMk cId="2865573592" sldId="258"/>
            <ac:spMk id="4" creationId="{C92F00AA-CA86-AD4C-8F6C-E492BF085A71}"/>
          </ac:spMkLst>
        </pc:spChg>
      </pc:sldChg>
      <pc:sldChg chg="del">
        <pc:chgData name="Tiffany Lee" userId="S::tiffany.lee@msftcommunity.com::2f085014-14f7-4c93-95ee-48bce0698914" providerId="AD" clId="Web-{4236DF8B-46B2-E5BB-E27E-2C502A981C4E}" dt="2023-10-16T23:14:39.006" v="206"/>
        <pc:sldMkLst>
          <pc:docMk/>
          <pc:sldMk cId="3679973080" sldId="264"/>
        </pc:sldMkLst>
      </pc:sldChg>
      <pc:sldChg chg="modSp">
        <pc:chgData name="Tiffany Lee" userId="S::tiffany.lee@msftcommunity.com::2f085014-14f7-4c93-95ee-48bce0698914" providerId="AD" clId="Web-{4236DF8B-46B2-E5BB-E27E-2C502A981C4E}" dt="2023-10-16T23:21:04.957" v="368" actId="20577"/>
        <pc:sldMkLst>
          <pc:docMk/>
          <pc:sldMk cId="1885598088" sldId="265"/>
        </pc:sldMkLst>
        <pc:spChg chg="mod">
          <ac:chgData name="Tiffany Lee" userId="S::tiffany.lee@msftcommunity.com::2f085014-14f7-4c93-95ee-48bce0698914" providerId="AD" clId="Web-{4236DF8B-46B2-E5BB-E27E-2C502A981C4E}" dt="2023-10-16T23:21:04.957" v="368" actId="20577"/>
          <ac:spMkLst>
            <pc:docMk/>
            <pc:sldMk cId="1885598088" sldId="265"/>
            <ac:spMk id="8" creationId="{193A4C49-58BC-4551-866A-7E97E1E1E5DC}"/>
          </ac:spMkLst>
        </pc:spChg>
      </pc:sldChg>
      <pc:sldChg chg="del">
        <pc:chgData name="Tiffany Lee" userId="S::tiffany.lee@msftcommunity.com::2f085014-14f7-4c93-95ee-48bce0698914" providerId="AD" clId="Web-{4236DF8B-46B2-E5BB-E27E-2C502A981C4E}" dt="2023-10-17T06:23:19.802" v="559"/>
        <pc:sldMkLst>
          <pc:docMk/>
          <pc:sldMk cId="1315930300" sldId="2147480108"/>
        </pc:sldMkLst>
      </pc:sldChg>
      <pc:sldChg chg="del">
        <pc:chgData name="Tiffany Lee" userId="S::tiffany.lee@msftcommunity.com::2f085014-14f7-4c93-95ee-48bce0698914" providerId="AD" clId="Web-{4236DF8B-46B2-E5BB-E27E-2C502A981C4E}" dt="2023-10-16T22:29:30.344" v="1"/>
        <pc:sldMkLst>
          <pc:docMk/>
          <pc:sldMk cId="2406501004" sldId="2147480109"/>
        </pc:sldMkLst>
      </pc:sldChg>
      <pc:sldChg chg="add ord">
        <pc:chgData name="Tiffany Lee" userId="S::tiffany.lee@msftcommunity.com::2f085014-14f7-4c93-95ee-48bce0698914" providerId="AD" clId="Web-{4236DF8B-46B2-E5BB-E27E-2C502A981C4E}" dt="2023-10-16T22:29:34.750" v="2"/>
        <pc:sldMkLst>
          <pc:docMk/>
          <pc:sldMk cId="3572318779" sldId="2147480114"/>
        </pc:sldMkLst>
      </pc:sldChg>
      <pc:sldChg chg="new del">
        <pc:chgData name="Tiffany Lee" userId="S::tiffany.lee@msftcommunity.com::2f085014-14f7-4c93-95ee-48bce0698914" providerId="AD" clId="Web-{4236DF8B-46B2-E5BB-E27E-2C502A981C4E}" dt="2023-10-16T23:15:36.321" v="208"/>
        <pc:sldMkLst>
          <pc:docMk/>
          <pc:sldMk cId="1406140752" sldId="2147480115"/>
        </pc:sldMkLst>
      </pc:sldChg>
      <pc:sldChg chg="addSp delSp modSp add replId">
        <pc:chgData name="Tiffany Lee" userId="S::tiffany.lee@msftcommunity.com::2f085014-14f7-4c93-95ee-48bce0698914" providerId="AD" clId="Web-{4236DF8B-46B2-E5BB-E27E-2C502A981C4E}" dt="2023-10-17T06:23:46.163" v="564" actId="20577"/>
        <pc:sldMkLst>
          <pc:docMk/>
          <pc:sldMk cId="1762232850" sldId="2147480115"/>
        </pc:sldMkLst>
        <pc:spChg chg="mod">
          <ac:chgData name="Tiffany Lee" userId="S::tiffany.lee@msftcommunity.com::2f085014-14f7-4c93-95ee-48bce0698914" providerId="AD" clId="Web-{4236DF8B-46B2-E5BB-E27E-2C502A981C4E}" dt="2023-10-17T06:23:46.163" v="564" actId="20577"/>
          <ac:spMkLst>
            <pc:docMk/>
            <pc:sldMk cId="1762232850" sldId="2147480115"/>
            <ac:spMk id="2" creationId="{8B487DE0-7908-4AE9-BFF2-24F6D7B86BA9}"/>
          </ac:spMkLst>
        </pc:spChg>
        <pc:spChg chg="mod">
          <ac:chgData name="Tiffany Lee" userId="S::tiffany.lee@msftcommunity.com::2f085014-14f7-4c93-95ee-48bce0698914" providerId="AD" clId="Web-{4236DF8B-46B2-E5BB-E27E-2C502A981C4E}" dt="2023-10-16T23:21:22.099" v="369" actId="20577"/>
          <ac:spMkLst>
            <pc:docMk/>
            <pc:sldMk cId="1762232850" sldId="2147480115"/>
            <ac:spMk id="4" creationId="{6DDD9564-F30B-D343-8052-157620E262DD}"/>
          </ac:spMkLst>
        </pc:spChg>
        <pc:picChg chg="add del">
          <ac:chgData name="Tiffany Lee" userId="S::tiffany.lee@msftcommunity.com::2f085014-14f7-4c93-95ee-48bce0698914" providerId="AD" clId="Web-{4236DF8B-46B2-E5BB-E27E-2C502A981C4E}" dt="2023-10-16T23:24:08.123" v="457"/>
          <ac:picMkLst>
            <pc:docMk/>
            <pc:sldMk cId="1762232850" sldId="2147480115"/>
            <ac:picMk id="3" creationId="{5FD32F5B-F90B-1F96-37B1-E7B756F41FB8}"/>
          </ac:picMkLst>
        </pc:picChg>
        <pc:picChg chg="add mod">
          <ac:chgData name="Tiffany Lee" userId="S::tiffany.lee@msftcommunity.com::2f085014-14f7-4c93-95ee-48bce0698914" providerId="AD" clId="Web-{4236DF8B-46B2-E5BB-E27E-2C502A981C4E}" dt="2023-10-16T23:25:07.841" v="461" actId="1076"/>
          <ac:picMkLst>
            <pc:docMk/>
            <pc:sldMk cId="1762232850" sldId="2147480115"/>
            <ac:picMk id="5" creationId="{6C2398B2-2E00-266F-05B5-69374F7CEDF3}"/>
          </ac:picMkLst>
        </pc:picChg>
      </pc:sldChg>
    </pc:docChg>
  </pc:docChgLst>
  <pc:docChgLst>
    <pc:chgData name="Erica Stowell" userId="S::erica.stowell@msftcommunity.com::840c1d27-ae4e-4916-9ccd-74524e1aebc1" providerId="AD" clId="Web-{82E29E73-9425-41D7-A30B-913494EA5445}"/>
    <pc:docChg chg="addSld delSld addMainMaster modSection">
      <pc:chgData name="Erica Stowell" userId="S::erica.stowell@msftcommunity.com::840c1d27-ae4e-4916-9ccd-74524e1aebc1" providerId="AD" clId="Web-{82E29E73-9425-41D7-A30B-913494EA5445}" dt="2023-10-16T17:41:46.294" v="10"/>
      <pc:docMkLst>
        <pc:docMk/>
      </pc:docMkLst>
      <pc:sldChg chg="del">
        <pc:chgData name="Erica Stowell" userId="S::erica.stowell@msftcommunity.com::840c1d27-ae4e-4916-9ccd-74524e1aebc1" providerId="AD" clId="Web-{82E29E73-9425-41D7-A30B-913494EA5445}" dt="2023-10-16T17:40:45.105" v="3"/>
        <pc:sldMkLst>
          <pc:docMk/>
          <pc:sldMk cId="3962138007" sldId="261"/>
        </pc:sldMkLst>
      </pc:sldChg>
      <pc:sldChg chg="del">
        <pc:chgData name="Erica Stowell" userId="S::erica.stowell@msftcommunity.com::840c1d27-ae4e-4916-9ccd-74524e1aebc1" providerId="AD" clId="Web-{82E29E73-9425-41D7-A30B-913494EA5445}" dt="2023-10-16T17:40:36.683" v="0"/>
        <pc:sldMkLst>
          <pc:docMk/>
          <pc:sldMk cId="602264751" sldId="2147480103"/>
        </pc:sldMkLst>
      </pc:sldChg>
      <pc:sldChg chg="del">
        <pc:chgData name="Erica Stowell" userId="S::erica.stowell@msftcommunity.com::840c1d27-ae4e-4916-9ccd-74524e1aebc1" providerId="AD" clId="Web-{82E29E73-9425-41D7-A30B-913494EA5445}" dt="2023-10-16T17:40:41.808" v="1"/>
        <pc:sldMkLst>
          <pc:docMk/>
          <pc:sldMk cId="1714477306" sldId="2147480104"/>
        </pc:sldMkLst>
      </pc:sldChg>
      <pc:sldChg chg="del">
        <pc:chgData name="Erica Stowell" userId="S::erica.stowell@msftcommunity.com::840c1d27-ae4e-4916-9ccd-74524e1aebc1" providerId="AD" clId="Web-{82E29E73-9425-41D7-A30B-913494EA5445}" dt="2023-10-16T17:40:42.683" v="2"/>
        <pc:sldMkLst>
          <pc:docMk/>
          <pc:sldMk cId="3953235574" sldId="2147480105"/>
        </pc:sldMkLst>
      </pc:sldChg>
      <pc:sldChg chg="del">
        <pc:chgData name="Erica Stowell" userId="S::erica.stowell@msftcommunity.com::840c1d27-ae4e-4916-9ccd-74524e1aebc1" providerId="AD" clId="Web-{82E29E73-9425-41D7-A30B-913494EA5445}" dt="2023-10-16T17:40:46.168" v="4"/>
        <pc:sldMkLst>
          <pc:docMk/>
          <pc:sldMk cId="4081103997" sldId="2147480106"/>
        </pc:sldMkLst>
      </pc:sldChg>
      <pc:sldChg chg="add">
        <pc:chgData name="Erica Stowell" userId="S::erica.stowell@msftcommunity.com::840c1d27-ae4e-4916-9ccd-74524e1aebc1" providerId="AD" clId="Web-{82E29E73-9425-41D7-A30B-913494EA5445}" dt="2023-10-16T17:40:57.137" v="5"/>
        <pc:sldMkLst>
          <pc:docMk/>
          <pc:sldMk cId="3943331884" sldId="2147480110"/>
        </pc:sldMkLst>
      </pc:sldChg>
      <pc:sldChg chg="add">
        <pc:chgData name="Erica Stowell" userId="S::erica.stowell@msftcommunity.com::840c1d27-ae4e-4916-9ccd-74524e1aebc1" providerId="AD" clId="Web-{82E29E73-9425-41D7-A30B-913494EA5445}" dt="2023-10-16T17:40:57.293" v="6"/>
        <pc:sldMkLst>
          <pc:docMk/>
          <pc:sldMk cId="265386990" sldId="2147480111"/>
        </pc:sldMkLst>
      </pc:sldChg>
      <pc:sldChg chg="add">
        <pc:chgData name="Erica Stowell" userId="S::erica.stowell@msftcommunity.com::840c1d27-ae4e-4916-9ccd-74524e1aebc1" providerId="AD" clId="Web-{82E29E73-9425-41D7-A30B-913494EA5445}" dt="2023-10-16T17:40:57.418" v="7"/>
        <pc:sldMkLst>
          <pc:docMk/>
          <pc:sldMk cId="1058761732" sldId="2147480112"/>
        </pc:sldMkLst>
      </pc:sldChg>
      <pc:sldChg chg="add del">
        <pc:chgData name="Erica Stowell" userId="S::erica.stowell@msftcommunity.com::840c1d27-ae4e-4916-9ccd-74524e1aebc1" providerId="AD" clId="Web-{82E29E73-9425-41D7-A30B-913494EA5445}" dt="2023-10-16T17:41:38.685" v="9"/>
        <pc:sldMkLst>
          <pc:docMk/>
          <pc:sldMk cId="1056477753" sldId="2147480113"/>
        </pc:sldMkLst>
      </pc:sldChg>
      <pc:sldChg chg="add">
        <pc:chgData name="Erica Stowell" userId="S::erica.stowell@msftcommunity.com::840c1d27-ae4e-4916-9ccd-74524e1aebc1" providerId="AD" clId="Web-{82E29E73-9425-41D7-A30B-913494EA5445}" dt="2023-10-16T17:41:46.294" v="10"/>
        <pc:sldMkLst>
          <pc:docMk/>
          <pc:sldMk cId="2652698136" sldId="2147480113"/>
        </pc:sldMkLst>
      </pc:sldChg>
      <pc:sldMasterChg chg="add addSldLayout">
        <pc:chgData name="Erica Stowell" userId="S::erica.stowell@msftcommunity.com::840c1d27-ae4e-4916-9ccd-74524e1aebc1" providerId="AD" clId="Web-{82E29E73-9425-41D7-A30B-913494EA5445}" dt="2023-10-16T17:40:57.137" v="5"/>
        <pc:sldMasterMkLst>
          <pc:docMk/>
          <pc:sldMasterMk cId="1516076206" sldId="2147484747"/>
        </pc:sldMasterMkLst>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3178727630" sldId="2147484748"/>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3490993860" sldId="2147484749"/>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2927591437" sldId="2147484750"/>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974154303" sldId="2147484751"/>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3958286124" sldId="2147484752"/>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970168784" sldId="2147484753"/>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2161673353" sldId="2147484754"/>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1526859745" sldId="2147484755"/>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4004908541" sldId="2147484756"/>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636413560" sldId="2147484757"/>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1769306173" sldId="2147484758"/>
          </pc:sldLayoutMkLst>
        </pc:sldLayoutChg>
      </pc:sldMasterChg>
    </pc:docChg>
  </pc:docChgLst>
  <pc:docChgLst>
    <pc:chgData name="Isidora Katanic" userId="S::k_isidora_hotmail.com#ext#@msftcommunity.onmicrosoft.com::ebdd2bdd-4fcf-4bb2-a73d-02e229e6f54a" providerId="AD" clId="Web-{418A10AB-FDE3-4878-851A-F7306B2CDBD0}"/>
    <pc:docChg chg="addSld delSld modSld modSection">
      <pc:chgData name="Isidora Katanic" userId="S::k_isidora_hotmail.com#ext#@msftcommunity.onmicrosoft.com::ebdd2bdd-4fcf-4bb2-a73d-02e229e6f54a" providerId="AD" clId="Web-{418A10AB-FDE3-4878-851A-F7306B2CDBD0}" dt="2024-02-15T16:26:08.635" v="6"/>
      <pc:docMkLst>
        <pc:docMk/>
      </pc:docMkLst>
      <pc:sldChg chg="addSp delSp modSp new mod setBg">
        <pc:chgData name="Isidora Katanic" userId="S::k_isidora_hotmail.com#ext#@msftcommunity.onmicrosoft.com::ebdd2bdd-4fcf-4bb2-a73d-02e229e6f54a" providerId="AD" clId="Web-{418A10AB-FDE3-4878-851A-F7306B2CDBD0}" dt="2024-02-15T16:26:08.635" v="6"/>
        <pc:sldMkLst>
          <pc:docMk/>
          <pc:sldMk cId="581553605" sldId="2147480127"/>
        </pc:sldMkLst>
        <pc:spChg chg="del">
          <ac:chgData name="Isidora Katanic" userId="S::k_isidora_hotmail.com#ext#@msftcommunity.onmicrosoft.com::ebdd2bdd-4fcf-4bb2-a73d-02e229e6f54a" providerId="AD" clId="Web-{418A10AB-FDE3-4878-851A-F7306B2CDBD0}" dt="2024-02-15T16:26:08.635" v="6"/>
          <ac:spMkLst>
            <pc:docMk/>
            <pc:sldMk cId="581553605" sldId="2147480127"/>
            <ac:spMk id="2" creationId="{13CAD8EC-7068-A504-86EF-1491F03EE4FB}"/>
          </ac:spMkLst>
        </pc:spChg>
        <pc:spChg chg="del">
          <ac:chgData name="Isidora Katanic" userId="S::k_isidora_hotmail.com#ext#@msftcommunity.onmicrosoft.com::ebdd2bdd-4fcf-4bb2-a73d-02e229e6f54a" providerId="AD" clId="Web-{418A10AB-FDE3-4878-851A-F7306B2CDBD0}" dt="2024-02-15T16:25:59.807" v="5"/>
          <ac:spMkLst>
            <pc:docMk/>
            <pc:sldMk cId="581553605" sldId="2147480127"/>
            <ac:spMk id="3" creationId="{E6614980-5CD3-D51F-6200-EEF840BD2DE8}"/>
          </ac:spMkLst>
        </pc:spChg>
        <pc:spChg chg="add">
          <ac:chgData name="Isidora Katanic" userId="S::k_isidora_hotmail.com#ext#@msftcommunity.onmicrosoft.com::ebdd2bdd-4fcf-4bb2-a73d-02e229e6f54a" providerId="AD" clId="Web-{418A10AB-FDE3-4878-851A-F7306B2CDBD0}" dt="2024-02-15T16:26:08.635" v="6"/>
          <ac:spMkLst>
            <pc:docMk/>
            <pc:sldMk cId="581553605" sldId="2147480127"/>
            <ac:spMk id="9" creationId="{42A4FC2C-047E-45A5-965D-8E1E3BF09BC6}"/>
          </ac:spMkLst>
        </pc:spChg>
        <pc:picChg chg="add mod ord">
          <ac:chgData name="Isidora Katanic" userId="S::k_isidora_hotmail.com#ext#@msftcommunity.onmicrosoft.com::ebdd2bdd-4fcf-4bb2-a73d-02e229e6f54a" providerId="AD" clId="Web-{418A10AB-FDE3-4878-851A-F7306B2CDBD0}" dt="2024-02-15T16:26:08.635" v="6"/>
          <ac:picMkLst>
            <pc:docMk/>
            <pc:sldMk cId="581553605" sldId="2147480127"/>
            <ac:picMk id="4" creationId="{E90339DA-DF82-7700-45E6-41950035633E}"/>
          </ac:picMkLst>
        </pc:picChg>
      </pc:sldChg>
      <pc:sldChg chg="addSp delSp modSp new del mod setBg">
        <pc:chgData name="Isidora Katanic" userId="S::k_isidora_hotmail.com#ext#@msftcommunity.onmicrosoft.com::ebdd2bdd-4fcf-4bb2-a73d-02e229e6f54a" providerId="AD" clId="Web-{418A10AB-FDE3-4878-851A-F7306B2CDBD0}" dt="2024-02-15T16:06:52.455" v="3"/>
        <pc:sldMkLst>
          <pc:docMk/>
          <pc:sldMk cId="2969148904" sldId="2147480127"/>
        </pc:sldMkLst>
        <pc:spChg chg="del">
          <ac:chgData name="Isidora Katanic" userId="S::k_isidora_hotmail.com#ext#@msftcommunity.onmicrosoft.com::ebdd2bdd-4fcf-4bb2-a73d-02e229e6f54a" providerId="AD" clId="Web-{418A10AB-FDE3-4878-851A-F7306B2CDBD0}" dt="2024-02-15T16:06:47.204" v="2"/>
          <ac:spMkLst>
            <pc:docMk/>
            <pc:sldMk cId="2969148904" sldId="2147480127"/>
            <ac:spMk id="2" creationId="{8E41EE6C-E723-E530-5A2F-EB4B13FC2E9B}"/>
          </ac:spMkLst>
        </pc:spChg>
        <pc:spChg chg="del">
          <ac:chgData name="Isidora Katanic" userId="S::k_isidora_hotmail.com#ext#@msftcommunity.onmicrosoft.com::ebdd2bdd-4fcf-4bb2-a73d-02e229e6f54a" providerId="AD" clId="Web-{418A10AB-FDE3-4878-851A-F7306B2CDBD0}" dt="2024-02-15T16:06:41.563" v="1"/>
          <ac:spMkLst>
            <pc:docMk/>
            <pc:sldMk cId="2969148904" sldId="2147480127"/>
            <ac:spMk id="3" creationId="{97928712-D314-F0DF-2658-74C9A1F5D53D}"/>
          </ac:spMkLst>
        </pc:spChg>
        <pc:spChg chg="add">
          <ac:chgData name="Isidora Katanic" userId="S::k_isidora_hotmail.com#ext#@msftcommunity.onmicrosoft.com::ebdd2bdd-4fcf-4bb2-a73d-02e229e6f54a" providerId="AD" clId="Web-{418A10AB-FDE3-4878-851A-F7306B2CDBD0}" dt="2024-02-15T16:06:47.204" v="2"/>
          <ac:spMkLst>
            <pc:docMk/>
            <pc:sldMk cId="2969148904" sldId="2147480127"/>
            <ac:spMk id="9" creationId="{42A4FC2C-047E-45A5-965D-8E1E3BF09BC6}"/>
          </ac:spMkLst>
        </pc:spChg>
        <pc:picChg chg="add mod ord">
          <ac:chgData name="Isidora Katanic" userId="S::k_isidora_hotmail.com#ext#@msftcommunity.onmicrosoft.com::ebdd2bdd-4fcf-4bb2-a73d-02e229e6f54a" providerId="AD" clId="Web-{418A10AB-FDE3-4878-851A-F7306B2CDBD0}" dt="2024-02-15T16:06:47.204" v="2"/>
          <ac:picMkLst>
            <pc:docMk/>
            <pc:sldMk cId="2969148904" sldId="2147480127"/>
            <ac:picMk id="4" creationId="{CC5DBD07-E48E-08DD-3A8A-E510720826BF}"/>
          </ac:picMkLst>
        </pc:picChg>
      </pc:sldChg>
    </pc:docChg>
  </pc:docChgLst>
  <pc:docChgLst>
    <pc:chgData name="Tiffany Lee" userId="S::tiffany.lee@msftcommunity.com::2f085014-14f7-4c93-95ee-48bce0698914" providerId="AD" clId="Web-{2AA9D391-0D05-483D-863B-2D208AAFD6B4}"/>
    <pc:docChg chg="modSld">
      <pc:chgData name="Tiffany Lee" userId="S::tiffany.lee@msftcommunity.com::2f085014-14f7-4c93-95ee-48bce0698914" providerId="AD" clId="Web-{2AA9D391-0D05-483D-863B-2D208AAFD6B4}" dt="2023-09-19T15:04:01.530" v="2" actId="20577"/>
      <pc:docMkLst>
        <pc:docMk/>
      </pc:docMkLst>
      <pc:sldChg chg="modSp">
        <pc:chgData name="Tiffany Lee" userId="S::tiffany.lee@msftcommunity.com::2f085014-14f7-4c93-95ee-48bce0698914" providerId="AD" clId="Web-{2AA9D391-0D05-483D-863B-2D208AAFD6B4}" dt="2023-09-19T15:04:01.530" v="2" actId="20577"/>
        <pc:sldMkLst>
          <pc:docMk/>
          <pc:sldMk cId="2744445894" sldId="272"/>
        </pc:sldMkLst>
        <pc:spChg chg="mod">
          <ac:chgData name="Tiffany Lee" userId="S::tiffany.lee@msftcommunity.com::2f085014-14f7-4c93-95ee-48bce0698914" providerId="AD" clId="Web-{2AA9D391-0D05-483D-863B-2D208AAFD6B4}" dt="2023-09-19T15:04:01.530" v="2" actId="20577"/>
          <ac:spMkLst>
            <pc:docMk/>
            <pc:sldMk cId="2744445894" sldId="272"/>
            <ac:spMk id="5" creationId="{99994C2D-C671-4FD6-E9CB-1C67568FFD0B}"/>
          </ac:spMkLst>
        </pc:spChg>
      </pc:sldChg>
    </pc:docChg>
  </pc:docChgLst>
  <pc:docChgLst>
    <pc:chgData name="Tom Daly" userId="S::tom.daly@msftcommunity.com::ba888ad2-2092-4f1c-9110-cb57566804b0" providerId="AD" clId="Web-{4BE161A3-6A7E-849F-D49F-AB2D1F078582}"/>
    <pc:docChg chg="mod modSld">
      <pc:chgData name="Tom Daly" userId="S::tom.daly@msftcommunity.com::ba888ad2-2092-4f1c-9110-cb57566804b0" providerId="AD" clId="Web-{4BE161A3-6A7E-849F-D49F-AB2D1F078582}" dt="2023-11-16T06:20:47.578" v="128"/>
      <pc:docMkLst>
        <pc:docMk/>
      </pc:docMkLst>
      <pc:sldChg chg="modSp modCm">
        <pc:chgData name="Tom Daly" userId="S::tom.daly@msftcommunity.com::ba888ad2-2092-4f1c-9110-cb57566804b0" providerId="AD" clId="Web-{4BE161A3-6A7E-849F-D49F-AB2D1F078582}" dt="2023-11-16T06:20:47.578" v="128"/>
        <pc:sldMkLst>
          <pc:docMk/>
          <pc:sldMk cId="4116866332" sldId="257"/>
        </pc:sldMkLst>
        <pc:spChg chg="mod">
          <ac:chgData name="Tom Daly" userId="S::tom.daly@msftcommunity.com::ba888ad2-2092-4f1c-9110-cb57566804b0" providerId="AD" clId="Web-{4BE161A3-6A7E-849F-D49F-AB2D1F078582}" dt="2023-11-16T06:20:14.921" v="110" actId="20577"/>
          <ac:spMkLst>
            <pc:docMk/>
            <pc:sldMk cId="4116866332" sldId="257"/>
            <ac:spMk id="2" creationId="{8B487DE0-7908-4AE9-BFF2-24F6D7B86BA9}"/>
          </ac:spMkLst>
        </pc:spChg>
        <pc:spChg chg="mod">
          <ac:chgData name="Tom Daly" userId="S::tom.daly@msftcommunity.com::ba888ad2-2092-4f1c-9110-cb57566804b0" providerId="AD" clId="Web-{4BE161A3-6A7E-849F-D49F-AB2D1F078582}" dt="2023-11-16T06:20:40.609" v="126" actId="20577"/>
          <ac:spMkLst>
            <pc:docMk/>
            <pc:sldMk cId="4116866332" sldId="257"/>
            <ac:spMk id="4" creationId="{6DDD9564-F30B-D343-8052-157620E262DD}"/>
          </ac:spMkLst>
        </pc:spChg>
        <pc:extLst>
          <p:ext xmlns:p="http://schemas.openxmlformats.org/presentationml/2006/main" uri="{D6D511B9-2390-475A-947B-AFAB55BFBCF1}">
            <pc226:cmChg xmlns:pc226="http://schemas.microsoft.com/office/powerpoint/2022/06/main/command" chg="">
              <pc226:chgData name="Tom Daly" userId="S::tom.daly@msftcommunity.com::ba888ad2-2092-4f1c-9110-cb57566804b0" providerId="AD" clId="Web-{4BE161A3-6A7E-849F-D49F-AB2D1F078582}" dt="2023-11-16T06:20:47.578" v="128"/>
              <pc2:cmMkLst xmlns:pc2="http://schemas.microsoft.com/office/powerpoint/2019/9/main/command">
                <pc:docMk/>
                <pc:sldMk cId="4116866332" sldId="257"/>
                <pc2:cmMk id="{41F8662F-F190-4AC6-9B2F-9F59A48786DB}"/>
              </pc2:cmMkLst>
              <pc226:cmRplyChg chg="add">
                <pc226:chgData name="Tom Daly" userId="S::tom.daly@msftcommunity.com::ba888ad2-2092-4f1c-9110-cb57566804b0" providerId="AD" clId="Web-{4BE161A3-6A7E-849F-D49F-AB2D1F078582}" dt="2023-11-16T06:20:47.578" v="128"/>
                <pc2:cmRplyMkLst xmlns:pc2="http://schemas.microsoft.com/office/powerpoint/2019/9/main/command">
                  <pc:docMk/>
                  <pc:sldMk cId="4116866332" sldId="257"/>
                  <pc2:cmMk id="{41F8662F-F190-4AC6-9B2F-9F59A48786DB}"/>
                  <pc2:cmRplyMk id="{863E67A5-99FD-4C92-B491-83D5B4A7C01B}"/>
                </pc2:cmRplyMkLst>
              </pc226:cmRplyChg>
            </pc226:cmChg>
          </p:ext>
        </pc:extLst>
      </pc:sldChg>
    </pc:docChg>
  </pc:docChgLst>
  <pc:docChgLst>
    <pc:chgData name="Tiffany Lee" userId="S::tiffany.lee@msftcommunity.com::2f085014-14f7-4c93-95ee-48bce0698914" providerId="AD" clId="Web-{9690C83D-6069-8CAC-B4A1-788319F21F13}"/>
    <pc:docChg chg="addSld modSld addSection modSection">
      <pc:chgData name="Tiffany Lee" userId="S::tiffany.lee@msftcommunity.com::2f085014-14f7-4c93-95ee-48bce0698914" providerId="AD" clId="Web-{9690C83D-6069-8CAC-B4A1-788319F21F13}" dt="2024-01-09T20:28:59.179" v="16"/>
      <pc:docMkLst>
        <pc:docMk/>
      </pc:docMkLst>
      <pc:sldChg chg="delSp modSp add">
        <pc:chgData name="Tiffany Lee" userId="S::tiffany.lee@msftcommunity.com::2f085014-14f7-4c93-95ee-48bce0698914" providerId="AD" clId="Web-{9690C83D-6069-8CAC-B4A1-788319F21F13}" dt="2024-01-09T20:28:32.834" v="12" actId="20577"/>
        <pc:sldMkLst>
          <pc:docMk/>
          <pc:sldMk cId="1135550672" sldId="2147480117"/>
        </pc:sldMkLst>
        <pc:spChg chg="del mod">
          <ac:chgData name="Tiffany Lee" userId="S::tiffany.lee@msftcommunity.com::2f085014-14f7-4c93-95ee-48bce0698914" providerId="AD" clId="Web-{9690C83D-6069-8CAC-B4A1-788319F21F13}" dt="2024-01-09T20:28:22.286" v="7"/>
          <ac:spMkLst>
            <pc:docMk/>
            <pc:sldMk cId="1135550672" sldId="2147480117"/>
            <ac:spMk id="2" creationId="{8B487DE0-7908-4AE9-BFF2-24F6D7B86BA9}"/>
          </ac:spMkLst>
        </pc:spChg>
        <pc:spChg chg="mod">
          <ac:chgData name="Tiffany Lee" userId="S::tiffany.lee@msftcommunity.com::2f085014-14f7-4c93-95ee-48bce0698914" providerId="AD" clId="Web-{9690C83D-6069-8CAC-B4A1-788319F21F13}" dt="2024-01-09T20:28:32.834" v="12" actId="20577"/>
          <ac:spMkLst>
            <pc:docMk/>
            <pc:sldMk cId="1135550672" sldId="2147480117"/>
            <ac:spMk id="4" creationId="{6DDD9564-F30B-D343-8052-157620E262DD}"/>
          </ac:spMkLst>
        </pc:spChg>
        <pc:picChg chg="del">
          <ac:chgData name="Tiffany Lee" userId="S::tiffany.lee@msftcommunity.com::2f085014-14f7-4c93-95ee-48bce0698914" providerId="AD" clId="Web-{9690C83D-6069-8CAC-B4A1-788319F21F13}" dt="2024-01-09T20:28:26.755" v="10"/>
          <ac:picMkLst>
            <pc:docMk/>
            <pc:sldMk cId="1135550672" sldId="2147480117"/>
            <ac:picMk id="3" creationId="{2CBE46A0-1CDD-3426-9A6F-AE6C894FE023}"/>
          </ac:picMkLst>
        </pc:picChg>
        <pc:picChg chg="del">
          <ac:chgData name="Tiffany Lee" userId="S::tiffany.lee@msftcommunity.com::2f085014-14f7-4c93-95ee-48bce0698914" providerId="AD" clId="Web-{9690C83D-6069-8CAC-B4A1-788319F21F13}" dt="2024-01-09T20:28:24.380" v="8"/>
          <ac:picMkLst>
            <pc:docMk/>
            <pc:sldMk cId="1135550672" sldId="2147480117"/>
            <ac:picMk id="5" creationId="{525B67D7-F21C-2A77-EE36-BD58BE393095}"/>
          </ac:picMkLst>
        </pc:picChg>
        <pc:picChg chg="del">
          <ac:chgData name="Tiffany Lee" userId="S::tiffany.lee@msftcommunity.com::2f085014-14f7-4c93-95ee-48bce0698914" providerId="AD" clId="Web-{9690C83D-6069-8CAC-B4A1-788319F21F13}" dt="2024-01-09T20:28:25.599" v="9"/>
          <ac:picMkLst>
            <pc:docMk/>
            <pc:sldMk cId="1135550672" sldId="2147480117"/>
            <ac:picMk id="6" creationId="{8FE6891A-E88E-01C6-84D3-8F5BC820FA39}"/>
          </ac:picMkLst>
        </pc:picChg>
      </pc:sldChg>
      <pc:sldMasterChg chg="addSldLayout">
        <pc:chgData name="Tiffany Lee" userId="S::tiffany.lee@msftcommunity.com::2f085014-14f7-4c93-95ee-48bce0698914" providerId="AD" clId="Web-{9690C83D-6069-8CAC-B4A1-788319F21F13}" dt="2024-01-09T20:27:47.128" v="0"/>
        <pc:sldMasterMkLst>
          <pc:docMk/>
          <pc:sldMasterMk cId="330809234" sldId="2147483674"/>
        </pc:sldMasterMkLst>
        <pc:sldLayoutChg chg="add">
          <pc:chgData name="Tiffany Lee" userId="S::tiffany.lee@msftcommunity.com::2f085014-14f7-4c93-95ee-48bce0698914" providerId="AD" clId="Web-{9690C83D-6069-8CAC-B4A1-788319F21F13}" dt="2024-01-09T20:27:47.128" v="0"/>
          <pc:sldLayoutMkLst>
            <pc:docMk/>
            <pc:sldMasterMk cId="330809234" sldId="2147483674"/>
            <pc:sldLayoutMk cId="844975211" sldId="2147483696"/>
          </pc:sldLayoutMkLst>
        </pc:sldLayoutChg>
      </pc:sldMasterChg>
    </pc:docChg>
  </pc:docChgLst>
  <pc:docChgLst>
    <pc:chgData name="BLANCA AURORA RAMIREZ VALLES" userId="S::butterflyandragonfly_nube.unadmexico.mx#ext#@msftcommunity.onmicrosoft.com::4ba9fae9-d2c9-471b-9e77-c5680ac3e736" providerId="AD" clId="Web-{5B8E4877-F120-DC0D-A716-D558E514193F}"/>
    <pc:docChg chg="modSld">
      <pc:chgData name="BLANCA AURORA RAMIREZ VALLES" userId="S::butterflyandragonfly_nube.unadmexico.mx#ext#@msftcommunity.onmicrosoft.com::4ba9fae9-d2c9-471b-9e77-c5680ac3e736" providerId="AD" clId="Web-{5B8E4877-F120-DC0D-A716-D558E514193F}" dt="2024-04-17T21:51:50.251" v="0" actId="20577"/>
      <pc:docMkLst>
        <pc:docMk/>
      </pc:docMkLst>
      <pc:sldChg chg="modSp">
        <pc:chgData name="BLANCA AURORA RAMIREZ VALLES" userId="S::butterflyandragonfly_nube.unadmexico.mx#ext#@msftcommunity.onmicrosoft.com::4ba9fae9-d2c9-471b-9e77-c5680ac3e736" providerId="AD" clId="Web-{5B8E4877-F120-DC0D-A716-D558E514193F}" dt="2024-04-17T21:51:50.251" v="0" actId="20577"/>
        <pc:sldMkLst>
          <pc:docMk/>
          <pc:sldMk cId="3752022728" sldId="2147483414"/>
        </pc:sldMkLst>
        <pc:spChg chg="mod">
          <ac:chgData name="BLANCA AURORA RAMIREZ VALLES" userId="S::butterflyandragonfly_nube.unadmexico.mx#ext#@msftcommunity.onmicrosoft.com::4ba9fae9-d2c9-471b-9e77-c5680ac3e736" providerId="AD" clId="Web-{5B8E4877-F120-DC0D-A716-D558E514193F}" dt="2024-04-17T21:51:50.251" v="0" actId="20577"/>
          <ac:spMkLst>
            <pc:docMk/>
            <pc:sldMk cId="3752022728" sldId="2147483414"/>
            <ac:spMk id="3" creationId="{445539BF-62E8-C729-5352-9951EBBC3204}"/>
          </ac:spMkLst>
        </pc:spChg>
      </pc:sldChg>
    </pc:docChg>
  </pc:docChgLst>
  <pc:docChgLst>
    <pc:chgData name="Erica Stowell" userId="840c1d27-ae4e-4916-9ccd-74524e1aebc1" providerId="ADAL" clId="{4DDFCFD3-AF18-4017-B920-AE11137B312D}"/>
    <pc:docChg chg="modSld sldOrd">
      <pc:chgData name="Erica Stowell" userId="840c1d27-ae4e-4916-9ccd-74524e1aebc1" providerId="ADAL" clId="{4DDFCFD3-AF18-4017-B920-AE11137B312D}" dt="2023-11-02T16:29:16.355" v="1"/>
      <pc:docMkLst>
        <pc:docMk/>
      </pc:docMkLst>
      <pc:sldChg chg="ord">
        <pc:chgData name="Erica Stowell" userId="840c1d27-ae4e-4916-9ccd-74524e1aebc1" providerId="ADAL" clId="{4DDFCFD3-AF18-4017-B920-AE11137B312D}" dt="2023-11-02T16:29:16.355" v="1"/>
        <pc:sldMkLst>
          <pc:docMk/>
          <pc:sldMk cId="3943331884" sldId="2147480110"/>
        </pc:sldMkLst>
      </pc:sldChg>
    </pc:docChg>
  </pc:docChgLst>
  <pc:docChgLst>
    <pc:chgData name="Erica Stowell" userId="S::erica.stowell@msftcommunity.com::840c1d27-ae4e-4916-9ccd-74524e1aebc1" providerId="AD" clId="Web-{6E6478EF-8FF4-5CD8-9651-285EED187391}"/>
    <pc:docChg chg="modSld">
      <pc:chgData name="Erica Stowell" userId="S::erica.stowell@msftcommunity.com::840c1d27-ae4e-4916-9ccd-74524e1aebc1" providerId="AD" clId="Web-{6E6478EF-8FF4-5CD8-9651-285EED187391}" dt="2024-04-17T00:05:25.467" v="56" actId="20577"/>
      <pc:docMkLst>
        <pc:docMk/>
      </pc:docMkLst>
      <pc:sldChg chg="modSp">
        <pc:chgData name="Erica Stowell" userId="S::erica.stowell@msftcommunity.com::840c1d27-ae4e-4916-9ccd-74524e1aebc1" providerId="AD" clId="Web-{6E6478EF-8FF4-5CD8-9651-285EED187391}" dt="2024-04-17T00:05:25.467" v="56" actId="20577"/>
        <pc:sldMkLst>
          <pc:docMk/>
          <pc:sldMk cId="3752022728" sldId="2147483414"/>
        </pc:sldMkLst>
        <pc:spChg chg="mod">
          <ac:chgData name="Erica Stowell" userId="S::erica.stowell@msftcommunity.com::840c1d27-ae4e-4916-9ccd-74524e1aebc1" providerId="AD" clId="Web-{6E6478EF-8FF4-5CD8-9651-285EED187391}" dt="2024-04-17T00:05:25.467" v="56" actId="20577"/>
          <ac:spMkLst>
            <pc:docMk/>
            <pc:sldMk cId="3752022728" sldId="2147483414"/>
            <ac:spMk id="5" creationId="{99994C2D-C671-4FD6-E9CB-1C67568FFD0B}"/>
          </ac:spMkLst>
        </pc:spChg>
      </pc:sldChg>
    </pc:docChg>
  </pc:docChgLst>
  <pc:docChgLst>
    <pc:chgData name="Erica Stowell" userId="S::erica.stowell@msftcommunity.com::840c1d27-ae4e-4916-9ccd-74524e1aebc1" providerId="AD" clId="Web-{DC47B6EE-31FA-7A3D-B123-12B9F98F4CBB}"/>
    <pc:docChg chg="addSld delSld modSld sldOrd modSection">
      <pc:chgData name="Erica Stowell" userId="S::erica.stowell@msftcommunity.com::840c1d27-ae4e-4916-9ccd-74524e1aebc1" providerId="AD" clId="Web-{DC47B6EE-31FA-7A3D-B123-12B9F98F4CBB}" dt="2023-11-20T17:00:20.416" v="135" actId="20577"/>
      <pc:docMkLst>
        <pc:docMk/>
      </pc:docMkLst>
      <pc:sldChg chg="modSp">
        <pc:chgData name="Erica Stowell" userId="S::erica.stowell@msftcommunity.com::840c1d27-ae4e-4916-9ccd-74524e1aebc1" providerId="AD" clId="Web-{DC47B6EE-31FA-7A3D-B123-12B9F98F4CBB}" dt="2023-11-20T17:00:20.416" v="135" actId="20577"/>
        <pc:sldMkLst>
          <pc:docMk/>
          <pc:sldMk cId="1885598088" sldId="265"/>
        </pc:sldMkLst>
        <pc:spChg chg="mod">
          <ac:chgData name="Erica Stowell" userId="S::erica.stowell@msftcommunity.com::840c1d27-ae4e-4916-9ccd-74524e1aebc1" providerId="AD" clId="Web-{DC47B6EE-31FA-7A3D-B123-12B9F98F4CBB}" dt="2023-11-20T17:00:20.416" v="135" actId="20577"/>
          <ac:spMkLst>
            <pc:docMk/>
            <pc:sldMk cId="1885598088" sldId="265"/>
            <ac:spMk id="8" creationId="{193A4C49-58BC-4551-866A-7E97E1E1E5DC}"/>
          </ac:spMkLst>
        </pc:spChg>
      </pc:sldChg>
      <pc:sldChg chg="modSp ord">
        <pc:chgData name="Erica Stowell" userId="S::erica.stowell@msftcommunity.com::840c1d27-ae4e-4916-9ccd-74524e1aebc1" providerId="AD" clId="Web-{DC47B6EE-31FA-7A3D-B123-12B9F98F4CBB}" dt="2023-11-20T16:53:32.963" v="40" actId="20577"/>
        <pc:sldMkLst>
          <pc:docMk/>
          <pc:sldMk cId="4293218368" sldId="271"/>
        </pc:sldMkLst>
        <pc:spChg chg="mod">
          <ac:chgData name="Erica Stowell" userId="S::erica.stowell@msftcommunity.com::840c1d27-ae4e-4916-9ccd-74524e1aebc1" providerId="AD" clId="Web-{DC47B6EE-31FA-7A3D-B123-12B9F98F4CBB}" dt="2023-11-20T16:53:32.963" v="40" actId="20577"/>
          <ac:spMkLst>
            <pc:docMk/>
            <pc:sldMk cId="4293218368" sldId="271"/>
            <ac:spMk id="5" creationId="{99994C2D-C671-4FD6-E9CB-1C67568FFD0B}"/>
          </ac:spMkLst>
        </pc:spChg>
      </pc:sldChg>
      <pc:sldChg chg="modSp ord">
        <pc:chgData name="Erica Stowell" userId="S::erica.stowell@msftcommunity.com::840c1d27-ae4e-4916-9ccd-74524e1aebc1" providerId="AD" clId="Web-{DC47B6EE-31FA-7A3D-B123-12B9F98F4CBB}" dt="2023-11-20T16:52:49.289" v="28" actId="20577"/>
        <pc:sldMkLst>
          <pc:docMk/>
          <pc:sldMk cId="2744445894" sldId="272"/>
        </pc:sldMkLst>
        <pc:spChg chg="mod">
          <ac:chgData name="Erica Stowell" userId="S::erica.stowell@msftcommunity.com::840c1d27-ae4e-4916-9ccd-74524e1aebc1" providerId="AD" clId="Web-{DC47B6EE-31FA-7A3D-B123-12B9F98F4CBB}" dt="2023-11-20T16:52:49.289" v="28" actId="20577"/>
          <ac:spMkLst>
            <pc:docMk/>
            <pc:sldMk cId="2744445894" sldId="272"/>
            <ac:spMk id="5" creationId="{99994C2D-C671-4FD6-E9CB-1C67568FFD0B}"/>
          </ac:spMkLst>
        </pc:spChg>
      </pc:sldChg>
      <pc:sldChg chg="del">
        <pc:chgData name="Erica Stowell" userId="S::erica.stowell@msftcommunity.com::840c1d27-ae4e-4916-9ccd-74524e1aebc1" providerId="AD" clId="Web-{DC47B6EE-31FA-7A3D-B123-12B9F98F4CBB}" dt="2023-11-20T16:49:05.140" v="0"/>
        <pc:sldMkLst>
          <pc:docMk/>
          <pc:sldMk cId="60779129" sldId="273"/>
        </pc:sldMkLst>
      </pc:sldChg>
      <pc:sldChg chg="addSp delSp modSp new mod setBg">
        <pc:chgData name="Erica Stowell" userId="S::erica.stowell@msftcommunity.com::840c1d27-ae4e-4916-9ccd-74524e1aebc1" providerId="AD" clId="Web-{DC47B6EE-31FA-7A3D-B123-12B9F98F4CBB}" dt="2023-11-20T16:59:14.944" v="127"/>
        <pc:sldMkLst>
          <pc:docMk/>
          <pc:sldMk cId="3238683792" sldId="2147480118"/>
        </pc:sldMkLst>
        <pc:spChg chg="del">
          <ac:chgData name="Erica Stowell" userId="S::erica.stowell@msftcommunity.com::840c1d27-ae4e-4916-9ccd-74524e1aebc1" providerId="AD" clId="Web-{DC47B6EE-31FA-7A3D-B123-12B9F98F4CBB}" dt="2023-11-20T16:54:51.013" v="43"/>
          <ac:spMkLst>
            <pc:docMk/>
            <pc:sldMk cId="3238683792" sldId="2147480118"/>
            <ac:spMk id="2" creationId="{BE357926-12C5-CAE7-C020-478154055FA1}"/>
          </ac:spMkLst>
        </pc:spChg>
        <pc:spChg chg="del">
          <ac:chgData name="Erica Stowell" userId="S::erica.stowell@msftcommunity.com::840c1d27-ae4e-4916-9ccd-74524e1aebc1" providerId="AD" clId="Web-{DC47B6EE-31FA-7A3D-B123-12B9F98F4CBB}" dt="2023-11-20T16:54:47.966" v="42"/>
          <ac:spMkLst>
            <pc:docMk/>
            <pc:sldMk cId="3238683792" sldId="2147480118"/>
            <ac:spMk id="3" creationId="{A627F3F3-B409-B9F8-3C45-FEF7B1821D3A}"/>
          </ac:spMkLst>
        </pc:spChg>
        <pc:spChg chg="add del mod">
          <ac:chgData name="Erica Stowell" userId="S::erica.stowell@msftcommunity.com::840c1d27-ae4e-4916-9ccd-74524e1aebc1" providerId="AD" clId="Web-{DC47B6EE-31FA-7A3D-B123-12B9F98F4CBB}" dt="2023-11-20T16:55:48.077" v="49"/>
          <ac:spMkLst>
            <pc:docMk/>
            <pc:sldMk cId="3238683792" sldId="2147480118"/>
            <ac:spMk id="6" creationId="{CDFFFB23-C026-75C4-4EEE-D65A43DF36EC}"/>
          </ac:spMkLst>
        </pc:spChg>
        <pc:spChg chg="add del mod">
          <ac:chgData name="Erica Stowell" userId="S::erica.stowell@msftcommunity.com::840c1d27-ae4e-4916-9ccd-74524e1aebc1" providerId="AD" clId="Web-{DC47B6EE-31FA-7A3D-B123-12B9F98F4CBB}" dt="2023-11-20T16:56:23.438" v="51"/>
          <ac:spMkLst>
            <pc:docMk/>
            <pc:sldMk cId="3238683792" sldId="2147480118"/>
            <ac:spMk id="9" creationId="{A44FEB87-E206-B40D-F39D-3A18A46F0B35}"/>
          </ac:spMkLst>
        </pc:spChg>
        <pc:spChg chg="add del mod">
          <ac:chgData name="Erica Stowell" userId="S::erica.stowell@msftcommunity.com::840c1d27-ae4e-4916-9ccd-74524e1aebc1" providerId="AD" clId="Web-{DC47B6EE-31FA-7A3D-B123-12B9F98F4CBB}" dt="2023-11-20T16:57:05.893" v="53"/>
          <ac:spMkLst>
            <pc:docMk/>
            <pc:sldMk cId="3238683792" sldId="2147480118"/>
            <ac:spMk id="12" creationId="{A95B7F5F-0B8A-EADE-D7FC-B1B95BD6FCD4}"/>
          </ac:spMkLst>
        </pc:spChg>
        <pc:spChg chg="add mod">
          <ac:chgData name="Erica Stowell" userId="S::erica.stowell@msftcommunity.com::840c1d27-ae4e-4916-9ccd-74524e1aebc1" providerId="AD" clId="Web-{DC47B6EE-31FA-7A3D-B123-12B9F98F4CBB}" dt="2023-11-20T16:59:14.944" v="127"/>
          <ac:spMkLst>
            <pc:docMk/>
            <pc:sldMk cId="3238683792" sldId="2147480118"/>
            <ac:spMk id="14" creationId="{AEC6CC8F-EA8F-05E5-CB45-BD87CA295D78}"/>
          </ac:spMkLst>
        </pc:spChg>
        <pc:spChg chg="add del">
          <ac:chgData name="Erica Stowell" userId="S::erica.stowell@msftcommunity.com::840c1d27-ae4e-4916-9ccd-74524e1aebc1" providerId="AD" clId="Web-{DC47B6EE-31FA-7A3D-B123-12B9F98F4CBB}" dt="2023-11-20T16:58:59.710" v="117"/>
          <ac:spMkLst>
            <pc:docMk/>
            <pc:sldMk cId="3238683792" sldId="2147480118"/>
            <ac:spMk id="19" creationId="{04812C46-200A-4DEB-A05E-3ED6C68C2387}"/>
          </ac:spMkLst>
        </pc:spChg>
        <pc:spChg chg="add del">
          <ac:chgData name="Erica Stowell" userId="S::erica.stowell@msftcommunity.com::840c1d27-ae4e-4916-9ccd-74524e1aebc1" providerId="AD" clId="Web-{DC47B6EE-31FA-7A3D-B123-12B9F98F4CBB}" dt="2023-11-20T16:58:59.710" v="117"/>
          <ac:spMkLst>
            <pc:docMk/>
            <pc:sldMk cId="3238683792" sldId="2147480118"/>
            <ac:spMk id="21" creationId="{D1EA859B-E555-4109-94F3-6700E046E008}"/>
          </ac:spMkLst>
        </pc:spChg>
        <pc:spChg chg="add del">
          <ac:chgData name="Erica Stowell" userId="S::erica.stowell@msftcommunity.com::840c1d27-ae4e-4916-9ccd-74524e1aebc1" providerId="AD" clId="Web-{DC47B6EE-31FA-7A3D-B123-12B9F98F4CBB}" dt="2023-11-20T16:59:02.741" v="119"/>
          <ac:spMkLst>
            <pc:docMk/>
            <pc:sldMk cId="3238683792" sldId="2147480118"/>
            <ac:spMk id="23" creationId="{F13C74B1-5B17-4795-BED0-7140497B445A}"/>
          </ac:spMkLst>
        </pc:spChg>
        <pc:spChg chg="add del">
          <ac:chgData name="Erica Stowell" userId="S::erica.stowell@msftcommunity.com::840c1d27-ae4e-4916-9ccd-74524e1aebc1" providerId="AD" clId="Web-{DC47B6EE-31FA-7A3D-B123-12B9F98F4CBB}" dt="2023-11-20T16:59:02.741" v="119"/>
          <ac:spMkLst>
            <pc:docMk/>
            <pc:sldMk cId="3238683792" sldId="2147480118"/>
            <ac:spMk id="24" creationId="{D4974D33-8DC5-464E-8C6D-BE58F0669C17}"/>
          </ac:spMkLst>
        </pc:spChg>
        <pc:spChg chg="add del">
          <ac:chgData name="Erica Stowell" userId="S::erica.stowell@msftcommunity.com::840c1d27-ae4e-4916-9ccd-74524e1aebc1" providerId="AD" clId="Web-{DC47B6EE-31FA-7A3D-B123-12B9F98F4CBB}" dt="2023-11-20T16:59:05.554" v="121"/>
          <ac:spMkLst>
            <pc:docMk/>
            <pc:sldMk cId="3238683792" sldId="2147480118"/>
            <ac:spMk id="26" creationId="{3ECBE1F1-D69B-4AFA-ABD5-8E41720EF6DE}"/>
          </ac:spMkLst>
        </pc:spChg>
        <pc:spChg chg="add del">
          <ac:chgData name="Erica Stowell" userId="S::erica.stowell@msftcommunity.com::840c1d27-ae4e-4916-9ccd-74524e1aebc1" providerId="AD" clId="Web-{DC47B6EE-31FA-7A3D-B123-12B9F98F4CBB}" dt="2023-11-20T16:59:05.554" v="121"/>
          <ac:spMkLst>
            <pc:docMk/>
            <pc:sldMk cId="3238683792" sldId="2147480118"/>
            <ac:spMk id="27" creationId="{603A6265-E10C-4B85-9C20-E75FCAF9CC63}"/>
          </ac:spMkLst>
        </pc:spChg>
        <pc:spChg chg="add del">
          <ac:chgData name="Erica Stowell" userId="S::erica.stowell@msftcommunity.com::840c1d27-ae4e-4916-9ccd-74524e1aebc1" providerId="AD" clId="Web-{DC47B6EE-31FA-7A3D-B123-12B9F98F4CBB}" dt="2023-11-20T16:59:07.913" v="123"/>
          <ac:spMkLst>
            <pc:docMk/>
            <pc:sldMk cId="3238683792" sldId="2147480118"/>
            <ac:spMk id="29" creationId="{04812C46-200A-4DEB-A05E-3ED6C68C2387}"/>
          </ac:spMkLst>
        </pc:spChg>
        <pc:spChg chg="add del">
          <ac:chgData name="Erica Stowell" userId="S::erica.stowell@msftcommunity.com::840c1d27-ae4e-4916-9ccd-74524e1aebc1" providerId="AD" clId="Web-{DC47B6EE-31FA-7A3D-B123-12B9F98F4CBB}" dt="2023-11-20T16:59:07.913" v="123"/>
          <ac:spMkLst>
            <pc:docMk/>
            <pc:sldMk cId="3238683792" sldId="2147480118"/>
            <ac:spMk id="30" creationId="{D1EA859B-E555-4109-94F3-6700E046E008}"/>
          </ac:spMkLst>
        </pc:spChg>
        <pc:spChg chg="add del">
          <ac:chgData name="Erica Stowell" userId="S::erica.stowell@msftcommunity.com::840c1d27-ae4e-4916-9ccd-74524e1aebc1" providerId="AD" clId="Web-{DC47B6EE-31FA-7A3D-B123-12B9F98F4CBB}" dt="2023-11-20T16:59:10.882" v="125"/>
          <ac:spMkLst>
            <pc:docMk/>
            <pc:sldMk cId="3238683792" sldId="2147480118"/>
            <ac:spMk id="32" creationId="{AE3A741D-C19B-960A-5803-1C5887147820}"/>
          </ac:spMkLst>
        </pc:spChg>
        <pc:spChg chg="add del">
          <ac:chgData name="Erica Stowell" userId="S::erica.stowell@msftcommunity.com::840c1d27-ae4e-4916-9ccd-74524e1aebc1" providerId="AD" clId="Web-{DC47B6EE-31FA-7A3D-B123-12B9F98F4CBB}" dt="2023-11-20T16:59:10.882" v="125"/>
          <ac:spMkLst>
            <pc:docMk/>
            <pc:sldMk cId="3238683792" sldId="2147480118"/>
            <ac:spMk id="33" creationId="{DC39DE25-0E4E-0AA7-0932-1D78C2372786}"/>
          </ac:spMkLst>
        </pc:spChg>
        <pc:spChg chg="add del">
          <ac:chgData name="Erica Stowell" userId="S::erica.stowell@msftcommunity.com::840c1d27-ae4e-4916-9ccd-74524e1aebc1" providerId="AD" clId="Web-{DC47B6EE-31FA-7A3D-B123-12B9F98F4CBB}" dt="2023-11-20T16:59:10.882" v="125"/>
          <ac:spMkLst>
            <pc:docMk/>
            <pc:sldMk cId="3238683792" sldId="2147480118"/>
            <ac:spMk id="34" creationId="{8D6EA299-0840-6DEA-E670-C49AEBC87E89}"/>
          </ac:spMkLst>
        </pc:spChg>
        <pc:picChg chg="add del mod ord">
          <ac:chgData name="Erica Stowell" userId="S::erica.stowell@msftcommunity.com::840c1d27-ae4e-4916-9ccd-74524e1aebc1" providerId="AD" clId="Web-{DC47B6EE-31FA-7A3D-B123-12B9F98F4CBB}" dt="2023-11-20T16:55:24.092" v="48"/>
          <ac:picMkLst>
            <pc:docMk/>
            <pc:sldMk cId="3238683792" sldId="2147480118"/>
            <ac:picMk id="4" creationId="{CFE1E8E4-B875-1A3F-F21E-B7A8058B3B4D}"/>
          </ac:picMkLst>
        </pc:picChg>
        <pc:picChg chg="add del mod ord">
          <ac:chgData name="Erica Stowell" userId="S::erica.stowell@msftcommunity.com::840c1d27-ae4e-4916-9ccd-74524e1aebc1" providerId="AD" clId="Web-{DC47B6EE-31FA-7A3D-B123-12B9F98F4CBB}" dt="2023-11-20T16:56:08.797" v="50"/>
          <ac:picMkLst>
            <pc:docMk/>
            <pc:sldMk cId="3238683792" sldId="2147480118"/>
            <ac:picMk id="7" creationId="{A6D9D42D-9D34-6ACC-1F63-78CD1269310E}"/>
          </ac:picMkLst>
        </pc:picChg>
        <pc:picChg chg="add del mod ord">
          <ac:chgData name="Erica Stowell" userId="S::erica.stowell@msftcommunity.com::840c1d27-ae4e-4916-9ccd-74524e1aebc1" providerId="AD" clId="Web-{DC47B6EE-31FA-7A3D-B123-12B9F98F4CBB}" dt="2023-11-20T16:56:27.579" v="52"/>
          <ac:picMkLst>
            <pc:docMk/>
            <pc:sldMk cId="3238683792" sldId="2147480118"/>
            <ac:picMk id="10" creationId="{7CC61AE9-F536-A44F-130D-8D9EC37436DD}"/>
          </ac:picMkLst>
        </pc:picChg>
        <pc:picChg chg="add mod ord">
          <ac:chgData name="Erica Stowell" userId="S::erica.stowell@msftcommunity.com::840c1d27-ae4e-4916-9ccd-74524e1aebc1" providerId="AD" clId="Web-{DC47B6EE-31FA-7A3D-B123-12B9F98F4CBB}" dt="2023-11-20T16:59:14.944" v="127"/>
          <ac:picMkLst>
            <pc:docMk/>
            <pc:sldMk cId="3238683792" sldId="2147480118"/>
            <ac:picMk id="13" creationId="{6016A2AC-75AA-5586-9B8D-204089C94EC4}"/>
          </ac:picMkLst>
        </pc:picChg>
        <pc:cxnChg chg="add del">
          <ac:chgData name="Erica Stowell" userId="S::erica.stowell@msftcommunity.com::840c1d27-ae4e-4916-9ccd-74524e1aebc1" providerId="AD" clId="Web-{DC47B6EE-31FA-7A3D-B123-12B9F98F4CBB}" dt="2023-11-20T16:59:14.944" v="127"/>
          <ac:cxnSpMkLst>
            <pc:docMk/>
            <pc:sldMk cId="3238683792" sldId="2147480118"/>
            <ac:cxnSpMk id="36" creationId="{249EDD1B-F94D-B4E6-ACAA-566B9A26FDE3}"/>
          </ac:cxnSpMkLst>
        </pc:cxnChg>
      </pc:sldChg>
    </pc:docChg>
  </pc:docChgLst>
  <pc:docChgLst>
    <pc:chgData name="Erica Stowell" userId="840c1d27-ae4e-4916-9ccd-74524e1aebc1" providerId="ADAL" clId="{B428AFF2-6D90-4A37-9840-634C0C92FE0B}"/>
    <pc:docChg chg="modSld sldOrd">
      <pc:chgData name="Erica Stowell" userId="840c1d27-ae4e-4916-9ccd-74524e1aebc1" providerId="ADAL" clId="{B428AFF2-6D90-4A37-9840-634C0C92FE0B}" dt="2024-03-08T16:44:31.044" v="1"/>
      <pc:docMkLst>
        <pc:docMk/>
      </pc:docMkLst>
      <pc:sldChg chg="ord">
        <pc:chgData name="Erica Stowell" userId="840c1d27-ae4e-4916-9ccd-74524e1aebc1" providerId="ADAL" clId="{B428AFF2-6D90-4A37-9840-634C0C92FE0B}" dt="2024-03-08T16:44:31.044" v="1"/>
        <pc:sldMkLst>
          <pc:docMk/>
          <pc:sldMk cId="2865573592" sldId="258"/>
        </pc:sldMkLst>
      </pc:sldChg>
    </pc:docChg>
  </pc:docChgLst>
  <pc:docChgLst>
    <pc:chgData name="Sharon Weaver" userId="03b30050-bdf3-4d19-bc70-626c0fe90708" providerId="ADAL" clId="{01811609-BD55-40CF-8FAA-C87D3CF16814}"/>
    <pc:docChg chg="custSel addSld delSld modSld modSection">
      <pc:chgData name="Sharon Weaver" userId="03b30050-bdf3-4d19-bc70-626c0fe90708" providerId="ADAL" clId="{01811609-BD55-40CF-8FAA-C87D3CF16814}" dt="2024-02-19T23:24:40.986" v="25" actId="47"/>
      <pc:docMkLst>
        <pc:docMk/>
      </pc:docMkLst>
      <pc:sldChg chg="add setBg">
        <pc:chgData name="Sharon Weaver" userId="03b30050-bdf3-4d19-bc70-626c0fe90708" providerId="ADAL" clId="{01811609-BD55-40CF-8FAA-C87D3CF16814}" dt="2024-02-19T23:24:25.553" v="22"/>
        <pc:sldMkLst>
          <pc:docMk/>
          <pc:sldMk cId="211089199" sldId="257"/>
        </pc:sldMkLst>
      </pc:sldChg>
      <pc:sldChg chg="delSp add setBg delDesignElem">
        <pc:chgData name="Sharon Weaver" userId="03b30050-bdf3-4d19-bc70-626c0fe90708" providerId="ADAL" clId="{01811609-BD55-40CF-8FAA-C87D3CF16814}" dt="2024-02-19T23:24:25.553" v="22"/>
        <pc:sldMkLst>
          <pc:docMk/>
          <pc:sldMk cId="77280023" sldId="262"/>
        </pc:sldMkLst>
        <pc:spChg chg="del">
          <ac:chgData name="Sharon Weaver" userId="03b30050-bdf3-4d19-bc70-626c0fe90708" providerId="ADAL" clId="{01811609-BD55-40CF-8FAA-C87D3CF16814}" dt="2024-02-19T23:24:25.553" v="22"/>
          <ac:spMkLst>
            <pc:docMk/>
            <pc:sldMk cId="77280023" sldId="262"/>
            <ac:spMk id="8" creationId="{AB8C311F-7253-4AED-9701-7FC0708C41C7}"/>
          </ac:spMkLst>
        </pc:spChg>
        <pc:spChg chg="del">
          <ac:chgData name="Sharon Weaver" userId="03b30050-bdf3-4d19-bc70-626c0fe90708" providerId="ADAL" clId="{01811609-BD55-40CF-8FAA-C87D3CF16814}" dt="2024-02-19T23:24:25.553" v="22"/>
          <ac:spMkLst>
            <pc:docMk/>
            <pc:sldMk cId="77280023" sldId="262"/>
            <ac:spMk id="10" creationId="{E2384209-CB15-4CDF-9D31-C44FD9A3F20D}"/>
          </ac:spMkLst>
        </pc:spChg>
        <pc:spChg chg="del">
          <ac:chgData name="Sharon Weaver" userId="03b30050-bdf3-4d19-bc70-626c0fe90708" providerId="ADAL" clId="{01811609-BD55-40CF-8FAA-C87D3CF16814}" dt="2024-02-19T23:24:25.553" v="22"/>
          <ac:spMkLst>
            <pc:docMk/>
            <pc:sldMk cId="77280023" sldId="262"/>
            <ac:spMk id="12" creationId="{2633B3B5-CC90-43F0-8714-D31D1F3F0209}"/>
          </ac:spMkLst>
        </pc:spChg>
        <pc:spChg chg="del">
          <ac:chgData name="Sharon Weaver" userId="03b30050-bdf3-4d19-bc70-626c0fe90708" providerId="ADAL" clId="{01811609-BD55-40CF-8FAA-C87D3CF16814}" dt="2024-02-19T23:24:25.553" v="22"/>
          <ac:spMkLst>
            <pc:docMk/>
            <pc:sldMk cId="77280023" sldId="262"/>
            <ac:spMk id="14" creationId="{A8D57A06-A426-446D-B02C-A2DC6B62E45E}"/>
          </ac:spMkLst>
        </pc:spChg>
      </pc:sldChg>
      <pc:sldChg chg="delSp add setBg delDesignElem">
        <pc:chgData name="Sharon Weaver" userId="03b30050-bdf3-4d19-bc70-626c0fe90708" providerId="ADAL" clId="{01811609-BD55-40CF-8FAA-C87D3CF16814}" dt="2024-02-19T23:24:25.553" v="22"/>
        <pc:sldMkLst>
          <pc:docMk/>
          <pc:sldMk cId="3666109794" sldId="263"/>
        </pc:sldMkLst>
        <pc:spChg chg="del">
          <ac:chgData name="Sharon Weaver" userId="03b30050-bdf3-4d19-bc70-626c0fe90708" providerId="ADAL" clId="{01811609-BD55-40CF-8FAA-C87D3CF16814}" dt="2024-02-19T23:24:25.553" v="22"/>
          <ac:spMkLst>
            <pc:docMk/>
            <pc:sldMk cId="3666109794" sldId="263"/>
            <ac:spMk id="13" creationId="{25B97239-2685-48C8-8104-1D4E4E383D82}"/>
          </ac:spMkLst>
        </pc:spChg>
      </pc:sldChg>
      <pc:sldChg chg="delSp add setBg delDesignElem">
        <pc:chgData name="Sharon Weaver" userId="03b30050-bdf3-4d19-bc70-626c0fe90708" providerId="ADAL" clId="{01811609-BD55-40CF-8FAA-C87D3CF16814}" dt="2024-02-19T23:24:25.553" v="22"/>
        <pc:sldMkLst>
          <pc:docMk/>
          <pc:sldMk cId="2457487985" sldId="264"/>
        </pc:sldMkLst>
        <pc:spChg chg="del">
          <ac:chgData name="Sharon Weaver" userId="03b30050-bdf3-4d19-bc70-626c0fe90708" providerId="ADAL" clId="{01811609-BD55-40CF-8FAA-C87D3CF16814}" dt="2024-02-19T23:24:25.553" v="22"/>
          <ac:spMkLst>
            <pc:docMk/>
            <pc:sldMk cId="2457487985" sldId="264"/>
            <ac:spMk id="32" creationId="{9527FCEA-6143-4C5E-8C45-8AC9237ADE89}"/>
          </ac:spMkLst>
        </pc:spChg>
        <pc:spChg chg="del">
          <ac:chgData name="Sharon Weaver" userId="03b30050-bdf3-4d19-bc70-626c0fe90708" providerId="ADAL" clId="{01811609-BD55-40CF-8FAA-C87D3CF16814}" dt="2024-02-19T23:24:25.553" v="22"/>
          <ac:spMkLst>
            <pc:docMk/>
            <pc:sldMk cId="2457487985" sldId="264"/>
            <ac:spMk id="33" creationId="{1A9F23AD-7A55-49F3-A3EC-743F47F36B0E}"/>
          </ac:spMkLst>
        </pc:spChg>
        <pc:spChg chg="del">
          <ac:chgData name="Sharon Weaver" userId="03b30050-bdf3-4d19-bc70-626c0fe90708" providerId="ADAL" clId="{01811609-BD55-40CF-8FAA-C87D3CF16814}" dt="2024-02-19T23:24:25.553" v="22"/>
          <ac:spMkLst>
            <pc:docMk/>
            <pc:sldMk cId="2457487985" sldId="264"/>
            <ac:spMk id="34" creationId="{D7D9F91F-72C9-4DB9-ABD0-A8180D8262D5}"/>
          </ac:spMkLst>
        </pc:spChg>
        <pc:spChg chg="del">
          <ac:chgData name="Sharon Weaver" userId="03b30050-bdf3-4d19-bc70-626c0fe90708" providerId="ADAL" clId="{01811609-BD55-40CF-8FAA-C87D3CF16814}" dt="2024-02-19T23:24:25.553" v="22"/>
          <ac:spMkLst>
            <pc:docMk/>
            <pc:sldMk cId="2457487985" sldId="264"/>
            <ac:spMk id="35" creationId="{BE016956-CE9F-4946-8834-A8BC3529D0F6}"/>
          </ac:spMkLst>
        </pc:spChg>
      </pc:sldChg>
      <pc:sldChg chg="add setBg">
        <pc:chgData name="Sharon Weaver" userId="03b30050-bdf3-4d19-bc70-626c0fe90708" providerId="ADAL" clId="{01811609-BD55-40CF-8FAA-C87D3CF16814}" dt="2024-02-19T23:24:25.553" v="22"/>
        <pc:sldMkLst>
          <pc:docMk/>
          <pc:sldMk cId="3380979376" sldId="266"/>
        </pc:sldMkLst>
      </pc:sldChg>
      <pc:sldChg chg="modSp add del mod">
        <pc:chgData name="Sharon Weaver" userId="03b30050-bdf3-4d19-bc70-626c0fe90708" providerId="ADAL" clId="{01811609-BD55-40CF-8FAA-C87D3CF16814}" dt="2024-02-19T23:24:40.986" v="25" actId="47"/>
        <pc:sldMkLst>
          <pc:docMk/>
          <pc:sldMk cId="1503902909" sldId="267"/>
        </pc:sldMkLst>
        <pc:spChg chg="mod">
          <ac:chgData name="Sharon Weaver" userId="03b30050-bdf3-4d19-bc70-626c0fe90708" providerId="ADAL" clId="{01811609-BD55-40CF-8FAA-C87D3CF16814}" dt="2024-02-19T23:24:25.632" v="23" actId="27636"/>
          <ac:spMkLst>
            <pc:docMk/>
            <pc:sldMk cId="1503902909" sldId="267"/>
            <ac:spMk id="2" creationId="{00000000-0000-0000-0000-000000000000}"/>
          </ac:spMkLst>
        </pc:spChg>
      </pc:sldChg>
      <pc:sldChg chg="delSp add setBg delDesignElem">
        <pc:chgData name="Sharon Weaver" userId="03b30050-bdf3-4d19-bc70-626c0fe90708" providerId="ADAL" clId="{01811609-BD55-40CF-8FAA-C87D3CF16814}" dt="2024-02-19T23:24:25.553" v="22"/>
        <pc:sldMkLst>
          <pc:docMk/>
          <pc:sldMk cId="1245808209" sldId="268"/>
        </pc:sldMkLst>
        <pc:spChg chg="del">
          <ac:chgData name="Sharon Weaver" userId="03b30050-bdf3-4d19-bc70-626c0fe90708" providerId="ADAL" clId="{01811609-BD55-40CF-8FAA-C87D3CF16814}" dt="2024-02-19T23:24:25.553" v="22"/>
          <ac:spMkLst>
            <pc:docMk/>
            <pc:sldMk cId="1245808209" sldId="268"/>
            <ac:spMk id="12" creationId="{25B97239-2685-48C8-8104-1D4E4E383D82}"/>
          </ac:spMkLst>
        </pc:spChg>
      </pc:sldChg>
      <pc:sldChg chg="delSp add setBg delDesignElem">
        <pc:chgData name="Sharon Weaver" userId="03b30050-bdf3-4d19-bc70-626c0fe90708" providerId="ADAL" clId="{01811609-BD55-40CF-8FAA-C87D3CF16814}" dt="2024-02-19T23:24:25.553" v="22"/>
        <pc:sldMkLst>
          <pc:docMk/>
          <pc:sldMk cId="1337339133" sldId="269"/>
        </pc:sldMkLst>
        <pc:spChg chg="del">
          <ac:chgData name="Sharon Weaver" userId="03b30050-bdf3-4d19-bc70-626c0fe90708" providerId="ADAL" clId="{01811609-BD55-40CF-8FAA-C87D3CF16814}" dt="2024-02-19T23:24:25.553" v="22"/>
          <ac:spMkLst>
            <pc:docMk/>
            <pc:sldMk cId="1337339133" sldId="269"/>
            <ac:spMk id="3079" creationId="{B78EDDD3-C548-48EF-B3CA-B290B17192AB}"/>
          </ac:spMkLst>
        </pc:spChg>
      </pc:sldChg>
      <pc:sldChg chg="delSp add setBg delDesignElem">
        <pc:chgData name="Sharon Weaver" userId="03b30050-bdf3-4d19-bc70-626c0fe90708" providerId="ADAL" clId="{01811609-BD55-40CF-8FAA-C87D3CF16814}" dt="2024-02-19T23:24:25.553" v="22"/>
        <pc:sldMkLst>
          <pc:docMk/>
          <pc:sldMk cId="4206622004" sldId="270"/>
        </pc:sldMkLst>
        <pc:spChg chg="del">
          <ac:chgData name="Sharon Weaver" userId="03b30050-bdf3-4d19-bc70-626c0fe90708" providerId="ADAL" clId="{01811609-BD55-40CF-8FAA-C87D3CF16814}" dt="2024-02-19T23:24:25.553" v="22"/>
          <ac:spMkLst>
            <pc:docMk/>
            <pc:sldMk cId="4206622004" sldId="270"/>
            <ac:spMk id="26" creationId="{42A4FC2C-047E-45A5-965D-8E1E3BF09BC6}"/>
          </ac:spMkLst>
        </pc:spChg>
      </pc:sldChg>
      <pc:sldChg chg="delSp add setBg delDesignElem">
        <pc:chgData name="Sharon Weaver" userId="03b30050-bdf3-4d19-bc70-626c0fe90708" providerId="ADAL" clId="{01811609-BD55-40CF-8FAA-C87D3CF16814}" dt="2024-02-19T23:24:25.553" v="22"/>
        <pc:sldMkLst>
          <pc:docMk/>
          <pc:sldMk cId="2498371432" sldId="273"/>
        </pc:sldMkLst>
        <pc:spChg chg="del">
          <ac:chgData name="Sharon Weaver" userId="03b30050-bdf3-4d19-bc70-626c0fe90708" providerId="ADAL" clId="{01811609-BD55-40CF-8FAA-C87D3CF16814}" dt="2024-02-19T23:24:25.553" v="22"/>
          <ac:spMkLst>
            <pc:docMk/>
            <pc:sldMk cId="2498371432" sldId="273"/>
            <ac:spMk id="11" creationId="{BF494AE6-A88C-448B-B1B7-80259E6F4FE0}"/>
          </ac:spMkLst>
        </pc:spChg>
      </pc:sldChg>
      <pc:sldChg chg="delSp add setBg delDesignElem">
        <pc:chgData name="Sharon Weaver" userId="03b30050-bdf3-4d19-bc70-626c0fe90708" providerId="ADAL" clId="{01811609-BD55-40CF-8FAA-C87D3CF16814}" dt="2024-02-19T23:24:25.553" v="22"/>
        <pc:sldMkLst>
          <pc:docMk/>
          <pc:sldMk cId="1024896863" sldId="274"/>
        </pc:sldMkLst>
        <pc:spChg chg="del">
          <ac:chgData name="Sharon Weaver" userId="03b30050-bdf3-4d19-bc70-626c0fe90708" providerId="ADAL" clId="{01811609-BD55-40CF-8FAA-C87D3CF16814}" dt="2024-02-19T23:24:25.553" v="22"/>
          <ac:spMkLst>
            <pc:docMk/>
            <pc:sldMk cId="1024896863" sldId="274"/>
            <ac:spMk id="14" creationId="{AA3CC463-F933-4AC4-86E1-5AC14B0C3163}"/>
          </ac:spMkLst>
        </pc:spChg>
        <pc:spChg chg="del">
          <ac:chgData name="Sharon Weaver" userId="03b30050-bdf3-4d19-bc70-626c0fe90708" providerId="ADAL" clId="{01811609-BD55-40CF-8FAA-C87D3CF16814}" dt="2024-02-19T23:24:25.553" v="22"/>
          <ac:spMkLst>
            <pc:docMk/>
            <pc:sldMk cId="1024896863" sldId="274"/>
            <ac:spMk id="15" creationId="{6025D2DB-A12A-44DB-B00E-F4D622329EDD}"/>
          </ac:spMkLst>
        </pc:spChg>
        <pc:spChg chg="del">
          <ac:chgData name="Sharon Weaver" userId="03b30050-bdf3-4d19-bc70-626c0fe90708" providerId="ADAL" clId="{01811609-BD55-40CF-8FAA-C87D3CF16814}" dt="2024-02-19T23:24:25.553" v="22"/>
          <ac:spMkLst>
            <pc:docMk/>
            <pc:sldMk cId="1024896863" sldId="274"/>
            <ac:spMk id="16" creationId="{CE7E7877-F64E-4EEA-B778-138031EFF874}"/>
          </ac:spMkLst>
        </pc:spChg>
        <pc:spChg chg="del">
          <ac:chgData name="Sharon Weaver" userId="03b30050-bdf3-4d19-bc70-626c0fe90708" providerId="ADAL" clId="{01811609-BD55-40CF-8FAA-C87D3CF16814}" dt="2024-02-19T23:24:25.553" v="22"/>
          <ac:spMkLst>
            <pc:docMk/>
            <pc:sldMk cId="1024896863" sldId="274"/>
            <ac:spMk id="18" creationId="{7DD6C4F3-70FD-4F13-919C-702EE4886499}"/>
          </ac:spMkLst>
        </pc:spChg>
      </pc:sldChg>
      <pc:sldChg chg="delSp add setBg delDesignElem">
        <pc:chgData name="Sharon Weaver" userId="03b30050-bdf3-4d19-bc70-626c0fe90708" providerId="ADAL" clId="{01811609-BD55-40CF-8FAA-C87D3CF16814}" dt="2024-02-19T23:24:25.553" v="22"/>
        <pc:sldMkLst>
          <pc:docMk/>
          <pc:sldMk cId="924164076" sldId="276"/>
        </pc:sldMkLst>
        <pc:spChg chg="del">
          <ac:chgData name="Sharon Weaver" userId="03b30050-bdf3-4d19-bc70-626c0fe90708" providerId="ADAL" clId="{01811609-BD55-40CF-8FAA-C87D3CF16814}" dt="2024-02-19T23:24:25.553" v="22"/>
          <ac:spMkLst>
            <pc:docMk/>
            <pc:sldMk cId="924164076" sldId="276"/>
            <ac:spMk id="12" creationId="{42A4FC2C-047E-45A5-965D-8E1E3BF09BC6}"/>
          </ac:spMkLst>
        </pc:spChg>
      </pc:sldChg>
      <pc:sldChg chg="delSp add setBg delDesignElem">
        <pc:chgData name="Sharon Weaver" userId="03b30050-bdf3-4d19-bc70-626c0fe90708" providerId="ADAL" clId="{01811609-BD55-40CF-8FAA-C87D3CF16814}" dt="2024-02-19T23:24:25.553" v="22"/>
        <pc:sldMkLst>
          <pc:docMk/>
          <pc:sldMk cId="413133264" sldId="277"/>
        </pc:sldMkLst>
        <pc:spChg chg="del">
          <ac:chgData name="Sharon Weaver" userId="03b30050-bdf3-4d19-bc70-626c0fe90708" providerId="ADAL" clId="{01811609-BD55-40CF-8FAA-C87D3CF16814}" dt="2024-02-19T23:24:25.553" v="22"/>
          <ac:spMkLst>
            <pc:docMk/>
            <pc:sldMk cId="413133264" sldId="277"/>
            <ac:spMk id="11" creationId="{AB8C311F-7253-4AED-9701-7FC0708C41C7}"/>
          </ac:spMkLst>
        </pc:spChg>
        <pc:spChg chg="del">
          <ac:chgData name="Sharon Weaver" userId="03b30050-bdf3-4d19-bc70-626c0fe90708" providerId="ADAL" clId="{01811609-BD55-40CF-8FAA-C87D3CF16814}" dt="2024-02-19T23:24:25.553" v="22"/>
          <ac:spMkLst>
            <pc:docMk/>
            <pc:sldMk cId="413133264" sldId="277"/>
            <ac:spMk id="13" creationId="{E2384209-CB15-4CDF-9D31-C44FD9A3F20D}"/>
          </ac:spMkLst>
        </pc:spChg>
        <pc:spChg chg="del">
          <ac:chgData name="Sharon Weaver" userId="03b30050-bdf3-4d19-bc70-626c0fe90708" providerId="ADAL" clId="{01811609-BD55-40CF-8FAA-C87D3CF16814}" dt="2024-02-19T23:24:25.553" v="22"/>
          <ac:spMkLst>
            <pc:docMk/>
            <pc:sldMk cId="413133264" sldId="277"/>
            <ac:spMk id="15" creationId="{2633B3B5-CC90-43F0-8714-D31D1F3F0209}"/>
          </ac:spMkLst>
        </pc:spChg>
        <pc:spChg chg="del">
          <ac:chgData name="Sharon Weaver" userId="03b30050-bdf3-4d19-bc70-626c0fe90708" providerId="ADAL" clId="{01811609-BD55-40CF-8FAA-C87D3CF16814}" dt="2024-02-19T23:24:25.553" v="22"/>
          <ac:spMkLst>
            <pc:docMk/>
            <pc:sldMk cId="413133264" sldId="277"/>
            <ac:spMk id="17" creationId="{A8D57A06-A426-446D-B02C-A2DC6B62E45E}"/>
          </ac:spMkLst>
        </pc:spChg>
      </pc:sldChg>
      <pc:sldChg chg="delSp add setBg delDesignElem">
        <pc:chgData name="Sharon Weaver" userId="03b30050-bdf3-4d19-bc70-626c0fe90708" providerId="ADAL" clId="{01811609-BD55-40CF-8FAA-C87D3CF16814}" dt="2024-02-19T23:24:25.553" v="22"/>
        <pc:sldMkLst>
          <pc:docMk/>
          <pc:sldMk cId="1658206421" sldId="278"/>
        </pc:sldMkLst>
        <pc:spChg chg="del">
          <ac:chgData name="Sharon Weaver" userId="03b30050-bdf3-4d19-bc70-626c0fe90708" providerId="ADAL" clId="{01811609-BD55-40CF-8FAA-C87D3CF16814}" dt="2024-02-19T23:24:25.553" v="22"/>
          <ac:spMkLst>
            <pc:docMk/>
            <pc:sldMk cId="1658206421" sldId="278"/>
            <ac:spMk id="9" creationId="{83C98ABE-055B-441F-B07E-44F97F083C39}"/>
          </ac:spMkLst>
        </pc:spChg>
        <pc:spChg chg="del">
          <ac:chgData name="Sharon Weaver" userId="03b30050-bdf3-4d19-bc70-626c0fe90708" providerId="ADAL" clId="{01811609-BD55-40CF-8FAA-C87D3CF16814}" dt="2024-02-19T23:24:25.553" v="22"/>
          <ac:spMkLst>
            <pc:docMk/>
            <pc:sldMk cId="1658206421" sldId="278"/>
            <ac:spMk id="10" creationId="{F3060C83-F051-4F0E-ABAD-AA0DFC48B218}"/>
          </ac:spMkLst>
        </pc:spChg>
        <pc:spChg chg="del">
          <ac:chgData name="Sharon Weaver" userId="03b30050-bdf3-4d19-bc70-626c0fe90708" providerId="ADAL" clId="{01811609-BD55-40CF-8FAA-C87D3CF16814}" dt="2024-02-19T23:24:25.553" v="22"/>
          <ac:spMkLst>
            <pc:docMk/>
            <pc:sldMk cId="1658206421" sldId="278"/>
            <ac:spMk id="11" creationId="{29FDB030-9B49-4CED-8CCD-4D99382388AC}"/>
          </ac:spMkLst>
        </pc:spChg>
        <pc:spChg chg="del">
          <ac:chgData name="Sharon Weaver" userId="03b30050-bdf3-4d19-bc70-626c0fe90708" providerId="ADAL" clId="{01811609-BD55-40CF-8FAA-C87D3CF16814}" dt="2024-02-19T23:24:25.553" v="22"/>
          <ac:spMkLst>
            <pc:docMk/>
            <pc:sldMk cId="1658206421" sldId="278"/>
            <ac:spMk id="13" creationId="{3783CA14-24A1-485C-8B30-D6A5D87987AD}"/>
          </ac:spMkLst>
        </pc:spChg>
        <pc:spChg chg="del">
          <ac:chgData name="Sharon Weaver" userId="03b30050-bdf3-4d19-bc70-626c0fe90708" providerId="ADAL" clId="{01811609-BD55-40CF-8FAA-C87D3CF16814}" dt="2024-02-19T23:24:25.553" v="22"/>
          <ac:spMkLst>
            <pc:docMk/>
            <pc:sldMk cId="1658206421" sldId="278"/>
            <ac:spMk id="15" creationId="{9A97C86A-04D6-40F7-AE84-31AB43E6A846}"/>
          </ac:spMkLst>
        </pc:spChg>
        <pc:spChg chg="del">
          <ac:chgData name="Sharon Weaver" userId="03b30050-bdf3-4d19-bc70-626c0fe90708" providerId="ADAL" clId="{01811609-BD55-40CF-8FAA-C87D3CF16814}" dt="2024-02-19T23:24:25.553" v="22"/>
          <ac:spMkLst>
            <pc:docMk/>
            <pc:sldMk cId="1658206421" sldId="278"/>
            <ac:spMk id="17" creationId="{FF9F2414-84E8-453E-B1F3-389FDE8192D9}"/>
          </ac:spMkLst>
        </pc:spChg>
        <pc:spChg chg="del">
          <ac:chgData name="Sharon Weaver" userId="03b30050-bdf3-4d19-bc70-626c0fe90708" providerId="ADAL" clId="{01811609-BD55-40CF-8FAA-C87D3CF16814}" dt="2024-02-19T23:24:25.553" v="22"/>
          <ac:spMkLst>
            <pc:docMk/>
            <pc:sldMk cId="1658206421" sldId="278"/>
            <ac:spMk id="19" creationId="{3ECA69A1-7536-43AC-85EF-C7106179F5ED}"/>
          </ac:spMkLst>
        </pc:spChg>
      </pc:sldChg>
      <pc:sldChg chg="delSp add setBg delDesignElem">
        <pc:chgData name="Sharon Weaver" userId="03b30050-bdf3-4d19-bc70-626c0fe90708" providerId="ADAL" clId="{01811609-BD55-40CF-8FAA-C87D3CF16814}" dt="2024-02-19T23:24:25.553" v="22"/>
        <pc:sldMkLst>
          <pc:docMk/>
          <pc:sldMk cId="1743869957" sldId="279"/>
        </pc:sldMkLst>
        <pc:spChg chg="del">
          <ac:chgData name="Sharon Weaver" userId="03b30050-bdf3-4d19-bc70-626c0fe90708" providerId="ADAL" clId="{01811609-BD55-40CF-8FAA-C87D3CF16814}" dt="2024-02-19T23:24:25.553" v="22"/>
          <ac:spMkLst>
            <pc:docMk/>
            <pc:sldMk cId="1743869957" sldId="279"/>
            <ac:spMk id="20" creationId="{B78EDDD3-C548-48EF-B3CA-B290B17192AB}"/>
          </ac:spMkLst>
        </pc:spChg>
      </pc:sldChg>
      <pc:sldChg chg="add">
        <pc:chgData name="Sharon Weaver" userId="03b30050-bdf3-4d19-bc70-626c0fe90708" providerId="ADAL" clId="{01811609-BD55-40CF-8FAA-C87D3CF16814}" dt="2024-02-19T23:24:25.553" v="22"/>
        <pc:sldMkLst>
          <pc:docMk/>
          <pc:sldMk cId="244038655" sldId="280"/>
        </pc:sldMkLst>
      </pc:sldChg>
      <pc:sldChg chg="delSp add setBg delDesignElem">
        <pc:chgData name="Sharon Weaver" userId="03b30050-bdf3-4d19-bc70-626c0fe90708" providerId="ADAL" clId="{01811609-BD55-40CF-8FAA-C87D3CF16814}" dt="2024-02-19T23:24:25.553" v="22"/>
        <pc:sldMkLst>
          <pc:docMk/>
          <pc:sldMk cId="3236447532" sldId="281"/>
        </pc:sldMkLst>
        <pc:cxnChg chg="del">
          <ac:chgData name="Sharon Weaver" userId="03b30050-bdf3-4d19-bc70-626c0fe90708" providerId="ADAL" clId="{01811609-BD55-40CF-8FAA-C87D3CF16814}" dt="2024-02-19T23:24:25.553" v="22"/>
          <ac:cxnSpMkLst>
            <pc:docMk/>
            <pc:sldMk cId="3236447532" sldId="281"/>
            <ac:cxnSpMk id="20" creationId="{DCD67800-37AC-4E14-89B0-F79DCB3FB86D}"/>
          </ac:cxnSpMkLst>
        </pc:cxnChg>
        <pc:cxnChg chg="del">
          <ac:chgData name="Sharon Weaver" userId="03b30050-bdf3-4d19-bc70-626c0fe90708" providerId="ADAL" clId="{01811609-BD55-40CF-8FAA-C87D3CF16814}" dt="2024-02-19T23:24:25.553" v="22"/>
          <ac:cxnSpMkLst>
            <pc:docMk/>
            <pc:sldMk cId="3236447532" sldId="281"/>
            <ac:cxnSpMk id="21" creationId="{20F1788F-A5AE-4188-8274-F7F2E3833ECD}"/>
          </ac:cxnSpMkLst>
        </pc:cxnChg>
      </pc:sldChg>
      <pc:sldChg chg="delSp add setBg delDesignElem">
        <pc:chgData name="Sharon Weaver" userId="03b30050-bdf3-4d19-bc70-626c0fe90708" providerId="ADAL" clId="{01811609-BD55-40CF-8FAA-C87D3CF16814}" dt="2024-02-19T23:24:25.553" v="22"/>
        <pc:sldMkLst>
          <pc:docMk/>
          <pc:sldMk cId="765344739" sldId="282"/>
        </pc:sldMkLst>
        <pc:spChg chg="del">
          <ac:chgData name="Sharon Weaver" userId="03b30050-bdf3-4d19-bc70-626c0fe90708" providerId="ADAL" clId="{01811609-BD55-40CF-8FAA-C87D3CF16814}" dt="2024-02-19T23:24:25.553" v="22"/>
          <ac:spMkLst>
            <pc:docMk/>
            <pc:sldMk cId="765344739" sldId="282"/>
            <ac:spMk id="10" creationId="{42A4FC2C-047E-45A5-965D-8E1E3BF09BC6}"/>
          </ac:spMkLst>
        </pc:spChg>
      </pc:sldChg>
      <pc:sldChg chg="delSp add setBg delDesignElem">
        <pc:chgData name="Sharon Weaver" userId="03b30050-bdf3-4d19-bc70-626c0fe90708" providerId="ADAL" clId="{01811609-BD55-40CF-8FAA-C87D3CF16814}" dt="2024-02-19T23:24:25.553" v="22"/>
        <pc:sldMkLst>
          <pc:docMk/>
          <pc:sldMk cId="3526548248" sldId="283"/>
        </pc:sldMkLst>
        <pc:spChg chg="del">
          <ac:chgData name="Sharon Weaver" userId="03b30050-bdf3-4d19-bc70-626c0fe90708" providerId="ADAL" clId="{01811609-BD55-40CF-8FAA-C87D3CF16814}" dt="2024-02-19T23:24:25.553" v="22"/>
          <ac:spMkLst>
            <pc:docMk/>
            <pc:sldMk cId="3526548248" sldId="283"/>
            <ac:spMk id="18" creationId="{E97C36FC-DEAA-4DCA-B0AB-7F9357FA4016}"/>
          </ac:spMkLst>
        </pc:spChg>
        <pc:spChg chg="del">
          <ac:chgData name="Sharon Weaver" userId="03b30050-bdf3-4d19-bc70-626c0fe90708" providerId="ADAL" clId="{01811609-BD55-40CF-8FAA-C87D3CF16814}" dt="2024-02-19T23:24:25.553" v="22"/>
          <ac:spMkLst>
            <pc:docMk/>
            <pc:sldMk cId="3526548248" sldId="283"/>
            <ac:spMk id="19" creationId="{278C38CD-A630-49FF-8417-6792A2B13FCA}"/>
          </ac:spMkLst>
        </pc:spChg>
      </pc:sldChg>
      <pc:sldChg chg="add">
        <pc:chgData name="Sharon Weaver" userId="03b30050-bdf3-4d19-bc70-626c0fe90708" providerId="ADAL" clId="{01811609-BD55-40CF-8FAA-C87D3CF16814}" dt="2024-02-19T23:24:25.553" v="22"/>
        <pc:sldMkLst>
          <pc:docMk/>
          <pc:sldMk cId="2360148321" sldId="284"/>
        </pc:sldMkLst>
      </pc:sldChg>
      <pc:sldChg chg="delSp add setBg delDesignElem">
        <pc:chgData name="Sharon Weaver" userId="03b30050-bdf3-4d19-bc70-626c0fe90708" providerId="ADAL" clId="{01811609-BD55-40CF-8FAA-C87D3CF16814}" dt="2024-02-19T23:24:25.553" v="22"/>
        <pc:sldMkLst>
          <pc:docMk/>
          <pc:sldMk cId="1570692668" sldId="285"/>
        </pc:sldMkLst>
        <pc:spChg chg="del">
          <ac:chgData name="Sharon Weaver" userId="03b30050-bdf3-4d19-bc70-626c0fe90708" providerId="ADAL" clId="{01811609-BD55-40CF-8FAA-C87D3CF16814}" dt="2024-02-19T23:24:25.553" v="22"/>
          <ac:spMkLst>
            <pc:docMk/>
            <pc:sldMk cId="1570692668" sldId="285"/>
            <ac:spMk id="18" creationId="{42A4FC2C-047E-45A5-965D-8E1E3BF09BC6}"/>
          </ac:spMkLst>
        </pc:spChg>
      </pc:sldChg>
      <pc:sldChg chg="add">
        <pc:chgData name="Sharon Weaver" userId="03b30050-bdf3-4d19-bc70-626c0fe90708" providerId="ADAL" clId="{01811609-BD55-40CF-8FAA-C87D3CF16814}" dt="2024-02-19T23:24:25.553" v="22"/>
        <pc:sldMkLst>
          <pc:docMk/>
          <pc:sldMk cId="551253864" sldId="286"/>
        </pc:sldMkLst>
      </pc:sldChg>
      <pc:sldChg chg="del">
        <pc:chgData name="Sharon Weaver" userId="03b30050-bdf3-4d19-bc70-626c0fe90708" providerId="ADAL" clId="{01811609-BD55-40CF-8FAA-C87D3CF16814}" dt="2024-02-19T23:24:33.554" v="24" actId="47"/>
        <pc:sldMkLst>
          <pc:docMk/>
          <pc:sldMk cId="2397881257" sldId="2147480140"/>
        </pc:sldMkLst>
      </pc:sldChg>
      <pc:sldChg chg="delSp add setBg delDesignElem">
        <pc:chgData name="Sharon Weaver" userId="03b30050-bdf3-4d19-bc70-626c0fe90708" providerId="ADAL" clId="{01811609-BD55-40CF-8FAA-C87D3CF16814}" dt="2024-02-19T23:24:25.553" v="22"/>
        <pc:sldMkLst>
          <pc:docMk/>
          <pc:sldMk cId="1226698514" sldId="2147480141"/>
        </pc:sldMkLst>
        <pc:spChg chg="del">
          <ac:chgData name="Sharon Weaver" userId="03b30050-bdf3-4d19-bc70-626c0fe90708" providerId="ADAL" clId="{01811609-BD55-40CF-8FAA-C87D3CF16814}" dt="2024-02-19T23:24:25.553" v="22"/>
          <ac:spMkLst>
            <pc:docMk/>
            <pc:sldMk cId="1226698514" sldId="2147480141"/>
            <ac:spMk id="11" creationId="{19E301E5-1206-47D0-9CDF-72583D739089}"/>
          </ac:spMkLst>
        </pc:spChg>
        <pc:spChg chg="del">
          <ac:chgData name="Sharon Weaver" userId="03b30050-bdf3-4d19-bc70-626c0fe90708" providerId="ADAL" clId="{01811609-BD55-40CF-8FAA-C87D3CF16814}" dt="2024-02-19T23:24:25.553" v="22"/>
          <ac:spMkLst>
            <pc:docMk/>
            <pc:sldMk cId="1226698514" sldId="2147480141"/>
            <ac:spMk id="13" creationId="{AFA31FBE-7948-4384-B68A-75DEFDC4955A}"/>
          </ac:spMkLst>
        </pc:spChg>
      </pc:sldChg>
      <pc:sldChg chg="delSp add setBg delDesignElem">
        <pc:chgData name="Sharon Weaver" userId="03b30050-bdf3-4d19-bc70-626c0fe90708" providerId="ADAL" clId="{01811609-BD55-40CF-8FAA-C87D3CF16814}" dt="2024-02-19T23:24:25.553" v="22"/>
        <pc:sldMkLst>
          <pc:docMk/>
          <pc:sldMk cId="3529926606" sldId="2147480142"/>
        </pc:sldMkLst>
        <pc:spChg chg="del">
          <ac:chgData name="Sharon Weaver" userId="03b30050-bdf3-4d19-bc70-626c0fe90708" providerId="ADAL" clId="{01811609-BD55-40CF-8FAA-C87D3CF16814}" dt="2024-02-19T23:24:25.553" v="22"/>
          <ac:spMkLst>
            <pc:docMk/>
            <pc:sldMk cId="3529926606" sldId="2147480142"/>
            <ac:spMk id="13" creationId="{FABB624F-BF77-4AE1-B71D-2D681D4731B8}"/>
          </ac:spMkLst>
        </pc:spChg>
      </pc:sldChg>
      <pc:sldChg chg="delSp add setBg delDesignElem">
        <pc:chgData name="Sharon Weaver" userId="03b30050-bdf3-4d19-bc70-626c0fe90708" providerId="ADAL" clId="{01811609-BD55-40CF-8FAA-C87D3CF16814}" dt="2024-02-19T23:24:25.553" v="22"/>
        <pc:sldMkLst>
          <pc:docMk/>
          <pc:sldMk cId="1729266221" sldId="2147480143"/>
        </pc:sldMkLst>
        <pc:spChg chg="del">
          <ac:chgData name="Sharon Weaver" userId="03b30050-bdf3-4d19-bc70-626c0fe90708" providerId="ADAL" clId="{01811609-BD55-40CF-8FAA-C87D3CF16814}" dt="2024-02-19T23:24:25.553" v="22"/>
          <ac:spMkLst>
            <pc:docMk/>
            <pc:sldMk cId="1729266221" sldId="2147480143"/>
            <ac:spMk id="20" creationId="{86FF76B9-219D-4469-AF87-0236D29032F1}"/>
          </ac:spMkLst>
        </pc:spChg>
        <pc:spChg chg="del">
          <ac:chgData name="Sharon Weaver" userId="03b30050-bdf3-4d19-bc70-626c0fe90708" providerId="ADAL" clId="{01811609-BD55-40CF-8FAA-C87D3CF16814}" dt="2024-02-19T23:24:25.553" v="22"/>
          <ac:spMkLst>
            <pc:docMk/>
            <pc:sldMk cId="1729266221" sldId="2147480143"/>
            <ac:spMk id="26" creationId="{2E80C965-DB6D-4F81-9E9E-B027384D0BD6}"/>
          </ac:spMkLst>
        </pc:spChg>
        <pc:spChg chg="del">
          <ac:chgData name="Sharon Weaver" userId="03b30050-bdf3-4d19-bc70-626c0fe90708" providerId="ADAL" clId="{01811609-BD55-40CF-8FAA-C87D3CF16814}" dt="2024-02-19T23:24:25.553" v="22"/>
          <ac:spMkLst>
            <pc:docMk/>
            <pc:sldMk cId="1729266221" sldId="2147480143"/>
            <ac:spMk id="28" creationId="{633C5E46-DAC5-4661-9C87-22B08E2A512F}"/>
          </ac:spMkLst>
        </pc:spChg>
        <pc:grpChg chg="del">
          <ac:chgData name="Sharon Weaver" userId="03b30050-bdf3-4d19-bc70-626c0fe90708" providerId="ADAL" clId="{01811609-BD55-40CF-8FAA-C87D3CF16814}" dt="2024-02-19T23:24:25.553" v="22"/>
          <ac:grpSpMkLst>
            <pc:docMk/>
            <pc:sldMk cId="1729266221" sldId="2147480143"/>
            <ac:grpSpMk id="22" creationId="{DB88BD78-87E1-424D-B479-C37D8E41B12E}"/>
          </ac:grpSpMkLst>
        </pc:grpChg>
      </pc:sldChg>
      <pc:sldChg chg="delSp add setBg delDesignElem">
        <pc:chgData name="Sharon Weaver" userId="03b30050-bdf3-4d19-bc70-626c0fe90708" providerId="ADAL" clId="{01811609-BD55-40CF-8FAA-C87D3CF16814}" dt="2024-02-19T23:24:25.553" v="22"/>
        <pc:sldMkLst>
          <pc:docMk/>
          <pc:sldMk cId="3201269186" sldId="2147480144"/>
        </pc:sldMkLst>
        <pc:spChg chg="del">
          <ac:chgData name="Sharon Weaver" userId="03b30050-bdf3-4d19-bc70-626c0fe90708" providerId="ADAL" clId="{01811609-BD55-40CF-8FAA-C87D3CF16814}" dt="2024-02-19T23:24:25.553" v="22"/>
          <ac:spMkLst>
            <pc:docMk/>
            <pc:sldMk cId="3201269186" sldId="2147480144"/>
            <ac:spMk id="14" creationId="{25B97239-2685-48C8-8104-1D4E4E383D82}"/>
          </ac:spMkLst>
        </pc:spChg>
      </pc:sldChg>
      <pc:sldChg chg="delSp add setBg delDesignElem">
        <pc:chgData name="Sharon Weaver" userId="03b30050-bdf3-4d19-bc70-626c0fe90708" providerId="ADAL" clId="{01811609-BD55-40CF-8FAA-C87D3CF16814}" dt="2024-02-19T23:24:25.553" v="22"/>
        <pc:sldMkLst>
          <pc:docMk/>
          <pc:sldMk cId="4192204765" sldId="2147480145"/>
        </pc:sldMkLst>
        <pc:spChg chg="del">
          <ac:chgData name="Sharon Weaver" userId="03b30050-bdf3-4d19-bc70-626c0fe90708" providerId="ADAL" clId="{01811609-BD55-40CF-8FAA-C87D3CF16814}" dt="2024-02-19T23:24:25.553" v="22"/>
          <ac:spMkLst>
            <pc:docMk/>
            <pc:sldMk cId="4192204765" sldId="2147480145"/>
            <ac:spMk id="22" creationId="{E72D8D1B-59F6-4FF3-8547-9BBB6129F2FA}"/>
          </ac:spMkLst>
        </pc:spChg>
        <pc:spChg chg="del">
          <ac:chgData name="Sharon Weaver" userId="03b30050-bdf3-4d19-bc70-626c0fe90708" providerId="ADAL" clId="{01811609-BD55-40CF-8FAA-C87D3CF16814}" dt="2024-02-19T23:24:25.553" v="22"/>
          <ac:spMkLst>
            <pc:docMk/>
            <pc:sldMk cId="4192204765" sldId="2147480145"/>
            <ac:spMk id="24" creationId="{14044C96-7CFD-44DB-A579-D77B0D37C681}"/>
          </ac:spMkLst>
        </pc:spChg>
        <pc:spChg chg="del">
          <ac:chgData name="Sharon Weaver" userId="03b30050-bdf3-4d19-bc70-626c0fe90708" providerId="ADAL" clId="{01811609-BD55-40CF-8FAA-C87D3CF16814}" dt="2024-02-19T23:24:25.553" v="22"/>
          <ac:spMkLst>
            <pc:docMk/>
            <pc:sldMk cId="4192204765" sldId="2147480145"/>
            <ac:spMk id="26" creationId="{8FC8C21F-9484-4A71-ABFA-6C10682FAC3E}"/>
          </ac:spMkLst>
        </pc:spChg>
        <pc:spChg chg="del">
          <ac:chgData name="Sharon Weaver" userId="03b30050-bdf3-4d19-bc70-626c0fe90708" providerId="ADAL" clId="{01811609-BD55-40CF-8FAA-C87D3CF16814}" dt="2024-02-19T23:24:25.553" v="22"/>
          <ac:spMkLst>
            <pc:docMk/>
            <pc:sldMk cId="4192204765" sldId="2147480145"/>
            <ac:spMk id="28" creationId="{2C444748-5A8D-4B53-89FE-42B455DFA2D1}"/>
          </ac:spMkLst>
        </pc:spChg>
        <pc:spChg chg="del">
          <ac:chgData name="Sharon Weaver" userId="03b30050-bdf3-4d19-bc70-626c0fe90708" providerId="ADAL" clId="{01811609-BD55-40CF-8FAA-C87D3CF16814}" dt="2024-02-19T23:24:25.553" v="22"/>
          <ac:spMkLst>
            <pc:docMk/>
            <pc:sldMk cId="4192204765" sldId="2147480145"/>
            <ac:spMk id="30" creationId="{F4FFA271-A10A-4AC3-8F06-E3313A197A80}"/>
          </ac:spMkLst>
        </pc:spChg>
        <pc:spChg chg="del">
          <ac:chgData name="Sharon Weaver" userId="03b30050-bdf3-4d19-bc70-626c0fe90708" providerId="ADAL" clId="{01811609-BD55-40CF-8FAA-C87D3CF16814}" dt="2024-02-19T23:24:25.553" v="22"/>
          <ac:spMkLst>
            <pc:docMk/>
            <pc:sldMk cId="4192204765" sldId="2147480145"/>
            <ac:spMk id="36" creationId="{E1750109-3B91-4506-B997-0CD8E35A1488}"/>
          </ac:spMkLst>
        </pc:spChg>
      </pc:sldChg>
      <pc:sldChg chg="add">
        <pc:chgData name="Sharon Weaver" userId="03b30050-bdf3-4d19-bc70-626c0fe90708" providerId="ADAL" clId="{01811609-BD55-40CF-8FAA-C87D3CF16814}" dt="2024-02-19T23:24:25.553" v="22"/>
        <pc:sldMkLst>
          <pc:docMk/>
          <pc:sldMk cId="1461036327" sldId="2147480146"/>
        </pc:sldMkLst>
      </pc:sldChg>
      <pc:sldChg chg="delSp add setBg delDesignElem">
        <pc:chgData name="Sharon Weaver" userId="03b30050-bdf3-4d19-bc70-626c0fe90708" providerId="ADAL" clId="{01811609-BD55-40CF-8FAA-C87D3CF16814}" dt="2024-02-19T23:24:25.553" v="22"/>
        <pc:sldMkLst>
          <pc:docMk/>
          <pc:sldMk cId="1753557123" sldId="2147480147"/>
        </pc:sldMkLst>
        <pc:spChg chg="del">
          <ac:chgData name="Sharon Weaver" userId="03b30050-bdf3-4d19-bc70-626c0fe90708" providerId="ADAL" clId="{01811609-BD55-40CF-8FAA-C87D3CF16814}" dt="2024-02-19T23:24:25.553" v="22"/>
          <ac:spMkLst>
            <pc:docMk/>
            <pc:sldMk cId="1753557123" sldId="2147480147"/>
            <ac:spMk id="1044" creationId="{42A4FC2C-047E-45A5-965D-8E1E3BF09BC6}"/>
          </ac:spMkLst>
        </pc:spChg>
      </pc:sldChg>
    </pc:docChg>
  </pc:docChgLst>
  <pc:docChgLst>
    <pc:chgData name="Erica Stowell" userId="840c1d27-ae4e-4916-9ccd-74524e1aebc1" providerId="ADAL" clId="{AE213F80-7489-4831-8E0A-9B6AB44EDCA1}"/>
    <pc:docChg chg="delSld modSld modSection">
      <pc:chgData name="Erica Stowell" userId="840c1d27-ae4e-4916-9ccd-74524e1aebc1" providerId="ADAL" clId="{AE213F80-7489-4831-8E0A-9B6AB44EDCA1}" dt="2023-09-18T16:22:44.151" v="7" actId="404"/>
      <pc:docMkLst>
        <pc:docMk/>
      </pc:docMkLst>
      <pc:sldChg chg="modSp mod">
        <pc:chgData name="Erica Stowell" userId="840c1d27-ae4e-4916-9ccd-74524e1aebc1" providerId="ADAL" clId="{AE213F80-7489-4831-8E0A-9B6AB44EDCA1}" dt="2023-09-18T16:22:44.151" v="7" actId="404"/>
        <pc:sldMkLst>
          <pc:docMk/>
          <pc:sldMk cId="1885598088" sldId="265"/>
        </pc:sldMkLst>
        <pc:spChg chg="mod">
          <ac:chgData name="Erica Stowell" userId="840c1d27-ae4e-4916-9ccd-74524e1aebc1" providerId="ADAL" clId="{AE213F80-7489-4831-8E0A-9B6AB44EDCA1}" dt="2023-09-18T16:22:44.151" v="7" actId="404"/>
          <ac:spMkLst>
            <pc:docMk/>
            <pc:sldMk cId="1885598088" sldId="265"/>
            <ac:spMk id="8" creationId="{193A4C49-58BC-4551-866A-7E97E1E1E5DC}"/>
          </ac:spMkLst>
        </pc:spChg>
      </pc:sldChg>
      <pc:sldChg chg="del">
        <pc:chgData name="Erica Stowell" userId="840c1d27-ae4e-4916-9ccd-74524e1aebc1" providerId="ADAL" clId="{AE213F80-7489-4831-8E0A-9B6AB44EDCA1}" dt="2023-09-18T16:22:04.175" v="0" actId="47"/>
        <pc:sldMkLst>
          <pc:docMk/>
          <pc:sldMk cId="3966376630" sldId="266"/>
        </pc:sldMkLst>
      </pc:sldChg>
    </pc:docChg>
  </pc:docChgLst>
  <pc:docChgLst>
    <pc:chgData name="Tiffany Lee" userId="S::tiffany.lee@msftcommunity.com::2f085014-14f7-4c93-95ee-48bce0698914" providerId="AD" clId="Web-{F9C8D435-C16A-3033-603F-EC7A0B9E599B}"/>
    <pc:docChg chg="addSld delSld modSld modSection">
      <pc:chgData name="Tiffany Lee" userId="S::tiffany.lee@msftcommunity.com::2f085014-14f7-4c93-95ee-48bce0698914" providerId="AD" clId="Web-{F9C8D435-C16A-3033-603F-EC7A0B9E599B}" dt="2024-01-15T19:13:19.941" v="151" actId="1076"/>
      <pc:docMkLst>
        <pc:docMk/>
      </pc:docMkLst>
      <pc:sldChg chg="addSp modSp">
        <pc:chgData name="Tiffany Lee" userId="S::tiffany.lee@msftcommunity.com::2f085014-14f7-4c93-95ee-48bce0698914" providerId="AD" clId="Web-{F9C8D435-C16A-3033-603F-EC7A0B9E599B}" dt="2024-01-15T19:02:32.098" v="43" actId="20577"/>
        <pc:sldMkLst>
          <pc:docMk/>
          <pc:sldMk cId="4116866332" sldId="257"/>
        </pc:sldMkLst>
        <pc:spChg chg="add mod">
          <ac:chgData name="Tiffany Lee" userId="S::tiffany.lee@msftcommunity.com::2f085014-14f7-4c93-95ee-48bce0698914" providerId="AD" clId="Web-{F9C8D435-C16A-3033-603F-EC7A0B9E599B}" dt="2024-01-15T19:02:32.098" v="43" actId="20577"/>
          <ac:spMkLst>
            <pc:docMk/>
            <pc:sldMk cId="4116866332" sldId="257"/>
            <ac:spMk id="2" creationId="{9CE51486-3033-57ED-7526-8F1D3BD3A0E4}"/>
          </ac:spMkLst>
        </pc:spChg>
      </pc:sldChg>
      <pc:sldChg chg="add del">
        <pc:chgData name="Tiffany Lee" userId="S::tiffany.lee@msftcommunity.com::2f085014-14f7-4c93-95ee-48bce0698914" providerId="AD" clId="Web-{F9C8D435-C16A-3033-603F-EC7A0B9E599B}" dt="2024-01-15T19:01:22.112" v="30"/>
        <pc:sldMkLst>
          <pc:docMk/>
          <pc:sldMk cId="1036165302" sldId="2147479550"/>
        </pc:sldMkLst>
      </pc:sldChg>
      <pc:sldChg chg="addSp modSp add replId">
        <pc:chgData name="Tiffany Lee" userId="S::tiffany.lee@msftcommunity.com::2f085014-14f7-4c93-95ee-48bce0698914" providerId="AD" clId="Web-{F9C8D435-C16A-3033-603F-EC7A0B9E599B}" dt="2024-01-15T19:13:19.941" v="151" actId="1076"/>
        <pc:sldMkLst>
          <pc:docMk/>
          <pc:sldMk cId="1546370998" sldId="2147480125"/>
        </pc:sldMkLst>
        <pc:spChg chg="add mod">
          <ac:chgData name="Tiffany Lee" userId="S::tiffany.lee@msftcommunity.com::2f085014-14f7-4c93-95ee-48bce0698914" providerId="AD" clId="Web-{F9C8D435-C16A-3033-603F-EC7A0B9E599B}" dt="2024-01-15T19:13:19.941" v="151" actId="1076"/>
          <ac:spMkLst>
            <pc:docMk/>
            <pc:sldMk cId="1546370998" sldId="2147480125"/>
            <ac:spMk id="2" creationId="{3C662EA6-5AA7-5A91-CC71-E5811A61A459}"/>
          </ac:spMkLst>
        </pc:spChg>
        <pc:spChg chg="mod">
          <ac:chgData name="Tiffany Lee" userId="S::tiffany.lee@msftcommunity.com::2f085014-14f7-4c93-95ee-48bce0698914" providerId="AD" clId="Web-{F9C8D435-C16A-3033-603F-EC7A0B9E599B}" dt="2024-01-15T19:09:14.686" v="114" actId="20577"/>
          <ac:spMkLst>
            <pc:docMk/>
            <pc:sldMk cId="1546370998" sldId="2147480125"/>
            <ac:spMk id="4" creationId="{AA051FE6-3BD3-176A-D3B6-DC9198C3EF6E}"/>
          </ac:spMkLst>
        </pc:spChg>
        <pc:picChg chg="add mod">
          <ac:chgData name="Tiffany Lee" userId="S::tiffany.lee@msftcommunity.com::2f085014-14f7-4c93-95ee-48bce0698914" providerId="AD" clId="Web-{F9C8D435-C16A-3033-603F-EC7A0B9E599B}" dt="2024-01-15T19:12:55.050" v="145" actId="1076"/>
          <ac:picMkLst>
            <pc:docMk/>
            <pc:sldMk cId="1546370998" sldId="2147480125"/>
            <ac:picMk id="3" creationId="{86D411EF-DD66-4DF5-990F-A530F82FDBCF}"/>
          </ac:picMkLst>
        </pc:picChg>
      </pc:sldChg>
      <pc:sldChg chg="add del replId">
        <pc:chgData name="Tiffany Lee" userId="S::tiffany.lee@msftcommunity.com::2f085014-14f7-4c93-95ee-48bce0698914" providerId="AD" clId="Web-{F9C8D435-C16A-3033-603F-EC7A0B9E599B}" dt="2024-01-15T19:03:06.412" v="45"/>
        <pc:sldMkLst>
          <pc:docMk/>
          <pc:sldMk cId="3640739442" sldId="2147480125"/>
        </pc:sldMkLst>
      </pc:sldChg>
      <pc:sldMasterChg chg="addSldLayout">
        <pc:chgData name="Tiffany Lee" userId="S::tiffany.lee@msftcommunity.com::2f085014-14f7-4c93-95ee-48bce0698914" providerId="AD" clId="Web-{F9C8D435-C16A-3033-603F-EC7A0B9E599B}" dt="2024-01-15T18:54:53.041" v="0"/>
        <pc:sldMasterMkLst>
          <pc:docMk/>
          <pc:sldMasterMk cId="3645855784" sldId="2147484709"/>
        </pc:sldMasterMkLst>
        <pc:sldLayoutChg chg="add">
          <pc:chgData name="Tiffany Lee" userId="S::tiffany.lee@msftcommunity.com::2f085014-14f7-4c93-95ee-48bce0698914" providerId="AD" clId="Web-{F9C8D435-C16A-3033-603F-EC7A0B9E599B}" dt="2024-01-15T18:54:53.041" v="0"/>
          <pc:sldLayoutMkLst>
            <pc:docMk/>
            <pc:sldMasterMk cId="3645855784" sldId="2147484709"/>
            <pc:sldLayoutMk cId="197307831" sldId="2147484746"/>
          </pc:sldLayoutMkLst>
        </pc:sldLayoutChg>
      </pc:sldMasterChg>
    </pc:docChg>
  </pc:docChgLst>
  <pc:docChgLst>
    <pc:chgData name="Tiffany Lee" userId="S::tiffany.lee@msftcommunity.com::2f085014-14f7-4c93-95ee-48bce0698914" providerId="AD" clId="Web-{67CFB8B8-0442-824E-0ED0-619E6DE2DB90}"/>
    <pc:docChg chg="modSld addSection delSection modSection">
      <pc:chgData name="Tiffany Lee" userId="S::tiffany.lee@msftcommunity.com::2f085014-14f7-4c93-95ee-48bce0698914" providerId="AD" clId="Web-{67CFB8B8-0442-824E-0ED0-619E6DE2DB90}" dt="2023-09-15T19:40:51.861" v="62" actId="20577"/>
      <pc:docMkLst>
        <pc:docMk/>
      </pc:docMkLst>
      <pc:sldChg chg="modSp">
        <pc:chgData name="Tiffany Lee" userId="S::tiffany.lee@msftcommunity.com::2f085014-14f7-4c93-95ee-48bce0698914" providerId="AD" clId="Web-{67CFB8B8-0442-824E-0ED0-619E6DE2DB90}" dt="2023-09-15T19:40:51.861" v="62" actId="20577"/>
        <pc:sldMkLst>
          <pc:docMk/>
          <pc:sldMk cId="2896121386" sldId="262"/>
        </pc:sldMkLst>
        <pc:spChg chg="mod">
          <ac:chgData name="Tiffany Lee" userId="S::tiffany.lee@msftcommunity.com::2f085014-14f7-4c93-95ee-48bce0698914" providerId="AD" clId="Web-{67CFB8B8-0442-824E-0ED0-619E6DE2DB90}" dt="2023-09-15T19:40:51.861" v="62" actId="20577"/>
          <ac:spMkLst>
            <pc:docMk/>
            <pc:sldMk cId="2896121386" sldId="262"/>
            <ac:spMk id="2" creationId="{8B487DE0-7908-4AE9-BFF2-24F6D7B86BA9}"/>
          </ac:spMkLst>
        </pc:spChg>
      </pc:sldChg>
      <pc:sldChg chg="addSp modSp">
        <pc:chgData name="Tiffany Lee" userId="S::tiffany.lee@msftcommunity.com::2f085014-14f7-4c93-95ee-48bce0698914" providerId="AD" clId="Web-{67CFB8B8-0442-824E-0ED0-619E6DE2DB90}" dt="2023-09-15T19:33:15.632" v="54" actId="14100"/>
        <pc:sldMkLst>
          <pc:docMk/>
          <pc:sldMk cId="3147157332" sldId="263"/>
        </pc:sldMkLst>
        <pc:picChg chg="add mod">
          <ac:chgData name="Tiffany Lee" userId="S::tiffany.lee@msftcommunity.com::2f085014-14f7-4c93-95ee-48bce0698914" providerId="AD" clId="Web-{67CFB8B8-0442-824E-0ED0-619E6DE2DB90}" dt="2023-09-15T19:33:15.632" v="54" actId="14100"/>
          <ac:picMkLst>
            <pc:docMk/>
            <pc:sldMk cId="3147157332" sldId="263"/>
            <ac:picMk id="3" creationId="{C14B23E8-EFF5-DB43-B949-2CA81601BA3E}"/>
          </ac:picMkLst>
        </pc:picChg>
      </pc:sldChg>
      <pc:sldChg chg="modSp">
        <pc:chgData name="Tiffany Lee" userId="S::tiffany.lee@msftcommunity.com::2f085014-14f7-4c93-95ee-48bce0698914" providerId="AD" clId="Web-{67CFB8B8-0442-824E-0ED0-619E6DE2DB90}" dt="2023-09-15T19:28:29.969" v="48" actId="20577"/>
        <pc:sldMkLst>
          <pc:docMk/>
          <pc:sldMk cId="1885598088" sldId="265"/>
        </pc:sldMkLst>
        <pc:spChg chg="mod">
          <ac:chgData name="Tiffany Lee" userId="S::tiffany.lee@msftcommunity.com::2f085014-14f7-4c93-95ee-48bce0698914" providerId="AD" clId="Web-{67CFB8B8-0442-824E-0ED0-619E6DE2DB90}" dt="2023-09-15T19:28:19.218" v="38" actId="20577"/>
          <ac:spMkLst>
            <pc:docMk/>
            <pc:sldMk cId="1885598088" sldId="265"/>
            <ac:spMk id="2" creationId="{863128B4-242F-EF53-1711-D25A4A7D57E8}"/>
          </ac:spMkLst>
        </pc:spChg>
        <pc:spChg chg="mod">
          <ac:chgData name="Tiffany Lee" userId="S::tiffany.lee@msftcommunity.com::2f085014-14f7-4c93-95ee-48bce0698914" providerId="AD" clId="Web-{67CFB8B8-0442-824E-0ED0-619E6DE2DB90}" dt="2023-09-15T19:28:29.969" v="48" actId="20577"/>
          <ac:spMkLst>
            <pc:docMk/>
            <pc:sldMk cId="1885598088" sldId="265"/>
            <ac:spMk id="8" creationId="{193A4C49-58BC-4551-866A-7E97E1E1E5DC}"/>
          </ac:spMkLst>
        </pc:spChg>
      </pc:sldChg>
      <pc:sldChg chg="modSp">
        <pc:chgData name="Tiffany Lee" userId="S::tiffany.lee@msftcommunity.com::2f085014-14f7-4c93-95ee-48bce0698914" providerId="AD" clId="Web-{67CFB8B8-0442-824E-0ED0-619E6DE2DB90}" dt="2023-09-15T19:26:58.826" v="13" actId="20577"/>
        <pc:sldMkLst>
          <pc:docMk/>
          <pc:sldMk cId="2744445894" sldId="272"/>
        </pc:sldMkLst>
        <pc:spChg chg="mod">
          <ac:chgData name="Tiffany Lee" userId="S::tiffany.lee@msftcommunity.com::2f085014-14f7-4c93-95ee-48bce0698914" providerId="AD" clId="Web-{67CFB8B8-0442-824E-0ED0-619E6DE2DB90}" dt="2023-09-15T19:26:58.826" v="13" actId="20577"/>
          <ac:spMkLst>
            <pc:docMk/>
            <pc:sldMk cId="2744445894" sldId="272"/>
            <ac:spMk id="5" creationId="{99994C2D-C671-4FD6-E9CB-1C67568FFD0B}"/>
          </ac:spMkLst>
        </pc:spChg>
      </pc:sldChg>
    </pc:docChg>
  </pc:docChgLst>
  <pc:docChgLst>
    <pc:chgData name="Isidora Katanic" userId="S::k_isidora_hotmail.com#ext#@msftcommunity.onmicrosoft.com::ebdd2bdd-4fcf-4bb2-a73d-02e229e6f54a" providerId="AD" clId="Web-{B34F91D5-007B-4A3A-BCA8-2B857E0C621F}"/>
    <pc:docChg chg="addSld delSld modSld modSection">
      <pc:chgData name="Isidora Katanic" userId="S::k_isidora_hotmail.com#ext#@msftcommunity.onmicrosoft.com::ebdd2bdd-4fcf-4bb2-a73d-02e229e6f54a" providerId="AD" clId="Web-{B34F91D5-007B-4A3A-BCA8-2B857E0C621F}" dt="2024-02-16T10:30:35.458" v="95" actId="1076"/>
      <pc:docMkLst>
        <pc:docMk/>
      </pc:docMkLst>
      <pc:sldChg chg="del">
        <pc:chgData name="Isidora Katanic" userId="S::k_isidora_hotmail.com#ext#@msftcommunity.onmicrosoft.com::ebdd2bdd-4fcf-4bb2-a73d-02e229e6f54a" providerId="AD" clId="Web-{B34F91D5-007B-4A3A-BCA8-2B857E0C621F}" dt="2024-02-16T10:24:20.053" v="12"/>
        <pc:sldMkLst>
          <pc:docMk/>
          <pc:sldMk cId="581553605" sldId="2147480127"/>
        </pc:sldMkLst>
      </pc:sldChg>
      <pc:sldChg chg="addSp modSp add">
        <pc:chgData name="Isidora Katanic" userId="S::k_isidora_hotmail.com#ext#@msftcommunity.onmicrosoft.com::ebdd2bdd-4fcf-4bb2-a73d-02e229e6f54a" providerId="AD" clId="Web-{B34F91D5-007B-4A3A-BCA8-2B857E0C621F}" dt="2024-02-16T10:30:35.458" v="95" actId="1076"/>
        <pc:sldMkLst>
          <pc:docMk/>
          <pc:sldMk cId="547471430" sldId="2147480128"/>
        </pc:sldMkLst>
        <pc:spChg chg="mod">
          <ac:chgData name="Isidora Katanic" userId="S::k_isidora_hotmail.com#ext#@msftcommunity.onmicrosoft.com::ebdd2bdd-4fcf-4bb2-a73d-02e229e6f54a" providerId="AD" clId="Web-{B34F91D5-007B-4A3A-BCA8-2B857E0C621F}" dt="2024-02-16T10:28:14.403" v="89" actId="20577"/>
          <ac:spMkLst>
            <pc:docMk/>
            <pc:sldMk cId="547471430" sldId="2147480128"/>
            <ac:spMk id="3" creationId="{00000000-0000-0000-0000-000000000000}"/>
          </ac:spMkLst>
        </pc:spChg>
        <pc:picChg chg="add mod">
          <ac:chgData name="Isidora Katanic" userId="S::k_isidora_hotmail.com#ext#@msftcommunity.onmicrosoft.com::ebdd2bdd-4fcf-4bb2-a73d-02e229e6f54a" providerId="AD" clId="Web-{B34F91D5-007B-4A3A-BCA8-2B857E0C621F}" dt="2024-02-16T10:30:35.458" v="95" actId="1076"/>
          <ac:picMkLst>
            <pc:docMk/>
            <pc:sldMk cId="547471430" sldId="2147480128"/>
            <ac:picMk id="7" creationId="{F27AB17F-D81F-AF0F-B927-31D3C599A955}"/>
          </ac:picMkLst>
        </pc:picChg>
      </pc:sldChg>
      <pc:sldChg chg="add">
        <pc:chgData name="Isidora Katanic" userId="S::k_isidora_hotmail.com#ext#@msftcommunity.onmicrosoft.com::ebdd2bdd-4fcf-4bb2-a73d-02e229e6f54a" providerId="AD" clId="Web-{B34F91D5-007B-4A3A-BCA8-2B857E0C621F}" dt="2024-02-16T10:24:08.256" v="1"/>
        <pc:sldMkLst>
          <pc:docMk/>
          <pc:sldMk cId="1348625524" sldId="2147480129"/>
        </pc:sldMkLst>
      </pc:sldChg>
      <pc:sldChg chg="addSp modSp add">
        <pc:chgData name="Isidora Katanic" userId="S::k_isidora_hotmail.com#ext#@msftcommunity.onmicrosoft.com::ebdd2bdd-4fcf-4bb2-a73d-02e229e6f54a" providerId="AD" clId="Web-{B34F91D5-007B-4A3A-BCA8-2B857E0C621F}" dt="2024-02-16T10:30:07.720" v="92" actId="1076"/>
        <pc:sldMkLst>
          <pc:docMk/>
          <pc:sldMk cId="584815218" sldId="2147480130"/>
        </pc:sldMkLst>
        <pc:spChg chg="mod">
          <ac:chgData name="Isidora Katanic" userId="S::k_isidora_hotmail.com#ext#@msftcommunity.onmicrosoft.com::ebdd2bdd-4fcf-4bb2-a73d-02e229e6f54a" providerId="AD" clId="Web-{B34F91D5-007B-4A3A-BCA8-2B857E0C621F}" dt="2024-02-16T10:28:02.137" v="87" actId="20577"/>
          <ac:spMkLst>
            <pc:docMk/>
            <pc:sldMk cId="584815218" sldId="2147480130"/>
            <ac:spMk id="20" creationId="{00000000-0000-0000-0000-000000000000}"/>
          </ac:spMkLst>
        </pc:spChg>
        <pc:spChg chg="mod">
          <ac:chgData name="Isidora Katanic" userId="S::k_isidora_hotmail.com#ext#@msftcommunity.onmicrosoft.com::ebdd2bdd-4fcf-4bb2-a73d-02e229e6f54a" providerId="AD" clId="Web-{B34F91D5-007B-4A3A-BCA8-2B857E0C621F}" dt="2024-02-16T10:27:54.809" v="85" actId="14100"/>
          <ac:spMkLst>
            <pc:docMk/>
            <pc:sldMk cId="584815218" sldId="2147480130"/>
            <ac:spMk id="21" creationId="{00000000-0000-0000-0000-000000000000}"/>
          </ac:spMkLst>
        </pc:spChg>
        <pc:picChg chg="add mod">
          <ac:chgData name="Isidora Katanic" userId="S::k_isidora_hotmail.com#ext#@msftcommunity.onmicrosoft.com::ebdd2bdd-4fcf-4bb2-a73d-02e229e6f54a" providerId="AD" clId="Web-{B34F91D5-007B-4A3A-BCA8-2B857E0C621F}" dt="2024-02-16T10:30:07.720" v="92" actId="1076"/>
          <ac:picMkLst>
            <pc:docMk/>
            <pc:sldMk cId="584815218" sldId="2147480130"/>
            <ac:picMk id="28" creationId="{E1AC5959-C85D-BD5E-9AD8-F611E29E8556}"/>
          </ac:picMkLst>
        </pc:picChg>
      </pc:sldChg>
      <pc:sldChg chg="add">
        <pc:chgData name="Isidora Katanic" userId="S::k_isidora_hotmail.com#ext#@msftcommunity.onmicrosoft.com::ebdd2bdd-4fcf-4bb2-a73d-02e229e6f54a" providerId="AD" clId="Web-{B34F91D5-007B-4A3A-BCA8-2B857E0C621F}" dt="2024-02-16T10:24:08.568" v="3"/>
        <pc:sldMkLst>
          <pc:docMk/>
          <pc:sldMk cId="3735273362" sldId="2147480131"/>
        </pc:sldMkLst>
      </pc:sldChg>
      <pc:sldChg chg="add">
        <pc:chgData name="Isidora Katanic" userId="S::k_isidora_hotmail.com#ext#@msftcommunity.onmicrosoft.com::ebdd2bdd-4fcf-4bb2-a73d-02e229e6f54a" providerId="AD" clId="Web-{B34F91D5-007B-4A3A-BCA8-2B857E0C621F}" dt="2024-02-16T10:24:08.646" v="4"/>
        <pc:sldMkLst>
          <pc:docMk/>
          <pc:sldMk cId="4157848967" sldId="2147480132"/>
        </pc:sldMkLst>
      </pc:sldChg>
      <pc:sldChg chg="add">
        <pc:chgData name="Isidora Katanic" userId="S::k_isidora_hotmail.com#ext#@msftcommunity.onmicrosoft.com::ebdd2bdd-4fcf-4bb2-a73d-02e229e6f54a" providerId="AD" clId="Web-{B34F91D5-007B-4A3A-BCA8-2B857E0C621F}" dt="2024-02-16T10:24:08.709" v="5"/>
        <pc:sldMkLst>
          <pc:docMk/>
          <pc:sldMk cId="3392271561" sldId="2147480133"/>
        </pc:sldMkLst>
      </pc:sldChg>
      <pc:sldChg chg="modSp add">
        <pc:chgData name="Isidora Katanic" userId="S::k_isidora_hotmail.com#ext#@msftcommunity.onmicrosoft.com::ebdd2bdd-4fcf-4bb2-a73d-02e229e6f54a" providerId="AD" clId="Web-{B34F91D5-007B-4A3A-BCA8-2B857E0C621F}" dt="2024-02-16T10:27:21.495" v="82" actId="20577"/>
        <pc:sldMkLst>
          <pc:docMk/>
          <pc:sldMk cId="768541826" sldId="2147480134"/>
        </pc:sldMkLst>
        <pc:spChg chg="mod">
          <ac:chgData name="Isidora Katanic" userId="S::k_isidora_hotmail.com#ext#@msftcommunity.onmicrosoft.com::ebdd2bdd-4fcf-4bb2-a73d-02e229e6f54a" providerId="AD" clId="Web-{B34F91D5-007B-4A3A-BCA8-2B857E0C621F}" dt="2024-02-16T10:27:01.182" v="77"/>
          <ac:spMkLst>
            <pc:docMk/>
            <pc:sldMk cId="768541826" sldId="2147480134"/>
            <ac:spMk id="8" creationId="{00000000-0000-0000-0000-000000000000}"/>
          </ac:spMkLst>
        </pc:spChg>
        <pc:spChg chg="mod">
          <ac:chgData name="Isidora Katanic" userId="S::k_isidora_hotmail.com#ext#@msftcommunity.onmicrosoft.com::ebdd2bdd-4fcf-4bb2-a73d-02e229e6f54a" providerId="AD" clId="Web-{B34F91D5-007B-4A3A-BCA8-2B857E0C621F}" dt="2024-02-16T10:26:53.870" v="76" actId="20577"/>
          <ac:spMkLst>
            <pc:docMk/>
            <pc:sldMk cId="768541826" sldId="2147480134"/>
            <ac:spMk id="10" creationId="{00000000-0000-0000-0000-000000000000}"/>
          </ac:spMkLst>
        </pc:spChg>
        <pc:spChg chg="mod">
          <ac:chgData name="Isidora Katanic" userId="S::k_isidora_hotmail.com#ext#@msftcommunity.onmicrosoft.com::ebdd2bdd-4fcf-4bb2-a73d-02e229e6f54a" providerId="AD" clId="Web-{B34F91D5-007B-4A3A-BCA8-2B857E0C621F}" dt="2024-02-16T10:27:21.495" v="82" actId="20577"/>
          <ac:spMkLst>
            <pc:docMk/>
            <pc:sldMk cId="768541826" sldId="2147480134"/>
            <ac:spMk id="11" creationId="{00000000-0000-0000-0000-000000000000}"/>
          </ac:spMkLst>
        </pc:spChg>
        <pc:spChg chg="mod">
          <ac:chgData name="Isidora Katanic" userId="S::k_isidora_hotmail.com#ext#@msftcommunity.onmicrosoft.com::ebdd2bdd-4fcf-4bb2-a73d-02e229e6f54a" providerId="AD" clId="Web-{B34F91D5-007B-4A3A-BCA8-2B857E0C621F}" dt="2024-02-16T10:27:06.714" v="79" actId="20577"/>
          <ac:spMkLst>
            <pc:docMk/>
            <pc:sldMk cId="768541826" sldId="2147480134"/>
            <ac:spMk id="12" creationId="{00000000-0000-0000-0000-000000000000}"/>
          </ac:spMkLst>
        </pc:spChg>
      </pc:sldChg>
      <pc:sldChg chg="modSp add">
        <pc:chgData name="Isidora Katanic" userId="S::k_isidora_hotmail.com#ext#@msftcommunity.onmicrosoft.com::ebdd2bdd-4fcf-4bb2-a73d-02e229e6f54a" providerId="AD" clId="Web-{B34F91D5-007B-4A3A-BCA8-2B857E0C621F}" dt="2024-02-16T10:26:34.244" v="74"/>
        <pc:sldMkLst>
          <pc:docMk/>
          <pc:sldMk cId="2520665336" sldId="2147480135"/>
        </pc:sldMkLst>
        <pc:spChg chg="mod">
          <ac:chgData name="Isidora Katanic" userId="S::k_isidora_hotmail.com#ext#@msftcommunity.onmicrosoft.com::ebdd2bdd-4fcf-4bb2-a73d-02e229e6f54a" providerId="AD" clId="Web-{B34F91D5-007B-4A3A-BCA8-2B857E0C621F}" dt="2024-02-16T10:26:33.978" v="54"/>
          <ac:spMkLst>
            <pc:docMk/>
            <pc:sldMk cId="2520665336" sldId="2147480135"/>
            <ac:spMk id="8" creationId="{00000000-0000-0000-0000-000000000000}"/>
          </ac:spMkLst>
        </pc:spChg>
        <pc:spChg chg="mod">
          <ac:chgData name="Isidora Katanic" userId="S::k_isidora_hotmail.com#ext#@msftcommunity.onmicrosoft.com::ebdd2bdd-4fcf-4bb2-a73d-02e229e6f54a" providerId="AD" clId="Web-{B34F91D5-007B-4A3A-BCA8-2B857E0C621F}" dt="2024-02-16T10:26:33.978" v="55"/>
          <ac:spMkLst>
            <pc:docMk/>
            <pc:sldMk cId="2520665336" sldId="2147480135"/>
            <ac:spMk id="11" creationId="{00000000-0000-0000-0000-000000000000}"/>
          </ac:spMkLst>
        </pc:spChg>
        <pc:spChg chg="mod">
          <ac:chgData name="Isidora Katanic" userId="S::k_isidora_hotmail.com#ext#@msftcommunity.onmicrosoft.com::ebdd2bdd-4fcf-4bb2-a73d-02e229e6f54a" providerId="AD" clId="Web-{B34F91D5-007B-4A3A-BCA8-2B857E0C621F}" dt="2024-02-16T10:26:33.994" v="56"/>
          <ac:spMkLst>
            <pc:docMk/>
            <pc:sldMk cId="2520665336" sldId="2147480135"/>
            <ac:spMk id="14" creationId="{00000000-0000-0000-0000-000000000000}"/>
          </ac:spMkLst>
        </pc:spChg>
        <pc:spChg chg="mod">
          <ac:chgData name="Isidora Katanic" userId="S::k_isidora_hotmail.com#ext#@msftcommunity.onmicrosoft.com::ebdd2bdd-4fcf-4bb2-a73d-02e229e6f54a" providerId="AD" clId="Web-{B34F91D5-007B-4A3A-BCA8-2B857E0C621F}" dt="2024-02-16T10:26:33.994" v="57"/>
          <ac:spMkLst>
            <pc:docMk/>
            <pc:sldMk cId="2520665336" sldId="2147480135"/>
            <ac:spMk id="17" creationId="{00000000-0000-0000-0000-000000000000}"/>
          </ac:spMkLst>
        </pc:spChg>
        <pc:spChg chg="mod">
          <ac:chgData name="Isidora Katanic" userId="S::k_isidora_hotmail.com#ext#@msftcommunity.onmicrosoft.com::ebdd2bdd-4fcf-4bb2-a73d-02e229e6f54a" providerId="AD" clId="Web-{B34F91D5-007B-4A3A-BCA8-2B857E0C621F}" dt="2024-02-16T10:26:33.994" v="58"/>
          <ac:spMkLst>
            <pc:docMk/>
            <pc:sldMk cId="2520665336" sldId="2147480135"/>
            <ac:spMk id="20" creationId="{00000000-0000-0000-0000-000000000000}"/>
          </ac:spMkLst>
        </pc:spChg>
        <pc:spChg chg="mod">
          <ac:chgData name="Isidora Katanic" userId="S::k_isidora_hotmail.com#ext#@msftcommunity.onmicrosoft.com::ebdd2bdd-4fcf-4bb2-a73d-02e229e6f54a" providerId="AD" clId="Web-{B34F91D5-007B-4A3A-BCA8-2B857E0C621F}" dt="2024-02-16T10:26:33.994" v="59"/>
          <ac:spMkLst>
            <pc:docMk/>
            <pc:sldMk cId="2520665336" sldId="2147480135"/>
            <ac:spMk id="23" creationId="{00000000-0000-0000-0000-000000000000}"/>
          </ac:spMkLst>
        </pc:spChg>
        <pc:spChg chg="mod">
          <ac:chgData name="Isidora Katanic" userId="S::k_isidora_hotmail.com#ext#@msftcommunity.onmicrosoft.com::ebdd2bdd-4fcf-4bb2-a73d-02e229e6f54a" providerId="AD" clId="Web-{B34F91D5-007B-4A3A-BCA8-2B857E0C621F}" dt="2024-02-16T10:26:33.994" v="60"/>
          <ac:spMkLst>
            <pc:docMk/>
            <pc:sldMk cId="2520665336" sldId="2147480135"/>
            <ac:spMk id="26" creationId="{00000000-0000-0000-0000-000000000000}"/>
          </ac:spMkLst>
        </pc:spChg>
        <pc:spChg chg="mod">
          <ac:chgData name="Isidora Katanic" userId="S::k_isidora_hotmail.com#ext#@msftcommunity.onmicrosoft.com::ebdd2bdd-4fcf-4bb2-a73d-02e229e6f54a" providerId="AD" clId="Web-{B34F91D5-007B-4A3A-BCA8-2B857E0C621F}" dt="2024-02-16T10:26:33.994" v="61"/>
          <ac:spMkLst>
            <pc:docMk/>
            <pc:sldMk cId="2520665336" sldId="2147480135"/>
            <ac:spMk id="29" creationId="{00000000-0000-0000-0000-000000000000}"/>
          </ac:spMkLst>
        </pc:spChg>
        <pc:spChg chg="mod">
          <ac:chgData name="Isidora Katanic" userId="S::k_isidora_hotmail.com#ext#@msftcommunity.onmicrosoft.com::ebdd2bdd-4fcf-4bb2-a73d-02e229e6f54a" providerId="AD" clId="Web-{B34F91D5-007B-4A3A-BCA8-2B857E0C621F}" dt="2024-02-16T10:26:33.994" v="62"/>
          <ac:spMkLst>
            <pc:docMk/>
            <pc:sldMk cId="2520665336" sldId="2147480135"/>
            <ac:spMk id="32" creationId="{00000000-0000-0000-0000-000000000000}"/>
          </ac:spMkLst>
        </pc:spChg>
        <pc:spChg chg="mod">
          <ac:chgData name="Isidora Katanic" userId="S::k_isidora_hotmail.com#ext#@msftcommunity.onmicrosoft.com::ebdd2bdd-4fcf-4bb2-a73d-02e229e6f54a" providerId="AD" clId="Web-{B34F91D5-007B-4A3A-BCA8-2B857E0C621F}" dt="2024-02-16T10:26:33.994" v="63"/>
          <ac:spMkLst>
            <pc:docMk/>
            <pc:sldMk cId="2520665336" sldId="2147480135"/>
            <ac:spMk id="35" creationId="{00000000-0000-0000-0000-000000000000}"/>
          </ac:spMkLst>
        </pc:spChg>
        <pc:spChg chg="mod">
          <ac:chgData name="Isidora Katanic" userId="S::k_isidora_hotmail.com#ext#@msftcommunity.onmicrosoft.com::ebdd2bdd-4fcf-4bb2-a73d-02e229e6f54a" providerId="AD" clId="Web-{B34F91D5-007B-4A3A-BCA8-2B857E0C621F}" dt="2024-02-16T10:26:33.994" v="64"/>
          <ac:spMkLst>
            <pc:docMk/>
            <pc:sldMk cId="2520665336" sldId="2147480135"/>
            <ac:spMk id="38" creationId="{00000000-0000-0000-0000-000000000000}"/>
          </ac:spMkLst>
        </pc:spChg>
        <pc:spChg chg="mod">
          <ac:chgData name="Isidora Katanic" userId="S::k_isidora_hotmail.com#ext#@msftcommunity.onmicrosoft.com::ebdd2bdd-4fcf-4bb2-a73d-02e229e6f54a" providerId="AD" clId="Web-{B34F91D5-007B-4A3A-BCA8-2B857E0C621F}" dt="2024-02-16T10:26:23.931" v="53" actId="20577"/>
          <ac:spMkLst>
            <pc:docMk/>
            <pc:sldMk cId="2520665336" sldId="2147480135"/>
            <ac:spMk id="40" creationId="{00000000-0000-0000-0000-000000000000}"/>
          </ac:spMkLst>
        </pc:spChg>
        <pc:spChg chg="mod">
          <ac:chgData name="Isidora Katanic" userId="S::k_isidora_hotmail.com#ext#@msftcommunity.onmicrosoft.com::ebdd2bdd-4fcf-4bb2-a73d-02e229e6f54a" providerId="AD" clId="Web-{B34F91D5-007B-4A3A-BCA8-2B857E0C621F}" dt="2024-02-16T10:26:33.994" v="65"/>
          <ac:spMkLst>
            <pc:docMk/>
            <pc:sldMk cId="2520665336" sldId="2147480135"/>
            <ac:spMk id="51" creationId="{00000000-0000-0000-0000-000000000000}"/>
          </ac:spMkLst>
        </pc:spChg>
        <pc:spChg chg="mod">
          <ac:chgData name="Isidora Katanic" userId="S::k_isidora_hotmail.com#ext#@msftcommunity.onmicrosoft.com::ebdd2bdd-4fcf-4bb2-a73d-02e229e6f54a" providerId="AD" clId="Web-{B34F91D5-007B-4A3A-BCA8-2B857E0C621F}" dt="2024-02-16T10:26:33.994" v="66"/>
          <ac:spMkLst>
            <pc:docMk/>
            <pc:sldMk cId="2520665336" sldId="2147480135"/>
            <ac:spMk id="52" creationId="{00000000-0000-0000-0000-000000000000}"/>
          </ac:spMkLst>
        </pc:spChg>
        <pc:spChg chg="mod">
          <ac:chgData name="Isidora Katanic" userId="S::k_isidora_hotmail.com#ext#@msftcommunity.onmicrosoft.com::ebdd2bdd-4fcf-4bb2-a73d-02e229e6f54a" providerId="AD" clId="Web-{B34F91D5-007B-4A3A-BCA8-2B857E0C621F}" dt="2024-02-16T10:26:33.994" v="67"/>
          <ac:spMkLst>
            <pc:docMk/>
            <pc:sldMk cId="2520665336" sldId="2147480135"/>
            <ac:spMk id="53" creationId="{00000000-0000-0000-0000-000000000000}"/>
          </ac:spMkLst>
        </pc:spChg>
        <pc:spChg chg="mod">
          <ac:chgData name="Isidora Katanic" userId="S::k_isidora_hotmail.com#ext#@msftcommunity.onmicrosoft.com::ebdd2bdd-4fcf-4bb2-a73d-02e229e6f54a" providerId="AD" clId="Web-{B34F91D5-007B-4A3A-BCA8-2B857E0C621F}" dt="2024-02-16T10:26:33.994" v="68"/>
          <ac:spMkLst>
            <pc:docMk/>
            <pc:sldMk cId="2520665336" sldId="2147480135"/>
            <ac:spMk id="54" creationId="{00000000-0000-0000-0000-000000000000}"/>
          </ac:spMkLst>
        </pc:spChg>
        <pc:spChg chg="mod">
          <ac:chgData name="Isidora Katanic" userId="S::k_isidora_hotmail.com#ext#@msftcommunity.onmicrosoft.com::ebdd2bdd-4fcf-4bb2-a73d-02e229e6f54a" providerId="AD" clId="Web-{B34F91D5-007B-4A3A-BCA8-2B857E0C621F}" dt="2024-02-16T10:26:33.994" v="69"/>
          <ac:spMkLst>
            <pc:docMk/>
            <pc:sldMk cId="2520665336" sldId="2147480135"/>
            <ac:spMk id="55" creationId="{00000000-0000-0000-0000-000000000000}"/>
          </ac:spMkLst>
        </pc:spChg>
        <pc:spChg chg="mod">
          <ac:chgData name="Isidora Katanic" userId="S::k_isidora_hotmail.com#ext#@msftcommunity.onmicrosoft.com::ebdd2bdd-4fcf-4bb2-a73d-02e229e6f54a" providerId="AD" clId="Web-{B34F91D5-007B-4A3A-BCA8-2B857E0C621F}" dt="2024-02-16T10:26:33.994" v="70"/>
          <ac:spMkLst>
            <pc:docMk/>
            <pc:sldMk cId="2520665336" sldId="2147480135"/>
            <ac:spMk id="56" creationId="{00000000-0000-0000-0000-000000000000}"/>
          </ac:spMkLst>
        </pc:spChg>
        <pc:spChg chg="mod">
          <ac:chgData name="Isidora Katanic" userId="S::k_isidora_hotmail.com#ext#@msftcommunity.onmicrosoft.com::ebdd2bdd-4fcf-4bb2-a73d-02e229e6f54a" providerId="AD" clId="Web-{B34F91D5-007B-4A3A-BCA8-2B857E0C621F}" dt="2024-02-16T10:26:33.994" v="71"/>
          <ac:spMkLst>
            <pc:docMk/>
            <pc:sldMk cId="2520665336" sldId="2147480135"/>
            <ac:spMk id="57" creationId="{00000000-0000-0000-0000-000000000000}"/>
          </ac:spMkLst>
        </pc:spChg>
        <pc:spChg chg="mod">
          <ac:chgData name="Isidora Katanic" userId="S::k_isidora_hotmail.com#ext#@msftcommunity.onmicrosoft.com::ebdd2bdd-4fcf-4bb2-a73d-02e229e6f54a" providerId="AD" clId="Web-{B34F91D5-007B-4A3A-BCA8-2B857E0C621F}" dt="2024-02-16T10:26:33.994" v="72"/>
          <ac:spMkLst>
            <pc:docMk/>
            <pc:sldMk cId="2520665336" sldId="2147480135"/>
            <ac:spMk id="58" creationId="{00000000-0000-0000-0000-000000000000}"/>
          </ac:spMkLst>
        </pc:spChg>
        <pc:spChg chg="mod">
          <ac:chgData name="Isidora Katanic" userId="S::k_isidora_hotmail.com#ext#@msftcommunity.onmicrosoft.com::ebdd2bdd-4fcf-4bb2-a73d-02e229e6f54a" providerId="AD" clId="Web-{B34F91D5-007B-4A3A-BCA8-2B857E0C621F}" dt="2024-02-16T10:26:33.994" v="73"/>
          <ac:spMkLst>
            <pc:docMk/>
            <pc:sldMk cId="2520665336" sldId="2147480135"/>
            <ac:spMk id="59" creationId="{00000000-0000-0000-0000-000000000000}"/>
          </ac:spMkLst>
        </pc:spChg>
        <pc:spChg chg="mod">
          <ac:chgData name="Isidora Katanic" userId="S::k_isidora_hotmail.com#ext#@msftcommunity.onmicrosoft.com::ebdd2bdd-4fcf-4bb2-a73d-02e229e6f54a" providerId="AD" clId="Web-{B34F91D5-007B-4A3A-BCA8-2B857E0C621F}" dt="2024-02-16T10:26:34.244" v="74"/>
          <ac:spMkLst>
            <pc:docMk/>
            <pc:sldMk cId="2520665336" sldId="2147480135"/>
            <ac:spMk id="60" creationId="{00000000-0000-0000-0000-000000000000}"/>
          </ac:spMkLst>
        </pc:spChg>
      </pc:sldChg>
      <pc:sldChg chg="add">
        <pc:chgData name="Isidora Katanic" userId="S::k_isidora_hotmail.com#ext#@msftcommunity.onmicrosoft.com::ebdd2bdd-4fcf-4bb2-a73d-02e229e6f54a" providerId="AD" clId="Web-{B34F91D5-007B-4A3A-BCA8-2B857E0C621F}" dt="2024-02-16T10:24:09.412" v="8"/>
        <pc:sldMkLst>
          <pc:docMk/>
          <pc:sldMk cId="133516504" sldId="2147480136"/>
        </pc:sldMkLst>
      </pc:sldChg>
      <pc:sldChg chg="add">
        <pc:chgData name="Isidora Katanic" userId="S::k_isidora_hotmail.com#ext#@msftcommunity.onmicrosoft.com::ebdd2bdd-4fcf-4bb2-a73d-02e229e6f54a" providerId="AD" clId="Web-{B34F91D5-007B-4A3A-BCA8-2B857E0C621F}" dt="2024-02-16T10:24:09.678" v="9"/>
        <pc:sldMkLst>
          <pc:docMk/>
          <pc:sldMk cId="4140750762" sldId="2147480137"/>
        </pc:sldMkLst>
      </pc:sldChg>
      <pc:sldChg chg="add">
        <pc:chgData name="Isidora Katanic" userId="S::k_isidora_hotmail.com#ext#@msftcommunity.onmicrosoft.com::ebdd2bdd-4fcf-4bb2-a73d-02e229e6f54a" providerId="AD" clId="Web-{B34F91D5-007B-4A3A-BCA8-2B857E0C621F}" dt="2024-02-16T10:24:09.756" v="10"/>
        <pc:sldMkLst>
          <pc:docMk/>
          <pc:sldMk cId="1907573112" sldId="2147480138"/>
        </pc:sldMkLst>
      </pc:sldChg>
      <pc:sldChg chg="modSp add">
        <pc:chgData name="Isidora Katanic" userId="S::k_isidora_hotmail.com#ext#@msftcommunity.onmicrosoft.com::ebdd2bdd-4fcf-4bb2-a73d-02e229e6f54a" providerId="AD" clId="Web-{B34F91D5-007B-4A3A-BCA8-2B857E0C621F}" dt="2024-02-16T10:25:48.180" v="32" actId="20577"/>
        <pc:sldMkLst>
          <pc:docMk/>
          <pc:sldMk cId="3093350344" sldId="2147480139"/>
        </pc:sldMkLst>
        <pc:spChg chg="mod">
          <ac:chgData name="Isidora Katanic" userId="S::k_isidora_hotmail.com#ext#@msftcommunity.onmicrosoft.com::ebdd2bdd-4fcf-4bb2-a73d-02e229e6f54a" providerId="AD" clId="Web-{B34F91D5-007B-4A3A-BCA8-2B857E0C621F}" dt="2024-02-16T10:25:48.180" v="32" actId="20577"/>
          <ac:spMkLst>
            <pc:docMk/>
            <pc:sldMk cId="3093350344" sldId="2147480139"/>
            <ac:spMk id="24" creationId="{00000000-0000-0000-0000-000000000000}"/>
          </ac:spMkLst>
        </pc:spChg>
      </pc:sldChg>
    </pc:docChg>
  </pc:docChgLst>
  <pc:docChgLst>
    <pc:chgData name="Erica Stowell" userId="S::erica.stowell@msftcommunity.com::840c1d27-ae4e-4916-9ccd-74524e1aebc1" providerId="AD" clId="Web-{33769B77-09C3-A440-FA71-4D233FFCFF22}"/>
    <pc:docChg chg="addSld delSld modSld delSection modSection">
      <pc:chgData name="Erica Stowell" userId="S::erica.stowell@msftcommunity.com::840c1d27-ae4e-4916-9ccd-74524e1aebc1" providerId="AD" clId="Web-{33769B77-09C3-A440-FA71-4D233FFCFF22}" dt="2024-01-09T20:20:45.525" v="49" actId="20577"/>
      <pc:docMkLst>
        <pc:docMk/>
      </pc:docMkLst>
      <pc:sldChg chg="delSp">
        <pc:chgData name="Erica Stowell" userId="S::erica.stowell@msftcommunity.com::840c1d27-ae4e-4916-9ccd-74524e1aebc1" providerId="AD" clId="Web-{33769B77-09C3-A440-FA71-4D233FFCFF22}" dt="2024-01-09T20:14:46.337" v="7"/>
        <pc:sldMkLst>
          <pc:docMk/>
          <pc:sldMk cId="4116866332" sldId="257"/>
        </pc:sldMkLst>
        <pc:spChg chg="del">
          <ac:chgData name="Erica Stowell" userId="S::erica.stowell@msftcommunity.com::840c1d27-ae4e-4916-9ccd-74524e1aebc1" providerId="AD" clId="Web-{33769B77-09C3-A440-FA71-4D233FFCFF22}" dt="2024-01-09T20:14:46.337" v="7"/>
          <ac:spMkLst>
            <pc:docMk/>
            <pc:sldMk cId="4116866332" sldId="257"/>
            <ac:spMk id="2" creationId="{8B487DE0-7908-4AE9-BFF2-24F6D7B86BA9}"/>
          </ac:spMkLst>
        </pc:spChg>
      </pc:sldChg>
      <pc:sldChg chg="modSp">
        <pc:chgData name="Erica Stowell" userId="S::erica.stowell@msftcommunity.com::840c1d27-ae4e-4916-9ccd-74524e1aebc1" providerId="AD" clId="Web-{33769B77-09C3-A440-FA71-4D233FFCFF22}" dt="2024-01-09T20:14:38.697" v="6" actId="20577"/>
        <pc:sldMkLst>
          <pc:docMk/>
          <pc:sldMk cId="2865573592" sldId="258"/>
        </pc:sldMkLst>
        <pc:spChg chg="mod">
          <ac:chgData name="Erica Stowell" userId="S::erica.stowell@msftcommunity.com::840c1d27-ae4e-4916-9ccd-74524e1aebc1" providerId="AD" clId="Web-{33769B77-09C3-A440-FA71-4D233FFCFF22}" dt="2024-01-09T20:14:38.697" v="6" actId="20577"/>
          <ac:spMkLst>
            <pc:docMk/>
            <pc:sldMk cId="2865573592" sldId="258"/>
            <ac:spMk id="4" creationId="{C92F00AA-CA86-AD4C-8F6C-E492BF085A71}"/>
          </ac:spMkLst>
        </pc:spChg>
      </pc:sldChg>
      <pc:sldChg chg="modSp">
        <pc:chgData name="Erica Stowell" userId="S::erica.stowell@msftcommunity.com::840c1d27-ae4e-4916-9ccd-74524e1aebc1" providerId="AD" clId="Web-{33769B77-09C3-A440-FA71-4D233FFCFF22}" dt="2024-01-09T20:14:29.914" v="3" actId="20577"/>
        <pc:sldMkLst>
          <pc:docMk/>
          <pc:sldMk cId="3386514592" sldId="260"/>
        </pc:sldMkLst>
        <pc:spChg chg="mod">
          <ac:chgData name="Erica Stowell" userId="S::erica.stowell@msftcommunity.com::840c1d27-ae4e-4916-9ccd-74524e1aebc1" providerId="AD" clId="Web-{33769B77-09C3-A440-FA71-4D233FFCFF22}" dt="2024-01-09T20:14:29.914" v="3" actId="20577"/>
          <ac:spMkLst>
            <pc:docMk/>
            <pc:sldMk cId="3386514592" sldId="260"/>
            <ac:spMk id="4" creationId="{DDB09282-12DE-5673-8128-11B0FC7036F4}"/>
          </ac:spMkLst>
        </pc:spChg>
      </pc:sldChg>
      <pc:sldChg chg="addSp delSp modSp">
        <pc:chgData name="Erica Stowell" userId="S::erica.stowell@msftcommunity.com::840c1d27-ae4e-4916-9ccd-74524e1aebc1" providerId="AD" clId="Web-{33769B77-09C3-A440-FA71-4D233FFCFF22}" dt="2024-01-09T20:19:54.866" v="47" actId="20577"/>
        <pc:sldMkLst>
          <pc:docMk/>
          <pc:sldMk cId="1885598088" sldId="265"/>
        </pc:sldMkLst>
        <pc:spChg chg="del mod">
          <ac:chgData name="Erica Stowell" userId="S::erica.stowell@msftcommunity.com::840c1d27-ae4e-4916-9ccd-74524e1aebc1" providerId="AD" clId="Web-{33769B77-09C3-A440-FA71-4D233FFCFF22}" dt="2024-01-09T20:17:50.580" v="28"/>
          <ac:spMkLst>
            <pc:docMk/>
            <pc:sldMk cId="1885598088" sldId="265"/>
            <ac:spMk id="2" creationId="{863128B4-242F-EF53-1711-D25A4A7D57E8}"/>
          </ac:spMkLst>
        </pc:spChg>
        <pc:spChg chg="add mod">
          <ac:chgData name="Erica Stowell" userId="S::erica.stowell@msftcommunity.com::840c1d27-ae4e-4916-9ccd-74524e1aebc1" providerId="AD" clId="Web-{33769B77-09C3-A440-FA71-4D233FFCFF22}" dt="2024-01-09T20:19:54.866" v="47" actId="20577"/>
          <ac:spMkLst>
            <pc:docMk/>
            <pc:sldMk cId="1885598088" sldId="265"/>
            <ac:spMk id="3" creationId="{BDD239FB-D762-C556-0752-BF10AB147729}"/>
          </ac:spMkLst>
        </pc:spChg>
        <pc:spChg chg="mod">
          <ac:chgData name="Erica Stowell" userId="S::erica.stowell@msftcommunity.com::840c1d27-ae4e-4916-9ccd-74524e1aebc1" providerId="AD" clId="Web-{33769B77-09C3-A440-FA71-4D233FFCFF22}" dt="2024-01-09T20:18:22.956" v="33" actId="20577"/>
          <ac:spMkLst>
            <pc:docMk/>
            <pc:sldMk cId="1885598088" sldId="265"/>
            <ac:spMk id="8" creationId="{193A4C49-58BC-4551-866A-7E97E1E1E5DC}"/>
          </ac:spMkLst>
        </pc:spChg>
      </pc:sldChg>
      <pc:sldChg chg="modSp">
        <pc:chgData name="Erica Stowell" userId="S::erica.stowell@msftcommunity.com::840c1d27-ae4e-4916-9ccd-74524e1aebc1" providerId="AD" clId="Web-{33769B77-09C3-A440-FA71-4D233FFCFF22}" dt="2024-01-09T20:17:10.828" v="24" actId="20577"/>
        <pc:sldMkLst>
          <pc:docMk/>
          <pc:sldMk cId="4293218368" sldId="271"/>
        </pc:sldMkLst>
        <pc:spChg chg="mod">
          <ac:chgData name="Erica Stowell" userId="S::erica.stowell@msftcommunity.com::840c1d27-ae4e-4916-9ccd-74524e1aebc1" providerId="AD" clId="Web-{33769B77-09C3-A440-FA71-4D233FFCFF22}" dt="2024-01-09T20:17:10.828" v="24" actId="20577"/>
          <ac:spMkLst>
            <pc:docMk/>
            <pc:sldMk cId="4293218368" sldId="271"/>
            <ac:spMk id="5" creationId="{99994C2D-C671-4FD6-E9CB-1C67568FFD0B}"/>
          </ac:spMkLst>
        </pc:spChg>
      </pc:sldChg>
      <pc:sldChg chg="modSp">
        <pc:chgData name="Erica Stowell" userId="S::erica.stowell@msftcommunity.com::840c1d27-ae4e-4916-9ccd-74524e1aebc1" providerId="AD" clId="Web-{33769B77-09C3-A440-FA71-4D233FFCFF22}" dt="2024-01-09T20:20:45.525" v="49" actId="20577"/>
        <pc:sldMkLst>
          <pc:docMk/>
          <pc:sldMk cId="2744445894" sldId="272"/>
        </pc:sldMkLst>
        <pc:spChg chg="mod">
          <ac:chgData name="Erica Stowell" userId="S::erica.stowell@msftcommunity.com::840c1d27-ae4e-4916-9ccd-74524e1aebc1" providerId="AD" clId="Web-{33769B77-09C3-A440-FA71-4D233FFCFF22}" dt="2024-01-09T20:20:45.525" v="49" actId="20577"/>
          <ac:spMkLst>
            <pc:docMk/>
            <pc:sldMk cId="2744445894" sldId="272"/>
            <ac:spMk id="5" creationId="{99994C2D-C671-4FD6-E9CB-1C67568FFD0B}"/>
          </ac:spMkLst>
        </pc:spChg>
      </pc:sldChg>
      <pc:sldChg chg="del">
        <pc:chgData name="Erica Stowell" userId="S::erica.stowell@msftcommunity.com::840c1d27-ae4e-4916-9ccd-74524e1aebc1" providerId="AD" clId="Web-{33769B77-09C3-A440-FA71-4D233FFCFF22}" dt="2024-01-09T20:17:37.001" v="26"/>
        <pc:sldMkLst>
          <pc:docMk/>
          <pc:sldMk cId="822177730" sldId="2147480116"/>
        </pc:sldMkLst>
      </pc:sldChg>
      <pc:sldChg chg="del">
        <pc:chgData name="Erica Stowell" userId="S::erica.stowell@msftcommunity.com::840c1d27-ae4e-4916-9ccd-74524e1aebc1" providerId="AD" clId="Web-{33769B77-09C3-A440-FA71-4D233FFCFF22}" dt="2024-01-09T20:14:56.931" v="9"/>
        <pc:sldMkLst>
          <pc:docMk/>
          <pc:sldMk cId="1135550672" sldId="2147480117"/>
        </pc:sldMkLst>
      </pc:sldChg>
      <pc:sldChg chg="del">
        <pc:chgData name="Erica Stowell" userId="S::erica.stowell@msftcommunity.com::840c1d27-ae4e-4916-9ccd-74524e1aebc1" providerId="AD" clId="Web-{33769B77-09C3-A440-FA71-4D233FFCFF22}" dt="2024-01-09T20:16:07.466" v="15"/>
        <pc:sldMkLst>
          <pc:docMk/>
          <pc:sldMk cId="3238683792" sldId="2147480118"/>
        </pc:sldMkLst>
      </pc:sldChg>
      <pc:sldChg chg="del">
        <pc:chgData name="Erica Stowell" userId="S::erica.stowell@msftcommunity.com::840c1d27-ae4e-4916-9ccd-74524e1aebc1" providerId="AD" clId="Web-{33769B77-09C3-A440-FA71-4D233FFCFF22}" dt="2024-01-09T20:15:59.028" v="12"/>
        <pc:sldMkLst>
          <pc:docMk/>
          <pc:sldMk cId="2330497399" sldId="2147480119"/>
        </pc:sldMkLst>
      </pc:sldChg>
      <pc:sldChg chg="del">
        <pc:chgData name="Erica Stowell" userId="S::erica.stowell@msftcommunity.com::840c1d27-ae4e-4916-9ccd-74524e1aebc1" providerId="AD" clId="Web-{33769B77-09C3-A440-FA71-4D233FFCFF22}" dt="2024-01-09T20:16:01.012" v="13"/>
        <pc:sldMkLst>
          <pc:docMk/>
          <pc:sldMk cId="1431073345" sldId="2147480120"/>
        </pc:sldMkLst>
      </pc:sldChg>
      <pc:sldChg chg="del">
        <pc:chgData name="Erica Stowell" userId="S::erica.stowell@msftcommunity.com::840c1d27-ae4e-4916-9ccd-74524e1aebc1" providerId="AD" clId="Web-{33769B77-09C3-A440-FA71-4D233FFCFF22}" dt="2024-01-09T20:16:02.590" v="14"/>
        <pc:sldMkLst>
          <pc:docMk/>
          <pc:sldMk cId="1370535473" sldId="2147480121"/>
        </pc:sldMkLst>
      </pc:sldChg>
      <pc:sldChg chg="add">
        <pc:chgData name="Erica Stowell" userId="S::erica.stowell@msftcommunity.com::840c1d27-ae4e-4916-9ccd-74524e1aebc1" providerId="AD" clId="Web-{33769B77-09C3-A440-FA71-4D233FFCFF22}" dt="2024-01-09T20:15:52.512" v="10"/>
        <pc:sldMkLst>
          <pc:docMk/>
          <pc:sldMk cId="3962138007" sldId="2147480122"/>
        </pc:sldMkLst>
      </pc:sldChg>
      <pc:sldChg chg="add">
        <pc:chgData name="Erica Stowell" userId="S::erica.stowell@msftcommunity.com::840c1d27-ae4e-4916-9ccd-74524e1aebc1" providerId="AD" clId="Web-{33769B77-09C3-A440-FA71-4D233FFCFF22}" dt="2024-01-09T20:15:52.621" v="11"/>
        <pc:sldMkLst>
          <pc:docMk/>
          <pc:sldMk cId="602264751" sldId="2147480123"/>
        </pc:sldMkLst>
      </pc:sldChg>
      <pc:sldChg chg="add">
        <pc:chgData name="Erica Stowell" userId="S::erica.stowell@msftcommunity.com::840c1d27-ae4e-4916-9ccd-74524e1aebc1" providerId="AD" clId="Web-{33769B77-09C3-A440-FA71-4D233FFCFF22}" dt="2024-01-09T20:17:34.813" v="25"/>
        <pc:sldMkLst>
          <pc:docMk/>
          <pc:sldMk cId="362906093" sldId="2147480124"/>
        </pc:sldMkLst>
      </pc:sldChg>
    </pc:docChg>
  </pc:docChgLst>
  <pc:docChgLst>
    <pc:chgData name="Tiffany Lee" userId="S::tiffany.lee@msftcommunity.com::2f085014-14f7-4c93-95ee-48bce0698914" providerId="AD" clId="Web-{114655A6-46A3-48B3-93D4-5F7A35F36CAF}"/>
    <pc:docChg chg="addSld modSld modSection">
      <pc:chgData name="Tiffany Lee" userId="S::tiffany.lee@msftcommunity.com::2f085014-14f7-4c93-95ee-48bce0698914" providerId="AD" clId="Web-{114655A6-46A3-48B3-93D4-5F7A35F36CAF}" dt="2024-03-19T15:02:09.989" v="39" actId="20577"/>
      <pc:docMkLst>
        <pc:docMk/>
      </pc:docMkLst>
      <pc:sldChg chg="addSp delSp modSp new">
        <pc:chgData name="Tiffany Lee" userId="S::tiffany.lee@msftcommunity.com::2f085014-14f7-4c93-95ee-48bce0698914" providerId="AD" clId="Web-{114655A6-46A3-48B3-93D4-5F7A35F36CAF}" dt="2024-03-19T15:02:09.989" v="39" actId="20577"/>
        <pc:sldMkLst>
          <pc:docMk/>
          <pc:sldMk cId="1828055387" sldId="2147483412"/>
        </pc:sldMkLst>
        <pc:spChg chg="mod">
          <ac:chgData name="Tiffany Lee" userId="S::tiffany.lee@msftcommunity.com::2f085014-14f7-4c93-95ee-48bce0698914" providerId="AD" clId="Web-{114655A6-46A3-48B3-93D4-5F7A35F36CAF}" dt="2024-03-19T15:02:09.989" v="39" actId="20577"/>
          <ac:spMkLst>
            <pc:docMk/>
            <pc:sldMk cId="1828055387" sldId="2147483412"/>
            <ac:spMk id="2" creationId="{9A9CD2E4-AAA9-204D-05CB-B568CFA67071}"/>
          </ac:spMkLst>
        </pc:spChg>
        <pc:spChg chg="del mod">
          <ac:chgData name="Tiffany Lee" userId="S::tiffany.lee@msftcommunity.com::2f085014-14f7-4c93-95ee-48bce0698914" providerId="AD" clId="Web-{114655A6-46A3-48B3-93D4-5F7A35F36CAF}" dt="2024-03-19T15:01:48.160" v="8"/>
          <ac:spMkLst>
            <pc:docMk/>
            <pc:sldMk cId="1828055387" sldId="2147483412"/>
            <ac:spMk id="3" creationId="{A7411A83-30DF-22F2-FEE8-199FBDF9869C}"/>
          </ac:spMkLst>
        </pc:spChg>
        <pc:picChg chg="add mod">
          <ac:chgData name="Tiffany Lee" userId="S::tiffany.lee@msftcommunity.com::2f085014-14f7-4c93-95ee-48bce0698914" providerId="AD" clId="Web-{114655A6-46A3-48B3-93D4-5F7A35F36CAF}" dt="2024-03-19T15:01:42.331" v="5" actId="1076"/>
          <ac:picMkLst>
            <pc:docMk/>
            <pc:sldMk cId="1828055387" sldId="2147483412"/>
            <ac:picMk id="4" creationId="{26BE4088-80F2-57E1-1906-D6D932CCE088}"/>
          </ac:picMkLst>
        </pc:picChg>
      </pc:sldChg>
    </pc:docChg>
  </pc:docChgLst>
  <pc:docChgLst>
    <pc:chgData name="Erica Stowell" userId="840c1d27-ae4e-4916-9ccd-74524e1aebc1" providerId="ADAL" clId="{CEA0B114-1549-4BCA-A795-5B4936B2A658}"/>
    <pc:docChg chg="custSel delSld modSld delMainMaster addSection delSection modSection">
      <pc:chgData name="Erica Stowell" userId="840c1d27-ae4e-4916-9ccd-74524e1aebc1" providerId="ADAL" clId="{CEA0B114-1549-4BCA-A795-5B4936B2A658}" dt="2024-04-11T21:37:13.427" v="45" actId="20577"/>
      <pc:docMkLst>
        <pc:docMk/>
      </pc:docMkLst>
      <pc:sldChg chg="modSp mod">
        <pc:chgData name="Erica Stowell" userId="840c1d27-ae4e-4916-9ccd-74524e1aebc1" providerId="ADAL" clId="{CEA0B114-1549-4BCA-A795-5B4936B2A658}" dt="2024-04-11T21:31:50.005" v="28" actId="20577"/>
        <pc:sldMkLst>
          <pc:docMk/>
          <pc:sldMk cId="2865573592" sldId="258"/>
        </pc:sldMkLst>
        <pc:spChg chg="mod">
          <ac:chgData name="Erica Stowell" userId="840c1d27-ae4e-4916-9ccd-74524e1aebc1" providerId="ADAL" clId="{CEA0B114-1549-4BCA-A795-5B4936B2A658}" dt="2024-04-11T21:31:50.005" v="28" actId="20577"/>
          <ac:spMkLst>
            <pc:docMk/>
            <pc:sldMk cId="2865573592" sldId="258"/>
            <ac:spMk id="4" creationId="{C92F00AA-CA86-AD4C-8F6C-E492BF085A71}"/>
          </ac:spMkLst>
        </pc:spChg>
      </pc:sldChg>
      <pc:sldChg chg="modSp mod">
        <pc:chgData name="Erica Stowell" userId="840c1d27-ae4e-4916-9ccd-74524e1aebc1" providerId="ADAL" clId="{CEA0B114-1549-4BCA-A795-5B4936B2A658}" dt="2024-04-11T21:30:09.009" v="8" actId="20577"/>
        <pc:sldMkLst>
          <pc:docMk/>
          <pc:sldMk cId="3386514592" sldId="260"/>
        </pc:sldMkLst>
        <pc:spChg chg="mod">
          <ac:chgData name="Erica Stowell" userId="840c1d27-ae4e-4916-9ccd-74524e1aebc1" providerId="ADAL" clId="{CEA0B114-1549-4BCA-A795-5B4936B2A658}" dt="2024-04-11T21:30:09.009" v="8" actId="20577"/>
          <ac:spMkLst>
            <pc:docMk/>
            <pc:sldMk cId="3386514592" sldId="260"/>
            <ac:spMk id="4" creationId="{DDB09282-12DE-5673-8128-11B0FC7036F4}"/>
          </ac:spMkLst>
        </pc:spChg>
      </pc:sldChg>
      <pc:sldChg chg="del">
        <pc:chgData name="Erica Stowell" userId="840c1d27-ae4e-4916-9ccd-74524e1aebc1" providerId="ADAL" clId="{CEA0B114-1549-4BCA-A795-5B4936B2A658}" dt="2024-04-11T21:30:29.439" v="11" actId="18676"/>
        <pc:sldMkLst>
          <pc:docMk/>
          <pc:sldMk cId="3962138007" sldId="261"/>
        </pc:sldMkLst>
      </pc:sldChg>
      <pc:sldChg chg="del">
        <pc:chgData name="Erica Stowell" userId="840c1d27-ae4e-4916-9ccd-74524e1aebc1" providerId="ADAL" clId="{CEA0B114-1549-4BCA-A795-5B4936B2A658}" dt="2024-04-11T21:30:29.439" v="11" actId="18676"/>
        <pc:sldMkLst>
          <pc:docMk/>
          <pc:sldMk cId="0" sldId="262"/>
        </pc:sldMkLst>
      </pc:sldChg>
      <pc:sldChg chg="del">
        <pc:chgData name="Erica Stowell" userId="840c1d27-ae4e-4916-9ccd-74524e1aebc1" providerId="ADAL" clId="{CEA0B114-1549-4BCA-A795-5B4936B2A658}" dt="2024-04-11T21:30:29.439" v="11" actId="18676"/>
        <pc:sldMkLst>
          <pc:docMk/>
          <pc:sldMk cId="0" sldId="263"/>
        </pc:sldMkLst>
      </pc:sldChg>
      <pc:sldChg chg="del">
        <pc:chgData name="Erica Stowell" userId="840c1d27-ae4e-4916-9ccd-74524e1aebc1" providerId="ADAL" clId="{CEA0B114-1549-4BCA-A795-5B4936B2A658}" dt="2024-04-11T21:36:29.530" v="36" actId="47"/>
        <pc:sldMkLst>
          <pc:docMk/>
          <pc:sldMk cId="1885598088" sldId="265"/>
        </pc:sldMkLst>
      </pc:sldChg>
      <pc:sldChg chg="del">
        <pc:chgData name="Erica Stowell" userId="840c1d27-ae4e-4916-9ccd-74524e1aebc1" providerId="ADAL" clId="{CEA0B114-1549-4BCA-A795-5B4936B2A658}" dt="2024-04-11T21:30:29.439" v="11" actId="18676"/>
        <pc:sldMkLst>
          <pc:docMk/>
          <pc:sldMk cId="0" sldId="267"/>
        </pc:sldMkLst>
      </pc:sldChg>
      <pc:sldChg chg="del">
        <pc:chgData name="Erica Stowell" userId="840c1d27-ae4e-4916-9ccd-74524e1aebc1" providerId="ADAL" clId="{CEA0B114-1549-4BCA-A795-5B4936B2A658}" dt="2024-04-11T21:30:29.439" v="11" actId="18676"/>
        <pc:sldMkLst>
          <pc:docMk/>
          <pc:sldMk cId="0" sldId="268"/>
        </pc:sldMkLst>
      </pc:sldChg>
      <pc:sldChg chg="del">
        <pc:chgData name="Erica Stowell" userId="840c1d27-ae4e-4916-9ccd-74524e1aebc1" providerId="ADAL" clId="{CEA0B114-1549-4BCA-A795-5B4936B2A658}" dt="2024-04-11T21:30:29.439" v="11" actId="18676"/>
        <pc:sldMkLst>
          <pc:docMk/>
          <pc:sldMk cId="0" sldId="269"/>
        </pc:sldMkLst>
      </pc:sldChg>
      <pc:sldChg chg="del">
        <pc:chgData name="Erica Stowell" userId="840c1d27-ae4e-4916-9ccd-74524e1aebc1" providerId="ADAL" clId="{CEA0B114-1549-4BCA-A795-5B4936B2A658}" dt="2024-04-11T21:30:29.439" v="11" actId="18676"/>
        <pc:sldMkLst>
          <pc:docMk/>
          <pc:sldMk cId="0" sldId="270"/>
        </pc:sldMkLst>
      </pc:sldChg>
      <pc:sldChg chg="del">
        <pc:chgData name="Erica Stowell" userId="840c1d27-ae4e-4916-9ccd-74524e1aebc1" providerId="ADAL" clId="{CEA0B114-1549-4BCA-A795-5B4936B2A658}" dt="2024-04-11T21:35:59.688" v="34" actId="47"/>
        <pc:sldMkLst>
          <pc:docMk/>
          <pc:sldMk cId="4293218368" sldId="271"/>
        </pc:sldMkLst>
      </pc:sldChg>
      <pc:sldChg chg="del">
        <pc:chgData name="Erica Stowell" userId="840c1d27-ae4e-4916-9ccd-74524e1aebc1" providerId="ADAL" clId="{CEA0B114-1549-4BCA-A795-5B4936B2A658}" dt="2024-04-11T21:35:56.867" v="33" actId="47"/>
        <pc:sldMkLst>
          <pc:docMk/>
          <pc:sldMk cId="2744445894" sldId="272"/>
        </pc:sldMkLst>
      </pc:sldChg>
      <pc:sldChg chg="del">
        <pc:chgData name="Erica Stowell" userId="840c1d27-ae4e-4916-9ccd-74524e1aebc1" providerId="ADAL" clId="{CEA0B114-1549-4BCA-A795-5B4936B2A658}" dt="2024-04-11T21:30:29.439" v="11" actId="18676"/>
        <pc:sldMkLst>
          <pc:docMk/>
          <pc:sldMk cId="3425496225" sldId="273"/>
        </pc:sldMkLst>
      </pc:sldChg>
      <pc:sldChg chg="del">
        <pc:chgData name="Erica Stowell" userId="840c1d27-ae4e-4916-9ccd-74524e1aebc1" providerId="ADAL" clId="{CEA0B114-1549-4BCA-A795-5B4936B2A658}" dt="2024-04-11T21:30:29.439" v="11" actId="18676"/>
        <pc:sldMkLst>
          <pc:docMk/>
          <pc:sldMk cId="0" sldId="274"/>
        </pc:sldMkLst>
      </pc:sldChg>
      <pc:sldChg chg="del">
        <pc:chgData name="Erica Stowell" userId="840c1d27-ae4e-4916-9ccd-74524e1aebc1" providerId="ADAL" clId="{CEA0B114-1549-4BCA-A795-5B4936B2A658}" dt="2024-04-11T21:30:29.439" v="11" actId="18676"/>
        <pc:sldMkLst>
          <pc:docMk/>
          <pc:sldMk cId="0" sldId="275"/>
        </pc:sldMkLst>
      </pc:sldChg>
      <pc:sldChg chg="del">
        <pc:chgData name="Erica Stowell" userId="840c1d27-ae4e-4916-9ccd-74524e1aebc1" providerId="ADAL" clId="{CEA0B114-1549-4BCA-A795-5B4936B2A658}" dt="2024-04-11T21:30:29.439" v="11" actId="18676"/>
        <pc:sldMkLst>
          <pc:docMk/>
          <pc:sldMk cId="0" sldId="276"/>
        </pc:sldMkLst>
      </pc:sldChg>
      <pc:sldChg chg="del">
        <pc:chgData name="Erica Stowell" userId="840c1d27-ae4e-4916-9ccd-74524e1aebc1" providerId="ADAL" clId="{CEA0B114-1549-4BCA-A795-5B4936B2A658}" dt="2024-04-11T21:30:29.439" v="11" actId="18676"/>
        <pc:sldMkLst>
          <pc:docMk/>
          <pc:sldMk cId="0" sldId="277"/>
        </pc:sldMkLst>
      </pc:sldChg>
      <pc:sldChg chg="del">
        <pc:chgData name="Erica Stowell" userId="840c1d27-ae4e-4916-9ccd-74524e1aebc1" providerId="ADAL" clId="{CEA0B114-1549-4BCA-A795-5B4936B2A658}" dt="2024-04-11T21:30:29.439" v="11" actId="18676"/>
        <pc:sldMkLst>
          <pc:docMk/>
          <pc:sldMk cId="0" sldId="279"/>
        </pc:sldMkLst>
      </pc:sldChg>
      <pc:sldChg chg="del">
        <pc:chgData name="Erica Stowell" userId="840c1d27-ae4e-4916-9ccd-74524e1aebc1" providerId="ADAL" clId="{CEA0B114-1549-4BCA-A795-5B4936B2A658}" dt="2024-04-11T21:30:29.439" v="11" actId="18676"/>
        <pc:sldMkLst>
          <pc:docMk/>
          <pc:sldMk cId="0" sldId="281"/>
        </pc:sldMkLst>
      </pc:sldChg>
      <pc:sldChg chg="del">
        <pc:chgData name="Erica Stowell" userId="840c1d27-ae4e-4916-9ccd-74524e1aebc1" providerId="ADAL" clId="{CEA0B114-1549-4BCA-A795-5B4936B2A658}" dt="2024-04-11T21:30:29.439" v="11" actId="18676"/>
        <pc:sldMkLst>
          <pc:docMk/>
          <pc:sldMk cId="0" sldId="282"/>
        </pc:sldMkLst>
      </pc:sldChg>
      <pc:sldChg chg="del">
        <pc:chgData name="Erica Stowell" userId="840c1d27-ae4e-4916-9ccd-74524e1aebc1" providerId="ADAL" clId="{CEA0B114-1549-4BCA-A795-5B4936B2A658}" dt="2024-04-11T21:30:29.439" v="11" actId="18676"/>
        <pc:sldMkLst>
          <pc:docMk/>
          <pc:sldMk cId="0" sldId="283"/>
        </pc:sldMkLst>
      </pc:sldChg>
      <pc:sldChg chg="del">
        <pc:chgData name="Erica Stowell" userId="840c1d27-ae4e-4916-9ccd-74524e1aebc1" providerId="ADAL" clId="{CEA0B114-1549-4BCA-A795-5B4936B2A658}" dt="2024-04-11T21:30:29.439" v="11" actId="18676"/>
        <pc:sldMkLst>
          <pc:docMk/>
          <pc:sldMk cId="0" sldId="284"/>
        </pc:sldMkLst>
      </pc:sldChg>
      <pc:sldChg chg="del">
        <pc:chgData name="Erica Stowell" userId="840c1d27-ae4e-4916-9ccd-74524e1aebc1" providerId="ADAL" clId="{CEA0B114-1549-4BCA-A795-5B4936B2A658}" dt="2024-04-11T21:30:29.439" v="11" actId="18676"/>
        <pc:sldMkLst>
          <pc:docMk/>
          <pc:sldMk cId="0" sldId="285"/>
        </pc:sldMkLst>
      </pc:sldChg>
      <pc:sldChg chg="del">
        <pc:chgData name="Erica Stowell" userId="840c1d27-ae4e-4916-9ccd-74524e1aebc1" providerId="ADAL" clId="{CEA0B114-1549-4BCA-A795-5B4936B2A658}" dt="2024-04-11T21:30:29.439" v="11" actId="18676"/>
        <pc:sldMkLst>
          <pc:docMk/>
          <pc:sldMk cId="0" sldId="286"/>
        </pc:sldMkLst>
      </pc:sldChg>
      <pc:sldChg chg="del">
        <pc:chgData name="Erica Stowell" userId="840c1d27-ae4e-4916-9ccd-74524e1aebc1" providerId="ADAL" clId="{CEA0B114-1549-4BCA-A795-5B4936B2A658}" dt="2024-04-11T21:30:29.439" v="11" actId="18676"/>
        <pc:sldMkLst>
          <pc:docMk/>
          <pc:sldMk cId="401823479" sldId="289"/>
        </pc:sldMkLst>
      </pc:sldChg>
      <pc:sldChg chg="del">
        <pc:chgData name="Erica Stowell" userId="840c1d27-ae4e-4916-9ccd-74524e1aebc1" providerId="ADAL" clId="{CEA0B114-1549-4BCA-A795-5B4936B2A658}" dt="2024-04-11T21:30:29.439" v="11" actId="18676"/>
        <pc:sldMkLst>
          <pc:docMk/>
          <pc:sldMk cId="0" sldId="291"/>
        </pc:sldMkLst>
      </pc:sldChg>
      <pc:sldChg chg="del">
        <pc:chgData name="Erica Stowell" userId="840c1d27-ae4e-4916-9ccd-74524e1aebc1" providerId="ADAL" clId="{CEA0B114-1549-4BCA-A795-5B4936B2A658}" dt="2024-04-11T21:30:29.439" v="11" actId="18676"/>
        <pc:sldMkLst>
          <pc:docMk/>
          <pc:sldMk cId="0" sldId="292"/>
        </pc:sldMkLst>
      </pc:sldChg>
      <pc:sldChg chg="del">
        <pc:chgData name="Erica Stowell" userId="840c1d27-ae4e-4916-9ccd-74524e1aebc1" providerId="ADAL" clId="{CEA0B114-1549-4BCA-A795-5B4936B2A658}" dt="2024-04-11T21:30:29.439" v="11" actId="18676"/>
        <pc:sldMkLst>
          <pc:docMk/>
          <pc:sldMk cId="0" sldId="294"/>
        </pc:sldMkLst>
      </pc:sldChg>
      <pc:sldChg chg="del">
        <pc:chgData name="Erica Stowell" userId="840c1d27-ae4e-4916-9ccd-74524e1aebc1" providerId="ADAL" clId="{CEA0B114-1549-4BCA-A795-5B4936B2A658}" dt="2024-04-11T21:30:29.439" v="11" actId="18676"/>
        <pc:sldMkLst>
          <pc:docMk/>
          <pc:sldMk cId="0" sldId="295"/>
        </pc:sldMkLst>
      </pc:sldChg>
      <pc:sldChg chg="del">
        <pc:chgData name="Erica Stowell" userId="840c1d27-ae4e-4916-9ccd-74524e1aebc1" providerId="ADAL" clId="{CEA0B114-1549-4BCA-A795-5B4936B2A658}" dt="2024-04-11T21:30:29.439" v="11" actId="18676"/>
        <pc:sldMkLst>
          <pc:docMk/>
          <pc:sldMk cId="0" sldId="297"/>
        </pc:sldMkLst>
      </pc:sldChg>
      <pc:sldChg chg="del">
        <pc:chgData name="Erica Stowell" userId="840c1d27-ae4e-4916-9ccd-74524e1aebc1" providerId="ADAL" clId="{CEA0B114-1549-4BCA-A795-5B4936B2A658}" dt="2024-04-11T21:30:29.439" v="11" actId="18676"/>
        <pc:sldMkLst>
          <pc:docMk/>
          <pc:sldMk cId="2454428960" sldId="300"/>
        </pc:sldMkLst>
      </pc:sldChg>
      <pc:sldChg chg="del">
        <pc:chgData name="Erica Stowell" userId="840c1d27-ae4e-4916-9ccd-74524e1aebc1" providerId="ADAL" clId="{CEA0B114-1549-4BCA-A795-5B4936B2A658}" dt="2024-04-11T21:30:29.439" v="11" actId="18676"/>
        <pc:sldMkLst>
          <pc:docMk/>
          <pc:sldMk cId="0" sldId="303"/>
        </pc:sldMkLst>
      </pc:sldChg>
      <pc:sldChg chg="del">
        <pc:chgData name="Erica Stowell" userId="840c1d27-ae4e-4916-9ccd-74524e1aebc1" providerId="ADAL" clId="{CEA0B114-1549-4BCA-A795-5B4936B2A658}" dt="2024-04-11T21:30:29.439" v="11" actId="18676"/>
        <pc:sldMkLst>
          <pc:docMk/>
          <pc:sldMk cId="0" sldId="304"/>
        </pc:sldMkLst>
      </pc:sldChg>
      <pc:sldChg chg="del">
        <pc:chgData name="Erica Stowell" userId="840c1d27-ae4e-4916-9ccd-74524e1aebc1" providerId="ADAL" clId="{CEA0B114-1549-4BCA-A795-5B4936B2A658}" dt="2024-04-11T21:30:29.439" v="11" actId="18676"/>
        <pc:sldMkLst>
          <pc:docMk/>
          <pc:sldMk cId="2876956262" sldId="305"/>
        </pc:sldMkLst>
      </pc:sldChg>
      <pc:sldChg chg="del">
        <pc:chgData name="Erica Stowell" userId="840c1d27-ae4e-4916-9ccd-74524e1aebc1" providerId="ADAL" clId="{CEA0B114-1549-4BCA-A795-5B4936B2A658}" dt="2024-04-11T21:30:29.439" v="11" actId="18676"/>
        <pc:sldMkLst>
          <pc:docMk/>
          <pc:sldMk cId="1498392637" sldId="307"/>
        </pc:sldMkLst>
      </pc:sldChg>
      <pc:sldChg chg="del">
        <pc:chgData name="Erica Stowell" userId="840c1d27-ae4e-4916-9ccd-74524e1aebc1" providerId="ADAL" clId="{CEA0B114-1549-4BCA-A795-5B4936B2A658}" dt="2024-04-11T21:30:29.439" v="11" actId="18676"/>
        <pc:sldMkLst>
          <pc:docMk/>
          <pc:sldMk cId="3714285859" sldId="309"/>
        </pc:sldMkLst>
      </pc:sldChg>
      <pc:sldChg chg="del">
        <pc:chgData name="Erica Stowell" userId="840c1d27-ae4e-4916-9ccd-74524e1aebc1" providerId="ADAL" clId="{CEA0B114-1549-4BCA-A795-5B4936B2A658}" dt="2024-04-11T21:30:29.439" v="11" actId="18676"/>
        <pc:sldMkLst>
          <pc:docMk/>
          <pc:sldMk cId="4062260579" sldId="310"/>
        </pc:sldMkLst>
      </pc:sldChg>
      <pc:sldChg chg="del">
        <pc:chgData name="Erica Stowell" userId="840c1d27-ae4e-4916-9ccd-74524e1aebc1" providerId="ADAL" clId="{CEA0B114-1549-4BCA-A795-5B4936B2A658}" dt="2024-04-11T21:30:29.439" v="11" actId="18676"/>
        <pc:sldMkLst>
          <pc:docMk/>
          <pc:sldMk cId="2544141854" sldId="363"/>
        </pc:sldMkLst>
      </pc:sldChg>
      <pc:sldChg chg="del">
        <pc:chgData name="Erica Stowell" userId="840c1d27-ae4e-4916-9ccd-74524e1aebc1" providerId="ADAL" clId="{CEA0B114-1549-4BCA-A795-5B4936B2A658}" dt="2024-04-11T21:30:29.439" v="11" actId="18676"/>
        <pc:sldMkLst>
          <pc:docMk/>
          <pc:sldMk cId="1415485772" sldId="365"/>
        </pc:sldMkLst>
      </pc:sldChg>
      <pc:sldChg chg="del">
        <pc:chgData name="Erica Stowell" userId="840c1d27-ae4e-4916-9ccd-74524e1aebc1" providerId="ADAL" clId="{CEA0B114-1549-4BCA-A795-5B4936B2A658}" dt="2024-04-11T21:30:29.439" v="11" actId="18676"/>
        <pc:sldMkLst>
          <pc:docMk/>
          <pc:sldMk cId="679840563" sldId="366"/>
        </pc:sldMkLst>
      </pc:sldChg>
      <pc:sldChg chg="del">
        <pc:chgData name="Erica Stowell" userId="840c1d27-ae4e-4916-9ccd-74524e1aebc1" providerId="ADAL" clId="{CEA0B114-1549-4BCA-A795-5B4936B2A658}" dt="2024-04-11T21:30:29.439" v="11" actId="18676"/>
        <pc:sldMkLst>
          <pc:docMk/>
          <pc:sldMk cId="3852197875" sldId="367"/>
        </pc:sldMkLst>
      </pc:sldChg>
      <pc:sldChg chg="del">
        <pc:chgData name="Erica Stowell" userId="840c1d27-ae4e-4916-9ccd-74524e1aebc1" providerId="ADAL" clId="{CEA0B114-1549-4BCA-A795-5B4936B2A658}" dt="2024-04-11T21:30:29.439" v="11" actId="18676"/>
        <pc:sldMkLst>
          <pc:docMk/>
          <pc:sldMk cId="4242595435" sldId="368"/>
        </pc:sldMkLst>
      </pc:sldChg>
      <pc:sldChg chg="del">
        <pc:chgData name="Erica Stowell" userId="840c1d27-ae4e-4916-9ccd-74524e1aebc1" providerId="ADAL" clId="{CEA0B114-1549-4BCA-A795-5B4936B2A658}" dt="2024-04-11T21:30:29.439" v="11" actId="18676"/>
        <pc:sldMkLst>
          <pc:docMk/>
          <pc:sldMk cId="1580703022" sldId="372"/>
        </pc:sldMkLst>
      </pc:sldChg>
      <pc:sldChg chg="del">
        <pc:chgData name="Erica Stowell" userId="840c1d27-ae4e-4916-9ccd-74524e1aebc1" providerId="ADAL" clId="{CEA0B114-1549-4BCA-A795-5B4936B2A658}" dt="2024-04-11T21:30:29.439" v="11" actId="18676"/>
        <pc:sldMkLst>
          <pc:docMk/>
          <pc:sldMk cId="3203274550" sldId="374"/>
        </pc:sldMkLst>
      </pc:sldChg>
      <pc:sldChg chg="del">
        <pc:chgData name="Erica Stowell" userId="840c1d27-ae4e-4916-9ccd-74524e1aebc1" providerId="ADAL" clId="{CEA0B114-1549-4BCA-A795-5B4936B2A658}" dt="2024-04-11T21:30:29.439" v="11" actId="18676"/>
        <pc:sldMkLst>
          <pc:docMk/>
          <pc:sldMk cId="3842398003" sldId="1807"/>
        </pc:sldMkLst>
      </pc:sldChg>
      <pc:sldChg chg="del">
        <pc:chgData name="Erica Stowell" userId="840c1d27-ae4e-4916-9ccd-74524e1aebc1" providerId="ADAL" clId="{CEA0B114-1549-4BCA-A795-5B4936B2A658}" dt="2024-04-11T21:30:29.439" v="11" actId="18676"/>
        <pc:sldMkLst>
          <pc:docMk/>
          <pc:sldMk cId="3579342707" sldId="1809"/>
        </pc:sldMkLst>
      </pc:sldChg>
      <pc:sldChg chg="del">
        <pc:chgData name="Erica Stowell" userId="840c1d27-ae4e-4916-9ccd-74524e1aebc1" providerId="ADAL" clId="{CEA0B114-1549-4BCA-A795-5B4936B2A658}" dt="2024-04-11T21:30:29.439" v="11" actId="18676"/>
        <pc:sldMkLst>
          <pc:docMk/>
          <pc:sldMk cId="1041947629" sldId="1810"/>
        </pc:sldMkLst>
      </pc:sldChg>
      <pc:sldChg chg="del">
        <pc:chgData name="Erica Stowell" userId="840c1d27-ae4e-4916-9ccd-74524e1aebc1" providerId="ADAL" clId="{CEA0B114-1549-4BCA-A795-5B4936B2A658}" dt="2024-04-11T21:30:29.439" v="11" actId="18676"/>
        <pc:sldMkLst>
          <pc:docMk/>
          <pc:sldMk cId="2621957166" sldId="1813"/>
        </pc:sldMkLst>
      </pc:sldChg>
      <pc:sldChg chg="del">
        <pc:chgData name="Erica Stowell" userId="840c1d27-ae4e-4916-9ccd-74524e1aebc1" providerId="ADAL" clId="{CEA0B114-1549-4BCA-A795-5B4936B2A658}" dt="2024-04-11T21:36:27.543" v="35" actId="47"/>
        <pc:sldMkLst>
          <pc:docMk/>
          <pc:sldMk cId="2826809132" sldId="2147478731"/>
        </pc:sldMkLst>
      </pc:sldChg>
      <pc:sldChg chg="del">
        <pc:chgData name="Erica Stowell" userId="840c1d27-ae4e-4916-9ccd-74524e1aebc1" providerId="ADAL" clId="{CEA0B114-1549-4BCA-A795-5B4936B2A658}" dt="2024-04-11T21:32:42.385" v="29" actId="47"/>
        <pc:sldMkLst>
          <pc:docMk/>
          <pc:sldMk cId="3379185443" sldId="2147479544"/>
        </pc:sldMkLst>
      </pc:sldChg>
      <pc:sldChg chg="del">
        <pc:chgData name="Erica Stowell" userId="840c1d27-ae4e-4916-9ccd-74524e1aebc1" providerId="ADAL" clId="{CEA0B114-1549-4BCA-A795-5B4936B2A658}" dt="2024-04-11T21:34:54.740" v="32" actId="47"/>
        <pc:sldMkLst>
          <pc:docMk/>
          <pc:sldMk cId="1045898217" sldId="2147479889"/>
        </pc:sldMkLst>
      </pc:sldChg>
      <pc:sldChg chg="del">
        <pc:chgData name="Erica Stowell" userId="840c1d27-ae4e-4916-9ccd-74524e1aebc1" providerId="ADAL" clId="{CEA0B114-1549-4BCA-A795-5B4936B2A658}" dt="2024-04-11T21:33:08.373" v="31" actId="47"/>
        <pc:sldMkLst>
          <pc:docMk/>
          <pc:sldMk cId="4100020274" sldId="2147480126"/>
        </pc:sldMkLst>
      </pc:sldChg>
      <pc:sldChg chg="del">
        <pc:chgData name="Erica Stowell" userId="840c1d27-ae4e-4916-9ccd-74524e1aebc1" providerId="ADAL" clId="{CEA0B114-1549-4BCA-A795-5B4936B2A658}" dt="2024-04-11T21:33:08.373" v="31" actId="47"/>
        <pc:sldMkLst>
          <pc:docMk/>
          <pc:sldMk cId="1907573112" sldId="2147480138"/>
        </pc:sldMkLst>
      </pc:sldChg>
      <pc:sldChg chg="del">
        <pc:chgData name="Erica Stowell" userId="840c1d27-ae4e-4916-9ccd-74524e1aebc1" providerId="ADAL" clId="{CEA0B114-1549-4BCA-A795-5B4936B2A658}" dt="2024-04-11T21:33:08.373" v="31" actId="47"/>
        <pc:sldMkLst>
          <pc:docMk/>
          <pc:sldMk cId="3093350344" sldId="2147480139"/>
        </pc:sldMkLst>
      </pc:sldChg>
      <pc:sldChg chg="modSp mod">
        <pc:chgData name="Erica Stowell" userId="840c1d27-ae4e-4916-9ccd-74524e1aebc1" providerId="ADAL" clId="{CEA0B114-1549-4BCA-A795-5B4936B2A658}" dt="2024-04-11T21:37:13.427" v="45" actId="20577"/>
        <pc:sldMkLst>
          <pc:docMk/>
          <pc:sldMk cId="2676001750" sldId="2147480140"/>
        </pc:sldMkLst>
        <pc:spChg chg="mod">
          <ac:chgData name="Erica Stowell" userId="840c1d27-ae4e-4916-9ccd-74524e1aebc1" providerId="ADAL" clId="{CEA0B114-1549-4BCA-A795-5B4936B2A658}" dt="2024-04-11T21:37:13.427" v="45" actId="20577"/>
          <ac:spMkLst>
            <pc:docMk/>
            <pc:sldMk cId="2676001750" sldId="2147480140"/>
            <ac:spMk id="3" creationId="{BDD239FB-D762-C556-0752-BF10AB147729}"/>
          </ac:spMkLst>
        </pc:spChg>
      </pc:sldChg>
      <pc:sldChg chg="del">
        <pc:chgData name="Erica Stowell" userId="840c1d27-ae4e-4916-9ccd-74524e1aebc1" providerId="ADAL" clId="{CEA0B114-1549-4BCA-A795-5B4936B2A658}" dt="2024-04-11T21:33:08.373" v="31" actId="47"/>
        <pc:sldMkLst>
          <pc:docMk/>
          <pc:sldMk cId="1455654268" sldId="2147480148"/>
        </pc:sldMkLst>
      </pc:sldChg>
      <pc:sldChg chg="del">
        <pc:chgData name="Erica Stowell" userId="840c1d27-ae4e-4916-9ccd-74524e1aebc1" providerId="ADAL" clId="{CEA0B114-1549-4BCA-A795-5B4936B2A658}" dt="2024-04-11T21:33:08.373" v="31" actId="47"/>
        <pc:sldMkLst>
          <pc:docMk/>
          <pc:sldMk cId="221833464" sldId="2147480149"/>
        </pc:sldMkLst>
      </pc:sldChg>
      <pc:sldChg chg="del">
        <pc:chgData name="Erica Stowell" userId="840c1d27-ae4e-4916-9ccd-74524e1aebc1" providerId="ADAL" clId="{CEA0B114-1549-4BCA-A795-5B4936B2A658}" dt="2024-04-11T21:33:08.373" v="31" actId="47"/>
        <pc:sldMkLst>
          <pc:docMk/>
          <pc:sldMk cId="3318504302" sldId="2147480150"/>
        </pc:sldMkLst>
      </pc:sldChg>
      <pc:sldChg chg="del">
        <pc:chgData name="Erica Stowell" userId="840c1d27-ae4e-4916-9ccd-74524e1aebc1" providerId="ADAL" clId="{CEA0B114-1549-4BCA-A795-5B4936B2A658}" dt="2024-04-11T21:33:08.373" v="31" actId="47"/>
        <pc:sldMkLst>
          <pc:docMk/>
          <pc:sldMk cId="1196639039" sldId="2147480151"/>
        </pc:sldMkLst>
      </pc:sldChg>
      <pc:sldChg chg="del">
        <pc:chgData name="Erica Stowell" userId="840c1d27-ae4e-4916-9ccd-74524e1aebc1" providerId="ADAL" clId="{CEA0B114-1549-4BCA-A795-5B4936B2A658}" dt="2024-04-11T21:30:29.439" v="11" actId="18676"/>
        <pc:sldMkLst>
          <pc:docMk/>
          <pc:sldMk cId="0" sldId="2147480152"/>
        </pc:sldMkLst>
      </pc:sldChg>
      <pc:sldChg chg="del">
        <pc:chgData name="Erica Stowell" userId="840c1d27-ae4e-4916-9ccd-74524e1aebc1" providerId="ADAL" clId="{CEA0B114-1549-4BCA-A795-5B4936B2A658}" dt="2024-04-11T21:30:29.439" v="11" actId="18676"/>
        <pc:sldMkLst>
          <pc:docMk/>
          <pc:sldMk cId="0" sldId="2147480153"/>
        </pc:sldMkLst>
      </pc:sldChg>
      <pc:sldChg chg="del">
        <pc:chgData name="Erica Stowell" userId="840c1d27-ae4e-4916-9ccd-74524e1aebc1" providerId="ADAL" clId="{CEA0B114-1549-4BCA-A795-5B4936B2A658}" dt="2024-04-11T21:30:29.439" v="11" actId="18676"/>
        <pc:sldMkLst>
          <pc:docMk/>
          <pc:sldMk cId="0" sldId="2147480154"/>
        </pc:sldMkLst>
      </pc:sldChg>
      <pc:sldChg chg="del">
        <pc:chgData name="Erica Stowell" userId="840c1d27-ae4e-4916-9ccd-74524e1aebc1" providerId="ADAL" clId="{CEA0B114-1549-4BCA-A795-5B4936B2A658}" dt="2024-04-11T21:30:24.609" v="10" actId="47"/>
        <pc:sldMkLst>
          <pc:docMk/>
          <pc:sldMk cId="1828055387" sldId="2147483412"/>
        </pc:sldMkLst>
      </pc:sldChg>
      <pc:sldChg chg="del">
        <pc:chgData name="Erica Stowell" userId="840c1d27-ae4e-4916-9ccd-74524e1aebc1" providerId="ADAL" clId="{CEA0B114-1549-4BCA-A795-5B4936B2A658}" dt="2024-04-11T21:30:29.439" v="11" actId="18676"/>
        <pc:sldMkLst>
          <pc:docMk/>
          <pc:sldMk cId="1099741943" sldId="2147483413"/>
        </pc:sldMkLst>
      </pc:sldChg>
      <pc:sldMasterChg chg="del delSldLayout">
        <pc:chgData name="Erica Stowell" userId="840c1d27-ae4e-4916-9ccd-74524e1aebc1" providerId="ADAL" clId="{CEA0B114-1549-4BCA-A795-5B4936B2A658}" dt="2024-04-11T21:30:29.439" v="11" actId="18676"/>
        <pc:sldMasterMkLst>
          <pc:docMk/>
          <pc:sldMasterMk cId="1105934410" sldId="2147484834"/>
        </pc:sldMasterMkLst>
        <pc:sldLayoutChg chg="del">
          <pc:chgData name="Erica Stowell" userId="840c1d27-ae4e-4916-9ccd-74524e1aebc1" providerId="ADAL" clId="{CEA0B114-1549-4BCA-A795-5B4936B2A658}" dt="2024-04-11T21:30:29.439" v="11" actId="18676"/>
          <pc:sldLayoutMkLst>
            <pc:docMk/>
            <pc:sldMasterMk cId="1105934410" sldId="2147484834"/>
            <pc:sldLayoutMk cId="3370058360" sldId="2147484835"/>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2211407495" sldId="2147484836"/>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3349524255" sldId="2147484837"/>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437873030" sldId="2147484838"/>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3263270947" sldId="2147484839"/>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2407903509" sldId="2147484840"/>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2003505192" sldId="2147484841"/>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2792902969" sldId="2147484842"/>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566996992" sldId="2147484843"/>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56201909" sldId="2147484844"/>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3374315675" sldId="2147484845"/>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1063800832" sldId="2147484846"/>
          </pc:sldLayoutMkLst>
        </pc:sldLayoutChg>
      </pc:sldMasterChg>
    </pc:docChg>
  </pc:docChgLst>
  <pc:docChgLst>
    <pc:chgData name="Erica Stowell" userId="S::erica.stowell@msftcommunity.com::840c1d27-ae4e-4916-9ccd-74524e1aebc1" providerId="AD" clId="Web-{A627D311-DAC9-94B5-1896-5661861BB9B3}"/>
    <pc:docChg chg="addSld modSection">
      <pc:chgData name="Erica Stowell" userId="S::erica.stowell@msftcommunity.com::840c1d27-ae4e-4916-9ccd-74524e1aebc1" providerId="AD" clId="Web-{A627D311-DAC9-94B5-1896-5661861BB9B3}" dt="2024-01-17T18:42:07.903" v="0"/>
      <pc:docMkLst>
        <pc:docMk/>
      </pc:docMkLst>
      <pc:sldChg chg="add">
        <pc:chgData name="Erica Stowell" userId="S::erica.stowell@msftcommunity.com::840c1d27-ae4e-4916-9ccd-74524e1aebc1" providerId="AD" clId="Web-{A627D311-DAC9-94B5-1896-5661861BB9B3}" dt="2024-01-17T18:42:07.903" v="0"/>
        <pc:sldMkLst>
          <pc:docMk/>
          <pc:sldMk cId="721603378" sldId="274"/>
        </pc:sldMkLst>
      </pc:sldChg>
    </pc:docChg>
  </pc:docChgLst>
  <pc:docChgLst>
    <pc:chgData name="Erica Stowell" userId="S::erica.stowell@msftcommunity.com::840c1d27-ae4e-4916-9ccd-74524e1aebc1" providerId="AD" clId="Web-{08FF63A5-8165-5E69-F2C7-C99FD893E600}"/>
    <pc:docChg chg="modSld">
      <pc:chgData name="Erica Stowell" userId="S::erica.stowell@msftcommunity.com::840c1d27-ae4e-4916-9ccd-74524e1aebc1" providerId="AD" clId="Web-{08FF63A5-8165-5E69-F2C7-C99FD893E600}" dt="2023-11-21T15:30:39.836" v="18" actId="14100"/>
      <pc:docMkLst>
        <pc:docMk/>
      </pc:docMkLst>
      <pc:sldChg chg="modSp">
        <pc:chgData name="Erica Stowell" userId="S::erica.stowell@msftcommunity.com::840c1d27-ae4e-4916-9ccd-74524e1aebc1" providerId="AD" clId="Web-{08FF63A5-8165-5E69-F2C7-C99FD893E600}" dt="2023-11-21T15:30:39.836" v="18" actId="14100"/>
        <pc:sldMkLst>
          <pc:docMk/>
          <pc:sldMk cId="3572318779" sldId="2147480114"/>
        </pc:sldMkLst>
        <pc:spChg chg="mod">
          <ac:chgData name="Erica Stowell" userId="S::erica.stowell@msftcommunity.com::840c1d27-ae4e-4916-9ccd-74524e1aebc1" providerId="AD" clId="Web-{08FF63A5-8165-5E69-F2C7-C99FD893E600}" dt="2023-11-21T15:30:00.099" v="3" actId="20577"/>
          <ac:spMkLst>
            <pc:docMk/>
            <pc:sldMk cId="3572318779" sldId="2147480114"/>
            <ac:spMk id="2" creationId="{BBAAF1EB-9564-66A0-04C7-C51E5D3EE92F}"/>
          </ac:spMkLst>
        </pc:spChg>
        <pc:spChg chg="mod">
          <ac:chgData name="Erica Stowell" userId="S::erica.stowell@msftcommunity.com::840c1d27-ae4e-4916-9ccd-74524e1aebc1" providerId="AD" clId="Web-{08FF63A5-8165-5E69-F2C7-C99FD893E600}" dt="2023-11-21T15:30:39.836" v="18" actId="14100"/>
          <ac:spMkLst>
            <pc:docMk/>
            <pc:sldMk cId="3572318779" sldId="2147480114"/>
            <ac:spMk id="17" creationId="{75B1C734-42CB-4311-8905-2F41D09107C7}"/>
          </ac:spMkLst>
        </pc:spChg>
      </pc:sldChg>
    </pc:docChg>
  </pc:docChgLst>
  <pc:docChgLst>
    <pc:chgData name="Tiffany Lee" userId="2f085014-14f7-4c93-95ee-48bce0698914" providerId="ADAL" clId="{37083367-714E-43C7-996F-DB3115155085}"/>
    <pc:docChg chg="addSld modSld addSection modSection">
      <pc:chgData name="Tiffany Lee" userId="2f085014-14f7-4c93-95ee-48bce0698914" providerId="ADAL" clId="{37083367-714E-43C7-996F-DB3115155085}" dt="2024-03-19T21:03:08.412" v="4" actId="14100"/>
      <pc:docMkLst>
        <pc:docMk/>
      </pc:docMkLst>
      <pc:sldChg chg="modSp new mod">
        <pc:chgData name="Tiffany Lee" userId="2f085014-14f7-4c93-95ee-48bce0698914" providerId="ADAL" clId="{37083367-714E-43C7-996F-DB3115155085}" dt="2024-03-19T21:03:08.412" v="4" actId="14100"/>
        <pc:sldMkLst>
          <pc:docMk/>
          <pc:sldMk cId="1099741943" sldId="2147483413"/>
        </pc:sldMkLst>
        <pc:picChg chg="mod">
          <ac:chgData name="Tiffany Lee" userId="2f085014-14f7-4c93-95ee-48bce0698914" providerId="ADAL" clId="{37083367-714E-43C7-996F-DB3115155085}" dt="2024-03-19T21:03:08.412" v="4" actId="14100"/>
          <ac:picMkLst>
            <pc:docMk/>
            <pc:sldMk cId="1099741943" sldId="2147483413"/>
            <ac:picMk id="2" creationId="{F685738C-E159-59E4-7F9D-101C8491A037}"/>
          </ac:picMkLst>
        </pc:picChg>
      </pc:sldChg>
    </pc:docChg>
  </pc:docChgLst>
  <pc:docChgLst>
    <pc:chgData name="Erica Stowell" userId="840c1d27-ae4e-4916-9ccd-74524e1aebc1" providerId="ADAL" clId="{95718EA9-FF1B-4D73-A142-AE428475D001}"/>
    <pc:docChg chg="custSel delSld modSld modSection">
      <pc:chgData name="Erica Stowell" userId="840c1d27-ae4e-4916-9ccd-74524e1aebc1" providerId="ADAL" clId="{95718EA9-FF1B-4D73-A142-AE428475D001}" dt="2024-02-13T19:19:53.142" v="66" actId="47"/>
      <pc:docMkLst>
        <pc:docMk/>
      </pc:docMkLst>
      <pc:sldChg chg="del">
        <pc:chgData name="Erica Stowell" userId="840c1d27-ae4e-4916-9ccd-74524e1aebc1" providerId="ADAL" clId="{95718EA9-FF1B-4D73-A142-AE428475D001}" dt="2024-02-13T19:19:53.142" v="66" actId="47"/>
        <pc:sldMkLst>
          <pc:docMk/>
          <pc:sldMk cId="4116866332" sldId="257"/>
        </pc:sldMkLst>
      </pc:sldChg>
      <pc:sldChg chg="modSp mod">
        <pc:chgData name="Erica Stowell" userId="840c1d27-ae4e-4916-9ccd-74524e1aebc1" providerId="ADAL" clId="{95718EA9-FF1B-4D73-A142-AE428475D001}" dt="2024-02-13T16:50:10.618" v="43" actId="20577"/>
        <pc:sldMkLst>
          <pc:docMk/>
          <pc:sldMk cId="1885598088" sldId="265"/>
        </pc:sldMkLst>
        <pc:spChg chg="mod">
          <ac:chgData name="Erica Stowell" userId="840c1d27-ae4e-4916-9ccd-74524e1aebc1" providerId="ADAL" clId="{95718EA9-FF1B-4D73-A142-AE428475D001}" dt="2024-02-13T16:49:48.943" v="28" actId="20577"/>
          <ac:spMkLst>
            <pc:docMk/>
            <pc:sldMk cId="1885598088" sldId="265"/>
            <ac:spMk id="3" creationId="{BDD239FB-D762-C556-0752-BF10AB147729}"/>
          </ac:spMkLst>
        </pc:spChg>
        <pc:spChg chg="mod">
          <ac:chgData name="Erica Stowell" userId="840c1d27-ae4e-4916-9ccd-74524e1aebc1" providerId="ADAL" clId="{95718EA9-FF1B-4D73-A142-AE428475D001}" dt="2024-02-13T16:50:10.618" v="43" actId="20577"/>
          <ac:spMkLst>
            <pc:docMk/>
            <pc:sldMk cId="1885598088" sldId="265"/>
            <ac:spMk id="8" creationId="{193A4C49-58BC-4551-866A-7E97E1E1E5DC}"/>
          </ac:spMkLst>
        </pc:spChg>
      </pc:sldChg>
      <pc:sldChg chg="modSp mod">
        <pc:chgData name="Erica Stowell" userId="840c1d27-ae4e-4916-9ccd-74524e1aebc1" providerId="ADAL" clId="{95718EA9-FF1B-4D73-A142-AE428475D001}" dt="2024-02-13T16:51:16.291" v="65" actId="20577"/>
        <pc:sldMkLst>
          <pc:docMk/>
          <pc:sldMk cId="4293218368" sldId="271"/>
        </pc:sldMkLst>
        <pc:spChg chg="mod">
          <ac:chgData name="Erica Stowell" userId="840c1d27-ae4e-4916-9ccd-74524e1aebc1" providerId="ADAL" clId="{95718EA9-FF1B-4D73-A142-AE428475D001}" dt="2024-02-13T16:51:16.291" v="65" actId="20577"/>
          <ac:spMkLst>
            <pc:docMk/>
            <pc:sldMk cId="4293218368" sldId="271"/>
            <ac:spMk id="5" creationId="{99994C2D-C671-4FD6-E9CB-1C67568FFD0B}"/>
          </ac:spMkLst>
        </pc:spChg>
      </pc:sldChg>
      <pc:sldChg chg="modSp mod">
        <pc:chgData name="Erica Stowell" userId="840c1d27-ae4e-4916-9ccd-74524e1aebc1" providerId="ADAL" clId="{95718EA9-FF1B-4D73-A142-AE428475D001}" dt="2024-02-13T16:50:50.735" v="55" actId="20577"/>
        <pc:sldMkLst>
          <pc:docMk/>
          <pc:sldMk cId="2744445894" sldId="272"/>
        </pc:sldMkLst>
        <pc:spChg chg="mod">
          <ac:chgData name="Erica Stowell" userId="840c1d27-ae4e-4916-9ccd-74524e1aebc1" providerId="ADAL" clId="{95718EA9-FF1B-4D73-A142-AE428475D001}" dt="2024-02-13T16:50:50.735" v="55" actId="20577"/>
          <ac:spMkLst>
            <pc:docMk/>
            <pc:sldMk cId="2744445894" sldId="272"/>
            <ac:spMk id="5" creationId="{99994C2D-C671-4FD6-E9CB-1C67568FFD0B}"/>
          </ac:spMkLst>
        </pc:spChg>
      </pc:sldChg>
      <pc:sldChg chg="delSp modSp del mod">
        <pc:chgData name="Erica Stowell" userId="840c1d27-ae4e-4916-9ccd-74524e1aebc1" providerId="ADAL" clId="{95718EA9-FF1B-4D73-A142-AE428475D001}" dt="2024-02-13T16:48:05.799" v="2" actId="47"/>
        <pc:sldMkLst>
          <pc:docMk/>
          <pc:sldMk cId="721603378" sldId="274"/>
        </pc:sldMkLst>
        <pc:spChg chg="del">
          <ac:chgData name="Erica Stowell" userId="840c1d27-ae4e-4916-9ccd-74524e1aebc1" providerId="ADAL" clId="{95718EA9-FF1B-4D73-A142-AE428475D001}" dt="2024-02-05T21:37:49.184" v="1" actId="478"/>
          <ac:spMkLst>
            <pc:docMk/>
            <pc:sldMk cId="721603378" sldId="274"/>
            <ac:spMk id="3" creationId="{33F430FF-2B73-7BDF-C756-46676997BD5D}"/>
          </ac:spMkLst>
        </pc:spChg>
        <pc:spChg chg="mod">
          <ac:chgData name="Erica Stowell" userId="840c1d27-ae4e-4916-9ccd-74524e1aebc1" providerId="ADAL" clId="{95718EA9-FF1B-4D73-A142-AE428475D001}" dt="2024-02-05T21:36:23.787" v="0" actId="6549"/>
          <ac:spMkLst>
            <pc:docMk/>
            <pc:sldMk cId="721603378" sldId="274"/>
            <ac:spMk id="11" creationId="{A8E33A8D-15C3-F6C3-6E97-0ECBBB346F2A}"/>
          </ac:spMkLst>
        </pc:spChg>
      </pc:sldChg>
      <pc:sldMasterChg chg="delSldLayout">
        <pc:chgData name="Erica Stowell" userId="840c1d27-ae4e-4916-9ccd-74524e1aebc1" providerId="ADAL" clId="{95718EA9-FF1B-4D73-A142-AE428475D001}" dt="2024-02-13T19:19:53.142" v="66" actId="47"/>
        <pc:sldMasterMkLst>
          <pc:docMk/>
          <pc:sldMasterMk cId="3645855784" sldId="2147484709"/>
        </pc:sldMasterMkLst>
        <pc:sldLayoutChg chg="del">
          <pc:chgData name="Erica Stowell" userId="840c1d27-ae4e-4916-9ccd-74524e1aebc1" providerId="ADAL" clId="{95718EA9-FF1B-4D73-A142-AE428475D001}" dt="2024-02-13T19:19:53.142" v="66" actId="47"/>
          <pc:sldLayoutMkLst>
            <pc:docMk/>
            <pc:sldMasterMk cId="3645855784" sldId="2147484709"/>
            <pc:sldLayoutMk cId="1422262127" sldId="2147484739"/>
          </pc:sldLayoutMkLst>
        </pc:sldLayoutChg>
      </pc:sldMasterChg>
    </pc:docChg>
  </pc:docChgLst>
  <pc:docChgLst>
    <pc:chgData name="Erica Stowell" userId="840c1d27-ae4e-4916-9ccd-74524e1aebc1" providerId="ADAL" clId="{F9F1E09E-F8C5-4FA4-8DE8-EB1875CC8C10}"/>
    <pc:docChg chg="custSel delSld modSld sldOrd modSection">
      <pc:chgData name="Erica Stowell" userId="840c1d27-ae4e-4916-9ccd-74524e1aebc1" providerId="ADAL" clId="{F9F1E09E-F8C5-4FA4-8DE8-EB1875CC8C10}" dt="2023-11-20T18:28:41.225" v="25" actId="47"/>
      <pc:docMkLst>
        <pc:docMk/>
      </pc:docMkLst>
      <pc:sldChg chg="del">
        <pc:chgData name="Erica Stowell" userId="840c1d27-ae4e-4916-9ccd-74524e1aebc1" providerId="ADAL" clId="{F9F1E09E-F8C5-4FA4-8DE8-EB1875CC8C10}" dt="2023-11-20T18:28:41.225" v="25" actId="47"/>
        <pc:sldMkLst>
          <pc:docMk/>
          <pc:sldMk cId="3962138007" sldId="261"/>
        </pc:sldMkLst>
      </pc:sldChg>
      <pc:sldChg chg="modSp mod">
        <pc:chgData name="Erica Stowell" userId="840c1d27-ae4e-4916-9ccd-74524e1aebc1" providerId="ADAL" clId="{F9F1E09E-F8C5-4FA4-8DE8-EB1875CC8C10}" dt="2023-11-20T17:02:35.309" v="13" actId="20577"/>
        <pc:sldMkLst>
          <pc:docMk/>
          <pc:sldMk cId="1885598088" sldId="265"/>
        </pc:sldMkLst>
        <pc:spChg chg="mod">
          <ac:chgData name="Erica Stowell" userId="840c1d27-ae4e-4916-9ccd-74524e1aebc1" providerId="ADAL" clId="{F9F1E09E-F8C5-4FA4-8DE8-EB1875CC8C10}" dt="2023-11-20T17:02:35.309" v="13" actId="20577"/>
          <ac:spMkLst>
            <pc:docMk/>
            <pc:sldMk cId="1885598088" sldId="265"/>
            <ac:spMk id="8" creationId="{193A4C49-58BC-4551-866A-7E97E1E1E5DC}"/>
          </ac:spMkLst>
        </pc:spChg>
      </pc:sldChg>
      <pc:sldChg chg="modSp del mod ord">
        <pc:chgData name="Erica Stowell" userId="840c1d27-ae4e-4916-9ccd-74524e1aebc1" providerId="ADAL" clId="{F9F1E09E-F8C5-4FA4-8DE8-EB1875CC8C10}" dt="2023-11-20T18:28:38.158" v="23" actId="47"/>
        <pc:sldMkLst>
          <pc:docMk/>
          <pc:sldMk cId="602264751" sldId="2147480103"/>
        </pc:sldMkLst>
        <pc:graphicFrameChg chg="modGraphic">
          <ac:chgData name="Erica Stowell" userId="840c1d27-ae4e-4916-9ccd-74524e1aebc1" providerId="ADAL" clId="{F9F1E09E-F8C5-4FA4-8DE8-EB1875CC8C10}" dt="2023-11-20T18:26:16.490" v="20" actId="207"/>
          <ac:graphicFrameMkLst>
            <pc:docMk/>
            <pc:sldMk cId="602264751" sldId="2147480103"/>
            <ac:graphicFrameMk id="4" creationId="{B93F2C07-5B4A-B3CD-BAE5-6B78888EEEDA}"/>
          </ac:graphicFrameMkLst>
        </pc:graphicFrameChg>
      </pc:sldChg>
      <pc:sldChg chg="modSp del mod">
        <pc:chgData name="Erica Stowell" userId="840c1d27-ae4e-4916-9ccd-74524e1aebc1" providerId="ADAL" clId="{F9F1E09E-F8C5-4FA4-8DE8-EB1875CC8C10}" dt="2023-11-20T18:28:40.023" v="24" actId="47"/>
        <pc:sldMkLst>
          <pc:docMk/>
          <pc:sldMk cId="1714477306" sldId="2147480104"/>
        </pc:sldMkLst>
        <pc:graphicFrameChg chg="modGraphic">
          <ac:chgData name="Erica Stowell" userId="840c1d27-ae4e-4916-9ccd-74524e1aebc1" providerId="ADAL" clId="{F9F1E09E-F8C5-4FA4-8DE8-EB1875CC8C10}" dt="2023-11-20T18:27:12.503" v="22" actId="2084"/>
          <ac:graphicFrameMkLst>
            <pc:docMk/>
            <pc:sldMk cId="1714477306" sldId="2147480104"/>
            <ac:graphicFrameMk id="2" creationId="{4588F7F6-B2F2-B4F5-6076-50EFA3146F15}"/>
          </ac:graphicFrameMkLst>
        </pc:graphicFrameChg>
      </pc:sldChg>
      <pc:sldChg chg="del">
        <pc:chgData name="Erica Stowell" userId="840c1d27-ae4e-4916-9ccd-74524e1aebc1" providerId="ADAL" clId="{F9F1E09E-F8C5-4FA4-8DE8-EB1875CC8C10}" dt="2023-11-20T17:49:44.399" v="14" actId="47"/>
        <pc:sldMkLst>
          <pc:docMk/>
          <pc:sldMk cId="3943331884" sldId="2147480110"/>
        </pc:sldMkLst>
      </pc:sldChg>
      <pc:sldChg chg="del">
        <pc:chgData name="Erica Stowell" userId="840c1d27-ae4e-4916-9ccd-74524e1aebc1" providerId="ADAL" clId="{F9F1E09E-F8C5-4FA4-8DE8-EB1875CC8C10}" dt="2023-11-20T17:49:46.067" v="15" actId="47"/>
        <pc:sldMkLst>
          <pc:docMk/>
          <pc:sldMk cId="265386990" sldId="2147480111"/>
        </pc:sldMkLst>
      </pc:sldChg>
      <pc:sldChg chg="del">
        <pc:chgData name="Erica Stowell" userId="840c1d27-ae4e-4916-9ccd-74524e1aebc1" providerId="ADAL" clId="{F9F1E09E-F8C5-4FA4-8DE8-EB1875CC8C10}" dt="2023-11-20T18:24:02.517" v="17" actId="47"/>
        <pc:sldMkLst>
          <pc:docMk/>
          <pc:sldMk cId="1058761732" sldId="2147480112"/>
        </pc:sldMkLst>
      </pc:sldChg>
      <pc:sldChg chg="del">
        <pc:chgData name="Erica Stowell" userId="840c1d27-ae4e-4916-9ccd-74524e1aebc1" providerId="ADAL" clId="{F9F1E09E-F8C5-4FA4-8DE8-EB1875CC8C10}" dt="2023-11-20T18:24:01.292" v="16" actId="47"/>
        <pc:sldMkLst>
          <pc:docMk/>
          <pc:sldMk cId="2652698136" sldId="2147480113"/>
        </pc:sldMkLst>
      </pc:sldChg>
    </pc:docChg>
  </pc:docChgLst>
  <pc:docChgLst>
    <pc:chgData name="Tiffany Lee" userId="2f085014-14f7-4c93-95ee-48bce0698914" providerId="ADAL" clId="{178A64EF-5014-46B3-BA91-AAE54D05B684}"/>
    <pc:docChg chg="custSel delSld modSld sldOrd delMainMaster modSection">
      <pc:chgData name="Tiffany Lee" userId="2f085014-14f7-4c93-95ee-48bce0698914" providerId="ADAL" clId="{178A64EF-5014-46B3-BA91-AAE54D05B684}" dt="2024-04-15T17:35:30.340" v="32"/>
      <pc:docMkLst>
        <pc:docMk/>
      </pc:docMkLst>
      <pc:sldChg chg="modSp mod">
        <pc:chgData name="Tiffany Lee" userId="2f085014-14f7-4c93-95ee-48bce0698914" providerId="ADAL" clId="{178A64EF-5014-46B3-BA91-AAE54D05B684}" dt="2024-04-15T17:35:01.552" v="28" actId="20577"/>
        <pc:sldMkLst>
          <pc:docMk/>
          <pc:sldMk cId="2865573592" sldId="258"/>
        </pc:sldMkLst>
        <pc:spChg chg="mod">
          <ac:chgData name="Tiffany Lee" userId="2f085014-14f7-4c93-95ee-48bce0698914" providerId="ADAL" clId="{178A64EF-5014-46B3-BA91-AAE54D05B684}" dt="2024-04-15T17:35:01.552" v="28" actId="20577"/>
          <ac:spMkLst>
            <pc:docMk/>
            <pc:sldMk cId="2865573592" sldId="258"/>
            <ac:spMk id="4" creationId="{C92F00AA-CA86-AD4C-8F6C-E492BF085A71}"/>
          </ac:spMkLst>
        </pc:spChg>
      </pc:sldChg>
      <pc:sldChg chg="del">
        <pc:chgData name="Tiffany Lee" userId="2f085014-14f7-4c93-95ee-48bce0698914" providerId="ADAL" clId="{178A64EF-5014-46B3-BA91-AAE54D05B684}" dt="2024-04-15T17:28:13.889" v="0" actId="47"/>
        <pc:sldMkLst>
          <pc:docMk/>
          <pc:sldMk cId="547471430" sldId="2147480128"/>
        </pc:sldMkLst>
      </pc:sldChg>
      <pc:sldChg chg="del">
        <pc:chgData name="Tiffany Lee" userId="2f085014-14f7-4c93-95ee-48bce0698914" providerId="ADAL" clId="{178A64EF-5014-46B3-BA91-AAE54D05B684}" dt="2024-04-15T17:28:13.889" v="0" actId="47"/>
        <pc:sldMkLst>
          <pc:docMk/>
          <pc:sldMk cId="1348625524" sldId="2147480129"/>
        </pc:sldMkLst>
      </pc:sldChg>
      <pc:sldChg chg="del">
        <pc:chgData name="Tiffany Lee" userId="2f085014-14f7-4c93-95ee-48bce0698914" providerId="ADAL" clId="{178A64EF-5014-46B3-BA91-AAE54D05B684}" dt="2024-04-15T17:28:13.889" v="0" actId="47"/>
        <pc:sldMkLst>
          <pc:docMk/>
          <pc:sldMk cId="584815218" sldId="2147480130"/>
        </pc:sldMkLst>
      </pc:sldChg>
      <pc:sldChg chg="del">
        <pc:chgData name="Tiffany Lee" userId="2f085014-14f7-4c93-95ee-48bce0698914" providerId="ADAL" clId="{178A64EF-5014-46B3-BA91-AAE54D05B684}" dt="2024-04-15T17:28:13.889" v="0" actId="47"/>
        <pc:sldMkLst>
          <pc:docMk/>
          <pc:sldMk cId="3735273362" sldId="2147480131"/>
        </pc:sldMkLst>
      </pc:sldChg>
      <pc:sldChg chg="del">
        <pc:chgData name="Tiffany Lee" userId="2f085014-14f7-4c93-95ee-48bce0698914" providerId="ADAL" clId="{178A64EF-5014-46B3-BA91-AAE54D05B684}" dt="2024-04-15T17:28:13.889" v="0" actId="47"/>
        <pc:sldMkLst>
          <pc:docMk/>
          <pc:sldMk cId="4157848967" sldId="2147480132"/>
        </pc:sldMkLst>
      </pc:sldChg>
      <pc:sldChg chg="del">
        <pc:chgData name="Tiffany Lee" userId="2f085014-14f7-4c93-95ee-48bce0698914" providerId="ADAL" clId="{178A64EF-5014-46B3-BA91-AAE54D05B684}" dt="2024-04-15T17:28:13.889" v="0" actId="47"/>
        <pc:sldMkLst>
          <pc:docMk/>
          <pc:sldMk cId="3392271561" sldId="2147480133"/>
        </pc:sldMkLst>
      </pc:sldChg>
      <pc:sldChg chg="del">
        <pc:chgData name="Tiffany Lee" userId="2f085014-14f7-4c93-95ee-48bce0698914" providerId="ADAL" clId="{178A64EF-5014-46B3-BA91-AAE54D05B684}" dt="2024-04-15T17:28:13.889" v="0" actId="47"/>
        <pc:sldMkLst>
          <pc:docMk/>
          <pc:sldMk cId="768541826" sldId="2147480134"/>
        </pc:sldMkLst>
      </pc:sldChg>
      <pc:sldChg chg="del">
        <pc:chgData name="Tiffany Lee" userId="2f085014-14f7-4c93-95ee-48bce0698914" providerId="ADAL" clId="{178A64EF-5014-46B3-BA91-AAE54D05B684}" dt="2024-04-15T17:28:13.889" v="0" actId="47"/>
        <pc:sldMkLst>
          <pc:docMk/>
          <pc:sldMk cId="2520665336" sldId="2147480135"/>
        </pc:sldMkLst>
      </pc:sldChg>
      <pc:sldChg chg="del">
        <pc:chgData name="Tiffany Lee" userId="2f085014-14f7-4c93-95ee-48bce0698914" providerId="ADAL" clId="{178A64EF-5014-46B3-BA91-AAE54D05B684}" dt="2024-04-15T17:28:13.889" v="0" actId="47"/>
        <pc:sldMkLst>
          <pc:docMk/>
          <pc:sldMk cId="133516504" sldId="2147480136"/>
        </pc:sldMkLst>
      </pc:sldChg>
      <pc:sldChg chg="del">
        <pc:chgData name="Tiffany Lee" userId="2f085014-14f7-4c93-95ee-48bce0698914" providerId="ADAL" clId="{178A64EF-5014-46B3-BA91-AAE54D05B684}" dt="2024-04-15T17:28:13.889" v="0" actId="47"/>
        <pc:sldMkLst>
          <pc:docMk/>
          <pc:sldMk cId="4140750762" sldId="2147480137"/>
        </pc:sldMkLst>
      </pc:sldChg>
      <pc:sldChg chg="delSp modSp mod">
        <pc:chgData name="Tiffany Lee" userId="2f085014-14f7-4c93-95ee-48bce0698914" providerId="ADAL" clId="{178A64EF-5014-46B3-BA91-AAE54D05B684}" dt="2024-04-15T17:34:44.531" v="5" actId="1076"/>
        <pc:sldMkLst>
          <pc:docMk/>
          <pc:sldMk cId="641817261" sldId="2147483411"/>
        </pc:sldMkLst>
        <pc:spChg chg="mod">
          <ac:chgData name="Tiffany Lee" userId="2f085014-14f7-4c93-95ee-48bce0698914" providerId="ADAL" clId="{178A64EF-5014-46B3-BA91-AAE54D05B684}" dt="2024-04-15T17:34:44.531" v="5" actId="1076"/>
          <ac:spMkLst>
            <pc:docMk/>
            <pc:sldMk cId="641817261" sldId="2147483411"/>
            <ac:spMk id="16" creationId="{1DDA1ED8-4087-6DCA-08F5-28A646AC0747}"/>
          </ac:spMkLst>
        </pc:spChg>
        <pc:graphicFrameChg chg="mod">
          <ac:chgData name="Tiffany Lee" userId="2f085014-14f7-4c93-95ee-48bce0698914" providerId="ADAL" clId="{178A64EF-5014-46B3-BA91-AAE54D05B684}" dt="2024-04-15T17:34:21.225" v="4" actId="1076"/>
          <ac:graphicFrameMkLst>
            <pc:docMk/>
            <pc:sldMk cId="641817261" sldId="2147483411"/>
            <ac:graphicFrameMk id="14" creationId="{C3F176A7-B813-0B21-C61D-8017A11D9E1C}"/>
          </ac:graphicFrameMkLst>
        </pc:graphicFrameChg>
        <pc:picChg chg="del">
          <ac:chgData name="Tiffany Lee" userId="2f085014-14f7-4c93-95ee-48bce0698914" providerId="ADAL" clId="{178A64EF-5014-46B3-BA91-AAE54D05B684}" dt="2024-04-15T17:34:12.100" v="3" actId="478"/>
          <ac:picMkLst>
            <pc:docMk/>
            <pc:sldMk cId="641817261" sldId="2147483411"/>
            <ac:picMk id="2" creationId="{FD55026C-3AB0-58F1-A4FA-7C52C98701A8}"/>
          </ac:picMkLst>
        </pc:picChg>
        <pc:picChg chg="del">
          <ac:chgData name="Tiffany Lee" userId="2f085014-14f7-4c93-95ee-48bce0698914" providerId="ADAL" clId="{178A64EF-5014-46B3-BA91-AAE54D05B684}" dt="2024-04-15T17:34:08.930" v="2" actId="478"/>
          <ac:picMkLst>
            <pc:docMk/>
            <pc:sldMk cId="641817261" sldId="2147483411"/>
            <ac:picMk id="3" creationId="{50C9EE4E-D7C3-FB8C-5BA7-4802592EC2A6}"/>
          </ac:picMkLst>
        </pc:picChg>
      </pc:sldChg>
      <pc:sldChg chg="del">
        <pc:chgData name="Tiffany Lee" userId="2f085014-14f7-4c93-95ee-48bce0698914" providerId="ADAL" clId="{178A64EF-5014-46B3-BA91-AAE54D05B684}" dt="2024-04-15T17:28:13.889" v="0" actId="47"/>
        <pc:sldMkLst>
          <pc:docMk/>
          <pc:sldMk cId="3917663333" sldId="2147483412"/>
        </pc:sldMkLst>
      </pc:sldChg>
      <pc:sldChg chg="ord">
        <pc:chgData name="Tiffany Lee" userId="2f085014-14f7-4c93-95ee-48bce0698914" providerId="ADAL" clId="{178A64EF-5014-46B3-BA91-AAE54D05B684}" dt="2024-04-15T17:35:30.340" v="32"/>
        <pc:sldMkLst>
          <pc:docMk/>
          <pc:sldMk cId="4011963293" sldId="2147483413"/>
        </pc:sldMkLst>
      </pc:sldChg>
      <pc:sldMasterChg chg="del delSldLayout">
        <pc:chgData name="Tiffany Lee" userId="2f085014-14f7-4c93-95ee-48bce0698914" providerId="ADAL" clId="{178A64EF-5014-46B3-BA91-AAE54D05B684}" dt="2024-04-15T17:28:13.889" v="0" actId="47"/>
        <pc:sldMasterMkLst>
          <pc:docMk/>
          <pc:sldMasterMk cId="1516076206" sldId="2147484747"/>
        </pc:sldMasterMkLst>
        <pc:sldLayoutChg chg="del">
          <pc:chgData name="Tiffany Lee" userId="2f085014-14f7-4c93-95ee-48bce0698914" providerId="ADAL" clId="{178A64EF-5014-46B3-BA91-AAE54D05B684}" dt="2024-04-15T17:28:13.889" v="0" actId="47"/>
          <pc:sldLayoutMkLst>
            <pc:docMk/>
            <pc:sldMasterMk cId="1516076206" sldId="2147484747"/>
            <pc:sldLayoutMk cId="3178727630" sldId="2147484748"/>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3490993860" sldId="2147484749"/>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2927591437" sldId="2147484750"/>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974154303" sldId="2147484751"/>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3958286124" sldId="2147484752"/>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970168784" sldId="2147484753"/>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2161673353" sldId="2147484754"/>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1526859745" sldId="2147484755"/>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4004908541" sldId="2147484756"/>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636413560" sldId="2147484757"/>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1769306173" sldId="2147484758"/>
          </pc:sldLayoutMkLst>
        </pc:sldLayoutChg>
      </pc:sldMasterChg>
    </pc:docChg>
  </pc:docChgLst>
  <pc:docChgLst>
    <pc:chgData name="Erica Stowell" userId="840c1d27-ae4e-4916-9ccd-74524e1aebc1" providerId="ADAL" clId="{7E9C3327-E388-4604-A159-8E4587BABFD1}"/>
    <pc:docChg chg="addSld delSld modSld sldOrd modSection">
      <pc:chgData name="Erica Stowell" userId="840c1d27-ae4e-4916-9ccd-74524e1aebc1" providerId="ADAL" clId="{7E9C3327-E388-4604-A159-8E4587BABFD1}" dt="2023-10-11T15:13:37.557" v="53" actId="20577"/>
      <pc:docMkLst>
        <pc:docMk/>
      </pc:docMkLst>
      <pc:sldChg chg="modSp mod">
        <pc:chgData name="Erica Stowell" userId="840c1d27-ae4e-4916-9ccd-74524e1aebc1" providerId="ADAL" clId="{7E9C3327-E388-4604-A159-8E4587BABFD1}" dt="2023-10-11T15:09:22.847" v="0" actId="6549"/>
        <pc:sldMkLst>
          <pc:docMk/>
          <pc:sldMk cId="2865573592" sldId="258"/>
        </pc:sldMkLst>
        <pc:spChg chg="mod">
          <ac:chgData name="Erica Stowell" userId="840c1d27-ae4e-4916-9ccd-74524e1aebc1" providerId="ADAL" clId="{7E9C3327-E388-4604-A159-8E4587BABFD1}" dt="2023-10-11T15:09:22.847" v="0" actId="6549"/>
          <ac:spMkLst>
            <pc:docMk/>
            <pc:sldMk cId="2865573592" sldId="258"/>
            <ac:spMk id="4" creationId="{C92F00AA-CA86-AD4C-8F6C-E492BF085A71}"/>
          </ac:spMkLst>
        </pc:spChg>
      </pc:sldChg>
      <pc:sldChg chg="addSp modSp">
        <pc:chgData name="Erica Stowell" userId="840c1d27-ae4e-4916-9ccd-74524e1aebc1" providerId="ADAL" clId="{7E9C3327-E388-4604-A159-8E4587BABFD1}" dt="2023-10-11T15:10:02.565" v="18"/>
        <pc:sldMkLst>
          <pc:docMk/>
          <pc:sldMk cId="3962138007" sldId="261"/>
        </pc:sldMkLst>
        <pc:spChg chg="add mod">
          <ac:chgData name="Erica Stowell" userId="840c1d27-ae4e-4916-9ccd-74524e1aebc1" providerId="ADAL" clId="{7E9C3327-E388-4604-A159-8E4587BABFD1}" dt="2023-10-11T15:10:02.565" v="18"/>
          <ac:spMkLst>
            <pc:docMk/>
            <pc:sldMk cId="3962138007" sldId="261"/>
            <ac:spMk id="6" creationId="{88B33293-8A4A-C894-649C-1D886622473B}"/>
          </ac:spMkLst>
        </pc:spChg>
      </pc:sldChg>
      <pc:sldChg chg="ord">
        <pc:chgData name="Erica Stowell" userId="840c1d27-ae4e-4916-9ccd-74524e1aebc1" providerId="ADAL" clId="{7E9C3327-E388-4604-A159-8E4587BABFD1}" dt="2023-10-11T15:09:23.968" v="1" actId="20578"/>
        <pc:sldMkLst>
          <pc:docMk/>
          <pc:sldMk cId="2896121386" sldId="262"/>
        </pc:sldMkLst>
      </pc:sldChg>
      <pc:sldChg chg="modSp mod">
        <pc:chgData name="Erica Stowell" userId="840c1d27-ae4e-4916-9ccd-74524e1aebc1" providerId="ADAL" clId="{7E9C3327-E388-4604-A159-8E4587BABFD1}" dt="2023-10-11T15:13:37.557" v="53" actId="20577"/>
        <pc:sldMkLst>
          <pc:docMk/>
          <pc:sldMk cId="1885598088" sldId="265"/>
        </pc:sldMkLst>
        <pc:spChg chg="mod">
          <ac:chgData name="Erica Stowell" userId="840c1d27-ae4e-4916-9ccd-74524e1aebc1" providerId="ADAL" clId="{7E9C3327-E388-4604-A159-8E4587BABFD1}" dt="2023-10-11T15:12:50.393" v="37" actId="20577"/>
          <ac:spMkLst>
            <pc:docMk/>
            <pc:sldMk cId="1885598088" sldId="265"/>
            <ac:spMk id="2" creationId="{863128B4-242F-EF53-1711-D25A4A7D57E8}"/>
          </ac:spMkLst>
        </pc:spChg>
        <pc:spChg chg="mod">
          <ac:chgData name="Erica Stowell" userId="840c1d27-ae4e-4916-9ccd-74524e1aebc1" providerId="ADAL" clId="{7E9C3327-E388-4604-A159-8E4587BABFD1}" dt="2023-10-11T15:13:37.557" v="53" actId="20577"/>
          <ac:spMkLst>
            <pc:docMk/>
            <pc:sldMk cId="1885598088" sldId="265"/>
            <ac:spMk id="8" creationId="{193A4C49-58BC-4551-866A-7E97E1E1E5DC}"/>
          </ac:spMkLst>
        </pc:spChg>
      </pc:sldChg>
      <pc:sldChg chg="del">
        <pc:chgData name="Erica Stowell" userId="840c1d27-ae4e-4916-9ccd-74524e1aebc1" providerId="ADAL" clId="{7E9C3327-E388-4604-A159-8E4587BABFD1}" dt="2023-10-11T15:12:27.629" v="20" actId="47"/>
        <pc:sldMkLst>
          <pc:docMk/>
          <pc:sldMk cId="362906093" sldId="2147478731"/>
        </pc:sldMkLst>
      </pc:sldChg>
      <pc:sldChg chg="modSp mod">
        <pc:chgData name="Erica Stowell" userId="840c1d27-ae4e-4916-9ccd-74524e1aebc1" providerId="ADAL" clId="{7E9C3327-E388-4604-A159-8E4587BABFD1}" dt="2023-10-11T15:09:50.751" v="14" actId="403"/>
        <pc:sldMkLst>
          <pc:docMk/>
          <pc:sldMk cId="602264751" sldId="2147480103"/>
        </pc:sldMkLst>
        <pc:spChg chg="mod">
          <ac:chgData name="Erica Stowell" userId="840c1d27-ae4e-4916-9ccd-74524e1aebc1" providerId="ADAL" clId="{7E9C3327-E388-4604-A159-8E4587BABFD1}" dt="2023-10-11T15:09:50.751" v="14" actId="403"/>
          <ac:spMkLst>
            <pc:docMk/>
            <pc:sldMk cId="602264751" sldId="2147480103"/>
            <ac:spMk id="2" creationId="{18257093-C1DD-5EBC-6377-6DBE3F8C6729}"/>
          </ac:spMkLst>
        </pc:spChg>
      </pc:sldChg>
      <pc:sldChg chg="addSp modSp">
        <pc:chgData name="Erica Stowell" userId="840c1d27-ae4e-4916-9ccd-74524e1aebc1" providerId="ADAL" clId="{7E9C3327-E388-4604-A159-8E4587BABFD1}" dt="2023-10-11T15:09:58.207" v="15"/>
        <pc:sldMkLst>
          <pc:docMk/>
          <pc:sldMk cId="1714477306" sldId="2147480104"/>
        </pc:sldMkLst>
        <pc:spChg chg="add mod">
          <ac:chgData name="Erica Stowell" userId="840c1d27-ae4e-4916-9ccd-74524e1aebc1" providerId="ADAL" clId="{7E9C3327-E388-4604-A159-8E4587BABFD1}" dt="2023-10-11T15:09:58.207" v="15"/>
          <ac:spMkLst>
            <pc:docMk/>
            <pc:sldMk cId="1714477306" sldId="2147480104"/>
            <ac:spMk id="3" creationId="{417C1F1C-EB47-FB4C-C0E4-10EDB8D79858}"/>
          </ac:spMkLst>
        </pc:spChg>
      </pc:sldChg>
      <pc:sldChg chg="addSp modSp">
        <pc:chgData name="Erica Stowell" userId="840c1d27-ae4e-4916-9ccd-74524e1aebc1" providerId="ADAL" clId="{7E9C3327-E388-4604-A159-8E4587BABFD1}" dt="2023-10-11T15:09:59.255" v="16"/>
        <pc:sldMkLst>
          <pc:docMk/>
          <pc:sldMk cId="3953235574" sldId="2147480105"/>
        </pc:sldMkLst>
        <pc:spChg chg="add mod">
          <ac:chgData name="Erica Stowell" userId="840c1d27-ae4e-4916-9ccd-74524e1aebc1" providerId="ADAL" clId="{7E9C3327-E388-4604-A159-8E4587BABFD1}" dt="2023-10-11T15:09:59.255" v="16"/>
          <ac:spMkLst>
            <pc:docMk/>
            <pc:sldMk cId="3953235574" sldId="2147480105"/>
            <ac:spMk id="2" creationId="{D629F58B-8AEE-F4B9-BCB7-2D1F56EF2D5B}"/>
          </ac:spMkLst>
        </pc:spChg>
      </pc:sldChg>
      <pc:sldChg chg="addSp modSp">
        <pc:chgData name="Erica Stowell" userId="840c1d27-ae4e-4916-9ccd-74524e1aebc1" providerId="ADAL" clId="{7E9C3327-E388-4604-A159-8E4587BABFD1}" dt="2023-10-11T15:10:00.584" v="17"/>
        <pc:sldMkLst>
          <pc:docMk/>
          <pc:sldMk cId="4081103997" sldId="2147480106"/>
        </pc:sldMkLst>
        <pc:spChg chg="add mod">
          <ac:chgData name="Erica Stowell" userId="840c1d27-ae4e-4916-9ccd-74524e1aebc1" providerId="ADAL" clId="{7E9C3327-E388-4604-A159-8E4587BABFD1}" dt="2023-10-11T15:10:00.584" v="17"/>
          <ac:spMkLst>
            <pc:docMk/>
            <pc:sldMk cId="4081103997" sldId="2147480106"/>
            <ac:spMk id="2" creationId="{F2BBB18C-6058-8E4E-FB56-DF36D2406917}"/>
          </ac:spMkLst>
        </pc:spChg>
      </pc:sldChg>
      <pc:sldChg chg="add">
        <pc:chgData name="Erica Stowell" userId="840c1d27-ae4e-4916-9ccd-74524e1aebc1" providerId="ADAL" clId="{7E9C3327-E388-4604-A159-8E4587BABFD1}" dt="2023-10-11T15:12:24.690" v="19"/>
        <pc:sldMkLst>
          <pc:docMk/>
          <pc:sldMk cId="3356186216" sldId="2147480107"/>
        </pc:sldMkLst>
      </pc:sldChg>
    </pc:docChg>
  </pc:docChgLst>
  <pc:docChgLst>
    <pc:chgData name="Tiffany Lee" userId="S::tiffany.lee@msftcommunity.com::2f085014-14f7-4c93-95ee-48bce0698914" providerId="AD" clId="Web-{B4C3864F-950D-0D49-9390-0D053D5C8101}"/>
    <pc:docChg chg="addSld delSld addMainMaster addSection modSection">
      <pc:chgData name="Tiffany Lee" userId="S::tiffany.lee@msftcommunity.com::2f085014-14f7-4c93-95ee-48bce0698914" providerId="AD" clId="Web-{B4C3864F-950D-0D49-9390-0D053D5C8101}" dt="2023-09-15T19:25:47.794" v="25"/>
      <pc:docMkLst>
        <pc:docMk/>
      </pc:docMkLst>
      <pc:sldChg chg="add">
        <pc:chgData name="Tiffany Lee" userId="S::tiffany.lee@msftcommunity.com::2f085014-14f7-4c93-95ee-48bce0698914" providerId="AD" clId="Web-{B4C3864F-950D-0D49-9390-0D053D5C8101}" dt="2023-09-15T19:25:45.232" v="18"/>
        <pc:sldMkLst>
          <pc:docMk/>
          <pc:sldMk cId="1885598088" sldId="265"/>
        </pc:sldMkLst>
      </pc:sldChg>
      <pc:sldChg chg="add del">
        <pc:chgData name="Tiffany Lee" userId="S::tiffany.lee@msftcommunity.com::2f085014-14f7-4c93-95ee-48bce0698914" providerId="AD" clId="Web-{B4C3864F-950D-0D49-9390-0D053D5C8101}" dt="2023-09-15T19:25:39.372" v="17"/>
        <pc:sldMkLst>
          <pc:docMk/>
          <pc:sldMk cId="2377287355" sldId="265"/>
        </pc:sldMkLst>
      </pc:sldChg>
      <pc:sldChg chg="add del">
        <pc:chgData name="Tiffany Lee" userId="S::tiffany.lee@msftcommunity.com::2f085014-14f7-4c93-95ee-48bce0698914" providerId="AD" clId="Web-{B4C3864F-950D-0D49-9390-0D053D5C8101}" dt="2023-09-15T19:25:39.372" v="16"/>
        <pc:sldMkLst>
          <pc:docMk/>
          <pc:sldMk cId="3111781595" sldId="266"/>
        </pc:sldMkLst>
      </pc:sldChg>
      <pc:sldChg chg="add">
        <pc:chgData name="Tiffany Lee" userId="S::tiffany.lee@msftcommunity.com::2f085014-14f7-4c93-95ee-48bce0698914" providerId="AD" clId="Web-{B4C3864F-950D-0D49-9390-0D053D5C8101}" dt="2023-09-15T19:25:45.779" v="19"/>
        <pc:sldMkLst>
          <pc:docMk/>
          <pc:sldMk cId="3966376630" sldId="266"/>
        </pc:sldMkLst>
      </pc:sldChg>
      <pc:sldChg chg="add del">
        <pc:chgData name="Tiffany Lee" userId="S::tiffany.lee@msftcommunity.com::2f085014-14f7-4c93-95ee-48bce0698914" providerId="AD" clId="Web-{B4C3864F-950D-0D49-9390-0D053D5C8101}" dt="2023-09-15T19:25:39.372" v="15"/>
        <pc:sldMkLst>
          <pc:docMk/>
          <pc:sldMk cId="2584607294" sldId="267"/>
        </pc:sldMkLst>
      </pc:sldChg>
      <pc:sldChg chg="add">
        <pc:chgData name="Tiffany Lee" userId="S::tiffany.lee@msftcommunity.com::2f085014-14f7-4c93-95ee-48bce0698914" providerId="AD" clId="Web-{B4C3864F-950D-0D49-9390-0D053D5C8101}" dt="2023-09-15T19:25:45.872" v="20"/>
        <pc:sldMkLst>
          <pc:docMk/>
          <pc:sldMk cId="3039163799" sldId="267"/>
        </pc:sldMkLst>
      </pc:sldChg>
      <pc:sldChg chg="add del">
        <pc:chgData name="Tiffany Lee" userId="S::tiffany.lee@msftcommunity.com::2f085014-14f7-4c93-95ee-48bce0698914" providerId="AD" clId="Web-{B4C3864F-950D-0D49-9390-0D053D5C8101}" dt="2023-09-15T19:25:39.372" v="14"/>
        <pc:sldMkLst>
          <pc:docMk/>
          <pc:sldMk cId="695881017" sldId="268"/>
        </pc:sldMkLst>
      </pc:sldChg>
      <pc:sldChg chg="add">
        <pc:chgData name="Tiffany Lee" userId="S::tiffany.lee@msftcommunity.com::2f085014-14f7-4c93-95ee-48bce0698914" providerId="AD" clId="Web-{B4C3864F-950D-0D49-9390-0D053D5C8101}" dt="2023-09-15T19:25:46.107" v="21"/>
        <pc:sldMkLst>
          <pc:docMk/>
          <pc:sldMk cId="1570274318" sldId="268"/>
        </pc:sldMkLst>
      </pc:sldChg>
      <pc:sldChg chg="add del">
        <pc:chgData name="Tiffany Lee" userId="S::tiffany.lee@msftcommunity.com::2f085014-14f7-4c93-95ee-48bce0698914" providerId="AD" clId="Web-{B4C3864F-950D-0D49-9390-0D053D5C8101}" dt="2023-09-15T19:25:39.356" v="13"/>
        <pc:sldMkLst>
          <pc:docMk/>
          <pc:sldMk cId="2718023257" sldId="269"/>
        </pc:sldMkLst>
      </pc:sldChg>
      <pc:sldChg chg="add">
        <pc:chgData name="Tiffany Lee" userId="S::tiffany.lee@msftcommunity.com::2f085014-14f7-4c93-95ee-48bce0698914" providerId="AD" clId="Web-{B4C3864F-950D-0D49-9390-0D053D5C8101}" dt="2023-09-15T19:25:46.341" v="22"/>
        <pc:sldMkLst>
          <pc:docMk/>
          <pc:sldMk cId="3554179384" sldId="269"/>
        </pc:sldMkLst>
      </pc:sldChg>
      <pc:sldChg chg="add">
        <pc:chgData name="Tiffany Lee" userId="S::tiffany.lee@msftcommunity.com::2f085014-14f7-4c93-95ee-48bce0698914" providerId="AD" clId="Web-{B4C3864F-950D-0D49-9390-0D053D5C8101}" dt="2023-09-15T19:25:46.560" v="23"/>
        <pc:sldMkLst>
          <pc:docMk/>
          <pc:sldMk cId="2993203893" sldId="270"/>
        </pc:sldMkLst>
      </pc:sldChg>
      <pc:sldChg chg="add del">
        <pc:chgData name="Tiffany Lee" userId="S::tiffany.lee@msftcommunity.com::2f085014-14f7-4c93-95ee-48bce0698914" providerId="AD" clId="Web-{B4C3864F-950D-0D49-9390-0D053D5C8101}" dt="2023-09-15T19:25:39.356" v="12"/>
        <pc:sldMkLst>
          <pc:docMk/>
          <pc:sldMk cId="4150763830" sldId="270"/>
        </pc:sldMkLst>
      </pc:sldChg>
      <pc:sldChg chg="add del">
        <pc:chgData name="Tiffany Lee" userId="S::tiffany.lee@msftcommunity.com::2f085014-14f7-4c93-95ee-48bce0698914" providerId="AD" clId="Web-{B4C3864F-950D-0D49-9390-0D053D5C8101}" dt="2023-09-15T19:25:39.341" v="11"/>
        <pc:sldMkLst>
          <pc:docMk/>
          <pc:sldMk cId="314364375" sldId="271"/>
        </pc:sldMkLst>
      </pc:sldChg>
      <pc:sldChg chg="add">
        <pc:chgData name="Tiffany Lee" userId="S::tiffany.lee@msftcommunity.com::2f085014-14f7-4c93-95ee-48bce0698914" providerId="AD" clId="Web-{B4C3864F-950D-0D49-9390-0D053D5C8101}" dt="2023-09-15T19:25:47.638" v="24"/>
        <pc:sldMkLst>
          <pc:docMk/>
          <pc:sldMk cId="4293218368" sldId="271"/>
        </pc:sldMkLst>
      </pc:sldChg>
      <pc:sldChg chg="add">
        <pc:chgData name="Tiffany Lee" userId="S::tiffany.lee@msftcommunity.com::2f085014-14f7-4c93-95ee-48bce0698914" providerId="AD" clId="Web-{B4C3864F-950D-0D49-9390-0D053D5C8101}" dt="2023-09-15T19:25:47.794" v="25"/>
        <pc:sldMkLst>
          <pc:docMk/>
          <pc:sldMk cId="2744445894" sldId="272"/>
        </pc:sldMkLst>
      </pc:sldChg>
      <pc:sldChg chg="add del">
        <pc:chgData name="Tiffany Lee" userId="S::tiffany.lee@msftcommunity.com::2f085014-14f7-4c93-95ee-48bce0698914" providerId="AD" clId="Web-{B4C3864F-950D-0D49-9390-0D053D5C8101}" dt="2023-09-15T19:25:39.341" v="10"/>
        <pc:sldMkLst>
          <pc:docMk/>
          <pc:sldMk cId="3442899593" sldId="272"/>
        </pc:sldMkLst>
      </pc:sldChg>
      <pc:sldMasterChg chg="add addSldLayout">
        <pc:chgData name="Tiffany Lee" userId="S::tiffany.lee@msftcommunity.com::2f085014-14f7-4c93-95ee-48bce0698914" providerId="AD" clId="Web-{B4C3864F-950D-0D49-9390-0D053D5C8101}" dt="2023-09-15T19:25:45.872" v="20"/>
        <pc:sldMasterMkLst>
          <pc:docMk/>
          <pc:sldMasterMk cId="3660485674" sldId="2147483648"/>
        </pc:sldMasterMkLst>
        <pc:sldLayoutChg chg="add">
          <pc:chgData name="Tiffany Lee" userId="S::tiffany.lee@msftcommunity.com::2f085014-14f7-4c93-95ee-48bce0698914" providerId="AD" clId="Web-{B4C3864F-950D-0D49-9390-0D053D5C8101}" dt="2023-09-15T19:25:45.872" v="20"/>
          <pc:sldLayoutMkLst>
            <pc:docMk/>
            <pc:sldMasterMk cId="3660485674" sldId="2147483648"/>
            <pc:sldLayoutMk cId="3661983571" sldId="2147483649"/>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941985751" sldId="2147483650"/>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1857866900" sldId="2147483651"/>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1354971477" sldId="2147483652"/>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2830225972" sldId="2147483653"/>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1216952500" sldId="2147483654"/>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1415153769" sldId="2147483655"/>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254447142" sldId="2147483656"/>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575000309" sldId="2147483657"/>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3558547002" sldId="2147483658"/>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1637371168" sldId="2147483659"/>
          </pc:sldLayoutMkLst>
        </pc:sldLayoutChg>
      </pc:sldMasterChg>
      <pc:sldMasterChg chg="addSldLayout delSldLayout">
        <pc:chgData name="Tiffany Lee" userId="S::tiffany.lee@msftcommunity.com::2f085014-14f7-4c93-95ee-48bce0698914" providerId="AD" clId="Web-{B4C3864F-950D-0D49-9390-0D053D5C8101}" dt="2023-09-15T19:25:39.372" v="16"/>
        <pc:sldMasterMkLst>
          <pc:docMk/>
          <pc:sldMasterMk cId="3645855784" sldId="2147484709"/>
        </pc:sldMasterMkLst>
        <pc:sldLayoutChg chg="add del">
          <pc:chgData name="Tiffany Lee" userId="S::tiffany.lee@msftcommunity.com::2f085014-14f7-4c93-95ee-48bce0698914" providerId="AD" clId="Web-{B4C3864F-950D-0D49-9390-0D053D5C8101}" dt="2023-09-15T19:25:39.372" v="16"/>
          <pc:sldLayoutMkLst>
            <pc:docMk/>
            <pc:sldMasterMk cId="3645855784" sldId="2147484709"/>
            <pc:sldLayoutMk cId="2462629453" sldId="2147484746"/>
          </pc:sldLayoutMkLst>
        </pc:sldLayoutChg>
        <pc:sldLayoutChg chg="add del">
          <pc:chgData name="Tiffany Lee" userId="S::tiffany.lee@msftcommunity.com::2f085014-14f7-4c93-95ee-48bce0698914" providerId="AD" clId="Web-{B4C3864F-950D-0D49-9390-0D053D5C8101}" dt="2023-09-15T19:25:39.356" v="12"/>
          <pc:sldLayoutMkLst>
            <pc:docMk/>
            <pc:sldMasterMk cId="3645855784" sldId="2147484709"/>
            <pc:sldLayoutMk cId="1070928235" sldId="2147484747"/>
          </pc:sldLayoutMkLst>
        </pc:sldLayoutChg>
      </pc:sldMasterChg>
      <pc:sldMasterChg chg="add addSldLayout">
        <pc:chgData name="Tiffany Lee" userId="S::tiffany.lee@msftcommunity.com::2f085014-14f7-4c93-95ee-48bce0698914" providerId="AD" clId="Web-{B4C3864F-950D-0D49-9390-0D053D5C8101}" dt="2023-09-15T19:25:47.638" v="24"/>
        <pc:sldMasterMkLst>
          <pc:docMk/>
          <pc:sldMasterMk cId="2172757773" sldId="2147484856"/>
        </pc:sldMasterMkLst>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052271998" sldId="2147483764"/>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73157211" sldId="2147483765"/>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4114349948" sldId="2147483766"/>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697511378" sldId="2147483767"/>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42488824" sldId="2147483768"/>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4207146728" sldId="2147483769"/>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46423385" sldId="2147483770"/>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76452102" sldId="2147483771"/>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997810162" sldId="2147483772"/>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780318260" sldId="2147483773"/>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338576108" sldId="2147483774"/>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404025723" sldId="2147484857"/>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616894890" sldId="2147484858"/>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982223696" sldId="2147484859"/>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43488689" sldId="2147484860"/>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410391950" sldId="2147484861"/>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939331404" sldId="2147484862"/>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268080742" sldId="2147484863"/>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990038916" sldId="2147484864"/>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999281634" sldId="2147484865"/>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317179661" sldId="2147484866"/>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371007856" sldId="2147484867"/>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959880911" sldId="2147484868"/>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721873696" sldId="2147484869"/>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899173765" sldId="2147484870"/>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178062397" sldId="2147484871"/>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89214108" sldId="2147484872"/>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376820198" sldId="2147484873"/>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252790896" sldId="2147484874"/>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914346891" sldId="2147484875"/>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4035022563" sldId="2147484876"/>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59930988" sldId="2147484877"/>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032731861" sldId="2147484878"/>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630499168" sldId="2147484879"/>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389375605" sldId="2147484880"/>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578624481" sldId="2147484881"/>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423631378" sldId="2147484882"/>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136942464" sldId="2147484883"/>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556586745" sldId="2147484884"/>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590922388" sldId="2147484885"/>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529657130" sldId="2147484886"/>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98604355" sldId="2147484887"/>
          </pc:sldLayoutMkLst>
        </pc:sldLayoutChg>
      </pc:sldMasterChg>
    </pc:docChg>
  </pc:docChgLst>
  <pc:docChgLst>
    <pc:chgData name="Erica Stowell" userId="S::erica.stowell@msftcommunity.com::840c1d27-ae4e-4916-9ccd-74524e1aebc1" providerId="AD" clId="Web-{757DEAB4-8C97-0491-6ABC-F23315066A91}"/>
    <pc:docChg chg="delSld modSection">
      <pc:chgData name="Erica Stowell" userId="S::erica.stowell@msftcommunity.com::840c1d27-ae4e-4916-9ccd-74524e1aebc1" providerId="AD" clId="Web-{757DEAB4-8C97-0491-6ABC-F23315066A91}" dt="2024-02-13T16:45:29.153" v="0"/>
      <pc:docMkLst>
        <pc:docMk/>
      </pc:docMkLst>
      <pc:sldChg chg="del">
        <pc:chgData name="Erica Stowell" userId="S::erica.stowell@msftcommunity.com::840c1d27-ae4e-4916-9ccd-74524e1aebc1" providerId="AD" clId="Web-{757DEAB4-8C97-0491-6ABC-F23315066A91}" dt="2024-02-13T16:45:29.153" v="0"/>
        <pc:sldMkLst>
          <pc:docMk/>
          <pc:sldMk cId="3572318779" sldId="2147480114"/>
        </pc:sldMkLst>
      </pc:sldChg>
    </pc:docChg>
  </pc:docChgLst>
  <pc:docChgLst>
    <pc:chgData name="Erica Stowell" userId="S::erica.stowell@msftcommunity.com::840c1d27-ae4e-4916-9ccd-74524e1aebc1" providerId="AD" clId="Web-{083C3C18-389D-A148-163C-4A141823FCA5}"/>
    <pc:docChg chg="modSld">
      <pc:chgData name="Erica Stowell" userId="S::erica.stowell@msftcommunity.com::840c1d27-ae4e-4916-9ccd-74524e1aebc1" providerId="AD" clId="Web-{083C3C18-389D-A148-163C-4A141823FCA5}" dt="2024-03-05T22:39:46.443" v="0"/>
      <pc:docMkLst>
        <pc:docMk/>
      </pc:docMkLst>
      <pc:sldChg chg="delSp">
        <pc:chgData name="Erica Stowell" userId="S::erica.stowell@msftcommunity.com::840c1d27-ae4e-4916-9ccd-74524e1aebc1" providerId="AD" clId="Web-{083C3C18-389D-A148-163C-4A141823FCA5}" dt="2024-03-05T22:39:46.443" v="0"/>
        <pc:sldMkLst>
          <pc:docMk/>
          <pc:sldMk cId="362906093" sldId="2147480124"/>
        </pc:sldMkLst>
        <pc:picChg chg="del">
          <ac:chgData name="Erica Stowell" userId="S::erica.stowell@msftcommunity.com::840c1d27-ae4e-4916-9ccd-74524e1aebc1" providerId="AD" clId="Web-{083C3C18-389D-A148-163C-4A141823FCA5}" dt="2024-03-05T22:39:46.443" v="0"/>
          <ac:picMkLst>
            <pc:docMk/>
            <pc:sldMk cId="362906093" sldId="2147480124"/>
            <ac:picMk id="5" creationId="{12E0D044-DBFB-B9C8-0D1F-6D891CCBB3A7}"/>
          </ac:picMkLst>
        </pc:picChg>
      </pc:sldChg>
    </pc:docChg>
  </pc:docChgLst>
  <pc:docChgLst>
    <pc:chgData name="Tiffany Lee" userId="S::tiffany.lee@msftcommunity.com::2f085014-14f7-4c93-95ee-48bce0698914" providerId="AD" clId="Web-{CB0D7A1B-113C-ED90-AD01-D47A1065B3CB}"/>
    <pc:docChg chg="addSld addMainMaster modMainMaster modSection">
      <pc:chgData name="Tiffany Lee" userId="S::tiffany.lee@msftcommunity.com::2f085014-14f7-4c93-95ee-48bce0698914" providerId="AD" clId="Web-{CB0D7A1B-113C-ED90-AD01-D47A1065B3CB}" dt="2024-03-19T14:57:42.093" v="2"/>
      <pc:docMkLst>
        <pc:docMk/>
      </pc:docMkLst>
      <pc:sldChg chg="add">
        <pc:chgData name="Tiffany Lee" userId="S::tiffany.lee@msftcommunity.com::2f085014-14f7-4c93-95ee-48bce0698914" providerId="AD" clId="Web-{CB0D7A1B-113C-ED90-AD01-D47A1065B3CB}" dt="2024-03-19T14:57:42.093" v="2"/>
        <pc:sldMkLst>
          <pc:docMk/>
          <pc:sldMk cId="3965513415" sldId="2147483359"/>
        </pc:sldMkLst>
      </pc:sldChg>
      <pc:sldChg chg="add">
        <pc:chgData name="Tiffany Lee" userId="S::tiffany.lee@msftcommunity.com::2f085014-14f7-4c93-95ee-48bce0698914" providerId="AD" clId="Web-{CB0D7A1B-113C-ED90-AD01-D47A1065B3CB}" dt="2024-03-19T14:57:41.406" v="1"/>
        <pc:sldMkLst>
          <pc:docMk/>
          <pc:sldMk cId="3904618588" sldId="2147483360"/>
        </pc:sldMkLst>
      </pc:sldChg>
      <pc:sldChg chg="add">
        <pc:chgData name="Tiffany Lee" userId="S::tiffany.lee@msftcommunity.com::2f085014-14f7-4c93-95ee-48bce0698914" providerId="AD" clId="Web-{CB0D7A1B-113C-ED90-AD01-D47A1065B3CB}" dt="2024-03-19T14:57:39.952" v="0"/>
        <pc:sldMkLst>
          <pc:docMk/>
          <pc:sldMk cId="641817261" sldId="2147483411"/>
        </pc:sldMkLst>
      </pc:sldChg>
      <pc:sldMasterChg chg="add addSldLayout">
        <pc:chgData name="Tiffany Lee" userId="S::tiffany.lee@msftcommunity.com::2f085014-14f7-4c93-95ee-48bce0698914" providerId="AD" clId="Web-{CB0D7A1B-113C-ED90-AD01-D47A1065B3CB}" dt="2024-03-19T14:57:41.406" v="1"/>
        <pc:sldMasterMkLst>
          <pc:docMk/>
          <pc:sldMasterMk cId="1836524911" sldId="2147483660"/>
        </pc:sldMasterMkLst>
        <pc:sldLayoutChg chg="add">
          <pc:chgData name="Tiffany Lee" userId="S::tiffany.lee@msftcommunity.com::2f085014-14f7-4c93-95ee-48bce0698914" providerId="AD" clId="Web-{CB0D7A1B-113C-ED90-AD01-D47A1065B3CB}" dt="2024-03-19T14:57:41.406" v="1"/>
          <pc:sldLayoutMkLst>
            <pc:docMk/>
            <pc:sldMasterMk cId="1836524911" sldId="2147483660"/>
            <pc:sldLayoutMk cId="1997637812" sldId="2147483661"/>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422231284" sldId="2147483662"/>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4272312530" sldId="2147483663"/>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286666931" sldId="2147483664"/>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387146246" sldId="2147483665"/>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4092387606" sldId="2147483666"/>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635744045" sldId="2147483667"/>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371771606" sldId="2147483668"/>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492416120" sldId="2147483669"/>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439292863" sldId="2147483670"/>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113999673" sldId="2147483671"/>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627047758" sldId="2147483672"/>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043949386" sldId="2147483673"/>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4130423426" sldId="2147483674"/>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548079143" sldId="2147483675"/>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394462588" sldId="2147483676"/>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881348338" sldId="2147483677"/>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151584991" sldId="2147483678"/>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708770888" sldId="2147483679"/>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995661433" sldId="2147483680"/>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798871052" sldId="2147483681"/>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646810504" sldId="2147483682"/>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045827450" sldId="2147483683"/>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353813838" sldId="2147483684"/>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385544200" sldId="2147483685"/>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565130782" sldId="2147483686"/>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568162934" sldId="2147483687"/>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611052167" sldId="2147483688"/>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457470801" sldId="2147483689"/>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505616282" sldId="2147483690"/>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95135424" sldId="2147483691"/>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4082868967" sldId="2147483692"/>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897667515" sldId="2147483693"/>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985596195" sldId="2147483694"/>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563197074" sldId="2147483695"/>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361395936" sldId="2147483696"/>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385518709" sldId="2147483697"/>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704538568" sldId="2147483698"/>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4167076956" sldId="2147483699"/>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809688892" sldId="2147483700"/>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331877256" sldId="2147483701"/>
          </pc:sldLayoutMkLst>
        </pc:sldLayoutChg>
      </pc:sldMasterChg>
      <pc:sldMasterChg chg="add addSldLayout">
        <pc:chgData name="Tiffany Lee" userId="S::tiffany.lee@msftcommunity.com::2f085014-14f7-4c93-95ee-48bce0698914" providerId="AD" clId="Web-{CB0D7A1B-113C-ED90-AD01-D47A1065B3CB}" dt="2024-03-19T14:57:39.952" v="0"/>
        <pc:sldMasterMkLst>
          <pc:docMk/>
          <pc:sldMasterMk cId="4121217252" sldId="2147483702"/>
        </pc:sldMasterMkLst>
        <pc:sldLayoutChg chg="add">
          <pc:chgData name="Tiffany Lee" userId="S::tiffany.lee@msftcommunity.com::2f085014-14f7-4c93-95ee-48bce0698914" providerId="AD" clId="Web-{CB0D7A1B-113C-ED90-AD01-D47A1065B3CB}" dt="2024-03-19T14:57:39.952" v="0"/>
          <pc:sldLayoutMkLst>
            <pc:docMk/>
            <pc:sldMasterMk cId="4121217252" sldId="2147483702"/>
            <pc:sldLayoutMk cId="2394181306" sldId="214748370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638509561" sldId="2147483704"/>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521814037" sldId="2147483705"/>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978327226" sldId="214748370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658423777" sldId="214748370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565019617" sldId="214748370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338238163" sldId="214748370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770931299" sldId="214748371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676138332" sldId="214748371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230518279" sldId="214748371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219653400" sldId="214748371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292838681" sldId="2147483714"/>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015938372" sldId="2147483715"/>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455267735" sldId="214748371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654670589" sldId="214748371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100227249" sldId="214748371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606190994" sldId="214748371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4134364319" sldId="214748372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169728193" sldId="214748372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759507169" sldId="214748372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773445791" sldId="214748372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441215197" sldId="2147483724"/>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793593364" sldId="2147483725"/>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818885116" sldId="214748372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623974477" sldId="214748372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517007905" sldId="214748372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336411043" sldId="214748372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874098752" sldId="214748373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854598829" sldId="214748373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169892584" sldId="214748373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191564630" sldId="214748373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767821455" sldId="2147483734"/>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155637372" sldId="2147483735"/>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638399727" sldId="214748373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70150157" sldId="214748373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882402131" sldId="214748373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576171095" sldId="214748373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115450844" sldId="214748374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0752141" sldId="214748374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629023993" sldId="214748374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603879755" sldId="214748374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974050609" sldId="2147483744"/>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969160966" sldId="2147483745"/>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825679138" sldId="214748374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497959334" sldId="214748374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116294131" sldId="214748374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801796536" sldId="214748374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966429412" sldId="214748375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556329829" sldId="214748375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394450125" sldId="214748375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154652599" sldId="214748375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655315330" sldId="2147483754"/>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864269155" sldId="2147483755"/>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847202186" sldId="214748375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302759871" sldId="214748375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4044425079" sldId="214748375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287224175" sldId="214748375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356530379" sldId="214748376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415276233" sldId="214748376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782595075" sldId="214748376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831053752" sldId="2147483763"/>
          </pc:sldLayoutMkLst>
        </pc:sldLayoutChg>
      </pc:sldMasterChg>
      <pc:sldMasterChg chg="modSldLayout">
        <pc:chgData name="Tiffany Lee" userId="S::tiffany.lee@msftcommunity.com::2f085014-14f7-4c93-95ee-48bce0698914" providerId="AD" clId="Web-{CB0D7A1B-113C-ED90-AD01-D47A1065B3CB}" dt="2024-03-19T14:57:41.406" v="1"/>
        <pc:sldMasterMkLst>
          <pc:docMk/>
          <pc:sldMasterMk cId="3645855784" sldId="2147484709"/>
        </pc:sldMasterMkLst>
        <pc:sldLayoutChg chg="replId">
          <pc:chgData name="Tiffany Lee" userId="S::tiffany.lee@msftcommunity.com::2f085014-14f7-4c93-95ee-48bce0698914" providerId="AD" clId="Web-{CB0D7A1B-113C-ED90-AD01-D47A1065B3CB}" dt="2024-03-19T14:57:41.406" v="1"/>
          <pc:sldLayoutMkLst>
            <pc:docMk/>
            <pc:sldMasterMk cId="3645855784" sldId="2147484709"/>
            <pc:sldLayoutMk cId="2072932808" sldId="2147484900"/>
          </pc:sldLayoutMkLst>
        </pc:sldLayoutChg>
        <pc:sldLayoutChg chg="replId">
          <pc:chgData name="Tiffany Lee" userId="S::tiffany.lee@msftcommunity.com::2f085014-14f7-4c93-95ee-48bce0698914" providerId="AD" clId="Web-{CB0D7A1B-113C-ED90-AD01-D47A1065B3CB}" dt="2024-03-19T14:57:41.406" v="1"/>
          <pc:sldLayoutMkLst>
            <pc:docMk/>
            <pc:sldMasterMk cId="3645855784" sldId="2147484709"/>
            <pc:sldLayoutMk cId="225000070" sldId="2147484901"/>
          </pc:sldLayoutMkLst>
        </pc:sldLayoutChg>
      </pc:sldMasterChg>
      <pc:sldMasterChg chg="replId modSldLayout">
        <pc:chgData name="Tiffany Lee" userId="S::tiffany.lee@msftcommunity.com::2f085014-14f7-4c93-95ee-48bce0698914" providerId="AD" clId="Web-{CB0D7A1B-113C-ED90-AD01-D47A1065B3CB}" dt="2024-03-19T14:57:39.952" v="0"/>
        <pc:sldMasterMkLst>
          <pc:docMk/>
          <pc:sldMasterMk cId="2172757773" sldId="2147484856"/>
        </pc:sldMasterMkLst>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404025723" sldId="2147484857"/>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616894890" sldId="2147484858"/>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982223696" sldId="2147484859"/>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43488689" sldId="2147484860"/>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410391950" sldId="2147484861"/>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939331404" sldId="2147484862"/>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268080742" sldId="2147484863"/>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990038916" sldId="2147484864"/>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999281634" sldId="2147484865"/>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317179661" sldId="2147484866"/>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371007856" sldId="2147484867"/>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959880911" sldId="2147484868"/>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721873696" sldId="2147484869"/>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899173765" sldId="2147484870"/>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178062397" sldId="2147484871"/>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89214108" sldId="2147484872"/>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376820198" sldId="2147484873"/>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252790896" sldId="2147484874"/>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914346891" sldId="2147484875"/>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4035022563" sldId="2147484876"/>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59930988" sldId="2147484877"/>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032731861" sldId="2147484878"/>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630499168" sldId="2147484879"/>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389375605" sldId="2147484880"/>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578624481" sldId="2147484881"/>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423631378" sldId="2147484882"/>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136942464" sldId="2147484883"/>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556586745" sldId="2147484884"/>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590922388" sldId="2147484885"/>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529657130" sldId="2147484886"/>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98604355" sldId="2147484887"/>
          </pc:sldLayoutMkLst>
        </pc:sldLayoutChg>
      </pc:sldMasterChg>
      <pc:sldMasterChg chg="replId modSldLayout">
        <pc:chgData name="Tiffany Lee" userId="S::tiffany.lee@msftcommunity.com::2f085014-14f7-4c93-95ee-48bce0698914" providerId="AD" clId="Web-{CB0D7A1B-113C-ED90-AD01-D47A1065B3CB}" dt="2024-03-19T14:57:41.406" v="1"/>
        <pc:sldMasterMkLst>
          <pc:docMk/>
          <pc:sldMasterMk cId="2460954070" sldId="2147484888"/>
        </pc:sldMasterMkLst>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2385387890" sldId="2147484889"/>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949138452" sldId="2147484890"/>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2591524520" sldId="2147484891"/>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1203092039" sldId="2147484892"/>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3733172339" sldId="2147484893"/>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3210312558" sldId="2147484894"/>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3146388984" sldId="2147484895"/>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3171841454" sldId="2147484896"/>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1718958274" sldId="2147484897"/>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2202905451" sldId="2147484898"/>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3479445657" sldId="2147484899"/>
          </pc:sldLayoutMkLst>
        </pc:sldLayoutChg>
      </pc:sldMasterChg>
      <pc:sldMasterChg chg="replId modSldLayout">
        <pc:chgData name="Tiffany Lee" userId="S::tiffany.lee@msftcommunity.com::2f085014-14f7-4c93-95ee-48bce0698914" providerId="AD" clId="Web-{CB0D7A1B-113C-ED90-AD01-D47A1065B3CB}" dt="2024-03-19T14:57:41.406" v="1"/>
        <pc:sldMasterMkLst>
          <pc:docMk/>
          <pc:sldMasterMk cId="3487086195" sldId="2147484902"/>
        </pc:sldMasterMkLst>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1655899973" sldId="2147484847"/>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4142811621" sldId="2147484848"/>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2900864296" sldId="2147484849"/>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3639072497" sldId="2147484850"/>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1286774823" sldId="2147484851"/>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3406236573" sldId="2147484852"/>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2250258288" sldId="2147484853"/>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4074367348" sldId="2147484854"/>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1216121673" sldId="2147484855"/>
          </pc:sldLayoutMkLst>
        </pc:sldLayoutChg>
        <pc:sldLayoutChg chg="replId">
          <pc:chgData name="Tiffany Lee" userId="S::tiffany.lee@msftcommunity.com::2f085014-14f7-4c93-95ee-48bce0698914" providerId="AD" clId="Web-{CB0D7A1B-113C-ED90-AD01-D47A1065B3CB}" dt="2024-03-19T14:57:41.406" v="1"/>
          <pc:sldLayoutMkLst>
            <pc:docMk/>
            <pc:sldMasterMk cId="3487086195" sldId="2147484902"/>
            <pc:sldLayoutMk cId="3697324636" sldId="2147484903"/>
          </pc:sldLayoutMkLst>
        </pc:sldLayoutChg>
        <pc:sldLayoutChg chg="replId">
          <pc:chgData name="Tiffany Lee" userId="S::tiffany.lee@msftcommunity.com::2f085014-14f7-4c93-95ee-48bce0698914" providerId="AD" clId="Web-{CB0D7A1B-113C-ED90-AD01-D47A1065B3CB}" dt="2024-03-19T14:57:41.406" v="1"/>
          <pc:sldLayoutMkLst>
            <pc:docMk/>
            <pc:sldMasterMk cId="3487086195" sldId="2147484902"/>
            <pc:sldLayoutMk cId="895191540" sldId="2147484904"/>
          </pc:sldLayoutMkLst>
        </pc:sldLayoutChg>
      </pc:sldMasterChg>
    </pc:docChg>
  </pc:docChgLst>
  <pc:docChgLst>
    <pc:chgData name="Tiffany Lee" userId="S::tiffany.lee@msftcommunity.com::2f085014-14f7-4c93-95ee-48bce0698914" providerId="AD" clId="Web-{2FB001AE-EA5B-BF57-B5BA-AB2A3BCA4D66}"/>
    <pc:docChg chg="sldOrd modSection">
      <pc:chgData name="Tiffany Lee" userId="S::tiffany.lee@msftcommunity.com::2f085014-14f7-4c93-95ee-48bce0698914" providerId="AD" clId="Web-{2FB001AE-EA5B-BF57-B5BA-AB2A3BCA4D66}" dt="2024-01-16T16:07:07.044" v="0"/>
      <pc:docMkLst>
        <pc:docMk/>
      </pc:docMkLst>
    </pc:docChg>
  </pc:docChgLst>
  <pc:docChgLst>
    <pc:chgData name="Daniel Glenn" userId="S::daniel_dgsp.us#ext#@msftcommunity.onmicrosoft.com::8bb9640b-fc68-4e5f-8ee8-e9c1e35aca28" providerId="AD" clId="Web-{11D2DF2A-70E2-45F8-876B-A7DA225261E3}"/>
    <pc:docChg chg="modSld">
      <pc:chgData name="Daniel Glenn" userId="S::daniel_dgsp.us#ext#@msftcommunity.onmicrosoft.com::8bb9640b-fc68-4e5f-8ee8-e9c1e35aca28" providerId="AD" clId="Web-{11D2DF2A-70E2-45F8-876B-A7DA225261E3}" dt="2023-11-15T23:09:25.589" v="256" actId="14100"/>
      <pc:docMkLst>
        <pc:docMk/>
      </pc:docMkLst>
      <pc:sldChg chg="addSp modSp">
        <pc:chgData name="Daniel Glenn" userId="S::daniel_dgsp.us#ext#@msftcommunity.onmicrosoft.com::8bb9640b-fc68-4e5f-8ee8-e9c1e35aca28" providerId="AD" clId="Web-{11D2DF2A-70E2-45F8-876B-A7DA225261E3}" dt="2023-11-15T23:09:25.589" v="256" actId="14100"/>
        <pc:sldMkLst>
          <pc:docMk/>
          <pc:sldMk cId="1135550672" sldId="2147480117"/>
        </pc:sldMkLst>
        <pc:spChg chg="mod">
          <ac:chgData name="Daniel Glenn" userId="S::daniel_dgsp.us#ext#@msftcommunity.onmicrosoft.com::8bb9640b-fc68-4e5f-8ee8-e9c1e35aca28" providerId="AD" clId="Web-{11D2DF2A-70E2-45F8-876B-A7DA225261E3}" dt="2023-11-15T23:09:25.589" v="256" actId="14100"/>
          <ac:spMkLst>
            <pc:docMk/>
            <pc:sldMk cId="1135550672" sldId="2147480117"/>
            <ac:spMk id="2" creationId="{8B487DE0-7908-4AE9-BFF2-24F6D7B86BA9}"/>
          </ac:spMkLst>
        </pc:spChg>
        <pc:picChg chg="add mod">
          <ac:chgData name="Daniel Glenn" userId="S::daniel_dgsp.us#ext#@msftcommunity.onmicrosoft.com::8bb9640b-fc68-4e5f-8ee8-e9c1e35aca28" providerId="AD" clId="Web-{11D2DF2A-70E2-45F8-876B-A7DA225261E3}" dt="2023-11-15T22:59:37.428" v="128" actId="1076"/>
          <ac:picMkLst>
            <pc:docMk/>
            <pc:sldMk cId="1135550672" sldId="2147480117"/>
            <ac:picMk id="3" creationId="{2CBE46A0-1CDD-3426-9A6F-AE6C894FE023}"/>
          </ac:picMkLst>
        </pc:picChg>
        <pc:picChg chg="add mod">
          <ac:chgData name="Daniel Glenn" userId="S::daniel_dgsp.us#ext#@msftcommunity.onmicrosoft.com::8bb9640b-fc68-4e5f-8ee8-e9c1e35aca28" providerId="AD" clId="Web-{11D2DF2A-70E2-45F8-876B-A7DA225261E3}" dt="2023-11-15T22:59:33.459" v="127" actId="1076"/>
          <ac:picMkLst>
            <pc:docMk/>
            <pc:sldMk cId="1135550672" sldId="2147480117"/>
            <ac:picMk id="5" creationId="{525B67D7-F21C-2A77-EE36-BD58BE393095}"/>
          </ac:picMkLst>
        </pc:picChg>
        <pc:picChg chg="add mod">
          <ac:chgData name="Daniel Glenn" userId="S::daniel_dgsp.us#ext#@msftcommunity.onmicrosoft.com::8bb9640b-fc68-4e5f-8ee8-e9c1e35aca28" providerId="AD" clId="Web-{11D2DF2A-70E2-45F8-876B-A7DA225261E3}" dt="2023-11-15T22:59:47.429" v="129" actId="1076"/>
          <ac:picMkLst>
            <pc:docMk/>
            <pc:sldMk cId="1135550672" sldId="2147480117"/>
            <ac:picMk id="6" creationId="{8FE6891A-E88E-01C6-84D3-8F5BC820FA39}"/>
          </ac:picMkLst>
        </pc:picChg>
      </pc:sldChg>
    </pc:docChg>
  </pc:docChgLst>
  <pc:docChgLst>
    <pc:chgData name="Tiffany Lee" userId="S::tiffany.lee@msftcommunity.com::2f085014-14f7-4c93-95ee-48bce0698914" providerId="AD" clId="Web-{EE3E026C-0DC6-E2F8-309B-4DE4B4189B3F}"/>
    <pc:docChg chg="addSld delSld modSld sldOrd addMainMaster modMainMaster modSection">
      <pc:chgData name="Tiffany Lee" userId="S::tiffany.lee@msftcommunity.com::2f085014-14f7-4c93-95ee-48bce0698914" providerId="AD" clId="Web-{EE3E026C-0DC6-E2F8-309B-4DE4B4189B3F}" dt="2024-01-17T00:56:38.419" v="27"/>
      <pc:docMkLst>
        <pc:docMk/>
      </pc:docMkLst>
      <pc:sldChg chg="modSp">
        <pc:chgData name="Tiffany Lee" userId="S::tiffany.lee@msftcommunity.com::2f085014-14f7-4c93-95ee-48bce0698914" providerId="AD" clId="Web-{EE3E026C-0DC6-E2F8-309B-4DE4B4189B3F}" dt="2024-01-15T21:28:57.786" v="25" actId="20577"/>
        <pc:sldMkLst>
          <pc:docMk/>
          <pc:sldMk cId="2865573592" sldId="258"/>
        </pc:sldMkLst>
        <pc:spChg chg="mod">
          <ac:chgData name="Tiffany Lee" userId="S::tiffany.lee@msftcommunity.com::2f085014-14f7-4c93-95ee-48bce0698914" providerId="AD" clId="Web-{EE3E026C-0DC6-E2F8-309B-4DE4B4189B3F}" dt="2024-01-15T21:28:57.786" v="25" actId="20577"/>
          <ac:spMkLst>
            <pc:docMk/>
            <pc:sldMk cId="2865573592" sldId="258"/>
            <ac:spMk id="4" creationId="{C92F00AA-CA86-AD4C-8F6C-E492BF085A71}"/>
          </ac:spMkLst>
        </pc:spChg>
      </pc:sldChg>
      <pc:sldChg chg="del">
        <pc:chgData name="Tiffany Lee" userId="S::tiffany.lee@msftcommunity.com::2f085014-14f7-4c93-95ee-48bce0698914" providerId="AD" clId="Web-{EE3E026C-0DC6-E2F8-309B-4DE4B4189B3F}" dt="2024-01-15T21:12:18.349" v="3"/>
        <pc:sldMkLst>
          <pc:docMk/>
          <pc:sldMk cId="1135550672" sldId="2147480117"/>
        </pc:sldMkLst>
      </pc:sldChg>
      <pc:sldChg chg="add">
        <pc:chgData name="Tiffany Lee" userId="S::tiffany.lee@msftcommunity.com::2f085014-14f7-4c93-95ee-48bce0698914" providerId="AD" clId="Web-{EE3E026C-0DC6-E2F8-309B-4DE4B4189B3F}" dt="2024-01-15T21:12:12.849" v="1"/>
        <pc:sldMkLst>
          <pc:docMk/>
          <pc:sldMk cId="2940818977" sldId="2147480118"/>
        </pc:sldMkLst>
      </pc:sldChg>
      <pc:sldChg chg="add">
        <pc:chgData name="Tiffany Lee" userId="S::tiffany.lee@msftcommunity.com::2f085014-14f7-4c93-95ee-48bce0698914" providerId="AD" clId="Web-{EE3E026C-0DC6-E2F8-309B-4DE4B4189B3F}" dt="2024-01-15T21:12:12.802" v="0"/>
        <pc:sldMkLst>
          <pc:docMk/>
          <pc:sldMk cId="3568828029" sldId="2147480119"/>
        </pc:sldMkLst>
      </pc:sldChg>
      <pc:sldChg chg="add">
        <pc:chgData name="Tiffany Lee" userId="S::tiffany.lee@msftcommunity.com::2f085014-14f7-4c93-95ee-48bce0698914" providerId="AD" clId="Web-{EE3E026C-0DC6-E2F8-309B-4DE4B4189B3F}" dt="2024-01-15T21:12:12.927" v="2"/>
        <pc:sldMkLst>
          <pc:docMk/>
          <pc:sldMk cId="2305255055" sldId="2147480126"/>
        </pc:sldMkLst>
      </pc:sldChg>
      <pc:sldMasterChg chg="add addSldLayout">
        <pc:chgData name="Tiffany Lee" userId="S::tiffany.lee@msftcommunity.com::2f085014-14f7-4c93-95ee-48bce0698914" providerId="AD" clId="Web-{EE3E026C-0DC6-E2F8-309B-4DE4B4189B3F}" dt="2024-01-15T21:12:12.802" v="0"/>
        <pc:sldMasterMkLst>
          <pc:docMk/>
          <pc:sldMasterMk cId="2083365963" sldId="2147483648"/>
        </pc:sldMasterMkLst>
        <pc:sldLayoutChg chg="add">
          <pc:chgData name="Tiffany Lee" userId="S::tiffany.lee@msftcommunity.com::2f085014-14f7-4c93-95ee-48bce0698914" providerId="AD" clId="Web-{EE3E026C-0DC6-E2F8-309B-4DE4B4189B3F}" dt="2024-01-15T21:12:12.802" v="0"/>
          <pc:sldLayoutMkLst>
            <pc:docMk/>
            <pc:sldMasterMk cId="2083365963" sldId="2147483648"/>
            <pc:sldLayoutMk cId="2009782310" sldId="2147483649"/>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4164496862" sldId="2147483650"/>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126729362" sldId="2147483651"/>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853935186" sldId="2147483652"/>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4149779802" sldId="2147483653"/>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860246162" sldId="2147483654"/>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590155895" sldId="2147483655"/>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538363472" sldId="2147483656"/>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3810792189" sldId="2147483657"/>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1679104459" sldId="2147483658"/>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27473128" sldId="2147483659"/>
          </pc:sldLayoutMkLst>
        </pc:sldLayoutChg>
      </pc:sldMasterChg>
      <pc:sldMasterChg chg="replId modSldLayout">
        <pc:chgData name="Tiffany Lee" userId="S::tiffany.lee@msftcommunity.com::2f085014-14f7-4c93-95ee-48bce0698914" providerId="AD" clId="Web-{EE3E026C-0DC6-E2F8-309B-4DE4B4189B3F}" dt="2024-01-15T21:12:12.802" v="0"/>
        <pc:sldMasterMkLst>
          <pc:docMk/>
          <pc:sldMasterMk cId="1516076206" sldId="2147484747"/>
        </pc:sldMasterMkLst>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3178727630" sldId="2147484748"/>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3490993860" sldId="2147484749"/>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2927591437" sldId="2147484750"/>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974154303" sldId="2147484751"/>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3958286124" sldId="2147484752"/>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970168784" sldId="2147484753"/>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2161673353" sldId="2147484754"/>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1526859745" sldId="2147484755"/>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4004908541" sldId="2147484756"/>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636413560" sldId="2147484757"/>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1769306173" sldId="2147484758"/>
          </pc:sldLayoutMkLst>
        </pc:sldLayoutChg>
      </pc:sldMasterChg>
    </pc:docChg>
  </pc:docChgLst>
  <pc:docChgLst>
    <pc:chgData name="Tiffany Lee" userId="S::tiffany.lee@msftcommunity.com::2f085014-14f7-4c93-95ee-48bce0698914" providerId="AD" clId="Web-{CF1A5640-2BFC-846C-B225-C8FA34BBBDF3}"/>
    <pc:docChg chg="addSld delSld modSld sldOrd addMainMaster addSection modSection">
      <pc:chgData name="Tiffany Lee" userId="S::tiffany.lee@msftcommunity.com::2f085014-14f7-4c93-95ee-48bce0698914" providerId="AD" clId="Web-{CF1A5640-2BFC-846C-B225-C8FA34BBBDF3}" dt="2023-10-16T03:01:01.931" v="22"/>
      <pc:docMkLst>
        <pc:docMk/>
      </pc:docMkLst>
      <pc:sldChg chg="addSp delSp modSp">
        <pc:chgData name="Tiffany Lee" userId="S::tiffany.lee@msftcommunity.com::2f085014-14f7-4c93-95ee-48bce0698914" providerId="AD" clId="Web-{CF1A5640-2BFC-846C-B225-C8FA34BBBDF3}" dt="2023-10-16T03:00:20.601" v="18"/>
        <pc:sldMkLst>
          <pc:docMk/>
          <pc:sldMk cId="2865573592" sldId="258"/>
        </pc:sldMkLst>
        <pc:spChg chg="add del mod">
          <ac:chgData name="Tiffany Lee" userId="S::tiffany.lee@msftcommunity.com::2f085014-14f7-4c93-95ee-48bce0698914" providerId="AD" clId="Web-{CF1A5640-2BFC-846C-B225-C8FA34BBBDF3}" dt="2023-10-16T03:00:20.601" v="18"/>
          <ac:spMkLst>
            <pc:docMk/>
            <pc:sldMk cId="2865573592" sldId="258"/>
            <ac:spMk id="3" creationId="{A073686C-C0D2-8D99-70FC-44CF398C2F26}"/>
          </ac:spMkLst>
        </pc:spChg>
      </pc:sldChg>
      <pc:sldChg chg="del">
        <pc:chgData name="Tiffany Lee" userId="S::tiffany.lee@msftcommunity.com::2f085014-14f7-4c93-95ee-48bce0698914" providerId="AD" clId="Web-{CF1A5640-2BFC-846C-B225-C8FA34BBBDF3}" dt="2023-10-16T02:59:58.475" v="14"/>
        <pc:sldMkLst>
          <pc:docMk/>
          <pc:sldMk cId="2896121386" sldId="262"/>
        </pc:sldMkLst>
      </pc:sldChg>
      <pc:sldChg chg="ord">
        <pc:chgData name="Tiffany Lee" userId="S::tiffany.lee@msftcommunity.com::2f085014-14f7-4c93-95ee-48bce0698914" providerId="AD" clId="Web-{CF1A5640-2BFC-846C-B225-C8FA34BBBDF3}" dt="2023-10-16T02:51:54.739" v="12"/>
        <pc:sldMkLst>
          <pc:docMk/>
          <pc:sldMk cId="3679973080" sldId="264"/>
        </pc:sldMkLst>
      </pc:sldChg>
      <pc:sldChg chg="delSp modSp add">
        <pc:chgData name="Tiffany Lee" userId="S::tiffany.lee@msftcommunity.com::2f085014-14f7-4c93-95ee-48bce0698914" providerId="AD" clId="Web-{CF1A5640-2BFC-846C-B225-C8FA34BBBDF3}" dt="2023-10-16T02:51:48.145" v="11"/>
        <pc:sldMkLst>
          <pc:docMk/>
          <pc:sldMk cId="1315930300" sldId="2147480108"/>
        </pc:sldMkLst>
        <pc:spChg chg="mod">
          <ac:chgData name="Tiffany Lee" userId="S::tiffany.lee@msftcommunity.com::2f085014-14f7-4c93-95ee-48bce0698914" providerId="AD" clId="Web-{CF1A5640-2BFC-846C-B225-C8FA34BBBDF3}" dt="2023-10-16T02:51:47.582" v="10" actId="20577"/>
          <ac:spMkLst>
            <pc:docMk/>
            <pc:sldMk cId="1315930300" sldId="2147480108"/>
            <ac:spMk id="2" creationId="{8B487DE0-7908-4AE9-BFF2-24F6D7B86BA9}"/>
          </ac:spMkLst>
        </pc:spChg>
        <pc:spChg chg="mod">
          <ac:chgData name="Tiffany Lee" userId="S::tiffany.lee@msftcommunity.com::2f085014-14f7-4c93-95ee-48bce0698914" providerId="AD" clId="Web-{CF1A5640-2BFC-846C-B225-C8FA34BBBDF3}" dt="2023-10-16T02:51:39.020" v="5" actId="20577"/>
          <ac:spMkLst>
            <pc:docMk/>
            <pc:sldMk cId="1315930300" sldId="2147480108"/>
            <ac:spMk id="4" creationId="{6DDD9564-F30B-D343-8052-157620E262DD}"/>
          </ac:spMkLst>
        </pc:spChg>
        <pc:graphicFrameChg chg="del">
          <ac:chgData name="Tiffany Lee" userId="S::tiffany.lee@msftcommunity.com::2f085014-14f7-4c93-95ee-48bce0698914" providerId="AD" clId="Web-{CF1A5640-2BFC-846C-B225-C8FA34BBBDF3}" dt="2023-10-16T02:51:43.957" v="8"/>
          <ac:graphicFrameMkLst>
            <pc:docMk/>
            <pc:sldMk cId="1315930300" sldId="2147480108"/>
            <ac:graphicFrameMk id="5" creationId="{A0366CD9-A7BA-1DFA-336D-3E73E3C73768}"/>
          </ac:graphicFrameMkLst>
        </pc:graphicFrameChg>
        <pc:picChg chg="del">
          <ac:chgData name="Tiffany Lee" userId="S::tiffany.lee@msftcommunity.com::2f085014-14f7-4c93-95ee-48bce0698914" providerId="AD" clId="Web-{CF1A5640-2BFC-846C-B225-C8FA34BBBDF3}" dt="2023-10-16T02:51:48.145" v="11"/>
          <ac:picMkLst>
            <pc:docMk/>
            <pc:sldMk cId="1315930300" sldId="2147480108"/>
            <ac:picMk id="3" creationId="{C14B23E8-EFF5-DB43-B949-2CA81601BA3E}"/>
          </ac:picMkLst>
        </pc:picChg>
      </pc:sldChg>
      <pc:sldChg chg="add ord">
        <pc:chgData name="Tiffany Lee" userId="S::tiffany.lee@msftcommunity.com::2f085014-14f7-4c93-95ee-48bce0698914" providerId="AD" clId="Web-{CF1A5640-2BFC-846C-B225-C8FA34BBBDF3}" dt="2023-10-16T03:01:01.931" v="22"/>
        <pc:sldMkLst>
          <pc:docMk/>
          <pc:sldMk cId="2406501004" sldId="2147480109"/>
        </pc:sldMkLst>
      </pc:sldChg>
      <pc:sldChg chg="add del">
        <pc:chgData name="Tiffany Lee" userId="S::tiffany.lee@msftcommunity.com::2f085014-14f7-4c93-95ee-48bce0698914" providerId="AD" clId="Web-{CF1A5640-2BFC-846C-B225-C8FA34BBBDF3}" dt="2023-10-16T03:00:46.165" v="20"/>
        <pc:sldMkLst>
          <pc:docMk/>
          <pc:sldMk cId="3878960276" sldId="2147480109"/>
        </pc:sldMkLst>
      </pc:sldChg>
      <pc:sldMasterChg chg="add addSldLayout">
        <pc:chgData name="Tiffany Lee" userId="S::tiffany.lee@msftcommunity.com::2f085014-14f7-4c93-95ee-48bce0698914" providerId="AD" clId="Web-{CF1A5640-2BFC-846C-B225-C8FA34BBBDF3}" dt="2023-10-16T03:00:54.446" v="21"/>
        <pc:sldMasterMkLst>
          <pc:docMk/>
          <pc:sldMasterMk cId="330809234" sldId="2147483674"/>
        </pc:sldMasterMkLst>
        <pc:sldLayoutChg chg="add">
          <pc:chgData name="Tiffany Lee" userId="S::tiffany.lee@msftcommunity.com::2f085014-14f7-4c93-95ee-48bce0698914" providerId="AD" clId="Web-{CF1A5640-2BFC-846C-B225-C8FA34BBBDF3}" dt="2023-10-16T03:00:54.446" v="21"/>
          <pc:sldLayoutMkLst>
            <pc:docMk/>
            <pc:sldMasterMk cId="330809234" sldId="2147483674"/>
            <pc:sldLayoutMk cId="3902354020" sldId="2147483675"/>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2095405737" sldId="2147483676"/>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72660426" sldId="2147483677"/>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4014072322" sldId="2147483678"/>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809831973" sldId="2147483679"/>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481116074" sldId="2147483680"/>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2765899873" sldId="2147483681"/>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3136340803" sldId="2147483682"/>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768392331" sldId="2147483683"/>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2207367949" sldId="2147483684"/>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429920633" sldId="2147483685"/>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2953146944" sldId="2147483686"/>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288266112" sldId="2147483687"/>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2895330978" sldId="2147483688"/>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568440572" sldId="2147483689"/>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3382856123" sldId="2147483690"/>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924879268" sldId="2147483691"/>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3127379367" sldId="2147483692"/>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3331034662" sldId="2147483693"/>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3464106953" sldId="2147483694"/>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254281006" sldId="2147483695"/>
          </pc:sldLayoutMkLst>
        </pc:sldLayoutChg>
      </pc:sldMasterChg>
      <pc:sldMasterChg chg="addSldLayout delSldLayout">
        <pc:chgData name="Tiffany Lee" userId="S::tiffany.lee@msftcommunity.com::2f085014-14f7-4c93-95ee-48bce0698914" providerId="AD" clId="Web-{CF1A5640-2BFC-846C-B225-C8FA34BBBDF3}" dt="2023-10-16T03:00:46.165" v="20"/>
        <pc:sldMasterMkLst>
          <pc:docMk/>
          <pc:sldMasterMk cId="2460954070" sldId="2147484888"/>
        </pc:sldMasterMkLst>
        <pc:sldLayoutChg chg="add del replId">
          <pc:chgData name="Tiffany Lee" userId="S::tiffany.lee@msftcommunity.com::2f085014-14f7-4c93-95ee-48bce0698914" providerId="AD" clId="Web-{CF1A5640-2BFC-846C-B225-C8FA34BBBDF3}" dt="2023-10-16T03:00:46.165" v="20"/>
          <pc:sldLayoutMkLst>
            <pc:docMk/>
            <pc:sldMasterMk cId="2460954070" sldId="2147484888"/>
            <pc:sldLayoutMk cId="4030198612" sldId="2147484746"/>
          </pc:sldLayoutMkLst>
        </pc:sldLayoutChg>
      </pc:sldMasterChg>
    </pc:docChg>
  </pc:docChgLst>
  <pc:docChgLst>
    <pc:chgData name="Erica Stowell" userId="S::erica.stowell@msftcommunity.com::840c1d27-ae4e-4916-9ccd-74524e1aebc1" providerId="AD" clId="Web-{CF079530-C26D-E94D-D24D-4E64E01733FA}"/>
    <pc:docChg chg="modSld">
      <pc:chgData name="Erica Stowell" userId="S::erica.stowell@msftcommunity.com::840c1d27-ae4e-4916-9ccd-74524e1aebc1" providerId="AD" clId="Web-{CF079530-C26D-E94D-D24D-4E64E01733FA}" dt="2024-03-19T18:03:35.980" v="0" actId="20577"/>
      <pc:docMkLst>
        <pc:docMk/>
      </pc:docMkLst>
      <pc:sldChg chg="modSp">
        <pc:chgData name="Erica Stowell" userId="S::erica.stowell@msftcommunity.com::840c1d27-ae4e-4916-9ccd-74524e1aebc1" providerId="AD" clId="Web-{CF079530-C26D-E94D-D24D-4E64E01733FA}" dt="2024-03-19T18:03:35.980" v="0" actId="20577"/>
        <pc:sldMkLst>
          <pc:docMk/>
          <pc:sldMk cId="4293218368" sldId="271"/>
        </pc:sldMkLst>
        <pc:spChg chg="mod">
          <ac:chgData name="Erica Stowell" userId="S::erica.stowell@msftcommunity.com::840c1d27-ae4e-4916-9ccd-74524e1aebc1" providerId="AD" clId="Web-{CF079530-C26D-E94D-D24D-4E64E01733FA}" dt="2024-03-19T18:03:35.980" v="0" actId="20577"/>
          <ac:spMkLst>
            <pc:docMk/>
            <pc:sldMk cId="4293218368" sldId="271"/>
            <ac:spMk id="5" creationId="{99994C2D-C671-4FD6-E9CB-1C67568FFD0B}"/>
          </ac:spMkLst>
        </pc:spChg>
      </pc:sldChg>
    </pc:docChg>
  </pc:docChgLst>
  <pc:docChgLst>
    <pc:chgData name="Erica Stowell" userId="S::erica.stowell@msftcommunity.com::840c1d27-ae4e-4916-9ccd-74524e1aebc1" providerId="AD" clId="Web-{C5CF6765-5E25-53B4-DE3B-66D691865E84}"/>
    <pc:docChg chg="modSld">
      <pc:chgData name="Erica Stowell" userId="S::erica.stowell@msftcommunity.com::840c1d27-ae4e-4916-9ccd-74524e1aebc1" providerId="AD" clId="Web-{C5CF6765-5E25-53B4-DE3B-66D691865E84}" dt="2023-09-27T18:03:31.567" v="44" actId="20577"/>
      <pc:docMkLst>
        <pc:docMk/>
      </pc:docMkLst>
      <pc:sldChg chg="modSp">
        <pc:chgData name="Erica Stowell" userId="S::erica.stowell@msftcommunity.com::840c1d27-ae4e-4916-9ccd-74524e1aebc1" providerId="AD" clId="Web-{C5CF6765-5E25-53B4-DE3B-66D691865E84}" dt="2023-09-27T18:03:31.567" v="44" actId="20577"/>
        <pc:sldMkLst>
          <pc:docMk/>
          <pc:sldMk cId="3962138007" sldId="261"/>
        </pc:sldMkLst>
        <pc:spChg chg="mod">
          <ac:chgData name="Erica Stowell" userId="S::erica.stowell@msftcommunity.com::840c1d27-ae4e-4916-9ccd-74524e1aebc1" providerId="AD" clId="Web-{C5CF6765-5E25-53B4-DE3B-66D691865E84}" dt="2023-09-27T18:03:31.567" v="44" actId="20577"/>
          <ac:spMkLst>
            <pc:docMk/>
            <pc:sldMk cId="3962138007" sldId="261"/>
            <ac:spMk id="5" creationId="{CAD76178-FF76-A192-3092-529359496F43}"/>
          </ac:spMkLst>
        </pc:spChg>
        <pc:graphicFrameChg chg="mod modGraphic">
          <ac:chgData name="Erica Stowell" userId="S::erica.stowell@msftcommunity.com::840c1d27-ae4e-4916-9ccd-74524e1aebc1" providerId="AD" clId="Web-{C5CF6765-5E25-53B4-DE3B-66D691865E84}" dt="2023-09-27T17:58:07.198" v="31"/>
          <ac:graphicFrameMkLst>
            <pc:docMk/>
            <pc:sldMk cId="3962138007" sldId="261"/>
            <ac:graphicFrameMk id="2" creationId="{45522CD2-E0A6-9C66-37F5-3758077AE94C}"/>
          </ac:graphicFrameMkLst>
        </pc:graphicFrameChg>
      </pc:sldChg>
      <pc:sldChg chg="modSp">
        <pc:chgData name="Erica Stowell" userId="S::erica.stowell@msftcommunity.com::840c1d27-ae4e-4916-9ccd-74524e1aebc1" providerId="AD" clId="Web-{C5CF6765-5E25-53B4-DE3B-66D691865E84}" dt="2023-09-27T17:58:17.934" v="34"/>
        <pc:sldMkLst>
          <pc:docMk/>
          <pc:sldMk cId="602264751" sldId="2147480103"/>
        </pc:sldMkLst>
        <pc:graphicFrameChg chg="mod modGraphic">
          <ac:chgData name="Erica Stowell" userId="S::erica.stowell@msftcommunity.com::840c1d27-ae4e-4916-9ccd-74524e1aebc1" providerId="AD" clId="Web-{C5CF6765-5E25-53B4-DE3B-66D691865E84}" dt="2023-09-27T17:58:17.934" v="34"/>
          <ac:graphicFrameMkLst>
            <pc:docMk/>
            <pc:sldMk cId="602264751" sldId="2147480103"/>
            <ac:graphicFrameMk id="4" creationId="{B93F2C07-5B4A-B3CD-BAE5-6B78888EEEDA}"/>
          </ac:graphicFrameMkLst>
        </pc:graphicFrameChg>
      </pc:sldChg>
      <pc:sldChg chg="modSp">
        <pc:chgData name="Erica Stowell" userId="S::erica.stowell@msftcommunity.com::840c1d27-ae4e-4916-9ccd-74524e1aebc1" providerId="AD" clId="Web-{C5CF6765-5E25-53B4-DE3B-66D691865E84}" dt="2023-09-27T17:58:22.278" v="36"/>
        <pc:sldMkLst>
          <pc:docMk/>
          <pc:sldMk cId="1714477306" sldId="2147480104"/>
        </pc:sldMkLst>
        <pc:graphicFrameChg chg="mod modGraphic">
          <ac:chgData name="Erica Stowell" userId="S::erica.stowell@msftcommunity.com::840c1d27-ae4e-4916-9ccd-74524e1aebc1" providerId="AD" clId="Web-{C5CF6765-5E25-53B4-DE3B-66D691865E84}" dt="2023-09-27T17:58:22.278" v="36"/>
          <ac:graphicFrameMkLst>
            <pc:docMk/>
            <pc:sldMk cId="1714477306" sldId="2147480104"/>
            <ac:graphicFrameMk id="2" creationId="{4588F7F6-B2F2-B4F5-6076-50EFA3146F15}"/>
          </ac:graphicFrameMkLst>
        </pc:graphicFrameChg>
      </pc:sldChg>
      <pc:sldChg chg="modSp">
        <pc:chgData name="Erica Stowell" userId="S::erica.stowell@msftcommunity.com::840c1d27-ae4e-4916-9ccd-74524e1aebc1" providerId="AD" clId="Web-{C5CF6765-5E25-53B4-DE3B-66D691865E84}" dt="2023-09-27T17:58:25.387" v="38"/>
        <pc:sldMkLst>
          <pc:docMk/>
          <pc:sldMk cId="3953235574" sldId="2147480105"/>
        </pc:sldMkLst>
        <pc:graphicFrameChg chg="mod modGraphic">
          <ac:chgData name="Erica Stowell" userId="S::erica.stowell@msftcommunity.com::840c1d27-ae4e-4916-9ccd-74524e1aebc1" providerId="AD" clId="Web-{C5CF6765-5E25-53B4-DE3B-66D691865E84}" dt="2023-09-27T17:58:25.387" v="38"/>
          <ac:graphicFrameMkLst>
            <pc:docMk/>
            <pc:sldMk cId="3953235574" sldId="2147480105"/>
            <ac:graphicFrameMk id="6" creationId="{F3D5480F-48A5-AB4A-81AC-85CCA7AE0A40}"/>
          </ac:graphicFrameMkLst>
        </pc:graphicFrameChg>
      </pc:sldChg>
      <pc:sldChg chg="modSp">
        <pc:chgData name="Erica Stowell" userId="S::erica.stowell@msftcommunity.com::840c1d27-ae4e-4916-9ccd-74524e1aebc1" providerId="AD" clId="Web-{C5CF6765-5E25-53B4-DE3B-66D691865E84}" dt="2023-09-27T17:58:31.216" v="40"/>
        <pc:sldMkLst>
          <pc:docMk/>
          <pc:sldMk cId="4081103997" sldId="2147480106"/>
        </pc:sldMkLst>
        <pc:graphicFrameChg chg="mod modGraphic">
          <ac:chgData name="Erica Stowell" userId="S::erica.stowell@msftcommunity.com::840c1d27-ae4e-4916-9ccd-74524e1aebc1" providerId="AD" clId="Web-{C5CF6765-5E25-53B4-DE3B-66D691865E84}" dt="2023-09-27T17:58:31.216" v="40"/>
          <ac:graphicFrameMkLst>
            <pc:docMk/>
            <pc:sldMk cId="4081103997" sldId="2147480106"/>
            <ac:graphicFrameMk id="4" creationId="{0063C77E-83A1-50E4-9D25-0BC5EDDA8987}"/>
          </ac:graphicFrameMkLst>
        </pc:graphicFrameChg>
      </pc:sldChg>
    </pc:docChg>
  </pc:docChgLst>
  <pc:docChgLst>
    <pc:chgData name="Tiffany Lee" userId="S::tiffany.lee@msftcommunity.com::2f085014-14f7-4c93-95ee-48bce0698914" providerId="AD" clId="Web-{3FA305E3-AA12-4490-A0A6-4807089524E1}"/>
    <pc:docChg chg="modSld sldOrd modSection">
      <pc:chgData name="Tiffany Lee" userId="S::tiffany.lee@msftcommunity.com::2f085014-14f7-4c93-95ee-48bce0698914" providerId="AD" clId="Web-{3FA305E3-AA12-4490-A0A6-4807089524E1}" dt="2023-09-15T19:23:06.925" v="2" actId="20577"/>
      <pc:docMkLst>
        <pc:docMk/>
      </pc:docMkLst>
      <pc:sldChg chg="modSp ord">
        <pc:chgData name="Tiffany Lee" userId="S::tiffany.lee@msftcommunity.com::2f085014-14f7-4c93-95ee-48bce0698914" providerId="AD" clId="Web-{3FA305E3-AA12-4490-A0A6-4807089524E1}" dt="2023-09-15T19:23:06.925" v="2" actId="20577"/>
        <pc:sldMkLst>
          <pc:docMk/>
          <pc:sldMk cId="3679973080" sldId="264"/>
        </pc:sldMkLst>
        <pc:spChg chg="mod">
          <ac:chgData name="Tiffany Lee" userId="S::tiffany.lee@msftcommunity.com::2f085014-14f7-4c93-95ee-48bce0698914" providerId="AD" clId="Web-{3FA305E3-AA12-4490-A0A6-4807089524E1}" dt="2023-09-15T19:23:06.925" v="2" actId="20577"/>
          <ac:spMkLst>
            <pc:docMk/>
            <pc:sldMk cId="3679973080" sldId="264"/>
            <ac:spMk id="2" creationId="{8B487DE0-7908-4AE9-BFF2-24F6D7B86BA9}"/>
          </ac:spMkLst>
        </pc:spChg>
      </pc:sldChg>
    </pc:docChg>
  </pc:docChgLst>
  <pc:docChgLst>
    <pc:chgData name="Tiffany Lee" userId="S::tiffany.lee@msftcommunity.com::2f085014-14f7-4c93-95ee-48bce0698914" providerId="AD" clId="Web-{DBE8FA67-CD45-64DD-D319-B88DEB496095}"/>
    <pc:docChg chg="addSld delSld modSld sldOrd addMainMaster addSection modSection">
      <pc:chgData name="Tiffany Lee" userId="S::tiffany.lee@msftcommunity.com::2f085014-14f7-4c93-95ee-48bce0698914" providerId="AD" clId="Web-{DBE8FA67-CD45-64DD-D319-B88DEB496095}" dt="2023-09-15T18:23:51.679" v="210" actId="20577"/>
      <pc:docMkLst>
        <pc:docMk/>
      </pc:docMkLst>
      <pc:sldChg chg="new del">
        <pc:chgData name="Tiffany Lee" userId="S::tiffany.lee@msftcommunity.com::2f085014-14f7-4c93-95ee-48bce0698914" providerId="AD" clId="Web-{DBE8FA67-CD45-64DD-D319-B88DEB496095}" dt="2023-09-15T17:39:56.326" v="5"/>
        <pc:sldMkLst>
          <pc:docMk/>
          <pc:sldMk cId="921603364" sldId="256"/>
        </pc:sldMkLst>
      </pc:sldChg>
      <pc:sldChg chg="modSp add">
        <pc:chgData name="Tiffany Lee" userId="S::tiffany.lee@msftcommunity.com::2f085014-14f7-4c93-95ee-48bce0698914" providerId="AD" clId="Web-{DBE8FA67-CD45-64DD-D319-B88DEB496095}" dt="2023-09-15T17:56:44.191" v="180" actId="20577"/>
        <pc:sldMkLst>
          <pc:docMk/>
          <pc:sldMk cId="4116866332" sldId="257"/>
        </pc:sldMkLst>
        <pc:spChg chg="mod">
          <ac:chgData name="Tiffany Lee" userId="S::tiffany.lee@msftcommunity.com::2f085014-14f7-4c93-95ee-48bce0698914" providerId="AD" clId="Web-{DBE8FA67-CD45-64DD-D319-B88DEB496095}" dt="2023-09-15T17:56:44.191" v="180" actId="20577"/>
          <ac:spMkLst>
            <pc:docMk/>
            <pc:sldMk cId="4116866332" sldId="257"/>
            <ac:spMk id="2" creationId="{8B487DE0-7908-4AE9-BFF2-24F6D7B86BA9}"/>
          </ac:spMkLst>
        </pc:spChg>
        <pc:spChg chg="mod">
          <ac:chgData name="Tiffany Lee" userId="S::tiffany.lee@msftcommunity.com::2f085014-14f7-4c93-95ee-48bce0698914" providerId="AD" clId="Web-{DBE8FA67-CD45-64DD-D319-B88DEB496095}" dt="2023-09-15T17:55:34.158" v="140" actId="1076"/>
          <ac:spMkLst>
            <pc:docMk/>
            <pc:sldMk cId="4116866332" sldId="257"/>
            <ac:spMk id="4" creationId="{6DDD9564-F30B-D343-8052-157620E262DD}"/>
          </ac:spMkLst>
        </pc:spChg>
      </pc:sldChg>
      <pc:sldChg chg="modSp add">
        <pc:chgData name="Tiffany Lee" userId="S::tiffany.lee@msftcommunity.com::2f085014-14f7-4c93-95ee-48bce0698914" providerId="AD" clId="Web-{DBE8FA67-CD45-64DD-D319-B88DEB496095}" dt="2023-09-15T17:43:24.033" v="21" actId="20577"/>
        <pc:sldMkLst>
          <pc:docMk/>
          <pc:sldMk cId="2865573592" sldId="258"/>
        </pc:sldMkLst>
        <pc:spChg chg="mod">
          <ac:chgData name="Tiffany Lee" userId="S::tiffany.lee@msftcommunity.com::2f085014-14f7-4c93-95ee-48bce0698914" providerId="AD" clId="Web-{DBE8FA67-CD45-64DD-D319-B88DEB496095}" dt="2023-09-15T17:43:24.033" v="21" actId="20577"/>
          <ac:spMkLst>
            <pc:docMk/>
            <pc:sldMk cId="2865573592" sldId="258"/>
            <ac:spMk id="4" creationId="{C92F00AA-CA86-AD4C-8F6C-E492BF085A71}"/>
          </ac:spMkLst>
        </pc:spChg>
      </pc:sldChg>
      <pc:sldChg chg="add">
        <pc:chgData name="Tiffany Lee" userId="S::tiffany.lee@msftcommunity.com::2f085014-14f7-4c93-95ee-48bce0698914" providerId="AD" clId="Web-{DBE8FA67-CD45-64DD-D319-B88DEB496095}" dt="2023-09-15T17:39:50.279" v="3"/>
        <pc:sldMkLst>
          <pc:docMk/>
          <pc:sldMk cId="171803909" sldId="259"/>
        </pc:sldMkLst>
      </pc:sldChg>
      <pc:sldChg chg="modSp add">
        <pc:chgData name="Tiffany Lee" userId="S::tiffany.lee@msftcommunity.com::2f085014-14f7-4c93-95ee-48bce0698914" providerId="AD" clId="Web-{DBE8FA67-CD45-64DD-D319-B88DEB496095}" dt="2023-09-15T17:40:03.357" v="10" actId="20577"/>
        <pc:sldMkLst>
          <pc:docMk/>
          <pc:sldMk cId="3386514592" sldId="260"/>
        </pc:sldMkLst>
        <pc:spChg chg="mod">
          <ac:chgData name="Tiffany Lee" userId="S::tiffany.lee@msftcommunity.com::2f085014-14f7-4c93-95ee-48bce0698914" providerId="AD" clId="Web-{DBE8FA67-CD45-64DD-D319-B88DEB496095}" dt="2023-09-15T17:40:03.357" v="10" actId="20577"/>
          <ac:spMkLst>
            <pc:docMk/>
            <pc:sldMk cId="3386514592" sldId="260"/>
            <ac:spMk id="4" creationId="{DDB09282-12DE-5673-8128-11B0FC7036F4}"/>
          </ac:spMkLst>
        </pc:spChg>
      </pc:sldChg>
      <pc:sldChg chg="add">
        <pc:chgData name="Tiffany Lee" userId="S::tiffany.lee@msftcommunity.com::2f085014-14f7-4c93-95ee-48bce0698914" providerId="AD" clId="Web-{DBE8FA67-CD45-64DD-D319-B88DEB496095}" dt="2023-09-15T17:43:50.456" v="22"/>
        <pc:sldMkLst>
          <pc:docMk/>
          <pc:sldMk cId="172893638" sldId="261"/>
        </pc:sldMkLst>
      </pc:sldChg>
      <pc:sldChg chg="addSp delSp modSp add ord replId">
        <pc:chgData name="Tiffany Lee" userId="S::tiffany.lee@msftcommunity.com::2f085014-14f7-4c93-95ee-48bce0698914" providerId="AD" clId="Web-{DBE8FA67-CD45-64DD-D319-B88DEB496095}" dt="2023-09-15T17:50:13.589" v="120" actId="20577"/>
        <pc:sldMkLst>
          <pc:docMk/>
          <pc:sldMk cId="2896121386" sldId="262"/>
        </pc:sldMkLst>
        <pc:spChg chg="mod">
          <ac:chgData name="Tiffany Lee" userId="S::tiffany.lee@msftcommunity.com::2f085014-14f7-4c93-95ee-48bce0698914" providerId="AD" clId="Web-{DBE8FA67-CD45-64DD-D319-B88DEB496095}" dt="2023-09-15T17:50:13.589" v="120" actId="20577"/>
          <ac:spMkLst>
            <pc:docMk/>
            <pc:sldMk cId="2896121386" sldId="262"/>
            <ac:spMk id="2" creationId="{8B487DE0-7908-4AE9-BFF2-24F6D7B86BA9}"/>
          </ac:spMkLst>
        </pc:spChg>
        <pc:spChg chg="mod">
          <ac:chgData name="Tiffany Lee" userId="S::tiffany.lee@msftcommunity.com::2f085014-14f7-4c93-95ee-48bce0698914" providerId="AD" clId="Web-{DBE8FA67-CD45-64DD-D319-B88DEB496095}" dt="2023-09-15T17:47:33.242" v="37" actId="20577"/>
          <ac:spMkLst>
            <pc:docMk/>
            <pc:sldMk cId="2896121386" sldId="262"/>
            <ac:spMk id="4" creationId="{6DDD9564-F30B-D343-8052-157620E262DD}"/>
          </ac:spMkLst>
        </pc:spChg>
        <pc:picChg chg="del">
          <ac:chgData name="Tiffany Lee" userId="S::tiffany.lee@msftcommunity.com::2f085014-14f7-4c93-95ee-48bce0698914" providerId="AD" clId="Web-{DBE8FA67-CD45-64DD-D319-B88DEB496095}" dt="2023-09-15T17:46:58.319" v="25"/>
          <ac:picMkLst>
            <pc:docMk/>
            <pc:sldMk cId="2896121386" sldId="262"/>
            <ac:picMk id="3" creationId="{5FD32F5B-F90B-1F96-37B1-E7B756F41FB8}"/>
          </ac:picMkLst>
        </pc:picChg>
        <pc:picChg chg="add mod">
          <ac:chgData name="Tiffany Lee" userId="S::tiffany.lee@msftcommunity.com::2f085014-14f7-4c93-95ee-48bce0698914" providerId="AD" clId="Web-{DBE8FA67-CD45-64DD-D319-B88DEB496095}" dt="2023-09-15T17:47:21.007" v="31" actId="1076"/>
          <ac:picMkLst>
            <pc:docMk/>
            <pc:sldMk cId="2896121386" sldId="262"/>
            <ac:picMk id="5" creationId="{0A3B254B-939D-DC55-9725-3BAF8CCB58C4}"/>
          </ac:picMkLst>
        </pc:picChg>
        <pc:picChg chg="add del mod">
          <ac:chgData name="Tiffany Lee" userId="S::tiffany.lee@msftcommunity.com::2f085014-14f7-4c93-95ee-48bce0698914" providerId="AD" clId="Web-{DBE8FA67-CD45-64DD-D319-B88DEB496095}" dt="2023-09-15T17:48:07.180" v="55"/>
          <ac:picMkLst>
            <pc:docMk/>
            <pc:sldMk cId="2896121386" sldId="262"/>
            <ac:picMk id="6" creationId="{68F67DE1-4C0E-8D56-8744-C08DB8003728}"/>
          </ac:picMkLst>
        </pc:picChg>
      </pc:sldChg>
      <pc:sldChg chg="delSp modSp add replId">
        <pc:chgData name="Tiffany Lee" userId="S::tiffany.lee@msftcommunity.com::2f085014-14f7-4c93-95ee-48bce0698914" providerId="AD" clId="Web-{DBE8FA67-CD45-64DD-D319-B88DEB496095}" dt="2023-09-15T17:57:42.879" v="199" actId="20577"/>
        <pc:sldMkLst>
          <pc:docMk/>
          <pc:sldMk cId="3147157332" sldId="263"/>
        </pc:sldMkLst>
        <pc:spChg chg="mod">
          <ac:chgData name="Tiffany Lee" userId="S::tiffany.lee@msftcommunity.com::2f085014-14f7-4c93-95ee-48bce0698914" providerId="AD" clId="Web-{DBE8FA67-CD45-64DD-D319-B88DEB496095}" dt="2023-09-15T17:57:42.879" v="199" actId="20577"/>
          <ac:spMkLst>
            <pc:docMk/>
            <pc:sldMk cId="3147157332" sldId="263"/>
            <ac:spMk id="2" creationId="{8B487DE0-7908-4AE9-BFF2-24F6D7B86BA9}"/>
          </ac:spMkLst>
        </pc:spChg>
        <pc:spChg chg="mod">
          <ac:chgData name="Tiffany Lee" userId="S::tiffany.lee@msftcommunity.com::2f085014-14f7-4c93-95ee-48bce0698914" providerId="AD" clId="Web-{DBE8FA67-CD45-64DD-D319-B88DEB496095}" dt="2023-09-15T17:57:28.410" v="186" actId="20577"/>
          <ac:spMkLst>
            <pc:docMk/>
            <pc:sldMk cId="3147157332" sldId="263"/>
            <ac:spMk id="4" creationId="{6DDD9564-F30B-D343-8052-157620E262DD}"/>
          </ac:spMkLst>
        </pc:spChg>
        <pc:picChg chg="del">
          <ac:chgData name="Tiffany Lee" userId="S::tiffany.lee@msftcommunity.com::2f085014-14f7-4c93-95ee-48bce0698914" providerId="AD" clId="Web-{DBE8FA67-CD45-64DD-D319-B88DEB496095}" dt="2023-09-15T17:57:29.988" v="187"/>
          <ac:picMkLst>
            <pc:docMk/>
            <pc:sldMk cId="3147157332" sldId="263"/>
            <ac:picMk id="3" creationId="{5FD32F5B-F90B-1F96-37B1-E7B756F41FB8}"/>
          </ac:picMkLst>
        </pc:picChg>
      </pc:sldChg>
      <pc:sldChg chg="modSp add ord replId">
        <pc:chgData name="Tiffany Lee" userId="S::tiffany.lee@msftcommunity.com::2f085014-14f7-4c93-95ee-48bce0698914" providerId="AD" clId="Web-{DBE8FA67-CD45-64DD-D319-B88DEB496095}" dt="2023-09-15T18:23:51.679" v="210" actId="20577"/>
        <pc:sldMkLst>
          <pc:docMk/>
          <pc:sldMk cId="3679973080" sldId="264"/>
        </pc:sldMkLst>
        <pc:spChg chg="mod">
          <ac:chgData name="Tiffany Lee" userId="S::tiffany.lee@msftcommunity.com::2f085014-14f7-4c93-95ee-48bce0698914" providerId="AD" clId="Web-{DBE8FA67-CD45-64DD-D319-B88DEB496095}" dt="2023-09-15T18:23:51.679" v="210" actId="20577"/>
          <ac:spMkLst>
            <pc:docMk/>
            <pc:sldMk cId="3679973080" sldId="264"/>
            <ac:spMk id="2" creationId="{8B487DE0-7908-4AE9-BFF2-24F6D7B86BA9}"/>
          </ac:spMkLst>
        </pc:spChg>
        <pc:spChg chg="mod">
          <ac:chgData name="Tiffany Lee" userId="S::tiffany.lee@msftcommunity.com::2f085014-14f7-4c93-95ee-48bce0698914" providerId="AD" clId="Web-{DBE8FA67-CD45-64DD-D319-B88DEB496095}" dt="2023-09-15T18:23:48.289" v="209" actId="20577"/>
          <ac:spMkLst>
            <pc:docMk/>
            <pc:sldMk cId="3679973080" sldId="264"/>
            <ac:spMk id="4" creationId="{6DDD9564-F30B-D343-8052-157620E262DD}"/>
          </ac:spMkLst>
        </pc:spChg>
      </pc:sldChg>
      <pc:sldMasterChg chg="add addSldLayout">
        <pc:chgData name="Tiffany Lee" userId="S::tiffany.lee@msftcommunity.com::2f085014-14f7-4c93-95ee-48bce0698914" providerId="AD" clId="Web-{DBE8FA67-CD45-64DD-D319-B88DEB496095}" dt="2023-09-15T17:39:49.888" v="1"/>
        <pc:sldMasterMkLst>
          <pc:docMk/>
          <pc:sldMasterMk cId="3645855784" sldId="2147484709"/>
        </pc:sldMasterMkLst>
        <pc:sldLayoutChg chg="add">
          <pc:chgData name="Tiffany Lee" userId="S::tiffany.lee@msftcommunity.com::2f085014-14f7-4c93-95ee-48bce0698914" providerId="AD" clId="Web-{DBE8FA67-CD45-64DD-D319-B88DEB496095}" dt="2023-09-15T17:39:49.888" v="1"/>
          <pc:sldLayoutMkLst>
            <pc:docMk/>
            <pc:sldMasterMk cId="3645855784" sldId="2147484709"/>
            <pc:sldLayoutMk cId="2024242998" sldId="2147483790"/>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339385695" sldId="2147483791"/>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334587833" sldId="2147483792"/>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558954803" sldId="2147483793"/>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614591692" sldId="2147483794"/>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443230590" sldId="2147483795"/>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4183392493" sldId="2147483796"/>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779834084" sldId="2147483797"/>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713110999" sldId="2147484705"/>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710313168" sldId="2147484706"/>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518730051" sldId="2147484707"/>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308512595" sldId="2147484711"/>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426962432" sldId="2147484712"/>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810543568" sldId="2147484713"/>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591108577" sldId="2147484714"/>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313002034" sldId="2147484715"/>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817509638" sldId="2147484716"/>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1376374" sldId="2147484717"/>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476560592" sldId="2147484718"/>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157333469" sldId="2147484719"/>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558417611" sldId="2147484720"/>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65562549" sldId="2147484721"/>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914249771" sldId="2147484722"/>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731593072" sldId="2147484723"/>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047655145" sldId="2147484724"/>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644772878" sldId="2147484726"/>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752614610" sldId="2147484727"/>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509706346" sldId="2147484728"/>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949790729" sldId="2147484729"/>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721446127" sldId="2147484730"/>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05406362" sldId="2147484731"/>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242884189" sldId="2147484732"/>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040630607" sldId="2147484733"/>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603981604" sldId="2147484735"/>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57607891" sldId="2147484736"/>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214622688" sldId="2147484737"/>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610713679" sldId="2147484738"/>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422262127" sldId="2147484739"/>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085079924" sldId="2147484740"/>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711038107" sldId="2147484741"/>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519587410" sldId="2147484742"/>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78504770" sldId="2147484743"/>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506119765" sldId="2147484744"/>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444682287" sldId="2147484745"/>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072932808" sldId="2147484900"/>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25000070" sldId="2147484901"/>
          </pc:sldLayoutMkLst>
        </pc:sldLayoutChg>
      </pc:sldMasterChg>
      <pc:sldMasterChg chg="addSldLayout">
        <pc:chgData name="Tiffany Lee" userId="S::tiffany.lee@msftcommunity.com::2f085014-14f7-4c93-95ee-48bce0698914" providerId="AD" clId="Web-{DBE8FA67-CD45-64DD-D319-B88DEB496095}" dt="2023-09-15T17:39:50.107" v="2"/>
        <pc:sldMasterMkLst>
          <pc:docMk/>
          <pc:sldMasterMk cId="2460954070" sldId="2147484888"/>
        </pc:sldMasterMkLst>
        <pc:sldLayoutChg chg="add">
          <pc:chgData name="Tiffany Lee" userId="S::tiffany.lee@msftcommunity.com::2f085014-14f7-4c93-95ee-48bce0698914" providerId="AD" clId="Web-{DBE8FA67-CD45-64DD-D319-B88DEB496095}" dt="2023-09-15T17:39:50.107" v="2"/>
          <pc:sldLayoutMkLst>
            <pc:docMk/>
            <pc:sldMasterMk cId="2460954070" sldId="2147484888"/>
            <pc:sldLayoutMk cId="2180499041" sldId="2147483776"/>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583579933" sldId="2147483777"/>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4249968750" sldId="2147483778"/>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245233529" sldId="2147483779"/>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3708123915" sldId="2147483780"/>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302378691" sldId="2147483781"/>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473856880" sldId="2147483782"/>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3115306061" sldId="2147483783"/>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1638094973" sldId="2147483784"/>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305835010" sldId="2147483785"/>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1227352590" sldId="2147483786"/>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148967381" sldId="2147483787"/>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506366957" sldId="2147483788"/>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673029545" sldId="2147483789"/>
          </pc:sldLayoutMkLst>
        </pc:sldLayoutChg>
      </pc:sldMasterChg>
      <pc:sldMasterChg chg="add addSldLayout">
        <pc:chgData name="Tiffany Lee" userId="S::tiffany.lee@msftcommunity.com::2f085014-14f7-4c93-95ee-48bce0698914" providerId="AD" clId="Web-{DBE8FA67-CD45-64DD-D319-B88DEB496095}" dt="2023-09-15T17:39:50.279" v="3"/>
        <pc:sldMasterMkLst>
          <pc:docMk/>
          <pc:sldMasterMk cId="3487086195" sldId="2147484902"/>
        </pc:sldMasterMkLst>
        <pc:sldLayoutChg chg="add">
          <pc:chgData name="Tiffany Lee" userId="S::tiffany.lee@msftcommunity.com::2f085014-14f7-4c93-95ee-48bce0698914" providerId="AD" clId="Web-{DBE8FA67-CD45-64DD-D319-B88DEB496095}" dt="2023-09-15T17:39:50.279" v="3"/>
          <pc:sldLayoutMkLst>
            <pc:docMk/>
            <pc:sldMasterMk cId="3487086195" sldId="2147484902"/>
            <pc:sldLayoutMk cId="4243917455" sldId="2147484708"/>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1655899973" sldId="2147484847"/>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4142811621" sldId="2147484848"/>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2900864296" sldId="2147484849"/>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3639072497" sldId="2147484850"/>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1286774823" sldId="2147484851"/>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3406236573" sldId="2147484852"/>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2250258288" sldId="2147484853"/>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4074367348" sldId="2147484854"/>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1216121673" sldId="2147484855"/>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3697324636" sldId="2147484903"/>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895191540" sldId="2147484904"/>
          </pc:sldLayoutMkLst>
        </pc:sldLayoutChg>
      </pc:sldMasterChg>
    </pc:docChg>
  </pc:docChgLst>
  <pc:docChgLst>
    <pc:chgData name="Jennifer Mason" userId="S::jmason_go-planet.com#ext#@msftcommunity.onmicrosoft.com::782e65eb-4afd-4339-9ced-64ffc8181e57" providerId="AD" clId="Web-{15CBBA4C-21DD-35C2-AC46-A75C81A5654A}"/>
    <pc:docChg chg="modSld">
      <pc:chgData name="Jennifer Mason" userId="S::jmason_go-planet.com#ext#@msftcommunity.onmicrosoft.com::782e65eb-4afd-4339-9ced-64ffc8181e57" providerId="AD" clId="Web-{15CBBA4C-21DD-35C2-AC46-A75C81A5654A}" dt="2023-09-19T14:44:59.127" v="221" actId="14100"/>
      <pc:docMkLst>
        <pc:docMk/>
      </pc:docMkLst>
      <pc:sldChg chg="addSp delSp modSp">
        <pc:chgData name="Jennifer Mason" userId="S::jmason_go-planet.com#ext#@msftcommunity.onmicrosoft.com::782e65eb-4afd-4339-9ced-64ffc8181e57" providerId="AD" clId="Web-{15CBBA4C-21DD-35C2-AC46-A75C81A5654A}" dt="2023-09-19T14:44:59.127" v="221" actId="14100"/>
        <pc:sldMkLst>
          <pc:docMk/>
          <pc:sldMk cId="3679973080" sldId="264"/>
        </pc:sldMkLst>
        <pc:spChg chg="mod">
          <ac:chgData name="Jennifer Mason" userId="S::jmason_go-planet.com#ext#@msftcommunity.onmicrosoft.com::782e65eb-4afd-4339-9ced-64ffc8181e57" providerId="AD" clId="Web-{15CBBA4C-21DD-35C2-AC46-A75C81A5654A}" dt="2023-09-19T14:44:59.127" v="221" actId="14100"/>
          <ac:spMkLst>
            <pc:docMk/>
            <pc:sldMk cId="3679973080" sldId="264"/>
            <ac:spMk id="2" creationId="{8B487DE0-7908-4AE9-BFF2-24F6D7B86BA9}"/>
          </ac:spMkLst>
        </pc:spChg>
        <pc:picChg chg="add del mod">
          <ac:chgData name="Jennifer Mason" userId="S::jmason_go-planet.com#ext#@msftcommunity.onmicrosoft.com::782e65eb-4afd-4339-9ced-64ffc8181e57" providerId="AD" clId="Web-{15CBBA4C-21DD-35C2-AC46-A75C81A5654A}" dt="2023-09-19T14:35:15.620" v="2"/>
          <ac:picMkLst>
            <pc:docMk/>
            <pc:sldMk cId="3679973080" sldId="264"/>
            <ac:picMk id="3" creationId="{092774F2-7D28-15CC-A7D2-F46656F555E2}"/>
          </ac:picMkLst>
        </pc:picChg>
        <pc:picChg chg="add del mod">
          <ac:chgData name="Jennifer Mason" userId="S::jmason_go-planet.com#ext#@msftcommunity.onmicrosoft.com::782e65eb-4afd-4339-9ced-64ffc8181e57" providerId="AD" clId="Web-{15CBBA4C-21DD-35C2-AC46-A75C81A5654A}" dt="2023-09-19T14:35:24.745" v="4"/>
          <ac:picMkLst>
            <pc:docMk/>
            <pc:sldMk cId="3679973080" sldId="264"/>
            <ac:picMk id="5" creationId="{D130AE38-3384-3E57-85BD-E7F0ED678626}"/>
          </ac:picMkLst>
        </pc:picChg>
        <pc:picChg chg="add mod">
          <ac:chgData name="Jennifer Mason" userId="S::jmason_go-planet.com#ext#@msftcommunity.onmicrosoft.com::782e65eb-4afd-4339-9ced-64ffc8181e57" providerId="AD" clId="Web-{15CBBA4C-21DD-35C2-AC46-A75C81A5654A}" dt="2023-09-19T14:42:22.433" v="133" actId="1076"/>
          <ac:picMkLst>
            <pc:docMk/>
            <pc:sldMk cId="3679973080" sldId="264"/>
            <ac:picMk id="6" creationId="{F3C053B2-1F05-859E-71A1-2B265FF2553F}"/>
          </ac:picMkLst>
        </pc:picChg>
        <pc:picChg chg="add del mod">
          <ac:chgData name="Jennifer Mason" userId="S::jmason_go-planet.com#ext#@msftcommunity.onmicrosoft.com::782e65eb-4afd-4339-9ced-64ffc8181e57" providerId="AD" clId="Web-{15CBBA4C-21DD-35C2-AC46-A75C81A5654A}" dt="2023-09-19T14:40:14.772" v="13"/>
          <ac:picMkLst>
            <pc:docMk/>
            <pc:sldMk cId="3679973080" sldId="264"/>
            <ac:picMk id="9" creationId="{4FD52868-269C-D723-E313-99C4EEF3C32F}"/>
          </ac:picMkLst>
        </pc:picChg>
        <pc:picChg chg="add mod">
          <ac:chgData name="Jennifer Mason" userId="S::jmason_go-planet.com#ext#@msftcommunity.onmicrosoft.com::782e65eb-4afd-4339-9ced-64ffc8181e57" providerId="AD" clId="Web-{15CBBA4C-21DD-35C2-AC46-A75C81A5654A}" dt="2023-09-19T14:41:08.462" v="20"/>
          <ac:picMkLst>
            <pc:docMk/>
            <pc:sldMk cId="3679973080" sldId="264"/>
            <ac:picMk id="10" creationId="{28FA9CF3-4611-603A-7828-68DCE7C58AF9}"/>
          </ac:picMkLst>
        </pc:picChg>
      </pc:sldChg>
    </pc:docChg>
  </pc:docChgLst>
  <pc:docChgLst>
    <pc:chgData name="Erica Stowell" userId="S::erica.stowell@msftcommunity.com::840c1d27-ae4e-4916-9ccd-74524e1aebc1" providerId="AD" clId="Web-{EADE9818-FA54-E6C2-EAEC-FA3442262D2C}"/>
    <pc:docChg chg="modSld modSection">
      <pc:chgData name="Erica Stowell" userId="S::erica.stowell@msftcommunity.com::840c1d27-ae4e-4916-9ccd-74524e1aebc1" providerId="AD" clId="Web-{EADE9818-FA54-E6C2-EAEC-FA3442262D2C}" dt="2024-03-18T16:30:18.874" v="2"/>
      <pc:docMkLst>
        <pc:docMk/>
      </pc:docMkLst>
      <pc:sldChg chg="modSp">
        <pc:chgData name="Erica Stowell" userId="S::erica.stowell@msftcommunity.com::840c1d27-ae4e-4916-9ccd-74524e1aebc1" providerId="AD" clId="Web-{EADE9818-FA54-E6C2-EAEC-FA3442262D2C}" dt="2024-03-18T16:29:49.045" v="1" actId="20577"/>
        <pc:sldMkLst>
          <pc:docMk/>
          <pc:sldMk cId="2865573592" sldId="258"/>
        </pc:sldMkLst>
        <pc:spChg chg="mod">
          <ac:chgData name="Erica Stowell" userId="S::erica.stowell@msftcommunity.com::840c1d27-ae4e-4916-9ccd-74524e1aebc1" providerId="AD" clId="Web-{EADE9818-FA54-E6C2-EAEC-FA3442262D2C}" dt="2024-03-18T16:29:49.045" v="1" actId="20577"/>
          <ac:spMkLst>
            <pc:docMk/>
            <pc:sldMk cId="2865573592" sldId="258"/>
            <ac:spMk id="4" creationId="{C92F00AA-CA86-AD4C-8F6C-E492BF085A71}"/>
          </ac:spMkLst>
        </pc:spChg>
      </pc:sldChg>
    </pc:docChg>
  </pc:docChgLst>
  <pc:docChgLst>
    <pc:chgData name="Erica Stowell" userId="S::erica.stowell@msftcommunity.com::840c1d27-ae4e-4916-9ccd-74524e1aebc1" providerId="AD" clId="Web-{E973F081-B4F9-6321-E49C-A4FB06BB862B}"/>
    <pc:docChg chg="modSld">
      <pc:chgData name="Erica Stowell" userId="S::erica.stowell@msftcommunity.com::840c1d27-ae4e-4916-9ccd-74524e1aebc1" providerId="AD" clId="Web-{E973F081-B4F9-6321-E49C-A4FB06BB862B}" dt="2024-04-19T16:43:25.211" v="0" actId="20577"/>
      <pc:docMkLst>
        <pc:docMk/>
      </pc:docMkLst>
      <pc:sldChg chg="modSp">
        <pc:chgData name="Erica Stowell" userId="S::erica.stowell@msftcommunity.com::840c1d27-ae4e-4916-9ccd-74524e1aebc1" providerId="AD" clId="Web-{E973F081-B4F9-6321-E49C-A4FB06BB862B}" dt="2024-04-19T16:43:25.211" v="0" actId="20577"/>
        <pc:sldMkLst>
          <pc:docMk/>
          <pc:sldMk cId="153925916" sldId="2147483415"/>
        </pc:sldMkLst>
        <pc:spChg chg="mod">
          <ac:chgData name="Erica Stowell" userId="S::erica.stowell@msftcommunity.com::840c1d27-ae4e-4916-9ccd-74524e1aebc1" providerId="AD" clId="Web-{E973F081-B4F9-6321-E49C-A4FB06BB862B}" dt="2024-04-19T16:43:25.211" v="0" actId="20577"/>
          <ac:spMkLst>
            <pc:docMk/>
            <pc:sldMk cId="153925916" sldId="2147483415"/>
            <ac:spMk id="5" creationId="{99994C2D-C671-4FD6-E9CB-1C67568FFD0B}"/>
          </ac:spMkLst>
        </pc:spChg>
      </pc:sldChg>
    </pc:docChg>
  </pc:docChgLst>
  <pc:docChgLst>
    <pc:chgData name="Tiffany Lee" userId="S::tiffany.lee@msftcommunity.com::2f085014-14f7-4c93-95ee-48bce0698914" providerId="AD" clId="Web-{ED700511-D1D1-49A9-437B-B454072E7A6A}"/>
    <pc:docChg chg="mod modSld">
      <pc:chgData name="Tiffany Lee" userId="S::tiffany.lee@msftcommunity.com::2f085014-14f7-4c93-95ee-48bce0698914" providerId="AD" clId="Web-{ED700511-D1D1-49A9-437B-B454072E7A6A}" dt="2023-11-16T01:14:18.408" v="71" actId="20577"/>
      <pc:docMkLst>
        <pc:docMk/>
      </pc:docMkLst>
      <pc:sldChg chg="addCm">
        <pc:chgData name="Tiffany Lee" userId="S::tiffany.lee@msftcommunity.com::2f085014-14f7-4c93-95ee-48bce0698914" providerId="AD" clId="Web-{ED700511-D1D1-49A9-437B-B454072E7A6A}" dt="2023-11-16T01:07:52.411" v="14"/>
        <pc:sldMkLst>
          <pc:docMk/>
          <pc:sldMk cId="4116866332" sldId="257"/>
        </pc:sldMkLst>
        <pc:extLst>
          <p:ext xmlns:p="http://schemas.openxmlformats.org/presentationml/2006/main" uri="{D6D511B9-2390-475A-947B-AFAB55BFBCF1}">
            <pc226:cmChg xmlns:pc226="http://schemas.microsoft.com/office/powerpoint/2022/06/main/command" chg="add">
              <pc226:chgData name="Tiffany Lee" userId="S::tiffany.lee@msftcommunity.com::2f085014-14f7-4c93-95ee-48bce0698914" providerId="AD" clId="Web-{ED700511-D1D1-49A9-437B-B454072E7A6A}" dt="2023-11-16T01:07:52.411" v="14"/>
              <pc2:cmMkLst xmlns:pc2="http://schemas.microsoft.com/office/powerpoint/2019/9/main/command">
                <pc:docMk/>
                <pc:sldMk cId="4116866332" sldId="257"/>
                <pc2:cmMk id="{41F8662F-F190-4AC6-9B2F-9F59A48786DB}"/>
              </pc2:cmMkLst>
            </pc226:cmChg>
          </p:ext>
        </pc:extLst>
      </pc:sldChg>
      <pc:sldChg chg="modSp">
        <pc:chgData name="Tiffany Lee" userId="S::tiffany.lee@msftcommunity.com::2f085014-14f7-4c93-95ee-48bce0698914" providerId="AD" clId="Web-{ED700511-D1D1-49A9-437B-B454072E7A6A}" dt="2023-11-16T01:05:33.781" v="12" actId="20577"/>
        <pc:sldMkLst>
          <pc:docMk/>
          <pc:sldMk cId="2865573592" sldId="258"/>
        </pc:sldMkLst>
        <pc:spChg chg="mod">
          <ac:chgData name="Tiffany Lee" userId="S::tiffany.lee@msftcommunity.com::2f085014-14f7-4c93-95ee-48bce0698914" providerId="AD" clId="Web-{ED700511-D1D1-49A9-437B-B454072E7A6A}" dt="2023-11-16T01:05:33.781" v="12" actId="20577"/>
          <ac:spMkLst>
            <pc:docMk/>
            <pc:sldMk cId="2865573592" sldId="258"/>
            <ac:spMk id="4" creationId="{C92F00AA-CA86-AD4C-8F6C-E492BF085A71}"/>
          </ac:spMkLst>
        </pc:spChg>
      </pc:sldChg>
      <pc:sldChg chg="modSp">
        <pc:chgData name="Tiffany Lee" userId="S::tiffany.lee@msftcommunity.com::2f085014-14f7-4c93-95ee-48bce0698914" providerId="AD" clId="Web-{ED700511-D1D1-49A9-437B-B454072E7A6A}" dt="2023-11-16T01:14:18.408" v="71" actId="20577"/>
        <pc:sldMkLst>
          <pc:docMk/>
          <pc:sldMk cId="1885598088" sldId="265"/>
        </pc:sldMkLst>
        <pc:spChg chg="mod">
          <ac:chgData name="Tiffany Lee" userId="S::tiffany.lee@msftcommunity.com::2f085014-14f7-4c93-95ee-48bce0698914" providerId="AD" clId="Web-{ED700511-D1D1-49A9-437B-B454072E7A6A}" dt="2023-11-16T01:14:18.408" v="71" actId="20577"/>
          <ac:spMkLst>
            <pc:docMk/>
            <pc:sldMk cId="1885598088" sldId="265"/>
            <ac:spMk id="2" creationId="{863128B4-242F-EF53-1711-D25A4A7D57E8}"/>
          </ac:spMkLst>
        </pc:spChg>
      </pc:sldChg>
    </pc:docChg>
  </pc:docChgLst>
  <pc:docChgLst>
    <pc:chgData name="Tiffany Lee" userId="2f085014-14f7-4c93-95ee-48bce0698914" providerId="ADAL" clId="{AE676741-EB8C-41EB-89AC-6E2D92592371}"/>
    <pc:docChg chg="custSel modSld">
      <pc:chgData name="Tiffany Lee" userId="2f085014-14f7-4c93-95ee-48bce0698914" providerId="ADAL" clId="{AE676741-EB8C-41EB-89AC-6E2D92592371}" dt="2024-02-21T01:00:46.745" v="59" actId="20577"/>
      <pc:docMkLst>
        <pc:docMk/>
      </pc:docMkLst>
      <pc:sldChg chg="modSp mod">
        <pc:chgData name="Tiffany Lee" userId="2f085014-14f7-4c93-95ee-48bce0698914" providerId="ADAL" clId="{AE676741-EB8C-41EB-89AC-6E2D92592371}" dt="2024-02-21T01:00:46.745" v="59" actId="20577"/>
        <pc:sldMkLst>
          <pc:docMk/>
          <pc:sldMk cId="2865573592" sldId="258"/>
        </pc:sldMkLst>
        <pc:spChg chg="mod">
          <ac:chgData name="Tiffany Lee" userId="2f085014-14f7-4c93-95ee-48bce0698914" providerId="ADAL" clId="{AE676741-EB8C-41EB-89AC-6E2D92592371}" dt="2024-02-21T01:00:46.745" v="59" actId="20577"/>
          <ac:spMkLst>
            <pc:docMk/>
            <pc:sldMk cId="2865573592" sldId="258"/>
            <ac:spMk id="4" creationId="{C92F00AA-CA86-AD4C-8F6C-E492BF085A71}"/>
          </ac:spMkLst>
        </pc:spChg>
      </pc:sldChg>
    </pc:docChg>
  </pc:docChgLst>
  <pc:docChgLst>
    <pc:chgData name="Erica Stowell" userId="S::erica.stowell@msftcommunity.com::840c1d27-ae4e-4916-9ccd-74524e1aebc1" providerId="AD" clId="Web-{3796F829-2E2F-DB13-B819-A92F2327EA61}"/>
    <pc:docChg chg="modSld">
      <pc:chgData name="Erica Stowell" userId="S::erica.stowell@msftcommunity.com::840c1d27-ae4e-4916-9ccd-74524e1aebc1" providerId="AD" clId="Web-{3796F829-2E2F-DB13-B819-A92F2327EA61}" dt="2024-04-19T16:42:15.477" v="3" actId="20577"/>
      <pc:docMkLst>
        <pc:docMk/>
      </pc:docMkLst>
      <pc:sldChg chg="modSp">
        <pc:chgData name="Erica Stowell" userId="S::erica.stowell@msftcommunity.com::840c1d27-ae4e-4916-9ccd-74524e1aebc1" providerId="AD" clId="Web-{3796F829-2E2F-DB13-B819-A92F2327EA61}" dt="2024-04-19T16:42:15.477" v="3" actId="20577"/>
        <pc:sldMkLst>
          <pc:docMk/>
          <pc:sldMk cId="153925916" sldId="2147483415"/>
        </pc:sldMkLst>
        <pc:spChg chg="mod">
          <ac:chgData name="Erica Stowell" userId="S::erica.stowell@msftcommunity.com::840c1d27-ae4e-4916-9ccd-74524e1aebc1" providerId="AD" clId="Web-{3796F829-2E2F-DB13-B819-A92F2327EA61}" dt="2024-04-19T16:42:15.477" v="3" actId="20577"/>
          <ac:spMkLst>
            <pc:docMk/>
            <pc:sldMk cId="153925916" sldId="2147483415"/>
            <ac:spMk id="5" creationId="{99994C2D-C671-4FD6-E9CB-1C67568FFD0B}"/>
          </ac:spMkLst>
        </pc:spChg>
      </pc:sldChg>
    </pc:docChg>
  </pc:docChgLst>
  <pc:docChgLst>
    <pc:chgData name="Erica Stowell" userId="S::erica.stowell@msftcommunity.com::840c1d27-ae4e-4916-9ccd-74524e1aebc1" providerId="AD" clId="Web-{B3808F27-EC20-AF0D-ED5E-78C76FBCF3C0}"/>
    <pc:docChg chg="addSld delSld modSld modSection">
      <pc:chgData name="Erica Stowell" userId="S::erica.stowell@msftcommunity.com::840c1d27-ae4e-4916-9ccd-74524e1aebc1" providerId="AD" clId="Web-{B3808F27-EC20-AF0D-ED5E-78C76FBCF3C0}" dt="2023-09-18T16:19:45.761" v="43"/>
      <pc:docMkLst>
        <pc:docMk/>
      </pc:docMkLst>
      <pc:sldChg chg="modSp">
        <pc:chgData name="Erica Stowell" userId="S::erica.stowell@msftcommunity.com::840c1d27-ae4e-4916-9ccd-74524e1aebc1" providerId="AD" clId="Web-{B3808F27-EC20-AF0D-ED5E-78C76FBCF3C0}" dt="2023-09-18T16:13:21.346" v="14" actId="14100"/>
        <pc:sldMkLst>
          <pc:docMk/>
          <pc:sldMk cId="4116866332" sldId="257"/>
        </pc:sldMkLst>
        <pc:picChg chg="mod">
          <ac:chgData name="Erica Stowell" userId="S::erica.stowell@msftcommunity.com::840c1d27-ae4e-4916-9ccd-74524e1aebc1" providerId="AD" clId="Web-{B3808F27-EC20-AF0D-ED5E-78C76FBCF3C0}" dt="2023-09-18T16:13:21.346" v="14" actId="14100"/>
          <ac:picMkLst>
            <pc:docMk/>
            <pc:sldMk cId="4116866332" sldId="257"/>
            <ac:picMk id="3" creationId="{5FD32F5B-F90B-1F96-37B1-E7B756F41FB8}"/>
          </ac:picMkLst>
        </pc:picChg>
      </pc:sldChg>
      <pc:sldChg chg="del">
        <pc:chgData name="Erica Stowell" userId="S::erica.stowell@msftcommunity.com::840c1d27-ae4e-4916-9ccd-74524e1aebc1" providerId="AD" clId="Web-{B3808F27-EC20-AF0D-ED5E-78C76FBCF3C0}" dt="2023-09-18T16:13:41.925" v="15"/>
        <pc:sldMkLst>
          <pc:docMk/>
          <pc:sldMk cId="172893638" sldId="261"/>
        </pc:sldMkLst>
      </pc:sldChg>
      <pc:sldChg chg="modSp">
        <pc:chgData name="Erica Stowell" userId="S::erica.stowell@msftcommunity.com::840c1d27-ae4e-4916-9ccd-74524e1aebc1" providerId="AD" clId="Web-{B3808F27-EC20-AF0D-ED5E-78C76FBCF3C0}" dt="2023-09-18T16:08:24.699" v="1" actId="20577"/>
        <pc:sldMkLst>
          <pc:docMk/>
          <pc:sldMk cId="2896121386" sldId="262"/>
        </pc:sldMkLst>
        <pc:spChg chg="mod">
          <ac:chgData name="Erica Stowell" userId="S::erica.stowell@msftcommunity.com::840c1d27-ae4e-4916-9ccd-74524e1aebc1" providerId="AD" clId="Web-{B3808F27-EC20-AF0D-ED5E-78C76FBCF3C0}" dt="2023-09-18T16:08:24.699" v="1" actId="20577"/>
          <ac:spMkLst>
            <pc:docMk/>
            <pc:sldMk cId="2896121386" sldId="262"/>
            <ac:spMk id="2" creationId="{8B487DE0-7908-4AE9-BFF2-24F6D7B86BA9}"/>
          </ac:spMkLst>
        </pc:spChg>
      </pc:sldChg>
      <pc:sldChg chg="modSp">
        <pc:chgData name="Erica Stowell" userId="S::erica.stowell@msftcommunity.com::840c1d27-ae4e-4916-9ccd-74524e1aebc1" providerId="AD" clId="Web-{B3808F27-EC20-AF0D-ED5E-78C76FBCF3C0}" dt="2023-09-18T16:13:56.363" v="21" actId="14100"/>
        <pc:sldMkLst>
          <pc:docMk/>
          <pc:sldMk cId="3147157332" sldId="263"/>
        </pc:sldMkLst>
        <pc:spChg chg="mod">
          <ac:chgData name="Erica Stowell" userId="S::erica.stowell@msftcommunity.com::840c1d27-ae4e-4916-9ccd-74524e1aebc1" providerId="AD" clId="Web-{B3808F27-EC20-AF0D-ED5E-78C76FBCF3C0}" dt="2023-09-18T16:13:56.363" v="21" actId="14100"/>
          <ac:spMkLst>
            <pc:docMk/>
            <pc:sldMk cId="3147157332" sldId="263"/>
            <ac:spMk id="2" creationId="{8B487DE0-7908-4AE9-BFF2-24F6D7B86BA9}"/>
          </ac:spMkLst>
        </pc:spChg>
        <pc:graphicFrameChg chg="mod">
          <ac:chgData name="Erica Stowell" userId="S::erica.stowell@msftcommunity.com::840c1d27-ae4e-4916-9ccd-74524e1aebc1" providerId="AD" clId="Web-{B3808F27-EC20-AF0D-ED5E-78C76FBCF3C0}" dt="2023-09-18T16:09:37.732" v="6" actId="1076"/>
          <ac:graphicFrameMkLst>
            <pc:docMk/>
            <pc:sldMk cId="3147157332" sldId="263"/>
            <ac:graphicFrameMk id="5" creationId="{A0366CD9-A7BA-1DFA-336D-3E73E3C73768}"/>
          </ac:graphicFrameMkLst>
        </pc:graphicFrameChg>
      </pc:sldChg>
      <pc:sldChg chg="del">
        <pc:chgData name="Erica Stowell" userId="S::erica.stowell@msftcommunity.com::840c1d27-ae4e-4916-9ccd-74524e1aebc1" providerId="AD" clId="Web-{B3808F27-EC20-AF0D-ED5E-78C76FBCF3C0}" dt="2023-09-18T16:19:31.511" v="41"/>
        <pc:sldMkLst>
          <pc:docMk/>
          <pc:sldMk cId="3039163799" sldId="267"/>
        </pc:sldMkLst>
      </pc:sldChg>
      <pc:sldChg chg="del">
        <pc:chgData name="Erica Stowell" userId="S::erica.stowell@msftcommunity.com::840c1d27-ae4e-4916-9ccd-74524e1aebc1" providerId="AD" clId="Web-{B3808F27-EC20-AF0D-ED5E-78C76FBCF3C0}" dt="2023-09-18T16:19:30.870" v="40"/>
        <pc:sldMkLst>
          <pc:docMk/>
          <pc:sldMk cId="1570274318" sldId="268"/>
        </pc:sldMkLst>
      </pc:sldChg>
      <pc:sldChg chg="del">
        <pc:chgData name="Erica Stowell" userId="S::erica.stowell@msftcommunity.com::840c1d27-ae4e-4916-9ccd-74524e1aebc1" providerId="AD" clId="Web-{B3808F27-EC20-AF0D-ED5E-78C76FBCF3C0}" dt="2023-09-18T16:19:30.214" v="39"/>
        <pc:sldMkLst>
          <pc:docMk/>
          <pc:sldMk cId="3554179384" sldId="269"/>
        </pc:sldMkLst>
      </pc:sldChg>
      <pc:sldChg chg="del">
        <pc:chgData name="Erica Stowell" userId="S::erica.stowell@msftcommunity.com::840c1d27-ae4e-4916-9ccd-74524e1aebc1" providerId="AD" clId="Web-{B3808F27-EC20-AF0D-ED5E-78C76FBCF3C0}" dt="2023-09-18T16:19:29.480" v="38"/>
        <pc:sldMkLst>
          <pc:docMk/>
          <pc:sldMk cId="2993203893" sldId="270"/>
        </pc:sldMkLst>
      </pc:sldChg>
      <pc:sldChg chg="addSp delSp modSp">
        <pc:chgData name="Erica Stowell" userId="S::erica.stowell@msftcommunity.com::840c1d27-ae4e-4916-9ccd-74524e1aebc1" providerId="AD" clId="Web-{B3808F27-EC20-AF0D-ED5E-78C76FBCF3C0}" dt="2023-09-18T16:19:45.761" v="43"/>
        <pc:sldMkLst>
          <pc:docMk/>
          <pc:sldMk cId="4293218368" sldId="271"/>
        </pc:sldMkLst>
        <pc:spChg chg="mod">
          <ac:chgData name="Erica Stowell" userId="S::erica.stowell@msftcommunity.com::840c1d27-ae4e-4916-9ccd-74524e1aebc1" providerId="AD" clId="Web-{B3808F27-EC20-AF0D-ED5E-78C76FBCF3C0}" dt="2023-09-18T16:16:01.709" v="37" actId="20577"/>
          <ac:spMkLst>
            <pc:docMk/>
            <pc:sldMk cId="4293218368" sldId="271"/>
            <ac:spMk id="4" creationId="{F8926FE3-2A78-7E1D-52ED-5E12C89C91B2}"/>
          </ac:spMkLst>
        </pc:spChg>
        <pc:picChg chg="add del mod">
          <ac:chgData name="Erica Stowell" userId="S::erica.stowell@msftcommunity.com::840c1d27-ae4e-4916-9ccd-74524e1aebc1" providerId="AD" clId="Web-{B3808F27-EC20-AF0D-ED5E-78C76FBCF3C0}" dt="2023-09-18T16:19:45.761" v="43"/>
          <ac:picMkLst>
            <pc:docMk/>
            <pc:sldMk cId="4293218368" sldId="271"/>
            <ac:picMk id="3" creationId="{E0E56ADB-A4B1-59C8-DD4C-E9C82BD2FC26}"/>
          </ac:picMkLst>
        </pc:picChg>
      </pc:sldChg>
      <pc:sldChg chg="modSp">
        <pc:chgData name="Erica Stowell" userId="S::erica.stowell@msftcommunity.com::840c1d27-ae4e-4916-9ccd-74524e1aebc1" providerId="AD" clId="Web-{B3808F27-EC20-AF0D-ED5E-78C76FBCF3C0}" dt="2023-09-18T16:15:28.693" v="30" actId="1076"/>
        <pc:sldMkLst>
          <pc:docMk/>
          <pc:sldMk cId="2744445894" sldId="272"/>
        </pc:sldMkLst>
        <pc:spChg chg="mod">
          <ac:chgData name="Erica Stowell" userId="S::erica.stowell@msftcommunity.com::840c1d27-ae4e-4916-9ccd-74524e1aebc1" providerId="AD" clId="Web-{B3808F27-EC20-AF0D-ED5E-78C76FBCF3C0}" dt="2023-09-18T16:14:15.488" v="22" actId="1076"/>
          <ac:spMkLst>
            <pc:docMk/>
            <pc:sldMk cId="2744445894" sldId="272"/>
            <ac:spMk id="3" creationId="{445539BF-62E8-C729-5352-9951EBBC3204}"/>
          </ac:spMkLst>
        </pc:spChg>
        <pc:spChg chg="mod">
          <ac:chgData name="Erica Stowell" userId="S::erica.stowell@msftcommunity.com::840c1d27-ae4e-4916-9ccd-74524e1aebc1" providerId="AD" clId="Web-{B3808F27-EC20-AF0D-ED5E-78C76FBCF3C0}" dt="2023-09-18T16:15:28.693" v="30" actId="1076"/>
          <ac:spMkLst>
            <pc:docMk/>
            <pc:sldMk cId="2744445894" sldId="272"/>
            <ac:spMk id="5" creationId="{99994C2D-C671-4FD6-E9CB-1C67568FFD0B}"/>
          </ac:spMkLst>
        </pc:spChg>
      </pc:sldChg>
      <pc:sldChg chg="addSp delSp modSp new">
        <pc:chgData name="Erica Stowell" userId="S::erica.stowell@msftcommunity.com::840c1d27-ae4e-4916-9ccd-74524e1aebc1" providerId="AD" clId="Web-{B3808F27-EC20-AF0D-ED5E-78C76FBCF3C0}" dt="2023-09-18T16:13:04.674" v="13" actId="14100"/>
        <pc:sldMkLst>
          <pc:docMk/>
          <pc:sldMk cId="60779129" sldId="273"/>
        </pc:sldMkLst>
        <pc:spChg chg="del">
          <ac:chgData name="Erica Stowell" userId="S::erica.stowell@msftcommunity.com::840c1d27-ae4e-4916-9ccd-74524e1aebc1" providerId="AD" clId="Web-{B3808F27-EC20-AF0D-ED5E-78C76FBCF3C0}" dt="2023-09-18T16:12:50.736" v="9"/>
          <ac:spMkLst>
            <pc:docMk/>
            <pc:sldMk cId="60779129" sldId="273"/>
            <ac:spMk id="2" creationId="{8FD37DEE-92FF-9248-5B5D-AE520C00E63A}"/>
          </ac:spMkLst>
        </pc:spChg>
        <pc:spChg chg="del">
          <ac:chgData name="Erica Stowell" userId="S::erica.stowell@msftcommunity.com::840c1d27-ae4e-4916-9ccd-74524e1aebc1" providerId="AD" clId="Web-{B3808F27-EC20-AF0D-ED5E-78C76FBCF3C0}" dt="2023-09-18T16:12:49.455" v="8"/>
          <ac:spMkLst>
            <pc:docMk/>
            <pc:sldMk cId="60779129" sldId="273"/>
            <ac:spMk id="3" creationId="{812021CA-3968-A05A-B907-208E91832236}"/>
          </ac:spMkLst>
        </pc:spChg>
        <pc:picChg chg="add mod">
          <ac:chgData name="Erica Stowell" userId="S::erica.stowell@msftcommunity.com::840c1d27-ae4e-4916-9ccd-74524e1aebc1" providerId="AD" clId="Web-{B3808F27-EC20-AF0D-ED5E-78C76FBCF3C0}" dt="2023-09-18T16:13:04.674" v="13" actId="14100"/>
          <ac:picMkLst>
            <pc:docMk/>
            <pc:sldMk cId="60779129" sldId="273"/>
            <ac:picMk id="4" creationId="{A45AF5CE-12A4-3C5D-7BAB-AE7BA82DC928}"/>
          </ac:picMkLst>
        </pc:picChg>
      </pc:sldChg>
    </pc:docChg>
  </pc:docChgLst>
  <pc:docChgLst>
    <pc:chgData name="Erica Stowell" userId="S::erica.stowell@msftcommunity.com::840c1d27-ae4e-4916-9ccd-74524e1aebc1" providerId="AD" clId="Web-{F25C98C0-33EE-70C5-75D9-F961C4C91C83}"/>
    <pc:docChg chg="delSld modSld delSection modSection">
      <pc:chgData name="Erica Stowell" userId="S::erica.stowell@msftcommunity.com::840c1d27-ae4e-4916-9ccd-74524e1aebc1" providerId="AD" clId="Web-{F25C98C0-33EE-70C5-75D9-F961C4C91C83}" dt="2023-10-11T15:08:28.645" v="17"/>
      <pc:docMkLst>
        <pc:docMk/>
      </pc:docMkLst>
      <pc:sldChg chg="modSp">
        <pc:chgData name="Erica Stowell" userId="S::erica.stowell@msftcommunity.com::840c1d27-ae4e-4916-9ccd-74524e1aebc1" providerId="AD" clId="Web-{F25C98C0-33EE-70C5-75D9-F961C4C91C83}" dt="2023-10-11T15:07:18.548" v="4" actId="20577"/>
        <pc:sldMkLst>
          <pc:docMk/>
          <pc:sldMk cId="4116866332" sldId="257"/>
        </pc:sldMkLst>
        <pc:spChg chg="mod">
          <ac:chgData name="Erica Stowell" userId="S::erica.stowell@msftcommunity.com::840c1d27-ae4e-4916-9ccd-74524e1aebc1" providerId="AD" clId="Web-{F25C98C0-33EE-70C5-75D9-F961C4C91C83}" dt="2023-10-11T15:07:18.548" v="4" actId="20577"/>
          <ac:spMkLst>
            <pc:docMk/>
            <pc:sldMk cId="4116866332" sldId="257"/>
            <ac:spMk id="2" creationId="{8B487DE0-7908-4AE9-BFF2-24F6D7B86BA9}"/>
          </ac:spMkLst>
        </pc:spChg>
      </pc:sldChg>
      <pc:sldChg chg="modSp">
        <pc:chgData name="Erica Stowell" userId="S::erica.stowell@msftcommunity.com::840c1d27-ae4e-4916-9ccd-74524e1aebc1" providerId="AD" clId="Web-{F25C98C0-33EE-70C5-75D9-F961C4C91C83}" dt="2023-10-11T15:06:57.048" v="2" actId="20577"/>
        <pc:sldMkLst>
          <pc:docMk/>
          <pc:sldMk cId="3386514592" sldId="260"/>
        </pc:sldMkLst>
        <pc:spChg chg="mod">
          <ac:chgData name="Erica Stowell" userId="S::erica.stowell@msftcommunity.com::840c1d27-ae4e-4916-9ccd-74524e1aebc1" providerId="AD" clId="Web-{F25C98C0-33EE-70C5-75D9-F961C4C91C83}" dt="2023-10-11T15:06:57.048" v="2" actId="20577"/>
          <ac:spMkLst>
            <pc:docMk/>
            <pc:sldMk cId="3386514592" sldId="260"/>
            <ac:spMk id="4" creationId="{DDB09282-12DE-5673-8128-11B0FC7036F4}"/>
          </ac:spMkLst>
        </pc:spChg>
      </pc:sldChg>
      <pc:sldChg chg="del">
        <pc:chgData name="Erica Stowell" userId="S::erica.stowell@msftcommunity.com::840c1d27-ae4e-4916-9ccd-74524e1aebc1" providerId="AD" clId="Web-{F25C98C0-33EE-70C5-75D9-F961C4C91C83}" dt="2023-10-11T15:07:26.346" v="5"/>
        <pc:sldMkLst>
          <pc:docMk/>
          <pc:sldMk cId="3147157332" sldId="263"/>
        </pc:sldMkLst>
      </pc:sldChg>
      <pc:sldChg chg="modSp">
        <pc:chgData name="Erica Stowell" userId="S::erica.stowell@msftcommunity.com::840c1d27-ae4e-4916-9ccd-74524e1aebc1" providerId="AD" clId="Web-{F25C98C0-33EE-70C5-75D9-F961C4C91C83}" dt="2023-10-11T15:07:53.597" v="8" actId="20577"/>
        <pc:sldMkLst>
          <pc:docMk/>
          <pc:sldMk cId="2744445894" sldId="272"/>
        </pc:sldMkLst>
        <pc:spChg chg="mod">
          <ac:chgData name="Erica Stowell" userId="S::erica.stowell@msftcommunity.com::840c1d27-ae4e-4916-9ccd-74524e1aebc1" providerId="AD" clId="Web-{F25C98C0-33EE-70C5-75D9-F961C4C91C83}" dt="2023-10-11T15:07:53.597" v="8" actId="20577"/>
          <ac:spMkLst>
            <pc:docMk/>
            <pc:sldMk cId="2744445894" sldId="272"/>
            <ac:spMk id="5" creationId="{99994C2D-C671-4FD6-E9CB-1C67568FFD0B}"/>
          </ac:spMkLst>
        </pc:spChg>
      </pc:sldChg>
      <pc:sldChg chg="addSp modSp">
        <pc:chgData name="Erica Stowell" userId="S::erica.stowell@msftcommunity.com::840c1d27-ae4e-4916-9ccd-74524e1aebc1" providerId="AD" clId="Web-{F25C98C0-33EE-70C5-75D9-F961C4C91C83}" dt="2023-10-11T15:08:28.645" v="17"/>
        <pc:sldMkLst>
          <pc:docMk/>
          <pc:sldMk cId="602264751" sldId="2147480103"/>
        </pc:sldMkLst>
        <pc:spChg chg="add mod">
          <ac:chgData name="Erica Stowell" userId="S::erica.stowell@msftcommunity.com::840c1d27-ae4e-4916-9ccd-74524e1aebc1" providerId="AD" clId="Web-{F25C98C0-33EE-70C5-75D9-F961C4C91C83}" dt="2023-10-11T15:08:28.645" v="17"/>
          <ac:spMkLst>
            <pc:docMk/>
            <pc:sldMk cId="602264751" sldId="2147480103"/>
            <ac:spMk id="2" creationId="{18257093-C1DD-5EBC-6377-6DBE3F8C6729}"/>
          </ac:spMkLst>
        </pc:spChg>
      </pc:sldChg>
    </pc:docChg>
  </pc:docChgLst>
  <pc:docChgLst>
    <pc:chgData name="Erica Stowell" userId="S::erica.stowell@msftcommunity.com::840c1d27-ae4e-4916-9ccd-74524e1aebc1" providerId="AD" clId="Web-{C5577126-A551-4CCA-3253-ABD812B41357}"/>
    <pc:docChg chg="addSld delSld modSld modSection">
      <pc:chgData name="Erica Stowell" userId="S::erica.stowell@msftcommunity.com::840c1d27-ae4e-4916-9ccd-74524e1aebc1" providerId="AD" clId="Web-{C5577126-A551-4CCA-3253-ABD812B41357}" dt="2023-11-08T17:36:48.091" v="5"/>
      <pc:docMkLst>
        <pc:docMk/>
      </pc:docMkLst>
      <pc:sldChg chg="modSp">
        <pc:chgData name="Erica Stowell" userId="S::erica.stowell@msftcommunity.com::840c1d27-ae4e-4916-9ccd-74524e1aebc1" providerId="AD" clId="Web-{C5577126-A551-4CCA-3253-ABD812B41357}" dt="2023-11-08T17:35:45.340" v="3" actId="20577"/>
        <pc:sldMkLst>
          <pc:docMk/>
          <pc:sldMk cId="3386514592" sldId="260"/>
        </pc:sldMkLst>
        <pc:spChg chg="mod">
          <ac:chgData name="Erica Stowell" userId="S::erica.stowell@msftcommunity.com::840c1d27-ae4e-4916-9ccd-74524e1aebc1" providerId="AD" clId="Web-{C5577126-A551-4CCA-3253-ABD812B41357}" dt="2023-11-08T17:35:45.340" v="3" actId="20577"/>
          <ac:spMkLst>
            <pc:docMk/>
            <pc:sldMk cId="3386514592" sldId="260"/>
            <ac:spMk id="4" creationId="{DDB09282-12DE-5673-8128-11B0FC7036F4}"/>
          </ac:spMkLst>
        </pc:spChg>
      </pc:sldChg>
      <pc:sldChg chg="del">
        <pc:chgData name="Erica Stowell" userId="S::erica.stowell@msftcommunity.com::840c1d27-ae4e-4916-9ccd-74524e1aebc1" providerId="AD" clId="Web-{C5577126-A551-4CCA-3253-ABD812B41357}" dt="2023-11-08T17:36:48.091" v="5"/>
        <pc:sldMkLst>
          <pc:docMk/>
          <pc:sldMk cId="3356186216" sldId="2147480107"/>
        </pc:sldMkLst>
      </pc:sldChg>
      <pc:sldChg chg="add">
        <pc:chgData name="Erica Stowell" userId="S::erica.stowell@msftcommunity.com::840c1d27-ae4e-4916-9ccd-74524e1aebc1" providerId="AD" clId="Web-{C5577126-A551-4CCA-3253-ABD812B41357}" dt="2023-11-08T17:36:44.654" v="4"/>
        <pc:sldMkLst>
          <pc:docMk/>
          <pc:sldMk cId="822177730" sldId="2147480116"/>
        </pc:sldMkLst>
      </pc:sldChg>
    </pc:docChg>
  </pc:docChgLst>
  <pc:docChgLst>
    <pc:chgData name="Erica Stowell" userId="S::erica.stowell@msftcommunity.com::840c1d27-ae4e-4916-9ccd-74524e1aebc1" providerId="AD" clId="Web-{7EF85DBB-527A-C373-0753-B9830744D30F}"/>
    <pc:docChg chg="modSld">
      <pc:chgData name="Erica Stowell" userId="S::erica.stowell@msftcommunity.com::840c1d27-ae4e-4916-9ccd-74524e1aebc1" providerId="AD" clId="Web-{7EF85DBB-527A-C373-0753-B9830744D30F}" dt="2024-04-19T16:52:21.123" v="1" actId="20577"/>
      <pc:docMkLst>
        <pc:docMk/>
      </pc:docMkLst>
      <pc:sldChg chg="modSp">
        <pc:chgData name="Erica Stowell" userId="S::erica.stowell@msftcommunity.com::840c1d27-ae4e-4916-9ccd-74524e1aebc1" providerId="AD" clId="Web-{7EF85DBB-527A-C373-0753-B9830744D30F}" dt="2024-04-19T16:52:21.123" v="1" actId="20577"/>
        <pc:sldMkLst>
          <pc:docMk/>
          <pc:sldMk cId="153925916" sldId="2147483415"/>
        </pc:sldMkLst>
        <pc:spChg chg="mod">
          <ac:chgData name="Erica Stowell" userId="S::erica.stowell@msftcommunity.com::840c1d27-ae4e-4916-9ccd-74524e1aebc1" providerId="AD" clId="Web-{7EF85DBB-527A-C373-0753-B9830744D30F}" dt="2024-04-19T16:52:21.123" v="1" actId="20577"/>
          <ac:spMkLst>
            <pc:docMk/>
            <pc:sldMk cId="153925916" sldId="2147483415"/>
            <ac:spMk id="5" creationId="{99994C2D-C671-4FD6-E9CB-1C67568FFD0B}"/>
          </ac:spMkLst>
        </pc:spChg>
      </pc:sldChg>
    </pc:docChg>
  </pc:docChgLst>
  <pc:docChgLst>
    <pc:chgData name="Tiffany Lee" userId="S::tiffany.lee@msftcommunity.com::2f085014-14f7-4c93-95ee-48bce0698914" providerId="AD" clId="Web-{F7FA7660-030C-D38C-6467-908F5D1E4BFE}"/>
    <pc:docChg chg="addSld delSld modSld sldOrd addSection delSection modSection">
      <pc:chgData name="Tiffany Lee" userId="S::tiffany.lee@msftcommunity.com::2f085014-14f7-4c93-95ee-48bce0698914" providerId="AD" clId="Web-{F7FA7660-030C-D38C-6467-908F5D1E4BFE}" dt="2023-11-09T00:01:01.511" v="45"/>
      <pc:docMkLst>
        <pc:docMk/>
      </pc:docMkLst>
      <pc:sldChg chg="delSp modSp del">
        <pc:chgData name="Tiffany Lee" userId="S::tiffany.lee@msftcommunity.com::2f085014-14f7-4c93-95ee-48bce0698914" providerId="AD" clId="Web-{F7FA7660-030C-D38C-6467-908F5D1E4BFE}" dt="2023-11-09T00:00:59.527" v="44"/>
        <pc:sldMkLst>
          <pc:docMk/>
          <pc:sldMk cId="1762232850" sldId="2147480115"/>
        </pc:sldMkLst>
        <pc:spChg chg="mod">
          <ac:chgData name="Tiffany Lee" userId="S::tiffany.lee@msftcommunity.com::2f085014-14f7-4c93-95ee-48bce0698914" providerId="AD" clId="Web-{F7FA7660-030C-D38C-6467-908F5D1E4BFE}" dt="2023-11-08T19:11:09.620" v="10" actId="20577"/>
          <ac:spMkLst>
            <pc:docMk/>
            <pc:sldMk cId="1762232850" sldId="2147480115"/>
            <ac:spMk id="2" creationId="{8B487DE0-7908-4AE9-BFF2-24F6D7B86BA9}"/>
          </ac:spMkLst>
        </pc:spChg>
        <pc:spChg chg="mod">
          <ac:chgData name="Tiffany Lee" userId="S::tiffany.lee@msftcommunity.com::2f085014-14f7-4c93-95ee-48bce0698914" providerId="AD" clId="Web-{F7FA7660-030C-D38C-6467-908F5D1E4BFE}" dt="2023-11-08T23:26:57.290" v="43" actId="20577"/>
          <ac:spMkLst>
            <pc:docMk/>
            <pc:sldMk cId="1762232850" sldId="2147480115"/>
            <ac:spMk id="4" creationId="{6DDD9564-F30B-D343-8052-157620E262DD}"/>
          </ac:spMkLst>
        </pc:spChg>
        <pc:picChg chg="del">
          <ac:chgData name="Tiffany Lee" userId="S::tiffany.lee@msftcommunity.com::2f085014-14f7-4c93-95ee-48bce0698914" providerId="AD" clId="Web-{F7FA7660-030C-D38C-6467-908F5D1E4BFE}" dt="2023-11-08T19:10:54.416" v="3"/>
          <ac:picMkLst>
            <pc:docMk/>
            <pc:sldMk cId="1762232850" sldId="2147480115"/>
            <ac:picMk id="5" creationId="{6C2398B2-2E00-266F-05B5-69374F7CEDF3}"/>
          </ac:picMkLst>
        </pc:picChg>
      </pc:sldChg>
      <pc:sldChg chg="modSp add ord replId">
        <pc:chgData name="Tiffany Lee" userId="S::tiffany.lee@msftcommunity.com::2f085014-14f7-4c93-95ee-48bce0698914" providerId="AD" clId="Web-{F7FA7660-030C-D38C-6467-908F5D1E4BFE}" dt="2023-11-08T19:12:25.904" v="39" actId="20577"/>
        <pc:sldMkLst>
          <pc:docMk/>
          <pc:sldMk cId="1135550672" sldId="2147480117"/>
        </pc:sldMkLst>
        <pc:spChg chg="mod">
          <ac:chgData name="Tiffany Lee" userId="S::tiffany.lee@msftcommunity.com::2f085014-14f7-4c93-95ee-48bce0698914" providerId="AD" clId="Web-{F7FA7660-030C-D38C-6467-908F5D1E4BFE}" dt="2023-11-08T19:12:25.904" v="39" actId="20577"/>
          <ac:spMkLst>
            <pc:docMk/>
            <pc:sldMk cId="1135550672" sldId="2147480117"/>
            <ac:spMk id="4" creationId="{6DDD9564-F30B-D343-8052-157620E262DD}"/>
          </ac:spMkLst>
        </pc:spChg>
      </pc:sldChg>
    </pc:docChg>
  </pc:docChgLst>
  <pc:docChgLst>
    <pc:chgData name="Tiffany Lee" userId="S::tiffany.lee@msftcommunity.com::2f085014-14f7-4c93-95ee-48bce0698914" providerId="AD" clId="Web-{6F27F865-1180-B464-5B85-72379FD19A37}"/>
    <pc:docChg chg="addSld delSld sldOrd addSection modSection">
      <pc:chgData name="Tiffany Lee" userId="S::tiffany.lee@msftcommunity.com::2f085014-14f7-4c93-95ee-48bce0698914" providerId="AD" clId="Web-{6F27F865-1180-B464-5B85-72379FD19A37}" dt="2024-02-19T21:22:26.295" v="17"/>
      <pc:docMkLst>
        <pc:docMk/>
      </pc:docMkLst>
      <pc:sldChg chg="del">
        <pc:chgData name="Tiffany Lee" userId="S::tiffany.lee@msftcommunity.com::2f085014-14f7-4c93-95ee-48bce0698914" providerId="AD" clId="Web-{6F27F865-1180-B464-5B85-72379FD19A37}" dt="2024-02-19T21:20:38.772" v="0"/>
        <pc:sldMkLst>
          <pc:docMk/>
          <pc:sldMk cId="547471430" sldId="2147480128"/>
        </pc:sldMkLst>
      </pc:sldChg>
      <pc:sldChg chg="del">
        <pc:chgData name="Tiffany Lee" userId="S::tiffany.lee@msftcommunity.com::2f085014-14f7-4c93-95ee-48bce0698914" providerId="AD" clId="Web-{6F27F865-1180-B464-5B85-72379FD19A37}" dt="2024-02-19T21:20:38.772" v="1"/>
        <pc:sldMkLst>
          <pc:docMk/>
          <pc:sldMk cId="1348625524" sldId="2147480129"/>
        </pc:sldMkLst>
      </pc:sldChg>
      <pc:sldChg chg="del">
        <pc:chgData name="Tiffany Lee" userId="S::tiffany.lee@msftcommunity.com::2f085014-14f7-4c93-95ee-48bce0698914" providerId="AD" clId="Web-{6F27F865-1180-B464-5B85-72379FD19A37}" dt="2024-02-19T21:20:38.835" v="2"/>
        <pc:sldMkLst>
          <pc:docMk/>
          <pc:sldMk cId="584815218" sldId="2147480130"/>
        </pc:sldMkLst>
      </pc:sldChg>
      <pc:sldChg chg="del">
        <pc:chgData name="Tiffany Lee" userId="S::tiffany.lee@msftcommunity.com::2f085014-14f7-4c93-95ee-48bce0698914" providerId="AD" clId="Web-{6F27F865-1180-B464-5B85-72379FD19A37}" dt="2024-02-19T21:20:38.835" v="3"/>
        <pc:sldMkLst>
          <pc:docMk/>
          <pc:sldMk cId="3735273362" sldId="2147480131"/>
        </pc:sldMkLst>
      </pc:sldChg>
      <pc:sldChg chg="del">
        <pc:chgData name="Tiffany Lee" userId="S::tiffany.lee@msftcommunity.com::2f085014-14f7-4c93-95ee-48bce0698914" providerId="AD" clId="Web-{6F27F865-1180-B464-5B85-72379FD19A37}" dt="2024-02-19T21:20:38.835" v="4"/>
        <pc:sldMkLst>
          <pc:docMk/>
          <pc:sldMk cId="4157848967" sldId="2147480132"/>
        </pc:sldMkLst>
      </pc:sldChg>
      <pc:sldChg chg="del">
        <pc:chgData name="Tiffany Lee" userId="S::tiffany.lee@msftcommunity.com::2f085014-14f7-4c93-95ee-48bce0698914" providerId="AD" clId="Web-{6F27F865-1180-B464-5B85-72379FD19A37}" dt="2024-02-19T21:20:38.835" v="5"/>
        <pc:sldMkLst>
          <pc:docMk/>
          <pc:sldMk cId="3392271561" sldId="2147480133"/>
        </pc:sldMkLst>
      </pc:sldChg>
      <pc:sldChg chg="del">
        <pc:chgData name="Tiffany Lee" userId="S::tiffany.lee@msftcommunity.com::2f085014-14f7-4c93-95ee-48bce0698914" providerId="AD" clId="Web-{6F27F865-1180-B464-5B85-72379FD19A37}" dt="2024-02-19T21:20:38.850" v="6"/>
        <pc:sldMkLst>
          <pc:docMk/>
          <pc:sldMk cId="768541826" sldId="2147480134"/>
        </pc:sldMkLst>
      </pc:sldChg>
      <pc:sldChg chg="del">
        <pc:chgData name="Tiffany Lee" userId="S::tiffany.lee@msftcommunity.com::2f085014-14f7-4c93-95ee-48bce0698914" providerId="AD" clId="Web-{6F27F865-1180-B464-5B85-72379FD19A37}" dt="2024-02-19T21:20:38.881" v="7"/>
        <pc:sldMkLst>
          <pc:docMk/>
          <pc:sldMk cId="2520665336" sldId="2147480135"/>
        </pc:sldMkLst>
      </pc:sldChg>
      <pc:sldChg chg="del">
        <pc:chgData name="Tiffany Lee" userId="S::tiffany.lee@msftcommunity.com::2f085014-14f7-4c93-95ee-48bce0698914" providerId="AD" clId="Web-{6F27F865-1180-B464-5B85-72379FD19A37}" dt="2024-02-19T21:20:38.881" v="8"/>
        <pc:sldMkLst>
          <pc:docMk/>
          <pc:sldMk cId="133516504" sldId="2147480136"/>
        </pc:sldMkLst>
      </pc:sldChg>
      <pc:sldChg chg="del">
        <pc:chgData name="Tiffany Lee" userId="S::tiffany.lee@msftcommunity.com::2f085014-14f7-4c93-95ee-48bce0698914" providerId="AD" clId="Web-{6F27F865-1180-B464-5B85-72379FD19A37}" dt="2024-02-19T21:20:38.881" v="9"/>
        <pc:sldMkLst>
          <pc:docMk/>
          <pc:sldMk cId="4140750762" sldId="2147480137"/>
        </pc:sldMkLst>
      </pc:sldChg>
      <pc:sldChg chg="new ord">
        <pc:chgData name="Tiffany Lee" userId="S::tiffany.lee@msftcommunity.com::2f085014-14f7-4c93-95ee-48bce0698914" providerId="AD" clId="Web-{6F27F865-1180-B464-5B85-72379FD19A37}" dt="2024-02-19T21:22:14.122" v="15"/>
        <pc:sldMkLst>
          <pc:docMk/>
          <pc:sldMk cId="2397881257" sldId="2147480140"/>
        </pc:sldMkLst>
      </pc:sldChg>
      <pc:sldChg chg="new del">
        <pc:chgData name="Tiffany Lee" userId="S::tiffany.lee@msftcommunity.com::2f085014-14f7-4c93-95ee-48bce0698914" providerId="AD" clId="Web-{6F27F865-1180-B464-5B85-72379FD19A37}" dt="2024-02-19T21:21:58.621" v="13"/>
        <pc:sldMkLst>
          <pc:docMk/>
          <pc:sldMk cId="3278743385" sldId="2147480140"/>
        </pc:sldMkLst>
      </pc:sldChg>
    </pc:docChg>
  </pc:docChgLst>
  <pc:docChgLst>
    <pc:chgData name="Erica Stowell" userId="S::erica.stowell@msftcommunity.com::840c1d27-ae4e-4916-9ccd-74524e1aebc1" providerId="AD" clId="Web-{3A14C135-91A6-82E5-5A75-23F870817645}"/>
    <pc:docChg chg="modSld">
      <pc:chgData name="Erica Stowell" userId="S::erica.stowell@msftcommunity.com::840c1d27-ae4e-4916-9ccd-74524e1aebc1" providerId="AD" clId="Web-{3A14C135-91A6-82E5-5A75-23F870817645}" dt="2023-11-02T16:14:32.313" v="0" actId="1076"/>
      <pc:docMkLst>
        <pc:docMk/>
      </pc:docMkLst>
      <pc:sldChg chg="modSp">
        <pc:chgData name="Erica Stowell" userId="S::erica.stowell@msftcommunity.com::840c1d27-ae4e-4916-9ccd-74524e1aebc1" providerId="AD" clId="Web-{3A14C135-91A6-82E5-5A75-23F870817645}" dt="2023-11-02T16:14:32.313" v="0" actId="1076"/>
        <pc:sldMkLst>
          <pc:docMk/>
          <pc:sldMk cId="4116866332" sldId="257"/>
        </pc:sldMkLst>
        <pc:spChg chg="mod">
          <ac:chgData name="Erica Stowell" userId="S::erica.stowell@msftcommunity.com::840c1d27-ae4e-4916-9ccd-74524e1aebc1" providerId="AD" clId="Web-{3A14C135-91A6-82E5-5A75-23F870817645}" dt="2023-11-02T16:14:32.313" v="0" actId="1076"/>
          <ac:spMkLst>
            <pc:docMk/>
            <pc:sldMk cId="4116866332" sldId="257"/>
            <ac:spMk id="2" creationId="{8B487DE0-7908-4AE9-BFF2-24F6D7B86BA9}"/>
          </ac:spMkLst>
        </pc:spChg>
      </pc:sldChg>
    </pc:docChg>
  </pc:docChgLst>
  <pc:docChgLst>
    <pc:chgData name="Erica Stowell" userId="S::erica.stowell@msftcommunity.com::840c1d27-ae4e-4916-9ccd-74524e1aebc1" providerId="AD" clId="Web-{02C4475E-6466-EEB6-861B-E9E98F56FD95}"/>
    <pc:docChg chg="addSld delSld modSection">
      <pc:chgData name="Erica Stowell" userId="S::erica.stowell@msftcommunity.com::840c1d27-ae4e-4916-9ccd-74524e1aebc1" providerId="AD" clId="Web-{02C4475E-6466-EEB6-861B-E9E98F56FD95}" dt="2024-01-17T01:46:31.186" v="1"/>
      <pc:docMkLst>
        <pc:docMk/>
      </pc:docMkLst>
      <pc:sldChg chg="add del">
        <pc:chgData name="Erica Stowell" userId="S::erica.stowell@msftcommunity.com::840c1d27-ae4e-4916-9ccd-74524e1aebc1" providerId="AD" clId="Web-{02C4475E-6466-EEB6-861B-E9E98F56FD95}" dt="2024-01-17T01:46:31.186" v="1"/>
        <pc:sldMkLst>
          <pc:docMk/>
          <pc:sldMk cId="721603378" sldId="274"/>
        </pc:sldMkLst>
      </pc:sldChg>
    </pc:docChg>
  </pc:docChgLst>
  <pc:docChgLst>
    <pc:chgData name="Henry Lee" userId="S::lhenry_lenovo.com#ext#@msftcommunity.onmicrosoft.com::80da3a92-040c-47d2-b29e-354b0a1e6711" providerId="AD" clId="Web-{E5F22B7D-538F-08AB-5DB1-7DB6CD8EB135}"/>
    <pc:docChg chg="sldOrd">
      <pc:chgData name="Henry Lee" userId="S::lhenry_lenovo.com#ext#@msftcommunity.onmicrosoft.com::80da3a92-040c-47d2-b29e-354b0a1e6711" providerId="AD" clId="Web-{E5F22B7D-538F-08AB-5DB1-7DB6CD8EB135}" dt="2024-07-25T06:14:23.738" v="0"/>
      <pc:docMkLst>
        <pc:docMk/>
      </pc:docMkLst>
      <pc:sldChg chg="ord">
        <pc:chgData name="Henry Lee" userId="S::lhenry_lenovo.com#ext#@msftcommunity.onmicrosoft.com::80da3a92-040c-47d2-b29e-354b0a1e6711" providerId="AD" clId="Web-{E5F22B7D-538F-08AB-5DB1-7DB6CD8EB135}" dt="2024-07-25T06:14:23.738" v="0"/>
        <pc:sldMkLst>
          <pc:docMk/>
          <pc:sldMk cId="641817261" sldId="2147483411"/>
        </pc:sldMkLst>
      </pc:sldChg>
    </pc:docChg>
  </pc:docChgLst>
  <pc:docChgLst>
    <pc:chgData name="Tom Daly" userId="S::tom.daly@msftcommunity.com::ba888ad2-2092-4f1c-9110-cb57566804b0" providerId="AD" clId="Web-{844E9388-84BA-87C5-A545-EDC7A9FEBFC3}"/>
    <pc:docChg chg="modSld">
      <pc:chgData name="Tom Daly" userId="S::tom.daly@msftcommunity.com::ba888ad2-2092-4f1c-9110-cb57566804b0" providerId="AD" clId="Web-{844E9388-84BA-87C5-A545-EDC7A9FEBFC3}" dt="2023-09-15T21:05:02.109" v="846" actId="20577"/>
      <pc:docMkLst>
        <pc:docMk/>
      </pc:docMkLst>
      <pc:sldChg chg="modSp">
        <pc:chgData name="Tom Daly" userId="S::tom.daly@msftcommunity.com::ba888ad2-2092-4f1c-9110-cb57566804b0" providerId="AD" clId="Web-{844E9388-84BA-87C5-A545-EDC7A9FEBFC3}" dt="2023-09-15T20:44:06.930" v="4" actId="20577"/>
        <pc:sldMkLst>
          <pc:docMk/>
          <pc:sldMk cId="4116866332" sldId="257"/>
        </pc:sldMkLst>
        <pc:spChg chg="mod">
          <ac:chgData name="Tom Daly" userId="S::tom.daly@msftcommunity.com::ba888ad2-2092-4f1c-9110-cb57566804b0" providerId="AD" clId="Web-{844E9388-84BA-87C5-A545-EDC7A9FEBFC3}" dt="2023-09-15T20:44:06.930" v="4" actId="20577"/>
          <ac:spMkLst>
            <pc:docMk/>
            <pc:sldMk cId="4116866332" sldId="257"/>
            <ac:spMk id="2" creationId="{8B487DE0-7908-4AE9-BFF2-24F6D7B86BA9}"/>
          </ac:spMkLst>
        </pc:spChg>
      </pc:sldChg>
      <pc:sldChg chg="addSp modSp modNotes">
        <pc:chgData name="Tom Daly" userId="S::tom.daly@msftcommunity.com::ba888ad2-2092-4f1c-9110-cb57566804b0" providerId="AD" clId="Web-{844E9388-84BA-87C5-A545-EDC7A9FEBFC3}" dt="2023-09-15T21:05:02.109" v="846" actId="20577"/>
        <pc:sldMkLst>
          <pc:docMk/>
          <pc:sldMk cId="3147157332" sldId="263"/>
        </pc:sldMkLst>
        <pc:spChg chg="mod">
          <ac:chgData name="Tom Daly" userId="S::tom.daly@msftcommunity.com::ba888ad2-2092-4f1c-9110-cb57566804b0" providerId="AD" clId="Web-{844E9388-84BA-87C5-A545-EDC7A9FEBFC3}" dt="2023-09-15T21:05:02.109" v="846" actId="20577"/>
          <ac:spMkLst>
            <pc:docMk/>
            <pc:sldMk cId="3147157332" sldId="263"/>
            <ac:spMk id="2" creationId="{8B487DE0-7908-4AE9-BFF2-24F6D7B86BA9}"/>
          </ac:spMkLst>
        </pc:spChg>
        <pc:graphicFrameChg chg="add mod modGraphic">
          <ac:chgData name="Tom Daly" userId="S::tom.daly@msftcommunity.com::ba888ad2-2092-4f1c-9110-cb57566804b0" providerId="AD" clId="Web-{844E9388-84BA-87C5-A545-EDC7A9FEBFC3}" dt="2023-09-15T21:04:33.999" v="844"/>
          <ac:graphicFrameMkLst>
            <pc:docMk/>
            <pc:sldMk cId="3147157332" sldId="263"/>
            <ac:graphicFrameMk id="5" creationId="{A0366CD9-A7BA-1DFA-336D-3E73E3C73768}"/>
          </ac:graphicFrameMkLst>
        </pc:graphicFrameChg>
      </pc:sldChg>
    </pc:docChg>
  </pc:docChgLst>
  <pc:docChgLst>
    <pc:chgData name="Jegadesh Sankar Selvasrinivasan" userId="S::jegadesh.selvasrinivasan@msftcommunity.com::a060d3d0-e49e-4bc3-a6f8-804865ee2b27" providerId="AD" clId="Web-{EBCC555B-D832-7E5C-EAF1-88464FFE2819}"/>
    <pc:docChg chg="modSld">
      <pc:chgData name="Jegadesh Sankar Selvasrinivasan" userId="S::jegadesh.selvasrinivasan@msftcommunity.com::a060d3d0-e49e-4bc3-a6f8-804865ee2b27" providerId="AD" clId="Web-{EBCC555B-D832-7E5C-EAF1-88464FFE2819}" dt="2025-01-13T14:14:48.777" v="5" actId="20577"/>
      <pc:docMkLst>
        <pc:docMk/>
      </pc:docMkLst>
      <pc:sldChg chg="modSp">
        <pc:chgData name="Jegadesh Sankar Selvasrinivasan" userId="S::jegadesh.selvasrinivasan@msftcommunity.com::a060d3d0-e49e-4bc3-a6f8-804865ee2b27" providerId="AD" clId="Web-{EBCC555B-D832-7E5C-EAF1-88464FFE2819}" dt="2025-01-13T14:14:48.777" v="5" actId="20577"/>
        <pc:sldMkLst>
          <pc:docMk/>
          <pc:sldMk cId="1158725464" sldId="2147480141"/>
        </pc:sldMkLst>
        <pc:spChg chg="mod">
          <ac:chgData name="Jegadesh Sankar Selvasrinivasan" userId="S::jegadesh.selvasrinivasan@msftcommunity.com::a060d3d0-e49e-4bc3-a6f8-804865ee2b27" providerId="AD" clId="Web-{EBCC555B-D832-7E5C-EAF1-88464FFE2819}" dt="2025-01-13T14:14:48.777" v="5" actId="20577"/>
          <ac:spMkLst>
            <pc:docMk/>
            <pc:sldMk cId="1158725464" sldId="2147480141"/>
            <ac:spMk id="6" creationId="{58946AA3-3D68-D604-216C-4BEF466741F9}"/>
          </ac:spMkLst>
        </pc:spChg>
      </pc:sldChg>
    </pc:docChg>
  </pc:docChgLst>
  <pc:docChgLst>
    <pc:chgData name="Tiffany Lee" userId="S::tiffany.lee@msftcommunity.com::2f085014-14f7-4c93-95ee-48bce0698914" providerId="AD" clId="Web-{6C88A0AA-0E28-B39A-5DFF-F7BF745696F7}"/>
    <pc:docChg chg="">
      <pc:chgData name="Tiffany Lee" userId="S::tiffany.lee@msftcommunity.com::2f085014-14f7-4c93-95ee-48bce0698914" providerId="AD" clId="Web-{6C88A0AA-0E28-B39A-5DFF-F7BF745696F7}" dt="2024-01-09T20:24:33.938" v="1"/>
      <pc:docMkLst>
        <pc:docMk/>
      </pc:docMkLst>
      <pc:sldChg chg="delCm modCm">
        <pc:chgData name="Tiffany Lee" userId="S::tiffany.lee@msftcommunity.com::2f085014-14f7-4c93-95ee-48bce0698914" providerId="AD" clId="Web-{6C88A0AA-0E28-B39A-5DFF-F7BF745696F7}" dt="2024-01-09T20:24:33.938" v="1"/>
        <pc:sldMkLst>
          <pc:docMk/>
          <pc:sldMk cId="4116866332" sldId="257"/>
        </pc:sldMkLst>
        <pc:extLst>
          <p:ext xmlns:p="http://schemas.openxmlformats.org/presentationml/2006/main" uri="{D6D511B9-2390-475A-947B-AFAB55BFBCF1}">
            <pc226:cmChg xmlns:pc226="http://schemas.microsoft.com/office/powerpoint/2022/06/main/command" chg="del mod">
              <pc226:chgData name="Tiffany Lee" userId="S::tiffany.lee@msftcommunity.com::2f085014-14f7-4c93-95ee-48bce0698914" providerId="AD" clId="Web-{6C88A0AA-0E28-B39A-5DFF-F7BF745696F7}" dt="2024-01-09T20:24:33.938" v="1"/>
              <pc2:cmMkLst xmlns:pc2="http://schemas.microsoft.com/office/powerpoint/2019/9/main/command">
                <pc:docMk/>
                <pc:sldMk cId="4116866332" sldId="257"/>
                <pc2:cmMk id="{41F8662F-F190-4AC6-9B2F-9F59A48786DB}"/>
              </pc2:cmMkLst>
            </pc226:cmChg>
          </p:ext>
        </pc:extLst>
      </pc:sldChg>
    </pc:docChg>
  </pc:docChgLst>
  <pc:docChgLst>
    <pc:chgData name="Erica Stowell" userId="840c1d27-ae4e-4916-9ccd-74524e1aebc1" providerId="ADAL" clId="{107E205D-E0E1-45DB-B6FB-9D8CB5B8825C}"/>
    <pc:docChg chg="custSel delSld modSld sldOrd delMainMaster addSection delSection modSection">
      <pc:chgData name="Erica Stowell" userId="840c1d27-ae4e-4916-9ccd-74524e1aebc1" providerId="ADAL" clId="{107E205D-E0E1-45DB-B6FB-9D8CB5B8825C}" dt="2024-03-18T16:28:00.275" v="136" actId="20577"/>
      <pc:docMkLst>
        <pc:docMk/>
      </pc:docMkLst>
      <pc:sldChg chg="del">
        <pc:chgData name="Erica Stowell" userId="840c1d27-ae4e-4916-9ccd-74524e1aebc1" providerId="ADAL" clId="{107E205D-E0E1-45DB-B6FB-9D8CB5B8825C}" dt="2024-03-18T16:23:26.576" v="59" actId="47"/>
        <pc:sldMkLst>
          <pc:docMk/>
          <pc:sldMk cId="211089199" sldId="257"/>
        </pc:sldMkLst>
      </pc:sldChg>
      <pc:sldChg chg="modSp mod">
        <pc:chgData name="Erica Stowell" userId="840c1d27-ae4e-4916-9ccd-74524e1aebc1" providerId="ADAL" clId="{107E205D-E0E1-45DB-B6FB-9D8CB5B8825C}" dt="2024-03-18T16:19:59.971" v="53" actId="20577"/>
        <pc:sldMkLst>
          <pc:docMk/>
          <pc:sldMk cId="2865573592" sldId="258"/>
        </pc:sldMkLst>
        <pc:spChg chg="mod">
          <ac:chgData name="Erica Stowell" userId="840c1d27-ae4e-4916-9ccd-74524e1aebc1" providerId="ADAL" clId="{107E205D-E0E1-45DB-B6FB-9D8CB5B8825C}" dt="2024-03-18T16:19:59.971" v="53" actId="20577"/>
          <ac:spMkLst>
            <pc:docMk/>
            <pc:sldMk cId="2865573592" sldId="258"/>
            <ac:spMk id="4" creationId="{C92F00AA-CA86-AD4C-8F6C-E492BF085A71}"/>
          </ac:spMkLst>
        </pc:spChg>
      </pc:sldChg>
      <pc:sldChg chg="modSp mod">
        <pc:chgData name="Erica Stowell" userId="840c1d27-ae4e-4916-9ccd-74524e1aebc1" providerId="ADAL" clId="{107E205D-E0E1-45DB-B6FB-9D8CB5B8825C}" dt="2024-03-18T16:19:35.918" v="7" actId="20577"/>
        <pc:sldMkLst>
          <pc:docMk/>
          <pc:sldMk cId="3386514592" sldId="260"/>
        </pc:sldMkLst>
        <pc:spChg chg="mod">
          <ac:chgData name="Erica Stowell" userId="840c1d27-ae4e-4916-9ccd-74524e1aebc1" providerId="ADAL" clId="{107E205D-E0E1-45DB-B6FB-9D8CB5B8825C}" dt="2024-03-18T16:19:35.918" v="7" actId="20577"/>
          <ac:spMkLst>
            <pc:docMk/>
            <pc:sldMk cId="3386514592" sldId="260"/>
            <ac:spMk id="4" creationId="{DDB09282-12DE-5673-8128-11B0FC7036F4}"/>
          </ac:spMkLst>
        </pc:spChg>
      </pc:sldChg>
      <pc:sldChg chg="del">
        <pc:chgData name="Erica Stowell" userId="840c1d27-ae4e-4916-9ccd-74524e1aebc1" providerId="ADAL" clId="{107E205D-E0E1-45DB-B6FB-9D8CB5B8825C}" dt="2024-03-18T16:23:41.323" v="62" actId="47"/>
        <pc:sldMkLst>
          <pc:docMk/>
          <pc:sldMk cId="3962138007" sldId="261"/>
        </pc:sldMkLst>
      </pc:sldChg>
      <pc:sldChg chg="del">
        <pc:chgData name="Erica Stowell" userId="840c1d27-ae4e-4916-9ccd-74524e1aebc1" providerId="ADAL" clId="{107E205D-E0E1-45DB-B6FB-9D8CB5B8825C}" dt="2024-03-18T16:23:26.576" v="59" actId="47"/>
        <pc:sldMkLst>
          <pc:docMk/>
          <pc:sldMk cId="77280023" sldId="262"/>
        </pc:sldMkLst>
      </pc:sldChg>
      <pc:sldChg chg="del">
        <pc:chgData name="Erica Stowell" userId="840c1d27-ae4e-4916-9ccd-74524e1aebc1" providerId="ADAL" clId="{107E205D-E0E1-45DB-B6FB-9D8CB5B8825C}" dt="2024-03-18T16:23:26.576" v="59" actId="47"/>
        <pc:sldMkLst>
          <pc:docMk/>
          <pc:sldMk cId="3666109794" sldId="263"/>
        </pc:sldMkLst>
      </pc:sldChg>
      <pc:sldChg chg="del">
        <pc:chgData name="Erica Stowell" userId="840c1d27-ae4e-4916-9ccd-74524e1aebc1" providerId="ADAL" clId="{107E205D-E0E1-45DB-B6FB-9D8CB5B8825C}" dt="2024-03-18T16:23:26.576" v="59" actId="47"/>
        <pc:sldMkLst>
          <pc:docMk/>
          <pc:sldMk cId="2457487985" sldId="264"/>
        </pc:sldMkLst>
      </pc:sldChg>
      <pc:sldChg chg="modSp mod">
        <pc:chgData name="Erica Stowell" userId="840c1d27-ae4e-4916-9ccd-74524e1aebc1" providerId="ADAL" clId="{107E205D-E0E1-45DB-B6FB-9D8CB5B8825C}" dt="2024-03-18T16:28:00.275" v="136" actId="20577"/>
        <pc:sldMkLst>
          <pc:docMk/>
          <pc:sldMk cId="1885598088" sldId="265"/>
        </pc:sldMkLst>
        <pc:spChg chg="mod">
          <ac:chgData name="Erica Stowell" userId="840c1d27-ae4e-4916-9ccd-74524e1aebc1" providerId="ADAL" clId="{107E205D-E0E1-45DB-B6FB-9D8CB5B8825C}" dt="2024-03-18T16:27:31.592" v="109" actId="20577"/>
          <ac:spMkLst>
            <pc:docMk/>
            <pc:sldMk cId="1885598088" sldId="265"/>
            <ac:spMk id="3" creationId="{BDD239FB-D762-C556-0752-BF10AB147729}"/>
          </ac:spMkLst>
        </pc:spChg>
        <pc:spChg chg="mod">
          <ac:chgData name="Erica Stowell" userId="840c1d27-ae4e-4916-9ccd-74524e1aebc1" providerId="ADAL" clId="{107E205D-E0E1-45DB-B6FB-9D8CB5B8825C}" dt="2024-03-18T16:28:00.275" v="136" actId="20577"/>
          <ac:spMkLst>
            <pc:docMk/>
            <pc:sldMk cId="1885598088" sldId="265"/>
            <ac:spMk id="8" creationId="{193A4C49-58BC-4551-866A-7E97E1E1E5DC}"/>
          </ac:spMkLst>
        </pc:spChg>
      </pc:sldChg>
      <pc:sldChg chg="del">
        <pc:chgData name="Erica Stowell" userId="840c1d27-ae4e-4916-9ccd-74524e1aebc1" providerId="ADAL" clId="{107E205D-E0E1-45DB-B6FB-9D8CB5B8825C}" dt="2024-03-18T16:23:26.576" v="59" actId="47"/>
        <pc:sldMkLst>
          <pc:docMk/>
          <pc:sldMk cId="3380979376" sldId="266"/>
        </pc:sldMkLst>
      </pc:sldChg>
      <pc:sldChg chg="del">
        <pc:chgData name="Erica Stowell" userId="840c1d27-ae4e-4916-9ccd-74524e1aebc1" providerId="ADAL" clId="{107E205D-E0E1-45DB-B6FB-9D8CB5B8825C}" dt="2024-03-18T16:23:26.576" v="59" actId="47"/>
        <pc:sldMkLst>
          <pc:docMk/>
          <pc:sldMk cId="1503902909" sldId="267"/>
        </pc:sldMkLst>
      </pc:sldChg>
      <pc:sldChg chg="del">
        <pc:chgData name="Erica Stowell" userId="840c1d27-ae4e-4916-9ccd-74524e1aebc1" providerId="ADAL" clId="{107E205D-E0E1-45DB-B6FB-9D8CB5B8825C}" dt="2024-03-18T16:23:26.576" v="59" actId="47"/>
        <pc:sldMkLst>
          <pc:docMk/>
          <pc:sldMk cId="1245808209" sldId="268"/>
        </pc:sldMkLst>
      </pc:sldChg>
      <pc:sldChg chg="del">
        <pc:chgData name="Erica Stowell" userId="840c1d27-ae4e-4916-9ccd-74524e1aebc1" providerId="ADAL" clId="{107E205D-E0E1-45DB-B6FB-9D8CB5B8825C}" dt="2024-03-18T16:23:26.576" v="59" actId="47"/>
        <pc:sldMkLst>
          <pc:docMk/>
          <pc:sldMk cId="1337339133" sldId="269"/>
        </pc:sldMkLst>
      </pc:sldChg>
      <pc:sldChg chg="del">
        <pc:chgData name="Erica Stowell" userId="840c1d27-ae4e-4916-9ccd-74524e1aebc1" providerId="ADAL" clId="{107E205D-E0E1-45DB-B6FB-9D8CB5B8825C}" dt="2024-03-18T16:23:26.576" v="59" actId="47"/>
        <pc:sldMkLst>
          <pc:docMk/>
          <pc:sldMk cId="4206622004" sldId="270"/>
        </pc:sldMkLst>
      </pc:sldChg>
      <pc:sldChg chg="modSp mod">
        <pc:chgData name="Erica Stowell" userId="840c1d27-ae4e-4916-9ccd-74524e1aebc1" providerId="ADAL" clId="{107E205D-E0E1-45DB-B6FB-9D8CB5B8825C}" dt="2024-03-18T16:26:33.426" v="91" actId="20577"/>
        <pc:sldMkLst>
          <pc:docMk/>
          <pc:sldMk cId="4293218368" sldId="271"/>
        </pc:sldMkLst>
        <pc:spChg chg="mod">
          <ac:chgData name="Erica Stowell" userId="840c1d27-ae4e-4916-9ccd-74524e1aebc1" providerId="ADAL" clId="{107E205D-E0E1-45DB-B6FB-9D8CB5B8825C}" dt="2024-03-18T16:26:33.426" v="91" actId="20577"/>
          <ac:spMkLst>
            <pc:docMk/>
            <pc:sldMk cId="4293218368" sldId="271"/>
            <ac:spMk id="5" creationId="{99994C2D-C671-4FD6-E9CB-1C67568FFD0B}"/>
          </ac:spMkLst>
        </pc:spChg>
      </pc:sldChg>
      <pc:sldChg chg="modSp mod">
        <pc:chgData name="Erica Stowell" userId="840c1d27-ae4e-4916-9ccd-74524e1aebc1" providerId="ADAL" clId="{107E205D-E0E1-45DB-B6FB-9D8CB5B8825C}" dt="2024-03-18T16:25:49.236" v="75" actId="20577"/>
        <pc:sldMkLst>
          <pc:docMk/>
          <pc:sldMk cId="2744445894" sldId="272"/>
        </pc:sldMkLst>
        <pc:spChg chg="mod">
          <ac:chgData name="Erica Stowell" userId="840c1d27-ae4e-4916-9ccd-74524e1aebc1" providerId="ADAL" clId="{107E205D-E0E1-45DB-B6FB-9D8CB5B8825C}" dt="2024-03-18T16:25:49.236" v="75" actId="20577"/>
          <ac:spMkLst>
            <pc:docMk/>
            <pc:sldMk cId="2744445894" sldId="272"/>
            <ac:spMk id="5" creationId="{99994C2D-C671-4FD6-E9CB-1C67568FFD0B}"/>
          </ac:spMkLst>
        </pc:spChg>
      </pc:sldChg>
      <pc:sldChg chg="del">
        <pc:chgData name="Erica Stowell" userId="840c1d27-ae4e-4916-9ccd-74524e1aebc1" providerId="ADAL" clId="{107E205D-E0E1-45DB-B6FB-9D8CB5B8825C}" dt="2024-03-18T16:23:26.576" v="59" actId="47"/>
        <pc:sldMkLst>
          <pc:docMk/>
          <pc:sldMk cId="2498371432" sldId="273"/>
        </pc:sldMkLst>
      </pc:sldChg>
      <pc:sldChg chg="del">
        <pc:chgData name="Erica Stowell" userId="840c1d27-ae4e-4916-9ccd-74524e1aebc1" providerId="ADAL" clId="{107E205D-E0E1-45DB-B6FB-9D8CB5B8825C}" dt="2024-03-18T16:23:26.576" v="59" actId="47"/>
        <pc:sldMkLst>
          <pc:docMk/>
          <pc:sldMk cId="1024896863" sldId="274"/>
        </pc:sldMkLst>
      </pc:sldChg>
      <pc:sldChg chg="del">
        <pc:chgData name="Erica Stowell" userId="840c1d27-ae4e-4916-9ccd-74524e1aebc1" providerId="ADAL" clId="{107E205D-E0E1-45DB-B6FB-9D8CB5B8825C}" dt="2024-03-18T16:23:26.576" v="59" actId="47"/>
        <pc:sldMkLst>
          <pc:docMk/>
          <pc:sldMk cId="924164076" sldId="276"/>
        </pc:sldMkLst>
      </pc:sldChg>
      <pc:sldChg chg="del">
        <pc:chgData name="Erica Stowell" userId="840c1d27-ae4e-4916-9ccd-74524e1aebc1" providerId="ADAL" clId="{107E205D-E0E1-45DB-B6FB-9D8CB5B8825C}" dt="2024-03-18T16:23:26.576" v="59" actId="47"/>
        <pc:sldMkLst>
          <pc:docMk/>
          <pc:sldMk cId="413133264" sldId="277"/>
        </pc:sldMkLst>
      </pc:sldChg>
      <pc:sldChg chg="del">
        <pc:chgData name="Erica Stowell" userId="840c1d27-ae4e-4916-9ccd-74524e1aebc1" providerId="ADAL" clId="{107E205D-E0E1-45DB-B6FB-9D8CB5B8825C}" dt="2024-03-18T16:23:26.576" v="59" actId="47"/>
        <pc:sldMkLst>
          <pc:docMk/>
          <pc:sldMk cId="1658206421" sldId="278"/>
        </pc:sldMkLst>
      </pc:sldChg>
      <pc:sldChg chg="del">
        <pc:chgData name="Erica Stowell" userId="840c1d27-ae4e-4916-9ccd-74524e1aebc1" providerId="ADAL" clId="{107E205D-E0E1-45DB-B6FB-9D8CB5B8825C}" dt="2024-03-18T16:23:26.576" v="59" actId="47"/>
        <pc:sldMkLst>
          <pc:docMk/>
          <pc:sldMk cId="1743869957" sldId="279"/>
        </pc:sldMkLst>
      </pc:sldChg>
      <pc:sldChg chg="del">
        <pc:chgData name="Erica Stowell" userId="840c1d27-ae4e-4916-9ccd-74524e1aebc1" providerId="ADAL" clId="{107E205D-E0E1-45DB-B6FB-9D8CB5B8825C}" dt="2024-03-18T16:23:26.576" v="59" actId="47"/>
        <pc:sldMkLst>
          <pc:docMk/>
          <pc:sldMk cId="244038655" sldId="280"/>
        </pc:sldMkLst>
      </pc:sldChg>
      <pc:sldChg chg="del">
        <pc:chgData name="Erica Stowell" userId="840c1d27-ae4e-4916-9ccd-74524e1aebc1" providerId="ADAL" clId="{107E205D-E0E1-45DB-B6FB-9D8CB5B8825C}" dt="2024-03-18T16:23:26.576" v="59" actId="47"/>
        <pc:sldMkLst>
          <pc:docMk/>
          <pc:sldMk cId="3236447532" sldId="281"/>
        </pc:sldMkLst>
      </pc:sldChg>
      <pc:sldChg chg="del">
        <pc:chgData name="Erica Stowell" userId="840c1d27-ae4e-4916-9ccd-74524e1aebc1" providerId="ADAL" clId="{107E205D-E0E1-45DB-B6FB-9D8CB5B8825C}" dt="2024-03-18T16:23:26.576" v="59" actId="47"/>
        <pc:sldMkLst>
          <pc:docMk/>
          <pc:sldMk cId="765344739" sldId="282"/>
        </pc:sldMkLst>
      </pc:sldChg>
      <pc:sldChg chg="del">
        <pc:chgData name="Erica Stowell" userId="840c1d27-ae4e-4916-9ccd-74524e1aebc1" providerId="ADAL" clId="{107E205D-E0E1-45DB-B6FB-9D8CB5B8825C}" dt="2024-03-18T16:23:26.576" v="59" actId="47"/>
        <pc:sldMkLst>
          <pc:docMk/>
          <pc:sldMk cId="3526548248" sldId="283"/>
        </pc:sldMkLst>
      </pc:sldChg>
      <pc:sldChg chg="del">
        <pc:chgData name="Erica Stowell" userId="840c1d27-ae4e-4916-9ccd-74524e1aebc1" providerId="ADAL" clId="{107E205D-E0E1-45DB-B6FB-9D8CB5B8825C}" dt="2024-03-18T16:23:26.576" v="59" actId="47"/>
        <pc:sldMkLst>
          <pc:docMk/>
          <pc:sldMk cId="2360148321" sldId="284"/>
        </pc:sldMkLst>
      </pc:sldChg>
      <pc:sldChg chg="del">
        <pc:chgData name="Erica Stowell" userId="840c1d27-ae4e-4916-9ccd-74524e1aebc1" providerId="ADAL" clId="{107E205D-E0E1-45DB-B6FB-9D8CB5B8825C}" dt="2024-03-18T16:23:26.576" v="59" actId="47"/>
        <pc:sldMkLst>
          <pc:docMk/>
          <pc:sldMk cId="1570692668" sldId="285"/>
        </pc:sldMkLst>
      </pc:sldChg>
      <pc:sldChg chg="del">
        <pc:chgData name="Erica Stowell" userId="840c1d27-ae4e-4916-9ccd-74524e1aebc1" providerId="ADAL" clId="{107E205D-E0E1-45DB-B6FB-9D8CB5B8825C}" dt="2024-03-18T16:23:26.576" v="59" actId="47"/>
        <pc:sldMkLst>
          <pc:docMk/>
          <pc:sldMk cId="551253864" sldId="286"/>
        </pc:sldMkLst>
      </pc:sldChg>
      <pc:sldChg chg="del">
        <pc:chgData name="Erica Stowell" userId="840c1d27-ae4e-4916-9ccd-74524e1aebc1" providerId="ADAL" clId="{107E205D-E0E1-45DB-B6FB-9D8CB5B8825C}" dt="2024-03-18T16:21:26.249" v="54" actId="47"/>
        <pc:sldMkLst>
          <pc:docMk/>
          <pc:sldMk cId="3379185443" sldId="2147479544"/>
        </pc:sldMkLst>
      </pc:sldChg>
      <pc:sldChg chg="del">
        <pc:chgData name="Erica Stowell" userId="840c1d27-ae4e-4916-9ccd-74524e1aebc1" providerId="ADAL" clId="{107E205D-E0E1-45DB-B6FB-9D8CB5B8825C}" dt="2024-03-18T16:21:40.858" v="55" actId="47"/>
        <pc:sldMkLst>
          <pc:docMk/>
          <pc:sldMk cId="110425141" sldId="2147479554"/>
        </pc:sldMkLst>
      </pc:sldChg>
      <pc:sldChg chg="del">
        <pc:chgData name="Erica Stowell" userId="840c1d27-ae4e-4916-9ccd-74524e1aebc1" providerId="ADAL" clId="{107E205D-E0E1-45DB-B6FB-9D8CB5B8825C}" dt="2024-03-18T16:21:42.210" v="56" actId="47"/>
        <pc:sldMkLst>
          <pc:docMk/>
          <pc:sldMk cId="3176511820" sldId="2147479555"/>
        </pc:sldMkLst>
      </pc:sldChg>
      <pc:sldChg chg="del">
        <pc:chgData name="Erica Stowell" userId="840c1d27-ae4e-4916-9ccd-74524e1aebc1" providerId="ADAL" clId="{107E205D-E0E1-45DB-B6FB-9D8CB5B8825C}" dt="2024-03-18T16:23:39.690" v="60" actId="47"/>
        <pc:sldMkLst>
          <pc:docMk/>
          <pc:sldMk cId="602264751" sldId="2147480103"/>
        </pc:sldMkLst>
      </pc:sldChg>
      <pc:sldChg chg="del">
        <pc:chgData name="Erica Stowell" userId="840c1d27-ae4e-4916-9ccd-74524e1aebc1" providerId="ADAL" clId="{107E205D-E0E1-45DB-B6FB-9D8CB5B8825C}" dt="2024-03-18T16:23:40.689" v="61" actId="47"/>
        <pc:sldMkLst>
          <pc:docMk/>
          <pc:sldMk cId="3019165208" sldId="2147480104"/>
        </pc:sldMkLst>
      </pc:sldChg>
      <pc:sldChg chg="del">
        <pc:chgData name="Erica Stowell" userId="840c1d27-ae4e-4916-9ccd-74524e1aebc1" providerId="ADAL" clId="{107E205D-E0E1-45DB-B6FB-9D8CB5B8825C}" dt="2024-03-18T16:23:42.424" v="63" actId="47"/>
        <pc:sldMkLst>
          <pc:docMk/>
          <pc:sldMk cId="3308103230" sldId="2147480106"/>
        </pc:sldMkLst>
      </pc:sldChg>
      <pc:sldChg chg="del">
        <pc:chgData name="Erica Stowell" userId="840c1d27-ae4e-4916-9ccd-74524e1aebc1" providerId="ADAL" clId="{107E205D-E0E1-45DB-B6FB-9D8CB5B8825C}" dt="2024-03-18T16:26:57.665" v="92" actId="47"/>
        <pc:sldMkLst>
          <pc:docMk/>
          <pc:sldMk cId="362906093" sldId="2147480124"/>
        </pc:sldMkLst>
      </pc:sldChg>
      <pc:sldChg chg="del">
        <pc:chgData name="Erica Stowell" userId="840c1d27-ae4e-4916-9ccd-74524e1aebc1" providerId="ADAL" clId="{107E205D-E0E1-45DB-B6FB-9D8CB5B8825C}" dt="2024-03-18T16:21:45.477" v="57" actId="47"/>
        <pc:sldMkLst>
          <pc:docMk/>
          <pc:sldMk cId="1546370998" sldId="2147480125"/>
        </pc:sldMkLst>
      </pc:sldChg>
      <pc:sldChg chg="del">
        <pc:chgData name="Erica Stowell" userId="840c1d27-ae4e-4916-9ccd-74524e1aebc1" providerId="ADAL" clId="{107E205D-E0E1-45DB-B6FB-9D8CB5B8825C}" dt="2024-03-18T16:23:26.576" v="59" actId="47"/>
        <pc:sldMkLst>
          <pc:docMk/>
          <pc:sldMk cId="1226698514" sldId="2147480141"/>
        </pc:sldMkLst>
      </pc:sldChg>
      <pc:sldChg chg="del">
        <pc:chgData name="Erica Stowell" userId="840c1d27-ae4e-4916-9ccd-74524e1aebc1" providerId="ADAL" clId="{107E205D-E0E1-45DB-B6FB-9D8CB5B8825C}" dt="2024-03-18T16:23:26.576" v="59" actId="47"/>
        <pc:sldMkLst>
          <pc:docMk/>
          <pc:sldMk cId="3529926606" sldId="2147480142"/>
        </pc:sldMkLst>
      </pc:sldChg>
      <pc:sldChg chg="del">
        <pc:chgData name="Erica Stowell" userId="840c1d27-ae4e-4916-9ccd-74524e1aebc1" providerId="ADAL" clId="{107E205D-E0E1-45DB-B6FB-9D8CB5B8825C}" dt="2024-03-18T16:23:26.576" v="59" actId="47"/>
        <pc:sldMkLst>
          <pc:docMk/>
          <pc:sldMk cId="1729266221" sldId="2147480143"/>
        </pc:sldMkLst>
      </pc:sldChg>
      <pc:sldChg chg="del">
        <pc:chgData name="Erica Stowell" userId="840c1d27-ae4e-4916-9ccd-74524e1aebc1" providerId="ADAL" clId="{107E205D-E0E1-45DB-B6FB-9D8CB5B8825C}" dt="2024-03-18T16:23:26.576" v="59" actId="47"/>
        <pc:sldMkLst>
          <pc:docMk/>
          <pc:sldMk cId="3201269186" sldId="2147480144"/>
        </pc:sldMkLst>
      </pc:sldChg>
      <pc:sldChg chg="del">
        <pc:chgData name="Erica Stowell" userId="840c1d27-ae4e-4916-9ccd-74524e1aebc1" providerId="ADAL" clId="{107E205D-E0E1-45DB-B6FB-9D8CB5B8825C}" dt="2024-03-18T16:23:26.576" v="59" actId="47"/>
        <pc:sldMkLst>
          <pc:docMk/>
          <pc:sldMk cId="4192204765" sldId="2147480145"/>
        </pc:sldMkLst>
      </pc:sldChg>
      <pc:sldChg chg="del">
        <pc:chgData name="Erica Stowell" userId="840c1d27-ae4e-4916-9ccd-74524e1aebc1" providerId="ADAL" clId="{107E205D-E0E1-45DB-B6FB-9D8CB5B8825C}" dt="2024-03-18T16:23:26.576" v="59" actId="47"/>
        <pc:sldMkLst>
          <pc:docMk/>
          <pc:sldMk cId="1461036327" sldId="2147480146"/>
        </pc:sldMkLst>
      </pc:sldChg>
      <pc:sldChg chg="del">
        <pc:chgData name="Erica Stowell" userId="840c1d27-ae4e-4916-9ccd-74524e1aebc1" providerId="ADAL" clId="{107E205D-E0E1-45DB-B6FB-9D8CB5B8825C}" dt="2024-03-18T16:23:26.576" v="59" actId="47"/>
        <pc:sldMkLst>
          <pc:docMk/>
          <pc:sldMk cId="1753557123" sldId="2147480147"/>
        </pc:sldMkLst>
      </pc:sldChg>
      <pc:sldMasterChg chg="del delSldLayout">
        <pc:chgData name="Erica Stowell" userId="840c1d27-ae4e-4916-9ccd-74524e1aebc1" providerId="ADAL" clId="{107E205D-E0E1-45DB-B6FB-9D8CB5B8825C}" dt="2024-03-18T16:21:45.477" v="57" actId="47"/>
        <pc:sldMasterMkLst>
          <pc:docMk/>
          <pc:sldMasterMk cId="330809234" sldId="2147483674"/>
        </pc:sldMasterMkLst>
        <pc:sldLayoutChg chg="del">
          <pc:chgData name="Erica Stowell" userId="840c1d27-ae4e-4916-9ccd-74524e1aebc1" providerId="ADAL" clId="{107E205D-E0E1-45DB-B6FB-9D8CB5B8825C}" dt="2024-03-18T16:21:45.477" v="57" actId="47"/>
          <pc:sldLayoutMkLst>
            <pc:docMk/>
            <pc:sldMasterMk cId="330809234" sldId="2147483674"/>
            <pc:sldLayoutMk cId="3902354020" sldId="2147483675"/>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2095405737" sldId="2147483676"/>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72660426" sldId="2147483677"/>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4014072322" sldId="2147483678"/>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809831973" sldId="2147483679"/>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481116074" sldId="2147483680"/>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2765899873" sldId="2147483681"/>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3136340803" sldId="2147483682"/>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768392331" sldId="2147483683"/>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2207367949" sldId="2147483684"/>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429920633" sldId="2147483685"/>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2953146944" sldId="2147483686"/>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288266112" sldId="2147483687"/>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2895330978" sldId="2147483688"/>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568440572" sldId="2147483689"/>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3382856123" sldId="2147483690"/>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924879268" sldId="2147483691"/>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3127379367" sldId="2147483692"/>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3331034662" sldId="2147483693"/>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3464106953" sldId="2147483694"/>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254281006" sldId="2147483695"/>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844975211" sldId="214748369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3C9EE-B5B7-4F14-9C63-9AF0428C2520}" type="datetimeFigureOut">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62CD8-B329-4289-A0FE-97A1D8909E29}" type="slidenum">
              <a:t>‹#›</a:t>
            </a:fld>
            <a:endParaRPr lang="en-US"/>
          </a:p>
        </p:txBody>
      </p:sp>
    </p:spTree>
    <p:extLst>
      <p:ext uri="{BB962C8B-B14F-4D97-AF65-F5344CB8AC3E}">
        <p14:creationId xmlns:p14="http://schemas.microsoft.com/office/powerpoint/2010/main" val="142602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effectLst/>
                <a:latin typeface="SegoeUIVariable"/>
              </a:rPr>
              <a:t>Primary home for Copilot resources from across Microsoft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4217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effectLst/>
                <a:latin typeface="SegoeUIVariable"/>
              </a:rPr>
              <a:t>Provides </a:t>
            </a:r>
            <a:r>
              <a:rPr lang="en-US" b="1" i="0">
                <a:effectLst/>
                <a:latin typeface="SegoeUIVariable"/>
              </a:rPr>
              <a:t>resources by role/area</a:t>
            </a:r>
            <a:r>
              <a:rPr lang="en-US" b="0" i="0">
                <a:effectLst/>
                <a:latin typeface="SegoeUIVariable"/>
              </a:rPr>
              <a:t>, such as leader, user enablement, and technical readiness, to help them deploy, use, and scale Copilot for their needs.</a:t>
            </a:r>
          </a:p>
          <a:p>
            <a:pPr algn="l"/>
            <a:endParaRPr lang="en-US" b="0" i="0">
              <a:effectLst/>
              <a:latin typeface="SegoeUIVariable"/>
            </a:endParaRPr>
          </a:p>
          <a:p>
            <a:pPr algn="l"/>
            <a:r>
              <a:rPr lang="en-US" b="0" i="0">
                <a:effectLst/>
                <a:latin typeface="SegoeUIVariable"/>
              </a:rPr>
              <a:t>Showcases </a:t>
            </a:r>
            <a:r>
              <a:rPr lang="en-US" b="1" i="0">
                <a:effectLst/>
                <a:latin typeface="SegoeUIVariable"/>
              </a:rPr>
              <a:t>what’s new</a:t>
            </a:r>
            <a:r>
              <a:rPr lang="en-US" b="0" i="0">
                <a:effectLst/>
                <a:latin typeface="SegoeUIVariable"/>
              </a:rPr>
              <a:t> in Copilot, such as Copilot for SMB, Copilot for Sales, </a:t>
            </a:r>
            <a:r>
              <a:rPr lang="en-US" b="1" i="0">
                <a:effectLst/>
                <a:latin typeface="SegoeUIVariable"/>
              </a:rPr>
              <a:t>Copilot for Microsoft 365,</a:t>
            </a:r>
            <a:r>
              <a:rPr lang="en-US" b="0" i="0">
                <a:effectLst/>
                <a:latin typeface="SegoeUIVariable"/>
              </a:rPr>
              <a:t> and more.</a:t>
            </a:r>
          </a:p>
          <a:p>
            <a:pPr algn="l"/>
            <a:endParaRPr lang="en-US" b="0" i="0">
              <a:effectLst/>
              <a:latin typeface="SegoeUIVariable"/>
            </a:endParaRPr>
          </a:p>
          <a:p>
            <a:pPr algn="l"/>
            <a:r>
              <a:rPr lang="en-US" b="0" i="0">
                <a:effectLst/>
                <a:latin typeface="SegoeUIVariable"/>
              </a:rPr>
              <a:t>Invites users to </a:t>
            </a:r>
            <a:r>
              <a:rPr lang="en-US" b="1" i="0">
                <a:effectLst/>
                <a:latin typeface="SegoeUIVariable"/>
              </a:rPr>
              <a:t>explore what’s possible</a:t>
            </a:r>
            <a:r>
              <a:rPr lang="en-US" b="0" i="0">
                <a:effectLst/>
                <a:latin typeface="SegoeUIVariable"/>
              </a:rPr>
              <a:t> with Copilot, such as building prompt skills, creating content, joining the community, and using Copilot in different apps.</a:t>
            </a:r>
          </a:p>
          <a:p>
            <a:pPr algn="l"/>
            <a:endParaRPr lang="en-US" b="0" i="0">
              <a:effectLst/>
              <a:latin typeface="SegoeUIVariable"/>
            </a:endParaRPr>
          </a:p>
          <a:p>
            <a:pPr algn="l"/>
            <a:r>
              <a:rPr lang="en-US" b="0" i="0">
                <a:effectLst/>
                <a:latin typeface="SegoeUIVariable"/>
              </a:rPr>
              <a:t>Offers links to other </a:t>
            </a:r>
            <a:r>
              <a:rPr lang="en-US" b="1" i="0">
                <a:effectLst/>
                <a:latin typeface="SegoeUIVariable"/>
              </a:rPr>
              <a:t>Copilot experiences</a:t>
            </a:r>
            <a:r>
              <a:rPr lang="en-US" b="0" i="0">
                <a:effectLst/>
                <a:latin typeface="SegoeUIVariable"/>
              </a:rPr>
              <a:t>, such as Copilot for Sales, Copilot Studio, and Microsoft Copilot.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942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Today, we are in our third and final session of this round, but there are two additional rounds of this series, if you missed a session for Copilot for M365. </a:t>
            </a:r>
            <a:endParaRPr lang="en-US">
              <a:cs typeface="Segoe UI" panose="020B0502040204020203" pitchFamily="34" charset="0"/>
            </a:endParaRPr>
          </a:p>
          <a:p>
            <a:endParaRPr lang="en-US" sz="850">
              <a:latin typeface="Segoe UI"/>
              <a:cs typeface="Segoe UI"/>
            </a:endParaRPr>
          </a:p>
          <a:p>
            <a:endParaRPr lang="en-US" sz="850">
              <a:cs typeface="Segoe U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60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066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571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6245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 used May 2023, Heather Cook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63A61-7E2D-480C-AA2C-7304CCBA86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92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08430-3C35-49BF-AE37-B7978876DD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69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27.sv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5.xml"/><Relationship Id="rId4" Type="http://schemas.openxmlformats.org/officeDocument/2006/relationships/image" Target="../media/image44.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Master" Target="../slideMasters/slideMaster5.xml"/><Relationship Id="rId4" Type="http://schemas.openxmlformats.org/officeDocument/2006/relationships/image" Target="../media/image44.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4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4.sv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4" Type="http://schemas.openxmlformats.org/officeDocument/2006/relationships/image" Target="../media/image62.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5.xml"/><Relationship Id="rId4" Type="http://schemas.openxmlformats.org/officeDocument/2006/relationships/image" Target="../media/image68.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5.xml"/><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6" Type="http://schemas.openxmlformats.org/officeDocument/2006/relationships/image" Target="../media/image73.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4" Type="http://schemas.openxmlformats.org/officeDocument/2006/relationships/image" Target="../media/image62.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6" Type="http://schemas.openxmlformats.org/officeDocument/2006/relationships/image" Target="../media/image73.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4.png"/><Relationship Id="rId1" Type="http://schemas.openxmlformats.org/officeDocument/2006/relationships/slideMaster" Target="../slideMasters/slideMaster5.xml"/><Relationship Id="rId4" Type="http://schemas.openxmlformats.org/officeDocument/2006/relationships/image" Target="../media/image82.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5.xml"/><Relationship Id="rId4" Type="http://schemas.openxmlformats.org/officeDocument/2006/relationships/image" Target="../media/image52.jpe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9.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4" Type="http://schemas.openxmlformats.org/officeDocument/2006/relationships/image" Target="../media/image62.jpe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7.xml"/><Relationship Id="rId4" Type="http://schemas.openxmlformats.org/officeDocument/2006/relationships/image" Target="../media/image68.jpe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7.xml"/><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6" Type="http://schemas.openxmlformats.org/officeDocument/2006/relationships/image" Target="../media/image73.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4" Type="http://schemas.openxmlformats.org/officeDocument/2006/relationships/image" Target="../media/image62.jpe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6" Type="http://schemas.openxmlformats.org/officeDocument/2006/relationships/image" Target="../media/image73.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99.jpeg"/><Relationship Id="rId1" Type="http://schemas.openxmlformats.org/officeDocument/2006/relationships/slideMaster" Target="../slideMasters/slideMaster8.xml"/><Relationship Id="rId4" Type="http://schemas.openxmlformats.org/officeDocument/2006/relationships/image" Target="../media/image100.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01.jpeg"/><Relationship Id="rId1" Type="http://schemas.openxmlformats.org/officeDocument/2006/relationships/slideMaster" Target="../slideMasters/slideMaster8.xml"/><Relationship Id="rId4" Type="http://schemas.openxmlformats.org/officeDocument/2006/relationships/image" Target="../media/image100.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Master" Target="../slideMasters/slideMaster8.xml"/><Relationship Id="rId5" Type="http://schemas.openxmlformats.org/officeDocument/2006/relationships/image" Target="../media/image100.png"/><Relationship Id="rId4" Type="http://schemas.openxmlformats.org/officeDocument/2006/relationships/image" Target="../media/image20.emf"/></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04.jpeg"/><Relationship Id="rId1" Type="http://schemas.openxmlformats.org/officeDocument/2006/relationships/slideMaster" Target="../slideMasters/slideMaster8.xml"/><Relationship Id="rId4" Type="http://schemas.openxmlformats.org/officeDocument/2006/relationships/image" Target="../media/image105.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06.jpeg"/><Relationship Id="rId1" Type="http://schemas.openxmlformats.org/officeDocument/2006/relationships/slideMaster" Target="../slideMasters/slideMaster8.xml"/><Relationship Id="rId4" Type="http://schemas.openxmlformats.org/officeDocument/2006/relationships/image" Target="../media/image105.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3.pn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9.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28.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emf"/><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jpeg"/><Relationship Id="rId1" Type="http://schemas.openxmlformats.org/officeDocument/2006/relationships/slideMaster" Target="../slideMasters/slideMaster9.xml"/><Relationship Id="rId4" Type="http://schemas.openxmlformats.org/officeDocument/2006/relationships/image" Target="../media/image27.sv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0499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58350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682019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27908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434689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502256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9309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32731861"/>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049916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3756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6244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36313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273525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1136942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586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90922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252965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8604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2719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572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3499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97511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24888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14896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071467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4642338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7645210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1CD4-A344-B015-6487-BECDE974B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6A3F87-DE9C-1FFA-2B79-7C1BFF0AE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CA64E-2446-28E0-1BB9-961B195D5E39}"/>
              </a:ext>
            </a:extLst>
          </p:cNvPr>
          <p:cNvSpPr>
            <a:spLocks noGrp="1"/>
          </p:cNvSpPr>
          <p:nvPr>
            <p:ph type="dt" sz="half" idx="10"/>
          </p:nvPr>
        </p:nvSpPr>
        <p:spPr/>
        <p:txBody>
          <a:bodyPr/>
          <a:lstStyle/>
          <a:p>
            <a:fld id="{278DD62D-9961-4585-82C2-9AC35BA51174}" type="datetimeFigureOut">
              <a:rPr lang="en-US" smtClean="0"/>
              <a:t>1/13/2025</a:t>
            </a:fld>
            <a:endParaRPr lang="en-US"/>
          </a:p>
        </p:txBody>
      </p:sp>
      <p:sp>
        <p:nvSpPr>
          <p:cNvPr id="5" name="Footer Placeholder 4">
            <a:extLst>
              <a:ext uri="{FF2B5EF4-FFF2-40B4-BE49-F238E27FC236}">
                <a16:creationId xmlns:a16="http://schemas.microsoft.com/office/drawing/2014/main" id="{6AEC624A-1C83-D4DF-051F-6A317E6D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1CB98-341E-C138-90B1-4D9AC149CB31}"/>
              </a:ext>
            </a:extLst>
          </p:cNvPr>
          <p:cNvSpPr>
            <a:spLocks noGrp="1"/>
          </p:cNvSpPr>
          <p:nvPr>
            <p:ph type="sldNum" sz="quarter" idx="12"/>
          </p:nvPr>
        </p:nvSpPr>
        <p:spPr/>
        <p:txBody>
          <a:bodyPr/>
          <a:lstStyle/>
          <a:p>
            <a:fld id="{D293AE4D-B10C-4CD4-BD88-881D31ACEBA1}" type="slidenum">
              <a:rPr lang="en-US" smtClean="0"/>
              <a:t>‹#›</a:t>
            </a:fld>
            <a:endParaRPr lang="en-US"/>
          </a:p>
        </p:txBody>
      </p:sp>
    </p:spTree>
    <p:extLst>
      <p:ext uri="{BB962C8B-B14F-4D97-AF65-F5344CB8AC3E}">
        <p14:creationId xmlns:p14="http://schemas.microsoft.com/office/powerpoint/2010/main" val="29978101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1/13/2025</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37803182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857610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56D356-9898-4849-8B56-8D4425780EAC}"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4C321-619E-43ED-B73E-91FE40887C8E}"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4240806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4" y="597820"/>
            <a:ext cx="3068320" cy="292608"/>
          </a:xfrm>
          <a:prstGeom prst="rect">
            <a:avLst/>
          </a:prstGeom>
        </p:spPr>
      </p:pic>
      <p:sp>
        <p:nvSpPr>
          <p:cNvPr id="9" name="Title 1"/>
          <p:cNvSpPr>
            <a:spLocks noGrp="1"/>
          </p:cNvSpPr>
          <p:nvPr>
            <p:ph type="title" hasCustomPrompt="1"/>
          </p:nvPr>
        </p:nvSpPr>
        <p:spPr>
          <a:xfrm>
            <a:off x="584200" y="2425780"/>
            <a:ext cx="5514975"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4975"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84200" y="4294188"/>
            <a:ext cx="55118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1001575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4" y="597820"/>
            <a:ext cx="3068320" cy="292608"/>
          </a:xfrm>
          <a:prstGeom prst="rect">
            <a:avLst/>
          </a:prstGeom>
        </p:spPr>
      </p:pic>
      <p:sp>
        <p:nvSpPr>
          <p:cNvPr id="9" name="Title 1"/>
          <p:cNvSpPr>
            <a:spLocks noGrp="1"/>
          </p:cNvSpPr>
          <p:nvPr>
            <p:ph type="title" hasCustomPrompt="1"/>
          </p:nvPr>
        </p:nvSpPr>
        <p:spPr>
          <a:xfrm>
            <a:off x="584200" y="2425780"/>
            <a:ext cx="5514975"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4975"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84200" y="4294188"/>
            <a:ext cx="55118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239513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84200" y="4294188"/>
            <a:ext cx="91440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pic>
        <p:nvPicPr>
          <p:cNvPr id="7" name="Graphic 6" descr="Microsoft Power Platform logo">
            <a:extLst>
              <a:ext uri="{FF2B5EF4-FFF2-40B4-BE49-F238E27FC236}">
                <a16:creationId xmlns:a16="http://schemas.microsoft.com/office/drawing/2014/main" id="{FEE7DFBB-29DD-502E-C614-FEB374B2455A}"/>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4" y="597820"/>
            <a:ext cx="3068320" cy="292608"/>
          </a:xfrm>
          <a:prstGeom prst="rect">
            <a:avLst/>
          </a:prstGeom>
        </p:spPr>
      </p:pic>
    </p:spTree>
    <p:extLst>
      <p:ext uri="{BB962C8B-B14F-4D97-AF65-F5344CB8AC3E}">
        <p14:creationId xmlns:p14="http://schemas.microsoft.com/office/powerpoint/2010/main" val="2491457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06366957"/>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84200" y="4294188"/>
            <a:ext cx="91440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pic>
        <p:nvPicPr>
          <p:cNvPr id="7" name="Graphic 6" descr="Microsoft Power Platform logo">
            <a:extLst>
              <a:ext uri="{FF2B5EF4-FFF2-40B4-BE49-F238E27FC236}">
                <a16:creationId xmlns:a16="http://schemas.microsoft.com/office/drawing/2014/main" id="{2C40811D-7D86-4FB4-ED32-11F91138C3DE}"/>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4" y="597820"/>
            <a:ext cx="3068320" cy="292608"/>
          </a:xfrm>
          <a:prstGeom prst="rect">
            <a:avLst/>
          </a:prstGeom>
        </p:spPr>
      </p:pic>
    </p:spTree>
    <p:extLst>
      <p:ext uri="{BB962C8B-B14F-4D97-AF65-F5344CB8AC3E}">
        <p14:creationId xmlns:p14="http://schemas.microsoft.com/office/powerpoint/2010/main" val="875867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165322"/>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71069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755186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ink Swoos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27064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Green Swoos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19221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4336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4788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2087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7863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730295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1090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279082034"/>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56732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5452096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251794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0/50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2963032894"/>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0/50 Image and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1669265351"/>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2"/>
            <a:srcRect/>
            <a:tile tx="-355600" ty="0" sx="100000" sy="100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391320037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Slide - 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2979778"/>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3962400"/>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4294188"/>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22319637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Slide - 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4088382"/>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5071004"/>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5402792"/>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39111765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299096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45452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020847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5473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49846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19013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7894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470986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1410647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447140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98479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02083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647491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55733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20223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82006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1655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64660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31703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98096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58780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84441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475840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7656715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134559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06968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652321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637094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1845547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2396687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4"/>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34054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07752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2" y="457200"/>
            <a:ext cx="4152899"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152900"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1ED663A6-1987-EA97-1302-32A77AF6701F}"/>
              </a:ext>
            </a:extLst>
          </p:cNvPr>
          <p:cNvSpPr>
            <a:spLocks noGrp="1" noChangeAspect="1"/>
          </p:cNvSpPr>
          <p:nvPr>
            <p:ph sz="quarter" idx="12" hasCustomPrompt="1"/>
          </p:nvPr>
        </p:nvSpPr>
        <p:spPr>
          <a:xfrm>
            <a:off x="5334000" y="1464400"/>
            <a:ext cx="6858000" cy="3855516"/>
          </a:xfrm>
          <a:prstGeom prst="roundRect">
            <a:avLst>
              <a:gd name="adj" fmla="val 2399"/>
            </a:avLst>
          </a:prstGeom>
          <a:blipFill>
            <a:blip r:embed="rId3"/>
            <a:stretch>
              <a:fillRect/>
            </a:stretch>
          </a:blipFill>
          <a:ln w="381000">
            <a:noFill/>
          </a:ln>
          <a:effectLst>
            <a:outerShdw blurRad="254000" dist="292100" dir="2700000" sx="101000" sy="101000" algn="ctr" rotWithShape="0">
              <a:srgbClr val="000000">
                <a:alpha val="15000"/>
              </a:srgbClr>
            </a:outerShdw>
          </a:effectLst>
        </p:spPr>
        <p:txBody>
          <a:bodyPr tIns="237744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1463298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987">
          <p15:clr>
            <a:srgbClr val="FBAE40"/>
          </p15:clr>
        </p15:guide>
        <p15:guide id="3" pos="3360">
          <p15:clr>
            <a:srgbClr val="FBAE40"/>
          </p15:clr>
        </p15:guide>
        <p15:guide id="4" orient="horz" pos="1274">
          <p15:clr>
            <a:srgbClr val="FBAE40"/>
          </p15:clr>
        </p15:guide>
        <p15:guide id="5" orient="horz" pos="90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3" y="457200"/>
            <a:ext cx="4907662"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906962"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86AC449-72E2-2B91-EB1A-12EC0302CCC6}"/>
              </a:ext>
            </a:extLst>
          </p:cNvPr>
          <p:cNvSpPr>
            <a:spLocks noGrp="1"/>
          </p:cNvSpPr>
          <p:nvPr>
            <p:ph sz="quarter" idx="12" hasCustomPrompt="1"/>
          </p:nvPr>
        </p:nvSpPr>
        <p:spPr>
          <a:xfrm>
            <a:off x="7713894" y="585216"/>
            <a:ext cx="2625967" cy="5687568"/>
          </a:xfrm>
          <a:prstGeom prst="roundRect">
            <a:avLst>
              <a:gd name="adj" fmla="val 8222"/>
            </a:avLst>
          </a:prstGeom>
          <a:blipFill>
            <a:blip r:embed="rId3"/>
            <a:stretch>
              <a:fillRect/>
            </a:stretch>
          </a:blipFill>
          <a:ln w="241300">
            <a:noFill/>
          </a:ln>
          <a:effectLst>
            <a:outerShdw blurRad="254000" dist="292100" dir="2700000" sx="101000" sy="101000" algn="ctr" rotWithShape="0">
              <a:srgbClr val="000000">
                <a:alpha val="15000"/>
              </a:srgbClr>
            </a:outerShdw>
          </a:effectLst>
        </p:spPr>
        <p:txBody>
          <a:bodyPr tIns="1463040" bIns="0" anchor="ctr" anchorCtr="0">
            <a:noAutofit/>
          </a:bodyPr>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0973855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462">
          <p15:clr>
            <a:srgbClr val="FBAE40"/>
          </p15:clr>
        </p15:guide>
        <p15:guide id="3" pos="3840">
          <p15:clr>
            <a:srgbClr val="FBAE40"/>
          </p15:clr>
        </p15:guide>
        <p15:guide id="4" orient="horz" pos="1274">
          <p15:clr>
            <a:srgbClr val="FBAE40"/>
          </p15:clr>
        </p15:guide>
        <p15:guide id="5" orient="horz" pos="90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31093"/>
      </p:ext>
    </p:extLst>
  </p:cSld>
  <p:clrMapOvr>
    <a:masterClrMapping/>
  </p:clrMapOvr>
  <p:transition>
    <p:fade/>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227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osing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99016BF-B189-F239-7F67-6078D6A110E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4200" y="585788"/>
            <a:ext cx="3068320" cy="292608"/>
          </a:xfrm>
          <a:prstGeom prst="rect">
            <a:avLst/>
          </a:prstGeom>
        </p:spPr>
      </p:pic>
      <p:sp>
        <p:nvSpPr>
          <p:cNvPr id="3" name="Title 2">
            <a:extLst>
              <a:ext uri="{FF2B5EF4-FFF2-40B4-BE49-F238E27FC236}">
                <a16:creationId xmlns:a16="http://schemas.microsoft.com/office/drawing/2014/main" id="{A6152A85-3014-88AF-6B3A-EB1F6B38BBF9}"/>
              </a:ext>
            </a:extLst>
          </p:cNvPr>
          <p:cNvSpPr>
            <a:spLocks noGrp="1"/>
          </p:cNvSpPr>
          <p:nvPr>
            <p:ph type="title" hasCustomPrompt="1"/>
          </p:nvPr>
        </p:nvSpPr>
        <p:spPr>
          <a:xfrm>
            <a:off x="585216" y="2977824"/>
            <a:ext cx="9144000" cy="553998"/>
          </a:xfrm>
        </p:spPr>
        <p:txBody>
          <a:bodyPr anchor="b" anchorCtr="0"/>
          <a:lstStyle>
            <a:lvl1pPr>
              <a:defRPr/>
            </a:lvl1pPr>
          </a:lstStyle>
          <a:p>
            <a:r>
              <a:rPr lang="en-US"/>
              <a:t>Thank you</a:t>
            </a:r>
          </a:p>
        </p:txBody>
      </p:sp>
      <p:sp>
        <p:nvSpPr>
          <p:cNvPr id="6" name="Text Placeholder 4">
            <a:extLst>
              <a:ext uri="{FF2B5EF4-FFF2-40B4-BE49-F238E27FC236}">
                <a16:creationId xmlns:a16="http://schemas.microsoft.com/office/drawing/2014/main" id="{F1BD0FBB-20C9-49AE-7C4F-F96D00DB6845}"/>
              </a:ext>
            </a:extLst>
          </p:cNvPr>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7" name="Text Placeholder 3">
            <a:extLst>
              <a:ext uri="{FF2B5EF4-FFF2-40B4-BE49-F238E27FC236}">
                <a16:creationId xmlns:a16="http://schemas.microsoft.com/office/drawing/2014/main" id="{8EBB7588-E340-3CA7-D747-B8DF25733545}"/>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0225955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losing logo slide with picture">
    <p:bg>
      <p:bgPr>
        <a:solidFill>
          <a:schemeClr val="bg2"/>
        </a:solidFill>
        <a:effectLst/>
      </p:bgPr>
    </p:bg>
    <p:spTree>
      <p:nvGrpSpPr>
        <p:cNvPr id="1" name=""/>
        <p:cNvGrpSpPr/>
        <p:nvPr/>
      </p:nvGrpSpPr>
      <p:grpSpPr>
        <a:xfrm>
          <a:off x="0" y="0"/>
          <a:ext cx="0" cy="0"/>
          <a:chOff x="0" y="0"/>
          <a:chExt cx="0" cy="0"/>
        </a:xfrm>
      </p:grpSpPr>
      <p:pic>
        <p:nvPicPr>
          <p:cNvPr id="10" name="Graphic 9" descr="Microsoft Power Platform logo">
            <a:extLst>
              <a:ext uri="{FF2B5EF4-FFF2-40B4-BE49-F238E27FC236}">
                <a16:creationId xmlns:a16="http://schemas.microsoft.com/office/drawing/2014/main" id="{3620963B-FD3A-D87E-3E01-401FE57F6C58}"/>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5216" y="2977824"/>
            <a:ext cx="4922521" cy="553998"/>
          </a:xfrm>
        </p:spPr>
        <p:txBody>
          <a:bodyPr/>
          <a:lstStyle>
            <a:lvl1pPr>
              <a:defRPr/>
            </a:lvl1pPr>
          </a:lstStyle>
          <a:p>
            <a:r>
              <a:rPr lang="en-US"/>
              <a:t>Thank you</a:t>
            </a:r>
          </a:p>
        </p:txBody>
      </p:sp>
      <p:sp>
        <p:nvSpPr>
          <p:cNvPr id="4" name="Text Placeholder 3">
            <a:extLst>
              <a:ext uri="{FF2B5EF4-FFF2-40B4-BE49-F238E27FC236}">
                <a16:creationId xmlns:a16="http://schemas.microsoft.com/office/drawing/2014/main" id="{8F479277-B9FE-0D02-32D7-FB5ABF8D3174}"/>
              </a:ext>
            </a:extLst>
          </p:cNvPr>
          <p:cNvSpPr>
            <a:spLocks noGrp="1"/>
          </p:cNvSpPr>
          <p:nvPr>
            <p:ph type="body" sz="quarter" idx="12"/>
          </p:nvPr>
        </p:nvSpPr>
        <p:spPr>
          <a:xfrm>
            <a:off x="584200" y="3962400"/>
            <a:ext cx="4922838"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 Placeholder 5">
            <a:extLst>
              <a:ext uri="{FF2B5EF4-FFF2-40B4-BE49-F238E27FC236}">
                <a16:creationId xmlns:a16="http://schemas.microsoft.com/office/drawing/2014/main" id="{C080FD5D-B262-058B-31CE-7167D3824823}"/>
              </a:ext>
            </a:extLst>
          </p:cNvPr>
          <p:cNvSpPr>
            <a:spLocks noGrp="1"/>
          </p:cNvSpPr>
          <p:nvPr>
            <p:ph type="body" sz="quarter" idx="13"/>
          </p:nvPr>
        </p:nvSpPr>
        <p:spPr>
          <a:xfrm>
            <a:off x="584200" y="4294188"/>
            <a:ext cx="4922838"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4"/>
            <a:srcRect/>
            <a:tile tx="-355600" ty="0" sx="100000" sy="100000" flip="none" algn="tl"/>
          </a:blipFill>
        </p:spPr>
        <p:txBody>
          <a:bodyPr>
            <a:noAutofit/>
          </a:bodyPr>
          <a:lstStyle>
            <a:lvl1pPr marL="0" indent="0">
              <a:buNone/>
              <a:defRPr sz="1400"/>
            </a:lvl1pPr>
          </a:lstStyle>
          <a:p>
            <a:r>
              <a:rPr lang="en-US"/>
              <a:t>Click icon to add picture</a:t>
            </a:r>
          </a:p>
        </p:txBody>
      </p:sp>
      <p:sp>
        <p:nvSpPr>
          <p:cNvPr id="12" name="Text Box 3" descr="This is a copyright notice that should be included on the final slide.">
            <a:extLst>
              <a:ext uri="{FF2B5EF4-FFF2-40B4-BE49-F238E27FC236}">
                <a16:creationId xmlns:a16="http://schemas.microsoft.com/office/drawing/2014/main" id="{2A09DC57-D84A-ACB4-6D6C-04E6334E940F}"/>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63451576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847341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179935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7B2D3E9E-A95C-48F2-B4BF-A71542E0BE9A}" type="datetime1">
              <a:rPr lang="en-US"/>
              <a:t>1/13/2025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6151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A50F84E2-2D7A-43CF-AC90-352A289A783A}" type="datetime1">
              <a:rPr lang="en-US"/>
              <a:t>1/13/2025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50309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F12952B5-7A2F-4CC8-B7CE-9234E21C2837}" type="datetime1">
              <a:rPr lang="en-US"/>
              <a:t>1/13/2025</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77142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CE1DA07A-9201-4B4B-BAF2-015AFA30F520}" type="datetime1">
              <a:rPr lang="en-US"/>
              <a:t>1/13/2025</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0099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73D7E00A-486F-4252-8B1D-E32645521F49}" type="datetime1">
              <a:rPr lang="en-US"/>
              <a:t>1/13/2025</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36532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8DDF5F92-E675-4B36-9A60-69A962A68675}" type="datetime1">
              <a:rPr lang="en-US"/>
              <a:t>1/13/2025</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4048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AF6E2C9B-5FA2-460D-9BE7-B0812FC2A6FF}" type="datetime1">
              <a:rPr lang="en-US"/>
              <a:t>1/13/2025</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71450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1D374940-A916-4C8B-9648-02A2D3898F9E}" type="datetime1">
              <a:rPr lang="en-US"/>
              <a:t>1/13/2025</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352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5F4E5243-F52A-4D37-9694-EB26C6C31910}" type="datetime1">
              <a:rPr lang="en-US"/>
              <a:t>1/13/2025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3945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A77B6E1-634A-48DC-9E8B-D894023267EF}" type="datetime1">
              <a:rPr lang="en-US"/>
              <a:t>1/13/2025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90121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357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394181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612"/>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638509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521814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9783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658423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565019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338238163"/>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770931299"/>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6761383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123051827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96534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8386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59383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2677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6705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2272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19099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3643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72819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95071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734457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412151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7935933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8188851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623974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5170079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336411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8740987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45988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989258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15646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82145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563737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83997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1501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240213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61710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54508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521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90239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38797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0506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91609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6791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79593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116294131"/>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01796536"/>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66429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5563298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944501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546525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55315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6426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95722" y="-1"/>
            <a:ext cx="5796278" cy="6858001"/>
          </a:xfrm>
          <a:prstGeom prst="rect">
            <a:avLst/>
          </a:prstGeom>
          <a:ln>
            <a:noFill/>
          </a:ln>
        </p:spPr>
      </p:pic>
    </p:spTree>
    <p:extLst>
      <p:ext uri="{BB962C8B-B14F-4D97-AF65-F5344CB8AC3E}">
        <p14:creationId xmlns:p14="http://schemas.microsoft.com/office/powerpoint/2010/main" val="84720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95722" y="-1"/>
            <a:ext cx="5796278" cy="6858001"/>
          </a:xfrm>
          <a:prstGeom prst="rect">
            <a:avLst/>
          </a:prstGeom>
        </p:spPr>
      </p:pic>
    </p:spTree>
    <p:extLst>
      <p:ext uri="{BB962C8B-B14F-4D97-AF65-F5344CB8AC3E}">
        <p14:creationId xmlns:p14="http://schemas.microsoft.com/office/powerpoint/2010/main" val="230275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4442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241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5303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4152762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7825950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171311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4" name="Group 3">
            <a:extLst>
              <a:ext uri="{FF2B5EF4-FFF2-40B4-BE49-F238E27FC236}">
                <a16:creationId xmlns:a16="http://schemas.microsoft.com/office/drawing/2014/main" id="{FF061649-EDB3-4251-A4D2-1E7E0B8AA36D}"/>
              </a:ext>
            </a:extLst>
          </p:cNvPr>
          <p:cNvGrpSpPr/>
          <p:nvPr userDrawn="1"/>
        </p:nvGrpSpPr>
        <p:grpSpPr>
          <a:xfrm>
            <a:off x="3896686" y="0"/>
            <a:ext cx="10171064" cy="6890110"/>
            <a:chOff x="3748137" y="-14787"/>
            <a:chExt cx="10171064" cy="6890110"/>
          </a:xfrm>
        </p:grpSpPr>
        <p:grpSp>
          <p:nvGrpSpPr>
            <p:cNvPr id="6" name="Group 5">
              <a:extLst>
                <a:ext uri="{FF2B5EF4-FFF2-40B4-BE49-F238E27FC236}">
                  <a16:creationId xmlns:a16="http://schemas.microsoft.com/office/drawing/2014/main" id="{CDB4260A-339A-47D8-8AD4-26884332DBBA}"/>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11" name="Group 10">
                <a:extLst>
                  <a:ext uri="{FF2B5EF4-FFF2-40B4-BE49-F238E27FC236}">
                    <a16:creationId xmlns:a16="http://schemas.microsoft.com/office/drawing/2014/main" id="{3FBDF0D5-4D63-4514-83F2-1EEB2A48CB9E}"/>
                  </a:ext>
                </a:extLst>
              </p:cNvPr>
              <p:cNvGrpSpPr/>
              <p:nvPr userDrawn="1"/>
            </p:nvGrpSpPr>
            <p:grpSpPr>
              <a:xfrm>
                <a:off x="4357737" y="1238864"/>
                <a:ext cx="9232014" cy="5764278"/>
                <a:chOff x="4241623" y="1093722"/>
                <a:chExt cx="9232014" cy="5764278"/>
              </a:xfrm>
              <a:grpFill/>
            </p:grpSpPr>
            <p:grpSp>
              <p:nvGrpSpPr>
                <p:cNvPr id="13" name="Group 12">
                  <a:extLst>
                    <a:ext uri="{FF2B5EF4-FFF2-40B4-BE49-F238E27FC236}">
                      <a16:creationId xmlns:a16="http://schemas.microsoft.com/office/drawing/2014/main" id="{D26711FA-1C9D-4B92-ABC3-BDA6D2126E89}"/>
                    </a:ext>
                  </a:extLst>
                </p:cNvPr>
                <p:cNvGrpSpPr/>
                <p:nvPr userDrawn="1"/>
              </p:nvGrpSpPr>
              <p:grpSpPr>
                <a:xfrm>
                  <a:off x="4241623" y="1093722"/>
                  <a:ext cx="9232014" cy="5737651"/>
                  <a:chOff x="2797707" y="-1512634"/>
                  <a:chExt cx="10277880" cy="6387651"/>
                </a:xfrm>
                <a:grpFill/>
              </p:grpSpPr>
              <p:sp>
                <p:nvSpPr>
                  <p:cNvPr id="19" name="Hexagon 18">
                    <a:extLst>
                      <a:ext uri="{FF2B5EF4-FFF2-40B4-BE49-F238E27FC236}">
                        <a16:creationId xmlns:a16="http://schemas.microsoft.com/office/drawing/2014/main" id="{DFD1CEDA-FF61-4337-8205-A0A63196034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8CE4D3BA-49AA-4F99-B450-1A76D50E93A4}"/>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06B68EF9-3B18-4FC4-9EF6-5DB15C5ED466}"/>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62324263-64FC-4D48-9687-818C820BFF5C}"/>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Hexagon 22">
                    <a:extLst>
                      <a:ext uri="{FF2B5EF4-FFF2-40B4-BE49-F238E27FC236}">
                        <a16:creationId xmlns:a16="http://schemas.microsoft.com/office/drawing/2014/main" id="{907EDB80-1ED8-41F0-A77E-412A7DCA442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D6813D02-0D31-4DF8-B8FC-BBC6FC835684}"/>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8C9BCD54-4A33-48A9-B031-848B0DF8963E}"/>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AB40FC67-0317-4BFD-8462-A6F612C2D49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Hexagon 13">
                  <a:extLst>
                    <a:ext uri="{FF2B5EF4-FFF2-40B4-BE49-F238E27FC236}">
                      <a16:creationId xmlns:a16="http://schemas.microsoft.com/office/drawing/2014/main" id="{798D2309-4386-48C3-9591-FC42EDAD2B1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BFACDDC2-952A-4F03-A7E8-14F5FDD6342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A233269A-4DA5-4C1D-9952-1737824B6D20}"/>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CC21CC0D-BAA2-4A8A-908F-DB206FE9F011}"/>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Hexagon 17">
                  <a:extLst>
                    <a:ext uri="{FF2B5EF4-FFF2-40B4-BE49-F238E27FC236}">
                      <a16:creationId xmlns:a16="http://schemas.microsoft.com/office/drawing/2014/main" id="{37194919-2E75-4752-87CE-DBDD488D29D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Hexagon 11">
                <a:extLst>
                  <a:ext uri="{FF2B5EF4-FFF2-40B4-BE49-F238E27FC236}">
                    <a16:creationId xmlns:a16="http://schemas.microsoft.com/office/drawing/2014/main" id="{5F16BA84-484E-42AF-A15A-EEDE99E4818F}"/>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 name="Hexagon 6">
              <a:extLst>
                <a:ext uri="{FF2B5EF4-FFF2-40B4-BE49-F238E27FC236}">
                  <a16:creationId xmlns:a16="http://schemas.microsoft.com/office/drawing/2014/main" id="{741CFF70-DEB6-472C-A616-AE4F7102B909}"/>
                </a:ext>
              </a:extLst>
            </p:cNvPr>
            <p:cNvSpPr/>
            <p:nvPr userDrawn="1"/>
          </p:nvSpPr>
          <p:spPr bwMode="auto">
            <a:xfrm>
              <a:off x="5697294" y="4199610"/>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Hexagon 7">
              <a:extLst>
                <a:ext uri="{FF2B5EF4-FFF2-40B4-BE49-F238E27FC236}">
                  <a16:creationId xmlns:a16="http://schemas.microsoft.com/office/drawing/2014/main" id="{20DC5D02-606F-4442-9080-8695A2D6D202}"/>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F4D04335-F614-4583-99D9-A43CBAA034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23413" y="5320056"/>
              <a:ext cx="1157305" cy="1009659"/>
            </a:xfrm>
            <a:prstGeom prst="hexagon">
              <a:avLst/>
            </a:prstGeom>
            <a:ln w="38100">
              <a:solidFill>
                <a:srgbClr val="50E6FF"/>
              </a:solidFill>
            </a:ln>
          </p:spPr>
        </p:pic>
      </p:grpSp>
      <p:pic>
        <p:nvPicPr>
          <p:cNvPr id="28" name="Picture 27" descr="A person holding a phone&#10;&#10;Description automatically generated with medium confidence">
            <a:extLst>
              <a:ext uri="{FF2B5EF4-FFF2-40B4-BE49-F238E27FC236}">
                <a16:creationId xmlns:a16="http://schemas.microsoft.com/office/drawing/2014/main" id="{CDE8D7F2-C8FB-4B1D-81A5-1196A6BA9E4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
          <a:stretch/>
        </p:blipFill>
        <p:spPr>
          <a:xfrm>
            <a:off x="6853027" y="1081656"/>
            <a:ext cx="2429318" cy="2064231"/>
          </a:xfrm>
          <a:prstGeom prst="hexagon">
            <a:avLst/>
          </a:prstGeom>
          <a:ln w="38100">
            <a:solidFill>
              <a:srgbClr val="50E6FF"/>
            </a:solidFill>
          </a:ln>
        </p:spPr>
      </p:pic>
    </p:spTree>
    <p:extLst>
      <p:ext uri="{BB962C8B-B14F-4D97-AF65-F5344CB8AC3E}">
        <p14:creationId xmlns:p14="http://schemas.microsoft.com/office/powerpoint/2010/main" val="831053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264438"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0380" y="2565274"/>
            <a:ext cx="610674" cy="610674"/>
          </a:xfrm>
          <a:prstGeom prst="rect">
            <a:avLst/>
          </a:prstGeom>
        </p:spPr>
      </p:pic>
    </p:spTree>
    <p:extLst>
      <p:ext uri="{BB962C8B-B14F-4D97-AF65-F5344CB8AC3E}">
        <p14:creationId xmlns:p14="http://schemas.microsoft.com/office/powerpoint/2010/main" val="19976378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264438"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0380" y="2565274"/>
            <a:ext cx="610674" cy="610674"/>
          </a:xfrm>
          <a:prstGeom prst="rect">
            <a:avLst/>
          </a:prstGeom>
        </p:spPr>
      </p:pic>
    </p:spTree>
    <p:extLst>
      <p:ext uri="{BB962C8B-B14F-4D97-AF65-F5344CB8AC3E}">
        <p14:creationId xmlns:p14="http://schemas.microsoft.com/office/powerpoint/2010/main" val="24222312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632" y="2565274"/>
            <a:ext cx="610674" cy="610674"/>
          </a:xfrm>
          <a:prstGeom prst="rect">
            <a:avLst/>
          </a:prstGeom>
        </p:spPr>
      </p:pic>
    </p:spTree>
    <p:extLst>
      <p:ext uri="{BB962C8B-B14F-4D97-AF65-F5344CB8AC3E}">
        <p14:creationId xmlns:p14="http://schemas.microsoft.com/office/powerpoint/2010/main" val="42723125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871BD0B5-29FC-0CAD-D327-6545A1AA94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29105" y="641914"/>
            <a:ext cx="458808" cy="458808"/>
          </a:xfrm>
          <a:prstGeom prst="rect">
            <a:avLst/>
          </a:prstGeom>
        </p:spPr>
      </p:pic>
    </p:spTree>
    <p:extLst>
      <p:ext uri="{BB962C8B-B14F-4D97-AF65-F5344CB8AC3E}">
        <p14:creationId xmlns:p14="http://schemas.microsoft.com/office/powerpoint/2010/main" val="128666693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Freeform: Shape 10">
            <a:extLst>
              <a:ext uri="{FF2B5EF4-FFF2-40B4-BE49-F238E27FC236}">
                <a16:creationId xmlns:a16="http://schemas.microsoft.com/office/drawing/2014/main" id="{82668F8B-7B84-B482-1EC4-666C9FEC93D5}"/>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A647453E-03BF-8F7A-1AF7-8D760DC5FF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29105" y="641914"/>
            <a:ext cx="458808" cy="458808"/>
          </a:xfrm>
          <a:prstGeom prst="rect">
            <a:avLst/>
          </a:prstGeom>
        </p:spPr>
      </p:pic>
    </p:spTree>
    <p:extLst>
      <p:ext uri="{BB962C8B-B14F-4D97-AF65-F5344CB8AC3E}">
        <p14:creationId xmlns:p14="http://schemas.microsoft.com/office/powerpoint/2010/main" val="238714624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40923876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6357440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messages on a table&#10;&#10;Description automatically generated">
            <a:extLst>
              <a:ext uri="{FF2B5EF4-FFF2-40B4-BE49-F238E27FC236}">
                <a16:creationId xmlns:a16="http://schemas.microsoft.com/office/drawing/2014/main" id="{32D53500-C353-063C-4052-2F0AD4B8A7CF}"/>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37177160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messages on a table&#10;&#10;Description automatically generated">
            <a:extLst>
              <a:ext uri="{FF2B5EF4-FFF2-40B4-BE49-F238E27FC236}">
                <a16:creationId xmlns:a16="http://schemas.microsoft.com/office/drawing/2014/main" id="{32D53500-C353-063C-4052-2F0AD4B8A7CF}"/>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492416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75649" y="0"/>
            <a:ext cx="6816352" cy="6858000"/>
          </a:xfrm>
          <a:prstGeom prst="rect">
            <a:avLst/>
          </a:prstGeom>
        </p:spPr>
      </p:pic>
    </p:spTree>
    <p:extLst>
      <p:ext uri="{BB962C8B-B14F-4D97-AF65-F5344CB8AC3E}">
        <p14:creationId xmlns:p14="http://schemas.microsoft.com/office/powerpoint/2010/main" val="23085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computer screen with a message&#10;&#10;Description automatically generated">
            <a:extLst>
              <a:ext uri="{FF2B5EF4-FFF2-40B4-BE49-F238E27FC236}">
                <a16:creationId xmlns:a16="http://schemas.microsoft.com/office/drawing/2014/main" id="{0864B15C-6466-7E3A-AB4B-6D4890D196C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43929286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9996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Picture 6" descr="A group of buttons on a table&#10;&#10;Description automatically generated">
            <a:extLst>
              <a:ext uri="{FF2B5EF4-FFF2-40B4-BE49-F238E27FC236}">
                <a16:creationId xmlns:a16="http://schemas.microsoft.com/office/drawing/2014/main" id="{C01F2422-B6D4-3CA3-A12A-FF81CD8A0F60}"/>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1/13/2025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0477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descr="A computer screen with a couple of people&#10;&#10;Description automatically generated with medium confidence">
            <a:extLst>
              <a:ext uri="{FF2B5EF4-FFF2-40B4-BE49-F238E27FC236}">
                <a16:creationId xmlns:a16="http://schemas.microsoft.com/office/drawing/2014/main" id="{8CBB994A-0E33-6054-8D93-09E73DE2698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2562"/>
            <a:ext cx="12192000" cy="3441562"/>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1/13/2025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94938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4234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757D24-0D3A-1329-EF38-FFE20D9D0760}"/>
              </a:ext>
            </a:extLst>
          </p:cNvPr>
          <p:cNvSpPr txBox="1"/>
          <p:nvPr userDrawn="1"/>
        </p:nvSpPr>
        <p:spPr>
          <a:xfrm>
            <a:off x="584199" y="6245157"/>
            <a:ext cx="3689486" cy="338554"/>
          </a:xfrm>
          <a:prstGeom prst="rect">
            <a:avLst/>
          </a:prstGeom>
          <a:noFill/>
        </p:spPr>
        <p:txBody>
          <a:bodyPr wrap="square" rtlCol="0">
            <a:spAutoFit/>
          </a:bodyPr>
          <a:lstStyle/>
          <a:p>
            <a:r>
              <a:rPr lang="en-US" sz="1600" b="1"/>
              <a:t>Under NDA</a:t>
            </a:r>
          </a:p>
        </p:txBody>
      </p:sp>
    </p:spTree>
    <p:extLst>
      <p:ext uri="{BB962C8B-B14F-4D97-AF65-F5344CB8AC3E}">
        <p14:creationId xmlns:p14="http://schemas.microsoft.com/office/powerpoint/2010/main" val="35480791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Picture 5" descr="A group of colorful markers&#10;&#10;Description automatically generated">
            <a:extLst>
              <a:ext uri="{FF2B5EF4-FFF2-40B4-BE49-F238E27FC236}">
                <a16:creationId xmlns:a16="http://schemas.microsoft.com/office/drawing/2014/main" id="{B7CB5806-AB58-71DC-BFD8-4783C5A69EC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944625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3483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58499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770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426962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8"/>
            <a:ext cx="12192000" cy="2856518"/>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66143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7503886" y="-11528"/>
            <a:ext cx="4688114"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871052"/>
      </p:ext>
    </p:extLst>
  </p:cSld>
  <p:clrMapOvr>
    <a:masterClrMapping/>
  </p:clrMapOvr>
  <p:extLst>
    <p:ext uri="{DCECCB84-F9BA-43D5-87BE-67443E8EF086}">
      <p15:sldGuideLst xmlns:p15="http://schemas.microsoft.com/office/powerpoint/2012/main">
        <p15:guide id="1" pos="5064">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6096000" y="-11528"/>
            <a:ext cx="6096000"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5203371" cy="1325563"/>
          </a:xfrm>
        </p:spPr>
        <p:txBody>
          <a:bodyPr>
            <a:normAutofit/>
          </a:bodyPr>
          <a:lstStyle>
            <a:lvl1pPr algn="l" defTabSz="914400" rtl="0" eaLnBrk="1" latinLnBrk="0" hangingPunct="1">
              <a:lnSpc>
                <a:spcPct val="90000"/>
              </a:lnSpc>
              <a:spcBef>
                <a:spcPct val="0"/>
              </a:spcBef>
              <a:buNone/>
              <a:defRPr lang="en-US" sz="3600" kern="1200" spc="-100" dirty="0">
                <a:ln w="3175">
                  <a:noFill/>
                </a:ln>
                <a:solidFill>
                  <a:srgbClr val="463668"/>
                </a:solidFill>
                <a:latin typeface="Segoe UI Semibold"/>
                <a:ea typeface="+mn-ea"/>
                <a:cs typeface="Segoe UI Semibold"/>
              </a:defRPr>
            </a:lvl1p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520337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654E68E4-6197-B289-C2AF-B6DD51E5364A}"/>
              </a:ext>
            </a:extLst>
          </p:cNvPr>
          <p:cNvSpPr>
            <a:spLocks noGrp="1"/>
          </p:cNvSpPr>
          <p:nvPr>
            <p:ph idx="10"/>
          </p:nvPr>
        </p:nvSpPr>
        <p:spPr>
          <a:xfrm>
            <a:off x="6665843" y="1721804"/>
            <a:ext cx="4846983"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810504"/>
      </p:ext>
    </p:extLst>
  </p:cSld>
  <p:clrMapOvr>
    <a:masterClrMapping/>
  </p:clrMapOvr>
  <p:extLst>
    <p:ext uri="{DCECCB84-F9BA-43D5-87BE-67443E8EF086}">
      <p15:sldGuideLst xmlns:p15="http://schemas.microsoft.com/office/powerpoint/2012/main">
        <p15:guide id="1" pos="5064">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0" y="-11528"/>
            <a:ext cx="4688114"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827450"/>
      </p:ext>
    </p:extLst>
  </p:cSld>
  <p:clrMapOvr>
    <a:masterClrMapping/>
  </p:clrMapOvr>
  <p:extLst>
    <p:ext uri="{DCECCB84-F9BA-43D5-87BE-67443E8EF086}">
      <p15:sldGuideLst xmlns:p15="http://schemas.microsoft.com/office/powerpoint/2012/main">
        <p15:guide id="1" pos="5064">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10" name="Picture 9" descr="A blurry image of a person's hand&#10;&#10;Description automatically generated">
            <a:extLst>
              <a:ext uri="{FF2B5EF4-FFF2-40B4-BE49-F238E27FC236}">
                <a16:creationId xmlns:a16="http://schemas.microsoft.com/office/drawing/2014/main" id="{2CB0CE77-D827-B14E-37D3-72A5E8B7C4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0" y="-11528"/>
            <a:ext cx="4688114"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813838"/>
      </p:ext>
    </p:extLst>
  </p:cSld>
  <p:clrMapOvr>
    <a:masterClrMapping/>
  </p:clrMapOvr>
  <p:extLst>
    <p:ext uri="{DCECCB84-F9BA-43D5-87BE-67443E8EF086}">
      <p15:sldGuideLst xmlns:p15="http://schemas.microsoft.com/office/powerpoint/2012/main">
        <p15:guide id="1" pos="5064">
          <p15:clr>
            <a:srgbClr val="FBAE40"/>
          </p15:clr>
        </p15:guide>
        <p15:guide id="2" pos="3312">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54420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13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6816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ummary page_Big headline">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6110521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470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81054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6162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1/13/2025</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3542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1/13/2025</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8689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1/13/2025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6675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1/13/2025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59619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1/13/2025</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1970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1/13/2025</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39593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5187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5385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0769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9968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159110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68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18772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6417254"/>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3267331189"/>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12498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258105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40360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9265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670677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5043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130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55685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9037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20600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057594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3533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544305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44006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5658699"/>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830125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330857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817509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283621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911391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275698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4478304"/>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253779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755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4598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83940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2541965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054521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1376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15189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734548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13853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9954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3965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32110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64251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534450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935980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38040143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765605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87245999"/>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1CD4-A344-B015-6487-BECDE974B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6A3F87-DE9C-1FFA-2B79-7C1BFF0AE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CA64E-2446-28E0-1BB9-961B195D5E39}"/>
              </a:ext>
            </a:extLst>
          </p:cNvPr>
          <p:cNvSpPr>
            <a:spLocks noGrp="1"/>
          </p:cNvSpPr>
          <p:nvPr>
            <p:ph type="dt" sz="half" idx="10"/>
          </p:nvPr>
        </p:nvSpPr>
        <p:spPr/>
        <p:txBody>
          <a:bodyPr/>
          <a:lstStyle/>
          <a:p>
            <a:fld id="{278DD62D-9961-4585-82C2-9AC35BA51174}" type="datetimeFigureOut">
              <a:rPr lang="en-US" smtClean="0"/>
              <a:t>1/13/2025</a:t>
            </a:fld>
            <a:endParaRPr lang="en-US"/>
          </a:p>
        </p:txBody>
      </p:sp>
      <p:sp>
        <p:nvSpPr>
          <p:cNvPr id="5" name="Footer Placeholder 4">
            <a:extLst>
              <a:ext uri="{FF2B5EF4-FFF2-40B4-BE49-F238E27FC236}">
                <a16:creationId xmlns:a16="http://schemas.microsoft.com/office/drawing/2014/main" id="{6AEC624A-1C83-D4DF-051F-6A317E6D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1CB98-341E-C138-90B1-4D9AC149CB31}"/>
              </a:ext>
            </a:extLst>
          </p:cNvPr>
          <p:cNvSpPr>
            <a:spLocks noGrp="1"/>
          </p:cNvSpPr>
          <p:nvPr>
            <p:ph type="sldNum" sz="quarter" idx="12"/>
          </p:nvPr>
        </p:nvSpPr>
        <p:spPr/>
        <p:txBody>
          <a:bodyPr/>
          <a:lstStyle/>
          <a:p>
            <a:fld id="{D293AE4D-B10C-4CD4-BD88-881D31ACEBA1}" type="slidenum">
              <a:rPr lang="en-US" smtClean="0"/>
              <a:t>‹#›</a:t>
            </a:fld>
            <a:endParaRPr lang="en-US"/>
          </a:p>
        </p:txBody>
      </p:sp>
    </p:spTree>
    <p:extLst>
      <p:ext uri="{BB962C8B-B14F-4D97-AF65-F5344CB8AC3E}">
        <p14:creationId xmlns:p14="http://schemas.microsoft.com/office/powerpoint/2010/main" val="425467752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1/13/2025</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139185769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615128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84055"/>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1/13/2025</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382898779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3829618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71F5-9E3F-F20F-B9D2-8A32D4E67F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67742F-96EC-C793-0E86-63E8418A56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361F3A4-25FC-CE3B-4CBE-2E9EFE91E37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437772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3B99-9C82-357A-FAFE-F347503E5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1ED45E-128D-0C36-D329-1C61FBC854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086C3EB8-0143-CF62-C4FC-16FD22EF8EFC}"/>
              </a:ext>
            </a:extLst>
          </p:cNvPr>
          <p:cNvSpPr txBox="1">
            <a:spLocks/>
          </p:cNvSpPr>
          <p:nvPr userDrawn="1"/>
        </p:nvSpPr>
        <p:spPr>
          <a:xfrm>
            <a:off x="2326532" y="6492875"/>
            <a:ext cx="753893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Microsoft 365 Community Conference | Orlando, FL | April 30 – May 2, 2024 | aka.ms/M365Conf24 | #M365Con</a:t>
            </a:r>
          </a:p>
        </p:txBody>
      </p:sp>
    </p:spTree>
    <p:extLst>
      <p:ext uri="{BB962C8B-B14F-4D97-AF65-F5344CB8AC3E}">
        <p14:creationId xmlns:p14="http://schemas.microsoft.com/office/powerpoint/2010/main" val="246686609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6C6F-C816-6648-4C17-060CE47583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619105-537A-4B38-C15A-7745EFC98A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C4ACEB-B770-0951-F66A-EA566488E919}"/>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5" name="Footer Placeholder 4">
            <a:extLst>
              <a:ext uri="{FF2B5EF4-FFF2-40B4-BE49-F238E27FC236}">
                <a16:creationId xmlns:a16="http://schemas.microsoft.com/office/drawing/2014/main" id="{C1FD1301-001E-DBEB-EBFD-98DC86856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35B86-C175-BC4A-252B-375FE9D4C0A4}"/>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525150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573334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AABB-8B12-4C23-D551-8F1B9EDEAE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F7BA-5118-7677-A48E-BD147CAF82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59A195-A9FE-02D0-2519-B5986EA864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224980-0E4B-4DDC-DC59-3486C9021763}"/>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6" name="Footer Placeholder 5">
            <a:extLst>
              <a:ext uri="{FF2B5EF4-FFF2-40B4-BE49-F238E27FC236}">
                <a16:creationId xmlns:a16="http://schemas.microsoft.com/office/drawing/2014/main" id="{E636B02C-8376-CD74-692A-235B2A505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38C47-A120-DB50-C301-405E881AAB52}"/>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94317414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15A8-7D7F-9E9D-D52E-0430C66E78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05D69A-C5E3-8D5B-25A8-CB08646A4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60FBB2-6111-D628-BE23-2C323976A2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6C3EDC-BAE8-5600-1BAB-D53BFD4EF4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818F8C-7899-A587-9D19-27824C3DCD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BC10B8-DAD5-DCF5-A90B-24FC4AD1FD5B}"/>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8" name="Footer Placeholder 7">
            <a:extLst>
              <a:ext uri="{FF2B5EF4-FFF2-40B4-BE49-F238E27FC236}">
                <a16:creationId xmlns:a16="http://schemas.microsoft.com/office/drawing/2014/main" id="{A0D0BA16-0C2B-1CEB-F16E-B056FC100A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4FC7A1-8A2A-53C4-0567-CC1CF29BAAF0}"/>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47940557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78D29-C683-D591-8EAB-A4C560EA8B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55DE6-FA05-4EDE-822B-C9D7FA2206CA}"/>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4" name="Footer Placeholder 3">
            <a:extLst>
              <a:ext uri="{FF2B5EF4-FFF2-40B4-BE49-F238E27FC236}">
                <a16:creationId xmlns:a16="http://schemas.microsoft.com/office/drawing/2014/main" id="{7D20C75B-5F35-DF46-50B6-3028D46C05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7EBDC4-8BDE-99BD-5048-DCD29B158397}"/>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219798622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C7A7F2-6C83-EEE6-2593-CDB42E3CD65D}"/>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3" name="Footer Placeholder 2">
            <a:extLst>
              <a:ext uri="{FF2B5EF4-FFF2-40B4-BE49-F238E27FC236}">
                <a16:creationId xmlns:a16="http://schemas.microsoft.com/office/drawing/2014/main" id="{6D4334E2-731A-4501-8C47-509527F97D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F54502-3891-49E9-0650-7BC553C558E6}"/>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79139992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60BAA-C031-5D07-D3D9-2290F33A4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B717A9-2A7D-6F58-3E22-973880F5D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39490B-C1BA-ED09-C941-838A2881B6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D93E8-36ED-28EB-1FE8-679F5843922B}"/>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6" name="Footer Placeholder 5">
            <a:extLst>
              <a:ext uri="{FF2B5EF4-FFF2-40B4-BE49-F238E27FC236}">
                <a16:creationId xmlns:a16="http://schemas.microsoft.com/office/drawing/2014/main" id="{CB1CB591-407E-D6BD-9E15-B97ABB35B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A40CB1-DE19-430C-0B3D-F78D9500D67F}"/>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166942635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C7E88-4105-8270-32F5-0341A3C7A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8E3583-0AA9-43B1-917E-506DF8781A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E2C934-4365-B677-361F-2A4090E81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24D63-54C0-FA8F-8FCB-3C7E9E1586A6}"/>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6" name="Footer Placeholder 5">
            <a:extLst>
              <a:ext uri="{FF2B5EF4-FFF2-40B4-BE49-F238E27FC236}">
                <a16:creationId xmlns:a16="http://schemas.microsoft.com/office/drawing/2014/main" id="{BB518663-7568-4ABE-BF2C-919A331E6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40F96-E8BA-B0D8-5614-709B7BA6F3F6}"/>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49255910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D30A-778E-69A1-0888-1E70717920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18FAE-26E1-09E9-AF7F-C656202905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6EB9A-9825-9CDC-F791-85B907AB2B67}"/>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5" name="Footer Placeholder 4">
            <a:extLst>
              <a:ext uri="{FF2B5EF4-FFF2-40B4-BE49-F238E27FC236}">
                <a16:creationId xmlns:a16="http://schemas.microsoft.com/office/drawing/2014/main" id="{83869D62-CA5B-D9F3-7CA8-9DCCBB456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B57B4-393E-EF8C-414D-718777F4BD73}"/>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159611600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44AC4A-1567-F569-F567-0AB5F8CE34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C60CD0-4847-679F-84E3-9B1AA7016B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EB28-DD51-0A17-2190-73CED948948E}"/>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5" name="Footer Placeholder 4">
            <a:extLst>
              <a:ext uri="{FF2B5EF4-FFF2-40B4-BE49-F238E27FC236}">
                <a16:creationId xmlns:a16="http://schemas.microsoft.com/office/drawing/2014/main" id="{F36795B4-B7F8-3C0F-1318-E46D93BF0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59D82-66F7-3FDB-BC23-D029D073C0CB}"/>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15824987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Title and text side by s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45319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71F5-9E3F-F20F-B9D2-8A32D4E67F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67742F-96EC-C793-0E86-63E8418A56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361F3A4-25FC-CE3B-4CBE-2E9EFE91E37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96989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584176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3B99-9C82-357A-FAFE-F347503E5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1ED45E-128D-0C36-D329-1C61FBC854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086C3EB8-0143-CF62-C4FC-16FD22EF8EFC}"/>
              </a:ext>
            </a:extLst>
          </p:cNvPr>
          <p:cNvSpPr txBox="1">
            <a:spLocks/>
          </p:cNvSpPr>
          <p:nvPr userDrawn="1"/>
        </p:nvSpPr>
        <p:spPr>
          <a:xfrm>
            <a:off x="2326532" y="6492875"/>
            <a:ext cx="753893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Microsoft 365 Community Conference | Orlando, FL | April 30 – May 2, 2024 | aka.ms/M365Conf24 | #M365Con</a:t>
            </a:r>
          </a:p>
        </p:txBody>
      </p:sp>
    </p:spTree>
    <p:extLst>
      <p:ext uri="{BB962C8B-B14F-4D97-AF65-F5344CB8AC3E}">
        <p14:creationId xmlns:p14="http://schemas.microsoft.com/office/powerpoint/2010/main" val="342802885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6C6F-C816-6648-4C17-060CE47583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619105-537A-4B38-C15A-7745EFC98A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C4ACEB-B770-0951-F66A-EA566488E919}"/>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5" name="Footer Placeholder 4">
            <a:extLst>
              <a:ext uri="{FF2B5EF4-FFF2-40B4-BE49-F238E27FC236}">
                <a16:creationId xmlns:a16="http://schemas.microsoft.com/office/drawing/2014/main" id="{C1FD1301-001E-DBEB-EBFD-98DC86856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35B86-C175-BC4A-252B-375FE9D4C0A4}"/>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18877539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AABB-8B12-4C23-D551-8F1B9EDEAE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F7BA-5118-7677-A48E-BD147CAF82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59A195-A9FE-02D0-2519-B5986EA864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224980-0E4B-4DDC-DC59-3486C9021763}"/>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6" name="Footer Placeholder 5">
            <a:extLst>
              <a:ext uri="{FF2B5EF4-FFF2-40B4-BE49-F238E27FC236}">
                <a16:creationId xmlns:a16="http://schemas.microsoft.com/office/drawing/2014/main" id="{E636B02C-8376-CD74-692A-235B2A505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38C47-A120-DB50-C301-405E881AAB52}"/>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17028327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15A8-7D7F-9E9D-D52E-0430C66E78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05D69A-C5E3-8D5B-25A8-CB08646A4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60FBB2-6111-D628-BE23-2C323976A2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6C3EDC-BAE8-5600-1BAB-D53BFD4EF4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818F8C-7899-A587-9D19-27824C3DCD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BC10B8-DAD5-DCF5-A90B-24FC4AD1FD5B}"/>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8" name="Footer Placeholder 7">
            <a:extLst>
              <a:ext uri="{FF2B5EF4-FFF2-40B4-BE49-F238E27FC236}">
                <a16:creationId xmlns:a16="http://schemas.microsoft.com/office/drawing/2014/main" id="{A0D0BA16-0C2B-1CEB-F16E-B056FC100A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4FC7A1-8A2A-53C4-0567-CC1CF29BAAF0}"/>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227744251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78D29-C683-D591-8EAB-A4C560EA8B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55DE6-FA05-4EDE-822B-C9D7FA2206CA}"/>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4" name="Footer Placeholder 3">
            <a:extLst>
              <a:ext uri="{FF2B5EF4-FFF2-40B4-BE49-F238E27FC236}">
                <a16:creationId xmlns:a16="http://schemas.microsoft.com/office/drawing/2014/main" id="{7D20C75B-5F35-DF46-50B6-3028D46C05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7EBDC4-8BDE-99BD-5048-DCD29B158397}"/>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13772471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C7A7F2-6C83-EEE6-2593-CDB42E3CD65D}"/>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3" name="Footer Placeholder 2">
            <a:extLst>
              <a:ext uri="{FF2B5EF4-FFF2-40B4-BE49-F238E27FC236}">
                <a16:creationId xmlns:a16="http://schemas.microsoft.com/office/drawing/2014/main" id="{6D4334E2-731A-4501-8C47-509527F97D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F54502-3891-49E9-0650-7BC553C558E6}"/>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194555395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60BAA-C031-5D07-D3D9-2290F33A4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B717A9-2A7D-6F58-3E22-973880F5D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39490B-C1BA-ED09-C941-838A2881B6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D93E8-36ED-28EB-1FE8-679F5843922B}"/>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6" name="Footer Placeholder 5">
            <a:extLst>
              <a:ext uri="{FF2B5EF4-FFF2-40B4-BE49-F238E27FC236}">
                <a16:creationId xmlns:a16="http://schemas.microsoft.com/office/drawing/2014/main" id="{CB1CB591-407E-D6BD-9E15-B97ABB35B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A40CB1-DE19-430C-0B3D-F78D9500D67F}"/>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427064866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C7E88-4105-8270-32F5-0341A3C7A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8E3583-0AA9-43B1-917E-506DF8781A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E2C934-4365-B677-361F-2A4090E81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24D63-54C0-FA8F-8FCB-3C7E9E1586A6}"/>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6" name="Footer Placeholder 5">
            <a:extLst>
              <a:ext uri="{FF2B5EF4-FFF2-40B4-BE49-F238E27FC236}">
                <a16:creationId xmlns:a16="http://schemas.microsoft.com/office/drawing/2014/main" id="{BB518663-7568-4ABE-BF2C-919A331E6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40F96-E8BA-B0D8-5614-709B7BA6F3F6}"/>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84990915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D30A-778E-69A1-0888-1E70717920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18FAE-26E1-09E9-AF7F-C656202905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6EB9A-9825-9CDC-F791-85B907AB2B67}"/>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5" name="Footer Placeholder 4">
            <a:extLst>
              <a:ext uri="{FF2B5EF4-FFF2-40B4-BE49-F238E27FC236}">
                <a16:creationId xmlns:a16="http://schemas.microsoft.com/office/drawing/2014/main" id="{83869D62-CA5B-D9F3-7CA8-9DCCBB456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B57B4-393E-EF8C-414D-718777F4BD73}"/>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313797898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44AC4A-1567-F569-F567-0AB5F8CE34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C60CD0-4847-679F-84E3-9B1AA7016B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EB28-DD51-0A17-2190-73CED948948E}"/>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1/13/2025</a:t>
            </a:fld>
            <a:endParaRPr lang="en-US"/>
          </a:p>
        </p:txBody>
      </p:sp>
      <p:sp>
        <p:nvSpPr>
          <p:cNvPr id="5" name="Footer Placeholder 4">
            <a:extLst>
              <a:ext uri="{FF2B5EF4-FFF2-40B4-BE49-F238E27FC236}">
                <a16:creationId xmlns:a16="http://schemas.microsoft.com/office/drawing/2014/main" id="{F36795B4-B7F8-3C0F-1318-E46D93BF0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59D82-66F7-3FDB-BC23-D029D073C0CB}"/>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2706284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55625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Title and text side by s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0004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8673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75BD-3CD8-2BD5-DA09-C1BF4ECBD6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968481-8506-30B5-78F2-C934750F2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F1553D-5CCF-5F51-0BF6-CB4E04DC9F32}"/>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B0E88F41-0AB2-F73B-4F36-B77906918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46626-5DEB-0C1A-61A8-A0ECDE992B51}"/>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32476480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537F-8302-0B1F-5AAC-719DA4D9C2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98500-784B-03C0-1E04-A633E4CDE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DF9D4-010A-8279-A01E-7CBB36D64E31}"/>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978182B1-F955-FEE4-A807-B804B7791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A2874-9B7D-FA33-1C4E-FAA37D9C1407}"/>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58894690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7C5A-2CBD-B609-839C-002686CBB8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A48E83-FF2C-803E-1C0C-A10E70E8FB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26AD45-A83D-6EB2-B853-D82D46CCDE1E}"/>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4BAA2F92-91CD-B340-3C60-629B6AF32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62FD3-C5F0-6E0D-E899-648B2B5E74DC}"/>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90723065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6706-E95A-00EF-EE0E-192F44445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CAE9B-7EBD-1069-931A-F7D8027E97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0472F5-3A87-CC1C-013E-FF71D0F048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4C31EC-A54F-BB2F-8401-0FAB78DF22D4}"/>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6" name="Footer Placeholder 5">
            <a:extLst>
              <a:ext uri="{FF2B5EF4-FFF2-40B4-BE49-F238E27FC236}">
                <a16:creationId xmlns:a16="http://schemas.microsoft.com/office/drawing/2014/main" id="{8F3F9AC4-1AAB-146F-2F52-C505C92AB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5B2D3-DF2F-5B72-942A-82D2BD2F5F8F}"/>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43394247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3694-E91F-EEB2-7940-9B6E9697D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D9F2C9-7B3B-7A6F-94F9-F169F6644C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CB6E64-77D9-7A32-A58B-FC69B1E6B2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5A9CEF-7A15-659E-CA5E-0C9ADD459E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B81C9-B082-5AEC-5C73-6D430348C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4A154-21AA-E91F-2B86-1607EF1F969C}"/>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8" name="Footer Placeholder 7">
            <a:extLst>
              <a:ext uri="{FF2B5EF4-FFF2-40B4-BE49-F238E27FC236}">
                <a16:creationId xmlns:a16="http://schemas.microsoft.com/office/drawing/2014/main" id="{B2AE142F-0619-52AF-DC20-F1810E727F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EB42F8-08E0-0FBC-2E6C-A763B481D212}"/>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41455368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06F5-498F-2161-36F8-F63961A195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BEAA3F-1231-BCDB-9AB2-D3226CE52229}"/>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4" name="Footer Placeholder 3">
            <a:extLst>
              <a:ext uri="{FF2B5EF4-FFF2-40B4-BE49-F238E27FC236}">
                <a16:creationId xmlns:a16="http://schemas.microsoft.com/office/drawing/2014/main" id="{ADC49276-595E-E60F-49A0-E9E4F21A58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D33028-7ED3-C3FA-AC68-EFB88D1203FD}"/>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410606544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4365D-9369-6B03-B685-650B51F431D4}"/>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3" name="Footer Placeholder 2">
            <a:extLst>
              <a:ext uri="{FF2B5EF4-FFF2-40B4-BE49-F238E27FC236}">
                <a16:creationId xmlns:a16="http://schemas.microsoft.com/office/drawing/2014/main" id="{5F77ED8B-86C2-9FEF-005E-FD7F539501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8F849E-D2E8-EE11-101B-41C1EC95C54D}"/>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45523098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66154-AC05-CFAD-A960-E31E8F710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CBC8BE-E00E-B9CD-5EE1-21F2C7165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D8A651-CA01-3A3C-5430-A9F88A812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B5758-E247-7ABF-1E94-6FC9407B0B9B}"/>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6" name="Footer Placeholder 5">
            <a:extLst>
              <a:ext uri="{FF2B5EF4-FFF2-40B4-BE49-F238E27FC236}">
                <a16:creationId xmlns:a16="http://schemas.microsoft.com/office/drawing/2014/main" id="{EADF9624-9CDC-ADB2-9C3E-EC492A1B31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743AA8-C0CD-CF9F-C7ED-BA3E24A8D235}"/>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320779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1424977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1154-2E4C-4AB1-247C-604E910A0E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900CB4-AD65-A8C2-5E91-3AE4806D9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C05CA4-DB3F-1480-527D-1C30162C3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0E907-9911-21D9-E669-B9E06EB7848D}"/>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6" name="Footer Placeholder 5">
            <a:extLst>
              <a:ext uri="{FF2B5EF4-FFF2-40B4-BE49-F238E27FC236}">
                <a16:creationId xmlns:a16="http://schemas.microsoft.com/office/drawing/2014/main" id="{E1806A29-B4E3-32D4-013F-53F149397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1D14B-1C56-8FDB-5BFA-7914931F5696}"/>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44305971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61CA-2DA7-ED31-7901-47C1DC50B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66016-20E4-6D56-C5BC-1FE832D1C8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E6D9C-26D3-09BF-9A7A-A89B36C4F714}"/>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5040AAEE-6734-9C46-BFDC-F20FCBF06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C526B-28CB-E269-233E-802FFADFF563}"/>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98609274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D6E9F-C2A9-522F-DBCB-4B9716E84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EF71D-F0F8-16C9-CB72-AE8EA021F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6D970B-261F-0187-6811-BCEBE59766FB}"/>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B252B701-E6F1-05D6-B2EA-1F53A5EC1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D9E7-59C5-3684-1EDD-2D54F58E338E}"/>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468081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315930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5233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47655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1031316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4477287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5261461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5097063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497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721446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0540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42884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4063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08123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73005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9816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5760789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2146226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610713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 Image_L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8CB2AFB-07EC-BF43-B73F-977249E6D260}"/>
              </a:ext>
              <a:ext uri="{C183D7F6-B498-43B3-948B-1728B52AA6E4}">
                <adec:decorative xmlns:adec="http://schemas.microsoft.com/office/drawing/2017/decorative" val="0"/>
              </a:ext>
            </a:extLst>
          </p:cNvPr>
          <p:cNvSpPr>
            <a:spLocks noGrp="1"/>
          </p:cNvSpPr>
          <p:nvPr>
            <p:ph type="pic" sz="quarter" idx="10"/>
          </p:nvPr>
        </p:nvSpPr>
        <p:spPr>
          <a:xfrm>
            <a:off x="4838700" y="1"/>
            <a:ext cx="7353300" cy="6858000"/>
          </a:xfrm>
          <a:solidFill>
            <a:schemeClr val="bg1"/>
          </a:solidFill>
        </p:spPr>
        <p:txBody>
          <a:bodyPr/>
          <a:lstStyle>
            <a:lvl1pPr marL="0" indent="0">
              <a:buNone/>
              <a:defRPr>
                <a:noFill/>
              </a:defRPr>
            </a:lvl1pPr>
          </a:lstStyle>
          <a:p>
            <a:endParaRPr lang="en-US"/>
          </a:p>
        </p:txBody>
      </p:sp>
      <p:sp>
        <p:nvSpPr>
          <p:cNvPr id="2" name="Title 1">
            <a:extLst>
              <a:ext uri="{FF2B5EF4-FFF2-40B4-BE49-F238E27FC236}">
                <a16:creationId xmlns:a16="http://schemas.microsoft.com/office/drawing/2014/main" id="{DB4FA9BA-94BD-AB45-98A2-D07EED26D199}"/>
              </a:ext>
            </a:extLst>
          </p:cNvPr>
          <p:cNvSpPr>
            <a:spLocks noGrp="1"/>
          </p:cNvSpPr>
          <p:nvPr>
            <p:ph type="title"/>
          </p:nvPr>
        </p:nvSpPr>
        <p:spPr>
          <a:xfrm>
            <a:off x="457200" y="1123122"/>
            <a:ext cx="2743200" cy="567566"/>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706A72A2-5CFA-BF4D-A016-F618FE940847}"/>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19F2B97-44DC-6C48-AC8A-C259AE1EF49D}"/>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1/13/2025</a:t>
            </a:fld>
            <a:endParaRPr lang="en-US"/>
          </a:p>
        </p:txBody>
      </p:sp>
      <p:pic>
        <p:nvPicPr>
          <p:cNvPr id="4" name="Microsoft Logo">
            <a:extLst>
              <a:ext uri="{FF2B5EF4-FFF2-40B4-BE49-F238E27FC236}">
                <a16:creationId xmlns:a16="http://schemas.microsoft.com/office/drawing/2014/main" id="{4057F9AC-72C5-2B54-07C1-3A74838CF2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08507992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1/13/2025</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71103810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1/13/2025</a:t>
            </a:fld>
            <a:endParaRPr lang="en-US"/>
          </a:p>
        </p:txBody>
      </p:sp>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51958741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 Table_Light">
    <p:bg>
      <p:bgPr>
        <a:solidFill>
          <a:srgbClr val="E8EFFF">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1/13/2025</a:t>
            </a:fld>
            <a:endParaRPr lang="en-US"/>
          </a:p>
        </p:txBody>
      </p:sp>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785047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67"/>
          <a:stretch/>
        </p:blipFill>
        <p:spPr>
          <a:xfrm>
            <a:off x="3373395" y="-2554"/>
            <a:ext cx="8818606"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1/13/2025</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5061197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2378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25"/>
          <a:stretch/>
        </p:blipFill>
        <p:spPr>
          <a:xfrm>
            <a:off x="4317297" y="0"/>
            <a:ext cx="7874703"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1/13/2025</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144468228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414"/>
          <a:stretch/>
        </p:blipFill>
        <p:spPr>
          <a:xfrm>
            <a:off x="3925347" y="-2554"/>
            <a:ext cx="8266653"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1/13/2025</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07293280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_Only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p:nvPr>
        </p:nvSpPr>
        <p:spPr>
          <a:xfrm>
            <a:off x="457200" y="1123122"/>
            <a:ext cx="11277600" cy="567566"/>
          </a:xfrm>
        </p:spPr>
        <p:txBody>
          <a:bodyPr/>
          <a:lstStyle/>
          <a:p>
            <a:r>
              <a:rPr lang="en-US"/>
              <a:t>Click to edit Master title style</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1/13/2025</a:t>
            </a:fld>
            <a:endParaRPr lang="en-US"/>
          </a:p>
        </p:txBody>
      </p:sp>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2500007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nk_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2429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Quote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B1D1352-916D-5784-975F-25AA83C4A909}"/>
              </a:ext>
            </a:extLst>
          </p:cNvPr>
          <p:cNvPicPr>
            <a:picLocks noChangeAspect="1"/>
          </p:cNvPicPr>
          <p:nvPr userDrawn="1"/>
        </p:nvPicPr>
        <p:blipFill>
          <a:blip r:embed="rId2" cstate="hqprint">
            <a:alphaModFix amt="70000"/>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Rectangle 2">
            <a:extLst>
              <a:ext uri="{FF2B5EF4-FFF2-40B4-BE49-F238E27FC236}">
                <a16:creationId xmlns:a16="http://schemas.microsoft.com/office/drawing/2014/main" id="{0A44AB69-D232-0177-C182-97B4D214B919}"/>
              </a:ext>
            </a:extLst>
          </p:cNvPr>
          <p:cNvSpPr/>
          <p:nvPr userDrawn="1"/>
        </p:nvSpPr>
        <p:spPr bwMode="auto">
          <a:xfrm>
            <a:off x="8128000" y="0"/>
            <a:ext cx="4064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265D7782-1AB8-FCFB-8409-2204D2ADFE3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solidFill>
                  <a:schemeClr val="tx2"/>
                </a:solidFill>
                <a:latin typeface="+mj-lt"/>
              </a:defRPr>
            </a:lvl1pPr>
          </a:lstStyle>
          <a:p>
            <a:pPr lvl="0"/>
            <a:r>
              <a:rPr lang="en-US"/>
              <a:t>Name attribute</a:t>
            </a:r>
          </a:p>
        </p:txBody>
      </p:sp>
      <p:sp>
        <p:nvSpPr>
          <p:cNvPr id="5" name="Text Placeholder 3">
            <a:extLst>
              <a:ext uri="{FF2B5EF4-FFF2-40B4-BE49-F238E27FC236}">
                <a16:creationId xmlns:a16="http://schemas.microsoft.com/office/drawing/2014/main" id="{6A5A4F5D-665D-D02C-D0B7-ACC619F9BAB6}"/>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 name="Title 1">
            <a:extLst>
              <a:ext uri="{FF2B5EF4-FFF2-40B4-BE49-F238E27FC236}">
                <a16:creationId xmlns:a16="http://schemas.microsoft.com/office/drawing/2014/main" id="{15B1EE5A-ECEF-FE95-A51D-71C6FBC4FAB3}"/>
              </a:ext>
            </a:extLst>
          </p:cNvPr>
          <p:cNvSpPr>
            <a:spLocks noGrp="1"/>
          </p:cNvSpPr>
          <p:nvPr>
            <p:ph type="title"/>
          </p:nvPr>
        </p:nvSpPr>
        <p:spPr>
          <a:xfrm>
            <a:off x="579437" y="587375"/>
            <a:ext cx="7253287" cy="5689599"/>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339385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38D10917-80FE-95FF-6F8E-C280E1B97B8F}"/>
              </a:ext>
            </a:extLst>
          </p:cNvPr>
          <p:cNvGrpSpPr/>
          <p:nvPr userDrawn="1"/>
        </p:nvGrpSpPr>
        <p:grpSpPr>
          <a:xfrm>
            <a:off x="0" y="6345989"/>
            <a:ext cx="12192000" cy="535804"/>
            <a:chOff x="0" y="6345989"/>
            <a:chExt cx="12192000" cy="535804"/>
          </a:xfrm>
        </p:grpSpPr>
        <p:sp>
          <p:nvSpPr>
            <p:cNvPr id="6" name="Rectangle 5">
              <a:extLst>
                <a:ext uri="{FF2B5EF4-FFF2-40B4-BE49-F238E27FC236}">
                  <a16:creationId xmlns:a16="http://schemas.microsoft.com/office/drawing/2014/main" id="{049CFF91-B8CD-A979-7B6D-4A8DA9A2C375}"/>
                </a:ext>
              </a:extLst>
            </p:cNvPr>
            <p:cNvSpPr/>
            <p:nvPr/>
          </p:nvSpPr>
          <p:spPr bwMode="auto">
            <a:xfrm>
              <a:off x="0" y="6345989"/>
              <a:ext cx="12192000" cy="530352"/>
            </a:xfrm>
            <a:prstGeom prst="rect">
              <a:avLst/>
            </a:prstGeom>
            <a:solidFill>
              <a:srgbClr val="524EA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gray - EMF">
              <a:extLst>
                <a:ext uri="{FF2B5EF4-FFF2-40B4-BE49-F238E27FC236}">
                  <a16:creationId xmlns:a16="http://schemas.microsoft.com/office/drawing/2014/main" id="{C973AA3E-CA7D-0C56-3F6D-1CDAAD38F1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5388" y="6482646"/>
              <a:ext cx="1078777" cy="399147"/>
            </a:xfrm>
            <a:prstGeom prst="rect">
              <a:avLst/>
            </a:prstGeom>
          </p:spPr>
        </p:pic>
      </p:grpSp>
    </p:spTree>
    <p:extLst>
      <p:ext uri="{BB962C8B-B14F-4D97-AF65-F5344CB8AC3E}">
        <p14:creationId xmlns:p14="http://schemas.microsoft.com/office/powerpoint/2010/main" val="13345878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558954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2112CD-E118-B04B-84D9-2499378225DA}"/>
              </a:ext>
            </a:extLst>
          </p:cNvPr>
          <p:cNvSpPr>
            <a:spLocks noGrp="1"/>
          </p:cNvSpPr>
          <p:nvPr>
            <p:ph type="title"/>
          </p:nvPr>
        </p:nvSpPr>
        <p:spPr>
          <a:xfrm>
            <a:off x="155448" y="173736"/>
            <a:ext cx="11655840" cy="458633"/>
          </a:xfrm>
        </p:spPr>
        <p:txBody>
          <a:bodyPr/>
          <a:lstStyle/>
          <a:p>
            <a:r>
              <a:rPr lang="en-US"/>
              <a:t>Click to edit Master title style</a:t>
            </a:r>
          </a:p>
        </p:txBody>
      </p:sp>
    </p:spTree>
    <p:extLst>
      <p:ext uri="{BB962C8B-B14F-4D97-AF65-F5344CB8AC3E}">
        <p14:creationId xmlns:p14="http://schemas.microsoft.com/office/powerpoint/2010/main" val="2614591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2305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4183392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38568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983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07831"/>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36973246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8951915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655899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1428116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9008642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439174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639072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86774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153060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4062365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2502582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0743673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16121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402572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3616894890"/>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982223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43488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1039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9331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380949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80807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0389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92816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1796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10078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598809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8736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91737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80623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214108"/>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10.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12.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theme" Target="../theme/theme2.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image" Target="../media/image6.emf"/><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20" Type="http://schemas.openxmlformats.org/officeDocument/2006/relationships/slideLayout" Target="../slideLayouts/slideLayout45.xml"/><Relationship Id="rId41"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3.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image" Target="../media/image24.emf"/><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theme" Target="../theme/theme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20" Type="http://schemas.openxmlformats.org/officeDocument/2006/relationships/slideLayout" Target="../slideLayouts/slideLayout103.xml"/><Relationship Id="rId41" Type="http://schemas.openxmlformats.org/officeDocument/2006/relationships/slideLayout" Target="../slideLayouts/slideLayout12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9" Type="http://schemas.openxmlformats.org/officeDocument/2006/relationships/slideLayout" Target="../slideLayouts/slideLayout165.xml"/><Relationship Id="rId21" Type="http://schemas.openxmlformats.org/officeDocument/2006/relationships/slideLayout" Target="../slideLayouts/slideLayout147.xml"/><Relationship Id="rId34" Type="http://schemas.openxmlformats.org/officeDocument/2006/relationships/slideLayout" Target="../slideLayouts/slideLayout160.xml"/><Relationship Id="rId42" Type="http://schemas.openxmlformats.org/officeDocument/2006/relationships/slideLayout" Target="../slideLayouts/slideLayout168.xml"/><Relationship Id="rId47" Type="http://schemas.openxmlformats.org/officeDocument/2006/relationships/slideLayout" Target="../slideLayouts/slideLayout173.xml"/><Relationship Id="rId50" Type="http://schemas.openxmlformats.org/officeDocument/2006/relationships/slideLayout" Target="../slideLayouts/slideLayout176.xml"/><Relationship Id="rId55" Type="http://schemas.openxmlformats.org/officeDocument/2006/relationships/slideLayout" Target="../slideLayouts/slideLayout181.xml"/><Relationship Id="rId63" Type="http://schemas.openxmlformats.org/officeDocument/2006/relationships/theme" Target="../theme/theme5.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9" Type="http://schemas.openxmlformats.org/officeDocument/2006/relationships/slideLayout" Target="../slideLayouts/slideLayout155.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37" Type="http://schemas.openxmlformats.org/officeDocument/2006/relationships/slideLayout" Target="../slideLayouts/slideLayout163.xml"/><Relationship Id="rId40" Type="http://schemas.openxmlformats.org/officeDocument/2006/relationships/slideLayout" Target="../slideLayouts/slideLayout166.xml"/><Relationship Id="rId45" Type="http://schemas.openxmlformats.org/officeDocument/2006/relationships/slideLayout" Target="../slideLayouts/slideLayout171.xml"/><Relationship Id="rId53" Type="http://schemas.openxmlformats.org/officeDocument/2006/relationships/slideLayout" Target="../slideLayouts/slideLayout179.xml"/><Relationship Id="rId58" Type="http://schemas.openxmlformats.org/officeDocument/2006/relationships/slideLayout" Target="../slideLayouts/slideLayout184.xml"/><Relationship Id="rId5" Type="http://schemas.openxmlformats.org/officeDocument/2006/relationships/slideLayout" Target="../slideLayouts/slideLayout131.xml"/><Relationship Id="rId61" Type="http://schemas.openxmlformats.org/officeDocument/2006/relationships/slideLayout" Target="../slideLayouts/slideLayout187.xml"/><Relationship Id="rId19" Type="http://schemas.openxmlformats.org/officeDocument/2006/relationships/slideLayout" Target="../slideLayouts/slideLayout14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slideLayout" Target="../slideLayouts/slideLayout161.xml"/><Relationship Id="rId43" Type="http://schemas.openxmlformats.org/officeDocument/2006/relationships/slideLayout" Target="../slideLayouts/slideLayout169.xml"/><Relationship Id="rId48" Type="http://schemas.openxmlformats.org/officeDocument/2006/relationships/slideLayout" Target="../slideLayouts/slideLayout174.xml"/><Relationship Id="rId56" Type="http://schemas.openxmlformats.org/officeDocument/2006/relationships/slideLayout" Target="../slideLayouts/slideLayout182.xml"/><Relationship Id="rId8" Type="http://schemas.openxmlformats.org/officeDocument/2006/relationships/slideLayout" Target="../slideLayouts/slideLayout134.xml"/><Relationship Id="rId51" Type="http://schemas.openxmlformats.org/officeDocument/2006/relationships/slideLayout" Target="../slideLayouts/slideLayout177.xml"/><Relationship Id="rId3" Type="http://schemas.openxmlformats.org/officeDocument/2006/relationships/slideLayout" Target="../slideLayouts/slideLayout129.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38" Type="http://schemas.openxmlformats.org/officeDocument/2006/relationships/slideLayout" Target="../slideLayouts/slideLayout164.xml"/><Relationship Id="rId46" Type="http://schemas.openxmlformats.org/officeDocument/2006/relationships/slideLayout" Target="../slideLayouts/slideLayout172.xml"/><Relationship Id="rId59" Type="http://schemas.openxmlformats.org/officeDocument/2006/relationships/slideLayout" Target="../slideLayouts/slideLayout185.xml"/><Relationship Id="rId20" Type="http://schemas.openxmlformats.org/officeDocument/2006/relationships/slideLayout" Target="../slideLayouts/slideLayout146.xml"/><Relationship Id="rId41" Type="http://schemas.openxmlformats.org/officeDocument/2006/relationships/slideLayout" Target="../slideLayouts/slideLayout167.xml"/><Relationship Id="rId54" Type="http://schemas.openxmlformats.org/officeDocument/2006/relationships/slideLayout" Target="../slideLayouts/slideLayout180.xml"/><Relationship Id="rId62" Type="http://schemas.openxmlformats.org/officeDocument/2006/relationships/slideLayout" Target="../slideLayouts/slideLayout18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36" Type="http://schemas.openxmlformats.org/officeDocument/2006/relationships/slideLayout" Target="../slideLayouts/slideLayout162.xml"/><Relationship Id="rId49" Type="http://schemas.openxmlformats.org/officeDocument/2006/relationships/slideLayout" Target="../slideLayouts/slideLayout175.xml"/><Relationship Id="rId57" Type="http://schemas.openxmlformats.org/officeDocument/2006/relationships/slideLayout" Target="../slideLayouts/slideLayout183.xml"/><Relationship Id="rId10" Type="http://schemas.openxmlformats.org/officeDocument/2006/relationships/slideLayout" Target="../slideLayouts/slideLayout136.xml"/><Relationship Id="rId31" Type="http://schemas.openxmlformats.org/officeDocument/2006/relationships/slideLayout" Target="../slideLayouts/slideLayout157.xml"/><Relationship Id="rId44" Type="http://schemas.openxmlformats.org/officeDocument/2006/relationships/slideLayout" Target="../slideLayouts/slideLayout170.xml"/><Relationship Id="rId52" Type="http://schemas.openxmlformats.org/officeDocument/2006/relationships/slideLayout" Target="../slideLayouts/slideLayout178.xml"/><Relationship Id="rId60" Type="http://schemas.openxmlformats.org/officeDocument/2006/relationships/slideLayout" Target="../slideLayouts/slideLayout18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83.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6.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84.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slideLayout" Target="../slideLayouts/slideLayout225.xml"/><Relationship Id="rId39" Type="http://schemas.openxmlformats.org/officeDocument/2006/relationships/slideLayout" Target="../slideLayouts/slideLayout238.xml"/><Relationship Id="rId21" Type="http://schemas.openxmlformats.org/officeDocument/2006/relationships/slideLayout" Target="../slideLayouts/slideLayout220.xml"/><Relationship Id="rId34" Type="http://schemas.openxmlformats.org/officeDocument/2006/relationships/slideLayout" Target="../slideLayouts/slideLayout233.xml"/><Relationship Id="rId42" Type="http://schemas.openxmlformats.org/officeDocument/2006/relationships/slideLayout" Target="../slideLayouts/slideLayout241.xml"/><Relationship Id="rId47" Type="http://schemas.openxmlformats.org/officeDocument/2006/relationships/slideLayout" Target="../slideLayouts/slideLayout246.xml"/><Relationship Id="rId50" Type="http://schemas.openxmlformats.org/officeDocument/2006/relationships/slideLayout" Target="../slideLayouts/slideLayout249.xml"/><Relationship Id="rId55" Type="http://schemas.openxmlformats.org/officeDocument/2006/relationships/slideLayout" Target="../slideLayouts/slideLayout254.xml"/><Relationship Id="rId63" Type="http://schemas.openxmlformats.org/officeDocument/2006/relationships/image" Target="../media/image24.emf"/><Relationship Id="rId7" Type="http://schemas.openxmlformats.org/officeDocument/2006/relationships/slideLayout" Target="../slideLayouts/slideLayout20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9" Type="http://schemas.openxmlformats.org/officeDocument/2006/relationships/slideLayout" Target="../slideLayouts/slideLayout228.xml"/><Relationship Id="rId11" Type="http://schemas.openxmlformats.org/officeDocument/2006/relationships/slideLayout" Target="../slideLayouts/slideLayout210.xml"/><Relationship Id="rId24" Type="http://schemas.openxmlformats.org/officeDocument/2006/relationships/slideLayout" Target="../slideLayouts/slideLayout223.xml"/><Relationship Id="rId32" Type="http://schemas.openxmlformats.org/officeDocument/2006/relationships/slideLayout" Target="../slideLayouts/slideLayout231.xml"/><Relationship Id="rId37" Type="http://schemas.openxmlformats.org/officeDocument/2006/relationships/slideLayout" Target="../slideLayouts/slideLayout236.xml"/><Relationship Id="rId40" Type="http://schemas.openxmlformats.org/officeDocument/2006/relationships/slideLayout" Target="../slideLayouts/slideLayout239.xml"/><Relationship Id="rId45" Type="http://schemas.openxmlformats.org/officeDocument/2006/relationships/slideLayout" Target="../slideLayouts/slideLayout244.xml"/><Relationship Id="rId53" Type="http://schemas.openxmlformats.org/officeDocument/2006/relationships/slideLayout" Target="../slideLayouts/slideLayout252.xml"/><Relationship Id="rId58" Type="http://schemas.openxmlformats.org/officeDocument/2006/relationships/slideLayout" Target="../slideLayouts/slideLayout257.xml"/><Relationship Id="rId5" Type="http://schemas.openxmlformats.org/officeDocument/2006/relationships/slideLayout" Target="../slideLayouts/slideLayout204.xml"/><Relationship Id="rId61" Type="http://schemas.openxmlformats.org/officeDocument/2006/relationships/slideLayout" Target="../slideLayouts/slideLayout260.xml"/><Relationship Id="rId19" Type="http://schemas.openxmlformats.org/officeDocument/2006/relationships/slideLayout" Target="../slideLayouts/slideLayout218.xml"/><Relationship Id="rId14" Type="http://schemas.openxmlformats.org/officeDocument/2006/relationships/slideLayout" Target="../slideLayouts/slideLayout213.xml"/><Relationship Id="rId22" Type="http://schemas.openxmlformats.org/officeDocument/2006/relationships/slideLayout" Target="../slideLayouts/slideLayout221.xml"/><Relationship Id="rId27" Type="http://schemas.openxmlformats.org/officeDocument/2006/relationships/slideLayout" Target="../slideLayouts/slideLayout226.xml"/><Relationship Id="rId30" Type="http://schemas.openxmlformats.org/officeDocument/2006/relationships/slideLayout" Target="../slideLayouts/slideLayout229.xml"/><Relationship Id="rId35" Type="http://schemas.openxmlformats.org/officeDocument/2006/relationships/slideLayout" Target="../slideLayouts/slideLayout234.xml"/><Relationship Id="rId43" Type="http://schemas.openxmlformats.org/officeDocument/2006/relationships/slideLayout" Target="../slideLayouts/slideLayout242.xml"/><Relationship Id="rId48" Type="http://schemas.openxmlformats.org/officeDocument/2006/relationships/slideLayout" Target="../slideLayouts/slideLayout247.xml"/><Relationship Id="rId56" Type="http://schemas.openxmlformats.org/officeDocument/2006/relationships/slideLayout" Target="../slideLayouts/slideLayout255.xml"/><Relationship Id="rId8" Type="http://schemas.openxmlformats.org/officeDocument/2006/relationships/slideLayout" Target="../slideLayouts/slideLayout207.xml"/><Relationship Id="rId51" Type="http://schemas.openxmlformats.org/officeDocument/2006/relationships/slideLayout" Target="../slideLayouts/slideLayout250.xml"/><Relationship Id="rId3" Type="http://schemas.openxmlformats.org/officeDocument/2006/relationships/slideLayout" Target="../slideLayouts/slideLayout202.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slideLayout" Target="../slideLayouts/slideLayout224.xml"/><Relationship Id="rId33" Type="http://schemas.openxmlformats.org/officeDocument/2006/relationships/slideLayout" Target="../slideLayouts/slideLayout232.xml"/><Relationship Id="rId38" Type="http://schemas.openxmlformats.org/officeDocument/2006/relationships/slideLayout" Target="../slideLayouts/slideLayout237.xml"/><Relationship Id="rId46" Type="http://schemas.openxmlformats.org/officeDocument/2006/relationships/slideLayout" Target="../slideLayouts/slideLayout245.xml"/><Relationship Id="rId59" Type="http://schemas.openxmlformats.org/officeDocument/2006/relationships/slideLayout" Target="../slideLayouts/slideLayout258.xml"/><Relationship Id="rId20" Type="http://schemas.openxmlformats.org/officeDocument/2006/relationships/slideLayout" Target="../slideLayouts/slideLayout219.xml"/><Relationship Id="rId41" Type="http://schemas.openxmlformats.org/officeDocument/2006/relationships/slideLayout" Target="../slideLayouts/slideLayout240.xml"/><Relationship Id="rId54" Type="http://schemas.openxmlformats.org/officeDocument/2006/relationships/slideLayout" Target="../slideLayouts/slideLayout253.xml"/><Relationship Id="rId62" Type="http://schemas.openxmlformats.org/officeDocument/2006/relationships/theme" Target="../theme/theme7.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28" Type="http://schemas.openxmlformats.org/officeDocument/2006/relationships/slideLayout" Target="../slideLayouts/slideLayout227.xml"/><Relationship Id="rId36" Type="http://schemas.openxmlformats.org/officeDocument/2006/relationships/slideLayout" Target="../slideLayouts/slideLayout235.xml"/><Relationship Id="rId49" Type="http://schemas.openxmlformats.org/officeDocument/2006/relationships/slideLayout" Target="../slideLayouts/slideLayout248.xml"/><Relationship Id="rId57" Type="http://schemas.openxmlformats.org/officeDocument/2006/relationships/slideLayout" Target="../slideLayouts/slideLayout256.xml"/><Relationship Id="rId10" Type="http://schemas.openxmlformats.org/officeDocument/2006/relationships/slideLayout" Target="../slideLayouts/slideLayout209.xml"/><Relationship Id="rId31" Type="http://schemas.openxmlformats.org/officeDocument/2006/relationships/slideLayout" Target="../slideLayouts/slideLayout230.xml"/><Relationship Id="rId44" Type="http://schemas.openxmlformats.org/officeDocument/2006/relationships/slideLayout" Target="../slideLayouts/slideLayout243.xml"/><Relationship Id="rId52" Type="http://schemas.openxmlformats.org/officeDocument/2006/relationships/slideLayout" Target="../slideLayouts/slideLayout251.xml"/><Relationship Id="rId60" Type="http://schemas.openxmlformats.org/officeDocument/2006/relationships/slideLayout" Target="../slideLayouts/slideLayout25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26" Type="http://schemas.openxmlformats.org/officeDocument/2006/relationships/slideLayout" Target="../slideLayouts/slideLayout286.xml"/><Relationship Id="rId39" Type="http://schemas.openxmlformats.org/officeDocument/2006/relationships/slideLayout" Target="../slideLayouts/slideLayout299.xml"/><Relationship Id="rId21" Type="http://schemas.openxmlformats.org/officeDocument/2006/relationships/slideLayout" Target="../slideLayouts/slideLayout281.xml"/><Relationship Id="rId34" Type="http://schemas.openxmlformats.org/officeDocument/2006/relationships/slideLayout" Target="../slideLayouts/slideLayout294.xml"/><Relationship Id="rId42" Type="http://schemas.openxmlformats.org/officeDocument/2006/relationships/theme" Target="../theme/theme8.xml"/><Relationship Id="rId7" Type="http://schemas.openxmlformats.org/officeDocument/2006/relationships/slideLayout" Target="../slideLayouts/slideLayout267.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29" Type="http://schemas.openxmlformats.org/officeDocument/2006/relationships/slideLayout" Target="../slideLayouts/slideLayout289.xml"/><Relationship Id="rId41" Type="http://schemas.openxmlformats.org/officeDocument/2006/relationships/slideLayout" Target="../slideLayouts/slideLayout301.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24" Type="http://schemas.openxmlformats.org/officeDocument/2006/relationships/slideLayout" Target="../slideLayouts/slideLayout284.xml"/><Relationship Id="rId32" Type="http://schemas.openxmlformats.org/officeDocument/2006/relationships/slideLayout" Target="../slideLayouts/slideLayout292.xml"/><Relationship Id="rId37" Type="http://schemas.openxmlformats.org/officeDocument/2006/relationships/slideLayout" Target="../slideLayouts/slideLayout297.xml"/><Relationship Id="rId40" Type="http://schemas.openxmlformats.org/officeDocument/2006/relationships/slideLayout" Target="../slideLayouts/slideLayout300.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28" Type="http://schemas.openxmlformats.org/officeDocument/2006/relationships/slideLayout" Target="../slideLayouts/slideLayout288.xml"/><Relationship Id="rId36" Type="http://schemas.openxmlformats.org/officeDocument/2006/relationships/slideLayout" Target="../slideLayouts/slideLayout296.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31" Type="http://schemas.openxmlformats.org/officeDocument/2006/relationships/slideLayout" Target="../slideLayouts/slideLayout291.xml"/><Relationship Id="rId44" Type="http://schemas.openxmlformats.org/officeDocument/2006/relationships/image" Target="../media/image98.svg"/><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slideLayout" Target="../slideLayouts/slideLayout287.xml"/><Relationship Id="rId30" Type="http://schemas.openxmlformats.org/officeDocument/2006/relationships/slideLayout" Target="../slideLayouts/slideLayout290.xml"/><Relationship Id="rId35" Type="http://schemas.openxmlformats.org/officeDocument/2006/relationships/slideLayout" Target="../slideLayouts/slideLayout295.xml"/><Relationship Id="rId43" Type="http://schemas.openxmlformats.org/officeDocument/2006/relationships/image" Target="../media/image97.png"/><Relationship Id="rId8" Type="http://schemas.openxmlformats.org/officeDocument/2006/relationships/slideLayout" Target="../slideLayouts/slideLayout268.xml"/><Relationship Id="rId3" Type="http://schemas.openxmlformats.org/officeDocument/2006/relationships/slideLayout" Target="../slideLayouts/slideLayout263.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33" Type="http://schemas.openxmlformats.org/officeDocument/2006/relationships/slideLayout" Target="../slideLayouts/slideLayout293.xml"/><Relationship Id="rId38" Type="http://schemas.openxmlformats.org/officeDocument/2006/relationships/slideLayout" Target="../slideLayouts/slideLayout29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26" Type="http://schemas.openxmlformats.org/officeDocument/2006/relationships/slideLayout" Target="../slideLayouts/slideLayout327.xml"/><Relationship Id="rId39" Type="http://schemas.openxmlformats.org/officeDocument/2006/relationships/slideLayout" Target="../slideLayouts/slideLayout340.xml"/><Relationship Id="rId21" Type="http://schemas.openxmlformats.org/officeDocument/2006/relationships/slideLayout" Target="../slideLayouts/slideLayout322.xml"/><Relationship Id="rId34" Type="http://schemas.openxmlformats.org/officeDocument/2006/relationships/slideLayout" Target="../slideLayouts/slideLayout335.xml"/><Relationship Id="rId42" Type="http://schemas.openxmlformats.org/officeDocument/2006/relationships/slideLayout" Target="../slideLayouts/slideLayout343.xml"/><Relationship Id="rId47" Type="http://schemas.openxmlformats.org/officeDocument/2006/relationships/image" Target="../media/image24.emf"/><Relationship Id="rId7" Type="http://schemas.openxmlformats.org/officeDocument/2006/relationships/slideLayout" Target="../slideLayouts/slideLayout308.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29" Type="http://schemas.openxmlformats.org/officeDocument/2006/relationships/slideLayout" Target="../slideLayouts/slideLayout330.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24" Type="http://schemas.openxmlformats.org/officeDocument/2006/relationships/slideLayout" Target="../slideLayouts/slideLayout325.xml"/><Relationship Id="rId32" Type="http://schemas.openxmlformats.org/officeDocument/2006/relationships/slideLayout" Target="../slideLayouts/slideLayout333.xml"/><Relationship Id="rId37" Type="http://schemas.openxmlformats.org/officeDocument/2006/relationships/slideLayout" Target="../slideLayouts/slideLayout338.xml"/><Relationship Id="rId40" Type="http://schemas.openxmlformats.org/officeDocument/2006/relationships/slideLayout" Target="../slideLayouts/slideLayout341.xml"/><Relationship Id="rId45" Type="http://schemas.openxmlformats.org/officeDocument/2006/relationships/slideLayout" Target="../slideLayouts/slideLayout346.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28" Type="http://schemas.openxmlformats.org/officeDocument/2006/relationships/slideLayout" Target="../slideLayouts/slideLayout329.xml"/><Relationship Id="rId36" Type="http://schemas.openxmlformats.org/officeDocument/2006/relationships/slideLayout" Target="../slideLayouts/slideLayout337.xml"/><Relationship Id="rId10" Type="http://schemas.openxmlformats.org/officeDocument/2006/relationships/slideLayout" Target="../slideLayouts/slideLayout311.xml"/><Relationship Id="rId19" Type="http://schemas.openxmlformats.org/officeDocument/2006/relationships/slideLayout" Target="../slideLayouts/slideLayout320.xml"/><Relationship Id="rId31" Type="http://schemas.openxmlformats.org/officeDocument/2006/relationships/slideLayout" Target="../slideLayouts/slideLayout332.xml"/><Relationship Id="rId44" Type="http://schemas.openxmlformats.org/officeDocument/2006/relationships/slideLayout" Target="../slideLayouts/slideLayout345.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 Id="rId22" Type="http://schemas.openxmlformats.org/officeDocument/2006/relationships/slideLayout" Target="../slideLayouts/slideLayout323.xml"/><Relationship Id="rId27" Type="http://schemas.openxmlformats.org/officeDocument/2006/relationships/slideLayout" Target="../slideLayouts/slideLayout328.xml"/><Relationship Id="rId30" Type="http://schemas.openxmlformats.org/officeDocument/2006/relationships/slideLayout" Target="../slideLayouts/slideLayout331.xml"/><Relationship Id="rId35" Type="http://schemas.openxmlformats.org/officeDocument/2006/relationships/slideLayout" Target="../slideLayouts/slideLayout336.xml"/><Relationship Id="rId43" Type="http://schemas.openxmlformats.org/officeDocument/2006/relationships/slideLayout" Target="../slideLayouts/slideLayout344.xml"/><Relationship Id="rId8" Type="http://schemas.openxmlformats.org/officeDocument/2006/relationships/slideLayout" Target="../slideLayouts/slideLayout309.xml"/><Relationship Id="rId3" Type="http://schemas.openxmlformats.org/officeDocument/2006/relationships/slideLayout" Target="../slideLayouts/slideLayout304.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5" Type="http://schemas.openxmlformats.org/officeDocument/2006/relationships/slideLayout" Target="../slideLayouts/slideLayout326.xml"/><Relationship Id="rId33" Type="http://schemas.openxmlformats.org/officeDocument/2006/relationships/slideLayout" Target="../slideLayouts/slideLayout334.xml"/><Relationship Id="rId38" Type="http://schemas.openxmlformats.org/officeDocument/2006/relationships/slideLayout" Target="../slideLayouts/slideLayout339.xml"/><Relationship Id="rId46" Type="http://schemas.openxmlformats.org/officeDocument/2006/relationships/theme" Target="../theme/theme9.xml"/><Relationship Id="rId20" Type="http://schemas.openxmlformats.org/officeDocument/2006/relationships/slideLayout" Target="../slideLayouts/slideLayout321.xml"/><Relationship Id="rId41" Type="http://schemas.openxmlformats.org/officeDocument/2006/relationships/slideLayout" Target="../slideLayouts/slideLayout3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4889" r:id="rId15"/>
    <p:sldLayoutId id="2147484890" r:id="rId16"/>
    <p:sldLayoutId id="2147484891" r:id="rId17"/>
    <p:sldLayoutId id="2147484892" r:id="rId18"/>
    <p:sldLayoutId id="2147484893" r:id="rId19"/>
    <p:sldLayoutId id="2147484894" r:id="rId20"/>
    <p:sldLayoutId id="2147484895" r:id="rId21"/>
    <p:sldLayoutId id="2147484896" r:id="rId22"/>
    <p:sldLayoutId id="2147484897" r:id="rId23"/>
    <p:sldLayoutId id="2147484898" r:id="rId24"/>
    <p:sldLayoutId id="214748489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B07D1-668B-ECE6-7E34-350A42271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E760B2-AB74-F253-350D-1EE7D2BF40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039D5F4-C237-BCE7-B2E5-2DD687529297}"/>
              </a:ext>
            </a:extLst>
          </p:cNvPr>
          <p:cNvSpPr>
            <a:spLocks noGrp="1"/>
          </p:cNvSpPr>
          <p:nvPr>
            <p:ph type="ftr" sz="quarter" idx="3"/>
          </p:nvPr>
        </p:nvSpPr>
        <p:spPr>
          <a:xfrm>
            <a:off x="2326532" y="6492875"/>
            <a:ext cx="7538936"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Microsoft 365 Community Conference | Orlando, FL | April 30 – May 2, 2024 | aka.ms/M365Conf24</a:t>
            </a:r>
          </a:p>
        </p:txBody>
      </p:sp>
    </p:spTree>
    <p:extLst>
      <p:ext uri="{BB962C8B-B14F-4D97-AF65-F5344CB8AC3E}">
        <p14:creationId xmlns:p14="http://schemas.microsoft.com/office/powerpoint/2010/main" val="509940476"/>
      </p:ext>
    </p:extLst>
  </p:cSld>
  <p:clrMap bg1="lt1" tx1="dk1" bg2="lt2" tx2="dk2" accent1="accent1" accent2="accent2" accent3="accent3" accent4="accent4" accent5="accent5" accent6="accent6" hlink="hlink" folHlink="folHlink"/>
  <p:sldLayoutIdLst>
    <p:sldLayoutId id="2147484952" r:id="rId1"/>
    <p:sldLayoutId id="2147484953" r:id="rId2"/>
    <p:sldLayoutId id="2147484954" r:id="rId3"/>
    <p:sldLayoutId id="2147484955" r:id="rId4"/>
    <p:sldLayoutId id="2147484956" r:id="rId5"/>
    <p:sldLayoutId id="2147484957" r:id="rId6"/>
    <p:sldLayoutId id="2147484958" r:id="rId7"/>
    <p:sldLayoutId id="2147484959" r:id="rId8"/>
    <p:sldLayoutId id="2147484960" r:id="rId9"/>
    <p:sldLayoutId id="2147484961" r:id="rId10"/>
    <p:sldLayoutId id="2147484962" r:id="rId11"/>
    <p:sldLayoutId id="21474849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B07D1-668B-ECE6-7E34-350A42271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E760B2-AB74-F253-350D-1EE7D2BF40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039D5F4-C237-BCE7-B2E5-2DD687529297}"/>
              </a:ext>
            </a:extLst>
          </p:cNvPr>
          <p:cNvSpPr>
            <a:spLocks noGrp="1"/>
          </p:cNvSpPr>
          <p:nvPr>
            <p:ph type="ftr" sz="quarter" idx="3"/>
          </p:nvPr>
        </p:nvSpPr>
        <p:spPr>
          <a:xfrm>
            <a:off x="2326532" y="6492875"/>
            <a:ext cx="7538936"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Microsoft 365 Community Conference | Orlando, FL | April 30 – May 2, 2024 | aka.ms/M365Conf24</a:t>
            </a:r>
          </a:p>
        </p:txBody>
      </p:sp>
    </p:spTree>
    <p:extLst>
      <p:ext uri="{BB962C8B-B14F-4D97-AF65-F5344CB8AC3E}">
        <p14:creationId xmlns:p14="http://schemas.microsoft.com/office/powerpoint/2010/main" val="2354106588"/>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 id="2147484977" r:id="rId12"/>
    <p:sldLayoutId id="21474849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8B2D6F-BCB5-3856-FD90-8EF47F160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E602AC-700F-A266-2585-67961B9F48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3B8B2-0672-07E9-8219-165CE2E191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AC89E2C0-9434-8168-D07D-E9B772DB71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E91225C-905E-DD68-CD69-EE3C4C164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62074C-8A87-4E25-8FD6-FAE4F64CB71B}" type="slidenum">
              <a:rPr lang="en-US" smtClean="0"/>
              <a:t>‹#›</a:t>
            </a:fld>
            <a:endParaRPr lang="en-US"/>
          </a:p>
        </p:txBody>
      </p:sp>
    </p:spTree>
    <p:extLst>
      <p:ext uri="{BB962C8B-B14F-4D97-AF65-F5344CB8AC3E}">
        <p14:creationId xmlns:p14="http://schemas.microsoft.com/office/powerpoint/2010/main" val="748484228"/>
      </p:ext>
    </p:extLst>
  </p:cSld>
  <p:clrMap bg1="lt1" tx1="dk1" bg2="lt2" tx2="dk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8"/>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45855784"/>
      </p:ext>
    </p:extLst>
  </p:cSld>
  <p:clrMap bg1="lt1" tx1="dk1" bg2="lt2" tx2="dk2" accent1="accent1" accent2="accent2" accent3="accent3" accent4="accent4" accent5="accent5" accent6="accent6" hlink="hlink" folHlink="folHlink"/>
  <p:sldLayoutIdLst>
    <p:sldLayoutId id="2147484705"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 id="2147484721" r:id="rId12"/>
    <p:sldLayoutId id="2147484722" r:id="rId13"/>
    <p:sldLayoutId id="2147484723" r:id="rId14"/>
    <p:sldLayoutId id="2147484724" r:id="rId15"/>
    <p:sldLayoutId id="2147484706" r:id="rId16"/>
    <p:sldLayoutId id="2147484726" r:id="rId17"/>
    <p:sldLayoutId id="2147484727" r:id="rId18"/>
    <p:sldLayoutId id="2147484728" r:id="rId19"/>
    <p:sldLayoutId id="2147484729" r:id="rId20"/>
    <p:sldLayoutId id="2147484730" r:id="rId21"/>
    <p:sldLayoutId id="2147484731" r:id="rId22"/>
    <p:sldLayoutId id="2147484732" r:id="rId23"/>
    <p:sldLayoutId id="2147484733" r:id="rId24"/>
    <p:sldLayoutId id="2147484707" r:id="rId25"/>
    <p:sldLayoutId id="2147484735" r:id="rId26"/>
    <p:sldLayoutId id="2147484736" r:id="rId27"/>
    <p:sldLayoutId id="2147484737" r:id="rId28"/>
    <p:sldLayoutId id="2147484738" r:id="rId29"/>
    <p:sldLayoutId id="2147484740" r:id="rId30"/>
    <p:sldLayoutId id="2147484741" r:id="rId31"/>
    <p:sldLayoutId id="2147484742" r:id="rId32"/>
    <p:sldLayoutId id="2147484743" r:id="rId33"/>
    <p:sldLayoutId id="2147484744" r:id="rId34"/>
    <p:sldLayoutId id="2147484745" r:id="rId35"/>
    <p:sldLayoutId id="2147484900" r:id="rId36"/>
    <p:sldLayoutId id="2147484901"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4746" r:id="rId46"/>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3487086195"/>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847" r:id="rId3"/>
    <p:sldLayoutId id="2147484848" r:id="rId4"/>
    <p:sldLayoutId id="2147484849" r:id="rId5"/>
    <p:sldLayoutId id="2147484708" r:id="rId6"/>
    <p:sldLayoutId id="2147484850" r:id="rId7"/>
    <p:sldLayoutId id="2147484851" r:id="rId8"/>
    <p:sldLayoutId id="2147484852" r:id="rId9"/>
    <p:sldLayoutId id="2147484853" r:id="rId10"/>
    <p:sldLayoutId id="2147484854" r:id="rId11"/>
    <p:sldLayoutId id="21474848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5"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172757773"/>
      </p:ext>
    </p:extLst>
  </p:cSld>
  <p:clrMap bg1="lt1" tx1="dk1" bg2="lt2" tx2="dk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 id="2147484867" r:id="rId11"/>
    <p:sldLayoutId id="2147484868" r:id="rId12"/>
    <p:sldLayoutId id="2147484869" r:id="rId13"/>
    <p:sldLayoutId id="2147484870" r:id="rId14"/>
    <p:sldLayoutId id="2147484871" r:id="rId15"/>
    <p:sldLayoutId id="2147484872" r:id="rId16"/>
    <p:sldLayoutId id="2147484873" r:id="rId17"/>
    <p:sldLayoutId id="2147484874" r:id="rId18"/>
    <p:sldLayoutId id="2147484875" r:id="rId19"/>
    <p:sldLayoutId id="2147484876" r:id="rId20"/>
    <p:sldLayoutId id="2147484877" r:id="rId21"/>
    <p:sldLayoutId id="2147484878" r:id="rId22"/>
    <p:sldLayoutId id="2147484879" r:id="rId23"/>
    <p:sldLayoutId id="2147484880" r:id="rId24"/>
    <p:sldLayoutId id="2147484881" r:id="rId25"/>
    <p:sldLayoutId id="2147484882" r:id="rId26"/>
    <p:sldLayoutId id="2147484883" r:id="rId27"/>
    <p:sldLayoutId id="2147484884" r:id="rId28"/>
    <p:sldLayoutId id="2147484885" r:id="rId29"/>
    <p:sldLayoutId id="2147484886" r:id="rId30"/>
    <p:sldLayoutId id="2147484887"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4964" r:id="rId4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88152443"/>
      </p:ext>
    </p:extLst>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 id="2147484771" r:id="rId12"/>
    <p:sldLayoutId id="2147484772" r:id="rId13"/>
    <p:sldLayoutId id="2147484773" r:id="rId14"/>
    <p:sldLayoutId id="2147484774" r:id="rId15"/>
    <p:sldLayoutId id="2147484775" r:id="rId16"/>
    <p:sldLayoutId id="2147484776" r:id="rId17"/>
    <p:sldLayoutId id="2147484777" r:id="rId18"/>
    <p:sldLayoutId id="2147484778" r:id="rId19"/>
    <p:sldLayoutId id="2147484779" r:id="rId20"/>
    <p:sldLayoutId id="2147484780" r:id="rId21"/>
    <p:sldLayoutId id="2147484781" r:id="rId22"/>
    <p:sldLayoutId id="2147484782" r:id="rId23"/>
    <p:sldLayoutId id="2147484783" r:id="rId24"/>
    <p:sldLayoutId id="2147484784" r:id="rId25"/>
    <p:sldLayoutId id="2147484785" r:id="rId26"/>
    <p:sldLayoutId id="2147484786" r:id="rId27"/>
    <p:sldLayoutId id="2147484787" r:id="rId28"/>
    <p:sldLayoutId id="2147484788" r:id="rId29"/>
    <p:sldLayoutId id="2147484789" r:id="rId30"/>
    <p:sldLayoutId id="2147484790" r:id="rId31"/>
    <p:sldLayoutId id="2147484791" r:id="rId32"/>
    <p:sldLayoutId id="2147484792" r:id="rId33"/>
    <p:sldLayoutId id="2147484793" r:id="rId34"/>
    <p:sldLayoutId id="2147484794" r:id="rId35"/>
    <p:sldLayoutId id="2147484795" r:id="rId36"/>
    <p:sldLayoutId id="2147484796" r:id="rId37"/>
    <p:sldLayoutId id="2147484797" r:id="rId38"/>
    <p:sldLayoutId id="2147484798" r:id="rId39"/>
    <p:sldLayoutId id="2147484799" r:id="rId40"/>
    <p:sldLayoutId id="2147484800" r:id="rId41"/>
    <p:sldLayoutId id="2147484801" r:id="rId42"/>
    <p:sldLayoutId id="2147484802" r:id="rId43"/>
    <p:sldLayoutId id="2147484803" r:id="rId44"/>
    <p:sldLayoutId id="2147484804" r:id="rId45"/>
    <p:sldLayoutId id="2147484805" r:id="rId46"/>
    <p:sldLayoutId id="2147484806" r:id="rId47"/>
    <p:sldLayoutId id="2147484807" r:id="rId48"/>
    <p:sldLayoutId id="2147484808" r:id="rId49"/>
    <p:sldLayoutId id="2147484809" r:id="rId50"/>
    <p:sldLayoutId id="2147484810" r:id="rId51"/>
    <p:sldLayoutId id="2147484811" r:id="rId52"/>
    <p:sldLayoutId id="2147484812" r:id="rId53"/>
    <p:sldLayoutId id="2147484813" r:id="rId54"/>
    <p:sldLayoutId id="2147484814" r:id="rId55"/>
    <p:sldLayoutId id="2147484815" r:id="rId56"/>
    <p:sldLayoutId id="2147484816" r:id="rId57"/>
    <p:sldLayoutId id="2147484817" r:id="rId58"/>
    <p:sldLayoutId id="2147484818" r:id="rId59"/>
    <p:sldLayoutId id="2147484819" r:id="rId60"/>
    <p:sldLayoutId id="2147484820" r:id="rId61"/>
    <p:sldLayoutId id="2147484821" r:id="rId6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1/13/2025</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142234280"/>
      </p:ext>
    </p:extLst>
  </p:cSld>
  <p:clrMap bg1="lt1" tx1="dk1" bg2="lt2" tx2="dk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3"/>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1212172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 id="2147483758" r:id="rId56"/>
    <p:sldLayoutId id="2147483759" r:id="rId57"/>
    <p:sldLayoutId id="2147483760" r:id="rId58"/>
    <p:sldLayoutId id="2147483761" r:id="rId59"/>
    <p:sldLayoutId id="2147483762" r:id="rId60"/>
    <p:sldLayoutId id="2147483763" r:id="rId6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1/13/2025</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1836524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7"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028686606"/>
      </p:ext>
    </p:extLst>
  </p:cSld>
  <p:clrMap bg1="lt1" tx1="dk1" bg2="lt2" tx2="dk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 id="2147484910" r:id="rId5"/>
    <p:sldLayoutId id="2147484911" r:id="rId6"/>
    <p:sldLayoutId id="2147484912" r:id="rId7"/>
    <p:sldLayoutId id="2147484913" r:id="rId8"/>
    <p:sldLayoutId id="2147484914" r:id="rId9"/>
    <p:sldLayoutId id="2147484915" r:id="rId10"/>
    <p:sldLayoutId id="2147484916" r:id="rId11"/>
    <p:sldLayoutId id="2147484917" r:id="rId12"/>
    <p:sldLayoutId id="2147484918" r:id="rId13"/>
    <p:sldLayoutId id="2147484919" r:id="rId14"/>
    <p:sldLayoutId id="2147484920" r:id="rId15"/>
    <p:sldLayoutId id="2147484921" r:id="rId16"/>
    <p:sldLayoutId id="2147484922" r:id="rId17"/>
    <p:sldLayoutId id="2147484923" r:id="rId18"/>
    <p:sldLayoutId id="2147484924" r:id="rId19"/>
    <p:sldLayoutId id="2147484925" r:id="rId20"/>
    <p:sldLayoutId id="2147484926" r:id="rId21"/>
    <p:sldLayoutId id="2147484927" r:id="rId22"/>
    <p:sldLayoutId id="2147484928" r:id="rId23"/>
    <p:sldLayoutId id="2147484929" r:id="rId24"/>
    <p:sldLayoutId id="2147484930" r:id="rId25"/>
    <p:sldLayoutId id="2147484931" r:id="rId26"/>
    <p:sldLayoutId id="2147484932" r:id="rId27"/>
    <p:sldLayoutId id="2147484933" r:id="rId28"/>
    <p:sldLayoutId id="2147484934" r:id="rId29"/>
    <p:sldLayoutId id="2147484935" r:id="rId30"/>
    <p:sldLayoutId id="2147484936" r:id="rId31"/>
    <p:sldLayoutId id="2147484937" r:id="rId32"/>
    <p:sldLayoutId id="2147484938" r:id="rId33"/>
    <p:sldLayoutId id="2147484939" r:id="rId34"/>
    <p:sldLayoutId id="2147484940" r:id="rId35"/>
    <p:sldLayoutId id="2147484941" r:id="rId36"/>
    <p:sldLayoutId id="2147484942" r:id="rId37"/>
    <p:sldLayoutId id="2147484943" r:id="rId38"/>
    <p:sldLayoutId id="2147484944" r:id="rId39"/>
    <p:sldLayoutId id="2147484945" r:id="rId40"/>
    <p:sldLayoutId id="2147484946" r:id="rId41"/>
    <p:sldLayoutId id="2147484947" r:id="rId42"/>
    <p:sldLayoutId id="2147484948" r:id="rId43"/>
    <p:sldLayoutId id="2147484949" r:id="rId44"/>
    <p:sldLayoutId id="2147484950" r:id="rId4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3.jpeg"/><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378.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378.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1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378.xml"/><Relationship Id="rId5" Type="http://schemas.openxmlformats.org/officeDocument/2006/relationships/image" Target="../media/image147.svg"/><Relationship Id="rId4" Type="http://schemas.openxmlformats.org/officeDocument/2006/relationships/image" Target="../media/image146.png"/></Relationships>
</file>

<file path=ppt/slides/_rels/slide1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78.xml"/></Relationships>
</file>

<file path=ppt/slides/_rels/slide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78.xml"/></Relationships>
</file>

<file path=ppt/slides/_rels/slide15.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50.png"/><Relationship Id="rId1" Type="http://schemas.openxmlformats.org/officeDocument/2006/relationships/slideLayout" Target="../slideLayouts/slideLayout378.xml"/><Relationship Id="rId5" Type="http://schemas.openxmlformats.org/officeDocument/2006/relationships/image" Target="../media/image153.png"/><Relationship Id="rId4" Type="http://schemas.openxmlformats.org/officeDocument/2006/relationships/image" Target="../media/image152.jpeg"/></Relationships>
</file>

<file path=ppt/slides/_rels/slide1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78.xml"/></Relationships>
</file>

<file path=ppt/slides/_rels/slide1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5.png"/><Relationship Id="rId1" Type="http://schemas.openxmlformats.org/officeDocument/2006/relationships/slideLayout" Target="../slideLayouts/slideLayout378.xml"/><Relationship Id="rId5" Type="http://schemas.openxmlformats.org/officeDocument/2006/relationships/image" Target="../media/image153.png"/><Relationship Id="rId4" Type="http://schemas.openxmlformats.org/officeDocument/2006/relationships/image" Target="../media/image151.svg"/></Relationships>
</file>

<file path=ppt/slides/_rels/slide18.xml.rels><?xml version="1.0" encoding="UTF-8" standalone="yes"?>
<Relationships xmlns="http://schemas.openxmlformats.org/package/2006/relationships"><Relationship Id="rId8" Type="http://schemas.openxmlformats.org/officeDocument/2006/relationships/hyperlink" Target="https://www.collabdays.org/2024-poland/" TargetMode="External"/><Relationship Id="rId13" Type="http://schemas.openxmlformats.org/officeDocument/2006/relationships/hyperlink" Target="https://globalazure.net/" TargetMode="External"/><Relationship Id="rId3" Type="http://schemas.openxmlformats.org/officeDocument/2006/relationships/hyperlink" Target="https://www.windows-server-summit.de/" TargetMode="External"/><Relationship Id="rId7" Type="http://schemas.openxmlformats.org/officeDocument/2006/relationships/hyperlink" Target="https://www.collabsummit.org/" TargetMode="External"/><Relationship Id="rId12" Type="http://schemas.openxmlformats.org/officeDocument/2006/relationships/hyperlink" Target="https://dotnetdays.ro/" TargetMode="External"/><Relationship Id="rId2" Type="http://schemas.openxmlformats.org/officeDocument/2006/relationships/notesSlide" Target="../notesSlides/notesSlide4.xml"/><Relationship Id="rId1" Type="http://schemas.openxmlformats.org/officeDocument/2006/relationships/slideLayout" Target="../slideLayouts/slideLayout123.xml"/><Relationship Id="rId6" Type="http://schemas.openxmlformats.org/officeDocument/2006/relationships/hyperlink" Target="https://event.intrateam.com/" TargetMode="External"/><Relationship Id="rId11" Type="http://schemas.openxmlformats.org/officeDocument/2006/relationships/hyperlink" Target="https://colorcloud.rocks/" TargetMode="External"/><Relationship Id="rId5" Type="http://schemas.openxmlformats.org/officeDocument/2006/relationships/hyperlink" Target="https://azureaiconf.com/#!/" TargetMode="External"/><Relationship Id="rId10" Type="http://schemas.openxmlformats.org/officeDocument/2006/relationships/hyperlink" Target="https://endpointsummit2024.vfairs.com/" TargetMode="External"/><Relationship Id="rId4" Type="http://schemas.openxmlformats.org/officeDocument/2006/relationships/hyperlink" Target="https://www.devintersection.com/#!/" TargetMode="External"/><Relationship Id="rId9" Type="http://schemas.openxmlformats.org/officeDocument/2006/relationships/hyperlink" Target="https://futuretech.nl/"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live.dynamicscon.com/" TargetMode="External"/><Relationship Id="rId13" Type="http://schemas.openxmlformats.org/officeDocument/2006/relationships/hyperlink" Target="https://www.dynamicsminds.com/" TargetMode="External"/><Relationship Id="rId3" Type="http://schemas.openxmlformats.org/officeDocument/2006/relationships/hyperlink" Target="https://www.commsvnext.com/" TargetMode="External"/><Relationship Id="rId7" Type="http://schemas.openxmlformats.org/officeDocument/2006/relationships/hyperlink" Target="https://techorama.be/" TargetMode="External"/><Relationship Id="rId12" Type="http://schemas.openxmlformats.org/officeDocument/2006/relationships/hyperlink" Target="https://www.devsum.se/" TargetMode="External"/><Relationship Id="rId2" Type="http://schemas.openxmlformats.org/officeDocument/2006/relationships/hyperlink" Target="https://mdevcamp.eu/" TargetMode="External"/><Relationship Id="rId16" Type="http://schemas.openxmlformats.org/officeDocument/2006/relationships/hyperlink" Target="https://bit.ly/3uNhOqA" TargetMode="External"/><Relationship Id="rId1" Type="http://schemas.openxmlformats.org/officeDocument/2006/relationships/slideLayout" Target="../slideLayouts/slideLayout124.xml"/><Relationship Id="rId6" Type="http://schemas.openxmlformats.org/officeDocument/2006/relationships/hyperlink" Target="https://vslive.com/ch2024reg" TargetMode="External"/><Relationship Id="rId11" Type="http://schemas.openxmlformats.org/officeDocument/2006/relationships/hyperlink" Target="https://get-cslatam.com/" TargetMode="External"/><Relationship Id="rId5" Type="http://schemas.openxmlformats.org/officeDocument/2006/relationships/hyperlink" Target="https://m365conf.com/" TargetMode="External"/><Relationship Id="rId15" Type="http://schemas.openxmlformats.org/officeDocument/2006/relationships/hyperlink" Target="https://techcon365.com/Seattle" TargetMode="External"/><Relationship Id="rId10" Type="http://schemas.openxmlformats.org/officeDocument/2006/relationships/hyperlink" Target="https://imtech365summit.com/" TargetMode="External"/><Relationship Id="rId4" Type="http://schemas.openxmlformats.org/officeDocument/2006/relationships/hyperlink" Target="https://connect.dynaway.com/" TargetMode="External"/><Relationship Id="rId9" Type="http://schemas.openxmlformats.org/officeDocument/2006/relationships/hyperlink" Target="https://collabsummit.eu/" TargetMode="External"/><Relationship Id="rId14" Type="http://schemas.openxmlformats.org/officeDocument/2006/relationships/hyperlink" Target="https://www.thriveconf.com/en/Pages/Home.aspx"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mailto:buscond@microsoft.com" TargetMode="External"/><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8" Type="http://schemas.openxmlformats.org/officeDocument/2006/relationships/hyperlink" Target="https://mn365.org/m365-spring-workshop-day-2024/" TargetMode="External"/><Relationship Id="rId13" Type="http://schemas.openxmlformats.org/officeDocument/2006/relationships/hyperlink" Target="https://www.eventbrite.com/e/m365-philly-may-18-2024-registration-808382161807" TargetMode="External"/><Relationship Id="rId18" Type="http://schemas.openxmlformats.org/officeDocument/2006/relationships/hyperlink" Target="https://www.communitydays.org/" TargetMode="External"/><Relationship Id="rId3" Type="http://schemas.openxmlformats.org/officeDocument/2006/relationships/hyperlink" Target="https://ams.community/ams-lausanne-5-avril-2024/" TargetMode="External"/><Relationship Id="rId7" Type="http://schemas.openxmlformats.org/officeDocument/2006/relationships/hyperlink" Target="https://www.eventbrite.com/e/collabdays-utah-2024-formerly-m365-friday-sharepoint-saturday-tickets-720930541657" TargetMode="External"/><Relationship Id="rId12" Type="http://schemas.openxmlformats.org/officeDocument/2006/relationships/hyperlink" Target="https://d365summit.powercommunity.com/" TargetMode="External"/><Relationship Id="rId17" Type="http://schemas.openxmlformats.org/officeDocument/2006/relationships/hyperlink" Target="https://www.beconnectedday.it/" TargetMode="External"/><Relationship Id="rId2" Type="http://schemas.openxmlformats.org/officeDocument/2006/relationships/notesSlide" Target="../notesSlides/notesSlide5.xml"/><Relationship Id="rId16" Type="http://schemas.openxmlformats.org/officeDocument/2006/relationships/hyperlink" Target="https://www.dynug.no/pamelding-varkonferanse-2024/" TargetMode="External"/><Relationship Id="rId1" Type="http://schemas.openxmlformats.org/officeDocument/2006/relationships/slideLayout" Target="../slideLayouts/slideLayout124.xml"/><Relationship Id="rId6" Type="http://schemas.openxmlformats.org/officeDocument/2006/relationships/hyperlink" Target="https://community.dynamics.com/usergroups/eventdetails/?eventid=7088be33-6385-ee11-8179-000d3a1da217" TargetMode="External"/><Relationship Id="rId11" Type="http://schemas.openxmlformats.org/officeDocument/2006/relationships/hyperlink" Target="https://www.eventbrite.com/e/bizapps-palooza-2024-tickets-804063614917?aff=oddtdtcreator" TargetMode="External"/><Relationship Id="rId5" Type="http://schemas.openxmlformats.org/officeDocument/2006/relationships/hyperlink" Target="https://www.copilotdays.com/" TargetMode="External"/><Relationship Id="rId15" Type="http://schemas.openxmlformats.org/officeDocument/2006/relationships/hyperlink" Target="https://powersummit.powercommunity.com/" TargetMode="External"/><Relationship Id="rId10" Type="http://schemas.openxmlformats.org/officeDocument/2006/relationships/hyperlink" Target="https://ams.community/" TargetMode="External"/><Relationship Id="rId4" Type="http://schemas.openxmlformats.org/officeDocument/2006/relationships/hyperlink" Target="https://www.tickettailor.com/events/communitydaysmetroevents/1117008" TargetMode="External"/><Relationship Id="rId9" Type="http://schemas.openxmlformats.org/officeDocument/2006/relationships/hyperlink" Target="https://forms.microsoft.com/pages/responsepage.aspx?id=G3Vj72Pe1UKHvypVWS58ZuEtTT62gARDi2y-InWh2NlUOVpZSTdPRzFEREI3UFY1MTlHMlA3UTVOWi4u" TargetMode="External"/><Relationship Id="rId14" Type="http://schemas.openxmlformats.org/officeDocument/2006/relationships/hyperlink" Target="https://www.swoopanalytics.com/sharepoint-intranet-festiva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ommunitydays.org/" TargetMode="External"/><Relationship Id="rId2" Type="http://schemas.openxmlformats.org/officeDocument/2006/relationships/notesSlide" Target="../notesSlides/notesSlide6.xml"/><Relationship Id="rId1" Type="http://schemas.openxmlformats.org/officeDocument/2006/relationships/slideLayout" Target="../slideLayouts/slideLayout124.xml"/><Relationship Id="rId6" Type="http://schemas.openxmlformats.org/officeDocument/2006/relationships/hyperlink" Target="https://www.communitydays.org/" TargetMode="External"/><Relationship Id="rId5" Type="http://schemas.openxmlformats.org/officeDocument/2006/relationships/hyperlink" Target="https://www.collabdays.org/2024-madrid/" TargetMode="External"/><Relationship Id="rId4" Type="http://schemas.openxmlformats.org/officeDocument/2006/relationships/hyperlink" Target="https://communitydays.org/event/2024-06-07/ai-community-event-nyc-202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0.svg"/><Relationship Id="rId2" Type="http://schemas.openxmlformats.org/officeDocument/2006/relationships/image" Target="../media/image156.png"/><Relationship Id="rId1" Type="http://schemas.openxmlformats.org/officeDocument/2006/relationships/slideLayout" Target="../slideLayouts/slideLayout347.xml"/><Relationship Id="rId6" Type="http://schemas.openxmlformats.org/officeDocument/2006/relationships/image" Target="../media/image159.png"/><Relationship Id="rId5" Type="http://schemas.openxmlformats.org/officeDocument/2006/relationships/image" Target="../media/image158.jpeg"/><Relationship Id="rId4" Type="http://schemas.openxmlformats.org/officeDocument/2006/relationships/hyperlink" Target="aka.ms/m365conf24"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371.xml"/></Relationships>
</file>

<file path=ppt/slides/_rels/slide2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71.xml"/></Relationships>
</file>

<file path=ppt/slides/_rels/slide25.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50.png"/><Relationship Id="rId1" Type="http://schemas.openxmlformats.org/officeDocument/2006/relationships/slideLayout" Target="../slideLayouts/slideLayout115.xml"/><Relationship Id="rId5" Type="http://schemas.openxmlformats.org/officeDocument/2006/relationships/image" Target="../media/image164.png"/><Relationship Id="rId4" Type="http://schemas.openxmlformats.org/officeDocument/2006/relationships/image" Target="../media/image163.jpeg"/></Relationships>
</file>

<file path=ppt/slides/_rels/slide26.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hyperlink" Target="https://aka.ms/microsoftcommunitylinkedin" TargetMode="External"/><Relationship Id="rId2" Type="http://schemas.openxmlformats.org/officeDocument/2006/relationships/notesSlide" Target="../notesSlides/notesSlide7.xml"/><Relationship Id="rId1" Type="http://schemas.openxmlformats.org/officeDocument/2006/relationships/slideLayout" Target="../slideLayouts/slideLayout126.xml"/><Relationship Id="rId6" Type="http://schemas.openxmlformats.org/officeDocument/2006/relationships/image" Target="../media/image168.png"/><Relationship Id="rId5" Type="http://schemas.openxmlformats.org/officeDocument/2006/relationships/image" Target="../media/image167.jpeg"/><Relationship Id="rId4" Type="http://schemas.openxmlformats.org/officeDocument/2006/relationships/image" Target="../media/image16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5.xml"/></Relationships>
</file>

<file path=ppt/slides/_rels/slide28.xml.rels><?xml version="1.0" encoding="UTF-8" standalone="yes"?>
<Relationships xmlns="http://schemas.openxmlformats.org/package/2006/relationships"><Relationship Id="rId3" Type="http://schemas.openxmlformats.org/officeDocument/2006/relationships/hyperlink" Target="https://aka.ms/3PEventProducers" TargetMode="External"/><Relationship Id="rId2" Type="http://schemas.openxmlformats.org/officeDocument/2006/relationships/hyperlink" Target="mailto:mgci@msftcommunity.com" TargetMode="External"/><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aka.ms/MGCIFeedbackApril2024" TargetMode="External"/><Relationship Id="rId1" Type="http://schemas.openxmlformats.org/officeDocument/2006/relationships/slideLayout" Target="../slideLayouts/slideLayout346.xml"/></Relationships>
</file>

<file path=ppt/slides/_rels/slide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hyperlink" Target="https://communitydays.org/" TargetMode="External"/><Relationship Id="rId1" Type="http://schemas.openxmlformats.org/officeDocument/2006/relationships/slideLayout" Target="../slideLayouts/slideLayout311.xml"/></Relationships>
</file>

<file path=ppt/slides/_rels/slide4.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1.xml"/><Relationship Id="rId1" Type="http://schemas.openxmlformats.org/officeDocument/2006/relationships/slideLayout" Target="../slideLayouts/slideLayout274.xml"/><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xml"/><Relationship Id="rId1" Type="http://schemas.openxmlformats.org/officeDocument/2006/relationships/slideLayout" Target="../slideLayouts/slideLayout274.xml"/><Relationship Id="rId4" Type="http://schemas.openxmlformats.org/officeDocument/2006/relationships/hyperlink" Target="https://aka.ms/Copilot/ScenarioLibrary"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aka.ms/CustomerHub/DiscoverCopilot/4224" TargetMode="External"/><Relationship Id="rId13" Type="http://schemas.openxmlformats.org/officeDocument/2006/relationships/hyperlink" Target="https://aka.ms/CustomerHub/CopilotTransformation/52124" TargetMode="External"/><Relationship Id="rId3" Type="http://schemas.openxmlformats.org/officeDocument/2006/relationships/image" Target="../media/image128.png"/><Relationship Id="rId7" Type="http://schemas.openxmlformats.org/officeDocument/2006/relationships/hyperlink" Target="https://aka.ms/CustomerHub/CopilotTransformation/31924" TargetMode="External"/><Relationship Id="rId12" Type="http://schemas.openxmlformats.org/officeDocument/2006/relationships/hyperlink" Target="https://aka.ms/CustomerHub/CopilotEnablement/51424" TargetMode="External"/><Relationship Id="rId2" Type="http://schemas.openxmlformats.org/officeDocument/2006/relationships/notesSlide" Target="../notesSlides/notesSlide3.xml"/><Relationship Id="rId1" Type="http://schemas.openxmlformats.org/officeDocument/2006/relationships/slideLayout" Target="../slideLayouts/slideLayout256.xml"/><Relationship Id="rId6" Type="http://schemas.openxmlformats.org/officeDocument/2006/relationships/hyperlink" Target="https://aka.ms/CustomerHub/CopilotEnablement/31224" TargetMode="External"/><Relationship Id="rId11" Type="http://schemas.openxmlformats.org/officeDocument/2006/relationships/hyperlink" Target="https://aka.ms/CustomerHub/DiscoverCopilot/5724" TargetMode="External"/><Relationship Id="rId5" Type="http://schemas.openxmlformats.org/officeDocument/2006/relationships/hyperlink" Target="https://aka.ms/CustomerHub/DiscoverCopilot/3524" TargetMode="External"/><Relationship Id="rId10" Type="http://schemas.openxmlformats.org/officeDocument/2006/relationships/hyperlink" Target="https://aka.ms/CustomerHub/CopilotTransformation/41624" TargetMode="External"/><Relationship Id="rId4" Type="http://schemas.openxmlformats.org/officeDocument/2006/relationships/hyperlink" Target="https://aka.ms/CustomerHubSessions" TargetMode="External"/><Relationship Id="rId9" Type="http://schemas.openxmlformats.org/officeDocument/2006/relationships/hyperlink" Target="https://aka.ms/CustomerHub/CopilotEnablement/4924"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9.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29.png"/><Relationship Id="rId1" Type="http://schemas.openxmlformats.org/officeDocument/2006/relationships/slideLayout" Target="../slideLayouts/slideLayout378.xml"/><Relationship Id="rId4" Type="http://schemas.openxmlformats.org/officeDocument/2006/relationships/image" Target="../media/image1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12E0D044-DBFB-B9C8-0D1F-6D891CCBB3A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
        <p:nvSpPr>
          <p:cNvPr id="4" name="Text Placeholder 3">
            <a:extLst>
              <a:ext uri="{FF2B5EF4-FFF2-40B4-BE49-F238E27FC236}">
                <a16:creationId xmlns:a16="http://schemas.microsoft.com/office/drawing/2014/main" id="{DDB09282-12DE-5673-8128-11B0FC7036F4}"/>
              </a:ext>
            </a:extLst>
          </p:cNvPr>
          <p:cNvSpPr>
            <a:spLocks noGrp="1"/>
          </p:cNvSpPr>
          <p:nvPr>
            <p:ph type="body" idx="4294967295"/>
          </p:nvPr>
        </p:nvSpPr>
        <p:spPr>
          <a:xfrm>
            <a:off x="1346172" y="5414162"/>
            <a:ext cx="3087688" cy="813602"/>
          </a:xfrm>
        </p:spPr>
        <p:txBody>
          <a:bodyPr vert="horz" lIns="91440" tIns="45720" rIns="91440" bIns="45720" rtlCol="0" anchor="t">
            <a:normAutofit/>
          </a:bodyPr>
          <a:lstStyle/>
          <a:p>
            <a:pPr marL="0" indent="0">
              <a:spcBef>
                <a:spcPts val="600"/>
              </a:spcBef>
              <a:buNone/>
            </a:pPr>
            <a:r>
              <a:rPr lang="en-US" sz="2000">
                <a:solidFill>
                  <a:schemeClr val="bg1"/>
                </a:solidFill>
                <a:latin typeface="Segoe UI Semibold"/>
                <a:cs typeface="Segoe UI Semibold"/>
              </a:rPr>
              <a:t>General Session</a:t>
            </a:r>
            <a:endParaRPr lang="en-US" sz="20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2000">
                <a:solidFill>
                  <a:schemeClr val="bg1"/>
                </a:solidFill>
                <a:latin typeface="Segoe UI Semibold"/>
                <a:cs typeface="Segoe UI Semibold"/>
              </a:rPr>
              <a:t>April 16, 2024</a:t>
            </a:r>
          </a:p>
        </p:txBody>
      </p:sp>
      <p:pic>
        <p:nvPicPr>
          <p:cNvPr id="3" name="Picture 2">
            <a:extLst>
              <a:ext uri="{FF2B5EF4-FFF2-40B4-BE49-F238E27FC236}">
                <a16:creationId xmlns:a16="http://schemas.microsoft.com/office/drawing/2014/main" id="{CB104B3C-29DA-ABFD-3AA0-BBC1FC6E3B38}"/>
              </a:ext>
            </a:extLst>
          </p:cNvPr>
          <p:cNvPicPr>
            <a:picLocks noChangeAspect="1"/>
          </p:cNvPicPr>
          <p:nvPr/>
        </p:nvPicPr>
        <p:blipFill>
          <a:blip r:embed="rId3"/>
          <a:stretch>
            <a:fillRect/>
          </a:stretch>
        </p:blipFill>
        <p:spPr>
          <a:xfrm>
            <a:off x="348550" y="454911"/>
            <a:ext cx="5395378" cy="3421670"/>
          </a:xfrm>
          <a:prstGeom prst="rect">
            <a:avLst/>
          </a:prstGeom>
        </p:spPr>
      </p:pic>
      <p:sp>
        <p:nvSpPr>
          <p:cNvPr id="2" name="TextBox 1">
            <a:extLst>
              <a:ext uri="{FF2B5EF4-FFF2-40B4-BE49-F238E27FC236}">
                <a16:creationId xmlns:a16="http://schemas.microsoft.com/office/drawing/2014/main" id="{EA02B893-4507-5D2A-886D-E7D41D397509}"/>
              </a:ext>
            </a:extLst>
          </p:cNvPr>
          <p:cNvSpPr txBox="1"/>
          <p:nvPr/>
        </p:nvSpPr>
        <p:spPr>
          <a:xfrm>
            <a:off x="7073461" y="2732689"/>
            <a:ext cx="4109545" cy="2062103"/>
          </a:xfrm>
          <a:prstGeom prst="rect">
            <a:avLst/>
          </a:prstGeom>
          <a:noFill/>
        </p:spPr>
        <p:txBody>
          <a:bodyPr wrap="square" rtlCol="0">
            <a:spAutoFit/>
          </a:bodyPr>
          <a:lstStyle/>
          <a:p>
            <a:r>
              <a:rPr lang="en-US" sz="3200">
                <a:solidFill>
                  <a:schemeClr val="bg1"/>
                </a:solidFill>
              </a:rPr>
              <a:t>We will get started at 10 min after the hour</a:t>
            </a:r>
          </a:p>
          <a:p>
            <a:endParaRPr lang="en-US" sz="3200">
              <a:solidFill>
                <a:schemeClr val="bg1"/>
              </a:solidFill>
            </a:endParaRPr>
          </a:p>
          <a:p>
            <a:r>
              <a:rPr lang="en-US" sz="3200">
                <a:solidFill>
                  <a:schemeClr val="bg1"/>
                </a:solidFill>
              </a:rPr>
              <a:t>Grab a refreshment!</a:t>
            </a:r>
          </a:p>
        </p:txBody>
      </p:sp>
    </p:spTree>
    <p:extLst>
      <p:ext uri="{BB962C8B-B14F-4D97-AF65-F5344CB8AC3E}">
        <p14:creationId xmlns:p14="http://schemas.microsoft.com/office/powerpoint/2010/main" val="3386514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2"/>
            <a:srcRect t="15253" b="43339"/>
            <a:stretch>
              <a:fillRect/>
            </a:stretch>
          </p:blipFill>
          <p:spPr>
            <a:xfrm>
              <a:off x="0" y="0"/>
              <a:ext cx="24384000" cy="6731000"/>
            </a:xfrm>
            <a:prstGeom prst="rect">
              <a:avLst/>
            </a:prstGeom>
          </p:spPr>
        </p:pic>
        <p:pic>
          <p:nvPicPr>
            <p:cNvPr id="4" name="Picture 4"/>
            <p:cNvPicPr>
              <a:picLocks noChangeAspect="1"/>
            </p:cNvPicPr>
            <p:nvPr/>
          </p:nvPicPr>
          <p:blipFill>
            <a:blip r:embed="rId3"/>
            <a:srcRect l="10377" r="10377"/>
            <a:stretch>
              <a:fillRect/>
            </a:stretch>
          </p:blipFill>
          <p:spPr>
            <a:xfrm>
              <a:off x="0" y="6858000"/>
              <a:ext cx="4000500" cy="3365500"/>
            </a:xfrm>
            <a:prstGeom prst="rect">
              <a:avLst/>
            </a:prstGeom>
          </p:spPr>
        </p:pic>
        <p:pic>
          <p:nvPicPr>
            <p:cNvPr id="5" name="Picture 5"/>
            <p:cNvPicPr>
              <a:picLocks noChangeAspect="1"/>
            </p:cNvPicPr>
            <p:nvPr/>
          </p:nvPicPr>
          <p:blipFill>
            <a:blip r:embed="rId4"/>
            <a:srcRect l="10377" r="10377"/>
            <a:stretch>
              <a:fillRect/>
            </a:stretch>
          </p:blipFill>
          <p:spPr>
            <a:xfrm>
              <a:off x="4127500" y="6858000"/>
              <a:ext cx="4000500" cy="3365500"/>
            </a:xfrm>
            <a:prstGeom prst="rect">
              <a:avLst/>
            </a:prstGeom>
          </p:spPr>
        </p:pic>
        <p:pic>
          <p:nvPicPr>
            <p:cNvPr id="6" name="Picture 6"/>
            <p:cNvPicPr>
              <a:picLocks noChangeAspect="1"/>
            </p:cNvPicPr>
            <p:nvPr/>
          </p:nvPicPr>
          <p:blipFill>
            <a:blip r:embed="rId5"/>
            <a:srcRect l="11111" r="11111"/>
            <a:stretch>
              <a:fillRect/>
            </a:stretch>
          </p:blipFill>
          <p:spPr>
            <a:xfrm>
              <a:off x="8255000" y="6858000"/>
              <a:ext cx="8001000" cy="6858000"/>
            </a:xfrm>
            <a:prstGeom prst="rect">
              <a:avLst/>
            </a:prstGeom>
          </p:spPr>
        </p:pic>
        <p:pic>
          <p:nvPicPr>
            <p:cNvPr id="7" name="Picture 7"/>
            <p:cNvPicPr>
              <a:picLocks noChangeAspect="1"/>
            </p:cNvPicPr>
            <p:nvPr/>
          </p:nvPicPr>
          <p:blipFill>
            <a:blip r:embed="rId6"/>
            <a:srcRect l="11111" r="11111"/>
            <a:stretch>
              <a:fillRect/>
            </a:stretch>
          </p:blipFill>
          <p:spPr>
            <a:xfrm>
              <a:off x="16383000" y="6858000"/>
              <a:ext cx="8001000" cy="6858000"/>
            </a:xfrm>
            <a:prstGeom prst="rect">
              <a:avLst/>
            </a:prstGeom>
          </p:spPr>
        </p:pic>
        <p:pic>
          <p:nvPicPr>
            <p:cNvPr id="8" name="Picture 8"/>
            <p:cNvPicPr>
              <a:picLocks noChangeAspect="1"/>
            </p:cNvPicPr>
            <p:nvPr/>
          </p:nvPicPr>
          <p:blipFill>
            <a:blip r:embed="rId7"/>
            <a:srcRect t="11923" b="25966"/>
            <a:stretch>
              <a:fillRect/>
            </a:stretch>
          </p:blipFill>
          <p:spPr>
            <a:xfrm>
              <a:off x="0" y="10350500"/>
              <a:ext cx="8128000" cy="3365500"/>
            </a:xfrm>
            <a:prstGeom prst="rect">
              <a:avLst/>
            </a:prstGeom>
          </p:spPr>
        </p:pic>
      </p:grpSp>
    </p:spTree>
    <p:extLst>
      <p:ext uri="{BB962C8B-B14F-4D97-AF65-F5344CB8AC3E}">
        <p14:creationId xmlns:p14="http://schemas.microsoft.com/office/powerpoint/2010/main" val="4140750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2"/>
            <a:srcRect t="28457" b="15618"/>
            <a:stretch>
              <a:fillRect/>
            </a:stretch>
          </p:blipFill>
          <p:spPr>
            <a:xfrm>
              <a:off x="0" y="0"/>
              <a:ext cx="18224500" cy="6794500"/>
            </a:xfrm>
            <a:prstGeom prst="rect">
              <a:avLst/>
            </a:prstGeom>
          </p:spPr>
        </p:pic>
        <p:pic>
          <p:nvPicPr>
            <p:cNvPr id="4" name="Picture 4"/>
            <p:cNvPicPr>
              <a:picLocks noChangeAspect="1"/>
            </p:cNvPicPr>
            <p:nvPr/>
          </p:nvPicPr>
          <p:blipFill>
            <a:blip r:embed="rId3"/>
            <a:srcRect t="8552" b="8552"/>
            <a:stretch>
              <a:fillRect/>
            </a:stretch>
          </p:blipFill>
          <p:spPr>
            <a:xfrm>
              <a:off x="18351500" y="0"/>
              <a:ext cx="6032500" cy="3333750"/>
            </a:xfrm>
            <a:prstGeom prst="rect">
              <a:avLst/>
            </a:prstGeom>
          </p:spPr>
        </p:pic>
        <p:pic>
          <p:nvPicPr>
            <p:cNvPr id="5" name="Picture 5"/>
            <p:cNvPicPr>
              <a:picLocks noChangeAspect="1"/>
            </p:cNvPicPr>
            <p:nvPr/>
          </p:nvPicPr>
          <p:blipFill>
            <a:blip r:embed="rId4"/>
            <a:srcRect t="8552" b="8552"/>
            <a:stretch>
              <a:fillRect/>
            </a:stretch>
          </p:blipFill>
          <p:spPr>
            <a:xfrm>
              <a:off x="18351500" y="3460750"/>
              <a:ext cx="6032500" cy="3333750"/>
            </a:xfrm>
            <a:prstGeom prst="rect">
              <a:avLst/>
            </a:prstGeom>
          </p:spPr>
        </p:pic>
        <p:pic>
          <p:nvPicPr>
            <p:cNvPr id="6" name="Picture 6"/>
            <p:cNvPicPr>
              <a:picLocks noChangeAspect="1"/>
            </p:cNvPicPr>
            <p:nvPr/>
          </p:nvPicPr>
          <p:blipFill>
            <a:blip r:embed="rId5"/>
            <a:srcRect t="8552" b="8552"/>
            <a:stretch>
              <a:fillRect/>
            </a:stretch>
          </p:blipFill>
          <p:spPr>
            <a:xfrm>
              <a:off x="0" y="6921500"/>
              <a:ext cx="6032500" cy="3333750"/>
            </a:xfrm>
            <a:prstGeom prst="rect">
              <a:avLst/>
            </a:prstGeom>
          </p:spPr>
        </p:pic>
        <p:pic>
          <p:nvPicPr>
            <p:cNvPr id="7" name="Picture 7"/>
            <p:cNvPicPr>
              <a:picLocks noChangeAspect="1"/>
            </p:cNvPicPr>
            <p:nvPr/>
          </p:nvPicPr>
          <p:blipFill>
            <a:blip r:embed="rId6"/>
            <a:srcRect t="14679" b="29397"/>
            <a:stretch>
              <a:fillRect/>
            </a:stretch>
          </p:blipFill>
          <p:spPr>
            <a:xfrm>
              <a:off x="6159500" y="6921500"/>
              <a:ext cx="18224500" cy="6794500"/>
            </a:xfrm>
            <a:prstGeom prst="rect">
              <a:avLst/>
            </a:prstGeom>
          </p:spPr>
        </p:pic>
        <p:pic>
          <p:nvPicPr>
            <p:cNvPr id="8" name="Picture 8"/>
            <p:cNvPicPr>
              <a:picLocks noChangeAspect="1"/>
            </p:cNvPicPr>
            <p:nvPr/>
          </p:nvPicPr>
          <p:blipFill>
            <a:blip r:embed="rId7"/>
            <a:srcRect t="8552" b="8552"/>
            <a:stretch>
              <a:fillRect/>
            </a:stretch>
          </p:blipFill>
          <p:spPr>
            <a:xfrm>
              <a:off x="0" y="10382250"/>
              <a:ext cx="6032500" cy="3333750"/>
            </a:xfrm>
            <a:prstGeom prst="rect">
              <a:avLst/>
            </a:prstGeom>
          </p:spPr>
        </p:pic>
      </p:grpSp>
    </p:spTree>
    <p:extLst>
      <p:ext uri="{BB962C8B-B14F-4D97-AF65-F5344CB8AC3E}">
        <p14:creationId xmlns:p14="http://schemas.microsoft.com/office/powerpoint/2010/main" val="133516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96877" y="1"/>
            <a:ext cx="5195123" cy="4041791"/>
            <a:chOff x="0" y="0"/>
            <a:chExt cx="10390245" cy="8083583"/>
          </a:xfrm>
        </p:grpSpPr>
        <p:pic>
          <p:nvPicPr>
            <p:cNvPr id="3" name="Picture 3"/>
            <p:cNvPicPr>
              <a:picLocks noChangeAspect="1"/>
            </p:cNvPicPr>
            <p:nvPr/>
          </p:nvPicPr>
          <p:blipFill>
            <a:blip r:embed="rId2"/>
            <a:srcRect l="7154" r="7154"/>
            <a:stretch>
              <a:fillRect/>
            </a:stretch>
          </p:blipFill>
          <p:spPr>
            <a:xfrm>
              <a:off x="0" y="0"/>
              <a:ext cx="10390245" cy="8083583"/>
            </a:xfrm>
            <a:prstGeom prst="rect">
              <a:avLst/>
            </a:prstGeom>
          </p:spPr>
        </p:pic>
      </p:grpSp>
      <p:grpSp>
        <p:nvGrpSpPr>
          <p:cNvPr id="4" name="Group 4"/>
          <p:cNvGrpSpPr/>
          <p:nvPr/>
        </p:nvGrpSpPr>
        <p:grpSpPr>
          <a:xfrm>
            <a:off x="6996877" y="4041792"/>
            <a:ext cx="5195123" cy="2816209"/>
            <a:chOff x="0" y="0"/>
            <a:chExt cx="10390245" cy="5632417"/>
          </a:xfrm>
        </p:grpSpPr>
        <p:pic>
          <p:nvPicPr>
            <p:cNvPr id="5" name="Picture 5"/>
            <p:cNvPicPr>
              <a:picLocks noChangeAspect="1"/>
            </p:cNvPicPr>
            <p:nvPr/>
          </p:nvPicPr>
          <p:blipFill>
            <a:blip r:embed="rId3"/>
            <a:srcRect t="9343" b="9343"/>
            <a:stretch>
              <a:fillRect/>
            </a:stretch>
          </p:blipFill>
          <p:spPr>
            <a:xfrm>
              <a:off x="0" y="0"/>
              <a:ext cx="10390245" cy="5632417"/>
            </a:xfrm>
            <a:prstGeom prst="rect">
              <a:avLst/>
            </a:prstGeom>
          </p:spPr>
        </p:pic>
      </p:grpSp>
      <p:grpSp>
        <p:nvGrpSpPr>
          <p:cNvPr id="6" name="Group 6"/>
          <p:cNvGrpSpPr/>
          <p:nvPr/>
        </p:nvGrpSpPr>
        <p:grpSpPr>
          <a:xfrm>
            <a:off x="685800" y="1417299"/>
            <a:ext cx="538692" cy="5386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33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8"/>
            <p:cNvSpPr txBox="1"/>
            <p:nvPr/>
          </p:nvSpPr>
          <p:spPr>
            <a:xfrm>
              <a:off x="76200" y="9525"/>
              <a:ext cx="660400" cy="7270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Open Sans Bold"/>
                <a:ea typeface="Open Sans Bold"/>
                <a:cs typeface="Open Sans Bold"/>
              </a:endParaRPr>
            </a:p>
          </p:txBody>
        </p:sp>
      </p:grpSp>
      <p:grpSp>
        <p:nvGrpSpPr>
          <p:cNvPr id="9" name="Group 9"/>
          <p:cNvGrpSpPr/>
          <p:nvPr/>
        </p:nvGrpSpPr>
        <p:grpSpPr>
          <a:xfrm>
            <a:off x="4021366" y="2162476"/>
            <a:ext cx="538692" cy="53869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06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1"/>
            <p:cNvSpPr txBox="1"/>
            <p:nvPr/>
          </p:nvSpPr>
          <p:spPr>
            <a:xfrm>
              <a:off x="76200" y="9525"/>
              <a:ext cx="660400" cy="7270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Open Sans Bold"/>
                <a:ea typeface="Open Sans Bold"/>
                <a:cs typeface="Open Sans Bold"/>
              </a:endParaRPr>
            </a:p>
          </p:txBody>
        </p:sp>
      </p:grpSp>
      <p:grpSp>
        <p:nvGrpSpPr>
          <p:cNvPr id="12" name="Group 12"/>
          <p:cNvGrpSpPr/>
          <p:nvPr/>
        </p:nvGrpSpPr>
        <p:grpSpPr>
          <a:xfrm>
            <a:off x="685800" y="2162476"/>
            <a:ext cx="538692" cy="53869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33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4"/>
            <p:cNvSpPr txBox="1"/>
            <p:nvPr/>
          </p:nvSpPr>
          <p:spPr>
            <a:xfrm>
              <a:off x="76200" y="9525"/>
              <a:ext cx="660400" cy="7270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Open Sans Bold"/>
                <a:ea typeface="Open Sans Bold"/>
                <a:cs typeface="Open Sans Bold"/>
              </a:endParaRPr>
            </a:p>
          </p:txBody>
        </p:sp>
      </p:grpSp>
      <p:grpSp>
        <p:nvGrpSpPr>
          <p:cNvPr id="15" name="Group 15"/>
          <p:cNvGrpSpPr/>
          <p:nvPr/>
        </p:nvGrpSpPr>
        <p:grpSpPr>
          <a:xfrm>
            <a:off x="4021366" y="2907653"/>
            <a:ext cx="538692" cy="53869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06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Box 17"/>
            <p:cNvSpPr txBox="1"/>
            <p:nvPr/>
          </p:nvSpPr>
          <p:spPr>
            <a:xfrm>
              <a:off x="76200" y="9525"/>
              <a:ext cx="660400" cy="7270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Open Sans Bold"/>
                <a:ea typeface="Open Sans Bold"/>
                <a:cs typeface="Open Sans Bold"/>
              </a:endParaRPr>
            </a:p>
          </p:txBody>
        </p:sp>
      </p:grpSp>
      <p:grpSp>
        <p:nvGrpSpPr>
          <p:cNvPr id="18" name="Group 18"/>
          <p:cNvGrpSpPr/>
          <p:nvPr/>
        </p:nvGrpSpPr>
        <p:grpSpPr>
          <a:xfrm>
            <a:off x="685800" y="2907653"/>
            <a:ext cx="538692" cy="53869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33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20"/>
            <p:cNvSpPr txBox="1"/>
            <p:nvPr/>
          </p:nvSpPr>
          <p:spPr>
            <a:xfrm>
              <a:off x="76200" y="9525"/>
              <a:ext cx="660400" cy="7270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Open Sans Bold"/>
                <a:ea typeface="Open Sans Bold"/>
                <a:cs typeface="Open Sans Bold"/>
              </a:endParaRPr>
            </a:p>
          </p:txBody>
        </p:sp>
      </p:grpSp>
      <p:grpSp>
        <p:nvGrpSpPr>
          <p:cNvPr id="21" name="Group 21"/>
          <p:cNvGrpSpPr/>
          <p:nvPr/>
        </p:nvGrpSpPr>
        <p:grpSpPr>
          <a:xfrm>
            <a:off x="4021366" y="3652829"/>
            <a:ext cx="538692" cy="53869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06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extBox 23"/>
            <p:cNvSpPr txBox="1"/>
            <p:nvPr/>
          </p:nvSpPr>
          <p:spPr>
            <a:xfrm>
              <a:off x="76200" y="9525"/>
              <a:ext cx="660400" cy="7270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Open Sans Bold"/>
                <a:ea typeface="Open Sans Bold"/>
                <a:cs typeface="Open Sans Bold"/>
              </a:endParaRPr>
            </a:p>
          </p:txBody>
        </p:sp>
      </p:grpSp>
      <p:grpSp>
        <p:nvGrpSpPr>
          <p:cNvPr id="24" name="Group 24"/>
          <p:cNvGrpSpPr/>
          <p:nvPr/>
        </p:nvGrpSpPr>
        <p:grpSpPr>
          <a:xfrm>
            <a:off x="685800" y="3652829"/>
            <a:ext cx="538692" cy="53869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33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TextBox 26"/>
            <p:cNvSpPr txBox="1"/>
            <p:nvPr/>
          </p:nvSpPr>
          <p:spPr>
            <a:xfrm>
              <a:off x="76200" y="9525"/>
              <a:ext cx="660400" cy="7270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Open Sans Bold"/>
                <a:ea typeface="Open Sans Bold"/>
                <a:cs typeface="Open Sans Bold"/>
              </a:endParaRPr>
            </a:p>
          </p:txBody>
        </p:sp>
      </p:grpSp>
      <p:grpSp>
        <p:nvGrpSpPr>
          <p:cNvPr id="27" name="Group 27"/>
          <p:cNvGrpSpPr/>
          <p:nvPr/>
        </p:nvGrpSpPr>
        <p:grpSpPr>
          <a:xfrm>
            <a:off x="4021366" y="4398006"/>
            <a:ext cx="538692" cy="53869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06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Box 29"/>
            <p:cNvSpPr txBox="1"/>
            <p:nvPr/>
          </p:nvSpPr>
          <p:spPr>
            <a:xfrm>
              <a:off x="76200" y="9525"/>
              <a:ext cx="660400" cy="7270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Open Sans Bold"/>
                <a:ea typeface="Open Sans Bold"/>
                <a:cs typeface="Open Sans Bold"/>
              </a:endParaRPr>
            </a:p>
          </p:txBody>
        </p:sp>
      </p:grpSp>
      <p:grpSp>
        <p:nvGrpSpPr>
          <p:cNvPr id="30" name="Group 30"/>
          <p:cNvGrpSpPr/>
          <p:nvPr/>
        </p:nvGrpSpPr>
        <p:grpSpPr>
          <a:xfrm>
            <a:off x="685800" y="4398006"/>
            <a:ext cx="538692" cy="538692"/>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33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TextBox 32"/>
            <p:cNvSpPr txBox="1"/>
            <p:nvPr/>
          </p:nvSpPr>
          <p:spPr>
            <a:xfrm>
              <a:off x="76200" y="9525"/>
              <a:ext cx="660400" cy="7270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Open Sans Bold"/>
                <a:ea typeface="Open Sans Bold"/>
                <a:cs typeface="Open Sans Bold"/>
              </a:endParaRPr>
            </a:p>
          </p:txBody>
        </p:sp>
      </p:grpSp>
      <p:grpSp>
        <p:nvGrpSpPr>
          <p:cNvPr id="33" name="Group 33"/>
          <p:cNvGrpSpPr/>
          <p:nvPr/>
        </p:nvGrpSpPr>
        <p:grpSpPr>
          <a:xfrm>
            <a:off x="4021366" y="5143183"/>
            <a:ext cx="538692" cy="53869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06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TextBox 35"/>
            <p:cNvSpPr txBox="1"/>
            <p:nvPr/>
          </p:nvSpPr>
          <p:spPr>
            <a:xfrm>
              <a:off x="76200" y="9525"/>
              <a:ext cx="660400" cy="7270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Open Sans Bold"/>
                <a:ea typeface="Open Sans Bold"/>
                <a:cs typeface="Open Sans Bold"/>
              </a:endParaRPr>
            </a:p>
          </p:txBody>
        </p:sp>
      </p:grpSp>
      <p:grpSp>
        <p:nvGrpSpPr>
          <p:cNvPr id="36" name="Group 36"/>
          <p:cNvGrpSpPr/>
          <p:nvPr/>
        </p:nvGrpSpPr>
        <p:grpSpPr>
          <a:xfrm>
            <a:off x="6815783" y="3532174"/>
            <a:ext cx="1016397" cy="1016397"/>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7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TextBox 38"/>
            <p:cNvSpPr txBox="1"/>
            <p:nvPr/>
          </p:nvSpPr>
          <p:spPr>
            <a:xfrm>
              <a:off x="76200" y="9525"/>
              <a:ext cx="660400" cy="7270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Open Sans Bold"/>
                <a:ea typeface="Open Sans Bold"/>
                <a:cs typeface="Open Sans Bold"/>
              </a:endParaRPr>
            </a:p>
          </p:txBody>
        </p:sp>
      </p:grpSp>
      <p:sp>
        <p:nvSpPr>
          <p:cNvPr id="39" name="Freeform 39"/>
          <p:cNvSpPr/>
          <p:nvPr/>
        </p:nvSpPr>
        <p:spPr>
          <a:xfrm>
            <a:off x="6983622" y="3730954"/>
            <a:ext cx="680719" cy="618836"/>
          </a:xfrm>
          <a:custGeom>
            <a:avLst/>
            <a:gdLst/>
            <a:ahLst/>
            <a:cxnLst/>
            <a:rect l="l" t="t" r="r" b="b"/>
            <a:pathLst>
              <a:path w="1021079" h="928254">
                <a:moveTo>
                  <a:pt x="0" y="0"/>
                </a:moveTo>
                <a:lnTo>
                  <a:pt x="1021080" y="0"/>
                </a:lnTo>
                <a:lnTo>
                  <a:pt x="1021080" y="928254"/>
                </a:lnTo>
                <a:lnTo>
                  <a:pt x="0" y="928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TextBox 40"/>
          <p:cNvSpPr txBox="1"/>
          <p:nvPr/>
        </p:nvSpPr>
        <p:spPr>
          <a:xfrm>
            <a:off x="685800" y="717550"/>
            <a:ext cx="4737556" cy="4254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3300"/>
              </a:lnSpc>
              <a:spcBef>
                <a:spcPts val="0"/>
              </a:spcBef>
              <a:spcAft>
                <a:spcPts val="0"/>
              </a:spcAft>
              <a:buClrTx/>
              <a:buSzTx/>
              <a:buFontTx/>
              <a:buNone/>
              <a:tabLst/>
              <a:defRPr/>
            </a:pPr>
            <a:r>
              <a:rPr kumimoji="0" lang="en-US" sz="3000" b="1" i="0" u="none" strike="noStrike" kern="1200" cap="none" spc="0" normalizeH="0" baseline="0" noProof="0">
                <a:ln>
                  <a:noFill/>
                </a:ln>
                <a:solidFill>
                  <a:srgbClr val="008BD2"/>
                </a:solidFill>
                <a:effectLst/>
                <a:uLnTx/>
                <a:uFillTx/>
                <a:latin typeface="Open Sans Bold"/>
                <a:ea typeface="Open Sans Bold"/>
                <a:cs typeface="Open Sans Bold"/>
              </a:rPr>
              <a:t>Key Facts &amp; Figures</a:t>
            </a:r>
          </a:p>
        </p:txBody>
      </p:sp>
      <p:sp>
        <p:nvSpPr>
          <p:cNvPr id="41" name="TextBox 41"/>
          <p:cNvSpPr txBox="1"/>
          <p:nvPr/>
        </p:nvSpPr>
        <p:spPr>
          <a:xfrm>
            <a:off x="757162" y="1563597"/>
            <a:ext cx="395969" cy="241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937"/>
              </a:lnSpc>
              <a:spcBef>
                <a:spcPct val="0"/>
              </a:spcBef>
              <a:spcAft>
                <a:spcPts val="0"/>
              </a:spcAft>
              <a:buClrTx/>
              <a:buSzTx/>
              <a:buFontTx/>
              <a:buNone/>
              <a:tabLst/>
              <a:defRPr/>
            </a:pPr>
            <a:r>
              <a:rPr kumimoji="0" lang="en-US" sz="1615" b="0" i="0" u="none" strike="noStrike" kern="1200" cap="none" spc="0" normalizeH="0" baseline="0" noProof="0">
                <a:ln>
                  <a:noFill/>
                </a:ln>
                <a:solidFill>
                  <a:srgbClr val="FFFFFF"/>
                </a:solidFill>
                <a:effectLst/>
                <a:uLnTx/>
                <a:uFillTx/>
                <a:latin typeface="Open Sans Bold"/>
                <a:ea typeface="+mn-ea"/>
                <a:cs typeface="+mn-cs"/>
              </a:rPr>
              <a:t>01</a:t>
            </a:r>
          </a:p>
        </p:txBody>
      </p:sp>
      <p:sp>
        <p:nvSpPr>
          <p:cNvPr id="42" name="TextBox 42"/>
          <p:cNvSpPr txBox="1"/>
          <p:nvPr/>
        </p:nvSpPr>
        <p:spPr>
          <a:xfrm>
            <a:off x="4092728" y="2308773"/>
            <a:ext cx="395969" cy="241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937"/>
              </a:lnSpc>
              <a:spcBef>
                <a:spcPct val="0"/>
              </a:spcBef>
              <a:spcAft>
                <a:spcPts val="0"/>
              </a:spcAft>
              <a:buClrTx/>
              <a:buSzTx/>
              <a:buFontTx/>
              <a:buNone/>
              <a:tabLst/>
              <a:defRPr/>
            </a:pPr>
            <a:r>
              <a:rPr kumimoji="0" lang="en-US" sz="1615" b="0" i="0" u="none" strike="noStrike" kern="1200" cap="none" spc="0" normalizeH="0" baseline="0" noProof="0">
                <a:ln>
                  <a:noFill/>
                </a:ln>
                <a:solidFill>
                  <a:srgbClr val="FFFFFF"/>
                </a:solidFill>
                <a:effectLst/>
                <a:uLnTx/>
                <a:uFillTx/>
                <a:latin typeface="Open Sans Bold"/>
                <a:ea typeface="+mn-ea"/>
                <a:cs typeface="+mn-cs"/>
              </a:rPr>
              <a:t>06</a:t>
            </a:r>
          </a:p>
        </p:txBody>
      </p:sp>
      <p:sp>
        <p:nvSpPr>
          <p:cNvPr id="43" name="TextBox 43"/>
          <p:cNvSpPr txBox="1"/>
          <p:nvPr/>
        </p:nvSpPr>
        <p:spPr>
          <a:xfrm>
            <a:off x="757162" y="2308773"/>
            <a:ext cx="395969" cy="241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937"/>
              </a:lnSpc>
              <a:spcBef>
                <a:spcPct val="0"/>
              </a:spcBef>
              <a:spcAft>
                <a:spcPts val="0"/>
              </a:spcAft>
              <a:buClrTx/>
              <a:buSzTx/>
              <a:buFontTx/>
              <a:buNone/>
              <a:tabLst/>
              <a:defRPr/>
            </a:pPr>
            <a:r>
              <a:rPr kumimoji="0" lang="en-US" sz="1615" b="0" i="0" u="none" strike="noStrike" kern="1200" cap="none" spc="0" normalizeH="0" baseline="0" noProof="0">
                <a:ln>
                  <a:noFill/>
                </a:ln>
                <a:solidFill>
                  <a:srgbClr val="FFFFFF"/>
                </a:solidFill>
                <a:effectLst/>
                <a:uLnTx/>
                <a:uFillTx/>
                <a:latin typeface="Open Sans Bold"/>
                <a:ea typeface="+mn-ea"/>
                <a:cs typeface="+mn-cs"/>
              </a:rPr>
              <a:t>02</a:t>
            </a:r>
          </a:p>
        </p:txBody>
      </p:sp>
      <p:sp>
        <p:nvSpPr>
          <p:cNvPr id="44" name="TextBox 44"/>
          <p:cNvSpPr txBox="1"/>
          <p:nvPr/>
        </p:nvSpPr>
        <p:spPr>
          <a:xfrm>
            <a:off x="4092728" y="3053950"/>
            <a:ext cx="395969" cy="241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937"/>
              </a:lnSpc>
              <a:spcBef>
                <a:spcPct val="0"/>
              </a:spcBef>
              <a:spcAft>
                <a:spcPts val="0"/>
              </a:spcAft>
              <a:buClrTx/>
              <a:buSzTx/>
              <a:buFontTx/>
              <a:buNone/>
              <a:tabLst/>
              <a:defRPr/>
            </a:pPr>
            <a:r>
              <a:rPr kumimoji="0" lang="en-US" sz="1615" b="0" i="0" u="none" strike="noStrike" kern="1200" cap="none" spc="0" normalizeH="0" baseline="0" noProof="0">
                <a:ln>
                  <a:noFill/>
                </a:ln>
                <a:solidFill>
                  <a:srgbClr val="FFFFFF"/>
                </a:solidFill>
                <a:effectLst/>
                <a:uLnTx/>
                <a:uFillTx/>
                <a:latin typeface="Open Sans Bold"/>
                <a:ea typeface="+mn-ea"/>
                <a:cs typeface="+mn-cs"/>
              </a:rPr>
              <a:t>07</a:t>
            </a:r>
          </a:p>
        </p:txBody>
      </p:sp>
      <p:sp>
        <p:nvSpPr>
          <p:cNvPr id="45" name="TextBox 45"/>
          <p:cNvSpPr txBox="1"/>
          <p:nvPr/>
        </p:nvSpPr>
        <p:spPr>
          <a:xfrm>
            <a:off x="757162" y="3053950"/>
            <a:ext cx="395969" cy="241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937"/>
              </a:lnSpc>
              <a:spcBef>
                <a:spcPct val="0"/>
              </a:spcBef>
              <a:spcAft>
                <a:spcPts val="0"/>
              </a:spcAft>
              <a:buClrTx/>
              <a:buSzTx/>
              <a:buFontTx/>
              <a:buNone/>
              <a:tabLst/>
              <a:defRPr/>
            </a:pPr>
            <a:r>
              <a:rPr kumimoji="0" lang="en-US" sz="1615" b="0" i="0" u="none" strike="noStrike" kern="1200" cap="none" spc="0" normalizeH="0" baseline="0" noProof="0">
                <a:ln>
                  <a:noFill/>
                </a:ln>
                <a:solidFill>
                  <a:srgbClr val="FFFFFF"/>
                </a:solidFill>
                <a:effectLst/>
                <a:uLnTx/>
                <a:uFillTx/>
                <a:latin typeface="Open Sans Bold"/>
                <a:ea typeface="+mn-ea"/>
                <a:cs typeface="+mn-cs"/>
              </a:rPr>
              <a:t>03</a:t>
            </a:r>
          </a:p>
        </p:txBody>
      </p:sp>
      <p:sp>
        <p:nvSpPr>
          <p:cNvPr id="46" name="TextBox 46"/>
          <p:cNvSpPr txBox="1"/>
          <p:nvPr/>
        </p:nvSpPr>
        <p:spPr>
          <a:xfrm>
            <a:off x="4092728" y="3799127"/>
            <a:ext cx="395969" cy="241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937"/>
              </a:lnSpc>
              <a:spcBef>
                <a:spcPct val="0"/>
              </a:spcBef>
              <a:spcAft>
                <a:spcPts val="0"/>
              </a:spcAft>
              <a:buClrTx/>
              <a:buSzTx/>
              <a:buFontTx/>
              <a:buNone/>
              <a:tabLst/>
              <a:defRPr/>
            </a:pPr>
            <a:r>
              <a:rPr kumimoji="0" lang="en-US" sz="1615" b="0" i="0" u="none" strike="noStrike" kern="1200" cap="none" spc="0" normalizeH="0" baseline="0" noProof="0">
                <a:ln>
                  <a:noFill/>
                </a:ln>
                <a:solidFill>
                  <a:srgbClr val="FFFFFF"/>
                </a:solidFill>
                <a:effectLst/>
                <a:uLnTx/>
                <a:uFillTx/>
                <a:latin typeface="Open Sans Bold"/>
                <a:ea typeface="+mn-ea"/>
                <a:cs typeface="+mn-cs"/>
              </a:rPr>
              <a:t>08</a:t>
            </a:r>
          </a:p>
        </p:txBody>
      </p:sp>
      <p:sp>
        <p:nvSpPr>
          <p:cNvPr id="47" name="TextBox 47"/>
          <p:cNvSpPr txBox="1"/>
          <p:nvPr/>
        </p:nvSpPr>
        <p:spPr>
          <a:xfrm>
            <a:off x="757162" y="3799127"/>
            <a:ext cx="395969" cy="241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937"/>
              </a:lnSpc>
              <a:spcBef>
                <a:spcPct val="0"/>
              </a:spcBef>
              <a:spcAft>
                <a:spcPts val="0"/>
              </a:spcAft>
              <a:buClrTx/>
              <a:buSzTx/>
              <a:buFontTx/>
              <a:buNone/>
              <a:tabLst/>
              <a:defRPr/>
            </a:pPr>
            <a:r>
              <a:rPr kumimoji="0" lang="en-US" sz="1615" b="0" i="0" u="none" strike="noStrike" kern="1200" cap="none" spc="0" normalizeH="0" baseline="0" noProof="0">
                <a:ln>
                  <a:noFill/>
                </a:ln>
                <a:solidFill>
                  <a:srgbClr val="FFFFFF"/>
                </a:solidFill>
                <a:effectLst/>
                <a:uLnTx/>
                <a:uFillTx/>
                <a:latin typeface="Open Sans Bold"/>
                <a:ea typeface="+mn-ea"/>
                <a:cs typeface="+mn-cs"/>
              </a:rPr>
              <a:t>04</a:t>
            </a:r>
          </a:p>
        </p:txBody>
      </p:sp>
      <p:sp>
        <p:nvSpPr>
          <p:cNvPr id="48" name="TextBox 48"/>
          <p:cNvSpPr txBox="1"/>
          <p:nvPr/>
        </p:nvSpPr>
        <p:spPr>
          <a:xfrm>
            <a:off x="4092728" y="4544303"/>
            <a:ext cx="395969" cy="241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937"/>
              </a:lnSpc>
              <a:spcBef>
                <a:spcPct val="0"/>
              </a:spcBef>
              <a:spcAft>
                <a:spcPts val="0"/>
              </a:spcAft>
              <a:buClrTx/>
              <a:buSzTx/>
              <a:buFontTx/>
              <a:buNone/>
              <a:tabLst/>
              <a:defRPr/>
            </a:pPr>
            <a:r>
              <a:rPr kumimoji="0" lang="en-US" sz="1615" b="0" i="0" u="none" strike="noStrike" kern="1200" cap="none" spc="0" normalizeH="0" baseline="0" noProof="0">
                <a:ln>
                  <a:noFill/>
                </a:ln>
                <a:solidFill>
                  <a:srgbClr val="FFFFFF"/>
                </a:solidFill>
                <a:effectLst/>
                <a:uLnTx/>
                <a:uFillTx/>
                <a:latin typeface="Open Sans Bold"/>
                <a:ea typeface="+mn-ea"/>
                <a:cs typeface="+mn-cs"/>
              </a:rPr>
              <a:t>09</a:t>
            </a:r>
          </a:p>
        </p:txBody>
      </p:sp>
      <p:sp>
        <p:nvSpPr>
          <p:cNvPr id="49" name="TextBox 49"/>
          <p:cNvSpPr txBox="1"/>
          <p:nvPr/>
        </p:nvSpPr>
        <p:spPr>
          <a:xfrm>
            <a:off x="757162" y="4544303"/>
            <a:ext cx="395969" cy="241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937"/>
              </a:lnSpc>
              <a:spcBef>
                <a:spcPct val="0"/>
              </a:spcBef>
              <a:spcAft>
                <a:spcPts val="0"/>
              </a:spcAft>
              <a:buClrTx/>
              <a:buSzTx/>
              <a:buFontTx/>
              <a:buNone/>
              <a:tabLst/>
              <a:defRPr/>
            </a:pPr>
            <a:r>
              <a:rPr kumimoji="0" lang="en-US" sz="1615" b="0" i="0" u="none" strike="noStrike" kern="1200" cap="none" spc="0" normalizeH="0" baseline="0" noProof="0">
                <a:ln>
                  <a:noFill/>
                </a:ln>
                <a:solidFill>
                  <a:srgbClr val="FFFFFF"/>
                </a:solidFill>
                <a:effectLst/>
                <a:uLnTx/>
                <a:uFillTx/>
                <a:latin typeface="Open Sans Bold"/>
                <a:ea typeface="+mn-ea"/>
                <a:cs typeface="+mn-cs"/>
              </a:rPr>
              <a:t>05</a:t>
            </a:r>
          </a:p>
        </p:txBody>
      </p:sp>
      <p:sp>
        <p:nvSpPr>
          <p:cNvPr id="50" name="TextBox 50"/>
          <p:cNvSpPr txBox="1"/>
          <p:nvPr/>
        </p:nvSpPr>
        <p:spPr>
          <a:xfrm>
            <a:off x="4092728" y="5289480"/>
            <a:ext cx="395969" cy="241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937"/>
              </a:lnSpc>
              <a:spcBef>
                <a:spcPct val="0"/>
              </a:spcBef>
              <a:spcAft>
                <a:spcPts val="0"/>
              </a:spcAft>
              <a:buClrTx/>
              <a:buSzTx/>
              <a:buFontTx/>
              <a:buNone/>
              <a:tabLst/>
              <a:defRPr/>
            </a:pPr>
            <a:r>
              <a:rPr kumimoji="0" lang="en-US" sz="1615" b="0" i="0" u="none" strike="noStrike" kern="1200" cap="none" spc="0" normalizeH="0" baseline="0" noProof="0">
                <a:ln>
                  <a:noFill/>
                </a:ln>
                <a:solidFill>
                  <a:srgbClr val="FFFFFF"/>
                </a:solidFill>
                <a:effectLst/>
                <a:uLnTx/>
                <a:uFillTx/>
                <a:latin typeface="Open Sans Bold"/>
                <a:ea typeface="+mn-ea"/>
                <a:cs typeface="+mn-cs"/>
              </a:rPr>
              <a:t>10</a:t>
            </a:r>
          </a:p>
        </p:txBody>
      </p:sp>
      <p:sp>
        <p:nvSpPr>
          <p:cNvPr id="51" name="TextBox 51"/>
          <p:cNvSpPr txBox="1"/>
          <p:nvPr/>
        </p:nvSpPr>
        <p:spPr>
          <a:xfrm>
            <a:off x="1384508" y="1548618"/>
            <a:ext cx="2266921" cy="2545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71"/>
              </a:lnSpc>
              <a:spcBef>
                <a:spcPct val="0"/>
              </a:spcBef>
              <a:spcAft>
                <a:spcPts val="0"/>
              </a:spcAft>
              <a:buClrTx/>
              <a:buSzTx/>
              <a:buFontTx/>
              <a:buNone/>
              <a:tabLst/>
              <a:defRPr/>
            </a:pPr>
            <a:r>
              <a:rPr kumimoji="0" lang="en-US" sz="1479" b="0" i="0" u="none" strike="noStrike" kern="1200" cap="none" spc="0" normalizeH="0" baseline="0" noProof="0">
                <a:ln>
                  <a:noFill/>
                </a:ln>
                <a:solidFill>
                  <a:srgbClr val="1D3380"/>
                </a:solidFill>
                <a:effectLst/>
                <a:uLnTx/>
                <a:uFillTx/>
                <a:latin typeface="Open Sans Bold"/>
                <a:ea typeface="Open Sans Bold"/>
                <a:cs typeface="Open Sans Bold"/>
              </a:rPr>
              <a:t>September 23-25, 2024</a:t>
            </a:r>
          </a:p>
        </p:txBody>
      </p:sp>
      <p:sp>
        <p:nvSpPr>
          <p:cNvPr id="52" name="TextBox 52"/>
          <p:cNvSpPr txBox="1"/>
          <p:nvPr/>
        </p:nvSpPr>
        <p:spPr>
          <a:xfrm>
            <a:off x="4720074" y="2183450"/>
            <a:ext cx="2095709" cy="2545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71"/>
              </a:lnSpc>
              <a:spcBef>
                <a:spcPct val="0"/>
              </a:spcBef>
              <a:spcAft>
                <a:spcPts val="0"/>
              </a:spcAft>
              <a:buClrTx/>
              <a:buSzTx/>
              <a:buFontTx/>
              <a:buNone/>
              <a:tabLst/>
              <a:defRPr/>
            </a:pPr>
            <a:r>
              <a:rPr kumimoji="0" lang="en-US" sz="1479" b="0" i="0" u="none" strike="noStrike" kern="1200" cap="none" spc="0" normalizeH="0" baseline="0" noProof="0">
                <a:ln>
                  <a:noFill/>
                </a:ln>
                <a:solidFill>
                  <a:srgbClr val="1D3380"/>
                </a:solidFill>
                <a:effectLst/>
                <a:uLnTx/>
                <a:uFillTx/>
                <a:latin typeface="Open Sans Bold"/>
                <a:ea typeface="Open Sans Bold"/>
                <a:cs typeface="Open Sans Bold"/>
              </a:rPr>
              <a:t>1 keynote </a:t>
            </a:r>
          </a:p>
        </p:txBody>
      </p:sp>
      <p:sp>
        <p:nvSpPr>
          <p:cNvPr id="53" name="TextBox 53"/>
          <p:cNvSpPr txBox="1"/>
          <p:nvPr/>
        </p:nvSpPr>
        <p:spPr>
          <a:xfrm>
            <a:off x="1384508" y="2277023"/>
            <a:ext cx="2408258" cy="5202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71"/>
              </a:lnSpc>
              <a:spcBef>
                <a:spcPct val="0"/>
              </a:spcBef>
              <a:spcAft>
                <a:spcPts val="0"/>
              </a:spcAft>
              <a:buClrTx/>
              <a:buSzTx/>
              <a:buFontTx/>
              <a:buNone/>
              <a:tabLst/>
              <a:defRPr/>
            </a:pPr>
            <a:r>
              <a:rPr kumimoji="0" lang="en-US" sz="1479" b="0" i="0" u="none" strike="noStrike" kern="1200" cap="none" spc="0" normalizeH="0" baseline="0" noProof="0">
                <a:ln>
                  <a:noFill/>
                </a:ln>
                <a:solidFill>
                  <a:srgbClr val="1D3380"/>
                </a:solidFill>
                <a:effectLst/>
                <a:uLnTx/>
                <a:uFillTx/>
                <a:latin typeface="Open Sans Bold"/>
                <a:ea typeface="Open Sans Bold"/>
                <a:cs typeface="Open Sans Bold"/>
              </a:rPr>
              <a:t>Budapest Congress Center</a:t>
            </a:r>
          </a:p>
        </p:txBody>
      </p:sp>
      <p:sp>
        <p:nvSpPr>
          <p:cNvPr id="54" name="TextBox 54"/>
          <p:cNvSpPr txBox="1"/>
          <p:nvPr/>
        </p:nvSpPr>
        <p:spPr>
          <a:xfrm>
            <a:off x="4720074" y="2928627"/>
            <a:ext cx="2095709" cy="2545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71"/>
              </a:lnSpc>
              <a:spcBef>
                <a:spcPct val="0"/>
              </a:spcBef>
              <a:spcAft>
                <a:spcPts val="0"/>
              </a:spcAft>
              <a:buClrTx/>
              <a:buSzTx/>
              <a:buFontTx/>
              <a:buNone/>
              <a:tabLst/>
              <a:defRPr/>
            </a:pPr>
            <a:r>
              <a:rPr kumimoji="0" lang="en-US" sz="1479" b="0" i="0" u="none" strike="noStrike" kern="1200" cap="none" spc="0" normalizeH="0" baseline="0" noProof="0">
                <a:ln>
                  <a:noFill/>
                </a:ln>
                <a:solidFill>
                  <a:srgbClr val="1D3380"/>
                </a:solidFill>
                <a:effectLst/>
                <a:uLnTx/>
                <a:uFillTx/>
                <a:latin typeface="Open Sans Bold"/>
                <a:ea typeface="Open Sans Bold"/>
                <a:cs typeface="Open Sans Bold"/>
              </a:rPr>
              <a:t>50+ breakouts</a:t>
            </a:r>
          </a:p>
        </p:txBody>
      </p:sp>
      <p:sp>
        <p:nvSpPr>
          <p:cNvPr id="55" name="TextBox 55"/>
          <p:cNvSpPr txBox="1"/>
          <p:nvPr/>
        </p:nvSpPr>
        <p:spPr>
          <a:xfrm>
            <a:off x="1384508" y="3027337"/>
            <a:ext cx="2031850" cy="2545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71"/>
              </a:lnSpc>
              <a:spcBef>
                <a:spcPct val="0"/>
              </a:spcBef>
              <a:spcAft>
                <a:spcPts val="0"/>
              </a:spcAft>
              <a:buClrTx/>
              <a:buSzTx/>
              <a:buFontTx/>
              <a:buNone/>
              <a:tabLst/>
              <a:defRPr/>
            </a:pPr>
            <a:r>
              <a:rPr kumimoji="0" lang="en-US" sz="1479" b="0" i="0" u="none" strike="noStrike" kern="1200" cap="none" spc="0" normalizeH="0" baseline="0" noProof="0">
                <a:ln>
                  <a:noFill/>
                </a:ln>
                <a:solidFill>
                  <a:srgbClr val="1D3380"/>
                </a:solidFill>
                <a:effectLst/>
                <a:uLnTx/>
                <a:uFillTx/>
                <a:latin typeface="Open Sans Bold"/>
                <a:ea typeface="Open Sans Bold"/>
                <a:cs typeface="Open Sans Bold"/>
              </a:rPr>
              <a:t>500+ IT Pros on-site</a:t>
            </a:r>
          </a:p>
        </p:txBody>
      </p:sp>
      <p:sp>
        <p:nvSpPr>
          <p:cNvPr id="56" name="TextBox 56"/>
          <p:cNvSpPr txBox="1"/>
          <p:nvPr/>
        </p:nvSpPr>
        <p:spPr>
          <a:xfrm>
            <a:off x="4720074" y="3772513"/>
            <a:ext cx="2095709" cy="2545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71"/>
              </a:lnSpc>
              <a:spcBef>
                <a:spcPct val="0"/>
              </a:spcBef>
              <a:spcAft>
                <a:spcPts val="0"/>
              </a:spcAft>
              <a:buClrTx/>
              <a:buSzTx/>
              <a:buFontTx/>
              <a:buNone/>
              <a:tabLst/>
              <a:defRPr/>
            </a:pPr>
            <a:r>
              <a:rPr kumimoji="0" lang="en-US" sz="1479" b="0" i="0" u="none" strike="noStrike" kern="1200" cap="none" spc="0" normalizeH="0" baseline="0" noProof="0">
                <a:ln>
                  <a:noFill/>
                </a:ln>
                <a:solidFill>
                  <a:srgbClr val="1D3380"/>
                </a:solidFill>
                <a:effectLst/>
                <a:uLnTx/>
                <a:uFillTx/>
                <a:latin typeface="Open Sans Bold"/>
                <a:ea typeface="Open Sans Bold"/>
                <a:cs typeface="Open Sans Bold"/>
              </a:rPr>
              <a:t>3 pre-con workshops</a:t>
            </a:r>
          </a:p>
        </p:txBody>
      </p:sp>
      <p:sp>
        <p:nvSpPr>
          <p:cNvPr id="57" name="TextBox 57"/>
          <p:cNvSpPr txBox="1"/>
          <p:nvPr/>
        </p:nvSpPr>
        <p:spPr>
          <a:xfrm>
            <a:off x="1384508" y="3672304"/>
            <a:ext cx="2095709" cy="5202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71"/>
              </a:lnSpc>
              <a:spcBef>
                <a:spcPct val="0"/>
              </a:spcBef>
              <a:spcAft>
                <a:spcPts val="0"/>
              </a:spcAft>
              <a:buClrTx/>
              <a:buSzTx/>
              <a:buFontTx/>
              <a:buNone/>
              <a:tabLst/>
              <a:defRPr/>
            </a:pPr>
            <a:r>
              <a:rPr kumimoji="0" lang="en-US" sz="1479" b="0" i="0" u="none" strike="noStrike" kern="1200" cap="none" spc="0" normalizeH="0" baseline="0" noProof="0">
                <a:ln>
                  <a:noFill/>
                </a:ln>
                <a:solidFill>
                  <a:srgbClr val="1D3380"/>
                </a:solidFill>
                <a:effectLst/>
                <a:uLnTx/>
                <a:uFillTx/>
                <a:latin typeface="Open Sans Bold"/>
                <a:ea typeface="Open Sans Bold"/>
                <a:cs typeface="Open Sans Bold"/>
              </a:rPr>
              <a:t>60+ speakers (MVP/RD/FTE)</a:t>
            </a:r>
          </a:p>
        </p:txBody>
      </p:sp>
      <p:sp>
        <p:nvSpPr>
          <p:cNvPr id="58" name="TextBox 58"/>
          <p:cNvSpPr txBox="1"/>
          <p:nvPr/>
        </p:nvSpPr>
        <p:spPr>
          <a:xfrm>
            <a:off x="4720074" y="4511873"/>
            <a:ext cx="2095709" cy="2545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71"/>
              </a:lnSpc>
              <a:spcBef>
                <a:spcPct val="0"/>
              </a:spcBef>
              <a:spcAft>
                <a:spcPts val="0"/>
              </a:spcAft>
              <a:buClrTx/>
              <a:buSzTx/>
              <a:buFontTx/>
              <a:buNone/>
              <a:tabLst/>
              <a:defRPr/>
            </a:pPr>
            <a:r>
              <a:rPr kumimoji="0" lang="en-US" sz="1479" b="0" i="0" u="none" strike="noStrike" kern="1200" cap="none" spc="0" normalizeH="0" baseline="0" noProof="0">
                <a:ln>
                  <a:noFill/>
                </a:ln>
                <a:solidFill>
                  <a:srgbClr val="1D3380"/>
                </a:solidFill>
                <a:effectLst/>
                <a:uLnTx/>
                <a:uFillTx/>
                <a:latin typeface="Open Sans Bold"/>
                <a:ea typeface="Open Sans Bold"/>
                <a:cs typeface="Open Sans Bold"/>
              </a:rPr>
              <a:t>100% MicrosoftLuv</a:t>
            </a:r>
          </a:p>
        </p:txBody>
      </p:sp>
      <p:sp>
        <p:nvSpPr>
          <p:cNvPr id="59" name="TextBox 59"/>
          <p:cNvSpPr txBox="1"/>
          <p:nvPr/>
        </p:nvSpPr>
        <p:spPr>
          <a:xfrm>
            <a:off x="1352579" y="4524222"/>
            <a:ext cx="2095709" cy="2545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71"/>
              </a:lnSpc>
              <a:spcBef>
                <a:spcPct val="0"/>
              </a:spcBef>
              <a:spcAft>
                <a:spcPts val="0"/>
              </a:spcAft>
              <a:buClrTx/>
              <a:buSzTx/>
              <a:buFontTx/>
              <a:buNone/>
              <a:tabLst/>
              <a:defRPr/>
            </a:pPr>
            <a:r>
              <a:rPr kumimoji="0" lang="en-US" sz="1479" b="0" i="0" u="none" strike="noStrike" kern="1200" cap="none" spc="0" normalizeH="0" baseline="0" noProof="0">
                <a:ln>
                  <a:noFill/>
                </a:ln>
                <a:solidFill>
                  <a:srgbClr val="1D3380"/>
                </a:solidFill>
                <a:effectLst/>
                <a:uLnTx/>
                <a:uFillTx/>
                <a:latin typeface="Open Sans Bold"/>
                <a:ea typeface="Open Sans Bold"/>
                <a:cs typeface="Open Sans Bold"/>
              </a:rPr>
              <a:t>20+ sponsor booths</a:t>
            </a:r>
          </a:p>
        </p:txBody>
      </p:sp>
      <p:sp>
        <p:nvSpPr>
          <p:cNvPr id="60" name="TextBox 60"/>
          <p:cNvSpPr txBox="1"/>
          <p:nvPr/>
        </p:nvSpPr>
        <p:spPr>
          <a:xfrm>
            <a:off x="4720074" y="5251232"/>
            <a:ext cx="2095709" cy="78354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71"/>
              </a:lnSpc>
              <a:spcBef>
                <a:spcPct val="0"/>
              </a:spcBef>
              <a:spcAft>
                <a:spcPts val="0"/>
              </a:spcAft>
              <a:buClrTx/>
              <a:buSzTx/>
              <a:buFontTx/>
              <a:buNone/>
              <a:tabLst/>
              <a:defRPr/>
            </a:pPr>
            <a:r>
              <a:rPr kumimoji="0" lang="en-US" sz="1479" b="0" i="0" u="none" strike="noStrike" kern="1200" cap="none" spc="0" normalizeH="0" baseline="0" noProof="0">
                <a:ln>
                  <a:noFill/>
                </a:ln>
                <a:solidFill>
                  <a:srgbClr val="1D3380"/>
                </a:solidFill>
                <a:effectLst/>
                <a:uLnTx/>
                <a:uFillTx/>
                <a:latin typeface="Open Sans Bold"/>
                <a:ea typeface="Open Sans Bold"/>
                <a:cs typeface="Open Sans Bold"/>
              </a:rPr>
              <a:t>Cloud, Datacenter, AI, Modern Workplace, Security &amp; more</a:t>
            </a:r>
          </a:p>
        </p:txBody>
      </p:sp>
    </p:spTree>
    <p:extLst>
      <p:ext uri="{BB962C8B-B14F-4D97-AF65-F5344CB8AC3E}">
        <p14:creationId xmlns:p14="http://schemas.microsoft.com/office/powerpoint/2010/main" val="252066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41" y="0"/>
            <a:ext cx="12177519" cy="6372901"/>
          </a:xfrm>
          <a:custGeom>
            <a:avLst/>
            <a:gdLst/>
            <a:ahLst/>
            <a:cxnLst/>
            <a:rect l="l" t="t" r="r" b="b"/>
            <a:pathLst>
              <a:path w="18266278" h="9559352">
                <a:moveTo>
                  <a:pt x="0" y="0"/>
                </a:moveTo>
                <a:lnTo>
                  <a:pt x="18266278" y="0"/>
                </a:lnTo>
                <a:lnTo>
                  <a:pt x="18266278" y="9559352"/>
                </a:lnTo>
                <a:lnTo>
                  <a:pt x="0" y="95593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3"/>
          <p:cNvSpPr txBox="1"/>
          <p:nvPr/>
        </p:nvSpPr>
        <p:spPr>
          <a:xfrm>
            <a:off x="1222513" y="6468252"/>
            <a:ext cx="9746973" cy="2305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867"/>
              </a:lnSpc>
              <a:spcBef>
                <a:spcPct val="0"/>
              </a:spcBef>
              <a:spcAft>
                <a:spcPts val="0"/>
              </a:spcAft>
              <a:buClrTx/>
              <a:buSzTx/>
              <a:buFontTx/>
              <a:buNone/>
              <a:tabLst/>
              <a:defRPr/>
            </a:pPr>
            <a:r>
              <a:rPr kumimoji="0" lang="en-US" sz="1333" b="0" i="0" u="none" strike="noStrike" kern="1200" cap="none" spc="0" normalizeH="0" baseline="0" noProof="0">
                <a:ln>
                  <a:noFill/>
                </a:ln>
                <a:solidFill>
                  <a:srgbClr val="1D3380"/>
                </a:solidFill>
                <a:effectLst/>
                <a:uLnTx/>
                <a:uFillTx/>
                <a:latin typeface="Poppins Medium"/>
                <a:ea typeface="+mn-ea"/>
                <a:cs typeface="+mn-cs"/>
              </a:rPr>
              <a:t>Sessions and speakers are carefully selected by the Community, for the Community</a:t>
            </a:r>
            <a:r>
              <a:rPr kumimoji="0" lang="en-CH" sz="1333" b="0" i="0" u="none" strike="noStrike" kern="1200" cap="none" spc="0" normalizeH="0" baseline="0" noProof="0">
                <a:ln>
                  <a:noFill/>
                </a:ln>
                <a:solidFill>
                  <a:srgbClr val="1D3380"/>
                </a:solidFill>
                <a:effectLst/>
                <a:uLnTx/>
                <a:uFillTx/>
                <a:latin typeface="Poppins Medium"/>
                <a:ea typeface="+mn-ea"/>
                <a:cs typeface="+mn-cs"/>
              </a:rPr>
              <a:t> www.expertslive.eu/sessions</a:t>
            </a:r>
            <a:endParaRPr kumimoji="0" lang="en-US" sz="1333" b="0" i="0" u="none" strike="noStrike" kern="1200" cap="none" spc="0" normalizeH="0" baseline="0" noProof="0">
              <a:ln>
                <a:noFill/>
              </a:ln>
              <a:solidFill>
                <a:srgbClr val="1D3380"/>
              </a:solidFill>
              <a:effectLst/>
              <a:uLnTx/>
              <a:uFillTx/>
              <a:latin typeface="Poppins Medium"/>
              <a:ea typeface="+mn-ea"/>
              <a:cs typeface="+mn-cs"/>
            </a:endParaRPr>
          </a:p>
        </p:txBody>
      </p:sp>
    </p:spTree>
    <p:extLst>
      <p:ext uri="{BB962C8B-B14F-4D97-AF65-F5344CB8AC3E}">
        <p14:creationId xmlns:p14="http://schemas.microsoft.com/office/powerpoint/2010/main" val="3392271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380480"/>
          </a:xfrm>
          <a:custGeom>
            <a:avLst/>
            <a:gdLst/>
            <a:ahLst/>
            <a:cxnLst/>
            <a:rect l="l" t="t" r="r" b="b"/>
            <a:pathLst>
              <a:path w="18288000" h="9570720">
                <a:moveTo>
                  <a:pt x="0" y="0"/>
                </a:moveTo>
                <a:lnTo>
                  <a:pt x="18288000" y="0"/>
                </a:lnTo>
                <a:lnTo>
                  <a:pt x="18288000" y="9570720"/>
                </a:lnTo>
                <a:lnTo>
                  <a:pt x="0" y="957072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3"/>
          <p:cNvSpPr txBox="1"/>
          <p:nvPr/>
        </p:nvSpPr>
        <p:spPr>
          <a:xfrm>
            <a:off x="963997" y="6488774"/>
            <a:ext cx="12559846" cy="2305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867"/>
              </a:lnSpc>
              <a:spcBef>
                <a:spcPct val="0"/>
              </a:spcBef>
              <a:spcAft>
                <a:spcPts val="0"/>
              </a:spcAft>
              <a:buClrTx/>
              <a:buSzTx/>
              <a:buFontTx/>
              <a:buNone/>
              <a:tabLst/>
              <a:defRPr/>
            </a:pPr>
            <a:r>
              <a:rPr kumimoji="0" lang="en-CH" sz="1333" b="0" i="0" u="none" strike="noStrike" kern="1200" cap="none" spc="0" normalizeH="0" baseline="0" noProof="0">
                <a:ln>
                  <a:noFill/>
                </a:ln>
                <a:solidFill>
                  <a:srgbClr val="1D3380"/>
                </a:solidFill>
                <a:effectLst/>
                <a:uLnTx/>
                <a:uFillTx/>
                <a:latin typeface="Poppins Medium"/>
                <a:ea typeface="+mn-ea"/>
                <a:cs typeface="+mn-cs"/>
              </a:rPr>
              <a:t>Experts </a:t>
            </a:r>
            <a:r>
              <a:rPr kumimoji="0" lang="en-US" sz="1333" b="0" i="0" u="none" strike="noStrike" kern="1200" cap="none" spc="0" normalizeH="0" baseline="0" noProof="0">
                <a:ln>
                  <a:noFill/>
                </a:ln>
                <a:solidFill>
                  <a:srgbClr val="1D3380"/>
                </a:solidFill>
                <a:effectLst/>
                <a:uLnTx/>
                <a:uFillTx/>
                <a:latin typeface="Poppins Medium"/>
                <a:ea typeface="+mn-ea"/>
                <a:cs typeface="+mn-cs"/>
              </a:rPr>
              <a:t>from the community will be on stage sharing their passion for Microsoft technologies</a:t>
            </a:r>
            <a:r>
              <a:rPr kumimoji="0" lang="en-CH" sz="1333" b="0" i="0" u="none" strike="noStrike" kern="1200" cap="none" spc="0" normalizeH="0" baseline="0" noProof="0">
                <a:ln>
                  <a:noFill/>
                </a:ln>
                <a:solidFill>
                  <a:srgbClr val="1D3380"/>
                </a:solidFill>
                <a:effectLst/>
                <a:uLnTx/>
                <a:uFillTx/>
                <a:latin typeface="Poppins Medium"/>
                <a:ea typeface="+mn-ea"/>
                <a:cs typeface="+mn-cs"/>
              </a:rPr>
              <a:t> www.expertslive.eu/speakers</a:t>
            </a:r>
            <a:endParaRPr kumimoji="0" lang="en-US" sz="1333" b="0" i="0" u="none" strike="noStrike" kern="1200" cap="none" spc="0" normalizeH="0" baseline="0" noProof="0">
              <a:ln>
                <a:noFill/>
              </a:ln>
              <a:solidFill>
                <a:srgbClr val="1D3380"/>
              </a:solidFill>
              <a:effectLst/>
              <a:uLnTx/>
              <a:uFillTx/>
              <a:latin typeface="Poppins Medium"/>
              <a:ea typeface="+mn-ea"/>
              <a:cs typeface="+mn-cs"/>
            </a:endParaRPr>
          </a:p>
        </p:txBody>
      </p:sp>
    </p:spTree>
    <p:extLst>
      <p:ext uri="{BB962C8B-B14F-4D97-AF65-F5344CB8AC3E}">
        <p14:creationId xmlns:p14="http://schemas.microsoft.com/office/powerpoint/2010/main" val="4157848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42539" y="5817752"/>
            <a:ext cx="354448" cy="354448"/>
          </a:xfrm>
          <a:custGeom>
            <a:avLst/>
            <a:gdLst/>
            <a:ahLst/>
            <a:cxnLst/>
            <a:rect l="l" t="t" r="r" b="b"/>
            <a:pathLst>
              <a:path w="531672" h="531672">
                <a:moveTo>
                  <a:pt x="0" y="0"/>
                </a:moveTo>
                <a:lnTo>
                  <a:pt x="531672" y="0"/>
                </a:lnTo>
                <a:lnTo>
                  <a:pt x="531672" y="531672"/>
                </a:lnTo>
                <a:lnTo>
                  <a:pt x="0" y="531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4"/>
          <p:cNvSpPr/>
          <p:nvPr/>
        </p:nvSpPr>
        <p:spPr>
          <a:xfrm>
            <a:off x="7485196" y="0"/>
            <a:ext cx="4706829" cy="6858000"/>
          </a:xfrm>
          <a:custGeom>
            <a:avLst/>
            <a:gdLst/>
            <a:ahLst/>
            <a:cxnLst/>
            <a:rect l="l" t="t" r="r" b="b"/>
            <a:pathLst>
              <a:path w="7095109" h="10337800">
                <a:moveTo>
                  <a:pt x="2370709" y="0"/>
                </a:moveTo>
                <a:lnTo>
                  <a:pt x="0" y="4292600"/>
                </a:lnTo>
                <a:lnTo>
                  <a:pt x="3776091" y="9084691"/>
                </a:lnTo>
                <a:lnTo>
                  <a:pt x="2590800" y="10337800"/>
                </a:lnTo>
                <a:lnTo>
                  <a:pt x="7095109" y="10337800"/>
                </a:lnTo>
                <a:lnTo>
                  <a:pt x="7095109" y="0"/>
                </a:lnTo>
                <a:close/>
              </a:path>
            </a:pathLst>
          </a:custGeom>
          <a:blipFill>
            <a:blip r:embed="rId4"/>
            <a:stretch>
              <a:fillRect l="-59345" r="-593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 name="Group 5"/>
          <p:cNvGrpSpPr/>
          <p:nvPr/>
        </p:nvGrpSpPr>
        <p:grpSpPr>
          <a:xfrm rot="19307509">
            <a:off x="7981010" y="2239277"/>
            <a:ext cx="708325" cy="4489892"/>
            <a:chOff x="0" y="0"/>
            <a:chExt cx="279832" cy="1773784"/>
          </a:xfrm>
        </p:grpSpPr>
        <p:sp>
          <p:nvSpPr>
            <p:cNvPr id="6" name="Freeform 6"/>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606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7"/>
            <p:cNvSpPr txBox="1"/>
            <p:nvPr/>
          </p:nvSpPr>
          <p:spPr>
            <a:xfrm>
              <a:off x="0" y="-66675"/>
              <a:ext cx="279832" cy="184045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8"/>
          <p:cNvGrpSpPr/>
          <p:nvPr/>
        </p:nvGrpSpPr>
        <p:grpSpPr>
          <a:xfrm rot="7221385">
            <a:off x="8734354" y="6267360"/>
            <a:ext cx="1682635" cy="635372"/>
            <a:chOff x="0" y="0"/>
            <a:chExt cx="1614384" cy="609600"/>
          </a:xfrm>
        </p:grpSpPr>
        <p:sp>
          <p:nvSpPr>
            <p:cNvPr id="9" name="Freeform 9"/>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606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10"/>
            <p:cNvSpPr txBox="1"/>
            <p:nvPr/>
          </p:nvSpPr>
          <p:spPr>
            <a:xfrm>
              <a:off x="101600" y="-66675"/>
              <a:ext cx="1411184" cy="6762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roup 11"/>
          <p:cNvGrpSpPr/>
          <p:nvPr/>
        </p:nvGrpSpPr>
        <p:grpSpPr>
          <a:xfrm rot="7221385">
            <a:off x="7536195" y="6388448"/>
            <a:ext cx="2558444" cy="393197"/>
            <a:chOff x="0" y="0"/>
            <a:chExt cx="2454669" cy="377249"/>
          </a:xfrm>
        </p:grpSpPr>
        <p:sp>
          <p:nvSpPr>
            <p:cNvPr id="12" name="Freeform 12"/>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606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3"/>
            <p:cNvSpPr txBox="1"/>
            <p:nvPr/>
          </p:nvSpPr>
          <p:spPr>
            <a:xfrm>
              <a:off x="101600" y="-66675"/>
              <a:ext cx="2251469" cy="44392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 name="Group 14"/>
          <p:cNvGrpSpPr/>
          <p:nvPr/>
        </p:nvGrpSpPr>
        <p:grpSpPr>
          <a:xfrm rot="7091654">
            <a:off x="6057797" y="637261"/>
            <a:ext cx="2758724" cy="393197"/>
            <a:chOff x="0" y="0"/>
            <a:chExt cx="2646825" cy="377249"/>
          </a:xfrm>
        </p:grpSpPr>
        <p:sp>
          <p:nvSpPr>
            <p:cNvPr id="15" name="Freeform 15"/>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606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TextBox 16"/>
            <p:cNvSpPr txBox="1"/>
            <p:nvPr/>
          </p:nvSpPr>
          <p:spPr>
            <a:xfrm>
              <a:off x="101600" y="-66675"/>
              <a:ext cx="2443625" cy="44392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7" name="Group 17"/>
          <p:cNvGrpSpPr/>
          <p:nvPr/>
        </p:nvGrpSpPr>
        <p:grpSpPr>
          <a:xfrm rot="1710481">
            <a:off x="7689184" y="-1078178"/>
            <a:ext cx="708325" cy="4457700"/>
            <a:chOff x="0" y="0"/>
            <a:chExt cx="279832" cy="1761067"/>
          </a:xfrm>
        </p:grpSpPr>
        <p:sp>
          <p:nvSpPr>
            <p:cNvPr id="18" name="Freeform 18"/>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606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19"/>
            <p:cNvSpPr txBox="1"/>
            <p:nvPr/>
          </p:nvSpPr>
          <p:spPr>
            <a:xfrm>
              <a:off x="0" y="-66675"/>
              <a:ext cx="279832" cy="182774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 name="TextBox 20"/>
          <p:cNvSpPr txBox="1"/>
          <p:nvPr/>
        </p:nvSpPr>
        <p:spPr>
          <a:xfrm>
            <a:off x="685800" y="4001847"/>
            <a:ext cx="4593747" cy="8123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3173"/>
              </a:lnSpc>
              <a:spcBef>
                <a:spcPts val="0"/>
              </a:spcBef>
              <a:spcAft>
                <a:spcPts val="0"/>
              </a:spcAft>
              <a:buClrTx/>
              <a:buSzTx/>
              <a:buFontTx/>
              <a:buNone/>
              <a:tabLst/>
              <a:defRPr/>
            </a:pPr>
            <a:r>
              <a:rPr kumimoji="0" lang="en-US" sz="2250" b="0" i="0" u="none" strike="noStrike" kern="1200" cap="none" spc="499" normalizeH="0" baseline="0" noProof="0">
                <a:ln>
                  <a:noFill/>
                </a:ln>
                <a:solidFill>
                  <a:srgbClr val="1D3380"/>
                </a:solidFill>
                <a:effectLst/>
                <a:uLnTx/>
                <a:uFillTx/>
                <a:latin typeface="Poppins Medium"/>
                <a:ea typeface="+mn-ea"/>
                <a:cs typeface="+mn-cs"/>
              </a:rPr>
              <a:t>20% DISCOUNT CODE:</a:t>
            </a:r>
          </a:p>
          <a:p>
            <a:pPr marL="0" marR="0" lvl="0" indent="0" algn="l" defTabSz="609539" rtl="0" eaLnBrk="1" fontAlgn="auto" latinLnBrk="0" hangingPunct="1">
              <a:lnSpc>
                <a:spcPts val="3173"/>
              </a:lnSpc>
              <a:spcBef>
                <a:spcPct val="0"/>
              </a:spcBef>
              <a:spcAft>
                <a:spcPts val="0"/>
              </a:spcAft>
              <a:buClrTx/>
              <a:buSzTx/>
              <a:buFontTx/>
              <a:buNone/>
              <a:tabLst/>
              <a:defRPr/>
            </a:pPr>
            <a:r>
              <a:rPr kumimoji="0" lang="en-US" sz="2250" b="1" i="0" u="none" strike="noStrike" kern="1200" cap="none" spc="499" normalizeH="0" baseline="0" noProof="0">
                <a:ln>
                  <a:noFill/>
                </a:ln>
                <a:solidFill>
                  <a:srgbClr val="1F87C9"/>
                </a:solidFill>
                <a:effectLst/>
                <a:uLnTx/>
                <a:uFillTx/>
                <a:latin typeface="Poppins Bold"/>
                <a:ea typeface="+mn-ea"/>
                <a:cs typeface="+mn-cs"/>
              </a:rPr>
              <a:t>COMMUNITYLUV</a:t>
            </a:r>
            <a:endParaRPr kumimoji="0" lang="en-US" sz="2250" b="1" i="0" u="none" strike="noStrike" kern="1200" cap="none" spc="499" normalizeH="0" baseline="0" noProof="0">
              <a:ln>
                <a:noFill/>
              </a:ln>
              <a:solidFill>
                <a:srgbClr val="1F87C9"/>
              </a:solidFill>
              <a:effectLst/>
              <a:uLnTx/>
              <a:uFillTx/>
              <a:latin typeface="Poppins Bold"/>
              <a:ea typeface="+mn-ea"/>
              <a:cs typeface="Poppins Bold"/>
            </a:endParaRPr>
          </a:p>
        </p:txBody>
      </p:sp>
      <p:sp>
        <p:nvSpPr>
          <p:cNvPr id="21" name="TextBox 21"/>
          <p:cNvSpPr txBox="1"/>
          <p:nvPr/>
        </p:nvSpPr>
        <p:spPr>
          <a:xfrm>
            <a:off x="685800" y="2199597"/>
            <a:ext cx="5703047" cy="8463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6600"/>
              </a:lnSpc>
              <a:spcBef>
                <a:spcPts val="0"/>
              </a:spcBef>
              <a:spcAft>
                <a:spcPts val="0"/>
              </a:spcAft>
              <a:buClrTx/>
              <a:buSzTx/>
              <a:buFontTx/>
              <a:buNone/>
              <a:tabLst/>
              <a:defRPr/>
            </a:pPr>
            <a:r>
              <a:rPr kumimoji="0" lang="en-US" sz="6000" b="1" i="0" u="none" strike="noStrike" kern="1200" cap="none" spc="0" normalizeH="0" baseline="0" noProof="0">
                <a:ln>
                  <a:noFill/>
                </a:ln>
                <a:solidFill>
                  <a:srgbClr val="1F87C9"/>
                </a:solidFill>
                <a:effectLst/>
                <a:uLnTx/>
                <a:uFillTx/>
                <a:latin typeface="Open Sans Bold"/>
                <a:ea typeface="+mn-ea"/>
                <a:cs typeface="+mn-cs"/>
              </a:rPr>
              <a:t>MGCI SPECIAL! </a:t>
            </a:r>
            <a:endParaRPr kumimoji="0" lang="en-US" sz="6000" b="1" i="0" u="none" strike="noStrike" kern="1200" cap="none" spc="0" normalizeH="0" baseline="0" noProof="0">
              <a:ln>
                <a:noFill/>
              </a:ln>
              <a:solidFill>
                <a:srgbClr val="1F87C9"/>
              </a:solidFill>
              <a:effectLst/>
              <a:uLnTx/>
              <a:uFillTx/>
              <a:latin typeface="Open Sans Bold"/>
              <a:ea typeface="Open Sans Bold"/>
              <a:cs typeface="Open Sans Bold"/>
            </a:endParaRPr>
          </a:p>
        </p:txBody>
      </p:sp>
      <p:sp>
        <p:nvSpPr>
          <p:cNvPr id="22" name="TextBox 22"/>
          <p:cNvSpPr txBox="1"/>
          <p:nvPr/>
        </p:nvSpPr>
        <p:spPr>
          <a:xfrm>
            <a:off x="685800" y="5849985"/>
            <a:ext cx="3926173" cy="2305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867"/>
              </a:lnSpc>
              <a:spcBef>
                <a:spcPct val="0"/>
              </a:spcBef>
              <a:spcAft>
                <a:spcPts val="0"/>
              </a:spcAft>
              <a:buClrTx/>
              <a:buSzTx/>
              <a:buFontTx/>
              <a:buNone/>
              <a:tabLst/>
              <a:defRPr/>
            </a:pPr>
            <a:r>
              <a:rPr kumimoji="0" lang="en-US" sz="1333" b="0" i="0" u="none" strike="noStrike" kern="1200" cap="none" spc="0" normalizeH="0" baseline="0" noProof="0">
                <a:ln>
                  <a:noFill/>
                </a:ln>
                <a:solidFill>
                  <a:srgbClr val="1D3380"/>
                </a:solidFill>
                <a:effectLst/>
                <a:uLnTx/>
                <a:uFillTx/>
                <a:latin typeface="Poppins Medium"/>
                <a:ea typeface="+mn-ea"/>
                <a:cs typeface="+mn-cs"/>
              </a:rPr>
              <a:t>Valid until </a:t>
            </a:r>
            <a:r>
              <a:rPr kumimoji="0" lang="en-CH" sz="1333" b="0" i="0" u="none" strike="noStrike" kern="1200" cap="none" spc="0" normalizeH="0" baseline="0" noProof="0">
                <a:ln>
                  <a:noFill/>
                </a:ln>
                <a:solidFill>
                  <a:srgbClr val="1D3380"/>
                </a:solidFill>
                <a:effectLst/>
                <a:uLnTx/>
                <a:uFillTx/>
                <a:latin typeface="Poppins Medium"/>
                <a:ea typeface="+mn-ea"/>
                <a:cs typeface="+mn-cs"/>
              </a:rPr>
              <a:t>July 1st</a:t>
            </a:r>
            <a:r>
              <a:rPr kumimoji="0" lang="en-US" sz="1333" b="0" i="0" u="none" strike="noStrike" kern="1200" cap="none" spc="0" normalizeH="0" baseline="0" noProof="0">
                <a:ln>
                  <a:noFill/>
                </a:ln>
                <a:solidFill>
                  <a:srgbClr val="1D3380"/>
                </a:solidFill>
                <a:effectLst/>
                <a:uLnTx/>
                <a:uFillTx/>
                <a:latin typeface="Poppins Medium"/>
                <a:ea typeface="+mn-ea"/>
                <a:cs typeface="+mn-cs"/>
              </a:rPr>
              <a:t>, 2024</a:t>
            </a:r>
          </a:p>
        </p:txBody>
      </p:sp>
      <p:sp>
        <p:nvSpPr>
          <p:cNvPr id="23" name="TextBox 23"/>
          <p:cNvSpPr txBox="1"/>
          <p:nvPr/>
        </p:nvSpPr>
        <p:spPr>
          <a:xfrm>
            <a:off x="6173187" y="5849985"/>
            <a:ext cx="1945884" cy="2305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867"/>
              </a:lnSpc>
              <a:spcBef>
                <a:spcPct val="0"/>
              </a:spcBef>
              <a:spcAft>
                <a:spcPts val="0"/>
              </a:spcAft>
              <a:buClrTx/>
              <a:buSzTx/>
              <a:buFontTx/>
              <a:buNone/>
              <a:tabLst/>
              <a:defRPr/>
            </a:pPr>
            <a:r>
              <a:rPr kumimoji="0" lang="en-US" sz="1333" b="0" i="0" u="none" strike="noStrike" kern="1200" cap="none" spc="0" normalizeH="0" baseline="0" noProof="0">
                <a:ln>
                  <a:noFill/>
                </a:ln>
                <a:solidFill>
                  <a:srgbClr val="1D3380"/>
                </a:solidFill>
                <a:effectLst/>
                <a:uLnTx/>
                <a:uFillTx/>
                <a:latin typeface="Poppins Medium"/>
                <a:ea typeface="+mn-ea"/>
                <a:cs typeface="+mn-cs"/>
              </a:rPr>
              <a:t>expertslive.eu/register</a:t>
            </a:r>
          </a:p>
        </p:txBody>
      </p:sp>
      <p:grpSp>
        <p:nvGrpSpPr>
          <p:cNvPr id="24" name="Group 24"/>
          <p:cNvGrpSpPr/>
          <p:nvPr/>
        </p:nvGrpSpPr>
        <p:grpSpPr>
          <a:xfrm rot="1744249">
            <a:off x="11455764" y="1484491"/>
            <a:ext cx="1472473" cy="9725343"/>
            <a:chOff x="0" y="0"/>
            <a:chExt cx="581718" cy="3842111"/>
          </a:xfrm>
        </p:grpSpPr>
        <p:sp>
          <p:nvSpPr>
            <p:cNvPr id="25" name="Freeform 25"/>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606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TextBox 26"/>
            <p:cNvSpPr txBox="1"/>
            <p:nvPr/>
          </p:nvSpPr>
          <p:spPr>
            <a:xfrm>
              <a:off x="0" y="-66675"/>
              <a:ext cx="581718" cy="39087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7" name="TextBox 27"/>
          <p:cNvSpPr txBox="1"/>
          <p:nvPr/>
        </p:nvSpPr>
        <p:spPr>
          <a:xfrm>
            <a:off x="777888" y="3032778"/>
            <a:ext cx="3926173" cy="2285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867"/>
              </a:lnSpc>
              <a:spcBef>
                <a:spcPct val="0"/>
              </a:spcBef>
              <a:spcAft>
                <a:spcPts val="0"/>
              </a:spcAft>
              <a:buClrTx/>
              <a:buSzTx/>
              <a:buFontTx/>
              <a:buNone/>
              <a:tabLst/>
              <a:defRPr/>
            </a:pPr>
            <a:r>
              <a:rPr kumimoji="0" lang="en-US" sz="1333" b="0" i="0" u="none" strike="noStrike" kern="1200" cap="none" spc="0" normalizeH="0" baseline="0" noProof="0">
                <a:ln>
                  <a:noFill/>
                </a:ln>
                <a:solidFill>
                  <a:srgbClr val="1D3380"/>
                </a:solidFill>
                <a:effectLst/>
                <a:uLnTx/>
                <a:uFillTx/>
                <a:latin typeface="Poppins Medium"/>
                <a:ea typeface="Poppins Medium"/>
                <a:cs typeface="+mn-cs"/>
              </a:rPr>
              <a:t>For MGCI Members 💙</a:t>
            </a:r>
          </a:p>
        </p:txBody>
      </p:sp>
      <p:pic>
        <p:nvPicPr>
          <p:cNvPr id="28" name="Picture 27" descr="A colorful globe with a black background&#10;&#10;Description automatically generated">
            <a:extLst>
              <a:ext uri="{FF2B5EF4-FFF2-40B4-BE49-F238E27FC236}">
                <a16:creationId xmlns:a16="http://schemas.microsoft.com/office/drawing/2014/main" id="{E1AC5959-C85D-BD5E-9AD8-F611E29E8556}"/>
              </a:ext>
            </a:extLst>
          </p:cNvPr>
          <p:cNvPicPr>
            <a:picLocks noChangeAspect="1"/>
          </p:cNvPicPr>
          <p:nvPr/>
        </p:nvPicPr>
        <p:blipFill>
          <a:blip r:embed="rId5"/>
          <a:stretch>
            <a:fillRect/>
          </a:stretch>
        </p:blipFill>
        <p:spPr>
          <a:xfrm>
            <a:off x="4906964" y="3039374"/>
            <a:ext cx="2033016" cy="2389517"/>
          </a:xfrm>
          <a:prstGeom prst="rect">
            <a:avLst/>
          </a:prstGeom>
        </p:spPr>
      </p:pic>
    </p:spTree>
    <p:extLst>
      <p:ext uri="{BB962C8B-B14F-4D97-AF65-F5344CB8AC3E}">
        <p14:creationId xmlns:p14="http://schemas.microsoft.com/office/powerpoint/2010/main" val="584815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380480"/>
          </a:xfrm>
          <a:custGeom>
            <a:avLst/>
            <a:gdLst/>
            <a:ahLst/>
            <a:cxnLst/>
            <a:rect l="l" t="t" r="r" b="b"/>
            <a:pathLst>
              <a:path w="18288000" h="9570720">
                <a:moveTo>
                  <a:pt x="0" y="0"/>
                </a:moveTo>
                <a:lnTo>
                  <a:pt x="18288000" y="0"/>
                </a:lnTo>
                <a:lnTo>
                  <a:pt x="18288000" y="9570720"/>
                </a:lnTo>
                <a:lnTo>
                  <a:pt x="0" y="957072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3"/>
          <p:cNvSpPr txBox="1"/>
          <p:nvPr/>
        </p:nvSpPr>
        <p:spPr>
          <a:xfrm>
            <a:off x="876036" y="6476186"/>
            <a:ext cx="10439930" cy="2305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867"/>
              </a:lnSpc>
              <a:spcBef>
                <a:spcPct val="0"/>
              </a:spcBef>
              <a:spcAft>
                <a:spcPts val="0"/>
              </a:spcAft>
              <a:buClrTx/>
              <a:buSzTx/>
              <a:buFontTx/>
              <a:buNone/>
              <a:tabLst/>
              <a:defRPr/>
            </a:pPr>
            <a:r>
              <a:rPr kumimoji="0" lang="en-US" sz="1333" b="0" i="0" u="none" strike="noStrike" kern="1200" cap="none" spc="0" normalizeH="0" baseline="0" noProof="0">
                <a:ln>
                  <a:noFill/>
                </a:ln>
                <a:solidFill>
                  <a:srgbClr val="1D3380"/>
                </a:solidFill>
                <a:effectLst/>
                <a:uLnTx/>
                <a:uFillTx/>
                <a:latin typeface="Poppins Medium"/>
                <a:ea typeface="+mn-ea"/>
                <a:cs typeface="+mn-cs"/>
              </a:rPr>
              <a:t>Get in touch with us directly </a:t>
            </a:r>
            <a:r>
              <a:rPr kumimoji="0" lang="en-US" sz="1333" b="0" i="0" u="none" strike="noStrike" kern="1200" cap="none" spc="0" normalizeH="0" baseline="0" noProof="0">
                <a:ln>
                  <a:noFill/>
                </a:ln>
                <a:solidFill>
                  <a:srgbClr val="008BD2"/>
                </a:solidFill>
                <a:effectLst/>
                <a:uLnTx/>
                <a:uFillTx/>
                <a:latin typeface="Poppins Medium"/>
                <a:ea typeface="+mn-ea"/>
                <a:cs typeface="+mn-cs"/>
              </a:rPr>
              <a:t>expertslive@izzyevents.ch</a:t>
            </a:r>
            <a:r>
              <a:rPr kumimoji="0" lang="en-US" sz="1333" b="0" i="0" u="none" strike="noStrike" kern="1200" cap="none" spc="0" normalizeH="0" baseline="0" noProof="0">
                <a:ln>
                  <a:noFill/>
                </a:ln>
                <a:solidFill>
                  <a:srgbClr val="1D3380"/>
                </a:solidFill>
                <a:effectLst/>
                <a:uLnTx/>
                <a:uFillTx/>
                <a:latin typeface="Poppins Medium"/>
                <a:ea typeface="+mn-ea"/>
                <a:cs typeface="+mn-cs"/>
              </a:rPr>
              <a:t> if you / your company is interested in discussing sponsorship</a:t>
            </a:r>
          </a:p>
        </p:txBody>
      </p:sp>
    </p:spTree>
    <p:extLst>
      <p:ext uri="{BB962C8B-B14F-4D97-AF65-F5344CB8AC3E}">
        <p14:creationId xmlns:p14="http://schemas.microsoft.com/office/powerpoint/2010/main" val="1348625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990650" cy="6858000"/>
          </a:xfrm>
          <a:custGeom>
            <a:avLst/>
            <a:gdLst/>
            <a:ahLst/>
            <a:cxnLst/>
            <a:rect l="l" t="t" r="r" b="b"/>
            <a:pathLst>
              <a:path w="10485975" h="10287000">
                <a:moveTo>
                  <a:pt x="0" y="0"/>
                </a:moveTo>
                <a:lnTo>
                  <a:pt x="10485975" y="0"/>
                </a:lnTo>
                <a:lnTo>
                  <a:pt x="10485975"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3"/>
          <p:cNvSpPr txBox="1"/>
          <p:nvPr/>
        </p:nvSpPr>
        <p:spPr>
          <a:xfrm>
            <a:off x="7438774" y="2987887"/>
            <a:ext cx="4329741" cy="8123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3173"/>
              </a:lnSpc>
              <a:spcBef>
                <a:spcPts val="0"/>
              </a:spcBef>
              <a:spcAft>
                <a:spcPts val="0"/>
              </a:spcAft>
              <a:buClrTx/>
              <a:buSzTx/>
              <a:buFontTx/>
              <a:buNone/>
              <a:tabLst/>
              <a:defRPr/>
            </a:pPr>
            <a:r>
              <a:rPr kumimoji="0" lang="en-US" sz="2250" b="0" i="0" u="none" strike="noStrike" kern="1200" cap="none" spc="499" normalizeH="0" baseline="0" noProof="0">
                <a:ln>
                  <a:noFill/>
                </a:ln>
                <a:solidFill>
                  <a:srgbClr val="1D3380"/>
                </a:solidFill>
                <a:effectLst/>
                <a:uLnTx/>
                <a:uFillTx/>
                <a:latin typeface="Poppins Medium"/>
                <a:ea typeface="+mn-ea"/>
                <a:cs typeface="+mn-cs"/>
              </a:rPr>
              <a:t>20% DISCOUNT CODE:</a:t>
            </a:r>
          </a:p>
          <a:p>
            <a:pPr marL="0" marR="0" lvl="0" indent="0" algn="l" defTabSz="609539" rtl="0" eaLnBrk="1" fontAlgn="auto" latinLnBrk="0" hangingPunct="1">
              <a:lnSpc>
                <a:spcPts val="3173"/>
              </a:lnSpc>
              <a:spcBef>
                <a:spcPct val="0"/>
              </a:spcBef>
              <a:spcAft>
                <a:spcPts val="0"/>
              </a:spcAft>
              <a:buClrTx/>
              <a:buSzTx/>
              <a:buFontTx/>
              <a:buNone/>
              <a:tabLst/>
              <a:defRPr/>
            </a:pPr>
            <a:r>
              <a:rPr kumimoji="0" lang="en-US" sz="2250" b="1" i="0" u="none" strike="noStrike" kern="1200" cap="none" spc="499" normalizeH="0" baseline="0" noProof="0">
                <a:ln>
                  <a:noFill/>
                </a:ln>
                <a:solidFill>
                  <a:srgbClr val="1F87C9"/>
                </a:solidFill>
                <a:effectLst/>
                <a:uLnTx/>
                <a:uFillTx/>
                <a:latin typeface="Poppins Bold"/>
                <a:ea typeface="+mn-ea"/>
                <a:cs typeface="+mn-cs"/>
              </a:rPr>
              <a:t>COMMUNITYLUV</a:t>
            </a:r>
            <a:endParaRPr kumimoji="0" lang="en-US" sz="2250" b="1" i="0" u="none" strike="noStrike" kern="1200" cap="none" spc="499" normalizeH="0" baseline="0" noProof="0">
              <a:ln>
                <a:noFill/>
              </a:ln>
              <a:solidFill>
                <a:srgbClr val="1F87C9"/>
              </a:solidFill>
              <a:effectLst/>
              <a:uLnTx/>
              <a:uFillTx/>
              <a:latin typeface="Poppins Bold"/>
              <a:ea typeface="+mn-ea"/>
              <a:cs typeface="Poppins Bold"/>
            </a:endParaRPr>
          </a:p>
        </p:txBody>
      </p:sp>
      <p:sp>
        <p:nvSpPr>
          <p:cNvPr id="4" name="TextBox 4"/>
          <p:cNvSpPr txBox="1"/>
          <p:nvPr/>
        </p:nvSpPr>
        <p:spPr>
          <a:xfrm>
            <a:off x="7991240" y="4074700"/>
            <a:ext cx="2418314" cy="26904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240"/>
              </a:lnSpc>
              <a:spcBef>
                <a:spcPct val="0"/>
              </a:spcBef>
              <a:spcAft>
                <a:spcPts val="0"/>
              </a:spcAft>
              <a:buClrTx/>
              <a:buSzTx/>
              <a:buFontTx/>
              <a:buNone/>
              <a:tabLst/>
              <a:defRPr/>
            </a:pPr>
            <a:r>
              <a:rPr kumimoji="0" lang="en-US" sz="1600" b="0" i="0" u="none" strike="noStrike" kern="1200" cap="none" spc="0" normalizeH="0" baseline="0" noProof="0">
                <a:ln>
                  <a:noFill/>
                </a:ln>
                <a:solidFill>
                  <a:srgbClr val="1D3380"/>
                </a:solidFill>
                <a:effectLst/>
                <a:uLnTx/>
                <a:uFillTx/>
                <a:latin typeface="Poppins Medium"/>
                <a:ea typeface="+mn-ea"/>
                <a:cs typeface="+mn-cs"/>
              </a:rPr>
              <a:t>expertslive.eu/register</a:t>
            </a:r>
          </a:p>
        </p:txBody>
      </p:sp>
      <p:sp>
        <p:nvSpPr>
          <p:cNvPr id="5" name="Freeform 5"/>
          <p:cNvSpPr/>
          <p:nvPr/>
        </p:nvSpPr>
        <p:spPr>
          <a:xfrm>
            <a:off x="7438773" y="4042467"/>
            <a:ext cx="354448" cy="354448"/>
          </a:xfrm>
          <a:custGeom>
            <a:avLst/>
            <a:gdLst/>
            <a:ahLst/>
            <a:cxnLst/>
            <a:rect l="l" t="t" r="r" b="b"/>
            <a:pathLst>
              <a:path w="531672" h="531672">
                <a:moveTo>
                  <a:pt x="0" y="0"/>
                </a:moveTo>
                <a:lnTo>
                  <a:pt x="531672" y="0"/>
                </a:lnTo>
                <a:lnTo>
                  <a:pt x="531672" y="531672"/>
                </a:lnTo>
                <a:lnTo>
                  <a:pt x="0" y="5316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olorful globe with a black background&#10;&#10;Description automatically generated">
            <a:extLst>
              <a:ext uri="{FF2B5EF4-FFF2-40B4-BE49-F238E27FC236}">
                <a16:creationId xmlns:a16="http://schemas.microsoft.com/office/drawing/2014/main" id="{F27AB17F-D81F-AF0F-B927-31D3C599A955}"/>
              </a:ext>
            </a:extLst>
          </p:cNvPr>
          <p:cNvPicPr>
            <a:picLocks noChangeAspect="1"/>
          </p:cNvPicPr>
          <p:nvPr/>
        </p:nvPicPr>
        <p:blipFill>
          <a:blip r:embed="rId5"/>
          <a:stretch>
            <a:fillRect/>
          </a:stretch>
        </p:blipFill>
        <p:spPr>
          <a:xfrm>
            <a:off x="9809643" y="4548997"/>
            <a:ext cx="2033016" cy="2389517"/>
          </a:xfrm>
          <a:prstGeom prst="rect">
            <a:avLst/>
          </a:prstGeom>
        </p:spPr>
      </p:pic>
    </p:spTree>
    <p:extLst>
      <p:ext uri="{BB962C8B-B14F-4D97-AF65-F5344CB8AC3E}">
        <p14:creationId xmlns:p14="http://schemas.microsoft.com/office/powerpoint/2010/main" val="547471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10DD5-7894-5CDB-4B93-6A81360F8C6F}"/>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B025DC63-3241-8952-085D-4E9C7D05BB2A}"/>
              </a:ext>
            </a:extLst>
          </p:cNvPr>
          <p:cNvSpPr txBox="1"/>
          <p:nvPr/>
        </p:nvSpPr>
        <p:spPr>
          <a:xfrm>
            <a:off x="104775" y="113752"/>
            <a:ext cx="116430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Produced Events: April – June 2024</a:t>
            </a:r>
          </a:p>
        </p:txBody>
      </p:sp>
      <p:sp>
        <p:nvSpPr>
          <p:cNvPr id="7" name="TextBox 6">
            <a:extLst>
              <a:ext uri="{FF2B5EF4-FFF2-40B4-BE49-F238E27FC236}">
                <a16:creationId xmlns:a16="http://schemas.microsoft.com/office/drawing/2014/main" id="{0715BB2B-5CE3-2DDE-CDBB-E81D68819570}"/>
              </a:ext>
            </a:extLst>
          </p:cNvPr>
          <p:cNvSpPr txBox="1"/>
          <p:nvPr/>
        </p:nvSpPr>
        <p:spPr>
          <a:xfrm>
            <a:off x="101271" y="743268"/>
            <a:ext cx="11989458"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2" name="Table 1">
            <a:extLst>
              <a:ext uri="{FF2B5EF4-FFF2-40B4-BE49-F238E27FC236}">
                <a16:creationId xmlns:a16="http://schemas.microsoft.com/office/drawing/2014/main" id="{835A28F7-10E7-2817-4B78-51A6EAF93484}"/>
              </a:ext>
            </a:extLst>
          </p:cNvPr>
          <p:cNvGraphicFramePr>
            <a:graphicFrameLocks noGrp="1"/>
          </p:cNvGraphicFramePr>
          <p:nvPr/>
        </p:nvGraphicFramePr>
        <p:xfrm>
          <a:off x="366075" y="1395852"/>
          <a:ext cx="11724654" cy="5137902"/>
        </p:xfrm>
        <a:graphic>
          <a:graphicData uri="http://schemas.openxmlformats.org/drawingml/2006/table">
            <a:tbl>
              <a:tblPr>
                <a:tableStyleId>{5C22544A-7EE6-4342-B048-85BDC9FD1C3A}</a:tableStyleId>
              </a:tblPr>
              <a:tblGrid>
                <a:gridCol w="2831074">
                  <a:extLst>
                    <a:ext uri="{9D8B030D-6E8A-4147-A177-3AD203B41FA5}">
                      <a16:colId xmlns:a16="http://schemas.microsoft.com/office/drawing/2014/main" val="4146282587"/>
                    </a:ext>
                  </a:extLst>
                </a:gridCol>
                <a:gridCol w="1005570">
                  <a:extLst>
                    <a:ext uri="{9D8B030D-6E8A-4147-A177-3AD203B41FA5}">
                      <a16:colId xmlns:a16="http://schemas.microsoft.com/office/drawing/2014/main" val="4007042762"/>
                    </a:ext>
                  </a:extLst>
                </a:gridCol>
                <a:gridCol w="1093361">
                  <a:extLst>
                    <a:ext uri="{9D8B030D-6E8A-4147-A177-3AD203B41FA5}">
                      <a16:colId xmlns:a16="http://schemas.microsoft.com/office/drawing/2014/main" val="3734121735"/>
                    </a:ext>
                  </a:extLst>
                </a:gridCol>
                <a:gridCol w="1357277">
                  <a:extLst>
                    <a:ext uri="{9D8B030D-6E8A-4147-A177-3AD203B41FA5}">
                      <a16:colId xmlns:a16="http://schemas.microsoft.com/office/drawing/2014/main" val="2848151415"/>
                    </a:ext>
                  </a:extLst>
                </a:gridCol>
                <a:gridCol w="1525775">
                  <a:extLst>
                    <a:ext uri="{9D8B030D-6E8A-4147-A177-3AD203B41FA5}">
                      <a16:colId xmlns:a16="http://schemas.microsoft.com/office/drawing/2014/main" val="3757953096"/>
                    </a:ext>
                  </a:extLst>
                </a:gridCol>
                <a:gridCol w="1254918">
                  <a:extLst>
                    <a:ext uri="{9D8B030D-6E8A-4147-A177-3AD203B41FA5}">
                      <a16:colId xmlns:a16="http://schemas.microsoft.com/office/drawing/2014/main" val="2694635445"/>
                    </a:ext>
                  </a:extLst>
                </a:gridCol>
                <a:gridCol w="2656679">
                  <a:extLst>
                    <a:ext uri="{9D8B030D-6E8A-4147-A177-3AD203B41FA5}">
                      <a16:colId xmlns:a16="http://schemas.microsoft.com/office/drawing/2014/main" val="550151467"/>
                    </a:ext>
                  </a:extLst>
                </a:gridCol>
              </a:tblGrid>
              <a:tr h="274657">
                <a:tc>
                  <a:txBody>
                    <a:bodyPr/>
                    <a:lstStyle/>
                    <a:p>
                      <a:pPr algn="l" fontAlgn="b"/>
                      <a:r>
                        <a:rPr lang="en-US" sz="1100" b="1" i="0" u="none" strike="noStrike">
                          <a:solidFill>
                            <a:srgbClr val="FFFFFF"/>
                          </a:solidFill>
                          <a:effectLst/>
                          <a:latin typeface="Segoe UI"/>
                          <a:cs typeface="Segoe UI"/>
                        </a:rPr>
                        <a:t>Event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a:cs typeface="Segoe UI"/>
                        </a:rPr>
                        <a:t>Start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a:cs typeface="Segoe UI"/>
                        </a:rPr>
                        <a:t>End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a:cs typeface="Segoe UI"/>
                        </a:rPr>
                        <a:t>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lvl="0" algn="l">
                        <a:buNone/>
                      </a:pPr>
                      <a:r>
                        <a:rPr lang="en-US" sz="1100" b="1" i="0" u="none" strike="noStrike" noProof="0">
                          <a:solidFill>
                            <a:srgbClr val="FFFFFF"/>
                          </a:solidFill>
                          <a:effectLst/>
                          <a:latin typeface="Segoe UI"/>
                        </a:rPr>
                        <a:t>State/Providence</a:t>
                      </a:r>
                      <a:endParaRPr lang="en-US" sz="1100" b="1" i="0" u="none" strike="noStrike">
                        <a:solidFill>
                          <a:srgbClr val="FFFFFF"/>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a:cs typeface="Segoe UI"/>
                        </a:rPr>
                        <a:t>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Products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442911026"/>
                  </a:ext>
                </a:extLst>
              </a:tr>
              <a:tr h="274657">
                <a:tc>
                  <a:txBody>
                    <a:bodyPr/>
                    <a:lstStyle/>
                    <a:p>
                      <a:pPr algn="l" fontAlgn="b"/>
                      <a:r>
                        <a:rPr lang="en-US" sz="1100" b="0" i="0" u="none" strike="noStrike">
                          <a:solidFill>
                            <a:srgbClr val="000000"/>
                          </a:solidFill>
                          <a:effectLst/>
                          <a:latin typeface="Aptos Narrow" panose="020B0004020202020204" pitchFamily="34" charset="0"/>
                          <a:hlinkClick r:id="rId3"/>
                        </a:rPr>
                        <a:t>Windows Server Summit 2024</a:t>
                      </a:r>
                      <a:endParaRPr lang="en-US" sz="1100" b="0" i="0" u="none" strike="noStrike">
                        <a:solidFill>
                          <a:srgbClr val="000000"/>
                        </a:solidFill>
                        <a:effectLst/>
                        <a:latin typeface="Aptos Narrow" panose="020B00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ptos Narrow" panose="020B0004020202020204" pitchFamily="34" charset="0"/>
                        </a:rPr>
                        <a:t>4/8/2024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ptos Narrow" panose="020B0004020202020204" pitchFamily="34" charset="0"/>
                        </a:rPr>
                        <a:t>4/9/2024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Wuerzburg</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Bavaria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Denmark</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724149"/>
                  </a:ext>
                </a:extLst>
              </a:tr>
              <a:tr h="274657">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4"/>
                        </a:rPr>
                        <a:t>DEVIntersection</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4/9/2024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4/9/2024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Orlando</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Florida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2955483"/>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Microsoft Azure &amp; AI Conference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4/9/2024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4/9/2024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Orlando</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Florida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AI / ML; Azure / Cloud; Power Platform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4270446"/>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6"/>
                        </a:rPr>
                        <a:t>Intranets and AI on Microsoft 365</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4/9/2024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Copenhagen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Denmark</a:t>
                      </a:r>
                    </a:p>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Microsoft 365; AI/ML</a:t>
                      </a:r>
                    </a:p>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7203058"/>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7"/>
                        </a:rPr>
                        <a:t>North American Cloud and Collaboration Summit</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4/9/204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4/11/2024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Irving</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Texas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Power Platform; Microsoft 365; Azure / Cloud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6686991"/>
                  </a:ext>
                </a:extLst>
              </a:tr>
              <a:tr h="274657">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8"/>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8"/>
                        </a:rPr>
                        <a:t> Poland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4/11/2024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4/12/2024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Warsaw</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Mazowieckie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Poland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Power Platform; Microsoft 365</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9377193"/>
                  </a:ext>
                </a:extLst>
              </a:tr>
              <a:tr h="274657">
                <a:tc>
                  <a:txBody>
                    <a:bodyPr/>
                    <a:lstStyle/>
                    <a:p>
                      <a:pPr algn="l" fontAlgn="b"/>
                      <a:r>
                        <a:rPr lang="en-US" sz="1100" b="0" i="0" u="none" strike="noStrike">
                          <a:solidFill>
                            <a:srgbClr val="000000"/>
                          </a:solidFill>
                          <a:effectLst/>
                          <a:latin typeface="Aptos Narrow" panose="020B0004020202020204" pitchFamily="34" charset="0"/>
                          <a:hlinkClick r:id="rId9"/>
                        </a:rPr>
                        <a:t>Future Tech</a:t>
                      </a:r>
                      <a:endParaRPr lang="en-US" sz="1100" b="0" i="0" u="none" strike="noStrike">
                        <a:solidFill>
                          <a:srgbClr val="000000"/>
                        </a:solidFill>
                        <a:effectLst/>
                        <a:latin typeface="Aptos Narrow" panose="020B00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ptos Narrow" panose="020B0004020202020204" pitchFamily="34" charset="0"/>
                        </a:rPr>
                        <a:t>4/17/2024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ptos Narrow" panose="020B0004020202020204" pitchFamily="34" charset="0"/>
                        </a:rPr>
                        <a:t>4/17/2024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Utrecht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Netherlands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Azure / Cloud; Data; Developer tools + DevOps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9264766"/>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0"/>
                        </a:rPr>
                        <a:t>Modern Endpoint Management Summit 2024 EMEA EDITION</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4/17/2024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4/19/2024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Issy-les-</a:t>
                      </a:r>
                      <a:r>
                        <a:rPr lang="en-US" sz="1100" b="0" i="0" u="none" strike="noStrike" err="1">
                          <a:solidFill>
                            <a:srgbClr val="000000"/>
                          </a:solidFill>
                          <a:effectLst/>
                          <a:latin typeface="Segoe UI" panose="020B0502040204020203" pitchFamily="34" charset="0"/>
                          <a:cs typeface="Segoe UI" panose="020B0502040204020203" pitchFamily="34" charset="0"/>
                        </a:rPr>
                        <a:t>Moulineaux</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France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Microsoft 365: AI/ML</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0370964"/>
                  </a:ext>
                </a:extLst>
              </a:tr>
              <a:tr h="274657">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1"/>
                        </a:rPr>
                        <a:t>ColorCloud</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4/18/2024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4/19/2024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Hamburg</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Hamburg</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Germany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Microsoft 365</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6506641"/>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2"/>
                        </a:rPr>
                        <a:t>Dotnet Days RO</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4/18/2024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rPr>
                        <a:t>Lasi</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Romania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Azure / Cloud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4558834"/>
                  </a:ext>
                </a:extLst>
              </a:tr>
              <a:tr h="274657">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hlinkClick r:id="rId13">
                            <a:extLst>
                              <a:ext uri="{A12FA001-AC4F-418D-AE19-62706E023703}">
                                <ahyp:hlinkClr xmlns:ahyp="http://schemas.microsoft.com/office/drawing/2018/hyperlinkcolor" val="tx"/>
                              </a:ext>
                            </a:extLst>
                          </a:hlinkClick>
                        </a:rPr>
                        <a:t>Global Azure Sydney 2024</a:t>
                      </a:r>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4/18/2024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4/20/2024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Sydney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NSW</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Australia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AI / ML; Azure / Cloud; Containers / Kubernetes; Developer tools + DevOps; Security / Compliance; Open Source; IoT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401640"/>
                  </a:ext>
                </a:extLst>
              </a:tr>
              <a:tr h="274657">
                <a:tc>
                  <a:txBody>
                    <a:bodyPr/>
                    <a:lstStyle/>
                    <a:p>
                      <a:pPr algn="l" fontAlgn="b"/>
                      <a:r>
                        <a:rPr lang="en-US" sz="1100" b="0" i="0" u="none" strike="noStrike" kern="1200">
                          <a:solidFill>
                            <a:srgbClr val="000000"/>
                          </a:solidFill>
                          <a:effectLst/>
                          <a:latin typeface="Segoe UI" panose="020B0502040204020203" pitchFamily="34" charset="0"/>
                          <a:ea typeface="+mn-ea"/>
                          <a:cs typeface="Segoe UI" panose="020B0502040204020203" pitchFamily="34" charset="0"/>
                          <a:hlinkClick r:id="rId13">
                            <a:extLst>
                              <a:ext uri="{A12FA001-AC4F-418D-AE19-62706E023703}">
                                <ahyp:hlinkClr xmlns:ahyp="http://schemas.microsoft.com/office/drawing/2018/hyperlinkcolor" val="tx"/>
                              </a:ext>
                            </a:extLst>
                          </a:hlinkClick>
                        </a:rPr>
                        <a:t>Global Azure Bootcamp 2024 - Melbourne Australia</a:t>
                      </a:r>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Melbourne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Victoria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Australia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AI / ML; Containers / Kubernetes; Azure / Cloud; Developer tools + DevOps; Security / Compliance; Data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1571122"/>
                  </a:ext>
                </a:extLst>
              </a:tr>
            </a:tbl>
          </a:graphicData>
        </a:graphic>
      </p:graphicFrame>
    </p:spTree>
    <p:extLst>
      <p:ext uri="{BB962C8B-B14F-4D97-AF65-F5344CB8AC3E}">
        <p14:creationId xmlns:p14="http://schemas.microsoft.com/office/powerpoint/2010/main" val="602264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CDED99-7869-8B1E-693F-521AB33C4846}"/>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13619395-CCAD-62D9-C154-CAC387B898F1}"/>
              </a:ext>
            </a:extLst>
          </p:cNvPr>
          <p:cNvSpPr txBox="1"/>
          <p:nvPr/>
        </p:nvSpPr>
        <p:spPr>
          <a:xfrm>
            <a:off x="104775" y="113752"/>
            <a:ext cx="116430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Produced Events (continued)</a:t>
            </a:r>
          </a:p>
        </p:txBody>
      </p:sp>
      <p:graphicFrame>
        <p:nvGraphicFramePr>
          <p:cNvPr id="6" name="Table 5">
            <a:extLst>
              <a:ext uri="{FF2B5EF4-FFF2-40B4-BE49-F238E27FC236}">
                <a16:creationId xmlns:a16="http://schemas.microsoft.com/office/drawing/2014/main" id="{EF9604C2-E1F7-AF8D-EC8F-2DC11BD9CAC7}"/>
              </a:ext>
            </a:extLst>
          </p:cNvPr>
          <p:cNvGraphicFramePr>
            <a:graphicFrameLocks noGrp="1"/>
          </p:cNvGraphicFramePr>
          <p:nvPr/>
        </p:nvGraphicFramePr>
        <p:xfrm>
          <a:off x="233673" y="823655"/>
          <a:ext cx="11724654" cy="5778656"/>
        </p:xfrm>
        <a:graphic>
          <a:graphicData uri="http://schemas.openxmlformats.org/drawingml/2006/table">
            <a:tbl>
              <a:tblPr>
                <a:tableStyleId>{5C22544A-7EE6-4342-B048-85BDC9FD1C3A}</a:tableStyleId>
              </a:tblPr>
              <a:tblGrid>
                <a:gridCol w="2831074">
                  <a:extLst>
                    <a:ext uri="{9D8B030D-6E8A-4147-A177-3AD203B41FA5}">
                      <a16:colId xmlns:a16="http://schemas.microsoft.com/office/drawing/2014/main" val="1110461019"/>
                    </a:ext>
                  </a:extLst>
                </a:gridCol>
                <a:gridCol w="1005570">
                  <a:extLst>
                    <a:ext uri="{9D8B030D-6E8A-4147-A177-3AD203B41FA5}">
                      <a16:colId xmlns:a16="http://schemas.microsoft.com/office/drawing/2014/main" val="781369651"/>
                    </a:ext>
                  </a:extLst>
                </a:gridCol>
                <a:gridCol w="1093361">
                  <a:extLst>
                    <a:ext uri="{9D8B030D-6E8A-4147-A177-3AD203B41FA5}">
                      <a16:colId xmlns:a16="http://schemas.microsoft.com/office/drawing/2014/main" val="829565744"/>
                    </a:ext>
                  </a:extLst>
                </a:gridCol>
                <a:gridCol w="1357277">
                  <a:extLst>
                    <a:ext uri="{9D8B030D-6E8A-4147-A177-3AD203B41FA5}">
                      <a16:colId xmlns:a16="http://schemas.microsoft.com/office/drawing/2014/main" val="2239221120"/>
                    </a:ext>
                  </a:extLst>
                </a:gridCol>
                <a:gridCol w="1525775">
                  <a:extLst>
                    <a:ext uri="{9D8B030D-6E8A-4147-A177-3AD203B41FA5}">
                      <a16:colId xmlns:a16="http://schemas.microsoft.com/office/drawing/2014/main" val="3214051375"/>
                    </a:ext>
                  </a:extLst>
                </a:gridCol>
                <a:gridCol w="1254918">
                  <a:extLst>
                    <a:ext uri="{9D8B030D-6E8A-4147-A177-3AD203B41FA5}">
                      <a16:colId xmlns:a16="http://schemas.microsoft.com/office/drawing/2014/main" val="3736445841"/>
                    </a:ext>
                  </a:extLst>
                </a:gridCol>
                <a:gridCol w="2656679">
                  <a:extLst>
                    <a:ext uri="{9D8B030D-6E8A-4147-A177-3AD203B41FA5}">
                      <a16:colId xmlns:a16="http://schemas.microsoft.com/office/drawing/2014/main" val="3340472835"/>
                    </a:ext>
                  </a:extLst>
                </a:gridCol>
              </a:tblGrid>
              <a:tr h="274657">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lvl="0" algn="l">
                        <a:buNone/>
                      </a:pPr>
                      <a:r>
                        <a:rPr lang="en-US" sz="1100" b="1" i="0" u="none" strike="noStrike" noProof="0">
                          <a:solidFill>
                            <a:srgbClr val="FFFFFF"/>
                          </a:solidFill>
                          <a:effectLst/>
                          <a:latin typeface="Segoe UI" panose="020B0502040204020203" pitchFamily="34" charset="0"/>
                          <a:cs typeface="Segoe UI" panose="020B0502040204020203" pitchFamily="34" charset="0"/>
                        </a:rPr>
                        <a:t>State/Providence</a:t>
                      </a:r>
                      <a:endParaRPr lang="en-US" sz="1100" b="1" i="0" u="none" strike="noStrike">
                        <a:solidFill>
                          <a:srgbClr val="FFFFFF"/>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Products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35580787"/>
                  </a:ext>
                </a:extLst>
              </a:tr>
              <a:tr h="274657">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2"/>
                        </a:rPr>
                        <a:t>mDevCamp</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4/23/2024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4/23/2024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Prague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Czech Republic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Developer tools + DevOps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808927"/>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3"/>
                        </a:rPr>
                        <a:t>Comms vNext</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4/24/2024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Denver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Colorado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Microsoft 365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451538"/>
                  </a:ext>
                </a:extLst>
              </a:tr>
              <a:tr h="274657">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4"/>
                        </a:rPr>
                        <a:t>Dynaway</a:t>
                      </a:r>
                      <a:r>
                        <a:rPr lang="en-US" sz="1100" b="0" i="0" u="none" strike="noStrike">
                          <a:solidFill>
                            <a:srgbClr val="000000"/>
                          </a:solidFill>
                          <a:effectLst/>
                          <a:latin typeface="Segoe UI" panose="020B0502040204020203" pitchFamily="34" charset="0"/>
                          <a:cs typeface="Segoe UI" panose="020B0502040204020203" pitchFamily="34" charset="0"/>
                          <a:hlinkClick r:id="rId4"/>
                        </a:rPr>
                        <a:t> CONNECT</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4/24/2023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Greenville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South Carolina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Dynamics 365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397281"/>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Microsoft 365 Community Conference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4/28/2024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Orlando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Florida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Employee Experience; Microsoft 365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6266250"/>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6"/>
                        </a:rPr>
                        <a:t>Visual Studio Live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4/29/2024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5/3/2024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Chicago</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Illinois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Developer tools + DevOps; Azure / Cloud; AI / ML</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7957962"/>
                  </a:ext>
                </a:extLst>
              </a:tr>
              <a:tr h="274657">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7"/>
                        </a:rPr>
                        <a:t>Tehcorama</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5/8/2024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Antwerp</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Belgium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Azure / Cloud; Containers / Kubernetes; Data; Developer tools + DevOps; Microsoft 365</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1843021"/>
                  </a:ext>
                </a:extLst>
              </a:tr>
              <a:tr h="274657">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8"/>
                        </a:rPr>
                        <a:t>DynamicsCon</a:t>
                      </a:r>
                      <a:r>
                        <a:rPr lang="en-US" sz="1100" b="0" i="0" u="none" strike="noStrike">
                          <a:solidFill>
                            <a:srgbClr val="000000"/>
                          </a:solidFill>
                          <a:effectLst/>
                          <a:latin typeface="Segoe UI" panose="020B0502040204020203" pitchFamily="34" charset="0"/>
                          <a:cs typeface="Segoe UI" panose="020B0502040204020203" pitchFamily="34" charset="0"/>
                          <a:hlinkClick r:id="rId8"/>
                        </a:rPr>
                        <a:t> LIVE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Denver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Colorado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Dynamics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818043"/>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9"/>
                        </a:rPr>
                        <a:t>European Collaboration Summit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5/14/2024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Wiesbaden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Hesse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Germany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262360"/>
                  </a:ext>
                </a:extLst>
              </a:tr>
              <a:tr h="274657">
                <a:tc>
                  <a:txBody>
                    <a:bodyPr/>
                    <a:lstStyle/>
                    <a:p>
                      <a:pPr algn="l" fontAlgn="b"/>
                      <a:r>
                        <a:rPr lang="de-DE" sz="1100" b="0" i="0" u="none" strike="noStrike">
                          <a:solidFill>
                            <a:srgbClr val="000000"/>
                          </a:solidFill>
                          <a:effectLst/>
                          <a:latin typeface="Segoe UI" panose="020B0502040204020203" pitchFamily="34" charset="0"/>
                          <a:cs typeface="Segoe UI" panose="020B0502040204020203" pitchFamily="34" charset="0"/>
                          <a:hlinkClick r:id="rId10"/>
                        </a:rPr>
                        <a:t>IM Tech Summit Europe 2024</a:t>
                      </a:r>
                      <a:endParaRPr lang="de-DE"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Brighton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Kingdom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AI/ML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2781896"/>
                  </a:ext>
                </a:extLst>
              </a:tr>
              <a:tr h="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1"/>
                        </a:rPr>
                        <a:t>Get-</a:t>
                      </a:r>
                      <a:r>
                        <a:rPr lang="en-US" sz="1100" b="0" i="0" u="none" strike="noStrike" err="1">
                          <a:solidFill>
                            <a:srgbClr val="000000"/>
                          </a:solidFill>
                          <a:effectLst/>
                          <a:latin typeface="Segoe UI" panose="020B0502040204020203" pitchFamily="34" charset="0"/>
                          <a:cs typeface="Segoe UI" panose="020B0502040204020203" pitchFamily="34" charset="0"/>
                          <a:hlinkClick r:id="rId11"/>
                        </a:rPr>
                        <a:t>CsLatam</a:t>
                      </a:r>
                      <a:r>
                        <a:rPr lang="en-US" sz="1100" b="0" i="0" u="none" strike="noStrike">
                          <a:solidFill>
                            <a:srgbClr val="000000"/>
                          </a:solidFill>
                          <a:effectLst/>
                          <a:latin typeface="Segoe UI" panose="020B0502040204020203" pitchFamily="34" charset="0"/>
                          <a:cs typeface="Segoe UI" panose="020B0502040204020203" pitchFamily="34" charset="0"/>
                          <a:hlinkClick r:id="rId11"/>
                        </a:rPr>
                        <a:t> Conference and Expo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5/17/2024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Mexico City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Mexico</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1001788"/>
                  </a:ext>
                </a:extLst>
              </a:tr>
              <a:tr h="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2"/>
                        </a:rPr>
                        <a:t>DevSum</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5/15/2024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5/17/2024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Stockholm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Sweden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Azure / Cloud; Career / D&amp;I (Diversity and Inclusion); AI / ML; Containers / Kubernetes; Data; Developer tools + DevOps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5771569"/>
                  </a:ext>
                </a:extLst>
              </a:tr>
              <a:tr h="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3"/>
                        </a:rPr>
                        <a:t>DynamicsMinds</a:t>
                      </a:r>
                      <a:r>
                        <a:rPr lang="en-US" sz="1100" b="0" i="0" u="none" strike="noStrike">
                          <a:solidFill>
                            <a:srgbClr val="000000"/>
                          </a:solidFill>
                          <a:effectLst/>
                          <a:latin typeface="Segoe UI" panose="020B0502040204020203" pitchFamily="34" charset="0"/>
                          <a:cs typeface="Segoe UI" panose="020B0502040204020203" pitchFamily="34" charset="0"/>
                          <a:hlinkClick r:id="rId13"/>
                        </a:rPr>
                        <a:t>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5/26/2024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5/29/202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Portoroz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Slovenia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Dynamics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8656816"/>
                  </a:ext>
                </a:extLst>
              </a:tr>
              <a:tr h="274657">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hlinkClick r:id="rId14"/>
                        </a:rPr>
                        <a:t>Thrive Conference</a:t>
                      </a:r>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5/28/2024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5/29/2024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err="1">
                          <a:solidFill>
                            <a:srgbClr val="000000"/>
                          </a:solidFill>
                          <a:effectLst/>
                          <a:latin typeface="Segoe UI" panose="020B0502040204020203" pitchFamily="34" charset="0"/>
                          <a:ea typeface="+mn-ea"/>
                          <a:cs typeface="Segoe UI" panose="020B0502040204020203" pitchFamily="34" charset="0"/>
                        </a:rPr>
                        <a:t>Podcetrtek</a:t>
                      </a:r>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Slovenia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Azure / Cloud; 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248932"/>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5"/>
                        </a:rPr>
                        <a:t>TechCon365 and PWRCON - A Microsoft 365 and Power Platform Conference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6/3/2024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6/7/2024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Seattle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Washington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Microsoft 365; Power Platform</a:t>
                      </a:r>
                    </a:p>
                    <a:p>
                      <a:pPr marL="0" algn="l" defTabSz="914400" rtl="0" eaLnBrk="1" fontAlgn="b" latinLnBrk="0" hangingPunct="1"/>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3737984"/>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6"/>
                        </a:rPr>
                        <a:t>European Power Platform Conference </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6/11/2024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6/13/2024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Brussels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Belgium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Microsoft 365; Power Platform</a:t>
                      </a:r>
                    </a:p>
                    <a:p>
                      <a:pPr marL="0" algn="l" defTabSz="914400" rtl="0" eaLnBrk="1" fontAlgn="b" latinLnBrk="0" hangingPunct="1"/>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237244"/>
                  </a:ext>
                </a:extLst>
              </a:tr>
            </a:tbl>
          </a:graphicData>
        </a:graphic>
      </p:graphicFrame>
    </p:spTree>
    <p:extLst>
      <p:ext uri="{BB962C8B-B14F-4D97-AF65-F5344CB8AC3E}">
        <p14:creationId xmlns:p14="http://schemas.microsoft.com/office/powerpoint/2010/main" val="3019165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0E1A-5BCB-902A-6571-2E9A199B2C78}"/>
              </a:ext>
            </a:extLst>
          </p:cNvPr>
          <p:cNvSpPr txBox="1"/>
          <p:nvPr/>
        </p:nvSpPr>
        <p:spPr>
          <a:xfrm>
            <a:off x="218440" y="181957"/>
            <a:ext cx="11755120" cy="64633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 Event Code of 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Microsoft’s mission is to empower every person and every organization on the planet to achieve more. This includes all Microsoft events and gatherings, including on digital platforms and in person, where we seek to create a respectful, friendly, enjoyable, and inclusive experience for all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expect all event participants to uphold the principles of this Code of Conduct. The Code of Conduct applies to all aspects of the main event and any related activities, whether digital or in person. Microsoft does not tolerate the following in any aspect of the event program, including business and social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Behavior that is disruptive, disrespectful, or degrading to others, including any messages, images, or interactions by anyone, in any form, regardless of 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Harassment or discrimination based on age, ancestry, color, gender identity or expression, national origin, physical or mental disability, religion, sexual orientation, or any other characteristic protected by applicable local laws, regulations, and ordinances.​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encourage everyone to assist in creating a welcoming and safe environment. Please report any concerns, harassing behavior, or suspicious or disruptive activity to venue staff, the event host or owner, or the nearest event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also encourage everyone to contact Microsoft’s Business Conduct Hotline at any time if you feel anything or anyone is not following this Code of Conduct or is inconsistent with Microsoft’s culture. The Hotline is available regardless of whether you are a Microsoft employee and can be reached at </a:t>
            </a:r>
            <a:r>
              <a:rPr kumimoji="0" lang="en-US" sz="1600" b="1" i="0" u="sng"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hlinkClick r:id="rId2"/>
              </a:rPr>
              <a:t>buscond@microsoft.com</a:t>
            </a: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or +1 (877) 320-MSFT, or call collect outside the United States at +1 (720)-904-6844.  Microsoft employees can also report any concerns to their Microsoft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 reserves the right to refuse admittance to or remove any person from a Microsoft event at any time at its sole discretion.</a:t>
            </a: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71803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A97E1C3-42E5-95A2-6C24-6AA99EF8996E}"/>
              </a:ext>
            </a:extLst>
          </p:cNvPr>
          <p:cNvSpPr txBox="1"/>
          <p:nvPr/>
        </p:nvSpPr>
        <p:spPr>
          <a:xfrm>
            <a:off x="104775" y="104111"/>
            <a:ext cx="111091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Led Events : April – June 2024</a:t>
            </a:r>
          </a:p>
        </p:txBody>
      </p:sp>
      <p:graphicFrame>
        <p:nvGraphicFramePr>
          <p:cNvPr id="2" name="Table 1">
            <a:extLst>
              <a:ext uri="{FF2B5EF4-FFF2-40B4-BE49-F238E27FC236}">
                <a16:creationId xmlns:a16="http://schemas.microsoft.com/office/drawing/2014/main" id="{45522CD2-E0A6-9C66-37F5-3758077AE94C}"/>
              </a:ext>
            </a:extLst>
          </p:cNvPr>
          <p:cNvGraphicFramePr>
            <a:graphicFrameLocks noGrp="1"/>
          </p:cNvGraphicFramePr>
          <p:nvPr/>
        </p:nvGraphicFramePr>
        <p:xfrm>
          <a:off x="104775" y="1542145"/>
          <a:ext cx="11687834" cy="5030483"/>
        </p:xfrm>
        <a:graphic>
          <a:graphicData uri="http://schemas.openxmlformats.org/drawingml/2006/table">
            <a:tbl>
              <a:tblPr/>
              <a:tblGrid>
                <a:gridCol w="4522884">
                  <a:extLst>
                    <a:ext uri="{9D8B030D-6E8A-4147-A177-3AD203B41FA5}">
                      <a16:colId xmlns:a16="http://schemas.microsoft.com/office/drawing/2014/main" val="3277035106"/>
                    </a:ext>
                  </a:extLst>
                </a:gridCol>
                <a:gridCol w="1188720">
                  <a:extLst>
                    <a:ext uri="{9D8B030D-6E8A-4147-A177-3AD203B41FA5}">
                      <a16:colId xmlns:a16="http://schemas.microsoft.com/office/drawing/2014/main" val="4167593692"/>
                    </a:ext>
                  </a:extLst>
                </a:gridCol>
                <a:gridCol w="1188720">
                  <a:extLst>
                    <a:ext uri="{9D8B030D-6E8A-4147-A177-3AD203B41FA5}">
                      <a16:colId xmlns:a16="http://schemas.microsoft.com/office/drawing/2014/main" val="816304547"/>
                    </a:ext>
                  </a:extLst>
                </a:gridCol>
                <a:gridCol w="1505855">
                  <a:extLst>
                    <a:ext uri="{9D8B030D-6E8A-4147-A177-3AD203B41FA5}">
                      <a16:colId xmlns:a16="http://schemas.microsoft.com/office/drawing/2014/main" val="4197022154"/>
                    </a:ext>
                  </a:extLst>
                </a:gridCol>
                <a:gridCol w="1573392">
                  <a:extLst>
                    <a:ext uri="{9D8B030D-6E8A-4147-A177-3AD203B41FA5}">
                      <a16:colId xmlns:a16="http://schemas.microsoft.com/office/drawing/2014/main" val="471724707"/>
                    </a:ext>
                  </a:extLst>
                </a:gridCol>
                <a:gridCol w="1708263">
                  <a:extLst>
                    <a:ext uri="{9D8B030D-6E8A-4147-A177-3AD203B41FA5}">
                      <a16:colId xmlns:a16="http://schemas.microsoft.com/office/drawing/2014/main" val="2124249135"/>
                    </a:ext>
                  </a:extLst>
                </a:gridCol>
              </a:tblGrid>
              <a:tr h="367043">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State/Providence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16007387"/>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3"/>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3"/>
                        </a:rPr>
                        <a:t> Lausanne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Lausanne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Canton de Vaud</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Switzerland</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853535"/>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4"/>
                        </a:rPr>
                        <a:t>M365 Community Days NJ</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East Brunswick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Jersey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6073869"/>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Copilot Days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Pozuelo de Alarcon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Madrid</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Spain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236903"/>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6"/>
                        </a:rPr>
                        <a:t>D365UG Sverige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Stockholm</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Stockholm</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Sweden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677320"/>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7"/>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7"/>
                        </a:rPr>
                        <a:t> Utah</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Sandy </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Utah</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8171406"/>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8"/>
                        </a:rPr>
                        <a:t>Minnesota M365 Spring Workshop Day</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4/19/2024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Edina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Minnesota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771379"/>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9"/>
                        </a:rPr>
                        <a:t>Microsoft Fabric and Open AI day - London </a:t>
                      </a:r>
                      <a:r>
                        <a:rPr lang="en-US" sz="1100" b="0" i="0" u="none" strike="noStrike" err="1">
                          <a:solidFill>
                            <a:srgbClr val="000000"/>
                          </a:solidFill>
                          <a:effectLst/>
                          <a:latin typeface="Segoe UI" panose="020B0502040204020203" pitchFamily="34" charset="0"/>
                          <a:cs typeface="Segoe UI" panose="020B0502040204020203" pitchFamily="34" charset="0"/>
                          <a:hlinkClick r:id="rId9"/>
                        </a:rPr>
                        <a:t>Ont</a:t>
                      </a:r>
                      <a:r>
                        <a:rPr lang="en-US" sz="1100" b="0" i="0" u="none" strike="noStrike">
                          <a:solidFill>
                            <a:srgbClr val="000000"/>
                          </a:solidFill>
                          <a:effectLst/>
                          <a:latin typeface="Segoe UI" panose="020B0502040204020203" pitchFamily="34" charset="0"/>
                          <a:cs typeface="Segoe UI" panose="020B0502040204020203" pitchFamily="34" charset="0"/>
                          <a:hlinkClick r:id="rId9"/>
                        </a:rPr>
                        <a:t> - Free Event</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London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Ontario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Canada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637796"/>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0"/>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10"/>
                        </a:rPr>
                        <a:t> Papeete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PIRAE Cedex Papeete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Tahiti</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French Polynesia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311013"/>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1"/>
                        </a:rPr>
                        <a:t>BizApps</a:t>
                      </a:r>
                      <a:r>
                        <a:rPr lang="en-US" sz="1100" b="0" i="0" u="none" strike="noStrike">
                          <a:solidFill>
                            <a:srgbClr val="000000"/>
                          </a:solidFill>
                          <a:effectLst/>
                          <a:latin typeface="Segoe UI" panose="020B0502040204020203" pitchFamily="34" charset="0"/>
                          <a:cs typeface="Segoe UI" panose="020B0502040204020203" pitchFamily="34" charset="0"/>
                          <a:hlinkClick r:id="rId11"/>
                        </a:rPr>
                        <a:t>-Palooza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Toronto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Ontario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Canada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8881450"/>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2"/>
                        </a:rPr>
                        <a:t>Dynamics 365 Summit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Lisbon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Portugal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Portugal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463183"/>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0"/>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10"/>
                        </a:rPr>
                        <a:t> Noumea</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4/30/2024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4/30/2024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Noumea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Caledonia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Caledonia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305093"/>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3"/>
                        </a:rPr>
                        <a:t>M365 Philly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Malvern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Pennsylvania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6523558"/>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4"/>
                        </a:rPr>
                        <a:t>Americas - SharePoint Intranet Festival</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Virtual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2475421"/>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4"/>
                        </a:rPr>
                        <a:t>EMEA - SharePoint Intranet Festival</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Virtual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0933692"/>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4"/>
                        </a:rPr>
                        <a:t>APAC - SharePoint Intranet Festival</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Virtual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2837751"/>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5"/>
                        </a:rPr>
                        <a:t>Power Platform Developer Summit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London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Kingdom</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3345631"/>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6"/>
                        </a:rPr>
                        <a:t>DynUG</a:t>
                      </a:r>
                      <a:r>
                        <a:rPr lang="en-US" sz="1100" b="0" i="0" u="none" strike="noStrike">
                          <a:solidFill>
                            <a:srgbClr val="000000"/>
                          </a:solidFill>
                          <a:effectLst/>
                          <a:latin typeface="Segoe UI" panose="020B0502040204020203" pitchFamily="34" charset="0"/>
                          <a:cs typeface="Segoe UI" panose="020B0502040204020203" pitchFamily="34" charset="0"/>
                          <a:hlinkClick r:id="rId16"/>
                        </a:rPr>
                        <a:t> Spring Conference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Oslo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Norway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1487782"/>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7"/>
                        </a:rPr>
                        <a:t>BeConnected</a:t>
                      </a:r>
                      <a:r>
                        <a:rPr lang="en-US" sz="1100" b="0" i="0" u="none" strike="noStrike">
                          <a:solidFill>
                            <a:srgbClr val="000000"/>
                          </a:solidFill>
                          <a:effectLst/>
                          <a:latin typeface="Segoe UI" panose="020B0502040204020203" pitchFamily="34" charset="0"/>
                          <a:cs typeface="Segoe UI" panose="020B0502040204020203" pitchFamily="34" charset="0"/>
                          <a:hlinkClick r:id="rId17"/>
                        </a:rPr>
                        <a:t> day 12 - </a:t>
                      </a:r>
                      <a:r>
                        <a:rPr lang="en-US" sz="1100" b="0" i="0" u="none" strike="noStrike" err="1">
                          <a:solidFill>
                            <a:srgbClr val="000000"/>
                          </a:solidFill>
                          <a:effectLst/>
                          <a:latin typeface="Segoe UI" panose="020B0502040204020203" pitchFamily="34" charset="0"/>
                          <a:cs typeface="Segoe UI" panose="020B0502040204020203" pitchFamily="34" charset="0"/>
                          <a:hlinkClick r:id="rId17"/>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17"/>
                        </a:rPr>
                        <a:t> Italy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5/30/2024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5/30/2024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Milan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Italy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065935"/>
                  </a:ext>
                </a:extLst>
              </a:tr>
            </a:tbl>
          </a:graphicData>
        </a:graphic>
      </p:graphicFrame>
      <p:sp>
        <p:nvSpPr>
          <p:cNvPr id="5" name="TextBox 4">
            <a:extLst>
              <a:ext uri="{FF2B5EF4-FFF2-40B4-BE49-F238E27FC236}">
                <a16:creationId xmlns:a16="http://schemas.microsoft.com/office/drawing/2014/main" id="{CAD76178-FF76-A192-3092-529359496F43}"/>
              </a:ext>
            </a:extLst>
          </p:cNvPr>
          <p:cNvSpPr txBox="1"/>
          <p:nvPr/>
        </p:nvSpPr>
        <p:spPr>
          <a:xfrm>
            <a:off x="132271" y="698527"/>
            <a:ext cx="11887199"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These events often serve underrepresented or emerging markets. They are organized by volunteers and are free to attendees. Newly branded “Community Days” events may cover any part of the Microsoft technical stack and/or cater to roles or industries. These are a vibrant opportunity for recruiting, career development and technical skilling. A full list of community led events can be found at </a:t>
            </a:r>
            <a:r>
              <a:rPr kumimoji="0" lang="en-US" sz="1400" b="0" i="0" u="none" strike="noStrike" kern="1200" cap="none" spc="0" normalizeH="0" baseline="0" noProof="0">
                <a:ln>
                  <a:noFill/>
                </a:ln>
                <a:solidFill>
                  <a:prstClr val="black"/>
                </a:solidFill>
                <a:effectLst/>
                <a:uLnTx/>
                <a:uFillTx/>
                <a:latin typeface="Segoe UI"/>
                <a:ea typeface="+mn-ea"/>
                <a:cs typeface="Segoe UI"/>
                <a:hlinkClick r:id="rId18">
                  <a:extLst>
                    <a:ext uri="{A12FA001-AC4F-418D-AE19-62706E023703}">
                      <ahyp:hlinkClr xmlns:ahyp="http://schemas.microsoft.com/office/drawing/2018/hyperlinkcolor" val="tx"/>
                    </a:ext>
                  </a:extLst>
                </a:hlinkClick>
              </a:rPr>
              <a:t>CommunityDays.org</a:t>
            </a:r>
            <a:r>
              <a:rPr kumimoji="0" lang="en-US" sz="1400" b="0" i="0" u="none" strike="noStrike" kern="1200" cap="none" spc="0" normalizeH="0" baseline="0" noProof="0">
                <a:ln>
                  <a:noFill/>
                </a:ln>
                <a:solidFill>
                  <a:prstClr val="black"/>
                </a:solidFill>
                <a:effectLst/>
                <a:uLnTx/>
                <a:uFillTx/>
                <a:latin typeface="Segoe UI"/>
                <a:ea typeface="+mn-ea"/>
                <a:cs typeface="Segoe UI"/>
              </a:rPr>
              <a:t>.  </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962138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A97E1C3-42E5-95A2-6C24-6AA99EF8996E}"/>
              </a:ext>
            </a:extLst>
          </p:cNvPr>
          <p:cNvSpPr txBox="1"/>
          <p:nvPr/>
        </p:nvSpPr>
        <p:spPr>
          <a:xfrm>
            <a:off x="104775" y="104111"/>
            <a:ext cx="98583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Led Events (continued)</a:t>
            </a:r>
          </a:p>
        </p:txBody>
      </p:sp>
      <p:graphicFrame>
        <p:nvGraphicFramePr>
          <p:cNvPr id="2" name="Table 1">
            <a:extLst>
              <a:ext uri="{FF2B5EF4-FFF2-40B4-BE49-F238E27FC236}">
                <a16:creationId xmlns:a16="http://schemas.microsoft.com/office/drawing/2014/main" id="{45522CD2-E0A6-9C66-37F5-3758077AE94C}"/>
              </a:ext>
            </a:extLst>
          </p:cNvPr>
          <p:cNvGraphicFramePr>
            <a:graphicFrameLocks noGrp="1"/>
          </p:cNvGraphicFramePr>
          <p:nvPr/>
        </p:nvGraphicFramePr>
        <p:xfrm>
          <a:off x="104775" y="1572289"/>
          <a:ext cx="11687834" cy="1144283"/>
        </p:xfrm>
        <a:graphic>
          <a:graphicData uri="http://schemas.openxmlformats.org/drawingml/2006/table">
            <a:tbl>
              <a:tblPr/>
              <a:tblGrid>
                <a:gridCol w="4522884">
                  <a:extLst>
                    <a:ext uri="{9D8B030D-6E8A-4147-A177-3AD203B41FA5}">
                      <a16:colId xmlns:a16="http://schemas.microsoft.com/office/drawing/2014/main" val="3277035106"/>
                    </a:ext>
                  </a:extLst>
                </a:gridCol>
                <a:gridCol w="1188720">
                  <a:extLst>
                    <a:ext uri="{9D8B030D-6E8A-4147-A177-3AD203B41FA5}">
                      <a16:colId xmlns:a16="http://schemas.microsoft.com/office/drawing/2014/main" val="4167593692"/>
                    </a:ext>
                  </a:extLst>
                </a:gridCol>
                <a:gridCol w="1188720">
                  <a:extLst>
                    <a:ext uri="{9D8B030D-6E8A-4147-A177-3AD203B41FA5}">
                      <a16:colId xmlns:a16="http://schemas.microsoft.com/office/drawing/2014/main" val="816304547"/>
                    </a:ext>
                  </a:extLst>
                </a:gridCol>
                <a:gridCol w="1505855">
                  <a:extLst>
                    <a:ext uri="{9D8B030D-6E8A-4147-A177-3AD203B41FA5}">
                      <a16:colId xmlns:a16="http://schemas.microsoft.com/office/drawing/2014/main" val="4197022154"/>
                    </a:ext>
                  </a:extLst>
                </a:gridCol>
                <a:gridCol w="1573392">
                  <a:extLst>
                    <a:ext uri="{9D8B030D-6E8A-4147-A177-3AD203B41FA5}">
                      <a16:colId xmlns:a16="http://schemas.microsoft.com/office/drawing/2014/main" val="471724707"/>
                    </a:ext>
                  </a:extLst>
                </a:gridCol>
                <a:gridCol w="1708263">
                  <a:extLst>
                    <a:ext uri="{9D8B030D-6E8A-4147-A177-3AD203B41FA5}">
                      <a16:colId xmlns:a16="http://schemas.microsoft.com/office/drawing/2014/main" val="2124249135"/>
                    </a:ext>
                  </a:extLst>
                </a:gridCol>
              </a:tblGrid>
              <a:tr h="367043">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State/Providence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16007387"/>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3"/>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3"/>
                        </a:rPr>
                        <a:t> Netherlands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rPr>
                        <a:t>Vianen</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Utrecht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Netherlands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0694119"/>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4"/>
                        </a:rPr>
                        <a:t>AI Community Event - NYC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66666"/>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5"/>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5"/>
                        </a:rPr>
                        <a:t> Madrid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Pozuelo de Alarcon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Madrid</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Spain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338460"/>
                  </a:ext>
                </a:extLst>
              </a:tr>
            </a:tbl>
          </a:graphicData>
        </a:graphic>
      </p:graphicFrame>
      <p:sp>
        <p:nvSpPr>
          <p:cNvPr id="5" name="TextBox 4">
            <a:extLst>
              <a:ext uri="{FF2B5EF4-FFF2-40B4-BE49-F238E27FC236}">
                <a16:creationId xmlns:a16="http://schemas.microsoft.com/office/drawing/2014/main" id="{CAD76178-FF76-A192-3092-529359496F43}"/>
              </a:ext>
            </a:extLst>
          </p:cNvPr>
          <p:cNvSpPr txBox="1"/>
          <p:nvPr/>
        </p:nvSpPr>
        <p:spPr>
          <a:xfrm>
            <a:off x="132271" y="698527"/>
            <a:ext cx="11887199"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These events often serve underrepresented or emerging markets. They are organized by volunteers and are free to attendees. Newly branded “Community Days” events may cover any part of the Microsoft technical stack and/or cater to roles or industries. These are a vibrant opportunity for recruiting, career development and technical skilling. A full list of community led events can be found at </a:t>
            </a:r>
            <a:r>
              <a:rPr kumimoji="0" lang="en-US" sz="1400" b="0" i="0" u="none" strike="noStrike" kern="1200" cap="none" spc="0" normalizeH="0" baseline="0" noProof="0">
                <a:ln>
                  <a:noFill/>
                </a:ln>
                <a:solidFill>
                  <a:prstClr val="black"/>
                </a:solidFill>
                <a:effectLst/>
                <a:uLnTx/>
                <a:uFillTx/>
                <a:latin typeface="Segoe UI"/>
                <a:ea typeface="+mn-ea"/>
                <a:cs typeface="Segoe UI"/>
                <a:hlinkClick r:id="rId6">
                  <a:extLst>
                    <a:ext uri="{A12FA001-AC4F-418D-AE19-62706E023703}">
                      <ahyp:hlinkClr xmlns:ahyp="http://schemas.microsoft.com/office/drawing/2018/hyperlinkcolor" val="tx"/>
                    </a:ext>
                  </a:extLst>
                </a:hlinkClick>
              </a:rPr>
              <a:t>CommunityDays.org</a:t>
            </a:r>
            <a:r>
              <a:rPr kumimoji="0" lang="en-US" sz="1400" b="0" i="0" u="none" strike="noStrike" kern="1200" cap="none" spc="0" normalizeH="0" baseline="0" noProof="0">
                <a:ln>
                  <a:noFill/>
                </a:ln>
                <a:solidFill>
                  <a:prstClr val="black"/>
                </a:solidFill>
                <a:effectLst/>
                <a:uLnTx/>
                <a:uFillTx/>
                <a:latin typeface="Segoe UI"/>
                <a:ea typeface="+mn-ea"/>
                <a:cs typeface="Segoe UI"/>
              </a:rPr>
              <a:t>.  </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308103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20B9EE-B03B-409B-53E7-CFA04809F144}"/>
              </a:ext>
            </a:extLst>
          </p:cNvPr>
          <p:cNvPicPr>
            <a:picLocks noGrp="1" noRot="1" noChangeAspect="1" noMove="1" noResize="1" noEditPoints="1" noAdjustHandles="1" noChangeArrowheads="1" noChangeShapeType="1" noCrop="1"/>
          </p:cNvPicPr>
          <p:nvPr/>
        </p:nvPicPr>
        <p:blipFill rotWithShape="1">
          <a:blip r:embed="rId2"/>
          <a:srcRect t="2790" r="14471" b="2254"/>
          <a:stretch/>
        </p:blipFill>
        <p:spPr>
          <a:xfrm>
            <a:off x="0" y="-904"/>
            <a:ext cx="12192000" cy="6916054"/>
          </a:xfrm>
          <a:prstGeom prst="rect">
            <a:avLst/>
          </a:prstGeom>
        </p:spPr>
      </p:pic>
      <p:pic>
        <p:nvPicPr>
          <p:cNvPr id="12" name="Picture 11">
            <a:extLst>
              <a:ext uri="{FF2B5EF4-FFF2-40B4-BE49-F238E27FC236}">
                <a16:creationId xmlns:a16="http://schemas.microsoft.com/office/drawing/2014/main" id="{DDFDD2A8-FA81-8C61-DD3F-7DA66063CAF5}"/>
              </a:ext>
            </a:extLst>
          </p:cNvPr>
          <p:cNvPicPr>
            <a:picLocks noChangeAspect="1"/>
          </p:cNvPicPr>
          <p:nvPr/>
        </p:nvPicPr>
        <p:blipFill>
          <a:blip r:embed="rId3"/>
          <a:stretch>
            <a:fillRect/>
          </a:stretch>
        </p:blipFill>
        <p:spPr>
          <a:xfrm>
            <a:off x="1839641" y="1316204"/>
            <a:ext cx="1272449" cy="271921"/>
          </a:xfrm>
          <a:prstGeom prst="rect">
            <a:avLst/>
          </a:prstGeom>
        </p:spPr>
      </p:pic>
      <p:sp>
        <p:nvSpPr>
          <p:cNvPr id="4" name="Title 1">
            <a:extLst>
              <a:ext uri="{FF2B5EF4-FFF2-40B4-BE49-F238E27FC236}">
                <a16:creationId xmlns:a16="http://schemas.microsoft.com/office/drawing/2014/main" id="{31DBD026-B35A-A7E4-5339-82FDEE20D980}"/>
              </a:ext>
            </a:extLst>
          </p:cNvPr>
          <p:cNvSpPr txBox="1">
            <a:spLocks/>
          </p:cNvSpPr>
          <p:nvPr/>
        </p:nvSpPr>
        <p:spPr>
          <a:xfrm>
            <a:off x="527174" y="1351107"/>
            <a:ext cx="1272448" cy="202113"/>
          </a:xfrm>
          <a:prstGeom prst="rect">
            <a:avLst/>
          </a:prstGeom>
        </p:spPr>
        <p:txBody>
          <a:bodyPr vert="horz" lIns="45765" tIns="22882" rIns="45765" bIns="22882" rtlCol="0" anchor="t">
            <a:noAutofit/>
          </a:bodyPr>
          <a:lstStyle>
            <a:lvl1pPr algn="ctr" defTabSz="1659270" rtl="0" eaLnBrk="1" latinLnBrk="0" hangingPunct="1">
              <a:lnSpc>
                <a:spcPct val="90000"/>
              </a:lnSpc>
              <a:spcBef>
                <a:spcPct val="0"/>
              </a:spcBef>
              <a:buNone/>
              <a:defRPr sz="10888" kern="1200">
                <a:solidFill>
                  <a:srgbClr val="002B49"/>
                </a:solidFill>
                <a:latin typeface="Segoe UI" panose="020B0502040204020203" pitchFamily="34" charset="0"/>
                <a:ea typeface="+mj-ea"/>
                <a:cs typeface="Segoe UI" panose="020B0502040204020203" pitchFamily="34" charset="0"/>
              </a:defRPr>
            </a:lvl1pPr>
          </a:lstStyle>
          <a:p>
            <a:pPr marL="0" marR="0" lvl="0" indent="0" algn="l" defTabSz="165927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Segoe UI" panose="020B0502040204020203" pitchFamily="34" charset="0"/>
                <a:ea typeface="+mj-ea"/>
                <a:cs typeface="Segoe UI" panose="020B0502040204020203" pitchFamily="34" charset="0"/>
              </a:rPr>
              <a:t>SPONSORED BY</a:t>
            </a:r>
          </a:p>
        </p:txBody>
      </p:sp>
      <p:sp>
        <p:nvSpPr>
          <p:cNvPr id="9" name="Title 1">
            <a:extLst>
              <a:ext uri="{FF2B5EF4-FFF2-40B4-BE49-F238E27FC236}">
                <a16:creationId xmlns:a16="http://schemas.microsoft.com/office/drawing/2014/main" id="{BD4CA4C8-86A1-4B14-E0B7-B54BF9718BA8}"/>
              </a:ext>
            </a:extLst>
          </p:cNvPr>
          <p:cNvSpPr txBox="1">
            <a:spLocks/>
          </p:cNvSpPr>
          <p:nvPr/>
        </p:nvSpPr>
        <p:spPr>
          <a:xfrm>
            <a:off x="9768975" y="5917580"/>
            <a:ext cx="2518275" cy="381618"/>
          </a:xfrm>
          <a:prstGeom prst="rect">
            <a:avLst/>
          </a:prstGeom>
        </p:spPr>
        <p:txBody>
          <a:bodyPr vert="horz" lIns="45765" tIns="22882" rIns="45765" bIns="22882" rtlCol="0" anchor="t">
            <a:noAutofit/>
          </a:bodyPr>
          <a:lstStyle>
            <a:lvl1pPr algn="ctr" defTabSz="1659270" rtl="0" eaLnBrk="1" latinLnBrk="0" hangingPunct="1">
              <a:lnSpc>
                <a:spcPct val="90000"/>
              </a:lnSpc>
              <a:spcBef>
                <a:spcPct val="0"/>
              </a:spcBef>
              <a:buNone/>
              <a:defRPr sz="10888" kern="1200">
                <a:solidFill>
                  <a:srgbClr val="002B49"/>
                </a:solidFill>
                <a:latin typeface="Segoe UI" panose="020B0502040204020203" pitchFamily="34" charset="0"/>
                <a:ea typeface="+mj-ea"/>
                <a:cs typeface="Segoe UI" panose="020B0502040204020203" pitchFamily="34" charset="0"/>
              </a:defRPr>
            </a:lvl1pPr>
          </a:lstStyle>
          <a:p>
            <a:pPr marL="0" marR="0" lvl="0" indent="0" algn="l" defTabSz="165927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002B49"/>
                </a:solidFill>
                <a:effectLst/>
                <a:uLnTx/>
                <a:uFillTx/>
                <a:latin typeface="Segoe UI" panose="020B0502040204020203" pitchFamily="34" charset="0"/>
                <a:ea typeface="+mj-ea"/>
                <a:cs typeface="Segoe UI" panose="020B0502040204020203" pitchFamily="34" charset="0"/>
                <a:hlinkClick r:id="rId4">
                  <a:extLst>
                    <a:ext uri="{A12FA001-AC4F-418D-AE19-62706E023703}">
                      <ahyp:hlinkClr xmlns:ahyp="http://schemas.microsoft.com/office/drawing/2018/hyperlinkcolor" val="tx"/>
                    </a:ext>
                  </a:extLst>
                </a:hlinkClick>
              </a:rPr>
              <a:t>Event Website</a:t>
            </a:r>
            <a:endParaRPr kumimoji="0" lang="en-US" sz="2600" b="0" i="0" u="none" strike="noStrike" kern="1200" cap="none" spc="0" normalizeH="0" baseline="0" noProof="0">
              <a:ln>
                <a:noFill/>
              </a:ln>
              <a:solidFill>
                <a:srgbClr val="002B49"/>
              </a:solidFill>
              <a:effectLst/>
              <a:uLnTx/>
              <a:uFillTx/>
              <a:latin typeface="Segoe UI" panose="020B0502040204020203" pitchFamily="34" charset="0"/>
              <a:ea typeface="+mj-ea"/>
              <a:cs typeface="Segoe UI" panose="020B0502040204020203" pitchFamily="34" charset="0"/>
            </a:endParaRPr>
          </a:p>
        </p:txBody>
      </p:sp>
      <p:sp>
        <p:nvSpPr>
          <p:cNvPr id="10" name="Shape 3788">
            <a:extLst>
              <a:ext uri="{FF2B5EF4-FFF2-40B4-BE49-F238E27FC236}">
                <a16:creationId xmlns:a16="http://schemas.microsoft.com/office/drawing/2014/main" id="{DA3F7AE7-F4EE-7BA9-AA91-6E4374B3748D}"/>
              </a:ext>
            </a:extLst>
          </p:cNvPr>
          <p:cNvSpPr/>
          <p:nvPr/>
        </p:nvSpPr>
        <p:spPr>
          <a:xfrm>
            <a:off x="9320979" y="5934007"/>
            <a:ext cx="391536" cy="391536"/>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69" y="17122"/>
                  <a:pt x="16604" y="16682"/>
                  <a:pt x="15855" y="16325"/>
                </a:cubicBezTo>
                <a:cubicBezTo>
                  <a:pt x="15868" y="16284"/>
                  <a:pt x="15882" y="16244"/>
                  <a:pt x="15895" y="16203"/>
                </a:cubicBezTo>
                <a:cubicBezTo>
                  <a:pt x="16131" y="15457"/>
                  <a:pt x="16320" y="14656"/>
                  <a:pt x="16454" y="13812"/>
                </a:cubicBezTo>
                <a:cubicBezTo>
                  <a:pt x="16470" y="13704"/>
                  <a:pt x="16484" y="13596"/>
                  <a:pt x="16499" y="13488"/>
                </a:cubicBezTo>
                <a:cubicBezTo>
                  <a:pt x="16544" y="13166"/>
                  <a:pt x="16581" y="12839"/>
                  <a:pt x="16610" y="12507"/>
                </a:cubicBezTo>
                <a:cubicBezTo>
                  <a:pt x="16621" y="12383"/>
                  <a:pt x="16632" y="12260"/>
                  <a:pt x="16641" y="12135"/>
                </a:cubicBezTo>
                <a:cubicBezTo>
                  <a:pt x="16660" y="11859"/>
                  <a:pt x="16664" y="11574"/>
                  <a:pt x="16673" y="11291"/>
                </a:cubicBezTo>
                <a:lnTo>
                  <a:pt x="20598" y="11291"/>
                </a:lnTo>
                <a:cubicBezTo>
                  <a:pt x="20476" y="13747"/>
                  <a:pt x="19450" y="15962"/>
                  <a:pt x="17850" y="17620"/>
                </a:cubicBezTo>
                <a:moveTo>
                  <a:pt x="13714" y="20178"/>
                </a:moveTo>
                <a:cubicBezTo>
                  <a:pt x="13925" y="19958"/>
                  <a:pt x="14127" y="19710"/>
                  <a:pt x="14321" y="19444"/>
                </a:cubicBezTo>
                <a:cubicBezTo>
                  <a:pt x="14339" y="19419"/>
                  <a:pt x="14357" y="19395"/>
                  <a:pt x="14375" y="19369"/>
                </a:cubicBezTo>
                <a:cubicBezTo>
                  <a:pt x="14764" y="18822"/>
                  <a:pt x="15116" y="18192"/>
                  <a:pt x="15420" y="17488"/>
                </a:cubicBezTo>
                <a:cubicBezTo>
                  <a:pt x="15436" y="17450"/>
                  <a:pt x="15451" y="17410"/>
                  <a:pt x="15467" y="17372"/>
                </a:cubicBezTo>
                <a:cubicBezTo>
                  <a:pt x="15485" y="17329"/>
                  <a:pt x="15499" y="17282"/>
                  <a:pt x="15516" y="17239"/>
                </a:cubicBezTo>
                <a:cubicBezTo>
                  <a:pt x="16123" y="17536"/>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4" y="12996"/>
                  <a:pt x="15392" y="14581"/>
                  <a:pt x="14970" y="15948"/>
                </a:cubicBezTo>
                <a:cubicBezTo>
                  <a:pt x="13855" y="15534"/>
                  <a:pt x="12608" y="15291"/>
                  <a:pt x="11291" y="15240"/>
                </a:cubicBezTo>
                <a:cubicBezTo>
                  <a:pt x="11291" y="15240"/>
                  <a:pt x="11291" y="11291"/>
                  <a:pt x="11291" y="11291"/>
                </a:cubicBezTo>
                <a:close/>
                <a:moveTo>
                  <a:pt x="11291" y="6361"/>
                </a:moveTo>
                <a:cubicBezTo>
                  <a:pt x="12608" y="6309"/>
                  <a:pt x="13855" y="6066"/>
                  <a:pt x="14970" y="5652"/>
                </a:cubicBezTo>
                <a:cubicBezTo>
                  <a:pt x="15392" y="7019"/>
                  <a:pt x="15654" y="8605"/>
                  <a:pt x="15697" y="10309"/>
                </a:cubicBezTo>
                <a:lnTo>
                  <a:pt x="11291" y="10309"/>
                </a:lnTo>
                <a:cubicBezTo>
                  <a:pt x="11291" y="10309"/>
                  <a:pt x="11291" y="6361"/>
                  <a:pt x="11291" y="6361"/>
                </a:cubicBezTo>
                <a:close/>
                <a:moveTo>
                  <a:pt x="11291" y="1032"/>
                </a:moveTo>
                <a:cubicBezTo>
                  <a:pt x="12654" y="1302"/>
                  <a:pt x="13850" y="2691"/>
                  <a:pt x="14652" y="4731"/>
                </a:cubicBezTo>
                <a:cubicBezTo>
                  <a:pt x="13638" y="5107"/>
                  <a:pt x="12498" y="5329"/>
                  <a:pt x="11291" y="5379"/>
                </a:cubicBezTo>
                <a:cubicBezTo>
                  <a:pt x="11291" y="5379"/>
                  <a:pt x="11291" y="1032"/>
                  <a:pt x="11291" y="1032"/>
                </a:cubicBezTo>
                <a:close/>
                <a:moveTo>
                  <a:pt x="17142" y="3315"/>
                </a:moveTo>
                <a:cubicBezTo>
                  <a:pt x="16665" y="3711"/>
                  <a:pt x="16123" y="4065"/>
                  <a:pt x="15516"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1"/>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5"/>
                  <a:pt x="16499" y="8112"/>
                </a:cubicBezTo>
                <a:cubicBezTo>
                  <a:pt x="16484" y="8005"/>
                  <a:pt x="16470" y="7896"/>
                  <a:pt x="16454" y="7789"/>
                </a:cubicBezTo>
                <a:cubicBezTo>
                  <a:pt x="16320" y="6944"/>
                  <a:pt x="16131" y="6144"/>
                  <a:pt x="15895" y="5397"/>
                </a:cubicBezTo>
                <a:cubicBezTo>
                  <a:pt x="15882" y="5357"/>
                  <a:pt x="15868" y="5317"/>
                  <a:pt x="15855" y="5276"/>
                </a:cubicBezTo>
                <a:cubicBezTo>
                  <a:pt x="16604" y="4918"/>
                  <a:pt x="17269" y="4478"/>
                  <a:pt x="17850" y="3981"/>
                </a:cubicBezTo>
                <a:cubicBezTo>
                  <a:pt x="19450" y="5638"/>
                  <a:pt x="20476" y="7853"/>
                  <a:pt x="20598" y="10309"/>
                </a:cubicBezTo>
                <a:moveTo>
                  <a:pt x="10309" y="5379"/>
                </a:moveTo>
                <a:cubicBezTo>
                  <a:pt x="9101" y="5329"/>
                  <a:pt x="7961" y="5107"/>
                  <a:pt x="6947" y="4731"/>
                </a:cubicBezTo>
                <a:cubicBezTo>
                  <a:pt x="7749" y="2691"/>
                  <a:pt x="8945" y="1302"/>
                  <a:pt x="10309" y="1032"/>
                </a:cubicBezTo>
                <a:cubicBezTo>
                  <a:pt x="10309" y="1032"/>
                  <a:pt x="10309" y="5379"/>
                  <a:pt x="10309" y="5379"/>
                </a:cubicBezTo>
                <a:close/>
                <a:moveTo>
                  <a:pt x="10309" y="10309"/>
                </a:moveTo>
                <a:lnTo>
                  <a:pt x="5902" y="10309"/>
                </a:lnTo>
                <a:cubicBezTo>
                  <a:pt x="5945" y="8605"/>
                  <a:pt x="6207" y="7019"/>
                  <a:pt x="6629" y="5652"/>
                </a:cubicBezTo>
                <a:cubicBezTo>
                  <a:pt x="7744" y="6066"/>
                  <a:pt x="8991" y="6309"/>
                  <a:pt x="10309" y="6361"/>
                </a:cubicBezTo>
                <a:cubicBezTo>
                  <a:pt x="10309" y="6361"/>
                  <a:pt x="10309" y="10309"/>
                  <a:pt x="10309" y="10309"/>
                </a:cubicBezTo>
                <a:close/>
                <a:moveTo>
                  <a:pt x="10309" y="15240"/>
                </a:moveTo>
                <a:cubicBezTo>
                  <a:pt x="8991" y="15291"/>
                  <a:pt x="7744" y="15534"/>
                  <a:pt x="6629" y="15948"/>
                </a:cubicBezTo>
                <a:cubicBezTo>
                  <a:pt x="6207" y="14581"/>
                  <a:pt x="5945" y="12996"/>
                  <a:pt x="5902"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6"/>
                  <a:pt x="6083" y="17239"/>
                </a:cubicBezTo>
                <a:cubicBezTo>
                  <a:pt x="6100" y="17282"/>
                  <a:pt x="6114" y="17329"/>
                  <a:pt x="6132" y="17372"/>
                </a:cubicBezTo>
                <a:cubicBezTo>
                  <a:pt x="6148" y="17410"/>
                  <a:pt x="6163" y="17450"/>
                  <a:pt x="6180" y="17488"/>
                </a:cubicBezTo>
                <a:cubicBezTo>
                  <a:pt x="6483" y="18192"/>
                  <a:pt x="6834" y="18822"/>
                  <a:pt x="7224" y="19369"/>
                </a:cubicBezTo>
                <a:cubicBezTo>
                  <a:pt x="7242" y="19395"/>
                  <a:pt x="7260" y="19419"/>
                  <a:pt x="7278" y="19444"/>
                </a:cubicBezTo>
                <a:cubicBezTo>
                  <a:pt x="7472" y="19710"/>
                  <a:pt x="7674" y="19958"/>
                  <a:pt x="7886" y="20178"/>
                </a:cubicBezTo>
                <a:cubicBezTo>
                  <a:pt x="6610" y="19782"/>
                  <a:pt x="5451" y="19129"/>
                  <a:pt x="4458" y="18285"/>
                </a:cubicBezTo>
                <a:moveTo>
                  <a:pt x="1002" y="11291"/>
                </a:moveTo>
                <a:lnTo>
                  <a:pt x="4927" y="11291"/>
                </a:lnTo>
                <a:cubicBezTo>
                  <a:pt x="4935" y="11574"/>
                  <a:pt x="4940" y="11859"/>
                  <a:pt x="4958" y="12135"/>
                </a:cubicBezTo>
                <a:cubicBezTo>
                  <a:pt x="4967" y="12260"/>
                  <a:pt x="4978" y="12383"/>
                  <a:pt x="4989" y="12507"/>
                </a:cubicBezTo>
                <a:cubicBezTo>
                  <a:pt x="5018" y="12839"/>
                  <a:pt x="5055" y="13166"/>
                  <a:pt x="5100" y="13488"/>
                </a:cubicBezTo>
                <a:cubicBezTo>
                  <a:pt x="5115" y="13596"/>
                  <a:pt x="5129" y="13704"/>
                  <a:pt x="5145" y="13812"/>
                </a:cubicBezTo>
                <a:cubicBezTo>
                  <a:pt x="5279" y="14656"/>
                  <a:pt x="5468" y="15457"/>
                  <a:pt x="5704" y="16203"/>
                </a:cubicBezTo>
                <a:cubicBezTo>
                  <a:pt x="5717" y="16244"/>
                  <a:pt x="5731" y="16284"/>
                  <a:pt x="5744" y="16325"/>
                </a:cubicBezTo>
                <a:cubicBezTo>
                  <a:pt x="4995" y="16682"/>
                  <a:pt x="4329" y="17122"/>
                  <a:pt x="3749" y="17620"/>
                </a:cubicBezTo>
                <a:cubicBezTo>
                  <a:pt x="2150" y="15962"/>
                  <a:pt x="1123" y="13747"/>
                  <a:pt x="1002" y="11291"/>
                </a:cubicBezTo>
                <a:moveTo>
                  <a:pt x="3749" y="3981"/>
                </a:moveTo>
                <a:cubicBezTo>
                  <a:pt x="4329" y="4478"/>
                  <a:pt x="4995" y="4918"/>
                  <a:pt x="5744" y="5276"/>
                </a:cubicBezTo>
                <a:cubicBezTo>
                  <a:pt x="5731" y="5317"/>
                  <a:pt x="5717" y="5357"/>
                  <a:pt x="5704" y="5397"/>
                </a:cubicBezTo>
                <a:cubicBezTo>
                  <a:pt x="5468" y="6144"/>
                  <a:pt x="5279" y="6944"/>
                  <a:pt x="5145" y="7789"/>
                </a:cubicBezTo>
                <a:cubicBezTo>
                  <a:pt x="5129" y="7896"/>
                  <a:pt x="5115" y="8005"/>
                  <a:pt x="5100" y="8112"/>
                </a:cubicBezTo>
                <a:cubicBezTo>
                  <a:pt x="5055" y="8435"/>
                  <a:pt x="5018" y="8761"/>
                  <a:pt x="4989" y="9093"/>
                </a:cubicBezTo>
                <a:cubicBezTo>
                  <a:pt x="4978"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1"/>
                  <a:pt x="7278" y="2156"/>
                </a:cubicBezTo>
                <a:cubicBezTo>
                  <a:pt x="7260" y="2181"/>
                  <a:pt x="7242" y="2206"/>
                  <a:pt x="7224" y="2231"/>
                </a:cubicBezTo>
                <a:cubicBezTo>
                  <a:pt x="6834" y="2778"/>
                  <a:pt x="6483" y="3408"/>
                  <a:pt x="6180" y="4112"/>
                </a:cubicBezTo>
                <a:cubicBezTo>
                  <a:pt x="6163" y="4151"/>
                  <a:pt x="6148" y="4190"/>
                  <a:pt x="6132" y="4229"/>
                </a:cubicBezTo>
                <a:cubicBezTo>
                  <a:pt x="6114"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lumMod val="5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itle 1">
            <a:extLst>
              <a:ext uri="{FF2B5EF4-FFF2-40B4-BE49-F238E27FC236}">
                <a16:creationId xmlns:a16="http://schemas.microsoft.com/office/drawing/2014/main" id="{A8E33A8D-15C3-F6C3-6E97-0ECBBB346F2A}"/>
              </a:ext>
            </a:extLst>
          </p:cNvPr>
          <p:cNvSpPr txBox="1">
            <a:spLocks/>
          </p:cNvSpPr>
          <p:nvPr/>
        </p:nvSpPr>
        <p:spPr>
          <a:xfrm>
            <a:off x="10101012" y="6358613"/>
            <a:ext cx="1854200" cy="381618"/>
          </a:xfrm>
          <a:prstGeom prst="rect">
            <a:avLst/>
          </a:prstGeom>
        </p:spPr>
        <p:txBody>
          <a:bodyPr vert="horz" lIns="45765" tIns="22882" rIns="45765" bIns="22882" rtlCol="0" anchor="t">
            <a:noAutofit/>
          </a:bodyPr>
          <a:lstStyle>
            <a:lvl1pPr algn="ctr" defTabSz="1659270" rtl="0" eaLnBrk="1" latinLnBrk="0" hangingPunct="1">
              <a:lnSpc>
                <a:spcPct val="90000"/>
              </a:lnSpc>
              <a:spcBef>
                <a:spcPct val="0"/>
              </a:spcBef>
              <a:buNone/>
              <a:defRPr sz="10888" kern="1200">
                <a:solidFill>
                  <a:srgbClr val="002B49"/>
                </a:solidFill>
                <a:latin typeface="Segoe UI" panose="020B0502040204020203" pitchFamily="34" charset="0"/>
                <a:ea typeface="+mj-ea"/>
                <a:cs typeface="Segoe UI" panose="020B0502040204020203" pitchFamily="34" charset="0"/>
              </a:defRPr>
            </a:lvl1pPr>
          </a:lstStyle>
          <a:p>
            <a:pPr marL="0" marR="0" lvl="0" indent="0" algn="l" defTabSz="165927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002B49"/>
                </a:solidFill>
                <a:effectLst/>
                <a:uLnTx/>
                <a:uFillTx/>
                <a:latin typeface="Segoe UI" panose="020B0502040204020203" pitchFamily="34" charset="0"/>
                <a:ea typeface="+mj-ea"/>
                <a:cs typeface="Segoe UI" panose="020B0502040204020203" pitchFamily="34" charset="0"/>
              </a:rPr>
              <a:t>#M365Con</a:t>
            </a:r>
          </a:p>
        </p:txBody>
      </p:sp>
      <p:pic>
        <p:nvPicPr>
          <p:cNvPr id="14" name="Picture 10" descr="WALT DISNEY WORLD SWAN - Updated 2023 Prices &amp; Hotel Reviews (Orlando, FL)">
            <a:extLst>
              <a:ext uri="{FF2B5EF4-FFF2-40B4-BE49-F238E27FC236}">
                <a16:creationId xmlns:a16="http://schemas.microsoft.com/office/drawing/2014/main" id="{49F1EA6D-C45E-E575-0FC7-B81E903E94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350"/>
          <a:stretch/>
        </p:blipFill>
        <p:spPr bwMode="auto">
          <a:xfrm>
            <a:off x="2340062" y="3429000"/>
            <a:ext cx="5287959" cy="3289859"/>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29C2C2AE-E725-1496-BB9B-6AB3C31A1116}"/>
              </a:ext>
            </a:extLst>
          </p:cNvPr>
          <p:cNvSpPr txBox="1">
            <a:spLocks/>
          </p:cNvSpPr>
          <p:nvPr/>
        </p:nvSpPr>
        <p:spPr>
          <a:xfrm>
            <a:off x="337651" y="1918186"/>
            <a:ext cx="6439603" cy="381618"/>
          </a:xfrm>
          <a:prstGeom prst="rect">
            <a:avLst/>
          </a:prstGeom>
        </p:spPr>
        <p:txBody>
          <a:bodyPr vert="horz" lIns="45765" tIns="22882" rIns="45765" bIns="22882" rtlCol="0" anchor="t">
            <a:noAutofit/>
          </a:bodyPr>
          <a:lstStyle>
            <a:lvl1pPr algn="ctr" defTabSz="1659270" rtl="0" eaLnBrk="1" latinLnBrk="0" hangingPunct="1">
              <a:lnSpc>
                <a:spcPct val="90000"/>
              </a:lnSpc>
              <a:spcBef>
                <a:spcPct val="0"/>
              </a:spcBef>
              <a:buNone/>
              <a:defRPr sz="10888" kern="1200">
                <a:solidFill>
                  <a:srgbClr val="002B49"/>
                </a:solidFill>
                <a:latin typeface="Segoe UI" panose="020B0502040204020203" pitchFamily="34" charset="0"/>
                <a:ea typeface="+mj-ea"/>
                <a:cs typeface="Segoe UI" panose="020B0502040204020203" pitchFamily="34" charset="0"/>
              </a:defRPr>
            </a:lvl1pPr>
          </a:lstStyle>
          <a:p>
            <a:pPr marL="0" marR="0" lvl="0" indent="0" algn="l" defTabSz="165927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002B49"/>
                </a:solidFill>
                <a:effectLst/>
                <a:uLnTx/>
                <a:uFillTx/>
                <a:latin typeface="Segoe UI Semibold" panose="020B0702040204020203" pitchFamily="34" charset="0"/>
                <a:ea typeface="+mj-ea"/>
                <a:cs typeface="Segoe UI Semibold" panose="020B0702040204020203" pitchFamily="34" charset="0"/>
              </a:rPr>
              <a:t>Event Dates</a:t>
            </a:r>
            <a:r>
              <a:rPr kumimoji="0" lang="en-US" sz="2000" b="0" i="0" u="none" strike="noStrike" kern="1200" cap="none" spc="0" normalizeH="0" baseline="0" noProof="0">
                <a:ln>
                  <a:noFill/>
                </a:ln>
                <a:solidFill>
                  <a:srgbClr val="002B49"/>
                </a:solidFill>
                <a:effectLst/>
                <a:uLnTx/>
                <a:uFillTx/>
                <a:latin typeface="Segoe UI" panose="020B0502040204020203" pitchFamily="34" charset="0"/>
                <a:ea typeface="+mj-ea"/>
                <a:cs typeface="Segoe UI" panose="020B0502040204020203" pitchFamily="34" charset="0"/>
              </a:rPr>
              <a:t>: April 30 – May 2, 2024</a:t>
            </a:r>
          </a:p>
          <a:p>
            <a:pPr marL="0" marR="0" lvl="0" indent="0" algn="l" defTabSz="165927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002B49"/>
                </a:solidFill>
                <a:effectLst/>
                <a:uLnTx/>
                <a:uFillTx/>
                <a:latin typeface="Segoe UI Semibold" panose="020B0702040204020203" pitchFamily="34" charset="0"/>
                <a:ea typeface="+mj-ea"/>
                <a:cs typeface="Segoe UI Semibold" panose="020B0702040204020203" pitchFamily="34" charset="0"/>
              </a:rPr>
              <a:t>Workshops</a:t>
            </a:r>
            <a:r>
              <a:rPr kumimoji="0" lang="en-US" sz="2000" b="0" i="0" u="none" strike="noStrike" kern="1200" cap="none" spc="0" normalizeH="0" baseline="0" noProof="0">
                <a:ln>
                  <a:noFill/>
                </a:ln>
                <a:solidFill>
                  <a:srgbClr val="002B49"/>
                </a:solidFill>
                <a:effectLst/>
                <a:uLnTx/>
                <a:uFillTx/>
                <a:latin typeface="Segoe UI" panose="020B0502040204020203" pitchFamily="34" charset="0"/>
                <a:ea typeface="+mj-ea"/>
                <a:cs typeface="Segoe UI" panose="020B0502040204020203" pitchFamily="34" charset="0"/>
              </a:rPr>
              <a:t>: April 28, 29, and May 3, 2024</a:t>
            </a:r>
          </a:p>
          <a:p>
            <a:pPr marL="0" marR="0" lvl="0" indent="0" algn="l" defTabSz="165927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002B49"/>
                </a:solidFill>
                <a:effectLst/>
                <a:uLnTx/>
                <a:uFillTx/>
                <a:latin typeface="Segoe UI Semibold" panose="020B0702040204020203" pitchFamily="34" charset="0"/>
                <a:ea typeface="+mj-ea"/>
                <a:cs typeface="Segoe UI Semibold" panose="020B0702040204020203" pitchFamily="34" charset="0"/>
              </a:rPr>
              <a:t>Location</a:t>
            </a:r>
            <a:r>
              <a:rPr kumimoji="0" lang="en-US" sz="2000" b="0" i="0" u="none" strike="noStrike" kern="1200" cap="none" spc="0" normalizeH="0" baseline="0" noProof="0">
                <a:ln>
                  <a:noFill/>
                </a:ln>
                <a:solidFill>
                  <a:srgbClr val="002B49"/>
                </a:solidFill>
                <a:effectLst/>
                <a:uLnTx/>
                <a:uFillTx/>
                <a:latin typeface="Segoe UI" panose="020B0502040204020203" pitchFamily="34" charset="0"/>
                <a:ea typeface="+mj-ea"/>
                <a:cs typeface="Segoe UI" panose="020B0502040204020203" pitchFamily="34" charset="0"/>
              </a:rPr>
              <a:t>: Walt Disney World Swan &amp; Dolphin Resort, Orlando, FL </a:t>
            </a:r>
          </a:p>
        </p:txBody>
      </p:sp>
      <p:pic>
        <p:nvPicPr>
          <p:cNvPr id="15" name="Graphic 14">
            <a:extLst>
              <a:ext uri="{FF2B5EF4-FFF2-40B4-BE49-F238E27FC236}">
                <a16:creationId xmlns:a16="http://schemas.microsoft.com/office/drawing/2014/main" id="{82B47391-B50A-30D5-BF22-C51FA34759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5493" y="534134"/>
            <a:ext cx="3048000" cy="537796"/>
          </a:xfrm>
          <a:prstGeom prst="rect">
            <a:avLst/>
          </a:prstGeom>
        </p:spPr>
      </p:pic>
      <p:grpSp>
        <p:nvGrpSpPr>
          <p:cNvPr id="3" name="Group 2">
            <a:extLst>
              <a:ext uri="{FF2B5EF4-FFF2-40B4-BE49-F238E27FC236}">
                <a16:creationId xmlns:a16="http://schemas.microsoft.com/office/drawing/2014/main" id="{CD4CE36F-87EE-E28B-3A52-FF1674EB5B26}"/>
              </a:ext>
            </a:extLst>
          </p:cNvPr>
          <p:cNvGrpSpPr/>
          <p:nvPr/>
        </p:nvGrpSpPr>
        <p:grpSpPr>
          <a:xfrm>
            <a:off x="274453" y="3466964"/>
            <a:ext cx="2505378" cy="3209416"/>
            <a:chOff x="1226087" y="2654749"/>
            <a:chExt cx="2505378" cy="3209416"/>
          </a:xfrm>
        </p:grpSpPr>
        <p:sp>
          <p:nvSpPr>
            <p:cNvPr id="43" name="Freeform: Shape 42">
              <a:extLst>
                <a:ext uri="{FF2B5EF4-FFF2-40B4-BE49-F238E27FC236}">
                  <a16:creationId xmlns:a16="http://schemas.microsoft.com/office/drawing/2014/main" id="{CBD40FED-0CE8-BF08-0BD5-BDA3EE82FBBD}"/>
                </a:ext>
              </a:extLst>
            </p:cNvPr>
            <p:cNvSpPr/>
            <p:nvPr/>
          </p:nvSpPr>
          <p:spPr>
            <a:xfrm flipH="1">
              <a:off x="1226087" y="4381499"/>
              <a:ext cx="1919444" cy="520496"/>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E7E3E1"/>
            </a:solidFill>
            <a:ln>
              <a:solidFill>
                <a:srgbClr val="E7E3E1"/>
              </a:solidFill>
            </a:ln>
            <a:effectLst>
              <a:outerShdw blurRad="50800" dist="12700" dir="2700000" algn="tl" rotWithShape="0">
                <a:prstClr val="black">
                  <a:alpha val="82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933" tIns="247651" rIns="462280" bIns="247651"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7CA8FB76-A9E4-5CC5-D9E1-A004DA1C0E9C}"/>
                </a:ext>
              </a:extLst>
            </p:cNvPr>
            <p:cNvGrpSpPr/>
            <p:nvPr/>
          </p:nvGrpSpPr>
          <p:grpSpPr>
            <a:xfrm>
              <a:off x="1226087" y="2654749"/>
              <a:ext cx="2505378" cy="3209416"/>
              <a:chOff x="1226087" y="2654749"/>
              <a:chExt cx="2505378" cy="3209416"/>
            </a:xfrm>
          </p:grpSpPr>
          <p:sp>
            <p:nvSpPr>
              <p:cNvPr id="28" name="Freeform: Shape 27">
                <a:extLst>
                  <a:ext uri="{FF2B5EF4-FFF2-40B4-BE49-F238E27FC236}">
                    <a16:creationId xmlns:a16="http://schemas.microsoft.com/office/drawing/2014/main" id="{6730BB7C-AE1F-C605-0FB6-8F5D9368234F}"/>
                  </a:ext>
                </a:extLst>
              </p:cNvPr>
              <p:cNvSpPr/>
              <p:nvPr/>
            </p:nvSpPr>
            <p:spPr>
              <a:xfrm flipH="1">
                <a:off x="1229533" y="2745515"/>
                <a:ext cx="1919444" cy="520496"/>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E7E3E1"/>
              </a:solidFill>
              <a:ln>
                <a:solidFill>
                  <a:srgbClr val="E7E3E1"/>
                </a:solidFill>
              </a:ln>
              <a:effectLst>
                <a:outerShdw blurRad="50800" dist="12700" dir="2700000" algn="tl" rotWithShape="0">
                  <a:prstClr val="black">
                    <a:alpha val="82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933" tIns="247651" rIns="462280" bIns="247651"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Oval 28">
                <a:extLst>
                  <a:ext uri="{FF2B5EF4-FFF2-40B4-BE49-F238E27FC236}">
                    <a16:creationId xmlns:a16="http://schemas.microsoft.com/office/drawing/2014/main" id="{2F23462A-3198-C0FD-AE2B-8405A2DD4F0E}"/>
                  </a:ext>
                </a:extLst>
              </p:cNvPr>
              <p:cNvSpPr/>
              <p:nvPr/>
            </p:nvSpPr>
            <p:spPr>
              <a:xfrm>
                <a:off x="2991706" y="2654749"/>
                <a:ext cx="739759" cy="741333"/>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34" name="Google Shape;2122;p66">
                <a:extLst>
                  <a:ext uri="{FF2B5EF4-FFF2-40B4-BE49-F238E27FC236}">
                    <a16:creationId xmlns:a16="http://schemas.microsoft.com/office/drawing/2014/main" id="{72F832AD-3F60-F1F3-C57C-FD9D5E57196F}"/>
                  </a:ext>
                </a:extLst>
              </p:cNvPr>
              <p:cNvSpPr>
                <a:spLocks noChangeAspect="1"/>
              </p:cNvSpPr>
              <p:nvPr/>
            </p:nvSpPr>
            <p:spPr>
              <a:xfrm>
                <a:off x="3148977" y="2854397"/>
                <a:ext cx="425216" cy="352032"/>
              </a:xfrm>
              <a:custGeom>
                <a:avLst/>
                <a:gdLst/>
                <a:ahLst/>
                <a:cxnLst/>
                <a:rect l="l" t="t" r="r" b="b"/>
                <a:pathLst>
                  <a:path w="120000" h="120000" extrusionOk="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chemeClr val="bg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Subtitle 2">
                <a:extLst>
                  <a:ext uri="{FF2B5EF4-FFF2-40B4-BE49-F238E27FC236}">
                    <a16:creationId xmlns:a16="http://schemas.microsoft.com/office/drawing/2014/main" id="{E9DCB627-D160-6248-F3C7-AD93A27DF5D0}"/>
                  </a:ext>
                </a:extLst>
              </p:cNvPr>
              <p:cNvSpPr txBox="1">
                <a:spLocks/>
              </p:cNvSpPr>
              <p:nvPr/>
            </p:nvSpPr>
            <p:spPr>
              <a:xfrm>
                <a:off x="1278063" y="2877558"/>
                <a:ext cx="1708150" cy="211917"/>
              </a:xfrm>
              <a:prstGeom prst="rect">
                <a:avLst/>
              </a:prstGeom>
            </p:spPr>
            <p:txBody>
              <a:bodyPr vert="horz" lIns="45765" tIns="22882" rIns="45765" bIns="22882" rtlCol="0">
                <a:noAutofit/>
              </a:bodyPr>
              <a:lstStyle>
                <a:lvl1pPr marL="0" indent="0" algn="ctr" defTabSz="1659270" rtl="0" eaLnBrk="1" latinLnBrk="0" hangingPunct="1">
                  <a:lnSpc>
                    <a:spcPct val="90000"/>
                  </a:lnSpc>
                  <a:spcBef>
                    <a:spcPts val="1815"/>
                  </a:spcBef>
                  <a:buFont typeface="Arial" panose="020B0604020202020204" pitchFamily="34" charset="0"/>
                  <a:buNone/>
                  <a:defRPr sz="4355" kern="1200">
                    <a:solidFill>
                      <a:srgbClr val="002B49"/>
                    </a:solidFill>
                    <a:latin typeface="Segoe UI" panose="020B0502040204020203" pitchFamily="34" charset="0"/>
                    <a:ea typeface="+mn-ea"/>
                    <a:cs typeface="Segoe UI" panose="020B0502040204020203" pitchFamily="34" charset="0"/>
                  </a:defRPr>
                </a:lvl1pPr>
                <a:lvl2pPr marL="829635" indent="0" algn="ctr" defTabSz="1659270" rtl="0" eaLnBrk="1" latinLnBrk="0" hangingPunct="1">
                  <a:lnSpc>
                    <a:spcPct val="90000"/>
                  </a:lnSpc>
                  <a:spcBef>
                    <a:spcPts val="907"/>
                  </a:spcBef>
                  <a:buFont typeface="Arial" panose="020B0604020202020204" pitchFamily="34" charset="0"/>
                  <a:buNone/>
                  <a:defRPr sz="3629" kern="1200">
                    <a:solidFill>
                      <a:srgbClr val="002B49"/>
                    </a:solidFill>
                    <a:latin typeface="Segoe UI" panose="020B0502040204020203" pitchFamily="34" charset="0"/>
                    <a:ea typeface="+mn-ea"/>
                    <a:cs typeface="Segoe UI" panose="020B0502040204020203" pitchFamily="34" charset="0"/>
                  </a:defRPr>
                </a:lvl2pPr>
                <a:lvl3pPr marL="1659270" indent="0" algn="ctr" defTabSz="1659270" rtl="0" eaLnBrk="1" latinLnBrk="0" hangingPunct="1">
                  <a:lnSpc>
                    <a:spcPct val="90000"/>
                  </a:lnSpc>
                  <a:spcBef>
                    <a:spcPts val="907"/>
                  </a:spcBef>
                  <a:buFont typeface="Arial" panose="020B0604020202020204" pitchFamily="34" charset="0"/>
                  <a:buNone/>
                  <a:defRPr sz="3266" kern="1200">
                    <a:solidFill>
                      <a:srgbClr val="002B49"/>
                    </a:solidFill>
                    <a:latin typeface="Segoe UI" panose="020B0502040204020203" pitchFamily="34" charset="0"/>
                    <a:ea typeface="+mn-ea"/>
                    <a:cs typeface="Segoe UI" panose="020B0502040204020203" pitchFamily="34" charset="0"/>
                  </a:defRPr>
                </a:lvl3pPr>
                <a:lvl4pPr marL="2488905" indent="0" algn="ctr" defTabSz="1659270" rtl="0" eaLnBrk="1" latinLnBrk="0" hangingPunct="1">
                  <a:lnSpc>
                    <a:spcPct val="90000"/>
                  </a:lnSpc>
                  <a:spcBef>
                    <a:spcPts val="907"/>
                  </a:spcBef>
                  <a:buFont typeface="Arial" panose="020B0604020202020204" pitchFamily="34" charset="0"/>
                  <a:buNone/>
                  <a:defRPr sz="2903" kern="1200">
                    <a:solidFill>
                      <a:srgbClr val="002B49"/>
                    </a:solidFill>
                    <a:latin typeface="Segoe UI" panose="020B0502040204020203" pitchFamily="34" charset="0"/>
                    <a:ea typeface="+mn-ea"/>
                    <a:cs typeface="Segoe UI" panose="020B0502040204020203" pitchFamily="34" charset="0"/>
                  </a:defRPr>
                </a:lvl4pPr>
                <a:lvl5pPr marL="3318540" indent="0" algn="ctr" defTabSz="1659270" rtl="0" eaLnBrk="1" latinLnBrk="0" hangingPunct="1">
                  <a:lnSpc>
                    <a:spcPct val="90000"/>
                  </a:lnSpc>
                  <a:spcBef>
                    <a:spcPts val="907"/>
                  </a:spcBef>
                  <a:buFont typeface="Arial" panose="020B0604020202020204" pitchFamily="34" charset="0"/>
                  <a:buNone/>
                  <a:defRPr sz="2903" kern="1200">
                    <a:solidFill>
                      <a:srgbClr val="002B49"/>
                    </a:solidFill>
                    <a:latin typeface="Segoe UI" panose="020B0502040204020203" pitchFamily="34" charset="0"/>
                    <a:ea typeface="+mn-ea"/>
                    <a:cs typeface="Segoe UI" panose="020B0502040204020203" pitchFamily="34" charset="0"/>
                  </a:defRPr>
                </a:lvl5pPr>
                <a:lvl6pPr marL="4148176"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6pPr>
                <a:lvl7pPr marL="4977811"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7pPr>
                <a:lvl8pPr marL="5807446"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8pPr>
                <a:lvl9pPr marL="6637081"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9pPr>
              </a:lstStyle>
              <a:p>
                <a:pPr marL="0" marR="0" lvl="0" indent="0" algn="l" defTabSz="1659270" rtl="0" eaLnBrk="1" fontAlgn="auto" latinLnBrk="0" hangingPunct="1">
                  <a:lnSpc>
                    <a:spcPct val="90000"/>
                  </a:lnSpc>
                  <a:spcBef>
                    <a:spcPts val="1815"/>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rPr>
                  <a:t>Reg Goal: 4,000</a:t>
                </a:r>
              </a:p>
            </p:txBody>
          </p:sp>
          <p:sp>
            <p:nvSpPr>
              <p:cNvPr id="38" name="Freeform: Shape 37">
                <a:extLst>
                  <a:ext uri="{FF2B5EF4-FFF2-40B4-BE49-F238E27FC236}">
                    <a16:creationId xmlns:a16="http://schemas.microsoft.com/office/drawing/2014/main" id="{531FAEC1-1AC2-5B16-A178-AD69EAE14177}"/>
                  </a:ext>
                </a:extLst>
              </p:cNvPr>
              <p:cNvSpPr/>
              <p:nvPr/>
            </p:nvSpPr>
            <p:spPr>
              <a:xfrm flipH="1">
                <a:off x="1229533" y="3558714"/>
                <a:ext cx="1919444" cy="520496"/>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E7E3E1"/>
              </a:solidFill>
              <a:ln>
                <a:solidFill>
                  <a:srgbClr val="E7E3E1"/>
                </a:solidFill>
              </a:ln>
              <a:effectLst>
                <a:outerShdw blurRad="50800" dist="12700" dir="2700000" algn="tl" rotWithShape="0">
                  <a:prstClr val="black">
                    <a:alpha val="82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933" tIns="247651" rIns="462280" bIns="247651"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Oval 38">
                <a:extLst>
                  <a:ext uri="{FF2B5EF4-FFF2-40B4-BE49-F238E27FC236}">
                    <a16:creationId xmlns:a16="http://schemas.microsoft.com/office/drawing/2014/main" id="{0D80AD2A-D51C-1DEA-7C6D-98E02885ABB6}"/>
                  </a:ext>
                </a:extLst>
              </p:cNvPr>
              <p:cNvSpPr/>
              <p:nvPr/>
            </p:nvSpPr>
            <p:spPr>
              <a:xfrm>
                <a:off x="2991705" y="3464669"/>
                <a:ext cx="739759" cy="741333"/>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40" name="Subtitle 2">
                <a:extLst>
                  <a:ext uri="{FF2B5EF4-FFF2-40B4-BE49-F238E27FC236}">
                    <a16:creationId xmlns:a16="http://schemas.microsoft.com/office/drawing/2014/main" id="{A19EB15D-0018-4AE3-FA0B-3E7055786EF4}"/>
                  </a:ext>
                </a:extLst>
              </p:cNvPr>
              <p:cNvSpPr txBox="1">
                <a:spLocks/>
              </p:cNvSpPr>
              <p:nvPr/>
            </p:nvSpPr>
            <p:spPr>
              <a:xfrm>
                <a:off x="1413116" y="3685161"/>
                <a:ext cx="1573097" cy="295533"/>
              </a:xfrm>
              <a:prstGeom prst="rect">
                <a:avLst/>
              </a:prstGeom>
            </p:spPr>
            <p:txBody>
              <a:bodyPr vert="horz" lIns="45765" tIns="22882" rIns="45765" bIns="22882" rtlCol="0">
                <a:noAutofit/>
              </a:bodyPr>
              <a:lstStyle>
                <a:lvl1pPr marL="0" indent="0" algn="ctr" defTabSz="1659270" rtl="0" eaLnBrk="1" latinLnBrk="0" hangingPunct="1">
                  <a:lnSpc>
                    <a:spcPct val="90000"/>
                  </a:lnSpc>
                  <a:spcBef>
                    <a:spcPts val="1815"/>
                  </a:spcBef>
                  <a:buFont typeface="Arial" panose="020B0604020202020204" pitchFamily="34" charset="0"/>
                  <a:buNone/>
                  <a:defRPr sz="4355" kern="1200">
                    <a:solidFill>
                      <a:srgbClr val="002B49"/>
                    </a:solidFill>
                    <a:latin typeface="Segoe UI" panose="020B0502040204020203" pitchFamily="34" charset="0"/>
                    <a:ea typeface="+mn-ea"/>
                    <a:cs typeface="Segoe UI" panose="020B0502040204020203" pitchFamily="34" charset="0"/>
                  </a:defRPr>
                </a:lvl1pPr>
                <a:lvl2pPr marL="829635" indent="0" algn="ctr" defTabSz="1659270" rtl="0" eaLnBrk="1" latinLnBrk="0" hangingPunct="1">
                  <a:lnSpc>
                    <a:spcPct val="90000"/>
                  </a:lnSpc>
                  <a:spcBef>
                    <a:spcPts val="907"/>
                  </a:spcBef>
                  <a:buFont typeface="Arial" panose="020B0604020202020204" pitchFamily="34" charset="0"/>
                  <a:buNone/>
                  <a:defRPr sz="3629" kern="1200">
                    <a:solidFill>
                      <a:srgbClr val="002B49"/>
                    </a:solidFill>
                    <a:latin typeface="Segoe UI" panose="020B0502040204020203" pitchFamily="34" charset="0"/>
                    <a:ea typeface="+mn-ea"/>
                    <a:cs typeface="Segoe UI" panose="020B0502040204020203" pitchFamily="34" charset="0"/>
                  </a:defRPr>
                </a:lvl2pPr>
                <a:lvl3pPr marL="1659270" indent="0" algn="ctr" defTabSz="1659270" rtl="0" eaLnBrk="1" latinLnBrk="0" hangingPunct="1">
                  <a:lnSpc>
                    <a:spcPct val="90000"/>
                  </a:lnSpc>
                  <a:spcBef>
                    <a:spcPts val="907"/>
                  </a:spcBef>
                  <a:buFont typeface="Arial" panose="020B0604020202020204" pitchFamily="34" charset="0"/>
                  <a:buNone/>
                  <a:defRPr sz="3266" kern="1200">
                    <a:solidFill>
                      <a:srgbClr val="002B49"/>
                    </a:solidFill>
                    <a:latin typeface="Segoe UI" panose="020B0502040204020203" pitchFamily="34" charset="0"/>
                    <a:ea typeface="+mn-ea"/>
                    <a:cs typeface="Segoe UI" panose="020B0502040204020203" pitchFamily="34" charset="0"/>
                  </a:defRPr>
                </a:lvl3pPr>
                <a:lvl4pPr marL="2488905" indent="0" algn="ctr" defTabSz="1659270" rtl="0" eaLnBrk="1" latinLnBrk="0" hangingPunct="1">
                  <a:lnSpc>
                    <a:spcPct val="90000"/>
                  </a:lnSpc>
                  <a:spcBef>
                    <a:spcPts val="907"/>
                  </a:spcBef>
                  <a:buFont typeface="Arial" panose="020B0604020202020204" pitchFamily="34" charset="0"/>
                  <a:buNone/>
                  <a:defRPr sz="2903" kern="1200">
                    <a:solidFill>
                      <a:srgbClr val="002B49"/>
                    </a:solidFill>
                    <a:latin typeface="Segoe UI" panose="020B0502040204020203" pitchFamily="34" charset="0"/>
                    <a:ea typeface="+mn-ea"/>
                    <a:cs typeface="Segoe UI" panose="020B0502040204020203" pitchFamily="34" charset="0"/>
                  </a:defRPr>
                </a:lvl4pPr>
                <a:lvl5pPr marL="3318540" indent="0" algn="ctr" defTabSz="1659270" rtl="0" eaLnBrk="1" latinLnBrk="0" hangingPunct="1">
                  <a:lnSpc>
                    <a:spcPct val="90000"/>
                  </a:lnSpc>
                  <a:spcBef>
                    <a:spcPts val="907"/>
                  </a:spcBef>
                  <a:buFont typeface="Arial" panose="020B0604020202020204" pitchFamily="34" charset="0"/>
                  <a:buNone/>
                  <a:defRPr sz="2903" kern="1200">
                    <a:solidFill>
                      <a:srgbClr val="002B49"/>
                    </a:solidFill>
                    <a:latin typeface="Segoe UI" panose="020B0502040204020203" pitchFamily="34" charset="0"/>
                    <a:ea typeface="+mn-ea"/>
                    <a:cs typeface="Segoe UI" panose="020B0502040204020203" pitchFamily="34" charset="0"/>
                  </a:defRPr>
                </a:lvl5pPr>
                <a:lvl6pPr marL="4148176"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6pPr>
                <a:lvl7pPr marL="4977811"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7pPr>
                <a:lvl8pPr marL="5807446"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8pPr>
                <a:lvl9pPr marL="6637081"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9pPr>
              </a:lstStyle>
              <a:p>
                <a:pPr marL="0" marR="0" lvl="0" indent="0" algn="l" defTabSz="1659270" rtl="0" eaLnBrk="1" fontAlgn="auto" latinLnBrk="0" hangingPunct="1">
                  <a:lnSpc>
                    <a:spcPct val="90000"/>
                  </a:lnSpc>
                  <a:spcBef>
                    <a:spcPts val="1815"/>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rPr>
                  <a:t>150+ Sessions</a:t>
                </a:r>
              </a:p>
            </p:txBody>
          </p:sp>
          <p:sp>
            <p:nvSpPr>
              <p:cNvPr id="42" name="Shape 3709">
                <a:extLst>
                  <a:ext uri="{FF2B5EF4-FFF2-40B4-BE49-F238E27FC236}">
                    <a16:creationId xmlns:a16="http://schemas.microsoft.com/office/drawing/2014/main" id="{519F8818-1993-6E0A-BB3D-3A42E76F3C52}"/>
                  </a:ext>
                </a:extLst>
              </p:cNvPr>
              <p:cNvSpPr>
                <a:spLocks noChangeAspect="1"/>
              </p:cNvSpPr>
              <p:nvPr/>
            </p:nvSpPr>
            <p:spPr>
              <a:xfrm>
                <a:off x="3148977" y="3621330"/>
                <a:ext cx="425216" cy="425216"/>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1"/>
                    </a:cubicBezTo>
                    <a:cubicBezTo>
                      <a:pt x="15110" y="601"/>
                      <a:pt x="17544" y="601"/>
                      <a:pt x="19045" y="2101"/>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3"/>
                      <a:pt x="14344" y="9248"/>
                      <a:pt x="15160" y="9451"/>
                    </a:cubicBezTo>
                    <a:cubicBezTo>
                      <a:pt x="15160" y="9451"/>
                      <a:pt x="7605" y="16245"/>
                      <a:pt x="7605" y="16245"/>
                    </a:cubicBezTo>
                    <a:close/>
                    <a:moveTo>
                      <a:pt x="19724" y="1406"/>
                    </a:moveTo>
                    <a:cubicBezTo>
                      <a:pt x="17848" y="-468"/>
                      <a:pt x="14806" y="-468"/>
                      <a:pt x="12930" y="1406"/>
                    </a:cubicBezTo>
                    <a:cubicBezTo>
                      <a:pt x="12024" y="2312"/>
                      <a:pt x="11560" y="3489"/>
                      <a:pt x="11529" y="4676"/>
                    </a:cubicBezTo>
                    <a:lnTo>
                      <a:pt x="4207" y="12851"/>
                    </a:lnTo>
                    <a:cubicBezTo>
                      <a:pt x="3686" y="13373"/>
                      <a:pt x="3363" y="14093"/>
                      <a:pt x="3363" y="14888"/>
                    </a:cubicBezTo>
                    <a:cubicBezTo>
                      <a:pt x="3363" y="15420"/>
                      <a:pt x="3518" y="15912"/>
                      <a:pt x="3770" y="16340"/>
                    </a:cubicBezTo>
                    <a:cubicBezTo>
                      <a:pt x="2436" y="17104"/>
                      <a:pt x="1907" y="17813"/>
                      <a:pt x="2425" y="19364"/>
                    </a:cubicBezTo>
                    <a:cubicBezTo>
                      <a:pt x="2487" y="19550"/>
                      <a:pt x="2434" y="19623"/>
                      <a:pt x="2409" y="19657"/>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29" y="18141"/>
                      <a:pt x="3071" y="17806"/>
                      <a:pt x="4399" y="17082"/>
                    </a:cubicBezTo>
                    <a:cubicBezTo>
                      <a:pt x="4900" y="17504"/>
                      <a:pt x="5539" y="17767"/>
                      <a:pt x="6245" y="17767"/>
                    </a:cubicBezTo>
                    <a:cubicBezTo>
                      <a:pt x="7042" y="17767"/>
                      <a:pt x="7762" y="17446"/>
                      <a:pt x="8284" y="16925"/>
                    </a:cubicBezTo>
                    <a:lnTo>
                      <a:pt x="16485" y="9593"/>
                    </a:lnTo>
                    <a:cubicBezTo>
                      <a:pt x="17661" y="9554"/>
                      <a:pt x="18826" y="9091"/>
                      <a:pt x="19724" y="8194"/>
                    </a:cubicBezTo>
                    <a:cubicBezTo>
                      <a:pt x="21600" y="6320"/>
                      <a:pt x="21600" y="3281"/>
                      <a:pt x="19724" y="1406"/>
                    </a:cubicBezTo>
                    <a:moveTo>
                      <a:pt x="8953" y="11504"/>
                    </a:moveTo>
                    <a:lnTo>
                      <a:pt x="9632" y="12183"/>
                    </a:lnTo>
                    <a:lnTo>
                      <a:pt x="12690" y="9807"/>
                    </a:lnTo>
                    <a:lnTo>
                      <a:pt x="11331" y="8449"/>
                    </a:lnTo>
                    <a:cubicBezTo>
                      <a:pt x="11331" y="8449"/>
                      <a:pt x="8953" y="11504"/>
                      <a:pt x="8953" y="11504"/>
                    </a:cubicBezTo>
                    <a:close/>
                  </a:path>
                </a:pathLst>
              </a:custGeom>
              <a:solidFill>
                <a:schemeClr val="bg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Oval 43">
                <a:extLst>
                  <a:ext uri="{FF2B5EF4-FFF2-40B4-BE49-F238E27FC236}">
                    <a16:creationId xmlns:a16="http://schemas.microsoft.com/office/drawing/2014/main" id="{F82B1362-284B-56DB-B92D-C220A2FEF4B7}"/>
                  </a:ext>
                </a:extLst>
              </p:cNvPr>
              <p:cNvSpPr/>
              <p:nvPr/>
            </p:nvSpPr>
            <p:spPr>
              <a:xfrm>
                <a:off x="2986213" y="4295698"/>
                <a:ext cx="739759" cy="741333"/>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45" name="Subtitle 2">
                <a:extLst>
                  <a:ext uri="{FF2B5EF4-FFF2-40B4-BE49-F238E27FC236}">
                    <a16:creationId xmlns:a16="http://schemas.microsoft.com/office/drawing/2014/main" id="{ACDAD98D-0A6B-8EC8-DBF2-AC1D4983513E}"/>
                  </a:ext>
                </a:extLst>
              </p:cNvPr>
              <p:cNvSpPr txBox="1">
                <a:spLocks/>
              </p:cNvSpPr>
              <p:nvPr/>
            </p:nvSpPr>
            <p:spPr>
              <a:xfrm>
                <a:off x="1289285" y="4510667"/>
                <a:ext cx="1704743" cy="314145"/>
              </a:xfrm>
              <a:prstGeom prst="rect">
                <a:avLst/>
              </a:prstGeom>
            </p:spPr>
            <p:txBody>
              <a:bodyPr vert="horz" lIns="45765" tIns="22882" rIns="45765" bIns="22882" rtlCol="0">
                <a:noAutofit/>
              </a:bodyPr>
              <a:lstStyle>
                <a:lvl1pPr marL="0" indent="0" algn="ctr" defTabSz="1659270" rtl="0" eaLnBrk="1" latinLnBrk="0" hangingPunct="1">
                  <a:lnSpc>
                    <a:spcPct val="90000"/>
                  </a:lnSpc>
                  <a:spcBef>
                    <a:spcPts val="1815"/>
                  </a:spcBef>
                  <a:buFont typeface="Arial" panose="020B0604020202020204" pitchFamily="34" charset="0"/>
                  <a:buNone/>
                  <a:defRPr sz="4355" kern="1200">
                    <a:solidFill>
                      <a:srgbClr val="002B49"/>
                    </a:solidFill>
                    <a:latin typeface="Segoe UI" panose="020B0502040204020203" pitchFamily="34" charset="0"/>
                    <a:ea typeface="+mn-ea"/>
                    <a:cs typeface="Segoe UI" panose="020B0502040204020203" pitchFamily="34" charset="0"/>
                  </a:defRPr>
                </a:lvl1pPr>
                <a:lvl2pPr marL="829635" indent="0" algn="ctr" defTabSz="1659270" rtl="0" eaLnBrk="1" latinLnBrk="0" hangingPunct="1">
                  <a:lnSpc>
                    <a:spcPct val="90000"/>
                  </a:lnSpc>
                  <a:spcBef>
                    <a:spcPts val="907"/>
                  </a:spcBef>
                  <a:buFont typeface="Arial" panose="020B0604020202020204" pitchFamily="34" charset="0"/>
                  <a:buNone/>
                  <a:defRPr sz="3629" kern="1200">
                    <a:solidFill>
                      <a:srgbClr val="002B49"/>
                    </a:solidFill>
                    <a:latin typeface="Segoe UI" panose="020B0502040204020203" pitchFamily="34" charset="0"/>
                    <a:ea typeface="+mn-ea"/>
                    <a:cs typeface="Segoe UI" panose="020B0502040204020203" pitchFamily="34" charset="0"/>
                  </a:defRPr>
                </a:lvl2pPr>
                <a:lvl3pPr marL="1659270" indent="0" algn="ctr" defTabSz="1659270" rtl="0" eaLnBrk="1" latinLnBrk="0" hangingPunct="1">
                  <a:lnSpc>
                    <a:spcPct val="90000"/>
                  </a:lnSpc>
                  <a:spcBef>
                    <a:spcPts val="907"/>
                  </a:spcBef>
                  <a:buFont typeface="Arial" panose="020B0604020202020204" pitchFamily="34" charset="0"/>
                  <a:buNone/>
                  <a:defRPr sz="3266" kern="1200">
                    <a:solidFill>
                      <a:srgbClr val="002B49"/>
                    </a:solidFill>
                    <a:latin typeface="Segoe UI" panose="020B0502040204020203" pitchFamily="34" charset="0"/>
                    <a:ea typeface="+mn-ea"/>
                    <a:cs typeface="Segoe UI" panose="020B0502040204020203" pitchFamily="34" charset="0"/>
                  </a:defRPr>
                </a:lvl3pPr>
                <a:lvl4pPr marL="2488905" indent="0" algn="ctr" defTabSz="1659270" rtl="0" eaLnBrk="1" latinLnBrk="0" hangingPunct="1">
                  <a:lnSpc>
                    <a:spcPct val="90000"/>
                  </a:lnSpc>
                  <a:spcBef>
                    <a:spcPts val="907"/>
                  </a:spcBef>
                  <a:buFont typeface="Arial" panose="020B0604020202020204" pitchFamily="34" charset="0"/>
                  <a:buNone/>
                  <a:defRPr sz="2903" kern="1200">
                    <a:solidFill>
                      <a:srgbClr val="002B49"/>
                    </a:solidFill>
                    <a:latin typeface="Segoe UI" panose="020B0502040204020203" pitchFamily="34" charset="0"/>
                    <a:ea typeface="+mn-ea"/>
                    <a:cs typeface="Segoe UI" panose="020B0502040204020203" pitchFamily="34" charset="0"/>
                  </a:defRPr>
                </a:lvl4pPr>
                <a:lvl5pPr marL="3318540" indent="0" algn="ctr" defTabSz="1659270" rtl="0" eaLnBrk="1" latinLnBrk="0" hangingPunct="1">
                  <a:lnSpc>
                    <a:spcPct val="90000"/>
                  </a:lnSpc>
                  <a:spcBef>
                    <a:spcPts val="907"/>
                  </a:spcBef>
                  <a:buFont typeface="Arial" panose="020B0604020202020204" pitchFamily="34" charset="0"/>
                  <a:buNone/>
                  <a:defRPr sz="2903" kern="1200">
                    <a:solidFill>
                      <a:srgbClr val="002B49"/>
                    </a:solidFill>
                    <a:latin typeface="Segoe UI" panose="020B0502040204020203" pitchFamily="34" charset="0"/>
                    <a:ea typeface="+mn-ea"/>
                    <a:cs typeface="Segoe UI" panose="020B0502040204020203" pitchFamily="34" charset="0"/>
                  </a:defRPr>
                </a:lvl5pPr>
                <a:lvl6pPr marL="4148176"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6pPr>
                <a:lvl7pPr marL="4977811"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7pPr>
                <a:lvl8pPr marL="5807446"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8pPr>
                <a:lvl9pPr marL="6637081"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9pPr>
              </a:lstStyle>
              <a:p>
                <a:pPr marL="0" marR="0" lvl="0" indent="0" algn="l" defTabSz="1659270" rtl="0" eaLnBrk="1" fontAlgn="auto" latinLnBrk="0" hangingPunct="1">
                  <a:lnSpc>
                    <a:spcPct val="90000"/>
                  </a:lnSpc>
                  <a:spcBef>
                    <a:spcPts val="1815"/>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rPr>
                  <a:t>50+ Exhibitors</a:t>
                </a:r>
              </a:p>
            </p:txBody>
          </p:sp>
          <p:sp>
            <p:nvSpPr>
              <p:cNvPr id="47" name="Shape 3704">
                <a:extLst>
                  <a:ext uri="{FF2B5EF4-FFF2-40B4-BE49-F238E27FC236}">
                    <a16:creationId xmlns:a16="http://schemas.microsoft.com/office/drawing/2014/main" id="{795DA860-49F2-E8AC-5607-A36EA51D6AA5}"/>
                  </a:ext>
                </a:extLst>
              </p:cNvPr>
              <p:cNvSpPr>
                <a:spLocks noChangeAspect="1"/>
              </p:cNvSpPr>
              <p:nvPr/>
            </p:nvSpPr>
            <p:spPr>
              <a:xfrm>
                <a:off x="3143485" y="4491617"/>
                <a:ext cx="427158" cy="349492"/>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70"/>
                      <a:pt x="12544" y="13200"/>
                      <a:pt x="12273" y="13200"/>
                    </a:cubicBezTo>
                    <a:lnTo>
                      <a:pt x="9327" y="13200"/>
                    </a:lnTo>
                    <a:cubicBezTo>
                      <a:pt x="9056" y="13200"/>
                      <a:pt x="8836" y="13470"/>
                      <a:pt x="8836" y="13800"/>
                    </a:cubicBezTo>
                    <a:lnTo>
                      <a:pt x="8836" y="20400"/>
                    </a:lnTo>
                    <a:lnTo>
                      <a:pt x="1964" y="20400"/>
                    </a:lnTo>
                    <a:lnTo>
                      <a:pt x="1964" y="7573"/>
                    </a:lnTo>
                    <a:cubicBezTo>
                      <a:pt x="2324" y="8077"/>
                      <a:pt x="2847" y="8400"/>
                      <a:pt x="3436" y="8400"/>
                    </a:cubicBezTo>
                    <a:cubicBezTo>
                      <a:pt x="4026" y="8400"/>
                      <a:pt x="4549" y="8077"/>
                      <a:pt x="4909" y="7573"/>
                    </a:cubicBezTo>
                    <a:cubicBezTo>
                      <a:pt x="5269" y="8077"/>
                      <a:pt x="5792" y="8400"/>
                      <a:pt x="6382" y="8400"/>
                    </a:cubicBezTo>
                    <a:cubicBezTo>
                      <a:pt x="6971" y="8400"/>
                      <a:pt x="7495" y="8077"/>
                      <a:pt x="7855" y="7573"/>
                    </a:cubicBezTo>
                    <a:cubicBezTo>
                      <a:pt x="8215" y="8077"/>
                      <a:pt x="8738" y="8400"/>
                      <a:pt x="9327" y="8400"/>
                    </a:cubicBezTo>
                    <a:cubicBezTo>
                      <a:pt x="9917" y="8400"/>
                      <a:pt x="10440" y="8077"/>
                      <a:pt x="10800" y="7573"/>
                    </a:cubicBezTo>
                    <a:cubicBezTo>
                      <a:pt x="11160" y="8077"/>
                      <a:pt x="11683" y="8400"/>
                      <a:pt x="12273" y="8400"/>
                    </a:cubicBezTo>
                    <a:cubicBezTo>
                      <a:pt x="12862" y="8400"/>
                      <a:pt x="13385" y="8077"/>
                      <a:pt x="13745" y="7573"/>
                    </a:cubicBezTo>
                    <a:cubicBezTo>
                      <a:pt x="14105" y="8077"/>
                      <a:pt x="14629" y="8400"/>
                      <a:pt x="15218" y="8400"/>
                    </a:cubicBezTo>
                    <a:cubicBezTo>
                      <a:pt x="15808" y="8400"/>
                      <a:pt x="16331" y="8077"/>
                      <a:pt x="16691" y="7573"/>
                    </a:cubicBezTo>
                    <a:cubicBezTo>
                      <a:pt x="17051" y="8077"/>
                      <a:pt x="17574" y="8400"/>
                      <a:pt x="18164" y="8400"/>
                    </a:cubicBezTo>
                    <a:cubicBezTo>
                      <a:pt x="18753" y="8400"/>
                      <a:pt x="19276" y="8077"/>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70"/>
                      <a:pt x="0" y="21000"/>
                    </a:cubicBezTo>
                    <a:cubicBezTo>
                      <a:pt x="0" y="21332"/>
                      <a:pt x="220" y="21600"/>
                      <a:pt x="491" y="21600"/>
                    </a:cubicBezTo>
                    <a:lnTo>
                      <a:pt x="21109" y="21600"/>
                    </a:lnTo>
                    <a:cubicBezTo>
                      <a:pt x="21380" y="21600"/>
                      <a:pt x="21600" y="21332"/>
                      <a:pt x="21600" y="21000"/>
                    </a:cubicBezTo>
                    <a:cubicBezTo>
                      <a:pt x="21600" y="20670"/>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70"/>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70"/>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70"/>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70"/>
                      <a:pt x="7635" y="13200"/>
                      <a:pt x="7364" y="13200"/>
                    </a:cubicBezTo>
                  </a:path>
                </a:pathLst>
              </a:custGeom>
              <a:solidFill>
                <a:schemeClr val="bg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64B7E3CA-F6C0-90B5-C952-68AEDEA607BB}"/>
                  </a:ext>
                </a:extLst>
              </p:cNvPr>
              <p:cNvSpPr/>
              <p:nvPr/>
            </p:nvSpPr>
            <p:spPr>
              <a:xfrm flipH="1">
                <a:off x="1226087" y="5241064"/>
                <a:ext cx="1919444" cy="520496"/>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E7E3E1"/>
              </a:solidFill>
              <a:ln>
                <a:solidFill>
                  <a:srgbClr val="E7E3E1"/>
                </a:solidFill>
              </a:ln>
              <a:effectLst>
                <a:outerShdw blurRad="50800" dist="12700" dir="2700000" algn="tl" rotWithShape="0">
                  <a:prstClr val="black">
                    <a:alpha val="82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933" tIns="247651" rIns="462280" bIns="247651"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Oval 48">
                <a:extLst>
                  <a:ext uri="{FF2B5EF4-FFF2-40B4-BE49-F238E27FC236}">
                    <a16:creationId xmlns:a16="http://schemas.microsoft.com/office/drawing/2014/main" id="{BAB3F064-D126-D644-C496-6AEEF335B70A}"/>
                  </a:ext>
                </a:extLst>
              </p:cNvPr>
              <p:cNvSpPr/>
              <p:nvPr/>
            </p:nvSpPr>
            <p:spPr>
              <a:xfrm>
                <a:off x="2986213" y="5122832"/>
                <a:ext cx="739759" cy="741333"/>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50" name="Subtitle 2">
                <a:extLst>
                  <a:ext uri="{FF2B5EF4-FFF2-40B4-BE49-F238E27FC236}">
                    <a16:creationId xmlns:a16="http://schemas.microsoft.com/office/drawing/2014/main" id="{B8A363A9-492F-DA8D-8470-44CAF86A3313}"/>
                  </a:ext>
                </a:extLst>
              </p:cNvPr>
              <p:cNvSpPr txBox="1">
                <a:spLocks/>
              </p:cNvSpPr>
              <p:nvPr/>
            </p:nvSpPr>
            <p:spPr>
              <a:xfrm>
                <a:off x="1413116" y="5370119"/>
                <a:ext cx="1545386" cy="240689"/>
              </a:xfrm>
              <a:prstGeom prst="rect">
                <a:avLst/>
              </a:prstGeom>
            </p:spPr>
            <p:txBody>
              <a:bodyPr vert="horz" lIns="45765" tIns="22882" rIns="45765" bIns="22882" rtlCol="0">
                <a:noAutofit/>
              </a:bodyPr>
              <a:lstStyle>
                <a:lvl1pPr marL="0" indent="0" algn="ctr" defTabSz="1659270" rtl="0" eaLnBrk="1" latinLnBrk="0" hangingPunct="1">
                  <a:lnSpc>
                    <a:spcPct val="90000"/>
                  </a:lnSpc>
                  <a:spcBef>
                    <a:spcPts val="1815"/>
                  </a:spcBef>
                  <a:buFont typeface="Arial" panose="020B0604020202020204" pitchFamily="34" charset="0"/>
                  <a:buNone/>
                  <a:defRPr sz="4355" kern="1200">
                    <a:solidFill>
                      <a:srgbClr val="002B49"/>
                    </a:solidFill>
                    <a:latin typeface="Segoe UI" panose="020B0502040204020203" pitchFamily="34" charset="0"/>
                    <a:ea typeface="+mn-ea"/>
                    <a:cs typeface="Segoe UI" panose="020B0502040204020203" pitchFamily="34" charset="0"/>
                  </a:defRPr>
                </a:lvl1pPr>
                <a:lvl2pPr marL="829635" indent="0" algn="ctr" defTabSz="1659270" rtl="0" eaLnBrk="1" latinLnBrk="0" hangingPunct="1">
                  <a:lnSpc>
                    <a:spcPct val="90000"/>
                  </a:lnSpc>
                  <a:spcBef>
                    <a:spcPts val="907"/>
                  </a:spcBef>
                  <a:buFont typeface="Arial" panose="020B0604020202020204" pitchFamily="34" charset="0"/>
                  <a:buNone/>
                  <a:defRPr sz="3629" kern="1200">
                    <a:solidFill>
                      <a:srgbClr val="002B49"/>
                    </a:solidFill>
                    <a:latin typeface="Segoe UI" panose="020B0502040204020203" pitchFamily="34" charset="0"/>
                    <a:ea typeface="+mn-ea"/>
                    <a:cs typeface="Segoe UI" panose="020B0502040204020203" pitchFamily="34" charset="0"/>
                  </a:defRPr>
                </a:lvl2pPr>
                <a:lvl3pPr marL="1659270" indent="0" algn="ctr" defTabSz="1659270" rtl="0" eaLnBrk="1" latinLnBrk="0" hangingPunct="1">
                  <a:lnSpc>
                    <a:spcPct val="90000"/>
                  </a:lnSpc>
                  <a:spcBef>
                    <a:spcPts val="907"/>
                  </a:spcBef>
                  <a:buFont typeface="Arial" panose="020B0604020202020204" pitchFamily="34" charset="0"/>
                  <a:buNone/>
                  <a:defRPr sz="3266" kern="1200">
                    <a:solidFill>
                      <a:srgbClr val="002B49"/>
                    </a:solidFill>
                    <a:latin typeface="Segoe UI" panose="020B0502040204020203" pitchFamily="34" charset="0"/>
                    <a:ea typeface="+mn-ea"/>
                    <a:cs typeface="Segoe UI" panose="020B0502040204020203" pitchFamily="34" charset="0"/>
                  </a:defRPr>
                </a:lvl3pPr>
                <a:lvl4pPr marL="2488905" indent="0" algn="ctr" defTabSz="1659270" rtl="0" eaLnBrk="1" latinLnBrk="0" hangingPunct="1">
                  <a:lnSpc>
                    <a:spcPct val="90000"/>
                  </a:lnSpc>
                  <a:spcBef>
                    <a:spcPts val="907"/>
                  </a:spcBef>
                  <a:buFont typeface="Arial" panose="020B0604020202020204" pitchFamily="34" charset="0"/>
                  <a:buNone/>
                  <a:defRPr sz="2903" kern="1200">
                    <a:solidFill>
                      <a:srgbClr val="002B49"/>
                    </a:solidFill>
                    <a:latin typeface="Segoe UI" panose="020B0502040204020203" pitchFamily="34" charset="0"/>
                    <a:ea typeface="+mn-ea"/>
                    <a:cs typeface="Segoe UI" panose="020B0502040204020203" pitchFamily="34" charset="0"/>
                  </a:defRPr>
                </a:lvl4pPr>
                <a:lvl5pPr marL="3318540" indent="0" algn="ctr" defTabSz="1659270" rtl="0" eaLnBrk="1" latinLnBrk="0" hangingPunct="1">
                  <a:lnSpc>
                    <a:spcPct val="90000"/>
                  </a:lnSpc>
                  <a:spcBef>
                    <a:spcPts val="907"/>
                  </a:spcBef>
                  <a:buFont typeface="Arial" panose="020B0604020202020204" pitchFamily="34" charset="0"/>
                  <a:buNone/>
                  <a:defRPr sz="2903" kern="1200">
                    <a:solidFill>
                      <a:srgbClr val="002B49"/>
                    </a:solidFill>
                    <a:latin typeface="Segoe UI" panose="020B0502040204020203" pitchFamily="34" charset="0"/>
                    <a:ea typeface="+mn-ea"/>
                    <a:cs typeface="Segoe UI" panose="020B0502040204020203" pitchFamily="34" charset="0"/>
                  </a:defRPr>
                </a:lvl5pPr>
                <a:lvl6pPr marL="4148176"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6pPr>
                <a:lvl7pPr marL="4977811"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7pPr>
                <a:lvl8pPr marL="5807446"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8pPr>
                <a:lvl9pPr marL="6637081" indent="0" algn="ctr" defTabSz="1659270" rtl="0" eaLnBrk="1" latinLnBrk="0" hangingPunct="1">
                  <a:lnSpc>
                    <a:spcPct val="90000"/>
                  </a:lnSpc>
                  <a:spcBef>
                    <a:spcPts val="907"/>
                  </a:spcBef>
                  <a:buFont typeface="Arial" panose="020B0604020202020204" pitchFamily="34" charset="0"/>
                  <a:buNone/>
                  <a:defRPr sz="2903" kern="1200">
                    <a:solidFill>
                      <a:schemeClr val="tx1"/>
                    </a:solidFill>
                    <a:latin typeface="+mn-lt"/>
                    <a:ea typeface="+mn-ea"/>
                    <a:cs typeface="+mn-cs"/>
                  </a:defRPr>
                </a:lvl9pPr>
              </a:lstStyle>
              <a:p>
                <a:pPr marL="0" marR="0" lvl="0" indent="0" algn="l" defTabSz="1659270" rtl="0" eaLnBrk="1" fontAlgn="auto" latinLnBrk="0" hangingPunct="1">
                  <a:lnSpc>
                    <a:spcPct val="90000"/>
                  </a:lnSpc>
                  <a:spcBef>
                    <a:spcPts val="1815"/>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rPr>
                  <a:t>18 Workshops</a:t>
                </a:r>
              </a:p>
            </p:txBody>
          </p:sp>
          <p:sp>
            <p:nvSpPr>
              <p:cNvPr id="51" name="Shape 3754">
                <a:extLst>
                  <a:ext uri="{FF2B5EF4-FFF2-40B4-BE49-F238E27FC236}">
                    <a16:creationId xmlns:a16="http://schemas.microsoft.com/office/drawing/2014/main" id="{180FA73A-910A-3EB3-D763-F28BA81A9E2C}"/>
                  </a:ext>
                </a:extLst>
              </p:cNvPr>
              <p:cNvSpPr>
                <a:spLocks noChangeAspect="1"/>
              </p:cNvSpPr>
              <p:nvPr/>
            </p:nvSpPr>
            <p:spPr>
              <a:xfrm>
                <a:off x="3215268" y="5277856"/>
                <a:ext cx="309286" cy="425216"/>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5"/>
                    </a:lnTo>
                    <a:lnTo>
                      <a:pt x="1344" y="9785"/>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2"/>
                      <a:pt x="20232" y="267"/>
                    </a:cubicBezTo>
                    <a:cubicBezTo>
                      <a:pt x="18723" y="1944"/>
                      <a:pt x="16716" y="3504"/>
                      <a:pt x="13069" y="2007"/>
                    </a:cubicBezTo>
                    <a:cubicBezTo>
                      <a:pt x="10993" y="1153"/>
                      <a:pt x="9603" y="1430"/>
                      <a:pt x="8642" y="1862"/>
                    </a:cubicBezTo>
                    <a:cubicBezTo>
                      <a:pt x="7655" y="2307"/>
                      <a:pt x="6969" y="3089"/>
                      <a:pt x="6778" y="3935"/>
                    </a:cubicBezTo>
                    <a:cubicBezTo>
                      <a:pt x="2984" y="4162"/>
                      <a:pt x="0" y="6473"/>
                      <a:pt x="0" y="9294"/>
                    </a:cubicBezTo>
                    <a:lnTo>
                      <a:pt x="0" y="16145"/>
                    </a:lnTo>
                    <a:cubicBezTo>
                      <a:pt x="0" y="19119"/>
                      <a:pt x="3310" y="21528"/>
                      <a:pt x="7393" y="21528"/>
                    </a:cubicBezTo>
                    <a:cubicBezTo>
                      <a:pt x="11475" y="21528"/>
                      <a:pt x="14785" y="19119"/>
                      <a:pt x="14785" y="16145"/>
                    </a:cubicBezTo>
                    <a:lnTo>
                      <a:pt x="14785" y="9294"/>
                    </a:lnTo>
                    <a:cubicBezTo>
                      <a:pt x="14785" y="6507"/>
                      <a:pt x="11875" y="4215"/>
                      <a:pt x="8146" y="3940"/>
                    </a:cubicBezTo>
                    <a:cubicBezTo>
                      <a:pt x="8301" y="3479"/>
                      <a:pt x="8690" y="2991"/>
                      <a:pt x="9348" y="2695"/>
                    </a:cubicBezTo>
                    <a:cubicBezTo>
                      <a:pt x="10308" y="2263"/>
                      <a:pt x="10946" y="2328"/>
                      <a:pt x="12468" y="2881"/>
                    </a:cubicBezTo>
                    <a:cubicBezTo>
                      <a:pt x="15022" y="3811"/>
                      <a:pt x="16657" y="3571"/>
                      <a:pt x="17947" y="3205"/>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bg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8" name="TextBox 7">
            <a:extLst>
              <a:ext uri="{FF2B5EF4-FFF2-40B4-BE49-F238E27FC236}">
                <a16:creationId xmlns:a16="http://schemas.microsoft.com/office/drawing/2014/main" id="{8D769C53-53B6-EE13-FC9A-CD3FB77F7E3F}"/>
              </a:ext>
            </a:extLst>
          </p:cNvPr>
          <p:cNvSpPr txBox="1"/>
          <p:nvPr/>
        </p:nvSpPr>
        <p:spPr>
          <a:xfrm>
            <a:off x="7883997" y="3937256"/>
            <a:ext cx="408138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rPr>
              <a:t>$100 discount for the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rPr>
              <a:t>Discount Code: </a:t>
            </a:r>
            <a:r>
              <a:rPr kumimoji="0" lang="en-US" sz="2000" b="1"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rPr>
              <a:t>MSCMTY</a:t>
            </a:r>
          </a:p>
        </p:txBody>
      </p:sp>
    </p:spTree>
    <p:extLst>
      <p:ext uri="{BB962C8B-B14F-4D97-AF65-F5344CB8AC3E}">
        <p14:creationId xmlns:p14="http://schemas.microsoft.com/office/powerpoint/2010/main" val="3425496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in chairs&#10;&#10;Description automatically generated">
            <a:extLst>
              <a:ext uri="{FF2B5EF4-FFF2-40B4-BE49-F238E27FC236}">
                <a16:creationId xmlns:a16="http://schemas.microsoft.com/office/drawing/2014/main" id="{CA6A4A52-4625-E648-1A6A-A6D3AA8E5ECB}"/>
              </a:ext>
            </a:extLst>
          </p:cNvPr>
          <p:cNvPicPr>
            <a:picLocks noChangeAspect="1"/>
          </p:cNvPicPr>
          <p:nvPr/>
        </p:nvPicPr>
        <p:blipFill rotWithShape="1">
          <a:blip r:embed="rId2"/>
          <a:srcRect r="11111"/>
          <a:stretch/>
        </p:blipFill>
        <p:spPr>
          <a:xfrm>
            <a:off x="20" y="10"/>
            <a:ext cx="12191980" cy="6857990"/>
          </a:xfrm>
          <a:prstGeom prst="rect">
            <a:avLst/>
          </a:prstGeom>
          <a:noFill/>
        </p:spPr>
      </p:pic>
    </p:spTree>
    <p:extLst>
      <p:ext uri="{BB962C8B-B14F-4D97-AF65-F5344CB8AC3E}">
        <p14:creationId xmlns:p14="http://schemas.microsoft.com/office/powerpoint/2010/main" val="78562337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poster with people around it&#10;&#10;Description automatically generated">
            <a:extLst>
              <a:ext uri="{FF2B5EF4-FFF2-40B4-BE49-F238E27FC236}">
                <a16:creationId xmlns:a16="http://schemas.microsoft.com/office/drawing/2014/main" id="{282C1608-7E39-9ECB-5F54-E8EBA75661EE}"/>
              </a:ext>
            </a:extLst>
          </p:cNvPr>
          <p:cNvPicPr>
            <a:picLocks noChangeAspect="1"/>
          </p:cNvPicPr>
          <p:nvPr/>
        </p:nvPicPr>
        <p:blipFill>
          <a:blip r:embed="rId2"/>
          <a:stretch>
            <a:fillRect/>
          </a:stretch>
        </p:blipFill>
        <p:spPr>
          <a:xfrm>
            <a:off x="4234" y="253964"/>
            <a:ext cx="12172949" cy="6360656"/>
          </a:xfrm>
          <a:prstGeom prst="rect">
            <a:avLst/>
          </a:prstGeom>
          <a:noFill/>
        </p:spPr>
      </p:pic>
    </p:spTree>
    <p:extLst>
      <p:ext uri="{BB962C8B-B14F-4D97-AF65-F5344CB8AC3E}">
        <p14:creationId xmlns:p14="http://schemas.microsoft.com/office/powerpoint/2010/main" val="12349542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5817752"/>
            <a:ext cx="354448" cy="354448"/>
          </a:xfrm>
          <a:custGeom>
            <a:avLst/>
            <a:gdLst/>
            <a:ahLst/>
            <a:cxnLst/>
            <a:rect l="l" t="t" r="r" b="b"/>
            <a:pathLst>
              <a:path w="531672" h="531672">
                <a:moveTo>
                  <a:pt x="0" y="0"/>
                </a:moveTo>
                <a:lnTo>
                  <a:pt x="531672" y="0"/>
                </a:lnTo>
                <a:lnTo>
                  <a:pt x="531672" y="531672"/>
                </a:lnTo>
                <a:lnTo>
                  <a:pt x="0" y="531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3"/>
          <p:cNvGrpSpPr/>
          <p:nvPr/>
        </p:nvGrpSpPr>
        <p:grpSpPr>
          <a:xfrm>
            <a:off x="7485196" y="0"/>
            <a:ext cx="4706829" cy="6858000"/>
            <a:chOff x="0" y="0"/>
            <a:chExt cx="7095109" cy="10337800"/>
          </a:xfrm>
        </p:grpSpPr>
        <p:sp>
          <p:nvSpPr>
            <p:cNvPr id="4" name="Freeform 4"/>
            <p:cNvSpPr/>
            <p:nvPr/>
          </p:nvSpPr>
          <p:spPr>
            <a:xfrm>
              <a:off x="0" y="0"/>
              <a:ext cx="7095109" cy="10337800"/>
            </a:xfrm>
            <a:custGeom>
              <a:avLst/>
              <a:gdLst/>
              <a:ahLst/>
              <a:cxnLst/>
              <a:rect l="l" t="t" r="r" b="b"/>
              <a:pathLst>
                <a:path w="7095109" h="10337800">
                  <a:moveTo>
                    <a:pt x="2370709" y="0"/>
                  </a:moveTo>
                  <a:lnTo>
                    <a:pt x="0" y="4292600"/>
                  </a:lnTo>
                  <a:lnTo>
                    <a:pt x="3776091" y="9084691"/>
                  </a:lnTo>
                  <a:lnTo>
                    <a:pt x="2590800" y="10337800"/>
                  </a:lnTo>
                  <a:lnTo>
                    <a:pt x="7095109" y="10337800"/>
                  </a:lnTo>
                  <a:lnTo>
                    <a:pt x="7095109" y="0"/>
                  </a:lnTo>
                  <a:close/>
                </a:path>
              </a:pathLst>
            </a:custGeom>
            <a:blipFill>
              <a:blip r:embed="rId4"/>
              <a:stretch>
                <a:fillRect l="-42908" r="-7564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5" name="Group 5"/>
          <p:cNvGrpSpPr/>
          <p:nvPr/>
        </p:nvGrpSpPr>
        <p:grpSpPr>
          <a:xfrm rot="19307509">
            <a:off x="7928816" y="2088584"/>
            <a:ext cx="708325" cy="4658663"/>
            <a:chOff x="0" y="-66675"/>
            <a:chExt cx="279832" cy="1840459"/>
          </a:xfrm>
        </p:grpSpPr>
        <p:sp>
          <p:nvSpPr>
            <p:cNvPr id="6" name="Freeform 6"/>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TextBox 7"/>
            <p:cNvSpPr txBox="1"/>
            <p:nvPr/>
          </p:nvSpPr>
          <p:spPr>
            <a:xfrm>
              <a:off x="0" y="-66675"/>
              <a:ext cx="279832" cy="184045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8" name="Group 8"/>
          <p:cNvGrpSpPr/>
          <p:nvPr/>
        </p:nvGrpSpPr>
        <p:grpSpPr>
          <a:xfrm rot="7221385">
            <a:off x="8764337" y="6250173"/>
            <a:ext cx="1682635" cy="704866"/>
            <a:chOff x="0" y="-66675"/>
            <a:chExt cx="1614384" cy="676275"/>
          </a:xfrm>
        </p:grpSpPr>
        <p:sp>
          <p:nvSpPr>
            <p:cNvPr id="9" name="Freeform 9"/>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TextBox 10"/>
            <p:cNvSpPr txBox="1"/>
            <p:nvPr/>
          </p:nvSpPr>
          <p:spPr>
            <a:xfrm>
              <a:off x="101600" y="-66675"/>
              <a:ext cx="1411184" cy="6762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 name="Group 11"/>
          <p:cNvGrpSpPr/>
          <p:nvPr/>
        </p:nvGrpSpPr>
        <p:grpSpPr>
          <a:xfrm rot="7221385">
            <a:off x="7566178" y="6371261"/>
            <a:ext cx="2558444" cy="462691"/>
            <a:chOff x="0" y="-66675"/>
            <a:chExt cx="2454669" cy="443924"/>
          </a:xfrm>
        </p:grpSpPr>
        <p:sp>
          <p:nvSpPr>
            <p:cNvPr id="12" name="Freeform 12"/>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TextBox 13"/>
            <p:cNvSpPr txBox="1"/>
            <p:nvPr/>
          </p:nvSpPr>
          <p:spPr>
            <a:xfrm>
              <a:off x="101600" y="-66675"/>
              <a:ext cx="2251469" cy="44392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4" name="Group 14"/>
          <p:cNvGrpSpPr/>
          <p:nvPr/>
        </p:nvGrpSpPr>
        <p:grpSpPr>
          <a:xfrm rot="7091654">
            <a:off x="6088421" y="618930"/>
            <a:ext cx="2758724" cy="462691"/>
            <a:chOff x="0" y="-66675"/>
            <a:chExt cx="2646825" cy="443924"/>
          </a:xfrm>
        </p:grpSpPr>
        <p:sp>
          <p:nvSpPr>
            <p:cNvPr id="15" name="Freeform 15"/>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extBox 16"/>
            <p:cNvSpPr txBox="1"/>
            <p:nvPr/>
          </p:nvSpPr>
          <p:spPr>
            <a:xfrm>
              <a:off x="101600" y="-66675"/>
              <a:ext cx="2443625" cy="44392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7"/>
          <p:cNvGrpSpPr/>
          <p:nvPr/>
        </p:nvGrpSpPr>
        <p:grpSpPr>
          <a:xfrm rot="1710481">
            <a:off x="7729460" y="-1236717"/>
            <a:ext cx="708325" cy="4626471"/>
            <a:chOff x="0" y="-66675"/>
            <a:chExt cx="279832" cy="1827742"/>
          </a:xfrm>
        </p:grpSpPr>
        <p:sp>
          <p:nvSpPr>
            <p:cNvPr id="18" name="Freeform 18"/>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TextBox 19"/>
            <p:cNvSpPr txBox="1"/>
            <p:nvPr/>
          </p:nvSpPr>
          <p:spPr>
            <a:xfrm>
              <a:off x="0" y="-66675"/>
              <a:ext cx="279832" cy="182774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0" name="Group 20"/>
          <p:cNvGrpSpPr/>
          <p:nvPr/>
        </p:nvGrpSpPr>
        <p:grpSpPr>
          <a:xfrm rot="1744249">
            <a:off x="11496766" y="1326351"/>
            <a:ext cx="1472473" cy="9894114"/>
            <a:chOff x="0" y="-66675"/>
            <a:chExt cx="581718" cy="3908786"/>
          </a:xfrm>
        </p:grpSpPr>
        <p:sp>
          <p:nvSpPr>
            <p:cNvPr id="21" name="Freeform 21"/>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Box 22"/>
            <p:cNvSpPr txBox="1"/>
            <p:nvPr/>
          </p:nvSpPr>
          <p:spPr>
            <a:xfrm>
              <a:off x="0" y="-66675"/>
              <a:ext cx="581718" cy="39087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Freeform 23"/>
          <p:cNvSpPr/>
          <p:nvPr/>
        </p:nvSpPr>
        <p:spPr>
          <a:xfrm>
            <a:off x="8223121" y="5353415"/>
            <a:ext cx="2705100" cy="1082040"/>
          </a:xfrm>
          <a:custGeom>
            <a:avLst/>
            <a:gdLst/>
            <a:ahLst/>
            <a:cxnLst/>
            <a:rect l="l" t="t" r="r" b="b"/>
            <a:pathLst>
              <a:path w="4057650" h="1623060">
                <a:moveTo>
                  <a:pt x="0" y="0"/>
                </a:moveTo>
                <a:lnTo>
                  <a:pt x="4057650" y="0"/>
                </a:lnTo>
                <a:lnTo>
                  <a:pt x="4057650" y="1623060"/>
                </a:lnTo>
                <a:lnTo>
                  <a:pt x="0" y="162306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TextBox 24"/>
          <p:cNvSpPr txBox="1"/>
          <p:nvPr/>
        </p:nvSpPr>
        <p:spPr>
          <a:xfrm>
            <a:off x="685800" y="2199597"/>
            <a:ext cx="5410200" cy="17885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6966"/>
              </a:lnSpc>
              <a:spcBef>
                <a:spcPts val="0"/>
              </a:spcBef>
              <a:spcAft>
                <a:spcPts val="0"/>
              </a:spcAft>
              <a:buClrTx/>
              <a:buSzTx/>
              <a:buFontTx/>
              <a:buNone/>
              <a:tabLst/>
              <a:defRPr/>
            </a:pPr>
            <a:r>
              <a:rPr kumimoji="0" lang="en-US" sz="6333" b="0" i="0" u="none" strike="noStrike" kern="1200" cap="none" spc="0" normalizeH="0" baseline="0" noProof="0">
                <a:ln>
                  <a:noFill/>
                </a:ln>
                <a:solidFill>
                  <a:srgbClr val="1D3380"/>
                </a:solidFill>
                <a:effectLst/>
                <a:uLnTx/>
                <a:uFillTx/>
                <a:latin typeface="Open Sans Bold"/>
                <a:ea typeface="+mn-ea"/>
                <a:cs typeface="+mn-cs"/>
              </a:rPr>
              <a:t>Experts Live</a:t>
            </a:r>
          </a:p>
          <a:p>
            <a:pPr marL="0" marR="0" lvl="0" indent="0" algn="l" defTabSz="609539" rtl="0" eaLnBrk="1" fontAlgn="auto" latinLnBrk="0" hangingPunct="1">
              <a:lnSpc>
                <a:spcPts val="6966"/>
              </a:lnSpc>
              <a:spcBef>
                <a:spcPts val="0"/>
              </a:spcBef>
              <a:spcAft>
                <a:spcPts val="0"/>
              </a:spcAft>
              <a:buClrTx/>
              <a:buSzTx/>
              <a:buFontTx/>
              <a:buNone/>
              <a:tabLst/>
              <a:defRPr/>
            </a:pPr>
            <a:r>
              <a:rPr kumimoji="0" lang="en-US" sz="6333" b="0" i="0" u="none" strike="noStrike" kern="1200" cap="none" spc="0" normalizeH="0" baseline="0" noProof="0">
                <a:ln>
                  <a:noFill/>
                </a:ln>
                <a:solidFill>
                  <a:srgbClr val="1D3380"/>
                </a:solidFill>
                <a:effectLst/>
                <a:uLnTx/>
                <a:uFillTx/>
                <a:latin typeface="Open Sans Bold"/>
                <a:ea typeface="+mn-ea"/>
                <a:cs typeface="+mn-cs"/>
              </a:rPr>
              <a:t>Europe 2024</a:t>
            </a:r>
          </a:p>
        </p:txBody>
      </p:sp>
      <p:sp>
        <p:nvSpPr>
          <p:cNvPr id="25" name="TextBox 25"/>
          <p:cNvSpPr txBox="1"/>
          <p:nvPr/>
        </p:nvSpPr>
        <p:spPr>
          <a:xfrm>
            <a:off x="1141440" y="5856335"/>
            <a:ext cx="2249461" cy="2988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427"/>
              </a:lnSpc>
              <a:spcBef>
                <a:spcPct val="0"/>
              </a:spcBef>
              <a:spcAft>
                <a:spcPts val="0"/>
              </a:spcAft>
              <a:buClrTx/>
              <a:buSzTx/>
              <a:buFontTx/>
              <a:buNone/>
              <a:tabLst/>
              <a:defRPr/>
            </a:pPr>
            <a:r>
              <a:rPr kumimoji="0" lang="en-US" sz="1733" b="0" i="0" u="none" strike="noStrike" kern="1200" cap="none" spc="0" normalizeH="0" baseline="0" noProof="0">
                <a:ln>
                  <a:noFill/>
                </a:ln>
                <a:solidFill>
                  <a:srgbClr val="1D3380"/>
                </a:solidFill>
                <a:effectLst/>
                <a:uLnTx/>
                <a:uFillTx/>
                <a:latin typeface="Open Sans Bold"/>
                <a:ea typeface="+mn-ea"/>
                <a:cs typeface="+mn-cs"/>
              </a:rPr>
              <a:t>www.expertslive.eu</a:t>
            </a:r>
          </a:p>
        </p:txBody>
      </p:sp>
      <p:sp>
        <p:nvSpPr>
          <p:cNvPr id="26" name="TextBox 26"/>
          <p:cNvSpPr txBox="1"/>
          <p:nvPr/>
        </p:nvSpPr>
        <p:spPr>
          <a:xfrm>
            <a:off x="748426" y="4245040"/>
            <a:ext cx="4993697" cy="3032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520"/>
              </a:lnSpc>
              <a:spcBef>
                <a:spcPct val="0"/>
              </a:spcBef>
              <a:spcAft>
                <a:spcPts val="0"/>
              </a:spcAft>
              <a:buClrTx/>
              <a:buSzTx/>
              <a:buFontTx/>
              <a:buNone/>
              <a:tabLst/>
              <a:defRPr/>
            </a:pPr>
            <a:r>
              <a:rPr kumimoji="0" lang="en-US" sz="1800" b="0" i="0" u="none" strike="noStrike" kern="1200" cap="none" spc="0" normalizeH="0" baseline="0" noProof="0">
                <a:ln>
                  <a:noFill/>
                </a:ln>
                <a:solidFill>
                  <a:srgbClr val="1F87C9"/>
                </a:solidFill>
                <a:effectLst/>
                <a:uLnTx/>
                <a:uFillTx/>
                <a:latin typeface="Open Sans Bold"/>
                <a:ea typeface="+mn-ea"/>
                <a:cs typeface="+mn-cs"/>
              </a:rPr>
              <a:t>Where the </a:t>
            </a:r>
            <a:r>
              <a:rPr kumimoji="0" lang="en-US" sz="1800" b="0" i="0" u="none" strike="noStrike" kern="1200" cap="none" spc="0" normalizeH="0" baseline="0" noProof="0" err="1">
                <a:ln>
                  <a:noFill/>
                </a:ln>
                <a:solidFill>
                  <a:srgbClr val="1F87C9"/>
                </a:solidFill>
                <a:effectLst/>
                <a:uLnTx/>
                <a:uFillTx/>
                <a:latin typeface="Open Sans Bold"/>
                <a:ea typeface="+mn-ea"/>
                <a:cs typeface="+mn-cs"/>
              </a:rPr>
              <a:t>Microso</a:t>
            </a:r>
            <a:r>
              <a:rPr kumimoji="0" lang="en-CH" sz="1800" b="0" i="0" u="none" strike="noStrike" kern="1200" cap="none" spc="0" normalizeH="0" baseline="0" noProof="0">
                <a:ln>
                  <a:noFill/>
                </a:ln>
                <a:solidFill>
                  <a:srgbClr val="1F87C9"/>
                </a:solidFill>
                <a:effectLst/>
                <a:uLnTx/>
                <a:uFillTx/>
                <a:latin typeface="Open Sans Bold"/>
                <a:ea typeface="+mn-ea"/>
                <a:cs typeface="+mn-cs"/>
              </a:rPr>
              <a:t>f</a:t>
            </a:r>
            <a:r>
              <a:rPr kumimoji="0" lang="en-US" sz="1800" b="0" i="0" u="none" strike="noStrike" kern="1200" cap="none" spc="0" normalizeH="0" baseline="0" noProof="0">
                <a:ln>
                  <a:noFill/>
                </a:ln>
                <a:solidFill>
                  <a:srgbClr val="1F87C9"/>
                </a:solidFill>
                <a:effectLst/>
                <a:uLnTx/>
                <a:uFillTx/>
                <a:latin typeface="Open Sans Bold"/>
                <a:ea typeface="+mn-ea"/>
                <a:cs typeface="+mn-cs"/>
              </a:rPr>
              <a:t>t community connects.</a:t>
            </a:r>
          </a:p>
        </p:txBody>
      </p:sp>
    </p:spTree>
    <p:extLst>
      <p:ext uri="{BB962C8B-B14F-4D97-AF65-F5344CB8AC3E}">
        <p14:creationId xmlns:p14="http://schemas.microsoft.com/office/powerpoint/2010/main" val="3093350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C6D8BA-EB52-5D97-629E-1C861F606E7F}"/>
              </a:ext>
            </a:extLst>
          </p:cNvPr>
          <p:cNvSpPr/>
          <p:nvPr/>
        </p:nvSpPr>
        <p:spPr>
          <a:xfrm>
            <a:off x="0" y="0"/>
            <a:ext cx="12192000" cy="6858000"/>
          </a:xfrm>
          <a:prstGeom prst="rect">
            <a:avLst/>
          </a:prstGeom>
          <a:gradFill flip="none" rotWithShape="1">
            <a:gsLst>
              <a:gs pos="33000">
                <a:srgbClr val="463668"/>
              </a:gs>
              <a:gs pos="100000">
                <a:srgbClr val="B243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A677113-F4E9-A6EB-D829-F5942FF6B2A4}"/>
              </a:ext>
            </a:extLst>
          </p:cNvPr>
          <p:cNvPicPr>
            <a:picLocks noChangeAspect="1"/>
          </p:cNvPicPr>
          <p:nvPr/>
        </p:nvPicPr>
        <p:blipFill>
          <a:blip r:embed="rId3"/>
          <a:stretch>
            <a:fillRect/>
          </a:stretch>
        </p:blipFill>
        <p:spPr>
          <a:xfrm>
            <a:off x="8707030" y="3315743"/>
            <a:ext cx="2951552" cy="2951552"/>
          </a:xfrm>
          <a:prstGeom prst="rect">
            <a:avLst/>
          </a:prstGeom>
        </p:spPr>
      </p:pic>
      <p:pic>
        <p:nvPicPr>
          <p:cNvPr id="3" name="Picture 2" descr="A person smiling for a selfie&#10;&#10;Description automatically generated with low confidence">
            <a:extLst>
              <a:ext uri="{FF2B5EF4-FFF2-40B4-BE49-F238E27FC236}">
                <a16:creationId xmlns:a16="http://schemas.microsoft.com/office/drawing/2014/main" id="{6430D0FC-3F77-18A6-0FF9-0C205CCBB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652" y="3482554"/>
            <a:ext cx="2060441" cy="1995646"/>
          </a:xfrm>
          <a:prstGeom prst="rect">
            <a:avLst/>
          </a:prstGeom>
        </p:spPr>
      </p:pic>
      <p:sp>
        <p:nvSpPr>
          <p:cNvPr id="7" name="Title 9">
            <a:extLst>
              <a:ext uri="{FF2B5EF4-FFF2-40B4-BE49-F238E27FC236}">
                <a16:creationId xmlns:a16="http://schemas.microsoft.com/office/drawing/2014/main" id="{0EDCAE57-262E-4AEA-FE29-6928EC3141E0}"/>
              </a:ext>
            </a:extLst>
          </p:cNvPr>
          <p:cNvSpPr txBox="1">
            <a:spLocks/>
          </p:cNvSpPr>
          <p:nvPr/>
        </p:nvSpPr>
        <p:spPr>
          <a:xfrm>
            <a:off x="568917" y="2791465"/>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Karuana Gatimu</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8" name="Title 9">
            <a:extLst>
              <a:ext uri="{FF2B5EF4-FFF2-40B4-BE49-F238E27FC236}">
                <a16:creationId xmlns:a16="http://schemas.microsoft.com/office/drawing/2014/main" id="{C852F22D-FA05-7657-9F3A-3EDF2CA2629F}"/>
              </a:ext>
            </a:extLst>
          </p:cNvPr>
          <p:cNvSpPr txBox="1">
            <a:spLocks/>
          </p:cNvSpPr>
          <p:nvPr/>
        </p:nvSpPr>
        <p:spPr>
          <a:xfrm>
            <a:off x="603187" y="5477483"/>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Heather Cook</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9" name="Title 9">
            <a:extLst>
              <a:ext uri="{FF2B5EF4-FFF2-40B4-BE49-F238E27FC236}">
                <a16:creationId xmlns:a16="http://schemas.microsoft.com/office/drawing/2014/main" id="{D78AB2E7-BED0-F74D-9A9F-E0DC6A134B13}"/>
              </a:ext>
            </a:extLst>
          </p:cNvPr>
          <p:cNvSpPr txBox="1">
            <a:spLocks/>
          </p:cNvSpPr>
          <p:nvPr/>
        </p:nvSpPr>
        <p:spPr>
          <a:xfrm>
            <a:off x="4199257" y="1383075"/>
            <a:ext cx="7259637" cy="14017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Monday’s at Microsoft</a:t>
            </a:r>
            <a:br>
              <a:rPr kumimoji="0" lang="en-US" sz="56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r>
              <a:rPr kumimoji="0" lang="en-US" sz="3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with Karuana &amp; Heather</a:t>
            </a:r>
            <a:endParaRPr kumimoji="0" lang="en-US" sz="5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11" name="Rectangle 10">
            <a:extLst>
              <a:ext uri="{FF2B5EF4-FFF2-40B4-BE49-F238E27FC236}">
                <a16:creationId xmlns:a16="http://schemas.microsoft.com/office/drawing/2014/main" id="{B7796CF9-E8F6-39B9-0F43-883055E28BC4}"/>
              </a:ext>
            </a:extLst>
          </p:cNvPr>
          <p:cNvSpPr/>
          <p:nvPr/>
        </p:nvSpPr>
        <p:spPr>
          <a:xfrm>
            <a:off x="0" y="0"/>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B828C28-45FE-BCCA-B75B-E491C22DECDE}"/>
              </a:ext>
            </a:extLst>
          </p:cNvPr>
          <p:cNvSpPr txBox="1"/>
          <p:nvPr/>
        </p:nvSpPr>
        <p:spPr>
          <a:xfrm>
            <a:off x="4199257" y="2975894"/>
            <a:ext cx="60650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Learn - Explore – Connect In the Microsoft Community</a:t>
            </a:r>
          </a:p>
        </p:txBody>
      </p:sp>
      <p:sp>
        <p:nvSpPr>
          <p:cNvPr id="12" name="Rectangle 11">
            <a:extLst>
              <a:ext uri="{FF2B5EF4-FFF2-40B4-BE49-F238E27FC236}">
                <a16:creationId xmlns:a16="http://schemas.microsoft.com/office/drawing/2014/main" id="{91CA66E1-5ADC-A28E-C6E3-6C089CB15033}"/>
              </a:ext>
            </a:extLst>
          </p:cNvPr>
          <p:cNvSpPr/>
          <p:nvPr/>
        </p:nvSpPr>
        <p:spPr>
          <a:xfrm>
            <a:off x="0" y="5981081"/>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erson with braids smiling&#10;&#10;Description automatically generated with low confidence">
            <a:extLst>
              <a:ext uri="{FF2B5EF4-FFF2-40B4-BE49-F238E27FC236}">
                <a16:creationId xmlns:a16="http://schemas.microsoft.com/office/drawing/2014/main" id="{493D55CC-9B78-49EF-FE28-C58B8C584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68" y="608328"/>
            <a:ext cx="2151611" cy="2037125"/>
          </a:xfrm>
          <a:prstGeom prst="ellipse">
            <a:avLst/>
          </a:prstGeom>
        </p:spPr>
      </p:pic>
      <p:sp>
        <p:nvSpPr>
          <p:cNvPr id="13" name="TextBox 12">
            <a:extLst>
              <a:ext uri="{FF2B5EF4-FFF2-40B4-BE49-F238E27FC236}">
                <a16:creationId xmlns:a16="http://schemas.microsoft.com/office/drawing/2014/main" id="{838EB6BF-4639-4BB0-9DE5-E60040523974}"/>
              </a:ext>
            </a:extLst>
          </p:cNvPr>
          <p:cNvSpPr txBox="1"/>
          <p:nvPr/>
        </p:nvSpPr>
        <p:spPr>
          <a:xfrm>
            <a:off x="4199257" y="3575801"/>
            <a:ext cx="373933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Bi-weekly @ 8am PT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Watch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Community Linked</a:t>
            </a:r>
          </a:p>
        </p:txBody>
      </p:sp>
      <p:pic>
        <p:nvPicPr>
          <p:cNvPr id="14" name="Picture 13">
            <a:extLst>
              <a:ext uri="{FF2B5EF4-FFF2-40B4-BE49-F238E27FC236}">
                <a16:creationId xmlns:a16="http://schemas.microsoft.com/office/drawing/2014/main" id="{1A9E2E1F-E642-B87A-1ADA-5FD8D6DDB3B2}"/>
              </a:ext>
            </a:extLst>
          </p:cNvPr>
          <p:cNvPicPr>
            <a:picLocks noChangeAspect="1"/>
          </p:cNvPicPr>
          <p:nvPr/>
        </p:nvPicPr>
        <p:blipFill>
          <a:blip r:embed="rId6"/>
          <a:stretch>
            <a:fillRect/>
          </a:stretch>
        </p:blipFill>
        <p:spPr>
          <a:xfrm>
            <a:off x="5236841" y="5056301"/>
            <a:ext cx="744220" cy="418624"/>
          </a:xfrm>
          <a:prstGeom prst="rect">
            <a:avLst/>
          </a:prstGeom>
        </p:spPr>
      </p:pic>
      <p:sp>
        <p:nvSpPr>
          <p:cNvPr id="4" name="TextBox 3">
            <a:extLst>
              <a:ext uri="{FF2B5EF4-FFF2-40B4-BE49-F238E27FC236}">
                <a16:creationId xmlns:a16="http://schemas.microsoft.com/office/drawing/2014/main" id="{6BEC4A09-8C56-A2C1-B3A2-60E3EE59680B}"/>
              </a:ext>
            </a:extLst>
          </p:cNvPr>
          <p:cNvSpPr txBox="1"/>
          <p:nvPr/>
        </p:nvSpPr>
        <p:spPr>
          <a:xfrm>
            <a:off x="4199257" y="5576349"/>
            <a:ext cx="4987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https://aka.ms/microsoftcommunitylinkedin</a:t>
            </a: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spTree>
    <p:extLst>
      <p:ext uri="{BB962C8B-B14F-4D97-AF65-F5344CB8AC3E}">
        <p14:creationId xmlns:p14="http://schemas.microsoft.com/office/powerpoint/2010/main" val="807011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95B6C5-EB09-10F4-6E53-C2B2853A8988}"/>
              </a:ext>
            </a:extLst>
          </p:cNvPr>
          <p:cNvSpPr/>
          <p:nvPr/>
        </p:nvSpPr>
        <p:spPr bwMode="auto">
          <a:xfrm>
            <a:off x="5627984" y="0"/>
            <a:ext cx="6617110" cy="6858000"/>
          </a:xfrm>
          <a:prstGeom prst="rect">
            <a:avLst/>
          </a:prstGeom>
          <a:solidFill>
            <a:srgbClr val="1A5D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F63C46C0-8EAE-71B0-553E-228BFF19C619}"/>
              </a:ext>
            </a:extLst>
          </p:cNvPr>
          <p:cNvSpPr txBox="1"/>
          <p:nvPr/>
        </p:nvSpPr>
        <p:spPr>
          <a:xfrm>
            <a:off x="163707" y="150433"/>
            <a:ext cx="5684520"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egoe UI"/>
                <a:ea typeface="+mn-lt"/>
                <a:cs typeface="Segoe UI"/>
              </a:rPr>
              <a:t>Community Event Organizer Training and Office Hours </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9994C2D-C671-4FD6-E9CB-1C67568FFD0B}"/>
              </a:ext>
            </a:extLst>
          </p:cNvPr>
          <p:cNvSpPr txBox="1"/>
          <p:nvPr/>
        </p:nvSpPr>
        <p:spPr>
          <a:xfrm>
            <a:off x="5857634" y="843666"/>
            <a:ext cx="6176623" cy="553997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mn-cs"/>
              </a:rPr>
              <a:t>WHEN: </a:t>
            </a: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a:rPr>
              <a:t>The fourth Thursday of each month, 8:10am PT</a:t>
            </a:r>
            <a:endParaRPr lang="en-US" sz="2000" b="0" i="0" u="none" strike="noStrike" kern="1200" cap="none" spc="0" normalizeH="0" baseline="0" noProof="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April 25 at 8:10am PDT </a:t>
            </a:r>
            <a:endParaRPr kumimoji="0" lang="en-US" sz="2000" b="0" i="1"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mn-cs"/>
              </a:rPr>
              <a:t>WHERE: </a:t>
            </a: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Community Tenant, </a:t>
            </a: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invite sent from </a:t>
            </a:r>
            <a:r>
              <a:rPr kumimoji="0" lang="en-US" sz="2000" b="0" i="0" u="none" strike="noStrike" kern="1200" cap="none" spc="0" normalizeH="0" baseline="0" noProof="0">
                <a:ln>
                  <a:noFill/>
                </a:ln>
                <a:solidFill>
                  <a:srgbClr val="FFFFFF"/>
                </a:solidFill>
                <a:effectLst/>
                <a:uLnTx/>
                <a:uFillTx/>
                <a:latin typeface="Segoe UI"/>
                <a:ea typeface="+mn-ea"/>
                <a:cs typeface="Segoe UI"/>
              </a:rPr>
              <a:t>mgci@msftcommunity.com</a:t>
            </a:r>
            <a:endParaRPr lang="en-US" sz="2000" b="0" i="0" u="none" strike="noStrike" kern="1200" cap="none" spc="0" normalizeH="0" baseline="0" noProof="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Segoe UI"/>
              </a:rPr>
              <a:t>WHO:</a:t>
            </a:r>
            <a:endParaRPr lang="en-US" sz="2000" b="1" i="0" u="sng" strike="noStrike" kern="1200" cap="none" spc="0" normalizeH="0" baseline="0" noProof="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a:rPr>
              <a:t>Organizers of Community Led Events</a:t>
            </a:r>
            <a:endParaRPr lang="en-US" sz="2000" b="0" i="0" u="none" strike="noStrike" kern="1200" cap="none" spc="0" normalizeH="0" baseline="0" noProof="0">
              <a:ln>
                <a:noFill/>
              </a:ln>
              <a:solidFill>
                <a:srgbClr val="FFFFFF"/>
              </a:solidFill>
              <a:effectLst/>
              <a:uLnTx/>
              <a:uFillTx/>
              <a:latin typeface="Segoe UI"/>
              <a:cs typeface="Segoe UI"/>
            </a:endParaRPr>
          </a:p>
          <a:p>
            <a:pPr marL="0" marR="0" lvl="0" indent="0" algn="l" defTabSz="914400">
              <a:lnSpc>
                <a:spcPct val="100000"/>
              </a:lnSpc>
              <a:spcBef>
                <a:spcPts val="0"/>
              </a:spcBef>
              <a:spcAft>
                <a:spcPts val="0"/>
              </a:spcAft>
              <a:buClrTx/>
              <a:buSzTx/>
              <a:buFontTx/>
              <a:buNone/>
              <a:tabLst/>
              <a:defRPr/>
            </a:pPr>
            <a:endParaRPr lang="en-US" sz="2000" b="0" i="0" u="none" strike="noStrike" kern="1200" cap="none" spc="0" normalizeH="0" baseline="0" noProof="0">
              <a:ln>
                <a:noFill/>
              </a:ln>
              <a:solidFill>
                <a:srgbClr val="FFFFFF"/>
              </a:solidFill>
              <a:effectLst/>
              <a:uLnTx/>
              <a:uFillTx/>
              <a:latin typeface="Segoe UI"/>
              <a:cs typeface="Segoe UI"/>
            </a:endParaRPr>
          </a:p>
          <a:p>
            <a:pPr>
              <a:defRPr/>
            </a:pPr>
            <a:r>
              <a:rPr lang="en-US" sz="2000" b="1" u="sng">
                <a:solidFill>
                  <a:srgbClr val="FFFFFF"/>
                </a:solidFill>
                <a:latin typeface="Segoe UI"/>
                <a:cs typeface="Segoe UI"/>
              </a:rPr>
              <a:t>UPCOMING TOPICS:</a:t>
            </a:r>
          </a:p>
          <a:p>
            <a:pPr>
              <a:defRPr/>
            </a:pPr>
            <a:r>
              <a:rPr lang="en-US" sz="2000">
                <a:solidFill>
                  <a:srgbClr val="FFFFFF"/>
                </a:solidFill>
                <a:latin typeface="Segoe UI"/>
                <a:cs typeface="Segoe UI"/>
              </a:rPr>
              <a:t>April – Budget</a:t>
            </a:r>
          </a:p>
          <a:p>
            <a:pPr>
              <a:defRPr/>
            </a:pPr>
            <a:r>
              <a:rPr lang="en-US" sz="2000">
                <a:solidFill>
                  <a:srgbClr val="FFFFFF"/>
                </a:solidFill>
                <a:latin typeface="Segoe UI"/>
                <a:cs typeface="Segoe UI"/>
              </a:rPr>
              <a:t>May – Event Brite</a:t>
            </a:r>
          </a:p>
          <a:p>
            <a:pPr>
              <a:defRPr/>
            </a:pPr>
            <a:r>
              <a:rPr lang="en-US" sz="2000">
                <a:solidFill>
                  <a:srgbClr val="FFFFFF"/>
                </a:solidFill>
                <a:latin typeface="Segoe UI"/>
                <a:cs typeface="Segoe UI"/>
              </a:rPr>
              <a:t>June – Community Overview</a:t>
            </a:r>
            <a:endParaRPr lang="en-US" sz="2000" b="0" i="0" u="none" strike="noStrike" kern="1200" cap="none" spc="0" normalizeH="0" baseline="0" noProof="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i="0" strike="noStrike" kern="1200" cap="none" spc="0" normalizeH="0" baseline="0" noProof="0">
              <a:ln>
                <a:noFill/>
              </a:ln>
              <a:solidFill>
                <a:srgbClr val="FFFFFF"/>
              </a:solidFill>
              <a:effectLst/>
              <a:uLnTx/>
              <a:uFillTx/>
              <a:latin typeface="Segoe UI"/>
              <a:cs typeface="Segoe UI"/>
            </a:endParaRPr>
          </a:p>
        </p:txBody>
      </p:sp>
      <p:sp>
        <p:nvSpPr>
          <p:cNvPr id="3" name="TextBox 2">
            <a:extLst>
              <a:ext uri="{FF2B5EF4-FFF2-40B4-BE49-F238E27FC236}">
                <a16:creationId xmlns:a16="http://schemas.microsoft.com/office/drawing/2014/main" id="{445539BF-62E8-C729-5352-9951EBBC3204}"/>
              </a:ext>
            </a:extLst>
          </p:cNvPr>
          <p:cNvSpPr txBox="1"/>
          <p:nvPr/>
        </p:nvSpPr>
        <p:spPr>
          <a:xfrm>
            <a:off x="105076" y="2292782"/>
            <a:ext cx="5336948" cy="295465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Join us for Community Event Organizer Training &amp; Office Hours where you’ll be able to get all the help you need with our tools, training and support to do a fun and impactful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Ask questions in our Events &amp; Sponsor channel</a:t>
            </a:r>
          </a:p>
        </p:txBody>
      </p:sp>
    </p:spTree>
    <p:extLst>
      <p:ext uri="{BB962C8B-B14F-4D97-AF65-F5344CB8AC3E}">
        <p14:creationId xmlns:p14="http://schemas.microsoft.com/office/powerpoint/2010/main" val="375202272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95B6C5-EB09-10F4-6E53-C2B2853A8988}"/>
              </a:ext>
            </a:extLst>
          </p:cNvPr>
          <p:cNvSpPr/>
          <p:nvPr/>
        </p:nvSpPr>
        <p:spPr bwMode="auto">
          <a:xfrm>
            <a:off x="5627984" y="0"/>
            <a:ext cx="6617110" cy="6858000"/>
          </a:xfrm>
          <a:prstGeom prst="rect">
            <a:avLst/>
          </a:prstGeom>
          <a:solidFill>
            <a:srgbClr val="FF79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F63C46C0-8EAE-71B0-553E-228BFF19C619}"/>
              </a:ext>
            </a:extLst>
          </p:cNvPr>
          <p:cNvSpPr txBox="1"/>
          <p:nvPr/>
        </p:nvSpPr>
        <p:spPr>
          <a:xfrm>
            <a:off x="132080" y="274320"/>
            <a:ext cx="11653520"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Segoe UI"/>
                <a:ea typeface="+mn-ea"/>
                <a:cs typeface="+mn-cs"/>
              </a:rPr>
              <a:t>Community Event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Segoe UI"/>
                <a:ea typeface="+mn-ea"/>
                <a:cs typeface="+mn-cs"/>
              </a:rPr>
              <a:t>Producer Roundtables</a:t>
            </a:r>
          </a:p>
        </p:txBody>
      </p:sp>
      <p:sp>
        <p:nvSpPr>
          <p:cNvPr id="4" name="TextBox 3">
            <a:extLst>
              <a:ext uri="{FF2B5EF4-FFF2-40B4-BE49-F238E27FC236}">
                <a16:creationId xmlns:a16="http://schemas.microsoft.com/office/drawing/2014/main" id="{F8926FE3-2A78-7E1D-52ED-5E12C89C91B2}"/>
              </a:ext>
            </a:extLst>
          </p:cNvPr>
          <p:cNvSpPr txBox="1"/>
          <p:nvPr/>
        </p:nvSpPr>
        <p:spPr>
          <a:xfrm>
            <a:off x="232113" y="1789113"/>
            <a:ext cx="5116543" cy="35394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As a part of the Microsoft Global Community Initiative, we have put together a series of Community Event Producer monthly roundtables. The roundtables will require a signed non-disclosure agreement (NDA) specific to this set of meetings as we will share information, flagship event dates and upcoming strategies and planning with you regarding Microsoft events. As we discuss many topics together, we want to have a safe, private space for all of us to have these discussions. </a:t>
            </a:r>
            <a:b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6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The goal of these roundtables is to both inform you of internal initiatives and to listen to your feedback on how Microsoft can continue to support community efforts and events in the future. </a:t>
            </a:r>
            <a:endParaRPr kumimoji="0" lang="en-US" sz="16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9994C2D-C671-4FD6-E9CB-1C67568FFD0B}"/>
              </a:ext>
            </a:extLst>
          </p:cNvPr>
          <p:cNvSpPr txBox="1"/>
          <p:nvPr/>
        </p:nvSpPr>
        <p:spPr>
          <a:xfrm>
            <a:off x="5730566" y="1083013"/>
            <a:ext cx="6411946" cy="492442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Segoe UI"/>
                <a:ea typeface="+mn-ea"/>
                <a:cs typeface="+mn-cs"/>
              </a:rPr>
              <a:t>WHEN: </a:t>
            </a:r>
            <a:endParaRPr kumimoji="0" lang="en-US" sz="1600" b="1" i="0" u="sng" strike="noStrike" kern="1200" cap="none" spc="0" normalizeH="0" baseline="0" noProof="0" dirty="0">
              <a:ln>
                <a:noFill/>
              </a:ln>
              <a:solidFill>
                <a:srgbClr val="FFFFFF"/>
              </a:solidFill>
              <a:effectLst/>
              <a:uLnTx/>
              <a:uFillTx/>
              <a:latin typeface="Segoe UI"/>
              <a:ea typeface="+mn-ea"/>
              <a:cs typeface="Segoe UI"/>
            </a:endParaRPr>
          </a:p>
          <a:p>
            <a:pPr>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NEW!  Quarterly, </a:t>
            </a:r>
            <a:r>
              <a:rPr lang="en-US" sz="1600" dirty="0">
                <a:solidFill>
                  <a:srgbClr val="FFFFFF"/>
                </a:solidFill>
                <a:latin typeface="Segoe UI"/>
              </a:rPr>
              <a:t>the fourth</a:t>
            </a:r>
            <a:r>
              <a:rPr kumimoji="0" lang="en-US" sz="1600" b="0" i="0" u="none" strike="noStrike" kern="1200" cap="none" spc="0" normalizeH="0" baseline="0" noProof="0" dirty="0">
                <a:ln>
                  <a:noFill/>
                </a:ln>
                <a:solidFill>
                  <a:srgbClr val="FFFFFF"/>
                </a:solidFill>
                <a:effectLst/>
                <a:uLnTx/>
                <a:uFillTx/>
                <a:latin typeface="Segoe UI"/>
                <a:ea typeface="+mn-ea"/>
                <a:cs typeface="+mn-cs"/>
              </a:rPr>
              <a:t> Tuesday.  8:10am &amp; 5:10pm PT</a:t>
            </a:r>
            <a:endParaRPr kumimoji="0" lang="en-US" sz="1600" b="0" i="0" u="none" strike="noStrike" kern="1200" cap="none" spc="0" normalizeH="0" baseline="0" noProof="0" dirty="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a:rPr>
              <a:t>June </a:t>
            </a:r>
            <a:r>
              <a:rPr lang="en-US" sz="1600" dirty="0">
                <a:solidFill>
                  <a:srgbClr val="FFFFFF"/>
                </a:solidFill>
                <a:latin typeface="Segoe UI"/>
                <a:cs typeface="Segoe UI"/>
              </a:rPr>
              <a:t>25</a:t>
            </a:r>
            <a:r>
              <a:rPr kumimoji="0" lang="en-US" sz="1600" b="0" i="0" u="none" strike="noStrike" kern="1200" cap="none" spc="0" normalizeH="0" baseline="0" noProof="0" dirty="0">
                <a:ln>
                  <a:noFill/>
                </a:ln>
                <a:solidFill>
                  <a:srgbClr val="FFFFFF"/>
                </a:solidFill>
                <a:effectLst/>
                <a:uLnTx/>
                <a:uFillTx/>
                <a:latin typeface="Segoe UI"/>
                <a:ea typeface="+mn-ea"/>
                <a:cs typeface="Segoe UI"/>
              </a:rPr>
              <a:t> at 8:10am &amp; 5:10pm PDT</a:t>
            </a:r>
            <a:endParaRPr lang="en-US" sz="1600" b="0" i="0" u="none" strike="noStrike" kern="1200" cap="none" spc="0" normalizeH="0" baseline="0" noProof="0" dirty="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Segoe UI"/>
                <a:ea typeface="+mn-ea"/>
                <a:cs typeface="+mn-cs"/>
              </a:rPr>
              <a:t>WHERE: </a:t>
            </a:r>
            <a:endParaRPr kumimoji="0" lang="en-US" sz="1600" b="1" i="0" u="sng" strike="noStrike" kern="1200" cap="none" spc="0" normalizeH="0" baseline="0" noProof="0" dirty="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Community Tenant, </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invite sent from </a:t>
            </a:r>
            <a:r>
              <a:rPr kumimoji="0" lang="en-US" sz="1600" b="0" i="0" u="none" strike="noStrike" kern="1200" cap="none" spc="0" normalizeH="0" baseline="0" noProof="0" dirty="0">
                <a:ln>
                  <a:noFill/>
                </a:ln>
                <a:solidFill>
                  <a:srgbClr val="FFFFFF"/>
                </a:solidFill>
                <a:effectLst/>
                <a:uLnTx/>
                <a:uFillTx/>
                <a:latin typeface="Segoe UI"/>
                <a:ea typeface="+mn-ea"/>
                <a:cs typeface="+mn-cs"/>
                <a:hlinkClick r:id="rId2">
                  <a:extLst>
                    <a:ext uri="{A12FA001-AC4F-418D-AE19-62706E023703}">
                      <ahyp:hlinkClr xmlns:ahyp="http://schemas.microsoft.com/office/drawing/2018/hyperlinkcolor" val="tx"/>
                    </a:ext>
                  </a:extLst>
                </a:hlinkClick>
              </a:rPr>
              <a:t>mgci@msftcommunity.com</a:t>
            </a:r>
            <a:r>
              <a:rPr kumimoji="0" lang="en-US" sz="1600" b="0" i="0" u="sng" strike="noStrike" kern="1200" cap="none" spc="0" normalizeH="0" baseline="0" noProof="0" dirty="0">
                <a:ln>
                  <a:noFill/>
                </a:ln>
                <a:solidFill>
                  <a:srgbClr val="FFFFFF"/>
                </a:solidFill>
                <a:effectLst/>
                <a:uLnTx/>
                <a:uFillTx/>
                <a:latin typeface="Segoe UI"/>
                <a:ea typeface="+mn-ea"/>
                <a:cs typeface="+mn-cs"/>
                <a:hlinkClick r:id="rId2">
                  <a:extLst>
                    <a:ext uri="{A12FA001-AC4F-418D-AE19-62706E023703}">
                      <ahyp:hlinkClr xmlns:ahyp="http://schemas.microsoft.com/office/drawing/2018/hyperlinkcolor" val="tx"/>
                    </a:ext>
                  </a:extLst>
                </a:hlinkClick>
              </a:rPr>
              <a:t>**</a:t>
            </a:r>
            <a:endParaRPr kumimoji="0" lang="en-US" sz="1800" b="0" i="0" u="sng" strike="noStrike" kern="1200" cap="none" spc="0" normalizeH="0" baseline="0" noProof="0" dirty="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Segoe UI"/>
                <a:ea typeface="+mn-ea"/>
                <a:cs typeface="Segoe UI"/>
              </a:rPr>
              <a:t>WHO:</a:t>
            </a:r>
            <a:endParaRPr lang="en-US" sz="1600" b="1" i="0" u="sng" strike="noStrike" kern="1200" cap="none" spc="0" normalizeH="0" baseline="0" noProof="0" dirty="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a:rPr>
              <a:t>Organizers of Community Produced Events</a:t>
            </a:r>
            <a:endParaRPr lang="en-US" sz="1600" b="0" i="0" u="none" strike="noStrike" kern="1200" cap="none" spc="0" normalizeH="0" baseline="0" noProof="0" dirty="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Segoe UI"/>
                <a:ea typeface="+mn-ea"/>
                <a:cs typeface="+mn-cs"/>
              </a:rPr>
              <a:t>INTERESTED?  </a:t>
            </a:r>
            <a:endParaRPr kumimoji="0" lang="en-US" sz="1600" b="1" i="0" u="sng" strike="noStrike" kern="1200" cap="none" spc="0" normalizeH="0" baseline="0" noProof="0" dirty="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Let us know at </a:t>
            </a:r>
            <a:r>
              <a:rPr kumimoji="0" lang="en-US" sz="1600" b="0" i="0" u="none" strike="noStrike" kern="1200" cap="none" spc="0" normalizeH="0" baseline="0" noProof="0" dirty="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https://aka.ms/3PEventProducers</a:t>
            </a:r>
            <a:r>
              <a:rPr kumimoji="0" lang="en-US" sz="1600" b="0" i="0" u="none" strike="noStrike" kern="1200" cap="none" spc="0" normalizeH="0" baseline="0" noProof="0" dirty="0">
                <a:ln>
                  <a:noFill/>
                </a:ln>
                <a:solidFill>
                  <a:srgbClr val="FFFFFF"/>
                </a:solidFill>
                <a:effectLst/>
                <a:uLnTx/>
                <a:uFillTx/>
                <a:latin typeface="Segoe UI"/>
                <a:ea typeface="+mn-ea"/>
                <a:cs typeface="Segoe UI"/>
              </a:rPr>
              <a:t> </a:t>
            </a:r>
            <a:endParaRPr lang="en-US" sz="1600" b="0" i="0" u="none" strike="noStrike" kern="1200" cap="none" spc="0" normalizeH="0" baseline="0" noProof="0" dirty="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Segoe UI"/>
                <a:ea typeface="+mn-ea"/>
                <a:cs typeface="+mn-cs"/>
              </a:rPr>
              <a:t>Please share this sign-up link with your co-organizers or others that you know are also producers, all are welcome.</a:t>
            </a:r>
            <a:endParaRPr kumimoji="0" lang="en-US" sz="1600" b="0" i="1" u="none" strike="noStrike" kern="1200" cap="none" spc="0" normalizeH="0" baseline="0" noProof="0" dirty="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**Once a non-disclosure agreement (NDA) is complete, you will be added to the private channel and a meeting invitation will be sent. A separate NDA is required for this set of meetings even if you have another via a different Microsoft program. </a:t>
            </a:r>
            <a:endParaRPr kumimoji="0" lang="en-US" sz="1600" b="0" i="0" u="none" strike="noStrike" kern="1200" cap="none" spc="0" normalizeH="0" baseline="0" noProof="0" dirty="0">
              <a:ln>
                <a:noFill/>
              </a:ln>
              <a:solidFill>
                <a:srgbClr val="FFFFFF"/>
              </a:solidFill>
              <a:effectLst/>
              <a:uLnTx/>
              <a:uFillTx/>
              <a:latin typeface="Segoe UI"/>
              <a:ea typeface="+mn-ea"/>
              <a:cs typeface="Segoe UI"/>
            </a:endParaRPr>
          </a:p>
        </p:txBody>
      </p:sp>
    </p:spTree>
    <p:extLst>
      <p:ext uri="{BB962C8B-B14F-4D97-AF65-F5344CB8AC3E}">
        <p14:creationId xmlns:p14="http://schemas.microsoft.com/office/powerpoint/2010/main" val="15392591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620486" y="426193"/>
            <a:ext cx="1095102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a:ea typeface="+mn-ea"/>
                <a:cs typeface="Segoe UI"/>
              </a:rPr>
              <a:t>We want your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a:defRPr/>
            </a:pPr>
            <a:r>
              <a:rPr kumimoji="0" lang="en-US" sz="4000" b="0" i="0" u="none" strike="noStrike" kern="1200" cap="none" spc="0" normalizeH="0" baseline="0" noProof="0" dirty="0">
                <a:ln>
                  <a:noFill/>
                </a:ln>
                <a:solidFill>
                  <a:prstClr val="white"/>
                </a:solidFill>
                <a:effectLst/>
                <a:uLnTx/>
                <a:uFillTx/>
                <a:latin typeface="Segoe UI"/>
                <a:ea typeface="+mn-ea"/>
                <a:cs typeface="Segoe UI"/>
                <a:hlinkClick r:id="rId2">
                  <a:extLst>
                    <a:ext uri="{A12FA001-AC4F-418D-AE19-62706E023703}">
                      <ahyp:hlinkClr xmlns:ahyp="http://schemas.microsoft.com/office/drawing/2018/hyperlinkcolor" val="tx"/>
                    </a:ext>
                  </a:extLst>
                </a:hlinkClick>
              </a:rPr>
              <a:t>https://aka.ms/MGCIFeedbackApril2024</a:t>
            </a:r>
            <a:r>
              <a:rPr lang="en-US" sz="4000" dirty="0">
                <a:solidFill>
                  <a:prstClr val="white"/>
                </a:solidFill>
                <a:latin typeface="Segoe UI"/>
                <a:cs typeface="Segoe UI"/>
              </a:rPr>
              <a:t> </a:t>
            </a:r>
            <a:endParaRPr lang="en-US" sz="40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pic>
        <p:nvPicPr>
          <p:cNvPr id="2" name="Picture 1" descr="A qr code with a few squares&#10;&#10;Description automatically generated">
            <a:extLst>
              <a:ext uri="{FF2B5EF4-FFF2-40B4-BE49-F238E27FC236}">
                <a16:creationId xmlns:a16="http://schemas.microsoft.com/office/drawing/2014/main" id="{81091B1E-F01B-1CDC-A4F5-9E6418AF521F}"/>
              </a:ext>
            </a:extLst>
          </p:cNvPr>
          <p:cNvPicPr>
            <a:picLocks noChangeAspect="1"/>
          </p:cNvPicPr>
          <p:nvPr/>
        </p:nvPicPr>
        <p:blipFill>
          <a:blip r:embed="rId3"/>
          <a:stretch>
            <a:fillRect/>
          </a:stretch>
        </p:blipFill>
        <p:spPr>
          <a:xfrm>
            <a:off x="749477" y="2908712"/>
            <a:ext cx="1266825" cy="1228725"/>
          </a:xfrm>
          <a:prstGeom prst="rect">
            <a:avLst/>
          </a:prstGeom>
        </p:spPr>
      </p:pic>
    </p:spTree>
    <p:extLst>
      <p:ext uri="{BB962C8B-B14F-4D97-AF65-F5344CB8AC3E}">
        <p14:creationId xmlns:p14="http://schemas.microsoft.com/office/powerpoint/2010/main" val="115872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Autofit/>
          </a:bodyPr>
          <a:lstStyle/>
          <a:p>
            <a:r>
              <a:rPr lang="en-US" sz="360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1785104"/>
          </a:xfrm>
        </p:spPr>
        <p:txBody>
          <a:bodyPr vert="horz" wrap="square" lIns="91440" tIns="45720" rIns="91440" bIns="45720" rtlCol="0" anchor="t">
            <a:spAutoFit/>
          </a:bodyPr>
          <a:lstStyle/>
          <a:p>
            <a:pPr marL="914400" indent="-914400">
              <a:lnSpc>
                <a:spcPct val="100000"/>
              </a:lnSpc>
              <a:spcBef>
                <a:spcPts val="1200"/>
              </a:spcBef>
            </a:pPr>
            <a:r>
              <a:rPr lang="en-US" sz="1400">
                <a:solidFill>
                  <a:srgbClr val="1A1A1A"/>
                </a:solidFill>
                <a:latin typeface="Segoe UI Semibold"/>
                <a:cs typeface="Segoe UI Semibold"/>
              </a:rPr>
              <a:t>Intro </a:t>
            </a:r>
            <a:endParaRPr lang="en-US" sz="1400">
              <a:solidFill>
                <a:schemeClr val="tx1"/>
              </a:solidFill>
              <a:latin typeface="Segoe UI" panose="020B0502040204020203" pitchFamily="34" charset="0"/>
              <a:cs typeface="Segoe UI" panose="020B0502040204020203" pitchFamily="34" charset="0"/>
            </a:endParaRPr>
          </a:p>
          <a:p>
            <a:pPr marL="914400" indent="-914400">
              <a:lnSpc>
                <a:spcPct val="100000"/>
              </a:lnSpc>
              <a:spcBef>
                <a:spcPts val="1200"/>
              </a:spcBef>
            </a:pPr>
            <a:r>
              <a:rPr lang="en-US" sz="1400">
                <a:solidFill>
                  <a:schemeClr val="tx1"/>
                </a:solidFill>
                <a:latin typeface="Segoe UI Semibold"/>
                <a:cs typeface="Segoe UI Semibold"/>
              </a:rPr>
              <a:t>Announcements | Newest releases in community</a:t>
            </a:r>
            <a:endParaRPr lang="en-US" sz="1400">
              <a:solidFill>
                <a:schemeClr val="tx1"/>
              </a:solidFill>
              <a:latin typeface="Segoe UI"/>
              <a:cs typeface="Segoe UI"/>
            </a:endParaRPr>
          </a:p>
          <a:p>
            <a:pPr>
              <a:lnSpc>
                <a:spcPct val="100000"/>
              </a:lnSpc>
              <a:spcBef>
                <a:spcPts val="1200"/>
              </a:spcBef>
            </a:pPr>
            <a:r>
              <a:rPr lang="en-US" sz="1400">
                <a:solidFill>
                  <a:schemeClr val="tx1"/>
                </a:solidFill>
                <a:latin typeface="Segoe UI Semibold"/>
                <a:cs typeface="Segoe UI Semibold"/>
              </a:rPr>
              <a:t>Guest Speaker | Isidora Katanic- Experts Live Europe</a:t>
            </a:r>
          </a:p>
          <a:p>
            <a:pPr marL="914400" indent="-914400">
              <a:lnSpc>
                <a:spcPct val="100000"/>
              </a:lnSpc>
              <a:spcBef>
                <a:spcPts val="1200"/>
              </a:spcBef>
            </a:pPr>
            <a:r>
              <a:rPr lang="en-US" sz="1400">
                <a:solidFill>
                  <a:srgbClr val="1A1A1A"/>
                </a:solidFill>
                <a:latin typeface="Segoe UI Semibold"/>
                <a:cs typeface="Segoe UI Semibold"/>
              </a:rPr>
              <a:t>Community events &amp; updates</a:t>
            </a:r>
          </a:p>
          <a:p>
            <a:pPr marL="914400" indent="-914400">
              <a:lnSpc>
                <a:spcPct val="100000"/>
              </a:lnSpc>
              <a:spcBef>
                <a:spcPts val="1200"/>
              </a:spcBef>
            </a:pPr>
            <a:r>
              <a:rPr lang="en-US" sz="1400">
                <a:solidFill>
                  <a:srgbClr val="1A1A1A"/>
                </a:solidFill>
                <a:latin typeface="Segoe UI Semibold"/>
                <a:cs typeface="Segoe UI Semibold"/>
              </a:rPr>
              <a:t>Open discussion forum</a:t>
            </a:r>
          </a:p>
        </p:txBody>
      </p:sp>
      <p:pic>
        <p:nvPicPr>
          <p:cNvPr id="11" name="Picture 10" descr="A person writing on a whiteboard&#10;&#10;Description automatically generated with low confidence">
            <a:extLst>
              <a:ext uri="{FF2B5EF4-FFF2-40B4-BE49-F238E27FC236}">
                <a16:creationId xmlns:a16="http://schemas.microsoft.com/office/drawing/2014/main" id="{70155FED-4B6C-9B51-E65E-654329C5E8CC}"/>
              </a:ext>
            </a:extLst>
          </p:cNvPr>
          <p:cNvPicPr>
            <a:picLocks noChangeAspect="1"/>
          </p:cNvPicPr>
          <p:nvPr/>
        </p:nvPicPr>
        <p:blipFill rotWithShape="1">
          <a:blip r:embed="rId2"/>
          <a:srcRect r="11856"/>
          <a:stretch/>
        </p:blipFill>
        <p:spPr>
          <a:xfrm>
            <a:off x="-4093028" y="0"/>
            <a:ext cx="9074331" cy="6858000"/>
          </a:xfrm>
          <a:prstGeom prst="rect">
            <a:avLst/>
          </a:prstGeom>
        </p:spPr>
      </p:pic>
    </p:spTree>
    <p:extLst>
      <p:ext uri="{BB962C8B-B14F-4D97-AF65-F5344CB8AC3E}">
        <p14:creationId xmlns:p14="http://schemas.microsoft.com/office/powerpoint/2010/main" val="286557359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Global Community Initiative </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a:rPr>
              <a:t>Complete our monthly survey</a:t>
            </a:r>
            <a:r>
              <a:rPr kumimoji="0" lang="en-US" sz="1100" b="0" i="0" u="none" strike="noStrike" kern="1200" cap="none" spc="0" normalizeH="0" baseline="0" noProof="0">
                <a:ln>
                  <a:noFill/>
                </a:ln>
                <a:solidFill>
                  <a:srgbClr val="000000"/>
                </a:solidFill>
                <a:effectLst/>
                <a:uLnTx/>
                <a:uFillTx/>
                <a:latin typeface="Segoe UI"/>
                <a:ea typeface="+mn-ea"/>
                <a:cs typeface="Segoe UI"/>
              </a:rPr>
              <a:t>: </a:t>
            </a:r>
            <a:r>
              <a:rPr kumimoji="0" lang="en-US" sz="2000" b="0" i="0" u="none" strike="noStrike" kern="1200" cap="none" spc="0" normalizeH="0" baseline="0" noProof="0">
                <a:ln>
                  <a:noFill/>
                </a:ln>
                <a:solidFill>
                  <a:srgbClr val="000000"/>
                </a:solidFill>
                <a:effectLst/>
                <a:uLnTx/>
                <a:uFillTx/>
                <a:latin typeface="Segoe UI"/>
                <a:ea typeface="+mn-ea"/>
                <a:cs typeface="Segoe UI"/>
              </a:rPr>
              <a:t>https://aka.ms/MGCIFeedbackApril2024</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a:rPr>
              <a:t>Invite colleagues to hold a community day event at </a:t>
            </a:r>
            <a:r>
              <a:rPr kumimoji="0" lang="en-US" sz="2000" b="0" i="0" u="none" strike="noStrike" kern="1200" cap="none" spc="0" normalizeH="0" baseline="0" noProof="0">
                <a:ln>
                  <a:noFill/>
                </a:ln>
                <a:solidFill>
                  <a:srgbClr val="000000"/>
                </a:solidFill>
                <a:effectLst/>
                <a:uLnTx/>
                <a:uFillTx/>
                <a:latin typeface="Segoe UI"/>
                <a:ea typeface="+mn-ea"/>
                <a:cs typeface="Segoe UI"/>
                <a:hlinkClick r:id="rId2"/>
              </a:rPr>
              <a:t>communitydays.org</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D239FB-D762-C556-0752-BF10AB147729}"/>
              </a:ext>
            </a:extLst>
          </p:cNvPr>
          <p:cNvSpPr txBox="1"/>
          <p:nvPr/>
        </p:nvSpPr>
        <p:spPr>
          <a:xfrm>
            <a:off x="415807" y="1507067"/>
            <a:ext cx="5038607"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you at our next general session May 21 at 8:10am and 5:10pm PDT</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67600175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7A5A7-804A-200F-4948-5FFFF3CF8027}"/>
              </a:ext>
            </a:extLst>
          </p:cNvPr>
          <p:cNvSpPr>
            <a:spLocks noGrp="1"/>
          </p:cNvSpPr>
          <p:nvPr>
            <p:ph type="title"/>
          </p:nvPr>
        </p:nvSpPr>
        <p:spPr>
          <a:xfrm>
            <a:off x="336189" y="695954"/>
            <a:ext cx="5008326" cy="430887"/>
          </a:xfrm>
        </p:spPr>
        <p:txBody>
          <a:bodyPr>
            <a:noAutofit/>
          </a:bodyPr>
          <a:lstStyle/>
          <a:p>
            <a:r>
              <a:rPr lang="en-US" sz="3600"/>
              <a:t>Copilot Resources on Microsoft Adoption</a:t>
            </a:r>
          </a:p>
        </p:txBody>
      </p:sp>
      <p:sp>
        <p:nvSpPr>
          <p:cNvPr id="11" name="TextBox 10">
            <a:extLst>
              <a:ext uri="{FF2B5EF4-FFF2-40B4-BE49-F238E27FC236}">
                <a16:creationId xmlns:a16="http://schemas.microsoft.com/office/drawing/2014/main" id="{D86D3B97-BDDE-D932-C4FF-1B031A91C4D0}"/>
              </a:ext>
            </a:extLst>
          </p:cNvPr>
          <p:cNvSpPr txBox="1"/>
          <p:nvPr/>
        </p:nvSpPr>
        <p:spPr>
          <a:xfrm>
            <a:off x="336188" y="1477838"/>
            <a:ext cx="59591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a:ea typeface="+mn-ea"/>
                <a:cs typeface="+mn-cs"/>
              </a:rPr>
              <a:t>One site for all your Copilot needs</a:t>
            </a:r>
          </a:p>
        </p:txBody>
      </p:sp>
      <p:sp>
        <p:nvSpPr>
          <p:cNvPr id="13" name="TextBox 12">
            <a:extLst>
              <a:ext uri="{FF2B5EF4-FFF2-40B4-BE49-F238E27FC236}">
                <a16:creationId xmlns:a16="http://schemas.microsoft.com/office/drawing/2014/main" id="{447A2ED5-A782-7713-64ED-A72B06961D26}"/>
              </a:ext>
            </a:extLst>
          </p:cNvPr>
          <p:cNvSpPr txBox="1"/>
          <p:nvPr/>
        </p:nvSpPr>
        <p:spPr>
          <a:xfrm>
            <a:off x="336189" y="2253284"/>
            <a:ext cx="5108174"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3BC4"/>
                </a:solidFill>
                <a:effectLst/>
                <a:uLnTx/>
                <a:uFillTx/>
                <a:latin typeface="Segoe Sans Text"/>
                <a:ea typeface="+mn-ea"/>
                <a:cs typeface="Segoe Sans Text"/>
                <a:hlinkClick r:id="rId3">
                  <a:extLst>
                    <a:ext uri="{A12FA001-AC4F-418D-AE19-62706E023703}">
                      <ahyp:hlinkClr xmlns:ahyp="http://schemas.microsoft.com/office/drawing/2018/hyperlinkcolor" val="tx"/>
                    </a:ext>
                  </a:extLst>
                </a:hlinkClick>
              </a:rPr>
              <a:t>https://adoption.microsoft.com/copilot</a:t>
            </a:r>
            <a:endParaRPr kumimoji="0" lang="en-US" sz="2000" b="0" i="0" u="none" strike="noStrike" kern="1200" cap="none" spc="0" normalizeH="0" baseline="0" noProof="0">
              <a:ln>
                <a:noFill/>
              </a:ln>
              <a:solidFill>
                <a:srgbClr val="C03BC4"/>
              </a:solidFill>
              <a:effectLst/>
              <a:uLnTx/>
              <a:uFillTx/>
              <a:latin typeface="Segoe Sans Text"/>
              <a:ea typeface="+mn-ea"/>
              <a:cs typeface="Segoe Sans Tex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Copilot Success Kit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Interactive Scenario Library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Product announcements and news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Links to all other Microsoft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Extended links for Small/Medium business, Copilot in Sales, Microsoft Viva, and more</a:t>
            </a: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pic>
        <p:nvPicPr>
          <p:cNvPr id="6" name="Picture 5">
            <a:extLst>
              <a:ext uri="{FF2B5EF4-FFF2-40B4-BE49-F238E27FC236}">
                <a16:creationId xmlns:a16="http://schemas.microsoft.com/office/drawing/2014/main" id="{9360A008-5DD3-1947-04B6-B8D383191BD9}"/>
              </a:ext>
            </a:extLst>
          </p:cNvPr>
          <p:cNvPicPr>
            <a:picLocks noChangeAspect="1"/>
          </p:cNvPicPr>
          <p:nvPr/>
        </p:nvPicPr>
        <p:blipFill>
          <a:blip r:embed="rId4"/>
          <a:stretch>
            <a:fillRect/>
          </a:stretch>
        </p:blipFill>
        <p:spPr>
          <a:xfrm>
            <a:off x="5940135" y="695954"/>
            <a:ext cx="6007775" cy="5088083"/>
          </a:xfrm>
          <a:prstGeom prst="round2Same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5134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7A5A7-804A-200F-4948-5FFFF3CF8027}"/>
              </a:ext>
            </a:extLst>
          </p:cNvPr>
          <p:cNvSpPr>
            <a:spLocks noGrp="1"/>
          </p:cNvSpPr>
          <p:nvPr>
            <p:ph type="title"/>
          </p:nvPr>
        </p:nvSpPr>
        <p:spPr>
          <a:xfrm>
            <a:off x="343332" y="353054"/>
            <a:ext cx="10700905" cy="430887"/>
          </a:xfrm>
        </p:spPr>
        <p:txBody>
          <a:bodyPr>
            <a:noAutofit/>
          </a:bodyPr>
          <a:lstStyle/>
          <a:p>
            <a:r>
              <a:rPr lang="en-US" sz="3600"/>
              <a:t>Interactive Scenario Library on Microsoft Adoption</a:t>
            </a:r>
          </a:p>
        </p:txBody>
      </p:sp>
      <p:pic>
        <p:nvPicPr>
          <p:cNvPr id="8" name="Picture 7">
            <a:extLst>
              <a:ext uri="{FF2B5EF4-FFF2-40B4-BE49-F238E27FC236}">
                <a16:creationId xmlns:a16="http://schemas.microsoft.com/office/drawing/2014/main" id="{0922E207-0EA7-0981-3D34-2B49D504D62D}"/>
              </a:ext>
            </a:extLst>
          </p:cNvPr>
          <p:cNvPicPr>
            <a:picLocks noChangeAspect="1"/>
          </p:cNvPicPr>
          <p:nvPr/>
        </p:nvPicPr>
        <p:blipFill>
          <a:blip r:embed="rId3"/>
          <a:stretch>
            <a:fillRect/>
          </a:stretch>
        </p:blipFill>
        <p:spPr>
          <a:xfrm>
            <a:off x="1545986" y="1563246"/>
            <a:ext cx="8871857" cy="4649422"/>
          </a:xfrm>
          <a:prstGeom prst="round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DD4C5FFC-A35B-3CD2-D744-DB8C07249F4E}"/>
              </a:ext>
            </a:extLst>
          </p:cNvPr>
          <p:cNvSpPr txBox="1"/>
          <p:nvPr/>
        </p:nvSpPr>
        <p:spPr>
          <a:xfrm>
            <a:off x="343332" y="849005"/>
            <a:ext cx="6036469" cy="363946"/>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https://aka.ms/Copilot/ScenarioLibrary</a:t>
            </a:r>
            <a:endParaRPr kumimoji="0" lang="en-US" sz="1765"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39046185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9653A65B-79EF-004F-7C1F-C411EB041417}"/>
              </a:ext>
              <a:ext uri="{C183D7F6-B498-43B3-948B-1728B52AA6E4}">
                <adec:decorative xmlns:adec="http://schemas.microsoft.com/office/drawing/2017/decorative" val="1"/>
              </a:ext>
            </a:extLst>
          </p:cNvPr>
          <p:cNvSpPr/>
          <p:nvPr/>
        </p:nvSpPr>
        <p:spPr bwMode="auto">
          <a:xfrm>
            <a:off x="0" y="0"/>
            <a:ext cx="12192000" cy="1428750"/>
          </a:xfrm>
          <a:prstGeom prst="round2SameRect">
            <a:avLst>
              <a:gd name="adj1" fmla="val 0"/>
              <a:gd name="adj2" fmla="val 10909"/>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marL="0" marR="0" lvl="0" indent="0" algn="l" defTabSz="635787" rtl="0" eaLnBrk="1" fontAlgn="base" latinLnBrk="0" hangingPunct="1">
              <a:lnSpc>
                <a:spcPct val="100000"/>
              </a:lnSpc>
              <a:spcBef>
                <a:spcPct val="0"/>
              </a:spcBef>
              <a:spcAft>
                <a:spcPct val="0"/>
              </a:spcAft>
              <a:buClrTx/>
              <a:buSzTx/>
              <a:buFontTx/>
              <a:buNone/>
              <a:tabLst/>
              <a:defRPr/>
            </a:pPr>
            <a:endParaRPr kumimoji="0" lang="en-US" sz="1364"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9AA70AD8-4B2E-169C-E25B-50E97C819D37}"/>
              </a:ext>
              <a:ext uri="{C183D7F6-B498-43B3-948B-1728B52AA6E4}">
                <adec:decorative xmlns:adec="http://schemas.microsoft.com/office/drawing/2017/decorative" val="1"/>
              </a:ext>
            </a:extLst>
          </p:cNvPr>
          <p:cNvPicPr>
            <a:picLocks noChangeAspect="1"/>
          </p:cNvPicPr>
          <p:nvPr/>
        </p:nvPicPr>
        <p:blipFill rotWithShape="1">
          <a:blip r:embed="rId3"/>
          <a:srcRect l="6718" t="25330" r="28897" b="26790"/>
          <a:stretch/>
        </p:blipFill>
        <p:spPr>
          <a:xfrm>
            <a:off x="10545693" y="0"/>
            <a:ext cx="1646309" cy="1426264"/>
          </a:xfrm>
          <a:custGeom>
            <a:avLst/>
            <a:gdLst>
              <a:gd name="connsiteX0" fmla="*/ 0 w 2414587"/>
              <a:gd name="connsiteY0" fmla="*/ 0 h 2091854"/>
              <a:gd name="connsiteX1" fmla="*/ 2414587 w 2414587"/>
              <a:gd name="connsiteY1" fmla="*/ 0 h 2091854"/>
              <a:gd name="connsiteX2" fmla="*/ 2414587 w 2414587"/>
              <a:gd name="connsiteY2" fmla="*/ 1863256 h 2091854"/>
              <a:gd name="connsiteX3" fmla="*/ 2185989 w 2414587"/>
              <a:gd name="connsiteY3" fmla="*/ 2091854 h 2091854"/>
              <a:gd name="connsiteX4" fmla="*/ 0 w 2414587"/>
              <a:gd name="connsiteY4" fmla="*/ 2091854 h 209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587" h="2091854">
                <a:moveTo>
                  <a:pt x="0" y="0"/>
                </a:moveTo>
                <a:lnTo>
                  <a:pt x="2414587" y="0"/>
                </a:lnTo>
                <a:lnTo>
                  <a:pt x="2414587" y="1863256"/>
                </a:lnTo>
                <a:cubicBezTo>
                  <a:pt x="2414587" y="1989507"/>
                  <a:pt x="2312240" y="2091854"/>
                  <a:pt x="2185989" y="2091854"/>
                </a:cubicBezTo>
                <a:lnTo>
                  <a:pt x="0" y="2091854"/>
                </a:lnTo>
                <a:close/>
              </a:path>
            </a:pathLst>
          </a:custGeom>
        </p:spPr>
      </p:pic>
      <p:sp>
        <p:nvSpPr>
          <p:cNvPr id="6" name="Title 9">
            <a:extLst>
              <a:ext uri="{FF2B5EF4-FFF2-40B4-BE49-F238E27FC236}">
                <a16:creationId xmlns:a16="http://schemas.microsoft.com/office/drawing/2014/main" id="{449FD8DD-6293-4164-C084-606007371A87}"/>
              </a:ext>
            </a:extLst>
          </p:cNvPr>
          <p:cNvSpPr txBox="1">
            <a:spLocks/>
          </p:cNvSpPr>
          <p:nvPr/>
        </p:nvSpPr>
        <p:spPr>
          <a:xfrm>
            <a:off x="588263" y="457200"/>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Upcoming Customer Hub Sessions!</a:t>
            </a:r>
          </a:p>
        </p:txBody>
      </p:sp>
      <p:sp>
        <p:nvSpPr>
          <p:cNvPr id="9" name="TextBox 8">
            <a:extLst>
              <a:ext uri="{FF2B5EF4-FFF2-40B4-BE49-F238E27FC236}">
                <a16:creationId xmlns:a16="http://schemas.microsoft.com/office/drawing/2014/main" id="{F0D0775C-CD41-9B6F-D9E3-2A37BBC3C749}"/>
              </a:ext>
            </a:extLst>
          </p:cNvPr>
          <p:cNvSpPr txBox="1"/>
          <p:nvPr/>
        </p:nvSpPr>
        <p:spPr>
          <a:xfrm>
            <a:off x="-1" y="5903893"/>
            <a:ext cx="1219200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1100F"/>
                </a:solidFill>
                <a:effectLst/>
                <a:uLnTx/>
                <a:uFillTx/>
                <a:latin typeface="Segoe UI" panose="020B0502040204020203" pitchFamily="34" charset="0"/>
                <a:ea typeface="+mn-ea"/>
                <a:cs typeface="+mn-cs"/>
              </a:rPr>
              <a:t>Check out the </a:t>
            </a:r>
            <a:r>
              <a:rPr kumimoji="0" lang="en-US" sz="2800" b="1" i="1" u="none" strike="noStrike" kern="1200" cap="none" spc="0" normalizeH="0" baseline="0" noProof="0">
                <a:ln>
                  <a:noFill/>
                </a:ln>
                <a:solidFill>
                  <a:srgbClr val="106EBE"/>
                </a:solidFill>
                <a:effectLst/>
                <a:uLnTx/>
                <a:uFillTx/>
                <a:latin typeface="Segoe UI" panose="020B0502040204020203" pitchFamily="34" charset="0"/>
                <a:ea typeface="+mn-ea"/>
                <a:cs typeface="+mn-cs"/>
                <a:hlinkClick r:id="rId4" tooltip="https://aka.ms/CustomerHubSchedule"/>
              </a:rPr>
              <a:t>Copilot Customer Hub page </a:t>
            </a:r>
            <a:r>
              <a:rPr kumimoji="0" lang="en-US" sz="2800" b="0" i="0" u="none" strike="noStrike" kern="1200" cap="none" spc="0" normalizeH="0" baseline="0" noProof="0">
                <a:ln>
                  <a:noFill/>
                </a:ln>
                <a:solidFill>
                  <a:srgbClr val="11100F"/>
                </a:solidFill>
                <a:effectLst/>
                <a:uLnTx/>
                <a:uFillTx/>
                <a:latin typeface="Segoe UI" panose="020B0502040204020203" pitchFamily="34" charset="0"/>
                <a:ea typeface="+mn-ea"/>
                <a:cs typeface="+mn-cs"/>
              </a:rPr>
              <a:t>for upcoming sessions, updates, and session slides &amp; recordings!!</a:t>
            </a:r>
            <a:endParaRPr kumimoji="0" lang="en-US" sz="2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847302C3-8AF5-1F75-F54C-B25CD591B162}"/>
              </a:ext>
            </a:extLst>
          </p:cNvPr>
          <p:cNvSpPr txBox="1"/>
          <p:nvPr/>
        </p:nvSpPr>
        <p:spPr>
          <a:xfrm>
            <a:off x="9812714" y="1451760"/>
            <a:ext cx="2199641" cy="253916"/>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50" b="0" i="0" u="none" strike="noStrike" kern="1200" cap="none" spc="0" normalizeH="0" baseline="0" noProof="0">
                <a:ln>
                  <a:noFill/>
                </a:ln>
                <a:solidFill>
                  <a:srgbClr val="000000"/>
                </a:solidFill>
                <a:effectLst/>
                <a:uLnTx/>
                <a:uFillTx/>
                <a:latin typeface="Segoe UI"/>
                <a:ea typeface="+mn-ea"/>
                <a:cs typeface="+mn-cs"/>
              </a:rPr>
              <a:t>All times listed in </a:t>
            </a:r>
            <a:r>
              <a:rPr kumimoji="0" lang="en-IN" sz="1050" b="1" i="0" u="none" strike="noStrike" kern="1200" cap="none" spc="0" normalizeH="0" baseline="0" noProof="0">
                <a:ln>
                  <a:noFill/>
                </a:ln>
                <a:solidFill>
                  <a:srgbClr val="000000"/>
                </a:solidFill>
                <a:effectLst/>
                <a:uLnTx/>
                <a:uFillTx/>
                <a:latin typeface="Segoe UI"/>
                <a:ea typeface="+mn-ea"/>
                <a:cs typeface="+mn-cs"/>
              </a:rPr>
              <a:t>US Pacific Time</a:t>
            </a:r>
            <a:endParaRPr kumimoji="0" lang="en-US" sz="1050" b="1" i="0" u="none" strike="noStrike" kern="1200" cap="none" spc="0" normalizeH="0" baseline="0" noProof="0">
              <a:ln>
                <a:noFill/>
              </a:ln>
              <a:solidFill>
                <a:srgbClr val="000000"/>
              </a:solidFill>
              <a:effectLst/>
              <a:uLnTx/>
              <a:uFillTx/>
              <a:latin typeface="Segoe UI"/>
              <a:ea typeface="+mn-ea"/>
              <a:cs typeface="+mn-cs"/>
            </a:endParaRPr>
          </a:p>
        </p:txBody>
      </p:sp>
      <p:graphicFrame>
        <p:nvGraphicFramePr>
          <p:cNvPr id="13" name="Table 34">
            <a:extLst>
              <a:ext uri="{FF2B5EF4-FFF2-40B4-BE49-F238E27FC236}">
                <a16:creationId xmlns:a16="http://schemas.microsoft.com/office/drawing/2014/main" id="{DAC0DC2E-82E1-E239-4B3C-265741628ED1}"/>
              </a:ext>
            </a:extLst>
          </p:cNvPr>
          <p:cNvGraphicFramePr>
            <a:graphicFrameLocks noGrp="1"/>
          </p:cNvGraphicFramePr>
          <p:nvPr/>
        </p:nvGraphicFramePr>
        <p:xfrm>
          <a:off x="1595250" y="1731172"/>
          <a:ext cx="9181233" cy="1254987"/>
        </p:xfrm>
        <a:graphic>
          <a:graphicData uri="http://schemas.openxmlformats.org/drawingml/2006/table">
            <a:tbl>
              <a:tblPr firstRow="1" bandRow="1">
                <a:tableStyleId>{2D5ABB26-0587-4C30-8999-92F81FD0307C}</a:tableStyleId>
              </a:tblPr>
              <a:tblGrid>
                <a:gridCol w="3060411">
                  <a:extLst>
                    <a:ext uri="{9D8B030D-6E8A-4147-A177-3AD203B41FA5}">
                      <a16:colId xmlns:a16="http://schemas.microsoft.com/office/drawing/2014/main" val="1031177834"/>
                    </a:ext>
                  </a:extLst>
                </a:gridCol>
                <a:gridCol w="3060411">
                  <a:extLst>
                    <a:ext uri="{9D8B030D-6E8A-4147-A177-3AD203B41FA5}">
                      <a16:colId xmlns:a16="http://schemas.microsoft.com/office/drawing/2014/main" val="310408326"/>
                    </a:ext>
                  </a:extLst>
                </a:gridCol>
                <a:gridCol w="3060411">
                  <a:extLst>
                    <a:ext uri="{9D8B030D-6E8A-4147-A177-3AD203B41FA5}">
                      <a16:colId xmlns:a16="http://schemas.microsoft.com/office/drawing/2014/main" val="805734852"/>
                    </a:ext>
                  </a:extLst>
                </a:gridCol>
              </a:tblGrid>
              <a:tr h="235174">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effectLst/>
                          <a:uLnTx/>
                          <a:uFillTx/>
                          <a:latin typeface="+mn-lt"/>
                        </a:rPr>
                        <a:t>Round 1</a:t>
                      </a:r>
                      <a:endParaRPr kumimoji="0" lang="en-US" sz="1400" b="1" i="0" u="none" strike="noStrike" kern="1200" cap="none" spc="0" normalizeH="0" baseline="0" noProof="0">
                        <a:ln>
                          <a:noFill/>
                        </a:ln>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7847007"/>
                  </a:ext>
                </a:extLst>
              </a:tr>
              <a:tr h="219913">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noProof="0">
                          <a:ln>
                            <a:noFill/>
                          </a:ln>
                          <a:solidFill>
                            <a:schemeClr val="tx1"/>
                          </a:solidFill>
                          <a:effectLst/>
                          <a:uLnTx/>
                          <a:uFillTx/>
                          <a:latin typeface="+mn-lt"/>
                        </a:rPr>
                        <a:t>Tuesday, March 5</a:t>
                      </a: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noProof="0">
                          <a:ln>
                            <a:noFill/>
                          </a:ln>
                          <a:solidFill>
                            <a:schemeClr val="tx1"/>
                          </a:solidFill>
                          <a:effectLst/>
                          <a:uLnTx/>
                          <a:uFillTx/>
                          <a:latin typeface="+mn-lt"/>
                        </a:rPr>
                        <a:t>Tuesday, March 12</a:t>
                      </a: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noProof="0">
                          <a:ln>
                            <a:noFill/>
                          </a:ln>
                          <a:solidFill>
                            <a:schemeClr val="tx1"/>
                          </a:solidFill>
                          <a:effectLst/>
                          <a:uLnTx/>
                          <a:uFillTx/>
                          <a:latin typeface="+mn-lt"/>
                        </a:rPr>
                        <a:t>Tuesday, March 19</a:t>
                      </a: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7384613"/>
                  </a:ext>
                </a:extLst>
              </a:tr>
              <a:tr h="675867">
                <a:tc>
                  <a:txBody>
                    <a:bodyPr/>
                    <a:lstStyle/>
                    <a:p>
                      <a:pPr algn="ctr" defTabSz="633039"/>
                      <a:r>
                        <a:rPr lang="en-US" sz="1200" b="1">
                          <a:solidFill>
                            <a:schemeClr val="tx1"/>
                          </a:solidFill>
                          <a:latin typeface="+mn-lt"/>
                        </a:rPr>
                        <a:t>8:00am - 9:30am</a:t>
                      </a:r>
                    </a:p>
                    <a:p>
                      <a:pPr marL="0" marR="0" lvl="0" indent="0" algn="ctr" rtl="0" eaLnBrk="1" fontAlgn="auto" latinLnBrk="0" hangingPunct="1">
                        <a:lnSpc>
                          <a:spcPct val="100000"/>
                        </a:lnSpc>
                        <a:spcBef>
                          <a:spcPts val="0"/>
                        </a:spcBef>
                        <a:spcAft>
                          <a:spcPts val="0"/>
                        </a:spcAft>
                        <a:buClrTx/>
                        <a:buSzTx/>
                        <a:buFontTx/>
                        <a:buNone/>
                      </a:pPr>
                      <a:r>
                        <a:rPr lang="en-US" sz="1200">
                          <a:hlinkClick r:id="rId5"/>
                        </a:rPr>
                        <a:t>Discover Microsoft Copilot for Microsoft 365</a:t>
                      </a:r>
                      <a:endParaRPr lang="en-US" sz="1200" b="0">
                        <a:solidFill>
                          <a:schemeClr val="bg1"/>
                        </a:solidFill>
                        <a:latin typeface="+mn-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4C5E1"/>
                    </a:solidFill>
                  </a:tcPr>
                </a:tc>
                <a:tc>
                  <a:txBody>
                    <a:bodyPr/>
                    <a:lstStyle/>
                    <a:p>
                      <a:pPr marL="0" marR="0" lvl="0" indent="0" algn="ctr" defTabSz="63304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chemeClr val="tx1"/>
                          </a:solidFill>
                          <a:effectLst/>
                          <a:uLnTx/>
                          <a:uFillTx/>
                          <a:latin typeface="+mn-lt"/>
                        </a:rPr>
                        <a:t>8:00am - 9:30am</a:t>
                      </a:r>
                    </a:p>
                    <a:p>
                      <a:pPr marL="0" marR="0" lvl="0" indent="0" algn="ctr" defTabSz="633039" rtl="0" eaLnBrk="1" fontAlgn="auto" latinLnBrk="0" hangingPunct="1">
                        <a:lnSpc>
                          <a:spcPct val="100000"/>
                        </a:lnSpc>
                        <a:spcBef>
                          <a:spcPts val="0"/>
                        </a:spcBef>
                        <a:spcAft>
                          <a:spcPts val="0"/>
                        </a:spcAft>
                        <a:buClrTx/>
                        <a:buSzTx/>
                        <a:buFontTx/>
                        <a:buNone/>
                        <a:tabLst/>
                        <a:defRPr/>
                      </a:pPr>
                      <a:r>
                        <a:rPr lang="en-US" sz="1200">
                          <a:hlinkClick r:id="rId6"/>
                        </a:rPr>
                        <a:t>Drive user enablement in the Era of Microsoft Copilot</a:t>
                      </a:r>
                      <a:endParaRPr kumimoji="0" lang="en-US" sz="1200" b="0" u="none" strike="noStrike" kern="1200" cap="none" spc="0" normalizeH="0" baseline="0">
                        <a:ln>
                          <a:noFill/>
                        </a:ln>
                        <a:solidFill>
                          <a:schemeClr val="bg1"/>
                        </a:solidFill>
                        <a:effectLst/>
                        <a:uLnTx/>
                        <a:uFillTx/>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4C5E1"/>
                    </a:solidFill>
                  </a:tcPr>
                </a:tc>
                <a:tc>
                  <a:txBody>
                    <a:bodyPr/>
                    <a:lstStyle/>
                    <a:p>
                      <a:pPr marL="0" marR="0" lvl="0" indent="0" algn="ctr" defTabSz="63304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chemeClr val="tx1"/>
                          </a:solidFill>
                          <a:effectLst/>
                          <a:uLnTx/>
                          <a:uFillTx/>
                          <a:latin typeface="+mn-lt"/>
                        </a:rPr>
                        <a:t>8:00am - 9:30am</a:t>
                      </a:r>
                    </a:p>
                    <a:p>
                      <a:pPr marL="0" marR="0" lvl="0" indent="0" algn="ctr" defTabSz="633039" rtl="0" eaLnBrk="1" fontAlgn="auto" latinLnBrk="0" hangingPunct="1">
                        <a:lnSpc>
                          <a:spcPct val="100000"/>
                        </a:lnSpc>
                        <a:spcBef>
                          <a:spcPts val="0"/>
                        </a:spcBef>
                        <a:spcAft>
                          <a:spcPts val="0"/>
                        </a:spcAft>
                        <a:buClrTx/>
                        <a:buSzTx/>
                        <a:buFontTx/>
                        <a:buNone/>
                        <a:tabLst/>
                        <a:defRPr/>
                      </a:pPr>
                      <a:r>
                        <a:rPr lang="en-US" sz="1200">
                          <a:hlinkClick r:id="rId7"/>
                        </a:rPr>
                        <a:t>Succeed in Organizational Transformation with Microsoft Copilot for Microsoft 365</a:t>
                      </a:r>
                      <a:endParaRPr kumimoji="0" lang="en-US" sz="1200" b="0" u="none" strike="noStrike" kern="1200" cap="none" spc="0" normalizeH="0" baseline="0">
                        <a:ln>
                          <a:noFill/>
                        </a:ln>
                        <a:solidFill>
                          <a:schemeClr val="bg1"/>
                        </a:solidFill>
                        <a:effectLst/>
                        <a:uLnTx/>
                        <a:uFillTx/>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4C5E1"/>
                    </a:solidFill>
                  </a:tcPr>
                </a:tc>
                <a:extLst>
                  <a:ext uri="{0D108BD9-81ED-4DB2-BD59-A6C34878D82A}">
                    <a16:rowId xmlns:a16="http://schemas.microsoft.com/office/drawing/2014/main" val="265153775"/>
                  </a:ext>
                </a:extLst>
              </a:tr>
            </a:tbl>
          </a:graphicData>
        </a:graphic>
      </p:graphicFrame>
      <p:graphicFrame>
        <p:nvGraphicFramePr>
          <p:cNvPr id="14" name="Table 34">
            <a:extLst>
              <a:ext uri="{FF2B5EF4-FFF2-40B4-BE49-F238E27FC236}">
                <a16:creationId xmlns:a16="http://schemas.microsoft.com/office/drawing/2014/main" id="{C3F176A7-B813-0B21-C61D-8017A11D9E1C}"/>
              </a:ext>
            </a:extLst>
          </p:cNvPr>
          <p:cNvGraphicFramePr>
            <a:graphicFrameLocks noGrp="1"/>
          </p:cNvGraphicFramePr>
          <p:nvPr>
            <p:extLst>
              <p:ext uri="{D42A27DB-BD31-4B8C-83A1-F6EECF244321}">
                <p14:modId xmlns:p14="http://schemas.microsoft.com/office/powerpoint/2010/main" val="3493458938"/>
              </p:ext>
            </p:extLst>
          </p:nvPr>
        </p:nvGraphicFramePr>
        <p:xfrm>
          <a:off x="1667821" y="3028643"/>
          <a:ext cx="9181233" cy="1254987"/>
        </p:xfrm>
        <a:graphic>
          <a:graphicData uri="http://schemas.openxmlformats.org/drawingml/2006/table">
            <a:tbl>
              <a:tblPr firstRow="1" bandRow="1">
                <a:tableStyleId>{2D5ABB26-0587-4C30-8999-92F81FD0307C}</a:tableStyleId>
              </a:tblPr>
              <a:tblGrid>
                <a:gridCol w="3060411">
                  <a:extLst>
                    <a:ext uri="{9D8B030D-6E8A-4147-A177-3AD203B41FA5}">
                      <a16:colId xmlns:a16="http://schemas.microsoft.com/office/drawing/2014/main" val="1031177834"/>
                    </a:ext>
                  </a:extLst>
                </a:gridCol>
                <a:gridCol w="3060411">
                  <a:extLst>
                    <a:ext uri="{9D8B030D-6E8A-4147-A177-3AD203B41FA5}">
                      <a16:colId xmlns:a16="http://schemas.microsoft.com/office/drawing/2014/main" val="310408326"/>
                    </a:ext>
                  </a:extLst>
                </a:gridCol>
                <a:gridCol w="3060411">
                  <a:extLst>
                    <a:ext uri="{9D8B030D-6E8A-4147-A177-3AD203B41FA5}">
                      <a16:colId xmlns:a16="http://schemas.microsoft.com/office/drawing/2014/main" val="4221821999"/>
                    </a:ext>
                  </a:extLst>
                </a:gridCol>
              </a:tblGrid>
              <a:tr h="235174">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effectLst/>
                          <a:uLnTx/>
                          <a:uFillTx/>
                          <a:latin typeface="+mn-lt"/>
                        </a:rPr>
                        <a:t>Round 2</a:t>
                      </a:r>
                      <a:endParaRPr kumimoji="0" lang="en-US" sz="1400" b="1" i="0" u="none" strike="noStrike" kern="1200" cap="none" spc="0" normalizeH="0" baseline="0" noProof="0">
                        <a:ln>
                          <a:noFill/>
                        </a:ln>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7847007"/>
                  </a:ext>
                </a:extLst>
              </a:tr>
              <a:tr h="219913">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noProof="0">
                          <a:ln>
                            <a:noFill/>
                          </a:ln>
                          <a:solidFill>
                            <a:schemeClr val="tx1"/>
                          </a:solidFill>
                          <a:effectLst/>
                          <a:uLnTx/>
                          <a:uFillTx/>
                          <a:latin typeface="+mn-lt"/>
                        </a:rPr>
                        <a:t>Tuesday, April 2</a:t>
                      </a: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noProof="0">
                          <a:ln>
                            <a:noFill/>
                          </a:ln>
                          <a:solidFill>
                            <a:schemeClr val="tx1"/>
                          </a:solidFill>
                          <a:effectLst/>
                          <a:uLnTx/>
                          <a:uFillTx/>
                          <a:latin typeface="+mn-lt"/>
                        </a:rPr>
                        <a:t>Tuesday, April 9</a:t>
                      </a: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noProof="0">
                          <a:ln>
                            <a:noFill/>
                          </a:ln>
                          <a:solidFill>
                            <a:schemeClr val="tx1"/>
                          </a:solidFill>
                          <a:effectLst/>
                          <a:uLnTx/>
                          <a:uFillTx/>
                          <a:latin typeface="+mn-lt"/>
                        </a:rPr>
                        <a:t>Tuesday, April 16</a:t>
                      </a: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7384613"/>
                  </a:ext>
                </a:extLst>
              </a:tr>
              <a:tr h="675867">
                <a:tc>
                  <a:txBody>
                    <a:bodyPr/>
                    <a:lstStyle/>
                    <a:p>
                      <a:pPr algn="ctr" defTabSz="633039"/>
                      <a:r>
                        <a:rPr lang="en-US" sz="1200" b="1">
                          <a:solidFill>
                            <a:schemeClr val="tx1"/>
                          </a:solidFill>
                          <a:latin typeface="+mn-lt"/>
                        </a:rPr>
                        <a:t>8:00am - 9:30am</a:t>
                      </a:r>
                    </a:p>
                    <a:p>
                      <a:pPr marL="0" marR="0" lvl="0" indent="0" algn="ctr" rtl="0" eaLnBrk="1" fontAlgn="auto" latinLnBrk="0" hangingPunct="1">
                        <a:lnSpc>
                          <a:spcPct val="100000"/>
                        </a:lnSpc>
                        <a:spcBef>
                          <a:spcPts val="0"/>
                        </a:spcBef>
                        <a:spcAft>
                          <a:spcPts val="0"/>
                        </a:spcAft>
                        <a:buClrTx/>
                        <a:buSzTx/>
                        <a:buFontTx/>
                        <a:buNone/>
                      </a:pPr>
                      <a:r>
                        <a:rPr lang="en-US" sz="1200">
                          <a:hlinkClick r:id="rId8"/>
                        </a:rPr>
                        <a:t>Discover Microsoft Copilot for Microsoft 365</a:t>
                      </a:r>
                      <a:endParaRPr lang="en-US" sz="1200" b="0">
                        <a:solidFill>
                          <a:schemeClr val="bg1"/>
                        </a:solidFill>
                        <a:latin typeface="+mn-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4C5E1"/>
                    </a:solidFill>
                  </a:tcPr>
                </a:tc>
                <a:tc>
                  <a:txBody>
                    <a:bodyPr/>
                    <a:lstStyle/>
                    <a:p>
                      <a:pPr marL="0" marR="0" lvl="0" indent="0" algn="ctr" defTabSz="63304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chemeClr val="tx1"/>
                          </a:solidFill>
                          <a:effectLst/>
                          <a:uLnTx/>
                          <a:uFillTx/>
                          <a:latin typeface="+mn-lt"/>
                        </a:rPr>
                        <a:t>8:00am - 9:30am</a:t>
                      </a:r>
                    </a:p>
                    <a:p>
                      <a:pPr marL="0" marR="0" lvl="0" indent="0" algn="ctr" defTabSz="633039" rtl="0" eaLnBrk="1" fontAlgn="auto" latinLnBrk="0" hangingPunct="1">
                        <a:lnSpc>
                          <a:spcPct val="100000"/>
                        </a:lnSpc>
                        <a:spcBef>
                          <a:spcPts val="0"/>
                        </a:spcBef>
                        <a:spcAft>
                          <a:spcPts val="0"/>
                        </a:spcAft>
                        <a:buClrTx/>
                        <a:buSzTx/>
                        <a:buFontTx/>
                        <a:buNone/>
                        <a:tabLst/>
                        <a:defRPr/>
                      </a:pPr>
                      <a:r>
                        <a:rPr lang="en-US" sz="1200">
                          <a:hlinkClick r:id="rId9"/>
                        </a:rPr>
                        <a:t>Drive user enablement in the Era of Microsoft Copilot</a:t>
                      </a:r>
                      <a:endParaRPr kumimoji="0" lang="en-US" sz="1200" b="0" u="none" strike="noStrike" kern="1200" cap="none" spc="0" normalizeH="0" baseline="0">
                        <a:ln>
                          <a:noFill/>
                        </a:ln>
                        <a:solidFill>
                          <a:schemeClr val="bg1"/>
                        </a:solidFill>
                        <a:effectLst/>
                        <a:uLnTx/>
                        <a:uFillTx/>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4C5E1"/>
                    </a:solidFill>
                  </a:tcPr>
                </a:tc>
                <a:tc>
                  <a:txBody>
                    <a:bodyPr/>
                    <a:lstStyle/>
                    <a:p>
                      <a:pPr marL="0" marR="0" lvl="0" indent="0" algn="ctr" defTabSz="63304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chemeClr val="tx1"/>
                          </a:solidFill>
                          <a:effectLst/>
                          <a:uLnTx/>
                          <a:uFillTx/>
                          <a:latin typeface="+mn-lt"/>
                        </a:rPr>
                        <a:t>8:00am - 9:30am</a:t>
                      </a:r>
                    </a:p>
                    <a:p>
                      <a:pPr marL="0" marR="0" lvl="0" indent="0" algn="ctr" defTabSz="6330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hlinkClick r:id="rId10"/>
                        </a:rPr>
                        <a:t>Succeed in Organizational Transformation with Microsoft Copilot for Microsoft 365</a:t>
                      </a:r>
                      <a:endParaRPr kumimoji="0" lang="en-US" sz="1200" b="0" i="0" u="none" strike="noStrike" kern="1200" cap="none" spc="0" normalizeH="0" baseline="0" noProof="0">
                        <a:ln>
                          <a:noFill/>
                        </a:ln>
                        <a:solidFill>
                          <a:srgbClr val="FFFFFF"/>
                        </a:solidFill>
                        <a:effectLst/>
                        <a:uLnTx/>
                        <a:uFillTx/>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4C5E1"/>
                    </a:solidFill>
                  </a:tcPr>
                </a:tc>
                <a:extLst>
                  <a:ext uri="{0D108BD9-81ED-4DB2-BD59-A6C34878D82A}">
                    <a16:rowId xmlns:a16="http://schemas.microsoft.com/office/drawing/2014/main" val="265153775"/>
                  </a:ext>
                </a:extLst>
              </a:tr>
            </a:tbl>
          </a:graphicData>
        </a:graphic>
      </p:graphicFrame>
      <p:graphicFrame>
        <p:nvGraphicFramePr>
          <p:cNvPr id="15" name="Table 34">
            <a:extLst>
              <a:ext uri="{FF2B5EF4-FFF2-40B4-BE49-F238E27FC236}">
                <a16:creationId xmlns:a16="http://schemas.microsoft.com/office/drawing/2014/main" id="{F0446962-7D2E-FEA8-0F2F-1243BC04F02E}"/>
              </a:ext>
            </a:extLst>
          </p:cNvPr>
          <p:cNvGraphicFramePr>
            <a:graphicFrameLocks noGrp="1"/>
          </p:cNvGraphicFramePr>
          <p:nvPr/>
        </p:nvGraphicFramePr>
        <p:xfrm>
          <a:off x="1595250" y="4343998"/>
          <a:ext cx="9181233" cy="1254987"/>
        </p:xfrm>
        <a:graphic>
          <a:graphicData uri="http://schemas.openxmlformats.org/drawingml/2006/table">
            <a:tbl>
              <a:tblPr firstRow="1" bandRow="1">
                <a:tableStyleId>{2D5ABB26-0587-4C30-8999-92F81FD0307C}</a:tableStyleId>
              </a:tblPr>
              <a:tblGrid>
                <a:gridCol w="3060411">
                  <a:extLst>
                    <a:ext uri="{9D8B030D-6E8A-4147-A177-3AD203B41FA5}">
                      <a16:colId xmlns:a16="http://schemas.microsoft.com/office/drawing/2014/main" val="1031177834"/>
                    </a:ext>
                  </a:extLst>
                </a:gridCol>
                <a:gridCol w="3060411">
                  <a:extLst>
                    <a:ext uri="{9D8B030D-6E8A-4147-A177-3AD203B41FA5}">
                      <a16:colId xmlns:a16="http://schemas.microsoft.com/office/drawing/2014/main" val="310408326"/>
                    </a:ext>
                  </a:extLst>
                </a:gridCol>
                <a:gridCol w="3060411">
                  <a:extLst>
                    <a:ext uri="{9D8B030D-6E8A-4147-A177-3AD203B41FA5}">
                      <a16:colId xmlns:a16="http://schemas.microsoft.com/office/drawing/2014/main" val="1268166732"/>
                    </a:ext>
                  </a:extLst>
                </a:gridCol>
              </a:tblGrid>
              <a:tr h="235174">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n-lt"/>
                          <a:ea typeface="+mn-ea"/>
                          <a:cs typeface="+mn-cs"/>
                        </a:rPr>
                        <a:t>Round 3</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7847007"/>
                  </a:ext>
                </a:extLst>
              </a:tr>
              <a:tr h="219913">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noProof="0">
                          <a:ln>
                            <a:noFill/>
                          </a:ln>
                          <a:solidFill>
                            <a:schemeClr val="tx1"/>
                          </a:solidFill>
                          <a:effectLst/>
                          <a:uLnTx/>
                          <a:uFillTx/>
                          <a:latin typeface="+mn-lt"/>
                        </a:rPr>
                        <a:t>Tuesday, May 7</a:t>
                      </a: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noProof="0">
                          <a:ln>
                            <a:noFill/>
                          </a:ln>
                          <a:solidFill>
                            <a:schemeClr val="tx1"/>
                          </a:solidFill>
                          <a:effectLst/>
                          <a:uLnTx/>
                          <a:uFillTx/>
                          <a:latin typeface="+mn-lt"/>
                        </a:rPr>
                        <a:t>Tuesday, May 14</a:t>
                      </a: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noProof="0">
                          <a:ln>
                            <a:noFill/>
                          </a:ln>
                          <a:solidFill>
                            <a:schemeClr val="tx1"/>
                          </a:solidFill>
                          <a:effectLst/>
                          <a:uLnTx/>
                          <a:uFillTx/>
                          <a:latin typeface="+mn-lt"/>
                        </a:rPr>
                        <a:t>Tuesday, May 21</a:t>
                      </a: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7384613"/>
                  </a:ext>
                </a:extLst>
              </a:tr>
              <a:tr h="675867">
                <a:tc>
                  <a:txBody>
                    <a:bodyPr/>
                    <a:lstStyle/>
                    <a:p>
                      <a:pPr algn="ctr" defTabSz="633039"/>
                      <a:r>
                        <a:rPr lang="en-US" sz="1200" b="1">
                          <a:solidFill>
                            <a:schemeClr val="tx1"/>
                          </a:solidFill>
                          <a:latin typeface="+mn-lt"/>
                        </a:rPr>
                        <a:t>8:00am - 9:30am</a:t>
                      </a:r>
                    </a:p>
                    <a:p>
                      <a:pPr marL="0" marR="0" lvl="0" indent="0" algn="ctr" rtl="0" eaLnBrk="1" fontAlgn="auto" latinLnBrk="0" hangingPunct="1">
                        <a:lnSpc>
                          <a:spcPct val="100000"/>
                        </a:lnSpc>
                        <a:spcBef>
                          <a:spcPts val="0"/>
                        </a:spcBef>
                        <a:spcAft>
                          <a:spcPts val="0"/>
                        </a:spcAft>
                        <a:buClrTx/>
                        <a:buSzTx/>
                        <a:buFontTx/>
                        <a:buNone/>
                      </a:pPr>
                      <a:r>
                        <a:rPr lang="en-US" sz="1200">
                          <a:hlinkClick r:id="rId11"/>
                        </a:rPr>
                        <a:t>Discover Microsoft Copilot for Microsoft 365</a:t>
                      </a:r>
                      <a:endParaRPr lang="en-US" sz="1200" b="0">
                        <a:solidFill>
                          <a:schemeClr val="bg1"/>
                        </a:solidFill>
                        <a:latin typeface="+mn-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4C5E1"/>
                    </a:solidFill>
                  </a:tcPr>
                </a:tc>
                <a:tc>
                  <a:txBody>
                    <a:bodyPr/>
                    <a:lstStyle/>
                    <a:p>
                      <a:pPr marL="0" marR="0" lvl="0" indent="0" algn="ctr" defTabSz="63304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chemeClr val="tx1"/>
                          </a:solidFill>
                          <a:effectLst/>
                          <a:uLnTx/>
                          <a:uFillTx/>
                          <a:latin typeface="+mn-lt"/>
                        </a:rPr>
                        <a:t>8:00am - 9:30am</a:t>
                      </a:r>
                    </a:p>
                    <a:p>
                      <a:pPr marL="0" marR="0" lvl="0" indent="0" algn="ctr" defTabSz="633039" rtl="0" eaLnBrk="1" fontAlgn="auto" latinLnBrk="0" hangingPunct="1">
                        <a:lnSpc>
                          <a:spcPct val="100000"/>
                        </a:lnSpc>
                        <a:spcBef>
                          <a:spcPts val="0"/>
                        </a:spcBef>
                        <a:spcAft>
                          <a:spcPts val="0"/>
                        </a:spcAft>
                        <a:buClrTx/>
                        <a:buSzTx/>
                        <a:buFontTx/>
                        <a:buNone/>
                        <a:tabLst/>
                        <a:defRPr/>
                      </a:pPr>
                      <a:r>
                        <a:rPr lang="en-US" sz="1200">
                          <a:hlinkClick r:id="rId12"/>
                        </a:rPr>
                        <a:t>Drive user enablement in the Era of Microsoft Copilot</a:t>
                      </a:r>
                      <a:endParaRPr kumimoji="0" lang="en-US" sz="1200" b="0" u="none" strike="noStrike" kern="1200" cap="none" spc="0" normalizeH="0" baseline="0">
                        <a:ln>
                          <a:noFill/>
                        </a:ln>
                        <a:solidFill>
                          <a:schemeClr val="bg1"/>
                        </a:solidFill>
                        <a:effectLst/>
                        <a:uLnTx/>
                        <a:uFillTx/>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4C5E1"/>
                    </a:solidFill>
                  </a:tcPr>
                </a:tc>
                <a:tc>
                  <a:txBody>
                    <a:bodyPr/>
                    <a:lstStyle/>
                    <a:p>
                      <a:pPr marL="0" marR="0" lvl="0" indent="0" algn="ctr" defTabSz="63304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chemeClr val="tx1"/>
                          </a:solidFill>
                          <a:effectLst/>
                          <a:uLnTx/>
                          <a:uFillTx/>
                          <a:latin typeface="+mn-lt"/>
                        </a:rPr>
                        <a:t>8:00am - 9:30am</a:t>
                      </a:r>
                    </a:p>
                    <a:p>
                      <a:pPr marL="0" marR="0" lvl="0" indent="0" algn="ctr" defTabSz="633039" rtl="0" eaLnBrk="1" fontAlgn="auto" latinLnBrk="0" hangingPunct="1">
                        <a:lnSpc>
                          <a:spcPct val="100000"/>
                        </a:lnSpc>
                        <a:spcBef>
                          <a:spcPts val="0"/>
                        </a:spcBef>
                        <a:spcAft>
                          <a:spcPts val="0"/>
                        </a:spcAft>
                        <a:buClrTx/>
                        <a:buSzTx/>
                        <a:buFontTx/>
                        <a:buNone/>
                        <a:tabLst/>
                        <a:defRPr/>
                      </a:pPr>
                      <a:r>
                        <a:rPr lang="en-US" sz="1200">
                          <a:hlinkClick r:id="rId13"/>
                        </a:rPr>
                        <a:t>Succeed in Organizational Transformation with Microsoft Copilot for Microsoft 365</a:t>
                      </a:r>
                      <a:endParaRPr kumimoji="0" lang="en-US" sz="1200" b="0" u="none" strike="noStrike" kern="1200" cap="none" spc="0" normalizeH="0" baseline="0">
                        <a:ln>
                          <a:noFill/>
                        </a:ln>
                        <a:solidFill>
                          <a:schemeClr val="bg1"/>
                        </a:solidFill>
                        <a:effectLst/>
                        <a:uLnTx/>
                        <a:uFillTx/>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4C5E1"/>
                    </a:solidFill>
                  </a:tcPr>
                </a:tc>
                <a:extLst>
                  <a:ext uri="{0D108BD9-81ED-4DB2-BD59-A6C34878D82A}">
                    <a16:rowId xmlns:a16="http://schemas.microsoft.com/office/drawing/2014/main" val="265153775"/>
                  </a:ext>
                </a:extLst>
              </a:tr>
            </a:tbl>
          </a:graphicData>
        </a:graphic>
      </p:graphicFrame>
      <p:sp>
        <p:nvSpPr>
          <p:cNvPr id="16" name="Frame 15">
            <a:extLst>
              <a:ext uri="{FF2B5EF4-FFF2-40B4-BE49-F238E27FC236}">
                <a16:creationId xmlns:a16="http://schemas.microsoft.com/office/drawing/2014/main" id="{1DDA1ED8-4087-6DCA-08F5-28A646AC0747}"/>
              </a:ext>
              <a:ext uri="{C183D7F6-B498-43B3-948B-1728B52AA6E4}">
                <adec:decorative xmlns:adec="http://schemas.microsoft.com/office/drawing/2017/decorative" val="1"/>
              </a:ext>
            </a:extLst>
          </p:cNvPr>
          <p:cNvSpPr/>
          <p:nvPr/>
        </p:nvSpPr>
        <p:spPr bwMode="auto">
          <a:xfrm>
            <a:off x="1595250" y="4642233"/>
            <a:ext cx="3108853" cy="984734"/>
          </a:xfrm>
          <a:prstGeom prst="frame">
            <a:avLst>
              <a:gd name="adj1" fmla="val 4463"/>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64181726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D2137-C0E8-B4C6-B2E8-0367C83027B0}"/>
              </a:ext>
            </a:extLst>
          </p:cNvPr>
          <p:cNvSpPr>
            <a:spLocks noGrp="1"/>
          </p:cNvSpPr>
          <p:nvPr>
            <p:ph type="title"/>
          </p:nvPr>
        </p:nvSpPr>
        <p:spPr>
          <a:xfrm>
            <a:off x="141890" y="2998113"/>
            <a:ext cx="3153103" cy="861774"/>
          </a:xfrm>
        </p:spPr>
        <p:txBody>
          <a:bodyPr/>
          <a:lstStyle/>
          <a:p>
            <a:r>
              <a:rPr lang="en-US" sz="2800">
                <a:cs typeface="Segoe UI"/>
              </a:rPr>
              <a:t>Communitydays.org Statistics</a:t>
            </a:r>
            <a:endParaRPr lang="en-US"/>
          </a:p>
        </p:txBody>
      </p:sp>
      <p:sp>
        <p:nvSpPr>
          <p:cNvPr id="3" name="Text Placeholder 2">
            <a:extLst>
              <a:ext uri="{FF2B5EF4-FFF2-40B4-BE49-F238E27FC236}">
                <a16:creationId xmlns:a16="http://schemas.microsoft.com/office/drawing/2014/main" id="{62F0D3E2-AF24-A9BF-505D-EE37F02F7B6A}"/>
              </a:ext>
            </a:extLst>
          </p:cNvPr>
          <p:cNvSpPr>
            <a:spLocks noGrp="1"/>
          </p:cNvSpPr>
          <p:nvPr>
            <p:ph type="body" sz="quarter" idx="10"/>
          </p:nvPr>
        </p:nvSpPr>
        <p:spPr>
          <a:xfrm>
            <a:off x="3825234" y="849548"/>
            <a:ext cx="7469188" cy="6032421"/>
          </a:xfrm>
        </p:spPr>
        <p:txBody>
          <a:bodyPr/>
          <a:lstStyle/>
          <a:p>
            <a:pPr marL="0" indent="0">
              <a:spcBef>
                <a:spcPts val="20"/>
              </a:spcBef>
              <a:buNone/>
            </a:pPr>
            <a:endParaRPr lang="en-US"/>
          </a:p>
          <a:p>
            <a:pPr marL="0" indent="0">
              <a:spcBef>
                <a:spcPts val="20"/>
              </a:spcBef>
              <a:buNone/>
            </a:pPr>
            <a:r>
              <a:rPr lang="en-US">
                <a:solidFill>
                  <a:srgbClr val="000000"/>
                </a:solidFill>
                <a:cs typeface="Segoe UI"/>
              </a:rPr>
              <a:t>CommunityDays.org current numbers:</a:t>
            </a:r>
            <a:endParaRPr lang="en-US"/>
          </a:p>
          <a:p>
            <a:pPr marL="0" indent="0">
              <a:buNone/>
            </a:pPr>
            <a:endParaRPr lang="en-US">
              <a:solidFill>
                <a:srgbClr val="000000"/>
              </a:solidFill>
              <a:ea typeface="+mn-lt"/>
              <a:cs typeface="+mn-lt"/>
            </a:endParaRPr>
          </a:p>
          <a:p>
            <a:pPr marL="0" indent="0">
              <a:buNone/>
            </a:pPr>
            <a:endParaRPr lang="en-US"/>
          </a:p>
          <a:p>
            <a:pPr marL="0" indent="0">
              <a:buNone/>
            </a:pPr>
            <a:endParaRPr lang="en-US">
              <a:solidFill>
                <a:srgbClr val="000000"/>
              </a:solidFill>
              <a:ea typeface="+mn-lt"/>
              <a:cs typeface="+mn-lt"/>
            </a:endParaRPr>
          </a:p>
          <a:p>
            <a:pPr marL="0" indent="0">
              <a:buNone/>
            </a:pPr>
            <a:endParaRPr lang="en-US">
              <a:solidFill>
                <a:srgbClr val="000000"/>
              </a:solidFill>
              <a:ea typeface="+mn-lt"/>
              <a:cs typeface="+mn-lt"/>
            </a:endParaRPr>
          </a:p>
          <a:p>
            <a:pPr marL="0" indent="0">
              <a:buNone/>
            </a:pPr>
            <a:endParaRPr lang="en-US"/>
          </a:p>
          <a:p>
            <a:pPr marL="0" indent="0">
              <a:buNone/>
            </a:pPr>
            <a:endParaRPr lang="en-US">
              <a:ea typeface="+mn-lt"/>
              <a:cs typeface="+mn-lt"/>
            </a:endParaRPr>
          </a:p>
          <a:p>
            <a:pPr marL="0" indent="0">
              <a:buNone/>
            </a:pPr>
            <a:endParaRPr lang="en-US"/>
          </a:p>
          <a:p>
            <a:pPr marL="0" indent="0">
              <a:buNone/>
            </a:pPr>
            <a:endParaRPr lang="en-US"/>
          </a:p>
          <a:p>
            <a:pPr marL="0" indent="0">
              <a:buNone/>
            </a:pPr>
            <a:endParaRPr lang="en-US"/>
          </a:p>
          <a:p>
            <a:pPr marL="0" indent="0">
              <a:buNone/>
            </a:pPr>
            <a:endParaRPr lang="en-US"/>
          </a:p>
        </p:txBody>
      </p:sp>
      <p:graphicFrame>
        <p:nvGraphicFramePr>
          <p:cNvPr id="5" name="Table 4">
            <a:extLst>
              <a:ext uri="{FF2B5EF4-FFF2-40B4-BE49-F238E27FC236}">
                <a16:creationId xmlns:a16="http://schemas.microsoft.com/office/drawing/2014/main" id="{B062EA0E-AF85-DC83-83AF-2ABED3DE413A}"/>
              </a:ext>
            </a:extLst>
          </p:cNvPr>
          <p:cNvGraphicFramePr>
            <a:graphicFrameLocks noGrp="1"/>
          </p:cNvGraphicFramePr>
          <p:nvPr/>
        </p:nvGraphicFramePr>
        <p:xfrm>
          <a:off x="3827954" y="2298569"/>
          <a:ext cx="8168640" cy="2590800"/>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1142169986"/>
                    </a:ext>
                  </a:extLst>
                </a:gridCol>
                <a:gridCol w="4084320">
                  <a:extLst>
                    <a:ext uri="{9D8B030D-6E8A-4147-A177-3AD203B41FA5}">
                      <a16:colId xmlns:a16="http://schemas.microsoft.com/office/drawing/2014/main" val="2424222148"/>
                    </a:ext>
                  </a:extLst>
                </a:gridCol>
              </a:tblGrid>
              <a:tr h="370840">
                <a:tc gridSpan="2">
                  <a:txBody>
                    <a:bodyPr/>
                    <a:lstStyle/>
                    <a:p>
                      <a:pPr lvl="0">
                        <a:buNone/>
                      </a:pPr>
                      <a:r>
                        <a:rPr lang="en-US" sz="2800" b="0" i="0" u="none" strike="noStrike" noProof="0">
                          <a:solidFill>
                            <a:schemeClr val="bg1"/>
                          </a:solidFill>
                          <a:latin typeface="Segoe UI"/>
                        </a:rPr>
                        <a:t>Total in tool: 208</a:t>
                      </a:r>
                      <a:endParaRPr lang="en-US">
                        <a:solidFill>
                          <a:schemeClr val="bg1"/>
                        </a:solidFill>
                      </a:endParaRPr>
                    </a:p>
                  </a:txBody>
                  <a:tcPr/>
                </a:tc>
                <a:tc hMerge="1">
                  <a:txBody>
                    <a:bodyPr/>
                    <a:lstStyle/>
                    <a:p>
                      <a:endParaRPr lang="en-US"/>
                    </a:p>
                  </a:txBody>
                  <a:tcPr/>
                </a:tc>
                <a:extLst>
                  <a:ext uri="{0D108BD9-81ED-4DB2-BD59-A6C34878D82A}">
                    <a16:rowId xmlns:a16="http://schemas.microsoft.com/office/drawing/2014/main" val="570925840"/>
                  </a:ext>
                </a:extLst>
              </a:tr>
              <a:tr h="370840">
                <a:tc>
                  <a:txBody>
                    <a:bodyPr/>
                    <a:lstStyle/>
                    <a:p>
                      <a:pPr lvl="0">
                        <a:buNone/>
                      </a:pPr>
                      <a:r>
                        <a:rPr lang="en-US" sz="2800" b="0" i="0" u="none" strike="noStrike" noProof="0">
                          <a:solidFill>
                            <a:srgbClr val="000000"/>
                          </a:solidFill>
                          <a:latin typeface="Segoe UI"/>
                        </a:rPr>
                        <a:t>CY22 Events: 25</a:t>
                      </a:r>
                      <a:endParaRPr lang="en-US"/>
                    </a:p>
                  </a:txBody>
                  <a:tcPr/>
                </a:tc>
                <a:tc>
                  <a:txBody>
                    <a:bodyPr/>
                    <a:lstStyle/>
                    <a:p>
                      <a:r>
                        <a:rPr lang="en-US" sz="2800"/>
                        <a:t>FY23: 74</a:t>
                      </a:r>
                    </a:p>
                  </a:txBody>
                  <a:tcPr/>
                </a:tc>
                <a:extLst>
                  <a:ext uri="{0D108BD9-81ED-4DB2-BD59-A6C34878D82A}">
                    <a16:rowId xmlns:a16="http://schemas.microsoft.com/office/drawing/2014/main" val="2218417064"/>
                  </a:ext>
                </a:extLst>
              </a:tr>
              <a:tr h="370840">
                <a:tc>
                  <a:txBody>
                    <a:bodyPr/>
                    <a:lstStyle/>
                    <a:p>
                      <a:pPr lvl="0">
                        <a:buNone/>
                      </a:pPr>
                      <a:r>
                        <a:rPr lang="en-US" sz="2800" b="0" i="0" u="none" strike="noStrike" noProof="0">
                          <a:solidFill>
                            <a:srgbClr val="000000"/>
                          </a:solidFill>
                          <a:latin typeface="Segoe UI"/>
                        </a:rPr>
                        <a:t>CY23 Events: 110</a:t>
                      </a:r>
                      <a:endParaRPr lang="en-US"/>
                    </a:p>
                  </a:txBody>
                  <a:tcPr/>
                </a:tc>
                <a:tc>
                  <a:txBody>
                    <a:bodyPr/>
                    <a:lstStyle/>
                    <a:p>
                      <a:r>
                        <a:rPr lang="en-US" sz="2800"/>
                        <a:t>FY24: 125</a:t>
                      </a:r>
                    </a:p>
                  </a:txBody>
                  <a:tcPr/>
                </a:tc>
                <a:extLst>
                  <a:ext uri="{0D108BD9-81ED-4DB2-BD59-A6C34878D82A}">
                    <a16:rowId xmlns:a16="http://schemas.microsoft.com/office/drawing/2014/main" val="1414803372"/>
                  </a:ext>
                </a:extLst>
              </a:tr>
              <a:tr h="370840">
                <a:tc>
                  <a:txBody>
                    <a:bodyPr/>
                    <a:lstStyle/>
                    <a:p>
                      <a:pPr lvl="0">
                        <a:buNone/>
                      </a:pPr>
                      <a:r>
                        <a:rPr lang="en-US" sz="2800" b="0" i="0" u="none" strike="noStrike" noProof="0">
                          <a:solidFill>
                            <a:srgbClr val="000000"/>
                          </a:solidFill>
                          <a:latin typeface="Segoe UI"/>
                        </a:rPr>
                        <a:t>CY24 Events: 72</a:t>
                      </a:r>
                      <a:endParaRPr lang="en-US"/>
                    </a:p>
                  </a:txBody>
                  <a:tcPr/>
                </a:tc>
                <a:tc>
                  <a:txBody>
                    <a:bodyPr/>
                    <a:lstStyle/>
                    <a:p>
                      <a:r>
                        <a:rPr lang="en-US" sz="2800"/>
                        <a:t>FY25: 9</a:t>
                      </a:r>
                    </a:p>
                  </a:txBody>
                  <a:tcPr/>
                </a:tc>
                <a:extLst>
                  <a:ext uri="{0D108BD9-81ED-4DB2-BD59-A6C34878D82A}">
                    <a16:rowId xmlns:a16="http://schemas.microsoft.com/office/drawing/2014/main" val="3484834830"/>
                  </a:ext>
                </a:extLst>
              </a:tr>
              <a:tr h="370839">
                <a:tc>
                  <a:txBody>
                    <a:bodyPr/>
                    <a:lstStyle/>
                    <a:p>
                      <a:pPr lvl="0">
                        <a:buNone/>
                      </a:pPr>
                      <a:r>
                        <a:rPr lang="en-US" sz="2800" b="0" i="0" u="none" strike="noStrike" noProof="0">
                          <a:solidFill>
                            <a:srgbClr val="000000"/>
                          </a:solidFill>
                          <a:latin typeface="Segoe UI"/>
                        </a:rPr>
                        <a:t>CY25 Events: 1</a:t>
                      </a:r>
                      <a:endParaRPr lang="en-US"/>
                    </a:p>
                  </a:txBody>
                  <a:tcPr/>
                </a:tc>
                <a:tc>
                  <a:txBody>
                    <a:bodyPr/>
                    <a:lstStyle/>
                    <a:p>
                      <a:pPr lvl="0">
                        <a:buNone/>
                      </a:pPr>
                      <a:endParaRPr lang="en-US"/>
                    </a:p>
                  </a:txBody>
                  <a:tcPr/>
                </a:tc>
                <a:extLst>
                  <a:ext uri="{0D108BD9-81ED-4DB2-BD59-A6C34878D82A}">
                    <a16:rowId xmlns:a16="http://schemas.microsoft.com/office/drawing/2014/main" val="1322534288"/>
                  </a:ext>
                </a:extLst>
              </a:tr>
            </a:tbl>
          </a:graphicData>
        </a:graphic>
      </p:graphicFrame>
    </p:spTree>
    <p:extLst>
      <p:ext uri="{BB962C8B-B14F-4D97-AF65-F5344CB8AC3E}">
        <p14:creationId xmlns:p14="http://schemas.microsoft.com/office/powerpoint/2010/main" val="418416935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D2137-C0E8-B4C6-B2E8-0367C83027B0}"/>
              </a:ext>
            </a:extLst>
          </p:cNvPr>
          <p:cNvSpPr>
            <a:spLocks noGrp="1"/>
          </p:cNvSpPr>
          <p:nvPr>
            <p:ph type="title"/>
          </p:nvPr>
        </p:nvSpPr>
        <p:spPr>
          <a:xfrm>
            <a:off x="141890" y="2998113"/>
            <a:ext cx="3153103" cy="861774"/>
          </a:xfrm>
        </p:spPr>
        <p:txBody>
          <a:bodyPr/>
          <a:lstStyle/>
          <a:p>
            <a:r>
              <a:rPr lang="en-US" sz="2800">
                <a:cs typeface="Segoe UI"/>
              </a:rPr>
              <a:t>Communitydays.org Feature Update</a:t>
            </a:r>
            <a:endParaRPr lang="en-US"/>
          </a:p>
        </p:txBody>
      </p:sp>
      <p:sp>
        <p:nvSpPr>
          <p:cNvPr id="3" name="Text Placeholder 2">
            <a:extLst>
              <a:ext uri="{FF2B5EF4-FFF2-40B4-BE49-F238E27FC236}">
                <a16:creationId xmlns:a16="http://schemas.microsoft.com/office/drawing/2014/main" id="{62F0D3E2-AF24-A9BF-505D-EE37F02F7B6A}"/>
              </a:ext>
            </a:extLst>
          </p:cNvPr>
          <p:cNvSpPr>
            <a:spLocks noGrp="1"/>
          </p:cNvSpPr>
          <p:nvPr>
            <p:ph type="body" sz="quarter" idx="10"/>
          </p:nvPr>
        </p:nvSpPr>
        <p:spPr>
          <a:xfrm>
            <a:off x="4140200" y="843234"/>
            <a:ext cx="7469188" cy="4985980"/>
          </a:xfrm>
        </p:spPr>
        <p:txBody>
          <a:bodyPr/>
          <a:lstStyle/>
          <a:p>
            <a:pPr marL="0" indent="0" fontAlgn="base">
              <a:buNone/>
            </a:pPr>
            <a:r>
              <a:rPr lang="en-US" sz="1800" b="0" i="0">
                <a:solidFill>
                  <a:srgbClr val="808080"/>
                </a:solidFill>
                <a:effectLst/>
                <a:latin typeface="Segoe UI"/>
                <a:cs typeface="Segoe UI"/>
              </a:rPr>
              <a:t>​</a:t>
            </a:r>
            <a:r>
              <a:rPr lang="en-US" sz="2400">
                <a:solidFill>
                  <a:srgbClr val="000000"/>
                </a:solidFill>
                <a:latin typeface="Segoe UI"/>
                <a:cs typeface="Segoe UI"/>
              </a:rPr>
              <a:t>Updates and feature list for Communitydays.org</a:t>
            </a:r>
            <a:r>
              <a:rPr lang="en-US" sz="2400">
                <a:solidFill>
                  <a:srgbClr val="808080"/>
                </a:solidFill>
                <a:latin typeface="Segoe UI"/>
                <a:cs typeface="Segoe UI"/>
              </a:rPr>
              <a:t>​</a:t>
            </a:r>
            <a:endParaRPr lang="en-US" sz="2400">
              <a:solidFill>
                <a:srgbClr val="000000"/>
              </a:solidFill>
              <a:latin typeface="Arial" panose="020B0604020202020204" pitchFamily="34" charset="0"/>
            </a:endParaRPr>
          </a:p>
          <a:p>
            <a:pPr algn="l" rtl="0" fontAlgn="base"/>
            <a:endParaRPr lang="en-US" sz="1600" b="0" i="0">
              <a:solidFill>
                <a:srgbClr val="000000"/>
              </a:solidFill>
              <a:effectLst/>
              <a:latin typeface="Arial" panose="020B0604020202020204" pitchFamily="34" charset="0"/>
            </a:endParaRPr>
          </a:p>
          <a:p>
            <a:pPr marL="0" indent="0" algn="l" rtl="0" fontAlgn="base">
              <a:buNone/>
            </a:pPr>
            <a:r>
              <a:rPr lang="en-US" sz="1800" b="1" i="0" u="none" strike="noStrike">
                <a:solidFill>
                  <a:srgbClr val="000000"/>
                </a:solidFill>
                <a:effectLst/>
                <a:latin typeface="Segoe UI"/>
                <a:cs typeface="Segoe UI"/>
              </a:rPr>
              <a:t>Complete / Rolling Out</a:t>
            </a:r>
            <a:r>
              <a:rPr lang="en-US" sz="1800" b="1" i="0">
                <a:solidFill>
                  <a:srgbClr val="808080"/>
                </a:solidFill>
                <a:effectLst/>
                <a:latin typeface="Segoe UI"/>
                <a:cs typeface="Segoe UI"/>
              </a:rPr>
              <a:t>​</a:t>
            </a:r>
            <a:endParaRPr lang="en-US" sz="1600" b="1" i="0">
              <a:solidFill>
                <a:srgbClr val="000000"/>
              </a:solidFill>
              <a:effectLst/>
              <a:latin typeface="Segoe UI"/>
              <a:cs typeface="Segoe UI"/>
            </a:endParaRPr>
          </a:p>
          <a:p>
            <a:pPr fontAlgn="base"/>
            <a:r>
              <a:rPr lang="en-US" sz="1800">
                <a:solidFill>
                  <a:srgbClr val="000000"/>
                </a:solidFill>
                <a:latin typeface="Segoe UI"/>
                <a:cs typeface="Segoe UI"/>
              </a:rPr>
              <a:t>Bug </a:t>
            </a:r>
            <a:r>
              <a:rPr lang="en-US" sz="1800" b="0" i="0" u="none" strike="noStrike">
                <a:solidFill>
                  <a:srgbClr val="000000"/>
                </a:solidFill>
                <a:effectLst/>
                <a:latin typeface="Segoe UI"/>
                <a:cs typeface="Segoe UI"/>
              </a:rPr>
              <a:t>– </a:t>
            </a:r>
            <a:r>
              <a:rPr lang="en-US" sz="1800">
                <a:solidFill>
                  <a:srgbClr val="000000"/>
                </a:solidFill>
                <a:latin typeface="Segoe UI"/>
                <a:cs typeface="Segoe UI"/>
              </a:rPr>
              <a:t>Unable to Remove Sponsor Package from Sponsor Application</a:t>
            </a:r>
            <a:endParaRPr lang="en-US" sz="1600" b="0" i="0">
              <a:solidFill>
                <a:srgbClr val="000000"/>
              </a:solidFill>
              <a:effectLst/>
              <a:latin typeface="Arial" panose="020B0604020202020204" pitchFamily="34" charset="0"/>
            </a:endParaRPr>
          </a:p>
          <a:p>
            <a:pPr>
              <a:buFont typeface="Wingdings" panose="020B0604020202020204" pitchFamily="34" charset="0"/>
              <a:buChar char=""/>
            </a:pPr>
            <a:r>
              <a:rPr lang="en-US" sz="1800">
                <a:solidFill>
                  <a:srgbClr val="000000"/>
                </a:solidFill>
                <a:latin typeface="Segoe UI"/>
                <a:cs typeface="Segoe UI"/>
              </a:rPr>
              <a:t>Event Page - Searching Sessionize Sessions </a:t>
            </a:r>
            <a:r>
              <a:rPr lang="en-US" sz="1800" b="0" i="0" u="none" strike="noStrike">
                <a:solidFill>
                  <a:srgbClr val="000000"/>
                </a:solidFill>
                <a:effectLst/>
                <a:latin typeface="Segoe UI"/>
                <a:cs typeface="Segoe UI"/>
              </a:rPr>
              <a:t>&amp; </a:t>
            </a:r>
            <a:r>
              <a:rPr lang="en-US" sz="1800">
                <a:solidFill>
                  <a:srgbClr val="000000"/>
                </a:solidFill>
                <a:latin typeface="Segoe UI"/>
                <a:cs typeface="Segoe UI"/>
              </a:rPr>
              <a:t>Speakers</a:t>
            </a:r>
            <a:endParaRPr lang="en-US"/>
          </a:p>
          <a:p>
            <a:pPr>
              <a:buFont typeface="Wingdings" panose="020B0604020202020204" pitchFamily="34" charset="0"/>
              <a:buChar char=""/>
            </a:pPr>
            <a:r>
              <a:rPr lang="en-US" sz="1800">
                <a:solidFill>
                  <a:srgbClr val="000000"/>
                </a:solidFill>
                <a:latin typeface="Segoe UI"/>
                <a:cs typeface="Segoe UI"/>
              </a:rPr>
              <a:t>Community Calls in testing</a:t>
            </a:r>
          </a:p>
          <a:p>
            <a:pPr marL="0" indent="0" algn="l" rtl="0" fontAlgn="base">
              <a:buNone/>
            </a:pPr>
            <a:r>
              <a:rPr lang="en-US" sz="1800" b="0" i="0">
                <a:solidFill>
                  <a:srgbClr val="808080"/>
                </a:solidFill>
                <a:effectLst/>
                <a:latin typeface="Segoe UI"/>
                <a:cs typeface="Segoe UI"/>
              </a:rPr>
              <a:t>​</a:t>
            </a:r>
            <a:endParaRPr lang="en-US" sz="1600" b="0" i="0">
              <a:solidFill>
                <a:srgbClr val="000000"/>
              </a:solidFill>
              <a:effectLst/>
              <a:latin typeface="Arial" panose="020B0604020202020204" pitchFamily="34" charset="0"/>
            </a:endParaRPr>
          </a:p>
          <a:p>
            <a:pPr marL="0" indent="0" algn="l" rtl="0" fontAlgn="base">
              <a:buNone/>
            </a:pPr>
            <a:r>
              <a:rPr lang="en-US" sz="1800" b="1" i="0" u="none" strike="noStrike">
                <a:solidFill>
                  <a:srgbClr val="000000"/>
                </a:solidFill>
                <a:effectLst/>
                <a:latin typeface="Segoe UI"/>
                <a:cs typeface="Segoe UI"/>
              </a:rPr>
              <a:t>Working on it</a:t>
            </a:r>
            <a:r>
              <a:rPr lang="en-US" sz="1800" b="1" i="0">
                <a:solidFill>
                  <a:srgbClr val="808080"/>
                </a:solidFill>
                <a:effectLst/>
                <a:latin typeface="Segoe UI"/>
                <a:cs typeface="Segoe UI"/>
              </a:rPr>
              <a:t>​</a:t>
            </a:r>
            <a:endParaRPr lang="en-US" sz="1600" b="1" i="0">
              <a:solidFill>
                <a:srgbClr val="000000"/>
              </a:solidFill>
              <a:effectLst/>
              <a:latin typeface="Segoe UI"/>
              <a:cs typeface="Segoe UI"/>
            </a:endParaRPr>
          </a:p>
          <a:p>
            <a:pPr>
              <a:buFont typeface="Wingdings" panose="020B0604020202020204" pitchFamily="34" charset="0"/>
              <a:buChar char=""/>
            </a:pPr>
            <a:r>
              <a:rPr lang="en-US" sz="1800">
                <a:solidFill>
                  <a:srgbClr val="000000"/>
                </a:solidFill>
                <a:latin typeface="Segoe UI"/>
                <a:cs typeface="Segoe UI"/>
              </a:rPr>
              <a:t>Events as a List &amp; Calendar [Design Phase]</a:t>
            </a:r>
            <a:r>
              <a:rPr lang="en-US" sz="1800">
                <a:solidFill>
                  <a:srgbClr val="808080"/>
                </a:solidFill>
                <a:latin typeface="Segoe UI"/>
                <a:cs typeface="Segoe UI"/>
              </a:rPr>
              <a:t> </a:t>
            </a:r>
            <a:endParaRPr lang="en-US" sz="1600">
              <a:solidFill>
                <a:srgbClr val="000000"/>
              </a:solidFill>
              <a:latin typeface="Arial"/>
              <a:cs typeface="Segoe UI"/>
            </a:endParaRPr>
          </a:p>
          <a:p>
            <a:pPr>
              <a:buFont typeface="Wingdings" panose="020B0604020202020204" pitchFamily="34" charset="0"/>
              <a:buChar char=""/>
            </a:pPr>
            <a:r>
              <a:rPr lang="en-US" sz="1800">
                <a:solidFill>
                  <a:srgbClr val="000000"/>
                </a:solidFill>
                <a:latin typeface="Segoe UI"/>
                <a:cs typeface="Segoe UI"/>
              </a:rPr>
              <a:t>Community Calls Calendar [Design Phase]</a:t>
            </a:r>
            <a:r>
              <a:rPr lang="en-US" sz="1800">
                <a:solidFill>
                  <a:srgbClr val="808080"/>
                </a:solidFill>
                <a:latin typeface="Segoe UI"/>
                <a:cs typeface="Segoe UI"/>
              </a:rPr>
              <a:t> </a:t>
            </a:r>
            <a:endParaRPr lang="en-US"/>
          </a:p>
          <a:p>
            <a:pPr>
              <a:buFont typeface="Wingdings" panose="020B0604020202020204" pitchFamily="34" charset="0"/>
              <a:buChar char=""/>
            </a:pPr>
            <a:r>
              <a:rPr lang="en-US" sz="1800">
                <a:solidFill>
                  <a:srgbClr val="000000"/>
                </a:solidFill>
                <a:latin typeface="Segoe UI"/>
                <a:cs typeface="Segoe UI"/>
              </a:rPr>
              <a:t>Microsoft 'Other' Events Sync [Testing]</a:t>
            </a:r>
            <a:r>
              <a:rPr lang="en-US" sz="1800">
                <a:solidFill>
                  <a:srgbClr val="808080"/>
                </a:solidFill>
                <a:latin typeface="Segoe UI"/>
                <a:cs typeface="Segoe UI"/>
              </a:rPr>
              <a:t> </a:t>
            </a:r>
            <a:endParaRPr lang="en-US"/>
          </a:p>
          <a:p>
            <a:pPr marL="0" indent="0" algn="l" rtl="0" fontAlgn="base">
              <a:buNone/>
            </a:pPr>
            <a:r>
              <a:rPr lang="en-US" sz="1800" b="0" i="0">
                <a:solidFill>
                  <a:srgbClr val="808080"/>
                </a:solidFill>
                <a:effectLst/>
                <a:latin typeface="Segoe UI"/>
                <a:cs typeface="Segoe UI"/>
              </a:rPr>
              <a:t>​</a:t>
            </a:r>
            <a:endParaRPr lang="en-US" sz="1600" b="0" i="0">
              <a:solidFill>
                <a:srgbClr val="000000"/>
              </a:solidFill>
              <a:effectLst/>
              <a:latin typeface="Arial" panose="020B0604020202020204" pitchFamily="34" charset="0"/>
            </a:endParaRPr>
          </a:p>
          <a:p>
            <a:pPr marL="0" indent="0" algn="l" rtl="0" fontAlgn="base">
              <a:buNone/>
            </a:pPr>
            <a:r>
              <a:rPr lang="en-US" sz="1800" b="1" i="0" u="none" strike="noStrike">
                <a:solidFill>
                  <a:srgbClr val="000000"/>
                </a:solidFill>
                <a:effectLst/>
                <a:latin typeface="Segoe UI"/>
                <a:cs typeface="Segoe UI"/>
              </a:rPr>
              <a:t>Up Next</a:t>
            </a:r>
            <a:r>
              <a:rPr lang="en-US" sz="1800" b="1" i="0">
                <a:solidFill>
                  <a:srgbClr val="808080"/>
                </a:solidFill>
                <a:effectLst/>
                <a:latin typeface="Segoe UI"/>
                <a:cs typeface="Segoe UI"/>
              </a:rPr>
              <a:t>​</a:t>
            </a:r>
            <a:endParaRPr lang="en-US" sz="1600" i="0">
              <a:solidFill>
                <a:srgbClr val="000000"/>
              </a:solidFill>
              <a:effectLst/>
              <a:latin typeface="Arial" panose="020B0604020202020204" pitchFamily="34" charset="0"/>
            </a:endParaRPr>
          </a:p>
          <a:p>
            <a:pPr fontAlgn="base">
              <a:buFont typeface="Wingdings" panose="020B0604020202020204" pitchFamily="34" charset="0"/>
              <a:buChar char=""/>
            </a:pPr>
            <a:r>
              <a:rPr lang="en-US" sz="1800">
                <a:solidFill>
                  <a:srgbClr val="000000"/>
                </a:solidFill>
                <a:latin typeface="Segoe UI"/>
                <a:cs typeface="Segoe UI"/>
              </a:rPr>
              <a:t>Organizer </a:t>
            </a:r>
            <a:r>
              <a:rPr lang="en-US" sz="1800" b="0" i="0" u="none" strike="noStrike">
                <a:solidFill>
                  <a:srgbClr val="000000"/>
                </a:solidFill>
                <a:effectLst/>
                <a:latin typeface="Segoe UI"/>
                <a:cs typeface="Segoe UI"/>
              </a:rPr>
              <a:t>/ </a:t>
            </a:r>
            <a:r>
              <a:rPr lang="en-US" sz="1800">
                <a:solidFill>
                  <a:srgbClr val="000000"/>
                </a:solidFill>
                <a:latin typeface="Segoe UI"/>
                <a:cs typeface="Segoe UI"/>
              </a:rPr>
              <a:t>Co-Organizer Tab</a:t>
            </a:r>
            <a:endParaRPr lang="en-US" sz="1600">
              <a:solidFill>
                <a:srgbClr val="000000"/>
              </a:solidFill>
              <a:latin typeface="Arial" panose="020B0604020202020204" pitchFamily="34" charset="0"/>
            </a:endParaRPr>
          </a:p>
          <a:p>
            <a:pPr algn="l">
              <a:buFont typeface="Wingdings" panose="020B0604020202020204" pitchFamily="34" charset="0"/>
              <a:buChar char=""/>
            </a:pPr>
            <a:endParaRPr lang="en-US" sz="1800" b="0" i="0">
              <a:solidFill>
                <a:srgbClr val="808080"/>
              </a:solidFill>
              <a:effectLst/>
              <a:latin typeface="Segoe UI"/>
            </a:endParaRPr>
          </a:p>
        </p:txBody>
      </p:sp>
    </p:spTree>
    <p:extLst>
      <p:ext uri="{BB962C8B-B14F-4D97-AF65-F5344CB8AC3E}">
        <p14:creationId xmlns:p14="http://schemas.microsoft.com/office/powerpoint/2010/main" val="401196329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17BD7CC6-2F7F-4587-8E92-D041AB2CE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6" name="Rectangle 65">
            <a:extLst>
              <a:ext uri="{FF2B5EF4-FFF2-40B4-BE49-F238E27FC236}">
                <a16:creationId xmlns:a16="http://schemas.microsoft.com/office/drawing/2014/main" id="{BE7ED1F4-19EF-4BC2-A6EA-DF1525142B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0EE7C14F-442F-4416-A4A9-6DA10263A4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67" name="Oval 66">
              <a:extLst>
                <a:ext uri="{FF2B5EF4-FFF2-40B4-BE49-F238E27FC236}">
                  <a16:creationId xmlns:a16="http://schemas.microsoft.com/office/drawing/2014/main" id="{97AC4CCD-70AA-4916-97EA-D9C12FED1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Oval 67">
              <a:extLst>
                <a:ext uri="{FF2B5EF4-FFF2-40B4-BE49-F238E27FC236}">
                  <a16:creationId xmlns:a16="http://schemas.microsoft.com/office/drawing/2014/main" id="{C5694289-EA59-4679-9DB4-0646321A8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Oval 68">
              <a:extLst>
                <a:ext uri="{FF2B5EF4-FFF2-40B4-BE49-F238E27FC236}">
                  <a16:creationId xmlns:a16="http://schemas.microsoft.com/office/drawing/2014/main" id="{32EDAD0A-6995-496D-9789-A34C66F5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Oval 69">
              <a:extLst>
                <a:ext uri="{FF2B5EF4-FFF2-40B4-BE49-F238E27FC236}">
                  <a16:creationId xmlns:a16="http://schemas.microsoft.com/office/drawing/2014/main" id="{BCBBB211-248C-4F94-900A-80CD8D52F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Oval 70">
              <a:extLst>
                <a:ext uri="{FF2B5EF4-FFF2-40B4-BE49-F238E27FC236}">
                  <a16:creationId xmlns:a16="http://schemas.microsoft.com/office/drawing/2014/main" id="{48DCC953-87D5-419D-A529-94A946251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Oval 71">
              <a:extLst>
                <a:ext uri="{FF2B5EF4-FFF2-40B4-BE49-F238E27FC236}">
                  <a16:creationId xmlns:a16="http://schemas.microsoft.com/office/drawing/2014/main" id="{0F67D0B7-A0F4-47EB-8DF7-2630C056AB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73" name="Rectangle 72">
            <a:extLst>
              <a:ext uri="{FF2B5EF4-FFF2-40B4-BE49-F238E27FC236}">
                <a16:creationId xmlns:a16="http://schemas.microsoft.com/office/drawing/2014/main" id="{A3919D60-F174-4FEB-9E9D-5AF6BD659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4" name="Group 73">
            <a:extLst>
              <a:ext uri="{FF2B5EF4-FFF2-40B4-BE49-F238E27FC236}">
                <a16:creationId xmlns:a16="http://schemas.microsoft.com/office/drawing/2014/main" id="{98EF7474-F1F7-47A7-AF33-E38A86EBF6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8B14C3B3-01E7-4DD2-80BC-D6605BDB3A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9E2ED25-9BE8-462A-BE54-D3E506DBA2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3E48329-07A0-4DBB-9D0C-0614AE372F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ED609B4-86D5-44D5-8511-42AE9B129B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912E1BF-76C2-49D5-A5AC-1CE20255C4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1" name="Straight Connector 30">
              <a:extLst>
                <a:ext uri="{FF2B5EF4-FFF2-40B4-BE49-F238E27FC236}">
                  <a16:creationId xmlns:a16="http://schemas.microsoft.com/office/drawing/2014/main" id="{84E6722B-B0C0-4A43-91F6-6E2D6E2D7F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8EAB6DA-9741-4668-8E47-957CD5151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6EC6AA-9E44-4DD2-B718-EE04111414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8DE653-B3C7-49E5-A3B0-6C00B26083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90AE89EB-4F51-4181-9475-7E1048FB3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8" name="Group 37">
            <a:extLst>
              <a:ext uri="{FF2B5EF4-FFF2-40B4-BE49-F238E27FC236}">
                <a16:creationId xmlns:a16="http://schemas.microsoft.com/office/drawing/2014/main" id="{B78285A0-9022-40FD-B520-91444BA163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9" name="Straight Connector 38">
              <a:extLst>
                <a:ext uri="{FF2B5EF4-FFF2-40B4-BE49-F238E27FC236}">
                  <a16:creationId xmlns:a16="http://schemas.microsoft.com/office/drawing/2014/main" id="{0E2EED1A-F137-41BB-A555-7CDFF9C33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1EC980-DEDC-41BF-995C-1D471C90EC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A2F9486-DC13-4EDD-82CE-7FFC6F4846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46A2475-19E5-46B8-B7FE-C2CF42971F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TextBox 3"/>
          <p:cNvSpPr txBox="1"/>
          <p:nvPr/>
        </p:nvSpPr>
        <p:spPr>
          <a:xfrm>
            <a:off x="3144366" y="4770577"/>
            <a:ext cx="7855093" cy="2087424"/>
          </a:xfrm>
          <a:prstGeom prst="rect">
            <a:avLst/>
          </a:prstGeom>
          <a:noFill/>
        </p:spPr>
        <p:txBody>
          <a:bodyPr vert="horz" lIns="91440" tIns="45720" rIns="91440" bIns="45720" rtlCol="0" anchor="t">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3173"/>
              </a:lnSpc>
              <a:spcBef>
                <a:spcPct val="0"/>
              </a:spcBef>
              <a:spcAft>
                <a:spcPts val="0"/>
              </a:spcAft>
              <a:buClrTx/>
              <a:buSzTx/>
              <a:buFontTx/>
              <a:buNone/>
              <a:tabLst/>
              <a:defRPr/>
            </a:pPr>
            <a:r>
              <a:rPr kumimoji="0" lang="en-CH" sz="3200" b="1" i="0" u="none" strike="noStrike" kern="1200" cap="none" spc="499" normalizeH="0" baseline="0" noProof="0">
                <a:ln>
                  <a:noFill/>
                </a:ln>
                <a:solidFill>
                  <a:srgbClr val="1F87C9"/>
                </a:solidFill>
                <a:effectLst/>
                <a:uLnTx/>
                <a:uFillTx/>
                <a:latin typeface="Poppins Bold"/>
                <a:ea typeface="+mn-ea"/>
                <a:cs typeface="+mn-cs"/>
              </a:rPr>
              <a:t>Isidora Katanic</a:t>
            </a:r>
          </a:p>
          <a:p>
            <a:pPr marL="0" marR="0" lvl="0" indent="0" algn="l" defTabSz="609539" rtl="0" eaLnBrk="1" fontAlgn="auto" latinLnBrk="0" hangingPunct="1">
              <a:lnSpc>
                <a:spcPts val="3173"/>
              </a:lnSpc>
              <a:spcBef>
                <a:spcPct val="0"/>
              </a:spcBef>
              <a:spcAft>
                <a:spcPts val="0"/>
              </a:spcAft>
              <a:buClrTx/>
              <a:buSzTx/>
              <a:buFontTx/>
              <a:buNone/>
              <a:tabLst/>
              <a:defRPr/>
            </a:pPr>
            <a:r>
              <a:rPr kumimoji="0" lang="en-CH" sz="1800" b="1" i="0" u="none" strike="noStrike" kern="1200" cap="none" spc="499" normalizeH="0" baseline="0" noProof="0">
                <a:ln>
                  <a:noFill/>
                </a:ln>
                <a:solidFill>
                  <a:prstClr val="white"/>
                </a:solidFill>
                <a:effectLst/>
                <a:uLnTx/>
                <a:uFillTx/>
                <a:latin typeface="Poppins Bold"/>
                <a:ea typeface="+mn-ea"/>
                <a:cs typeface="+mn-cs"/>
              </a:rPr>
              <a:t>MGCI Board Member </a:t>
            </a:r>
          </a:p>
          <a:p>
            <a:pPr marL="0" marR="0" lvl="0" indent="0" algn="l" defTabSz="609539" rtl="0" eaLnBrk="1" fontAlgn="auto" latinLnBrk="0" hangingPunct="1">
              <a:lnSpc>
                <a:spcPts val="3173"/>
              </a:lnSpc>
              <a:spcBef>
                <a:spcPct val="0"/>
              </a:spcBef>
              <a:spcAft>
                <a:spcPts val="0"/>
              </a:spcAft>
              <a:buClrTx/>
              <a:buSzTx/>
              <a:buFontTx/>
              <a:buNone/>
              <a:tabLst/>
              <a:defRPr/>
            </a:pPr>
            <a:r>
              <a:rPr kumimoji="0" lang="en-CH" sz="1800" b="1" i="0" u="none" strike="noStrike" kern="1200" cap="none" spc="499" normalizeH="0" baseline="0" noProof="0">
                <a:ln>
                  <a:noFill/>
                </a:ln>
                <a:solidFill>
                  <a:prstClr val="white"/>
                </a:solidFill>
                <a:effectLst/>
                <a:uLnTx/>
                <a:uFillTx/>
                <a:latin typeface="Poppins Bold"/>
                <a:ea typeface="+mn-ea"/>
                <a:cs typeface="Poppins Bold"/>
              </a:rPr>
              <a:t>Microsoft MVP | Switzerland</a:t>
            </a:r>
            <a:endParaRPr kumimoji="0" lang="en-US" sz="1800" b="1" i="0" u="none" strike="noStrike" kern="1200" cap="none" spc="499" normalizeH="0" baseline="0" noProof="0">
              <a:ln>
                <a:noFill/>
              </a:ln>
              <a:solidFill>
                <a:prstClr val="white"/>
              </a:solidFill>
              <a:effectLst/>
              <a:uLnTx/>
              <a:uFillTx/>
              <a:latin typeface="Poppins Bold"/>
              <a:ea typeface="+mn-ea"/>
              <a:cs typeface="Poppins Bold"/>
            </a:endParaRPr>
          </a:p>
        </p:txBody>
      </p:sp>
      <p:pic>
        <p:nvPicPr>
          <p:cNvPr id="5" name="Picture 4">
            <a:extLst>
              <a:ext uri="{FF2B5EF4-FFF2-40B4-BE49-F238E27FC236}">
                <a16:creationId xmlns:a16="http://schemas.microsoft.com/office/drawing/2014/main" id="{16FC4D57-773E-FE08-E65E-8C551C40BE55}"/>
              </a:ext>
            </a:extLst>
          </p:cNvPr>
          <p:cNvPicPr>
            <a:picLocks noChangeAspect="1"/>
          </p:cNvPicPr>
          <p:nvPr/>
        </p:nvPicPr>
        <p:blipFill>
          <a:blip r:embed="rId2"/>
          <a:stretch>
            <a:fillRect/>
          </a:stretch>
        </p:blipFill>
        <p:spPr>
          <a:xfrm>
            <a:off x="869956" y="617779"/>
            <a:ext cx="10365870" cy="3265248"/>
          </a:xfrm>
          <a:prstGeom prst="rect">
            <a:avLst/>
          </a:prstGeom>
        </p:spPr>
      </p:pic>
      <p:grpSp>
        <p:nvGrpSpPr>
          <p:cNvPr id="44" name="Group 43">
            <a:extLst>
              <a:ext uri="{FF2B5EF4-FFF2-40B4-BE49-F238E27FC236}">
                <a16:creationId xmlns:a16="http://schemas.microsoft.com/office/drawing/2014/main" id="{91CD8CAA-4614-4393-ADD7-7FDFD8ABD7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45" name="Straight Connector 44">
              <a:extLst>
                <a:ext uri="{FF2B5EF4-FFF2-40B4-BE49-F238E27FC236}">
                  <a16:creationId xmlns:a16="http://schemas.microsoft.com/office/drawing/2014/main" id="{89F5BF84-4D12-40EB-B3CA-72B55341A8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F91815-2B4A-44C8-BAC2-6732AD11A9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23960DB-F7E9-40C5-BDC7-9700C71B18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95623C8-E3C3-425E-B186-ADFF5B6702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 name="Picture 5" descr="A person in a blue jacket&#10;&#10;Description automatically generated">
            <a:extLst>
              <a:ext uri="{FF2B5EF4-FFF2-40B4-BE49-F238E27FC236}">
                <a16:creationId xmlns:a16="http://schemas.microsoft.com/office/drawing/2014/main" id="{1DF7C568-9AEA-C576-670E-DD8EF11006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601" y="3169436"/>
            <a:ext cx="2440599" cy="3661223"/>
          </a:xfrm>
          <a:prstGeom prst="rect">
            <a:avLst/>
          </a:prstGeom>
        </p:spPr>
      </p:pic>
      <p:pic>
        <p:nvPicPr>
          <p:cNvPr id="8" name="Picture 7" descr="A blue sign with white text&#10;&#10;Description automatically generated">
            <a:extLst>
              <a:ext uri="{FF2B5EF4-FFF2-40B4-BE49-F238E27FC236}">
                <a16:creationId xmlns:a16="http://schemas.microsoft.com/office/drawing/2014/main" id="{BEBEE302-A03F-1D45-2727-6C5268DD4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3833" y="3624282"/>
            <a:ext cx="1100673" cy="449999"/>
          </a:xfrm>
          <a:prstGeom prst="rect">
            <a:avLst/>
          </a:prstGeom>
        </p:spPr>
      </p:pic>
    </p:spTree>
    <p:extLst>
      <p:ext uri="{BB962C8B-B14F-4D97-AF65-F5344CB8AC3E}">
        <p14:creationId xmlns:p14="http://schemas.microsoft.com/office/powerpoint/2010/main" val="3917663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5.xml><?xml version="1.0" encoding="utf-8"?>
<a:theme xmlns:a="http://schemas.openxmlformats.org/drawingml/2006/main" name="Power Platform Template">
  <a:themeElements>
    <a:clrScheme name="Power Platform v03">
      <a:dk1>
        <a:srgbClr val="000000"/>
      </a:dk1>
      <a:lt1>
        <a:srgbClr val="FFFFFF"/>
      </a:lt1>
      <a:dk2>
        <a:srgbClr val="2A446F"/>
      </a:dk2>
      <a:lt2>
        <a:srgbClr val="F4F3F5"/>
      </a:lt2>
      <a:accent1>
        <a:srgbClr val="0078D4"/>
      </a:accent1>
      <a:accent2>
        <a:srgbClr val="C03BC4"/>
      </a:accent2>
      <a:accent3>
        <a:srgbClr val="49C5B1"/>
      </a:accent3>
      <a:accent4>
        <a:srgbClr val="F4364C"/>
      </a:accent4>
      <a:accent5>
        <a:srgbClr val="C5B4E3"/>
      </a:accent5>
      <a:accent6>
        <a:srgbClr val="D4EC8E"/>
      </a:accent6>
      <a:hlink>
        <a:srgbClr val="0078D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6.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7.xml><?xml version="1.0" encoding="utf-8"?>
<a:theme xmlns:a="http://schemas.openxmlformats.org/drawingml/2006/main" name="14_White template">
  <a:themeElements>
    <a:clrScheme name="Custom 1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8.xml><?xml version="1.0" encoding="utf-8"?>
<a:theme xmlns:a="http://schemas.openxmlformats.org/drawingml/2006/main" name="1_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F7E1CF81D4474482883740FD559BFA" ma:contentTypeVersion="17" ma:contentTypeDescription="Create a new document." ma:contentTypeScope="" ma:versionID="8416050e5f0c8310121ace2eff051a13">
  <xsd:schema xmlns:xsd="http://www.w3.org/2001/XMLSchema" xmlns:xs="http://www.w3.org/2001/XMLSchema" xmlns:p="http://schemas.microsoft.com/office/2006/metadata/properties" xmlns:ns1="http://schemas.microsoft.com/sharepoint/v3" xmlns:ns2="69c30713-af12-44e2-9e41-c108ae8adae4" xmlns:ns3="287f6557-18c0-4370-ae54-94b6b987281a" targetNamespace="http://schemas.microsoft.com/office/2006/metadata/properties" ma:root="true" ma:fieldsID="9482b2394f6a8ad54bdc97ca3a376140" ns1:_="" ns2:_="" ns3:_="">
    <xsd:import namespace="http://schemas.microsoft.com/sharepoint/v3"/>
    <xsd:import namespace="69c30713-af12-44e2-9e41-c108ae8adae4"/>
    <xsd:import namespace="287f6557-18c0-4370-ae54-94b6b987281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1:PublishingStartDate" minOccurs="0"/>
                <xsd:element ref="ns1:PublishingExpirationDate" minOccurs="0"/>
                <xsd:element ref="ns2:MediaServiceObjectDetectorVersions" minOccurs="0"/>
                <xsd:element ref="ns2:Meeting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c30713-af12-44e2-9e41-c108ae8adae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a67c07f-dccb-43db-a12a-df4e5df6847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etingDate" ma:index="25" nillable="true" ma:displayName="Meeting Date" ma:format="DateOnly" ma:internalName="Meeting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87f6557-18c0-4370-ae54-94b6b987281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8502372-ea9a-4a82-a456-77cd451784c1}" ma:internalName="TaxCatchAll" ma:showField="CatchAllData" ma:web="287f6557-18c0-4370-ae54-94b6b9872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lcf76f155ced4ddcb4097134ff3c332f xmlns="69c30713-af12-44e2-9e41-c108ae8adae4">
      <Terms xmlns="http://schemas.microsoft.com/office/infopath/2007/PartnerControls"/>
    </lcf76f155ced4ddcb4097134ff3c332f>
    <PublishingStartDate xmlns="http://schemas.microsoft.com/sharepoint/v3" xsi:nil="true"/>
    <TaxCatchAll xmlns="287f6557-18c0-4370-ae54-94b6b987281a" xsi:nil="true"/>
    <MeetingDate xmlns="69c30713-af12-44e2-9e41-c108ae8ada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7E9F95-05FF-49A0-AA75-2D88CB39E6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9c30713-af12-44e2-9e41-c108ae8adae4"/>
    <ds:schemaRef ds:uri="287f6557-18c0-4370-ae54-94b6b98728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2C25F7-2280-48DD-AFD9-25C8AFBCB11A}">
  <ds:schemaRefs>
    <ds:schemaRef ds:uri="287f6557-18c0-4370-ae54-94b6b987281a"/>
    <ds:schemaRef ds:uri="69c30713-af12-44e2-9e41-c108ae8ada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871DD17-6D7B-4CB2-BA35-5BCA9D699E10}">
  <ds:schemaRefs>
    <ds:schemaRef ds:uri="http://schemas.microsoft.com/sharepoint/v3/contenttype/forms"/>
  </ds:schemaRefs>
</ds:datastoreItem>
</file>

<file path=docMetadata/LabelInfo.xml><?xml version="1.0" encoding="utf-8"?>
<clbl:labelList xmlns:clbl="http://schemas.microsoft.com/office/2020/mipLabelMetadata">
  <clbl:label id="{b4c9f32e-da17-4ded-9c95-ce9da38f25d9}" enabled="0" method="" siteId="{b4c9f32e-da17-4ded-9c95-ce9da38f25d9}"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30</Slides>
  <Notes>8</Notes>
  <HiddenSlides>0</HiddenSlides>
  <ScaleCrop>false</ScaleCrop>
  <HeadingPairs>
    <vt:vector size="4" baseType="variant">
      <vt:variant>
        <vt:lpstr>Theme</vt:lpstr>
      </vt:variant>
      <vt:variant>
        <vt:i4>12</vt:i4>
      </vt:variant>
      <vt:variant>
        <vt:lpstr>Slide Titles</vt:lpstr>
      </vt:variant>
      <vt:variant>
        <vt:i4>30</vt:i4>
      </vt:variant>
    </vt:vector>
  </HeadingPairs>
  <TitlesOfParts>
    <vt:vector size="42" baseType="lpstr">
      <vt:lpstr>office theme</vt:lpstr>
      <vt:lpstr>LIGHT GRAY TEMPLATE</vt:lpstr>
      <vt:lpstr>2_Office Theme</vt:lpstr>
      <vt:lpstr>2_White Template</vt:lpstr>
      <vt:lpstr>Power Platform Template</vt:lpstr>
      <vt:lpstr>Ocean 16x9</vt:lpstr>
      <vt:lpstr>14_White template</vt:lpstr>
      <vt:lpstr>1_Office Theme</vt:lpstr>
      <vt:lpstr>3_White Template</vt:lpstr>
      <vt:lpstr>3_Office Theme</vt:lpstr>
      <vt:lpstr>4_Office Theme</vt:lpstr>
      <vt:lpstr>5_Office Theme</vt:lpstr>
      <vt:lpstr>PowerPoint Presentation</vt:lpstr>
      <vt:lpstr>PowerPoint Presentation</vt:lpstr>
      <vt:lpstr>Agenda</vt:lpstr>
      <vt:lpstr>Copilot Resources on Microsoft Adoption</vt:lpstr>
      <vt:lpstr>Interactive Scenario Library on Microsoft Adoption</vt:lpstr>
      <vt:lpstr>PowerPoint Presentation</vt:lpstr>
      <vt:lpstr>Communitydays.org Statistics</vt:lpstr>
      <vt:lpstr>Communitydays.org Feature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 Global Community Initiative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12</cp:revision>
  <dcterms:created xsi:type="dcterms:W3CDTF">2013-07-15T20:26:40Z</dcterms:created>
  <dcterms:modified xsi:type="dcterms:W3CDTF">2025-01-13T14:14:57Z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0x01010005F7E1CF81D4474482883740FD559BFA</vt:lpwstr>
  </property>
  <property fmtid="{D5CDD505-2E9C-101B-9397-08002B2CF9AE}" pid="3" name="MediaServiceImageTags">
    <vt:lpwstr/>
  </property>
</Properties>
</file>