
<file path=[Content_Types].xml><?xml version="1.0" encoding="utf-8"?>
<Types xmlns="http://schemas.openxmlformats.org/package/2006/content-types">
  <Default Extension="emf" ContentType="image/x-emf"/>
  <Default Extension="jpeg" ContentType="image/jpeg"/>
  <Default Extension="jpg" ContentType="image/jp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2.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3.xml" ContentType="application/vnd.openxmlformats-officedocument.theme+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theme/theme4.xml" ContentType="application/vnd.openxmlformats-officedocument.theme+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media/image96.jpg" ContentType="image/jpeg"/>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95312" r:id="rId4"/>
    <p:sldMasterId id="2147495327" r:id="rId5"/>
    <p:sldMasterId id="2147495372" r:id="rId6"/>
    <p:sldMasterId id="2147495384" r:id="rId7"/>
    <p:sldMasterId id="2147495401" r:id="rId8"/>
  </p:sldMasterIdLst>
  <p:notesMasterIdLst>
    <p:notesMasterId r:id="rId66"/>
  </p:notesMasterIdLst>
  <p:sldIdLst>
    <p:sldId id="279" r:id="rId9"/>
    <p:sldId id="2147483644" r:id="rId10"/>
    <p:sldId id="2147483640" r:id="rId11"/>
    <p:sldId id="2147483641" r:id="rId12"/>
    <p:sldId id="2147483645" r:id="rId13"/>
    <p:sldId id="2147483646" r:id="rId14"/>
    <p:sldId id="2147483647" r:id="rId15"/>
    <p:sldId id="295" r:id="rId16"/>
    <p:sldId id="296" r:id="rId17"/>
    <p:sldId id="297" r:id="rId18"/>
    <p:sldId id="298" r:id="rId19"/>
    <p:sldId id="299" r:id="rId20"/>
    <p:sldId id="300" r:id="rId21"/>
    <p:sldId id="301" r:id="rId22"/>
    <p:sldId id="302" r:id="rId23"/>
    <p:sldId id="303" r:id="rId24"/>
    <p:sldId id="304" r:id="rId25"/>
    <p:sldId id="256" r:id="rId26"/>
    <p:sldId id="257" r:id="rId27"/>
    <p:sldId id="258" r:id="rId28"/>
    <p:sldId id="289" r:id="rId29"/>
    <p:sldId id="290" r:id="rId30"/>
    <p:sldId id="291" r:id="rId31"/>
    <p:sldId id="292" r:id="rId32"/>
    <p:sldId id="293" r:id="rId33"/>
    <p:sldId id="294" r:id="rId34"/>
    <p:sldId id="260" r:id="rId35"/>
    <p:sldId id="261" r:id="rId36"/>
    <p:sldId id="263" r:id="rId37"/>
    <p:sldId id="262" r:id="rId38"/>
    <p:sldId id="305" r:id="rId39"/>
    <p:sldId id="264" r:id="rId40"/>
    <p:sldId id="265" r:id="rId41"/>
    <p:sldId id="269" r:id="rId42"/>
    <p:sldId id="286" r:id="rId43"/>
    <p:sldId id="287" r:id="rId44"/>
    <p:sldId id="271" r:id="rId45"/>
    <p:sldId id="284" r:id="rId46"/>
    <p:sldId id="2147481362" r:id="rId47"/>
    <p:sldId id="285" r:id="rId48"/>
    <p:sldId id="268" r:id="rId49"/>
    <p:sldId id="270" r:id="rId50"/>
    <p:sldId id="272" r:id="rId51"/>
    <p:sldId id="288" r:id="rId52"/>
    <p:sldId id="273" r:id="rId53"/>
    <p:sldId id="274" r:id="rId54"/>
    <p:sldId id="275" r:id="rId55"/>
    <p:sldId id="266" r:id="rId56"/>
    <p:sldId id="259" r:id="rId57"/>
    <p:sldId id="267" r:id="rId58"/>
    <p:sldId id="276" r:id="rId59"/>
    <p:sldId id="277" r:id="rId60"/>
    <p:sldId id="278" r:id="rId61"/>
    <p:sldId id="280" r:id="rId62"/>
    <p:sldId id="281" r:id="rId63"/>
    <p:sldId id="282" r:id="rId64"/>
    <p:sldId id="283" r:id="rId6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Introduction" id="{162B99DA-513E-400D-B99A-8F4259ECCDDD}">
          <p14:sldIdLst>
            <p14:sldId id="279"/>
            <p14:sldId id="2147483644"/>
            <p14:sldId id="2147483640"/>
            <p14:sldId id="2147483641"/>
          </p14:sldIdLst>
        </p14:section>
        <p14:section name="Agenda" id="{37175567-B8E5-4899-8A74-F9CCC2736EE6}">
          <p14:sldIdLst>
            <p14:sldId id="2147483645"/>
          </p14:sldIdLst>
        </p14:section>
        <p14:section name="Announcements" id="{7CE1633A-C411-40FC-8508-B63B6CDF534F}">
          <p14:sldIdLst>
            <p14:sldId id="2147483646"/>
          </p14:sldIdLst>
        </p14:section>
        <p14:section name="Topic of the Month" id="{E6F2F7CC-039C-4E17-9D81-E620E39D5D3F}">
          <p14:sldIdLst>
            <p14:sldId id="2147483647"/>
            <p14:sldId id="295"/>
            <p14:sldId id="296"/>
            <p14:sldId id="297"/>
            <p14:sldId id="298"/>
            <p14:sldId id="299"/>
            <p14:sldId id="300"/>
            <p14:sldId id="301"/>
            <p14:sldId id="302"/>
            <p14:sldId id="303"/>
            <p14:sldId id="304"/>
          </p14:sldIdLst>
        </p14:section>
        <p14:section name="Subcommittees" id="{40B3B1AD-74DB-4BB2-984A-99E0F57CCE3C}">
          <p14:sldIdLst>
            <p14:sldId id="256"/>
            <p14:sldId id="257"/>
          </p14:sldIdLst>
        </p14:section>
        <p14:section name="Tech and Tools Workstream" id="{19734B2B-1023-45BA-B69A-372E2A25E15C}">
          <p14:sldIdLst>
            <p14:sldId id="258"/>
            <p14:sldId id="289"/>
            <p14:sldId id="290"/>
            <p14:sldId id="291"/>
            <p14:sldId id="292"/>
            <p14:sldId id="293"/>
            <p14:sldId id="294"/>
          </p14:sldIdLst>
        </p14:section>
        <p14:section name="Training Workstream" id="{37A9EFB9-7E61-4CCF-B85C-904815EA6DE6}">
          <p14:sldIdLst>
            <p14:sldId id="260"/>
            <p14:sldId id="261"/>
            <p14:sldId id="263"/>
          </p14:sldIdLst>
        </p14:section>
        <p14:section name="CBNC" id="{725852E1-7685-44E6-AF9D-9382A42CF69F}">
          <p14:sldIdLst>
            <p14:sldId id="262"/>
            <p14:sldId id="305"/>
            <p14:sldId id="264"/>
            <p14:sldId id="265"/>
          </p14:sldIdLst>
        </p14:section>
        <p14:section name="Upcoming Events" id="{EEB9B16D-CF5A-4C05-B17B-8673A5E46D17}">
          <p14:sldIdLst>
            <p14:sldId id="269"/>
            <p14:sldId id="286"/>
            <p14:sldId id="287"/>
            <p14:sldId id="271"/>
            <p14:sldId id="284"/>
            <p14:sldId id="2147481362"/>
            <p14:sldId id="285"/>
          </p14:sldIdLst>
        </p14:section>
        <p14:section name="Board Member and ROB" id="{FBE228BE-CD99-4AB6-9AB1-E3EFDE276F51}">
          <p14:sldIdLst>
            <p14:sldId id="268"/>
            <p14:sldId id="270"/>
          </p14:sldIdLst>
        </p14:section>
        <p14:section name="Closing" id="{E9866E23-1444-44F8-9561-D227B0362CDC}">
          <p14:sldIdLst>
            <p14:sldId id="272"/>
            <p14:sldId id="288"/>
            <p14:sldId id="273"/>
            <p14:sldId id="274"/>
            <p14:sldId id="275"/>
          </p14:sldIdLst>
        </p14:section>
        <p14:section name="Appendix" id="{4E9C564D-E1BB-4053-B739-429FAC0D50B8}">
          <p14:sldIdLst>
            <p14:sldId id="266"/>
            <p14:sldId id="259"/>
            <p14:sldId id="267"/>
            <p14:sldId id="276"/>
            <p14:sldId id="277"/>
            <p14:sldId id="278"/>
            <p14:sldId id="280"/>
            <p14:sldId id="281"/>
            <p14:sldId id="282"/>
            <p14:sldId id="283"/>
          </p14:sldIdLst>
        </p14:section>
      </p14:sectionLst>
    </p:ex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DB7580D-F167-E524-AF9B-4B3ADAE8EBBC}" name="Sharon Sumner" initials="SS" userId="S::ssumner_businesscloudintegration.co.uk#ext#@msftcommunity.onmicrosoft.com::3a08528c-4351-4f27-ba20-5af2196c9788" providerId="AD"/>
  <p188:author id="{ECA6DC15-A353-70ED-7558-176E25103E5F}" name="Tom Daly" initials="" userId="S::Tom.Daly@msftcommunity.com::ba888ad2-2092-4f1c-9110-cb57566804b0" providerId="AD"/>
  <p188:author id="{B9F2A025-444C-56DF-645C-ABD5E2281225}" name="Sharon Sumner" initials="" userId="S::Sharon.Sumner@msftcommunity.com::7eba5123-91f4-4c73-84fd-29160f6cb1ec" providerId="AD"/>
  <p188:author id="{97A7BC27-2F00-3DB2-8BF3-5060B73E820F}" name="Jegadesh Sankar Selvasrinivasan" initials="JS" userId="S::Jegadesh.Selvasrinivasan@msftcommunity.com::a060d3d0-e49e-4bc3-a6f8-804865ee2b27" providerId="AD"/>
  <p188:author id="{7565A32E-8395-A358-CFF8-24FAAFDD6E12}" name="Mark Rackley" initials="" userId="S::Mark.Rackley@msftcommunity.com::fecb9a92-ab62-4864-98d1-7d860200d9f7" providerId="AD"/>
  <p188:author id="{E4F9263A-5C8D-3F16-F691-8FC63D1D9BF9}" name="Sharon Weaver" initials="" userId="S::Sharon.Weaver@msftcommunity.com::c2b1e4cc-2310-40db-aebf-52a7c3fa7c78" providerId="AD"/>
  <p188:author id="{CA018B41-A9E0-A5FB-D248-A7E1020740DC}" name="Patrick McGown" initials="" userId="S::Patrick.McGown@msftcommunity.com::86bb05db-3603-4772-8971-35628614a963" providerId="AD"/>
  <p188:author id="{878F3C44-5142-8893-7295-9466E1944D7E}" name="Jegadesh Sankar Selvasrinivasan (LTIMindtree Limited)" initials="JS" userId="S::v-jselvasrin@microsoft.com::c29dd642-ee52-4635-881d-b823f00e596d" providerId="AD"/>
  <p188:author id="{F19F5F47-F106-2476-2487-3418C970089A}" name="Wes Preston" initials="WP" userId="S::wes_trecstone.com#ext#@msftcommunity.onmicrosoft.com::5897d9c0-0499-4cd2-84a3-e9489ba21eb0" providerId="AD"/>
  <p188:author id="{7DC1B14C-FD7B-BDE5-31CA-42B08BC45C82}" name="Heather Cook" initials="HC" userId="S::henewman@microsoft.com::d1eb30f2-355b-4c6f-9309-2798410e6011" providerId="AD"/>
  <p188:author id="{A1C6214E-9205-F80D-4FB8-EF7A3CD042EF}" name="Heather Newman" initials="HN" userId="S::heather.newman@msftcommunity.com::7f6a0c67-470c-404b-901d-efae19d6ffa5" providerId="AD"/>
  <p188:author id="{2ECB5E4E-2920-6623-98A7-696E1167BA65}" name="Heather Cook" initials="HC" userId="S::Heather.Cook@msftcommunity.com::7f6a0c67-470c-404b-901d-efae19d6ffa5" providerId="AD"/>
  <p188:author id="{1BE9886D-488D-6686-D33A-F6FFC6B5A8DB}" name="Nicole Carter (Chilco Strategies Inc)" initials="NC" userId="S::v-nicocarter@microsoft.com::bf4cf225-1690-4966-aadc-545a13e2b122" providerId="AD"/>
  <p188:author id="{42082A75-06A6-F54D-F935-43BB02A1C541}" name="Bryan Hart" initials="" userId="S::bryan.hart@msftcommunity.com::245b7a97-9294-4bc5-bc6e-4da1033d0726" providerId="AD"/>
  <p188:author id="{06DEA380-FABF-1FD5-EC37-FBB6C5353A11}" name="David Leveille" initials="DL" userId="S::david_crushnetworks.com#ext#@msftcommunity.onmicrosoft.com::0faf5112-f04e-4160-84fc-c1e17afcef17" providerId="AD"/>
  <p188:author id="{8C6B3388-2508-ADAB-F2C1-9AF86F0202E8}" name="Jegadesh Sankar Selvasrinivasan" initials="JS" userId="S::jegadesh.selvasrinivasan@msftcommunity.com::a060d3d0-e49e-4bc3-a6f8-804865ee2b27" providerId="AD"/>
  <p188:author id="{0FB78EA1-2E88-30CD-C1B6-E07F7C7B0BE1}" name="Tom Daly" initials="TD" userId="S::tom.daly@msftcommunity.com::ba888ad2-2092-4f1c-9110-cb57566804b0" providerId="AD"/>
  <p188:author id="{F72066A5-E0E1-B058-3336-504DCA5E7E51}" name="Heather Cook" initials="HC" userId="S::heather.cook@msftcommunity.com::7f6a0c67-470c-404b-901d-efae19d6ffa5" providerId="AD"/>
  <p188:author id="{93AD1CA6-C546-B8E4-6771-66478246103A}" name="Michal Ziemba" initials="" userId="S::Michal.Ziemba@msftcommunity.com::db2030e0-1c2e-465e-99e0-27d6377cf8d6" providerId="AD"/>
  <p188:author id="{A8AF04AB-882A-0030-E26F-A5ED25FDB385}" name="Wes Preston" initials="WP" userId="S::wes.preston@msftcommunity.com::57c9e1ea-7eaf-4be0-8c45-dd6e7e142b28" providerId="AD"/>
  <p188:author id="{2A352DAB-EC6E-BB61-3D27-8AB48F9353CF}" name="Emily Hove (Chilco Strategies Inc)" initials="EH" userId="S::v-emilyhove@microsoft.com::549137ce-d301-4941-9119-c2e6b52ccd91" providerId="AD"/>
  <p188:author id="{61F34CAC-7AF3-BE60-18FA-C2339447C02D}" name="Bryan Hart" initials="BH" userId="S::bryanhart@microsoft.com::d478e64b-e9d2-4610-9776-dd5b59bcfd0c" providerId="AD"/>
  <p188:author id="{EB67DDAF-32FD-3662-DDB7-DF22DA61B4F7}" name="Emily Hove" initials="" userId="S::Emily.Hove@msftcommunity.com::f77d7dd7-39dc-432e-a519-0b2b201db43d" providerId="AD"/>
  <p188:author id="{B0BC14CC-C08B-B28D-A051-84112DC79C51}" name="Sharon Sumner" initials="SS" userId="S::ssumner@businesscloudintegration.co.uk::24ea6d0d-1ca5-4129-9b9c-fc917af21503" providerId="AD"/>
  <p188:author id="{904771F2-8112-EA7F-04EB-A3856DAAB82E}" name="Emily Hove" initials="EH" userId="S::emily.hove@msftcommunity.com::f77d7dd7-39dc-432e-a519-0b2b201db43d" providerId="AD"/>
  <p188:author id="{63D82CF4-F578-81F5-D4FD-052BE04F0A00}" name="Tiffany Lee" initials="TL" userId="S::Tiffany.Lee@msftcommunity.com::2f085014-14f7-4c93-95ee-48bce0698914" providerId="AD"/>
  <p188:author id="{4731A4F7-3FCF-AF95-D7DD-FDA43EDED85A}" name="Patrick McGown" initials="PM" userId="S::patrick.mcgown@msftcommunity.com::86bb05db-3603-4772-8971-35628614a963"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2630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C9B0205-0255-4FA2-B721-1E318EB8A559}" v="3" dt="2026-09-24T19:56:02.05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8FB837D-C827-4EFA-A057-4D05807E0F7C}" styleName="Themed Style 1 - Accent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600" y="10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viewProps" Target="viewProps.xml"/><Relationship Id="rId7" Type="http://schemas.openxmlformats.org/officeDocument/2006/relationships/slideMaster" Target="slideMasters/slideMaster4.xml"/><Relationship Id="rId71"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notesMaster" Target="notesMasters/notesMaster1.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theme" Target="theme/theme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presProps" Target="presProps.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s>
</file>

<file path=ppt/diagrams/colors1.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node0NoLn">
    <dgm:fillClrLst meth="repeat">
      <a:schemeClr val="accent1"/>
    </dgm:fillClrLst>
    <dgm:linClrLst meth="repeat">
      <a:schemeClr val="lt1">
        <a:alpha val="0"/>
      </a:schemeClr>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1NoLn">
    <dgm:fillClrLst meth="repeat">
      <a:schemeClr val="accent1"/>
    </dgm:fillClrLst>
    <dgm:linClrLst meth="repeat">
      <a:schemeClr val="lt1">
        <a:alpha val="0"/>
      </a:schemeClr>
    </dgm:linClrLst>
    <dgm:effectClrLst/>
    <dgm:txLinClrLst/>
    <dgm:txFillClrLst/>
    <dgm:txEffectClrLst/>
  </dgm:styleLbl>
  <dgm:styleLbl name="ltNode1NoLn">
    <dgm:fillClrLst meth="repeat">
      <a:schemeClr val="accent1">
        <a:tint val="75000"/>
      </a:schemeClr>
    </dgm:fillClrLst>
    <dgm:linClrLst meth="repeat">
      <a:schemeClr val="lt1">
        <a:alpha val="0"/>
      </a:schemeClr>
    </dgm:linClrLst>
    <dgm:effectClrLst/>
    <dgm:txLinClrLst/>
    <dgm:txFillClrLst meth="repeat">
      <a:schemeClr val="dk1"/>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2NoLn">
    <dgm:fillClrLst meth="repeat">
      <a:schemeClr val="accent1"/>
    </dgm:fillClrLst>
    <dgm:linClrLst meth="repeat">
      <a:schemeClr val="lt1">
        <a:alpha val="0"/>
      </a:schemeClr>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3NoLn">
    <dgm:fillClrLst meth="repeat">
      <a:schemeClr val="accent1"/>
    </dgm:fillClrLst>
    <dgm:linClrLst meth="repeat">
      <a:schemeClr val="lt1">
        <a:alpha val="0"/>
      </a:schemeClr>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node4NoLn">
    <dgm:fillClrLst meth="repeat">
      <a:schemeClr val="accent1"/>
    </dgm:fillClrLst>
    <dgm:linClrLst meth="repeat">
      <a:schemeClr val="lt1">
        <a:alpha val="0"/>
      </a:schemeClr>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revTxLt">
    <dgm:fillClrLst meth="repeat">
      <a:schemeClr val="lt1">
        <a:alpha val="0"/>
      </a:schemeClr>
    </dgm:fillClrLst>
    <dgm:linClrLst meth="repeat">
      <a:schemeClr val="dk1">
        <a:alpha val="0"/>
      </a:schemeClr>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756FC325-18CF-0448-94A9-4B165D6C7DDA}" type="doc">
      <dgm:prSet loTypeId="urn:microsoft.com/office/officeart/2005/8/layout/process1" loCatId="" qsTypeId="urn:microsoft.com/office/officeart/2005/8/quickstyle/simple1#3" qsCatId="simple" csTypeId="urn:microsoft.com/office/officeart/2005/8/colors/accent1_2#3" csCatId="accent1" phldr="1"/>
      <dgm:spPr/>
    </dgm:pt>
    <dgm:pt modelId="{5B0A7634-733D-4C47-A74C-8F28FFDC48B4}">
      <dgm:prSet phldrT="[Text]"/>
      <dgm:spPr/>
      <dgm:t>
        <a:bodyPr/>
        <a:lstStyle/>
        <a:p>
          <a:r>
            <a:rPr lang="en-US" sz="3200"/>
            <a:t>Weeks before</a:t>
          </a:r>
        </a:p>
      </dgm:t>
    </dgm:pt>
    <dgm:pt modelId="{6C22CFD4-C8B9-5043-8910-3A1D0169AD5C}" type="parTrans" cxnId="{9B437F16-E2A4-8644-B36F-8EDC41DF95CD}">
      <dgm:prSet/>
      <dgm:spPr/>
      <dgm:t>
        <a:bodyPr/>
        <a:lstStyle/>
        <a:p>
          <a:endParaRPr lang="en-US"/>
        </a:p>
      </dgm:t>
    </dgm:pt>
    <dgm:pt modelId="{CC0DF4D3-A67D-7940-942B-12E576E03C3C}" type="sibTrans" cxnId="{9B437F16-E2A4-8644-B36F-8EDC41DF95CD}">
      <dgm:prSet/>
      <dgm:spPr/>
      <dgm:t>
        <a:bodyPr/>
        <a:lstStyle/>
        <a:p>
          <a:endParaRPr lang="en-US"/>
        </a:p>
      </dgm:t>
    </dgm:pt>
    <dgm:pt modelId="{FDD7E6D5-6C29-2E45-9FEB-59C1B58508B5}">
      <dgm:prSet phldrT="[Text]"/>
      <dgm:spPr/>
      <dgm:t>
        <a:bodyPr/>
        <a:lstStyle/>
        <a:p>
          <a:r>
            <a:rPr lang="en-US" sz="2600"/>
            <a:t>Event day</a:t>
          </a:r>
        </a:p>
      </dgm:t>
    </dgm:pt>
    <dgm:pt modelId="{1EE213E1-370E-7345-8E93-82A7C25D5C55}" type="parTrans" cxnId="{DCA5F1CD-627C-0B42-97B1-FE81B01D21BA}">
      <dgm:prSet/>
      <dgm:spPr/>
      <dgm:t>
        <a:bodyPr/>
        <a:lstStyle/>
        <a:p>
          <a:endParaRPr lang="en-US"/>
        </a:p>
      </dgm:t>
    </dgm:pt>
    <dgm:pt modelId="{29F98D79-12C5-4E40-A9DC-406DCC7ED0FA}" type="sibTrans" cxnId="{DCA5F1CD-627C-0B42-97B1-FE81B01D21BA}">
      <dgm:prSet/>
      <dgm:spPr/>
      <dgm:t>
        <a:bodyPr/>
        <a:lstStyle/>
        <a:p>
          <a:endParaRPr lang="en-US"/>
        </a:p>
      </dgm:t>
    </dgm:pt>
    <dgm:pt modelId="{D74469C9-91E1-E047-9811-852D685721C7}">
      <dgm:prSet phldrT="[Text]"/>
      <dgm:spPr/>
      <dgm:t>
        <a:bodyPr/>
        <a:lstStyle/>
        <a:p>
          <a:r>
            <a:rPr lang="en-US" sz="2600"/>
            <a:t>Weeks after</a:t>
          </a:r>
        </a:p>
      </dgm:t>
    </dgm:pt>
    <dgm:pt modelId="{474C7AF5-20E5-3A41-A31F-19BC59674E0F}" type="parTrans" cxnId="{41593B99-28C7-5C4A-82B0-D5515E6EB139}">
      <dgm:prSet/>
      <dgm:spPr/>
      <dgm:t>
        <a:bodyPr/>
        <a:lstStyle/>
        <a:p>
          <a:endParaRPr lang="en-US"/>
        </a:p>
      </dgm:t>
    </dgm:pt>
    <dgm:pt modelId="{4AB8F852-7094-5843-8FD2-8880DE552AB2}" type="sibTrans" cxnId="{41593B99-28C7-5C4A-82B0-D5515E6EB139}">
      <dgm:prSet/>
      <dgm:spPr/>
      <dgm:t>
        <a:bodyPr/>
        <a:lstStyle/>
        <a:p>
          <a:endParaRPr lang="en-US"/>
        </a:p>
      </dgm:t>
    </dgm:pt>
    <dgm:pt modelId="{D359DF5A-754F-954F-BE18-515815ED35A8}">
      <dgm:prSet phldrT="[Text]" custT="1"/>
      <dgm:spPr/>
      <dgm:t>
        <a:bodyPr/>
        <a:lstStyle/>
        <a:p>
          <a:r>
            <a:rPr lang="en-US" sz="1800"/>
            <a:t>Conversations</a:t>
          </a:r>
        </a:p>
      </dgm:t>
    </dgm:pt>
    <dgm:pt modelId="{68506BA5-1509-C649-AF88-4F30ACB46C2F}" type="parTrans" cxnId="{719357C1-11ED-4EDF-B78E-94A50DB31855}">
      <dgm:prSet/>
      <dgm:spPr/>
      <dgm:t>
        <a:bodyPr/>
        <a:lstStyle/>
        <a:p>
          <a:endParaRPr lang="en-US"/>
        </a:p>
      </dgm:t>
    </dgm:pt>
    <dgm:pt modelId="{842DE6A9-45E2-6045-BABF-E58064F3C44E}" type="sibTrans" cxnId="{719357C1-11ED-4EDF-B78E-94A50DB31855}">
      <dgm:prSet/>
      <dgm:spPr/>
      <dgm:t>
        <a:bodyPr/>
        <a:lstStyle/>
        <a:p>
          <a:endParaRPr lang="en-US"/>
        </a:p>
      </dgm:t>
    </dgm:pt>
    <dgm:pt modelId="{4D65FA7B-1948-BE45-B57F-3DE711BAC7B5}">
      <dgm:prSet phldrT="[Text]" custT="1"/>
      <dgm:spPr/>
      <dgm:t>
        <a:bodyPr/>
        <a:lstStyle/>
        <a:p>
          <a:r>
            <a:rPr lang="en-US" sz="1800"/>
            <a:t>The physical gathering</a:t>
          </a:r>
        </a:p>
      </dgm:t>
    </dgm:pt>
    <dgm:pt modelId="{96C38D6D-50B9-CB47-B5ED-491F42C85564}" type="parTrans" cxnId="{E788EBF9-563B-4648-816E-858996E8142B}">
      <dgm:prSet/>
      <dgm:spPr/>
      <dgm:t>
        <a:bodyPr/>
        <a:lstStyle/>
        <a:p>
          <a:endParaRPr lang="en-US"/>
        </a:p>
      </dgm:t>
    </dgm:pt>
    <dgm:pt modelId="{2E8475E0-F1BF-9C44-A39E-F4CB2EB627E3}" type="sibTrans" cxnId="{E788EBF9-563B-4648-816E-858996E8142B}">
      <dgm:prSet/>
      <dgm:spPr/>
      <dgm:t>
        <a:bodyPr/>
        <a:lstStyle/>
        <a:p>
          <a:endParaRPr lang="en-US"/>
        </a:p>
      </dgm:t>
    </dgm:pt>
    <dgm:pt modelId="{5B6E7605-5854-4443-BCE4-CAAF5F7C9DDD}">
      <dgm:prSet phldrT="[Text]" custT="1"/>
      <dgm:spPr/>
      <dgm:t>
        <a:bodyPr/>
        <a:lstStyle/>
        <a:p>
          <a:r>
            <a:rPr lang="en-US" sz="1800"/>
            <a:t>Reuse+continuation</a:t>
          </a:r>
        </a:p>
      </dgm:t>
    </dgm:pt>
    <dgm:pt modelId="{9A2E53CB-B082-754A-AB06-6E2A2605400D}" type="parTrans" cxnId="{2ABFB814-C428-4080-9947-9017AEDCFC96}">
      <dgm:prSet/>
      <dgm:spPr/>
      <dgm:t>
        <a:bodyPr/>
        <a:lstStyle/>
        <a:p>
          <a:endParaRPr lang="en-US"/>
        </a:p>
      </dgm:t>
    </dgm:pt>
    <dgm:pt modelId="{4A404BEF-FC44-DF46-A6B7-F8F939596D03}" type="sibTrans" cxnId="{2ABFB814-C428-4080-9947-9017AEDCFC96}">
      <dgm:prSet/>
      <dgm:spPr/>
      <dgm:t>
        <a:bodyPr/>
        <a:lstStyle/>
        <a:p>
          <a:endParaRPr lang="en-US"/>
        </a:p>
      </dgm:t>
    </dgm:pt>
    <dgm:pt modelId="{E17B9053-8AEE-F440-9B1C-9EB85B5B9481}" type="pres">
      <dgm:prSet presAssocID="{756FC325-18CF-0448-94A9-4B165D6C7DDA}" presName="Name0" presStyleCnt="0">
        <dgm:presLayoutVars>
          <dgm:dir/>
          <dgm:resizeHandles val="exact"/>
        </dgm:presLayoutVars>
      </dgm:prSet>
      <dgm:spPr/>
    </dgm:pt>
    <dgm:pt modelId="{5DA92BCB-8084-8C40-A71F-6E2112540EF9}" type="pres">
      <dgm:prSet presAssocID="{5B0A7634-733D-4C47-A74C-8F28FFDC48B4}" presName="node" presStyleLbl="node1" presStyleIdx="0" presStyleCnt="3">
        <dgm:presLayoutVars>
          <dgm:bulletEnabled val="1"/>
        </dgm:presLayoutVars>
      </dgm:prSet>
      <dgm:spPr/>
    </dgm:pt>
    <dgm:pt modelId="{9D1708B5-2B2F-8548-A773-3821EC3A665E}" type="pres">
      <dgm:prSet presAssocID="{CC0DF4D3-A67D-7940-942B-12E576E03C3C}" presName="sibTrans" presStyleLbl="sibTrans2D1" presStyleIdx="0" presStyleCnt="2"/>
      <dgm:spPr/>
    </dgm:pt>
    <dgm:pt modelId="{7E84A704-812D-164A-9DA7-F98DAD4B9C5C}" type="pres">
      <dgm:prSet presAssocID="{CC0DF4D3-A67D-7940-942B-12E576E03C3C}" presName="connectorText" presStyleLbl="sibTrans2D1" presStyleIdx="0" presStyleCnt="2"/>
      <dgm:spPr/>
    </dgm:pt>
    <dgm:pt modelId="{5AA200BA-0A93-3A42-8404-88DB7509C39D}" type="pres">
      <dgm:prSet presAssocID="{FDD7E6D5-6C29-2E45-9FEB-59C1B58508B5}" presName="node" presStyleLbl="node1" presStyleIdx="1" presStyleCnt="3">
        <dgm:presLayoutVars>
          <dgm:bulletEnabled val="1"/>
        </dgm:presLayoutVars>
      </dgm:prSet>
      <dgm:spPr/>
    </dgm:pt>
    <dgm:pt modelId="{D1DF6D82-3A2F-0644-9C2B-9E703990529A}" type="pres">
      <dgm:prSet presAssocID="{29F98D79-12C5-4E40-A9DC-406DCC7ED0FA}" presName="sibTrans" presStyleLbl="sibTrans2D1" presStyleIdx="1" presStyleCnt="2"/>
      <dgm:spPr/>
    </dgm:pt>
    <dgm:pt modelId="{A32CD60B-7090-4D4A-B15E-24C791724238}" type="pres">
      <dgm:prSet presAssocID="{29F98D79-12C5-4E40-A9DC-406DCC7ED0FA}" presName="connectorText" presStyleLbl="sibTrans2D1" presStyleIdx="1" presStyleCnt="2"/>
      <dgm:spPr/>
    </dgm:pt>
    <dgm:pt modelId="{3A97552C-66E1-5E4E-9D5D-6BC2CB960C05}" type="pres">
      <dgm:prSet presAssocID="{D74469C9-91E1-E047-9811-852D685721C7}" presName="node" presStyleLbl="node1" presStyleIdx="2" presStyleCnt="3">
        <dgm:presLayoutVars>
          <dgm:bulletEnabled val="1"/>
        </dgm:presLayoutVars>
      </dgm:prSet>
      <dgm:spPr/>
    </dgm:pt>
  </dgm:ptLst>
  <dgm:cxnLst>
    <dgm:cxn modelId="{2ABFB814-C428-4080-9947-9017AEDCFC96}" srcId="{D74469C9-91E1-E047-9811-852D685721C7}" destId="{5B6E7605-5854-4443-BCE4-CAAF5F7C9DDD}" srcOrd="0" destOrd="0" parTransId="{9A2E53CB-B082-754A-AB06-6E2A2605400D}" sibTransId="{4A404BEF-FC44-DF46-A6B7-F8F939596D03}"/>
    <dgm:cxn modelId="{9B437F16-E2A4-8644-B36F-8EDC41DF95CD}" srcId="{756FC325-18CF-0448-94A9-4B165D6C7DDA}" destId="{5B0A7634-733D-4C47-A74C-8F28FFDC48B4}" srcOrd="0" destOrd="0" parTransId="{6C22CFD4-C8B9-5043-8910-3A1D0169AD5C}" sibTransId="{CC0DF4D3-A67D-7940-942B-12E576E03C3C}"/>
    <dgm:cxn modelId="{845C8538-6200-724F-BE33-47E9FB8696ED}" type="presOf" srcId="{FDD7E6D5-6C29-2E45-9FEB-59C1B58508B5}" destId="{5AA200BA-0A93-3A42-8404-88DB7509C39D}" srcOrd="0" destOrd="0" presId="urn:microsoft.com/office/officeart/2005/8/layout/process1"/>
    <dgm:cxn modelId="{FA0C8340-A56E-8743-9CBF-76C81CB873CC}" type="presOf" srcId="{5B0A7634-733D-4C47-A74C-8F28FFDC48B4}" destId="{5DA92BCB-8084-8C40-A71F-6E2112540EF9}" srcOrd="0" destOrd="0" presId="urn:microsoft.com/office/officeart/2005/8/layout/process1"/>
    <dgm:cxn modelId="{A0FB725D-7765-6F45-A9FC-D8A7EC324169}" type="presOf" srcId="{756FC325-18CF-0448-94A9-4B165D6C7DDA}" destId="{E17B9053-8AEE-F440-9B1C-9EB85B5B9481}" srcOrd="0" destOrd="0" presId="urn:microsoft.com/office/officeart/2005/8/layout/process1"/>
    <dgm:cxn modelId="{12C49447-1275-4144-A848-2ADBB71A64D8}" type="presOf" srcId="{CC0DF4D3-A67D-7940-942B-12E576E03C3C}" destId="{7E84A704-812D-164A-9DA7-F98DAD4B9C5C}" srcOrd="1" destOrd="0" presId="urn:microsoft.com/office/officeart/2005/8/layout/process1"/>
    <dgm:cxn modelId="{0C8AB555-81C2-4F32-988A-B66F51163C2E}" type="presOf" srcId="{5B6E7605-5854-4443-BCE4-CAAF5F7C9DDD}" destId="{3A97552C-66E1-5E4E-9D5D-6BC2CB960C05}" srcOrd="0" destOrd="1" presId="urn:microsoft.com/office/officeart/2005/8/layout/process1"/>
    <dgm:cxn modelId="{00AD2688-D780-0943-AC41-AFFFB09DF84E}" type="presOf" srcId="{29F98D79-12C5-4E40-A9DC-406DCC7ED0FA}" destId="{A32CD60B-7090-4D4A-B15E-24C791724238}" srcOrd="1" destOrd="0" presId="urn:microsoft.com/office/officeart/2005/8/layout/process1"/>
    <dgm:cxn modelId="{41593B99-28C7-5C4A-82B0-D5515E6EB139}" srcId="{756FC325-18CF-0448-94A9-4B165D6C7DDA}" destId="{D74469C9-91E1-E047-9811-852D685721C7}" srcOrd="2" destOrd="0" parTransId="{474C7AF5-20E5-3A41-A31F-19BC59674E0F}" sibTransId="{4AB8F852-7094-5843-8FD2-8880DE552AB2}"/>
    <dgm:cxn modelId="{1205C7A7-B1D7-4D1E-8C31-CA152764FDDA}" type="presOf" srcId="{D359DF5A-754F-954F-BE18-515815ED35A8}" destId="{5DA92BCB-8084-8C40-A71F-6E2112540EF9}" srcOrd="0" destOrd="1" presId="urn:microsoft.com/office/officeart/2005/8/layout/process1"/>
    <dgm:cxn modelId="{C0391BC0-932C-1D4F-946B-7DEEFFBA0738}" type="presOf" srcId="{29F98D79-12C5-4E40-A9DC-406DCC7ED0FA}" destId="{D1DF6D82-3A2F-0644-9C2B-9E703990529A}" srcOrd="0" destOrd="0" presId="urn:microsoft.com/office/officeart/2005/8/layout/process1"/>
    <dgm:cxn modelId="{719357C1-11ED-4EDF-B78E-94A50DB31855}" srcId="{5B0A7634-733D-4C47-A74C-8F28FFDC48B4}" destId="{D359DF5A-754F-954F-BE18-515815ED35A8}" srcOrd="0" destOrd="0" parTransId="{68506BA5-1509-C649-AF88-4F30ACB46C2F}" sibTransId="{842DE6A9-45E2-6045-BABF-E58064F3C44E}"/>
    <dgm:cxn modelId="{DCA5F1CD-627C-0B42-97B1-FE81B01D21BA}" srcId="{756FC325-18CF-0448-94A9-4B165D6C7DDA}" destId="{FDD7E6D5-6C29-2E45-9FEB-59C1B58508B5}" srcOrd="1" destOrd="0" parTransId="{1EE213E1-370E-7345-8E93-82A7C25D5C55}" sibTransId="{29F98D79-12C5-4E40-A9DC-406DCC7ED0FA}"/>
    <dgm:cxn modelId="{294329CF-E9AC-E34E-A382-E8B4C6BDDE19}" type="presOf" srcId="{D74469C9-91E1-E047-9811-852D685721C7}" destId="{3A97552C-66E1-5E4E-9D5D-6BC2CB960C05}" srcOrd="0" destOrd="0" presId="urn:microsoft.com/office/officeart/2005/8/layout/process1"/>
    <dgm:cxn modelId="{F2A5D1ED-1AA2-423F-84A7-D72B90AC2000}" type="presOf" srcId="{4D65FA7B-1948-BE45-B57F-3DE711BAC7B5}" destId="{5AA200BA-0A93-3A42-8404-88DB7509C39D}" srcOrd="0" destOrd="1" presId="urn:microsoft.com/office/officeart/2005/8/layout/process1"/>
    <dgm:cxn modelId="{C9C85AF3-C340-C049-A540-5E1C307EF286}" type="presOf" srcId="{CC0DF4D3-A67D-7940-942B-12E576E03C3C}" destId="{9D1708B5-2B2F-8548-A773-3821EC3A665E}" srcOrd="0" destOrd="0" presId="urn:microsoft.com/office/officeart/2005/8/layout/process1"/>
    <dgm:cxn modelId="{E788EBF9-563B-4648-816E-858996E8142B}" srcId="{FDD7E6D5-6C29-2E45-9FEB-59C1B58508B5}" destId="{4D65FA7B-1948-BE45-B57F-3DE711BAC7B5}" srcOrd="0" destOrd="0" parTransId="{96C38D6D-50B9-CB47-B5ED-491F42C85564}" sibTransId="{2E8475E0-F1BF-9C44-A39E-F4CB2EB627E3}"/>
    <dgm:cxn modelId="{118A2353-5304-B442-8379-EB16097E4FFA}" type="presParOf" srcId="{E17B9053-8AEE-F440-9B1C-9EB85B5B9481}" destId="{5DA92BCB-8084-8C40-A71F-6E2112540EF9}" srcOrd="0" destOrd="0" presId="urn:microsoft.com/office/officeart/2005/8/layout/process1"/>
    <dgm:cxn modelId="{BF762723-8874-3C42-8CA9-9F00DCA05CC3}" type="presParOf" srcId="{E17B9053-8AEE-F440-9B1C-9EB85B5B9481}" destId="{9D1708B5-2B2F-8548-A773-3821EC3A665E}" srcOrd="1" destOrd="0" presId="urn:microsoft.com/office/officeart/2005/8/layout/process1"/>
    <dgm:cxn modelId="{5DA3B399-A10E-704C-9ADE-7CDF013C00ED}" type="presParOf" srcId="{9D1708B5-2B2F-8548-A773-3821EC3A665E}" destId="{7E84A704-812D-164A-9DA7-F98DAD4B9C5C}" srcOrd="0" destOrd="0" presId="urn:microsoft.com/office/officeart/2005/8/layout/process1"/>
    <dgm:cxn modelId="{A0BB41A0-F652-BA47-B76E-C5F1716A32C8}" type="presParOf" srcId="{E17B9053-8AEE-F440-9B1C-9EB85B5B9481}" destId="{5AA200BA-0A93-3A42-8404-88DB7509C39D}" srcOrd="2" destOrd="0" presId="urn:microsoft.com/office/officeart/2005/8/layout/process1"/>
    <dgm:cxn modelId="{F8AC11E3-87B6-604B-878B-08C0E13220B1}" type="presParOf" srcId="{E17B9053-8AEE-F440-9B1C-9EB85B5B9481}" destId="{D1DF6D82-3A2F-0644-9C2B-9E703990529A}" srcOrd="3" destOrd="0" presId="urn:microsoft.com/office/officeart/2005/8/layout/process1"/>
    <dgm:cxn modelId="{F88BFB0B-A517-134A-90B2-1CB636E67C51}" type="presParOf" srcId="{D1DF6D82-3A2F-0644-9C2B-9E703990529A}" destId="{A32CD60B-7090-4D4A-B15E-24C791724238}" srcOrd="0" destOrd="0" presId="urn:microsoft.com/office/officeart/2005/8/layout/process1"/>
    <dgm:cxn modelId="{5B25A447-6E9E-4840-89DA-98B863137950}" type="presParOf" srcId="{E17B9053-8AEE-F440-9B1C-9EB85B5B9481}" destId="{3A97552C-66E1-5E4E-9D5D-6BC2CB960C05}" srcOrd="4" destOrd="0" presId="urn:microsoft.com/office/officeart/2005/8/layout/process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A92BCB-8084-8C40-A71F-6E2112540EF9}">
      <dsp:nvSpPr>
        <dsp:cNvPr id="0" name=""/>
        <dsp:cNvSpPr/>
      </dsp:nvSpPr>
      <dsp:spPr>
        <a:xfrm>
          <a:off x="9202" y="1884216"/>
          <a:ext cx="2750388" cy="16502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1422400">
            <a:lnSpc>
              <a:spcPct val="90000"/>
            </a:lnSpc>
            <a:spcBef>
              <a:spcPct val="0"/>
            </a:spcBef>
            <a:spcAft>
              <a:spcPct val="35000"/>
            </a:spcAft>
            <a:buNone/>
          </a:pPr>
          <a:r>
            <a:rPr lang="en-US" sz="3200" kern="1200"/>
            <a:t>Weeks before</a:t>
          </a:r>
        </a:p>
        <a:p>
          <a:pPr marL="171450" lvl="1" indent="-171450" algn="l" defTabSz="800100">
            <a:lnSpc>
              <a:spcPct val="90000"/>
            </a:lnSpc>
            <a:spcBef>
              <a:spcPct val="0"/>
            </a:spcBef>
            <a:spcAft>
              <a:spcPct val="15000"/>
            </a:spcAft>
            <a:buChar char="•"/>
          </a:pPr>
          <a:r>
            <a:rPr lang="en-US" sz="1800" kern="1200"/>
            <a:t>Conversations</a:t>
          </a:r>
        </a:p>
      </dsp:txBody>
      <dsp:txXfrm>
        <a:off x="57536" y="1932550"/>
        <a:ext cx="2653720" cy="1553565"/>
      </dsp:txXfrm>
    </dsp:sp>
    <dsp:sp modelId="{9D1708B5-2B2F-8548-A773-3821EC3A665E}">
      <dsp:nvSpPr>
        <dsp:cNvPr id="0" name=""/>
        <dsp:cNvSpPr/>
      </dsp:nvSpPr>
      <dsp:spPr>
        <a:xfrm>
          <a:off x="3034629" y="2368285"/>
          <a:ext cx="583082" cy="6820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3034629" y="2504704"/>
        <a:ext cx="408157" cy="409258"/>
      </dsp:txXfrm>
    </dsp:sp>
    <dsp:sp modelId="{5AA200BA-0A93-3A42-8404-88DB7509C39D}">
      <dsp:nvSpPr>
        <dsp:cNvPr id="0" name=""/>
        <dsp:cNvSpPr/>
      </dsp:nvSpPr>
      <dsp:spPr>
        <a:xfrm>
          <a:off x="3859745" y="1884216"/>
          <a:ext cx="2750388" cy="16502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1155700">
            <a:lnSpc>
              <a:spcPct val="90000"/>
            </a:lnSpc>
            <a:spcBef>
              <a:spcPct val="0"/>
            </a:spcBef>
            <a:spcAft>
              <a:spcPct val="35000"/>
            </a:spcAft>
            <a:buNone/>
          </a:pPr>
          <a:r>
            <a:rPr lang="en-US" sz="2600" kern="1200"/>
            <a:t>Event day</a:t>
          </a:r>
        </a:p>
        <a:p>
          <a:pPr marL="171450" lvl="1" indent="-171450" algn="l" defTabSz="800100">
            <a:lnSpc>
              <a:spcPct val="90000"/>
            </a:lnSpc>
            <a:spcBef>
              <a:spcPct val="0"/>
            </a:spcBef>
            <a:spcAft>
              <a:spcPct val="15000"/>
            </a:spcAft>
            <a:buChar char="•"/>
          </a:pPr>
          <a:r>
            <a:rPr lang="en-US" sz="1800" kern="1200"/>
            <a:t>The physical gathering</a:t>
          </a:r>
        </a:p>
      </dsp:txBody>
      <dsp:txXfrm>
        <a:off x="3908079" y="1932550"/>
        <a:ext cx="2653720" cy="1553565"/>
      </dsp:txXfrm>
    </dsp:sp>
    <dsp:sp modelId="{D1DF6D82-3A2F-0644-9C2B-9E703990529A}">
      <dsp:nvSpPr>
        <dsp:cNvPr id="0" name=""/>
        <dsp:cNvSpPr/>
      </dsp:nvSpPr>
      <dsp:spPr>
        <a:xfrm>
          <a:off x="6885173" y="2368285"/>
          <a:ext cx="583082" cy="682096"/>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289050">
            <a:lnSpc>
              <a:spcPct val="90000"/>
            </a:lnSpc>
            <a:spcBef>
              <a:spcPct val="0"/>
            </a:spcBef>
            <a:spcAft>
              <a:spcPct val="35000"/>
            </a:spcAft>
            <a:buNone/>
          </a:pPr>
          <a:endParaRPr lang="en-US" sz="2900" kern="1200"/>
        </a:p>
      </dsp:txBody>
      <dsp:txXfrm>
        <a:off x="6885173" y="2504704"/>
        <a:ext cx="408157" cy="409258"/>
      </dsp:txXfrm>
    </dsp:sp>
    <dsp:sp modelId="{3A97552C-66E1-5E4E-9D5D-6BC2CB960C05}">
      <dsp:nvSpPr>
        <dsp:cNvPr id="0" name=""/>
        <dsp:cNvSpPr/>
      </dsp:nvSpPr>
      <dsp:spPr>
        <a:xfrm>
          <a:off x="7710289" y="1884216"/>
          <a:ext cx="2750388" cy="1650233"/>
        </a:xfrm>
        <a:prstGeom prst="roundRect">
          <a:avLst>
            <a:gd name="adj" fmla="val 10000"/>
          </a:avLst>
        </a:prstGeom>
        <a:solidFill>
          <a:schemeClr val="accent1">
            <a:hueOff val="0"/>
            <a:satOff val="0"/>
            <a:lumOff val="0"/>
            <a:alphaOff val="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t" anchorCtr="0">
          <a:noAutofit/>
        </a:bodyPr>
        <a:lstStyle/>
        <a:p>
          <a:pPr marL="0" lvl="0" indent="0" algn="l" defTabSz="1155700">
            <a:lnSpc>
              <a:spcPct val="90000"/>
            </a:lnSpc>
            <a:spcBef>
              <a:spcPct val="0"/>
            </a:spcBef>
            <a:spcAft>
              <a:spcPct val="35000"/>
            </a:spcAft>
            <a:buNone/>
          </a:pPr>
          <a:r>
            <a:rPr lang="en-US" sz="2600" kern="1200"/>
            <a:t>Weeks after</a:t>
          </a:r>
        </a:p>
        <a:p>
          <a:pPr marL="171450" lvl="1" indent="-171450" algn="l" defTabSz="800100">
            <a:lnSpc>
              <a:spcPct val="90000"/>
            </a:lnSpc>
            <a:spcBef>
              <a:spcPct val="0"/>
            </a:spcBef>
            <a:spcAft>
              <a:spcPct val="15000"/>
            </a:spcAft>
            <a:buChar char="•"/>
          </a:pPr>
          <a:r>
            <a:rPr lang="en-US" sz="1800" kern="1200"/>
            <a:t>Reuse+continuation</a:t>
          </a:r>
        </a:p>
      </dsp:txBody>
      <dsp:txXfrm>
        <a:off x="7758623" y="1932550"/>
        <a:ext cx="2653720" cy="1553565"/>
      </dsp:txXfrm>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0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ltNode1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NoLn">
    <dgm:scene3d>
      <a:camera prst="orthographicFront"/>
      <a:lightRig rig="threePt" dir="t"/>
    </dgm:scene3d>
    <dgm:sp3d/>
    <dgm:txPr/>
    <dgm:style>
      <a:lnRef idx="1">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Lbl name="revTxLt">
    <dgm:scene3d>
      <a:camera prst="orthographicFront"/>
      <a:lightRig rig="threePt" dir="t"/>
    </dgm:scene3d>
    <dgm:sp3d/>
    <dgm:txPr/>
    <dgm:style>
      <a:lnRef idx="0">
        <a:scrgbClr r="0" g="0" b="0"/>
      </a:lnRef>
      <a:fillRef idx="0">
        <a:scrgbClr r="0" g="0" b="0"/>
      </a:fillRef>
      <a:effectRef idx="0">
        <a:scrgbClr r="0" g="0" b="0"/>
      </a:effectRef>
      <a:fontRef idx="minor">
        <a:schemeClr val="lt1"/>
      </a:fontRef>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2446C3C-82FB-4041-B3A8-4037EFBEAF16}" type="datetimeFigureOut">
              <a:rPr lang="en-US" smtClean="0"/>
              <a:t>10/22/2026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B108E12-A185-4126-8288-3AA52BFE50F1}" type="slidenum">
              <a:rPr lang="en-US" smtClean="0"/>
              <a:t>‹#›</a:t>
            </a:fld>
            <a:endParaRPr lang="en-US"/>
          </a:p>
        </p:txBody>
      </p:sp>
    </p:spTree>
    <p:extLst>
      <p:ext uri="{BB962C8B-B14F-4D97-AF65-F5344CB8AC3E}">
        <p14:creationId xmlns:p14="http://schemas.microsoft.com/office/powerpoint/2010/main" val="2173351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73656-78CE-E915-5E3D-47546A5BE2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1BDB86-B511-B0DD-4E09-68D225C9FEE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71A26DF-F91C-2CE3-3E8B-144C7F71A575}"/>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19CE4CC-A9C8-D2A7-955F-F7F8D2646293}"/>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26082703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t>Introduce the monthly MGCI General Sessions — 3rd Tuesday of every month at 8:10 AM PT. Encourage them to attend live; replays are on the Microsoft Community Learning YouTube channel.</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9CA2C1E-A89D-4290-A3C3-9F39FB463180}" type="slidenum">
              <a:rPr kumimoji="0" lang="en-CA"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CA"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228612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Regions will not match the MS Regions. They will be Community centric to reflect the local regions.</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FBD7D14-99F6-4B31-8E8B-2283B3CAC89B}"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93615300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svg"/><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4.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jpeg"/><Relationship Id="rId1" Type="http://schemas.openxmlformats.org/officeDocument/2006/relationships/slideMaster" Target="../slideMasters/slideMaster2.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11.png"/></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jpe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3" Type="http://schemas.openxmlformats.org/officeDocument/2006/relationships/image" Target="../media/image5.svg"/><Relationship Id="rId2" Type="http://schemas.openxmlformats.org/officeDocument/2006/relationships/image" Target="../media/image27.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emf"/><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emf"/><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image" Target="../media/image34.png"/><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32.emf"/><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23846"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3" y="-4686"/>
            <a:ext cx="9956802"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0987610" flipV="1">
            <a:off x="3872204" y="1622"/>
            <a:ext cx="7169148" cy="4572001"/>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9534439" flipV="1">
            <a:off x="3566542" y="3230053"/>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0800000" flipV="1">
            <a:off x="3954341" y="663823"/>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 y="-2341"/>
            <a:ext cx="12192000" cy="6858001"/>
          </a:xfrm>
          <a:prstGeom prst="rect">
            <a:avLst/>
          </a:prstGeom>
        </p:spPr>
      </p:pic>
      <p:sp>
        <p:nvSpPr>
          <p:cNvPr id="42" name="Oval 41">
            <a:extLst>
              <a:ext uri="{FF2B5EF4-FFF2-40B4-BE49-F238E27FC236}">
                <a16:creationId xmlns:a16="http://schemas.microsoft.com/office/drawing/2014/main" id="{005EF315-5B01-A31C-FB63-D61BC91D43C6}"/>
              </a:ext>
            </a:extLst>
          </p:cNvPr>
          <p:cNvSpPr/>
          <p:nvPr userDrawn="1"/>
        </p:nvSpPr>
        <p:spPr>
          <a:xfrm>
            <a:off x="6985000" y="-190500"/>
            <a:ext cx="8650388" cy="8216900"/>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8000"/>
            <a:ext cx="15952887" cy="135421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11807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938667" y="-3938671"/>
            <a:ext cx="2838785" cy="10716130"/>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8000"/>
            <a:ext cx="15952887" cy="1354214"/>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E519A818-2CF6-BBF5-08FD-2DD7DC467C99}"/>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275361" y="-645082"/>
            <a:ext cx="5588738" cy="6223112"/>
          </a:xfrm>
          <a:prstGeom prst="rect">
            <a:avLst/>
          </a:prstGeom>
        </p:spPr>
      </p:pic>
      <p:sp>
        <p:nvSpPr>
          <p:cNvPr id="9" name="Oval 8">
            <a:extLst>
              <a:ext uri="{FF2B5EF4-FFF2-40B4-BE49-F238E27FC236}">
                <a16:creationId xmlns:a16="http://schemas.microsoft.com/office/drawing/2014/main" id="{CCFAFF5C-C177-D313-452B-91D102BF6732}"/>
              </a:ext>
            </a:extLst>
          </p:cNvPr>
          <p:cNvSpPr/>
          <p:nvPr userDrawn="1"/>
        </p:nvSpPr>
        <p:spPr>
          <a:xfrm>
            <a:off x="6096000" y="545434"/>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6E69F0B9-8D93-E294-7922-98F2243B7B56}"/>
              </a:ext>
            </a:extLst>
          </p:cNvPr>
          <p:cNvSpPr/>
          <p:nvPr userDrawn="1"/>
        </p:nvSpPr>
        <p:spPr>
          <a:xfrm>
            <a:off x="0" y="1748589"/>
            <a:ext cx="12192000" cy="510941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235339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6447929" y="-319167"/>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6156156"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591469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2885146"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71093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314156" y="36612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6124081"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0" y="-4687"/>
            <a:ext cx="612807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9374174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3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3078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16044"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6200000" flipV="1">
            <a:off x="-2575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13744601" flipV="1">
            <a:off x="-32870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7239205" flipV="1">
            <a:off x="9371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141956" y="3661255"/>
            <a:ext cx="5588738" cy="6223112"/>
          </a:xfrm>
          <a:prstGeom prst="rect">
            <a:avLst/>
          </a:prstGeom>
        </p:spPr>
      </p:pic>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05EF315-5B01-A31C-FB63-D61BC91D43C6}"/>
              </a:ext>
            </a:extLst>
          </p:cNvPr>
          <p:cNvSpPr/>
          <p:nvPr userDrawn="1"/>
        </p:nvSpPr>
        <p:spPr>
          <a:xfrm>
            <a:off x="-48119"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6063925" y="-9366"/>
            <a:ext cx="6128075" cy="6867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34710F-2D56-0AEB-ED75-99F8F4E1AE50}"/>
              </a:ext>
            </a:extLst>
          </p:cNvPr>
          <p:cNvSpPr/>
          <p:nvPr userDrawn="1"/>
        </p:nvSpPr>
        <p:spPr>
          <a:xfrm>
            <a:off x="-6259930" y="-513347"/>
            <a:ext cx="6223113" cy="11181347"/>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125882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45496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4225755" y="-4686"/>
            <a:ext cx="7966244"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398429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954746"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51789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5" name="Rectangle 4">
            <a:extLst>
              <a:ext uri="{FF2B5EF4-FFF2-40B4-BE49-F238E27FC236}">
                <a16:creationId xmlns:a16="http://schemas.microsoft.com/office/drawing/2014/main" id="{08988844-04AB-DBFF-4B9A-DBE3C443C10F}"/>
              </a:ext>
            </a:extLst>
          </p:cNvPr>
          <p:cNvSpPr/>
          <p:nvPr userDrawn="1"/>
        </p:nvSpPr>
        <p:spPr>
          <a:xfrm rot="17239205" flipV="1">
            <a:off x="7082325" y="344796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9" name="Rectangle 8">
            <a:extLst>
              <a:ext uri="{FF2B5EF4-FFF2-40B4-BE49-F238E27FC236}">
                <a16:creationId xmlns:a16="http://schemas.microsoft.com/office/drawing/2014/main" id="{B2AC47E4-E10F-FB0F-F629-A5B1ECDAD068}"/>
              </a:ext>
            </a:extLst>
          </p:cNvPr>
          <p:cNvSpPr/>
          <p:nvPr userDrawn="1"/>
        </p:nvSpPr>
        <p:spPr>
          <a:xfrm rot="16511638" flipV="1">
            <a:off x="6870867" y="326695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5151763" y="34961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4961688" y="46796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0" y="-4687"/>
            <a:ext cx="422575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588995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Title Slide">
    <p:bg>
      <p:bgPr>
        <a:solidFill>
          <a:srgbClr val="011925"/>
        </a:solidFill>
        <a:effectLst/>
      </p:bgPr>
    </p:bg>
    <p:spTree>
      <p:nvGrpSpPr>
        <p:cNvPr id="1" name=""/>
        <p:cNvGrpSpPr/>
        <p:nvPr/>
      </p:nvGrpSpPr>
      <p:grpSpPr>
        <a:xfrm>
          <a:off x="0" y="0"/>
          <a:ext cx="0" cy="0"/>
          <a:chOff x="0" y="0"/>
          <a:chExt cx="0" cy="0"/>
        </a:xfrm>
      </p:grpSpPr>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ight Triangle 3">
            <a:extLst>
              <a:ext uri="{FF2B5EF4-FFF2-40B4-BE49-F238E27FC236}">
                <a16:creationId xmlns:a16="http://schemas.microsoft.com/office/drawing/2014/main" id="{27DE23F2-27D4-1A66-F2DE-28F21D3EC9A7}"/>
              </a:ext>
            </a:extLst>
          </p:cNvPr>
          <p:cNvSpPr/>
          <p:nvPr userDrawn="1"/>
        </p:nvSpPr>
        <p:spPr>
          <a:xfrm rot="16200000" flipH="1" flipV="1">
            <a:off x="32050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6" name="Right Triangle 5">
            <a:extLst>
              <a:ext uri="{FF2B5EF4-FFF2-40B4-BE49-F238E27FC236}">
                <a16:creationId xmlns:a16="http://schemas.microsoft.com/office/drawing/2014/main" id="{51251188-F428-25B5-6797-77D1D2BFBB70}"/>
              </a:ext>
            </a:extLst>
          </p:cNvPr>
          <p:cNvSpPr/>
          <p:nvPr userDrawn="1"/>
        </p:nvSpPr>
        <p:spPr>
          <a:xfrm rot="10800000" flipV="1">
            <a:off x="-3345" y="-4686"/>
            <a:ext cx="7966244"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8" name="Rectangle 7">
            <a:extLst>
              <a:ext uri="{FF2B5EF4-FFF2-40B4-BE49-F238E27FC236}">
                <a16:creationId xmlns:a16="http://schemas.microsoft.com/office/drawing/2014/main" id="{8D02205C-3733-811F-7231-25EB65534B9B}"/>
              </a:ext>
            </a:extLst>
          </p:cNvPr>
          <p:cNvSpPr/>
          <p:nvPr userDrawn="1"/>
        </p:nvSpPr>
        <p:spPr>
          <a:xfrm rot="16200000" flipV="1">
            <a:off x="-2448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0" name="Rectangle 9">
            <a:extLst>
              <a:ext uri="{FF2B5EF4-FFF2-40B4-BE49-F238E27FC236}">
                <a16:creationId xmlns:a16="http://schemas.microsoft.com/office/drawing/2014/main" id="{E8018EB4-9A6E-A877-E3A6-88840AA6355A}"/>
              </a:ext>
            </a:extLst>
          </p:cNvPr>
          <p:cNvSpPr/>
          <p:nvPr userDrawn="1"/>
        </p:nvSpPr>
        <p:spPr>
          <a:xfrm rot="13744601" flipV="1">
            <a:off x="-32743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12" name="Rectangle 11">
            <a:extLst>
              <a:ext uri="{FF2B5EF4-FFF2-40B4-BE49-F238E27FC236}">
                <a16:creationId xmlns:a16="http://schemas.microsoft.com/office/drawing/2014/main" id="{28C0ADB3-9A60-B6AD-D19F-BA7A918CBFF9}"/>
              </a:ext>
            </a:extLst>
          </p:cNvPr>
          <p:cNvSpPr/>
          <p:nvPr userDrawn="1"/>
        </p:nvSpPr>
        <p:spPr>
          <a:xfrm rot="17239205" flipV="1">
            <a:off x="9498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5" name="Rectangle 4">
            <a:extLst>
              <a:ext uri="{FF2B5EF4-FFF2-40B4-BE49-F238E27FC236}">
                <a16:creationId xmlns:a16="http://schemas.microsoft.com/office/drawing/2014/main" id="{08988844-04AB-DBFF-4B9A-DBE3C443C10F}"/>
              </a:ext>
            </a:extLst>
          </p:cNvPr>
          <p:cNvSpPr/>
          <p:nvPr userDrawn="1"/>
        </p:nvSpPr>
        <p:spPr>
          <a:xfrm rot="17239205" flipV="1">
            <a:off x="2853225" y="344796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9" name="Rectangle 8">
            <a:extLst>
              <a:ext uri="{FF2B5EF4-FFF2-40B4-BE49-F238E27FC236}">
                <a16:creationId xmlns:a16="http://schemas.microsoft.com/office/drawing/2014/main" id="{B2AC47E4-E10F-FB0F-F629-A5B1ECDAD068}"/>
              </a:ext>
            </a:extLst>
          </p:cNvPr>
          <p:cNvSpPr/>
          <p:nvPr userDrawn="1"/>
        </p:nvSpPr>
        <p:spPr>
          <a:xfrm rot="16511638" flipV="1">
            <a:off x="2641767" y="3266951"/>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14" name="Picture 13">
            <a:extLst>
              <a:ext uri="{FF2B5EF4-FFF2-40B4-BE49-F238E27FC236}">
                <a16:creationId xmlns:a16="http://schemas.microsoft.com/office/drawing/2014/main" id="{E6036FB7-297E-E635-B680-3DAE8BEFA8E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922663" y="3496155"/>
            <a:ext cx="5588738" cy="6223112"/>
          </a:xfrm>
          <a:prstGeom prst="rect">
            <a:avLst/>
          </a:prstGeom>
        </p:spPr>
      </p:pic>
      <p:sp>
        <p:nvSpPr>
          <p:cNvPr id="16" name="Oval 15">
            <a:extLst>
              <a:ext uri="{FF2B5EF4-FFF2-40B4-BE49-F238E27FC236}">
                <a16:creationId xmlns:a16="http://schemas.microsoft.com/office/drawing/2014/main" id="{9071B655-D7FB-F906-7620-7B85D3AE33CC}"/>
              </a:ext>
            </a:extLst>
          </p:cNvPr>
          <p:cNvSpPr/>
          <p:nvPr userDrawn="1"/>
        </p:nvSpPr>
        <p:spPr>
          <a:xfrm>
            <a:off x="732588" y="46796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1" y="-1197129"/>
            <a:ext cx="3873500"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8006295" y="-4687"/>
            <a:ext cx="4225755" cy="685800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0240248C-62C3-F236-AFFC-37CAF8A86608}"/>
              </a:ext>
            </a:extLst>
          </p:cNvPr>
          <p:cNvSpPr/>
          <p:nvPr userDrawn="1"/>
        </p:nvSpPr>
        <p:spPr>
          <a:xfrm>
            <a:off x="-4099234" y="-304800"/>
            <a:ext cx="4092136" cy="1175886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665328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_Title Slide">
    <p:bg>
      <p:bgPr>
        <a:solidFill>
          <a:srgbClr val="011925"/>
        </a:solidFill>
        <a:effectLst/>
      </p:bgPr>
    </p:bg>
    <p:spTree>
      <p:nvGrpSpPr>
        <p:cNvPr id="1" name=""/>
        <p:cNvGrpSpPr/>
        <p:nvPr/>
      </p:nvGrpSpPr>
      <p:grpSpPr>
        <a:xfrm>
          <a:off x="0" y="0"/>
          <a:ext cx="0" cy="0"/>
          <a:chOff x="0" y="0"/>
          <a:chExt cx="0" cy="0"/>
        </a:xfrm>
      </p:grpSpPr>
      <p:sp>
        <p:nvSpPr>
          <p:cNvPr id="32" name="Right Triangle 31">
            <a:extLst>
              <a:ext uri="{FF2B5EF4-FFF2-40B4-BE49-F238E27FC236}">
                <a16:creationId xmlns:a16="http://schemas.microsoft.com/office/drawing/2014/main" id="{1789FDF1-EC6F-EA6C-1D6C-A33115F7F598}"/>
              </a:ext>
            </a:extLst>
          </p:cNvPr>
          <p:cNvSpPr/>
          <p:nvPr userDrawn="1"/>
        </p:nvSpPr>
        <p:spPr>
          <a:xfrm rot="16200000" flipH="1" flipV="1">
            <a:off x="-517695" y="-323848"/>
            <a:ext cx="6858003" cy="7505699"/>
          </a:xfrm>
          <a:prstGeom prst="rtTriangle">
            <a:avLst/>
          </a:prstGeom>
          <a:gradFill>
            <a:gsLst>
              <a:gs pos="100000">
                <a:srgbClr val="174C61"/>
              </a:gs>
              <a:gs pos="58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6" name="Right Triangle 35">
            <a:extLst>
              <a:ext uri="{FF2B5EF4-FFF2-40B4-BE49-F238E27FC236}">
                <a16:creationId xmlns:a16="http://schemas.microsoft.com/office/drawing/2014/main" id="{AECE0939-4EDF-CAC1-3423-09F1CBF65006}"/>
              </a:ext>
            </a:extLst>
          </p:cNvPr>
          <p:cNvSpPr/>
          <p:nvPr userDrawn="1"/>
        </p:nvSpPr>
        <p:spPr>
          <a:xfrm rot="10800000" flipV="1">
            <a:off x="-841544" y="-4686"/>
            <a:ext cx="7302659" cy="6858004"/>
          </a:xfrm>
          <a:prstGeom prst="rtTriangle">
            <a:avLst/>
          </a:prstGeom>
          <a:gradFill>
            <a:gsLst>
              <a:gs pos="100000">
                <a:srgbClr val="174C61"/>
              </a:gs>
              <a:gs pos="52000">
                <a:srgbClr val="011925"/>
              </a:gs>
            </a:gsLst>
            <a:lin ang="7200000" scaled="0"/>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38" name="Rectangle 37">
            <a:extLst>
              <a:ext uri="{FF2B5EF4-FFF2-40B4-BE49-F238E27FC236}">
                <a16:creationId xmlns:a16="http://schemas.microsoft.com/office/drawing/2014/main" id="{975CA42A-42AE-6E9E-5C37-234FD927B779}"/>
              </a:ext>
            </a:extLst>
          </p:cNvPr>
          <p:cNvSpPr/>
          <p:nvPr userDrawn="1"/>
        </p:nvSpPr>
        <p:spPr>
          <a:xfrm rot="16200000" flipV="1">
            <a:off x="-1083005" y="3870384"/>
            <a:ext cx="7169148" cy="3221108"/>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0" name="Rectangle 39">
            <a:extLst>
              <a:ext uri="{FF2B5EF4-FFF2-40B4-BE49-F238E27FC236}">
                <a16:creationId xmlns:a16="http://schemas.microsoft.com/office/drawing/2014/main" id="{ED2AEE76-B5EA-3DF1-ABF6-8534338BCFC3}"/>
              </a:ext>
            </a:extLst>
          </p:cNvPr>
          <p:cNvSpPr/>
          <p:nvPr userDrawn="1"/>
        </p:nvSpPr>
        <p:spPr>
          <a:xfrm rot="13744601" flipV="1">
            <a:off x="-4112554" y="3555657"/>
            <a:ext cx="7169148" cy="6066897"/>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sp>
        <p:nvSpPr>
          <p:cNvPr id="48" name="Rectangle 47">
            <a:extLst>
              <a:ext uri="{FF2B5EF4-FFF2-40B4-BE49-F238E27FC236}">
                <a16:creationId xmlns:a16="http://schemas.microsoft.com/office/drawing/2014/main" id="{90F38D8D-7F2D-9898-FB9F-3EAACB9DC760}"/>
              </a:ext>
            </a:extLst>
          </p:cNvPr>
          <p:cNvSpPr/>
          <p:nvPr userDrawn="1"/>
        </p:nvSpPr>
        <p:spPr>
          <a:xfrm rot="17239205" flipV="1">
            <a:off x="111675" y="2920540"/>
            <a:ext cx="7169148" cy="4065952"/>
          </a:xfrm>
          <a:prstGeom prst="rect">
            <a:avLst/>
          </a:prstGeom>
          <a:gradFill flip="none" rotWithShape="1">
            <a:gsLst>
              <a:gs pos="64000">
                <a:srgbClr val="011925">
                  <a:alpha val="0"/>
                </a:srgbClr>
              </a:gs>
              <a:gs pos="50000">
                <a:srgbClr val="011925"/>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u="sng"/>
          </a:p>
        </p:txBody>
      </p:sp>
      <p:pic>
        <p:nvPicPr>
          <p:cNvPr id="30" name="Picture 29">
            <a:extLst>
              <a:ext uri="{FF2B5EF4-FFF2-40B4-BE49-F238E27FC236}">
                <a16:creationId xmlns:a16="http://schemas.microsoft.com/office/drawing/2014/main" id="{E6943863-6C4F-3419-A40D-464E1B087462}"/>
              </a:ext>
            </a:extLst>
          </p:cNvPr>
          <p:cNvPicPr>
            <a:picLocks noChangeAspect="1"/>
          </p:cNvPicPr>
          <p:nvPr userDrawn="1"/>
        </p:nvPicPr>
        <p:blipFill>
          <a:blip r:embed="rId2">
            <a:extLst>
              <a:ext uri="{28A0092B-C50C-407E-A947-70E740481C1C}">
                <a14:useLocalDpi xmlns:a14="http://schemas.microsoft.com/office/drawing/2010/main" val="0"/>
              </a:ext>
            </a:extLst>
          </a:blip>
          <a:srcRect l="49484"/>
          <a:stretch>
            <a:fillRect/>
          </a:stretch>
        </p:blipFill>
        <p:spPr>
          <a:xfrm rot="16200000" flipH="1">
            <a:off x="-683544" y="3661255"/>
            <a:ext cx="5588738" cy="6223112"/>
          </a:xfrm>
          <a:prstGeom prst="rect">
            <a:avLst/>
          </a:prstGeom>
        </p:spPr>
      </p:pic>
      <p:sp>
        <p:nvSpPr>
          <p:cNvPr id="44" name="Rectangle 43">
            <a:extLst>
              <a:ext uri="{FF2B5EF4-FFF2-40B4-BE49-F238E27FC236}">
                <a16:creationId xmlns:a16="http://schemas.microsoft.com/office/drawing/2014/main" id="{AE3BB297-0462-57A7-2A73-A947AD566B48}"/>
              </a:ext>
            </a:extLst>
          </p:cNvPr>
          <p:cNvSpPr/>
          <p:nvPr userDrawn="1"/>
        </p:nvSpPr>
        <p:spPr>
          <a:xfrm>
            <a:off x="-825328" y="-1349528"/>
            <a:ext cx="15952887" cy="1349528"/>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005EF315-5B01-A31C-FB63-D61BC91D43C6}"/>
              </a:ext>
            </a:extLst>
          </p:cNvPr>
          <p:cNvSpPr/>
          <p:nvPr userDrawn="1"/>
        </p:nvSpPr>
        <p:spPr>
          <a:xfrm>
            <a:off x="-873619" y="4844716"/>
            <a:ext cx="6769768" cy="6038804"/>
          </a:xfrm>
          <a:prstGeom prst="ellipse">
            <a:avLst/>
          </a:prstGeom>
          <a:noFill/>
          <a:ln w="76200">
            <a:solidFill>
              <a:srgbClr val="01192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454585B1-3DE6-2AA3-2628-89CAA9F32985}"/>
              </a:ext>
            </a:extLst>
          </p:cNvPr>
          <p:cNvSpPr/>
          <p:nvPr userDrawn="1"/>
        </p:nvSpPr>
        <p:spPr>
          <a:xfrm>
            <a:off x="12192000" y="-1197129"/>
            <a:ext cx="4437321" cy="857612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58CDF720-818D-796F-05F1-38D2F14CFE60}"/>
              </a:ext>
            </a:extLst>
          </p:cNvPr>
          <p:cNvSpPr/>
          <p:nvPr userDrawn="1"/>
        </p:nvSpPr>
        <p:spPr>
          <a:xfrm>
            <a:off x="-317500" y="6857999"/>
            <a:ext cx="15952887" cy="4596063"/>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Rectangle 1">
            <a:extLst>
              <a:ext uri="{FF2B5EF4-FFF2-40B4-BE49-F238E27FC236}">
                <a16:creationId xmlns:a16="http://schemas.microsoft.com/office/drawing/2014/main" id="{9BEA7AFC-7447-2C29-F6DC-FF7C0F89EFA4}"/>
              </a:ext>
            </a:extLst>
          </p:cNvPr>
          <p:cNvSpPr/>
          <p:nvPr userDrawn="1"/>
        </p:nvSpPr>
        <p:spPr>
          <a:xfrm>
            <a:off x="4419601" y="-9366"/>
            <a:ext cx="7772400" cy="6867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Rectangle 3">
            <a:extLst>
              <a:ext uri="{FF2B5EF4-FFF2-40B4-BE49-F238E27FC236}">
                <a16:creationId xmlns:a16="http://schemas.microsoft.com/office/drawing/2014/main" id="{DD34710F-2D56-0AEB-ED75-99F8F4E1AE50}"/>
              </a:ext>
            </a:extLst>
          </p:cNvPr>
          <p:cNvSpPr/>
          <p:nvPr userDrawn="1"/>
        </p:nvSpPr>
        <p:spPr>
          <a:xfrm>
            <a:off x="-6259930" y="-513347"/>
            <a:ext cx="6223113" cy="13510890"/>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61035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038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7883646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MASTER">
    <p:bg>
      <p:bgPr>
        <a:solidFill>
          <a:srgbClr val="0A1730"/>
        </a:solidFill>
        <a:effectLst/>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FFB000"/>
          </a:solidFill>
          <a:ln w="12700">
            <a:solidFill>
              <a:srgbClr val="FFB000"/>
            </a:solidFill>
            <a:prstDash val="solid"/>
          </a:ln>
        </p:spPr>
        <p:txBody>
          <a:bodyPr/>
          <a:lstStyle/>
          <a:p>
            <a:endParaRPr lang="en-US"/>
          </a:p>
        </p:txBody>
      </p:sp>
      <p:sp>
        <p:nvSpPr>
          <p:cNvPr id="3" name="Text 1"/>
          <p:cNvSpPr/>
          <p:nvPr/>
        </p:nvSpPr>
        <p:spPr>
          <a:xfrm>
            <a:off x="502920" y="6446520"/>
            <a:ext cx="5669280" cy="201168"/>
          </a:xfrm>
          <a:prstGeom prst="rect">
            <a:avLst/>
          </a:prstGeom>
          <a:noFill/>
          <a:ln/>
        </p:spPr>
        <p:txBody>
          <a:bodyPr wrap="square" lIns="0" tIns="0" rIns="0" bIns="0" rtlCol="0" anchor="ctr"/>
          <a:lstStyle/>
          <a:p>
            <a:pPr marL="0" indent="0">
              <a:buNone/>
            </a:pPr>
            <a:r>
              <a:rPr lang="en-US" sz="850">
                <a:solidFill>
                  <a:srgbClr val="8FA3BF"/>
                </a:solidFill>
                <a:latin typeface="Aptos" pitchFamily="34" charset="0"/>
                <a:ea typeface="Aptos" pitchFamily="34" charset="-122"/>
                <a:cs typeface="Aptos" pitchFamily="34" charset="-120"/>
              </a:rPr>
              <a:t>M365 NYC  •  MGCI Community Builders</a:t>
            </a:r>
            <a:endParaRPr lang="en-US" sz="850"/>
          </a:p>
        </p:txBody>
      </p:sp>
      <p:sp>
        <p:nvSpPr>
          <p:cNvPr id="4" name="Text 2"/>
          <p:cNvSpPr/>
          <p:nvPr/>
        </p:nvSpPr>
        <p:spPr>
          <a:xfrm>
            <a:off x="8778240" y="6446520"/>
            <a:ext cx="2926080" cy="201168"/>
          </a:xfrm>
          <a:prstGeom prst="rect">
            <a:avLst/>
          </a:prstGeom>
          <a:noFill/>
          <a:ln/>
        </p:spPr>
        <p:txBody>
          <a:bodyPr wrap="square" lIns="0" tIns="0" rIns="0" bIns="0" rtlCol="0" anchor="ctr"/>
          <a:lstStyle/>
          <a:p>
            <a:pPr marL="0" indent="0" algn="r">
              <a:buNone/>
            </a:pPr>
            <a:r>
              <a:rPr lang="en-US" sz="850">
                <a:solidFill>
                  <a:srgbClr val="8FA3BF"/>
                </a:solidFill>
                <a:latin typeface="Aptos" pitchFamily="34" charset="0"/>
                <a:ea typeface="Aptos" pitchFamily="34" charset="-122"/>
                <a:cs typeface="Aptos" pitchFamily="34" charset="-120"/>
              </a:rPr>
              <a:t>Diego Domingos da Silva</a:t>
            </a:r>
            <a:endParaRPr lang="en-US" sz="850"/>
          </a:p>
        </p:txBody>
      </p:sp>
      <p:sp>
        <p:nvSpPr>
          <p:cNvPr id="2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a:t>
            </a:fld>
            <a:endParaRPr lang="en-US"/>
          </a:p>
        </p:txBody>
      </p:sp>
    </p:spTree>
    <p:extLst>
      <p:ext uri="{BB962C8B-B14F-4D97-AF65-F5344CB8AC3E}">
        <p14:creationId xmlns:p14="http://schemas.microsoft.com/office/powerpoint/2010/main" val="10138213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ver purple long tit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599" y="2105167"/>
            <a:ext cx="3636491" cy="236609"/>
          </a:xfrm>
        </p:spPr>
        <p:txBody>
          <a:bodyPr>
            <a:noAutofit/>
          </a:bodyPr>
          <a:lstStyle>
            <a:lvl1pPr>
              <a:defRPr sz="2400" spc="0">
                <a:solidFill>
                  <a:schemeClr val="bg1"/>
                </a:solidFill>
                <a:latin typeface="+mj-lt"/>
              </a:defRPr>
            </a:lvl1pPr>
          </a:lstStyle>
          <a:p>
            <a:pPr lvl="0"/>
            <a:r>
              <a:rPr lang="en-US"/>
              <a:t>Subhead</a:t>
            </a:r>
          </a:p>
        </p:txBody>
      </p:sp>
      <p:sp>
        <p:nvSpPr>
          <p:cNvPr id="16" name="Presentation Name">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5572883"/>
            <a:ext cx="3643314" cy="236609"/>
          </a:xfrm>
        </p:spPr>
        <p:txBody>
          <a:bodyPr>
            <a:normAutofit/>
          </a:bodyPr>
          <a:lstStyle>
            <a:lvl1pPr>
              <a:lnSpc>
                <a:spcPct val="100000"/>
              </a:lnSpc>
              <a:defRPr sz="1200" spc="0">
                <a:solidFill>
                  <a:schemeClr val="bg1"/>
                </a:solidFill>
                <a:latin typeface="+mj-lt"/>
              </a:defRPr>
            </a:lvl1pPr>
          </a:lstStyle>
          <a:p>
            <a:pPr lvl="0"/>
            <a:r>
              <a:rPr lang="en-US"/>
              <a:t>Presenter name</a:t>
            </a:r>
          </a:p>
        </p:txBody>
      </p:sp>
      <p:sp>
        <p:nvSpPr>
          <p:cNvPr id="8" name="Presentation Title">
            <a:extLst>
              <a:ext uri="{FF2B5EF4-FFF2-40B4-BE49-F238E27FC236}">
                <a16:creationId xmlns:a16="http://schemas.microsoft.com/office/drawing/2014/main" id="{C62549ED-844C-4227-A6CB-D6F53018AF1F}"/>
              </a:ext>
            </a:extLst>
          </p:cNvPr>
          <p:cNvSpPr>
            <a:spLocks noGrp="1"/>
          </p:cNvSpPr>
          <p:nvPr>
            <p:ph type="body" sz="quarter" idx="17" hasCustomPrompt="1"/>
          </p:nvPr>
        </p:nvSpPr>
        <p:spPr>
          <a:xfrm>
            <a:off x="602776" y="2646480"/>
            <a:ext cx="5493224" cy="2717090"/>
          </a:xfrm>
        </p:spPr>
        <p:txBody>
          <a:bodyPr>
            <a:noAutofit/>
          </a:bodyPr>
          <a:lstStyle>
            <a:lvl1pPr>
              <a:lnSpc>
                <a:spcPts val="5800"/>
              </a:lnSpc>
              <a:spcBef>
                <a:spcPts val="0"/>
              </a:spcBef>
              <a:defRPr sz="4800" spc="-150">
                <a:solidFill>
                  <a:schemeClr val="bg1"/>
                </a:solidFill>
                <a:latin typeface="+mj-lt"/>
              </a:defRPr>
            </a:lvl1pPr>
          </a:lstStyle>
          <a:p>
            <a:pPr lvl="0"/>
            <a:r>
              <a:rPr lang="en-US"/>
              <a:t>Presentation title</a:t>
            </a:r>
          </a:p>
        </p:txBody>
      </p:sp>
      <p:sp>
        <p:nvSpPr>
          <p:cNvPr id="4" name="Date">
            <a:extLst>
              <a:ext uri="{FF2B5EF4-FFF2-40B4-BE49-F238E27FC236}">
                <a16:creationId xmlns:a16="http://schemas.microsoft.com/office/drawing/2014/main" id="{8FFA6E25-8945-44B5-97A5-878F14190FAF}"/>
              </a:ext>
            </a:extLst>
          </p:cNvPr>
          <p:cNvSpPr>
            <a:spLocks noGrp="1"/>
          </p:cNvSpPr>
          <p:nvPr>
            <p:ph type="body" sz="quarter" idx="16" hasCustomPrompt="1"/>
          </p:nvPr>
        </p:nvSpPr>
        <p:spPr>
          <a:xfrm>
            <a:off x="609600" y="5833920"/>
            <a:ext cx="2466975" cy="290512"/>
          </a:xfrm>
        </p:spPr>
        <p:txBody>
          <a:bodyPr>
            <a:normAutofit/>
          </a:bodyPr>
          <a:lstStyle>
            <a:lvl1pPr>
              <a:defRPr sz="1100">
                <a:solidFill>
                  <a:schemeClr val="bg1"/>
                </a:solidFill>
              </a:defRPr>
            </a:lvl1pPr>
          </a:lstStyle>
          <a:p>
            <a:pPr lvl="0"/>
            <a:r>
              <a:rPr lang="en-US"/>
              <a:t>March 14, 2022</a:t>
            </a:r>
          </a:p>
        </p:txBody>
      </p:sp>
      <p:pic>
        <p:nvPicPr>
          <p:cNvPr id="13" name="Microsoft Logo">
            <a:extLst>
              <a:ext uri="{FF2B5EF4-FFF2-40B4-BE49-F238E27FC236}">
                <a16:creationId xmlns:a16="http://schemas.microsoft.com/office/drawing/2014/main" id="{3A93D5AF-0E77-464C-BFDC-B5A5A753E88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 y="560104"/>
            <a:ext cx="1628633" cy="346928"/>
          </a:xfrm>
          <a:prstGeom prst="rect">
            <a:avLst/>
          </a:prstGeom>
        </p:spPr>
      </p:pic>
      <p:sp>
        <p:nvSpPr>
          <p:cNvPr id="7" name="Legal">
            <a:extLst>
              <a:ext uri="{FF2B5EF4-FFF2-40B4-BE49-F238E27FC236}">
                <a16:creationId xmlns:a16="http://schemas.microsoft.com/office/drawing/2014/main" id="{CA71565A-18C5-FBF4-940F-E717854D0A0F}"/>
              </a:ext>
            </a:extLst>
          </p:cNvPr>
          <p:cNvSpPr txBox="1"/>
          <p:nvPr userDrawn="1"/>
        </p:nvSpPr>
        <p:spPr>
          <a:xfrm>
            <a:off x="619828" y="6515100"/>
            <a:ext cx="2725749" cy="342899"/>
          </a:xfrm>
          <a:prstGeom prst="rect">
            <a:avLst/>
          </a:prstGeom>
          <a:noFill/>
        </p:spPr>
        <p:txBody>
          <a:bodyPr wrap="square" lIns="0" tIns="0" rIns="0" bIns="0" rtlCol="0" anchor="ctr" anchorCtr="0">
            <a:noAutofit/>
          </a:bodyPr>
          <a:lstStyle/>
          <a:p>
            <a:r>
              <a:rPr lang="en-US" sz="500" kern="0" spc="100" baseline="0">
                <a:solidFill>
                  <a:schemeClr val="bg1"/>
                </a:solidFill>
                <a:latin typeface="+mj-lt"/>
              </a:rPr>
              <a:t>© COPYRIGHT MICROSOFT CORPORATION. ALL RIGHTS RESERVED.</a:t>
            </a:r>
          </a:p>
        </p:txBody>
      </p:sp>
    </p:spTree>
    <p:extLst>
      <p:ext uri="{BB962C8B-B14F-4D97-AF65-F5344CB8AC3E}">
        <p14:creationId xmlns:p14="http://schemas.microsoft.com/office/powerpoint/2010/main" val="1234704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over light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599" y="2105167"/>
            <a:ext cx="3636491" cy="236609"/>
          </a:xfrm>
        </p:spPr>
        <p:txBody>
          <a:bodyPr>
            <a:noAutofit/>
          </a:bodyPr>
          <a:lstStyle>
            <a:lvl1pPr>
              <a:defRPr sz="2400" spc="0">
                <a:solidFill>
                  <a:schemeClr val="tx1"/>
                </a:solidFill>
                <a:latin typeface="+mj-lt"/>
              </a:defRPr>
            </a:lvl1pPr>
          </a:lstStyle>
          <a:p>
            <a:pPr lvl="0"/>
            <a:r>
              <a:rPr lang="en-US"/>
              <a:t>Subhead</a:t>
            </a:r>
          </a:p>
        </p:txBody>
      </p:sp>
      <p:sp>
        <p:nvSpPr>
          <p:cNvPr id="16" name="Presentation Name">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5572883"/>
            <a:ext cx="3643314" cy="236609"/>
          </a:xfrm>
        </p:spPr>
        <p:txBody>
          <a:bodyPr>
            <a:normAutofit/>
          </a:bodyPr>
          <a:lstStyle>
            <a:lvl1pPr>
              <a:lnSpc>
                <a:spcPct val="100000"/>
              </a:lnSpc>
              <a:defRPr sz="1200" spc="0">
                <a:latin typeface="+mj-lt"/>
              </a:defRPr>
            </a:lvl1pPr>
          </a:lstStyle>
          <a:p>
            <a:pPr lvl="0"/>
            <a:r>
              <a:rPr lang="en-US"/>
              <a:t>Presenter name</a:t>
            </a:r>
          </a:p>
        </p:txBody>
      </p:sp>
      <p:sp>
        <p:nvSpPr>
          <p:cNvPr id="8" name="Presentation Title">
            <a:extLst>
              <a:ext uri="{FF2B5EF4-FFF2-40B4-BE49-F238E27FC236}">
                <a16:creationId xmlns:a16="http://schemas.microsoft.com/office/drawing/2014/main" id="{C62549ED-844C-4227-A6CB-D6F53018AF1F}"/>
              </a:ext>
            </a:extLst>
          </p:cNvPr>
          <p:cNvSpPr>
            <a:spLocks noGrp="1"/>
          </p:cNvSpPr>
          <p:nvPr>
            <p:ph type="body" sz="quarter" idx="17" hasCustomPrompt="1"/>
          </p:nvPr>
        </p:nvSpPr>
        <p:spPr>
          <a:xfrm>
            <a:off x="602776" y="2646480"/>
            <a:ext cx="5493224" cy="2717090"/>
          </a:xfrm>
        </p:spPr>
        <p:txBody>
          <a:bodyPr>
            <a:noAutofit/>
          </a:bodyPr>
          <a:lstStyle>
            <a:lvl1pPr>
              <a:lnSpc>
                <a:spcPts val="6800"/>
              </a:lnSpc>
              <a:spcBef>
                <a:spcPts val="0"/>
              </a:spcBef>
              <a:defRPr sz="7200" spc="-150">
                <a:solidFill>
                  <a:schemeClr val="tx1"/>
                </a:solidFill>
                <a:latin typeface="+mj-lt"/>
              </a:defRPr>
            </a:lvl1pPr>
          </a:lstStyle>
          <a:p>
            <a:pPr lvl="0"/>
            <a:r>
              <a:rPr lang="en-US"/>
              <a:t>Presentation title</a:t>
            </a:r>
          </a:p>
        </p:txBody>
      </p:sp>
      <p:sp>
        <p:nvSpPr>
          <p:cNvPr id="4" name="Date">
            <a:extLst>
              <a:ext uri="{FF2B5EF4-FFF2-40B4-BE49-F238E27FC236}">
                <a16:creationId xmlns:a16="http://schemas.microsoft.com/office/drawing/2014/main" id="{8FFA6E25-8945-44B5-97A5-878F14190FAF}"/>
              </a:ext>
            </a:extLst>
          </p:cNvPr>
          <p:cNvSpPr>
            <a:spLocks noGrp="1"/>
          </p:cNvSpPr>
          <p:nvPr>
            <p:ph type="body" sz="quarter" idx="16" hasCustomPrompt="1"/>
          </p:nvPr>
        </p:nvSpPr>
        <p:spPr>
          <a:xfrm>
            <a:off x="609600" y="5833920"/>
            <a:ext cx="2466975" cy="290512"/>
          </a:xfrm>
        </p:spPr>
        <p:txBody>
          <a:bodyPr>
            <a:normAutofit/>
          </a:bodyPr>
          <a:lstStyle>
            <a:lvl1pPr>
              <a:defRPr sz="1100"/>
            </a:lvl1pPr>
          </a:lstStyle>
          <a:p>
            <a:pPr lvl="0"/>
            <a:r>
              <a:rPr lang="en-US"/>
              <a:t>March 14, 2022</a:t>
            </a:r>
          </a:p>
        </p:txBody>
      </p:sp>
      <p:pic>
        <p:nvPicPr>
          <p:cNvPr id="6" name="Microsoft Logo">
            <a:extLst>
              <a:ext uri="{FF2B5EF4-FFF2-40B4-BE49-F238E27FC236}">
                <a16:creationId xmlns:a16="http://schemas.microsoft.com/office/drawing/2014/main" id="{C044F994-B5B7-43AE-8A10-FF56B223A9E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 y="560104"/>
            <a:ext cx="1628633" cy="346928"/>
          </a:xfrm>
          <a:prstGeom prst="rect">
            <a:avLst/>
          </a:prstGeom>
        </p:spPr>
      </p:pic>
    </p:spTree>
    <p:extLst>
      <p:ext uri="{BB962C8B-B14F-4D97-AF65-F5344CB8AC3E}">
        <p14:creationId xmlns:p14="http://schemas.microsoft.com/office/powerpoint/2010/main" val="39380287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over mid gray with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599" y="2105167"/>
            <a:ext cx="3636491" cy="236609"/>
          </a:xfrm>
        </p:spPr>
        <p:txBody>
          <a:bodyPr>
            <a:noAutofit/>
          </a:bodyPr>
          <a:lstStyle>
            <a:lvl1pPr>
              <a:defRPr sz="2400" spc="0">
                <a:solidFill>
                  <a:schemeClr val="tx1"/>
                </a:solidFill>
                <a:latin typeface="+mj-lt"/>
              </a:defRPr>
            </a:lvl1pPr>
          </a:lstStyle>
          <a:p>
            <a:pPr lvl="0"/>
            <a:r>
              <a:rPr lang="en-US"/>
              <a:t>Subhead</a:t>
            </a:r>
          </a:p>
        </p:txBody>
      </p:sp>
      <p:sp>
        <p:nvSpPr>
          <p:cNvPr id="16" name="Presentation Name">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5572883"/>
            <a:ext cx="3643314" cy="236609"/>
          </a:xfrm>
        </p:spPr>
        <p:txBody>
          <a:bodyPr>
            <a:normAutofit/>
          </a:bodyPr>
          <a:lstStyle>
            <a:lvl1pPr>
              <a:lnSpc>
                <a:spcPct val="100000"/>
              </a:lnSpc>
              <a:defRPr sz="1200" spc="0">
                <a:latin typeface="+mj-lt"/>
              </a:defRPr>
            </a:lvl1pPr>
          </a:lstStyle>
          <a:p>
            <a:pPr lvl="0"/>
            <a:r>
              <a:rPr lang="en-US"/>
              <a:t>Presenter name</a:t>
            </a:r>
          </a:p>
        </p:txBody>
      </p:sp>
      <p:sp>
        <p:nvSpPr>
          <p:cNvPr id="8" name="Presentation Title">
            <a:extLst>
              <a:ext uri="{FF2B5EF4-FFF2-40B4-BE49-F238E27FC236}">
                <a16:creationId xmlns:a16="http://schemas.microsoft.com/office/drawing/2014/main" id="{C62549ED-844C-4227-A6CB-D6F53018AF1F}"/>
              </a:ext>
            </a:extLst>
          </p:cNvPr>
          <p:cNvSpPr>
            <a:spLocks noGrp="1"/>
          </p:cNvSpPr>
          <p:nvPr>
            <p:ph type="body" sz="quarter" idx="17" hasCustomPrompt="1"/>
          </p:nvPr>
        </p:nvSpPr>
        <p:spPr>
          <a:xfrm>
            <a:off x="602776" y="2646480"/>
            <a:ext cx="5493224" cy="2717090"/>
          </a:xfrm>
        </p:spPr>
        <p:txBody>
          <a:bodyPr>
            <a:noAutofit/>
          </a:bodyPr>
          <a:lstStyle>
            <a:lvl1pPr>
              <a:lnSpc>
                <a:spcPts val="6800"/>
              </a:lnSpc>
              <a:spcBef>
                <a:spcPts val="0"/>
              </a:spcBef>
              <a:defRPr sz="7200" spc="-150">
                <a:solidFill>
                  <a:schemeClr val="tx1"/>
                </a:solidFill>
                <a:latin typeface="+mj-lt"/>
              </a:defRPr>
            </a:lvl1pPr>
          </a:lstStyle>
          <a:p>
            <a:pPr lvl="0"/>
            <a:r>
              <a:rPr lang="en-US"/>
              <a:t>Presentation title</a:t>
            </a:r>
          </a:p>
        </p:txBody>
      </p:sp>
      <p:sp>
        <p:nvSpPr>
          <p:cNvPr id="4" name="Date">
            <a:extLst>
              <a:ext uri="{FF2B5EF4-FFF2-40B4-BE49-F238E27FC236}">
                <a16:creationId xmlns:a16="http://schemas.microsoft.com/office/drawing/2014/main" id="{8FFA6E25-8945-44B5-97A5-878F14190FAF}"/>
              </a:ext>
            </a:extLst>
          </p:cNvPr>
          <p:cNvSpPr>
            <a:spLocks noGrp="1"/>
          </p:cNvSpPr>
          <p:nvPr>
            <p:ph type="body" sz="quarter" idx="16" hasCustomPrompt="1"/>
          </p:nvPr>
        </p:nvSpPr>
        <p:spPr>
          <a:xfrm>
            <a:off x="609600" y="5833920"/>
            <a:ext cx="2466975" cy="290512"/>
          </a:xfrm>
        </p:spPr>
        <p:txBody>
          <a:bodyPr>
            <a:normAutofit/>
          </a:bodyPr>
          <a:lstStyle>
            <a:lvl1pPr>
              <a:defRPr sz="1100"/>
            </a:lvl1pPr>
          </a:lstStyle>
          <a:p>
            <a:pPr lvl="0"/>
            <a:r>
              <a:rPr lang="en-US"/>
              <a:t>March 14, 2022</a:t>
            </a:r>
          </a:p>
        </p:txBody>
      </p:sp>
      <p:pic>
        <p:nvPicPr>
          <p:cNvPr id="9" name="Microsoft Logo">
            <a:extLst>
              <a:ext uri="{FF2B5EF4-FFF2-40B4-BE49-F238E27FC236}">
                <a16:creationId xmlns:a16="http://schemas.microsoft.com/office/drawing/2014/main" id="{30E2A88A-1AF2-4215-AA65-5C38C2D88355}"/>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10601" y="560317"/>
            <a:ext cx="1627632" cy="346715"/>
          </a:xfrm>
          <a:prstGeom prst="rect">
            <a:avLst/>
          </a:prstGeom>
        </p:spPr>
      </p:pic>
      <p:pic>
        <p:nvPicPr>
          <p:cNvPr id="3" name="Picture 2" descr="Background pattern&#10;&#10;Description automatically generated">
            <a:extLst>
              <a:ext uri="{FF2B5EF4-FFF2-40B4-BE49-F238E27FC236}">
                <a16:creationId xmlns:a16="http://schemas.microsoft.com/office/drawing/2014/main" id="{1D7DCC3C-519D-4980-9396-C6E6E9F8CEB3}"/>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8307429" y="685801"/>
            <a:ext cx="3273969" cy="5257800"/>
          </a:xfrm>
          <a:prstGeom prst="rect">
            <a:avLst/>
          </a:prstGeom>
        </p:spPr>
      </p:pic>
      <p:pic>
        <p:nvPicPr>
          <p:cNvPr id="6" name="Picture 5" descr="A picture containing person, outdoor&#10;&#10;Description automatically generated">
            <a:extLst>
              <a:ext uri="{FF2B5EF4-FFF2-40B4-BE49-F238E27FC236}">
                <a16:creationId xmlns:a16="http://schemas.microsoft.com/office/drawing/2014/main" id="{D4553CA2-401B-4D42-8A38-46844AEFF54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8023708" y="1164913"/>
            <a:ext cx="3070206" cy="4299576"/>
          </a:xfrm>
          <a:prstGeom prst="rect">
            <a:avLst/>
          </a:prstGeom>
          <a:effectLst>
            <a:outerShdw blurRad="152400" dir="2700000" sx="104000" sy="104000" algn="tl" rotWithShape="0">
              <a:prstClr val="black">
                <a:alpha val="18000"/>
              </a:prstClr>
            </a:outerShdw>
          </a:effectLst>
        </p:spPr>
      </p:pic>
    </p:spTree>
    <p:extLst>
      <p:ext uri="{BB962C8B-B14F-4D97-AF65-F5344CB8AC3E}">
        <p14:creationId xmlns:p14="http://schemas.microsoft.com/office/powerpoint/2010/main" val="3819171673"/>
      </p:ext>
    </p:extLst>
  </p:cSld>
  <p:clrMapOvr>
    <a:masterClrMapping/>
  </p:clrMapOvr>
  <p:extLst>
    <p:ext uri="{DCECCB84-F9BA-43D5-87BE-67443E8EF086}">
      <p15:sldGuideLst xmlns:p15="http://schemas.microsoft.com/office/powerpoint/2012/main">
        <p15:guide id="1" orient="horz" pos="3744">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ver mid gray with circle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1" name="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599" y="2105167"/>
            <a:ext cx="3636491" cy="236609"/>
          </a:xfrm>
        </p:spPr>
        <p:txBody>
          <a:bodyPr>
            <a:noAutofit/>
          </a:bodyPr>
          <a:lstStyle>
            <a:lvl1pPr>
              <a:defRPr sz="2400" spc="0">
                <a:solidFill>
                  <a:schemeClr val="tx1"/>
                </a:solidFill>
                <a:latin typeface="+mj-lt"/>
              </a:defRPr>
            </a:lvl1pPr>
          </a:lstStyle>
          <a:p>
            <a:pPr lvl="0"/>
            <a:r>
              <a:rPr lang="en-US"/>
              <a:t>Subhead</a:t>
            </a:r>
          </a:p>
        </p:txBody>
      </p:sp>
      <p:sp>
        <p:nvSpPr>
          <p:cNvPr id="16" name="Presentation Name">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5572883"/>
            <a:ext cx="3643314" cy="236609"/>
          </a:xfrm>
        </p:spPr>
        <p:txBody>
          <a:bodyPr>
            <a:normAutofit/>
          </a:bodyPr>
          <a:lstStyle>
            <a:lvl1pPr>
              <a:lnSpc>
                <a:spcPct val="100000"/>
              </a:lnSpc>
              <a:defRPr sz="1200" spc="0">
                <a:latin typeface="+mj-lt"/>
              </a:defRPr>
            </a:lvl1pPr>
          </a:lstStyle>
          <a:p>
            <a:pPr lvl="0"/>
            <a:r>
              <a:rPr lang="en-US"/>
              <a:t>Presenter name</a:t>
            </a:r>
          </a:p>
        </p:txBody>
      </p:sp>
      <p:sp>
        <p:nvSpPr>
          <p:cNvPr id="8" name="Presentation Title">
            <a:extLst>
              <a:ext uri="{FF2B5EF4-FFF2-40B4-BE49-F238E27FC236}">
                <a16:creationId xmlns:a16="http://schemas.microsoft.com/office/drawing/2014/main" id="{C62549ED-844C-4227-A6CB-D6F53018AF1F}"/>
              </a:ext>
            </a:extLst>
          </p:cNvPr>
          <p:cNvSpPr>
            <a:spLocks noGrp="1"/>
          </p:cNvSpPr>
          <p:nvPr>
            <p:ph type="body" sz="quarter" idx="17" hasCustomPrompt="1"/>
          </p:nvPr>
        </p:nvSpPr>
        <p:spPr>
          <a:xfrm>
            <a:off x="602776" y="2646480"/>
            <a:ext cx="5493224" cy="2717090"/>
          </a:xfrm>
        </p:spPr>
        <p:txBody>
          <a:bodyPr>
            <a:noAutofit/>
          </a:bodyPr>
          <a:lstStyle>
            <a:lvl1pPr>
              <a:lnSpc>
                <a:spcPts val="6800"/>
              </a:lnSpc>
              <a:spcBef>
                <a:spcPts val="0"/>
              </a:spcBef>
              <a:defRPr sz="7200" spc="-150">
                <a:solidFill>
                  <a:schemeClr val="tx1"/>
                </a:solidFill>
                <a:latin typeface="+mj-lt"/>
              </a:defRPr>
            </a:lvl1pPr>
          </a:lstStyle>
          <a:p>
            <a:pPr lvl="0"/>
            <a:r>
              <a:rPr lang="en-US"/>
              <a:t>Presentation title</a:t>
            </a:r>
          </a:p>
        </p:txBody>
      </p:sp>
      <p:sp>
        <p:nvSpPr>
          <p:cNvPr id="4" name="Date">
            <a:extLst>
              <a:ext uri="{FF2B5EF4-FFF2-40B4-BE49-F238E27FC236}">
                <a16:creationId xmlns:a16="http://schemas.microsoft.com/office/drawing/2014/main" id="{8FFA6E25-8945-44B5-97A5-878F14190FAF}"/>
              </a:ext>
            </a:extLst>
          </p:cNvPr>
          <p:cNvSpPr>
            <a:spLocks noGrp="1"/>
          </p:cNvSpPr>
          <p:nvPr>
            <p:ph type="body" sz="quarter" idx="16" hasCustomPrompt="1"/>
          </p:nvPr>
        </p:nvSpPr>
        <p:spPr>
          <a:xfrm>
            <a:off x="609600" y="5833920"/>
            <a:ext cx="2466975" cy="290512"/>
          </a:xfrm>
        </p:spPr>
        <p:txBody>
          <a:bodyPr>
            <a:normAutofit/>
          </a:bodyPr>
          <a:lstStyle>
            <a:lvl1pPr>
              <a:defRPr sz="1100"/>
            </a:lvl1pPr>
          </a:lstStyle>
          <a:p>
            <a:pPr lvl="0"/>
            <a:r>
              <a:rPr lang="en-US"/>
              <a:t>March 14, 2022</a:t>
            </a:r>
          </a:p>
        </p:txBody>
      </p:sp>
      <p:pic>
        <p:nvPicPr>
          <p:cNvPr id="6" name="Microsoft Logo">
            <a:extLst>
              <a:ext uri="{FF2B5EF4-FFF2-40B4-BE49-F238E27FC236}">
                <a16:creationId xmlns:a16="http://schemas.microsoft.com/office/drawing/2014/main" id="{C044F994-B5B7-43AE-8A10-FF56B223A9EC}"/>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 y="560104"/>
            <a:ext cx="1628633" cy="346928"/>
          </a:xfrm>
          <a:prstGeom prst="rect">
            <a:avLst/>
          </a:prstGeom>
        </p:spPr>
      </p:pic>
      <p:pic>
        <p:nvPicPr>
          <p:cNvPr id="3" name="Picture 2" descr="A person using a computer&#10;&#10;Description automatically generated with medium confidence">
            <a:extLst>
              <a:ext uri="{FF2B5EF4-FFF2-40B4-BE49-F238E27FC236}">
                <a16:creationId xmlns:a16="http://schemas.microsoft.com/office/drawing/2014/main" id="{B8B417A8-B213-43C3-AB7A-52EDC15298F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136363" y="1336610"/>
            <a:ext cx="4309188" cy="4309188"/>
          </a:xfrm>
          <a:prstGeom prst="rect">
            <a:avLst/>
          </a:prstGeom>
          <a:effectLst>
            <a:outerShdw blurRad="152400" dir="2700000" sx="104000" sy="104000" algn="tl" rotWithShape="0">
              <a:prstClr val="black">
                <a:alpha val="18000"/>
              </a:prstClr>
            </a:outerShdw>
          </a:effectLst>
        </p:spPr>
      </p:pic>
    </p:spTree>
    <p:extLst>
      <p:ext uri="{BB962C8B-B14F-4D97-AF65-F5344CB8AC3E}">
        <p14:creationId xmlns:p14="http://schemas.microsoft.com/office/powerpoint/2010/main" val="2904805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ection Title">
            <a:extLst>
              <a:ext uri="{FF2B5EF4-FFF2-40B4-BE49-F238E27FC236}">
                <a16:creationId xmlns:a16="http://schemas.microsoft.com/office/drawing/2014/main" id="{2E72D6B5-FC6F-4582-B63C-CC2F2BADEE58}"/>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1600201"/>
            <a:ext cx="3643314" cy="914400"/>
          </a:xfrm>
        </p:spPr>
        <p:txBody>
          <a:bodyPr>
            <a:noAutofit/>
          </a:bodyPr>
          <a:lstStyle>
            <a:lvl1pPr>
              <a:defRPr sz="5000" spc="-150">
                <a:latin typeface="+mj-lt"/>
              </a:defRPr>
            </a:lvl1pPr>
          </a:lstStyle>
          <a:p>
            <a:pPr lvl="0"/>
            <a:r>
              <a:rPr lang="en-US"/>
              <a:t>Title</a:t>
            </a:r>
          </a:p>
        </p:txBody>
      </p:sp>
      <p:sp>
        <p:nvSpPr>
          <p:cNvPr id="9" name="List">
            <a:extLst>
              <a:ext uri="{FF2B5EF4-FFF2-40B4-BE49-F238E27FC236}">
                <a16:creationId xmlns:a16="http://schemas.microsoft.com/office/drawing/2014/main" id="{BC38D1DB-7222-497E-B25C-0595369E356B}"/>
              </a:ext>
            </a:extLst>
          </p:cNvPr>
          <p:cNvSpPr>
            <a:spLocks noGrp="1"/>
          </p:cNvSpPr>
          <p:nvPr>
            <p:ph type="body" sz="quarter" idx="15" hasCustomPrompt="1"/>
          </p:nvPr>
        </p:nvSpPr>
        <p:spPr>
          <a:xfrm>
            <a:off x="6105630" y="1600200"/>
            <a:ext cx="2663057" cy="4572000"/>
          </a:xfrm>
        </p:spPr>
        <p:txBody>
          <a:bodyPr>
            <a:noAutofit/>
          </a:bodyPr>
          <a:lstStyle>
            <a:lvl1pPr>
              <a:defRPr sz="2400" spc="0">
                <a:latin typeface="+mn-lt"/>
              </a:defRPr>
            </a:lvl1pPr>
          </a:lstStyle>
          <a:p>
            <a:pPr lvl="0"/>
            <a:r>
              <a:rPr lang="en-US"/>
              <a:t># Section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 Section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 Section </a:t>
            </a:r>
          </a:p>
          <a:p>
            <a:pPr lvl="0"/>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65923616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ection Title">
            <a:extLst>
              <a:ext uri="{FF2B5EF4-FFF2-40B4-BE49-F238E27FC236}">
                <a16:creationId xmlns:a16="http://schemas.microsoft.com/office/drawing/2014/main" id="{6D1C7844-435B-4287-9223-AE8C3A62E797}"/>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1600201"/>
            <a:ext cx="3643314" cy="914400"/>
          </a:xfrm>
        </p:spPr>
        <p:txBody>
          <a:bodyPr>
            <a:noAutofit/>
          </a:bodyPr>
          <a:lstStyle>
            <a:lvl1pPr>
              <a:defRPr sz="5000" spc="-150">
                <a:latin typeface="+mj-lt"/>
              </a:defRPr>
            </a:lvl1pPr>
          </a:lstStyle>
          <a:p>
            <a:pPr lvl="0"/>
            <a:r>
              <a:rPr lang="en-US"/>
              <a:t>Title</a:t>
            </a:r>
          </a:p>
        </p:txBody>
      </p:sp>
      <p:sp>
        <p:nvSpPr>
          <p:cNvPr id="9" name="Heading">
            <a:extLst>
              <a:ext uri="{FF2B5EF4-FFF2-40B4-BE49-F238E27FC236}">
                <a16:creationId xmlns:a16="http://schemas.microsoft.com/office/drawing/2014/main" id="{BC38D1DB-7222-497E-B25C-0595369E356B}"/>
              </a:ext>
            </a:extLst>
          </p:cNvPr>
          <p:cNvSpPr>
            <a:spLocks noGrp="1"/>
          </p:cNvSpPr>
          <p:nvPr>
            <p:ph type="body" sz="quarter" idx="15" hasCustomPrompt="1"/>
          </p:nvPr>
        </p:nvSpPr>
        <p:spPr>
          <a:xfrm>
            <a:off x="4252914" y="1600200"/>
            <a:ext cx="5027935" cy="914400"/>
          </a:xfrm>
        </p:spPr>
        <p:txBody>
          <a:bodyPr>
            <a:noAutofit/>
          </a:bodyPr>
          <a:lstStyle>
            <a:lvl1pPr>
              <a:defRPr sz="2400" spc="0">
                <a:latin typeface="+mj-lt"/>
              </a:defRPr>
            </a:lvl1pPr>
          </a:lstStyle>
          <a:p>
            <a:pPr lvl="0"/>
            <a:r>
              <a:rPr lang="en-US"/>
              <a:t>Heading</a:t>
            </a:r>
          </a:p>
          <a:p>
            <a:pPr lvl="0"/>
            <a:endParaRPr lang="en-US"/>
          </a:p>
        </p:txBody>
      </p:sp>
      <p:sp>
        <p:nvSpPr>
          <p:cNvPr id="10" name="Body Copy">
            <a:extLst>
              <a:ext uri="{FF2B5EF4-FFF2-40B4-BE49-F238E27FC236}">
                <a16:creationId xmlns:a16="http://schemas.microsoft.com/office/drawing/2014/main" id="{615FDA3D-2990-4A89-AA4F-8305D4F92AFA}"/>
              </a:ext>
            </a:extLst>
          </p:cNvPr>
          <p:cNvSpPr>
            <a:spLocks noGrp="1"/>
          </p:cNvSpPr>
          <p:nvPr>
            <p:ph type="body" sz="quarter" idx="16" hasCustomPrompt="1"/>
          </p:nvPr>
        </p:nvSpPr>
        <p:spPr>
          <a:xfrm>
            <a:off x="4252915" y="2514599"/>
            <a:ext cx="5027934" cy="3258403"/>
          </a:xfrm>
        </p:spPr>
        <p:txBody>
          <a:bodyPr>
            <a:noAutofit/>
          </a:bodyPr>
          <a:lstStyle>
            <a:lvl1pPr>
              <a:defRPr sz="1800" spc="0">
                <a:latin typeface="+mn-lt"/>
              </a:defRPr>
            </a:lvl1pPr>
          </a:lstStyle>
          <a:p>
            <a:pPr lvl="0"/>
            <a:r>
              <a:rPr lang="en-US"/>
              <a:t>Body</a:t>
            </a:r>
          </a:p>
          <a:p>
            <a:pPr lvl="0"/>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77462406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Header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60020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bg1"/>
                </a:solidFill>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solidFill>
                  <a:schemeClr val="bg1"/>
                </a:solidFill>
              </a:defRPr>
            </a:lvl1pPr>
          </a:lstStyle>
          <a:p>
            <a:pPr lvl="0"/>
            <a:r>
              <a:rPr lang="en-US"/>
              <a:t>SECTION</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bg1"/>
                </a:solidFill>
              </a:defRPr>
            </a:lvl1pPr>
          </a:lstStyle>
          <a:p>
            <a:fld id="{3F657163-B0C7-401E-8BA5-ACDF2CB567A1}" type="slidenum">
              <a:rPr lang="en-US" smtClean="0"/>
              <a:pPr/>
              <a:t>‹#›</a:t>
            </a:fld>
            <a:endParaRPr lang="en-US"/>
          </a:p>
        </p:txBody>
      </p:sp>
      <p:sp>
        <p:nvSpPr>
          <p:cNvPr id="8" name="Text Placeholder 4">
            <a:extLst>
              <a:ext uri="{FF2B5EF4-FFF2-40B4-BE49-F238E27FC236}">
                <a16:creationId xmlns:a16="http://schemas.microsoft.com/office/drawing/2014/main" id="{18233BF9-FA31-4261-934F-D2D0460E6922}"/>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2407464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Header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60020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0" y="685800"/>
            <a:ext cx="10972799" cy="443198"/>
          </a:xfrm>
        </p:spPr>
        <p:txBody>
          <a:bodyPr>
            <a:noAutofit/>
          </a:bodyPr>
          <a:lstStyle>
            <a:lvl1pPr>
              <a:defRPr sz="3200">
                <a:solidFill>
                  <a:schemeClr val="bg1"/>
                </a:solidFill>
                <a:latin typeface="+mj-lt"/>
              </a:defRPr>
            </a:lvl1pPr>
          </a:lstStyle>
          <a:p>
            <a:pPr lvl="0"/>
            <a:r>
              <a:rPr lang="en-US"/>
              <a:t>Page title</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bg1"/>
                </a:solidFill>
              </a:defRPr>
            </a:lvl1pPr>
          </a:lstStyle>
          <a:p>
            <a:fld id="{3F657163-B0C7-401E-8BA5-ACDF2CB567A1}" type="slidenum">
              <a:rPr lang="en-US" smtClean="0"/>
              <a:pPr/>
              <a:t>‹#›</a:t>
            </a:fld>
            <a:endParaRPr lang="en-US"/>
          </a:p>
        </p:txBody>
      </p:sp>
    </p:spTree>
    <p:extLst>
      <p:ext uri="{BB962C8B-B14F-4D97-AF65-F5344CB8AC3E}">
        <p14:creationId xmlns:p14="http://schemas.microsoft.com/office/powerpoint/2010/main" val="202595161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Header purple">
    <p:spTree>
      <p:nvGrpSpPr>
        <p:cNvPr id="1" name=""/>
        <p:cNvGrpSpPr/>
        <p:nvPr/>
      </p:nvGrpSpPr>
      <p:grpSpPr>
        <a:xfrm>
          <a:off x="0" y="0"/>
          <a:ext cx="0" cy="0"/>
          <a:chOff x="0" y="0"/>
          <a:chExt cx="0" cy="0"/>
        </a:xfrm>
      </p:grpSpPr>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0" y="685800"/>
            <a:ext cx="10972799" cy="443198"/>
          </a:xfrm>
        </p:spPr>
        <p:txBody>
          <a:bodyPr>
            <a:noAutofit/>
          </a:bodyPr>
          <a:lstStyle>
            <a:lvl1pPr>
              <a:defRPr sz="3200">
                <a:solidFill>
                  <a:schemeClr val="tx1"/>
                </a:solidFill>
                <a:latin typeface="+mj-lt"/>
              </a:defRPr>
            </a:lvl1pPr>
          </a:lstStyle>
          <a:p>
            <a:pPr lvl="0"/>
            <a:r>
              <a:rPr lang="en-US"/>
              <a:t>Page title</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tx1"/>
                </a:solidFill>
              </a:defRPr>
            </a:lvl1pPr>
          </a:lstStyle>
          <a:p>
            <a:fld id="{3F657163-B0C7-401E-8BA5-ACDF2CB567A1}" type="slidenum">
              <a:rPr lang="en-US" smtClean="0"/>
              <a:pPr/>
              <a:t>‹#›</a:t>
            </a:fld>
            <a:endParaRPr lang="en-US"/>
          </a:p>
        </p:txBody>
      </p:sp>
    </p:spTree>
    <p:extLst>
      <p:ext uri="{BB962C8B-B14F-4D97-AF65-F5344CB8AC3E}">
        <p14:creationId xmlns:p14="http://schemas.microsoft.com/office/powerpoint/2010/main" val="186467988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Header light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0655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tx1"/>
                </a:solidFill>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tx1"/>
                </a:solidFill>
              </a:defRPr>
            </a:lvl1pPr>
          </a:lstStyle>
          <a:p>
            <a:fld id="{3F657163-B0C7-401E-8BA5-ACDF2CB567A1}" type="slidenum">
              <a:rPr lang="en-US" smtClean="0"/>
              <a:pPr/>
              <a:t>‹#›</a:t>
            </a:fld>
            <a:endParaRPr lang="en-US"/>
          </a:p>
        </p:txBody>
      </p:sp>
      <p:sp>
        <p:nvSpPr>
          <p:cNvPr id="8" name="Text Placeholder 4">
            <a:extLst>
              <a:ext uri="{FF2B5EF4-FFF2-40B4-BE49-F238E27FC236}">
                <a16:creationId xmlns:a16="http://schemas.microsoft.com/office/drawing/2014/main" id="{F9FF6CB4-0EF9-427C-87EF-6560CF3552EE}"/>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21185389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Header light purple gla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5" name="Slide Number">
            <a:extLst>
              <a:ext uri="{FF2B5EF4-FFF2-40B4-BE49-F238E27FC236}">
                <a16:creationId xmlns:a16="http://schemas.microsoft.com/office/drawing/2014/main" id="{EC48291C-6E05-4A37-ADD2-9D0EA6B6D34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6" name="Text Placeholder 4">
            <a:extLst>
              <a:ext uri="{FF2B5EF4-FFF2-40B4-BE49-F238E27FC236}">
                <a16:creationId xmlns:a16="http://schemas.microsoft.com/office/drawing/2014/main" id="{BFA4A569-0146-4302-A081-778C8F90E751}"/>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
        <p:nvSpPr>
          <p:cNvPr id="7" name="Page Title">
            <a:extLst>
              <a:ext uri="{FF2B5EF4-FFF2-40B4-BE49-F238E27FC236}">
                <a16:creationId xmlns:a16="http://schemas.microsoft.com/office/drawing/2014/main" id="{63D3EA42-6AE5-4DD6-B42E-724636E382A7}"/>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tx1"/>
                </a:solidFill>
                <a:latin typeface="+mj-lt"/>
              </a:defRPr>
            </a:lvl1pPr>
          </a:lstStyle>
          <a:p>
            <a:pPr lvl="0"/>
            <a:r>
              <a:rPr lang="en-US"/>
              <a:t>Page title</a:t>
            </a:r>
          </a:p>
        </p:txBody>
      </p:sp>
    </p:spTree>
    <p:extLst>
      <p:ext uri="{BB962C8B-B14F-4D97-AF65-F5344CB8AC3E}">
        <p14:creationId xmlns:p14="http://schemas.microsoft.com/office/powerpoint/2010/main" val="104312276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_Side bar purpl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E32A770-A424-A6C4-A630-E8B466F9682B}"/>
              </a:ext>
            </a:extLst>
          </p:cNvPr>
          <p:cNvPicPr>
            <a:picLocks noChangeAspect="1"/>
          </p:cNvPicPr>
          <p:nvPr userDrawn="1"/>
        </p:nvPicPr>
        <p:blipFill>
          <a:blip r:embed="rId2"/>
          <a:stretch>
            <a:fillRect/>
          </a:stretch>
        </p:blipFill>
        <p:spPr>
          <a:xfrm>
            <a:off x="0" y="0"/>
            <a:ext cx="4853940" cy="6858000"/>
          </a:xfrm>
          <a:prstGeom prst="rect">
            <a:avLst/>
          </a:prstGeom>
        </p:spPr>
      </p:pic>
      <p:sp>
        <p:nvSpPr>
          <p:cNvPr id="12" name="Legal">
            <a:extLst>
              <a:ext uri="{FF2B5EF4-FFF2-40B4-BE49-F238E27FC236}">
                <a16:creationId xmlns:a16="http://schemas.microsoft.com/office/drawing/2014/main" id="{2A69C948-7312-4669-917C-EFA5A062893B}"/>
              </a:ext>
            </a:extLst>
          </p:cNvPr>
          <p:cNvSpPr txBox="1"/>
          <p:nvPr userDrawn="1"/>
        </p:nvSpPr>
        <p:spPr>
          <a:xfrm>
            <a:off x="619828" y="6515100"/>
            <a:ext cx="2725749" cy="342899"/>
          </a:xfrm>
          <a:prstGeom prst="rect">
            <a:avLst/>
          </a:prstGeom>
          <a:noFill/>
        </p:spPr>
        <p:txBody>
          <a:bodyPr wrap="square" lIns="0" tIns="0" rIns="0" bIns="0" rtlCol="0" anchor="ctr" anchorCtr="0">
            <a:noAutofit/>
          </a:bodyPr>
          <a:lstStyle/>
          <a:p>
            <a:r>
              <a:rPr lang="en-US" sz="500" kern="0" spc="100" baseline="0">
                <a:solidFill>
                  <a:schemeClr val="bg1"/>
                </a:solidFill>
                <a:latin typeface="+mj-lt"/>
              </a:rPr>
              <a:t>© COPYRIGHT MICROSOFT CORPORATION. ALL RIGHTS RESERVED.</a:t>
            </a:r>
          </a:p>
        </p:txBody>
      </p:sp>
      <p:sp>
        <p:nvSpPr>
          <p:cNvPr id="15" name="Page Title">
            <a:extLst>
              <a:ext uri="{FF2B5EF4-FFF2-40B4-BE49-F238E27FC236}">
                <a16:creationId xmlns:a16="http://schemas.microsoft.com/office/drawing/2014/main" id="{52017163-3187-4026-8E69-DF296273B501}"/>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bg1"/>
                </a:solidFill>
                <a:latin typeface="+mj-lt"/>
              </a:defRPr>
            </a:lvl1pPr>
          </a:lstStyle>
          <a:p>
            <a:pPr lvl="0"/>
            <a:r>
              <a:rPr lang="en-US"/>
              <a:t>Page title</a:t>
            </a:r>
          </a:p>
        </p:txBody>
      </p:sp>
      <p:sp>
        <p:nvSpPr>
          <p:cNvPr id="19" name="Section Title">
            <a:extLst>
              <a:ext uri="{FF2B5EF4-FFF2-40B4-BE49-F238E27FC236}">
                <a16:creationId xmlns:a16="http://schemas.microsoft.com/office/drawing/2014/main" id="{10C69405-C50E-41E2-B25B-497C9F063D3B}"/>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solidFill>
                  <a:schemeClr val="bg1"/>
                </a:solidFill>
              </a:defRPr>
            </a:lvl1pPr>
          </a:lstStyle>
          <a:p>
            <a:pPr lvl="0"/>
            <a:r>
              <a:rPr lang="en-US"/>
              <a:t>SECTION</a:t>
            </a:r>
          </a:p>
        </p:txBody>
      </p:sp>
      <p:sp>
        <p:nvSpPr>
          <p:cNvPr id="6" name="Text Placeholder 4">
            <a:extLst>
              <a:ext uri="{FF2B5EF4-FFF2-40B4-BE49-F238E27FC236}">
                <a16:creationId xmlns:a16="http://schemas.microsoft.com/office/drawing/2014/main" id="{4F55D052-1CDC-4B78-B527-426D222558C1}"/>
              </a:ext>
            </a:extLst>
          </p:cNvPr>
          <p:cNvSpPr>
            <a:spLocks noGrp="1"/>
          </p:cNvSpPr>
          <p:nvPr>
            <p:ph type="body" sz="quarter" idx="16" hasCustomPrompt="1"/>
          </p:nvPr>
        </p:nvSpPr>
        <p:spPr>
          <a:xfrm>
            <a:off x="5461380" y="1600200"/>
            <a:ext cx="5486400" cy="4572000"/>
          </a:xfrm>
        </p:spPr>
        <p:txBody>
          <a:bodyPr>
            <a:normAutofit/>
          </a:bodyPr>
          <a:lstStyle>
            <a:lvl1pPr marL="0" indent="0">
              <a:buFont typeface="Arial" panose="020B0604020202020204" pitchFamily="34" charset="0"/>
              <a:buNone/>
              <a:defRPr sz="1800">
                <a:solidFill>
                  <a:schemeClr val="tx1"/>
                </a:solidFill>
              </a:defRPr>
            </a:lvl1pPr>
            <a:lvl2pPr>
              <a:defRPr sz="2400"/>
            </a:lvl2pPr>
            <a:lvl3pPr>
              <a:defRPr sz="2400"/>
            </a:lvl3pPr>
            <a:lvl4pPr>
              <a:defRPr sz="2400"/>
            </a:lvl4pPr>
            <a:lvl5pPr>
              <a:defRPr sz="2400"/>
            </a:lvl5pPr>
          </a:lstStyle>
          <a:p>
            <a:pPr lvl="0"/>
            <a:r>
              <a:rPr lang="en-US"/>
              <a:t>Text</a:t>
            </a:r>
          </a:p>
        </p:txBody>
      </p:sp>
      <p:sp>
        <p:nvSpPr>
          <p:cNvPr id="7" name="Text Placeholder 4">
            <a:extLst>
              <a:ext uri="{FF2B5EF4-FFF2-40B4-BE49-F238E27FC236}">
                <a16:creationId xmlns:a16="http://schemas.microsoft.com/office/drawing/2014/main" id="{14F80A8F-5840-4F60-AC17-D7DCE951BBFE}"/>
              </a:ext>
            </a:extLst>
          </p:cNvPr>
          <p:cNvSpPr>
            <a:spLocks noGrp="1"/>
          </p:cNvSpPr>
          <p:nvPr>
            <p:ph type="body" sz="quarter" idx="15" hasCustomPrompt="1"/>
          </p:nvPr>
        </p:nvSpPr>
        <p:spPr>
          <a:xfrm>
            <a:off x="609600" y="1600200"/>
            <a:ext cx="3643314" cy="4572000"/>
          </a:xfrm>
        </p:spPr>
        <p:txBody>
          <a:bodyPr>
            <a:normAutofit/>
          </a:bodyPr>
          <a:lstStyle>
            <a:lvl1pPr marL="0" indent="0">
              <a:buFont typeface="Arial" panose="020B0604020202020204" pitchFamily="34" charset="0"/>
              <a:buNone/>
              <a:defRPr sz="1800">
                <a:solidFill>
                  <a:schemeClr val="bg1"/>
                </a:solidFill>
              </a:defRPr>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400657161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Two column mid gr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5C13DDD5-3C81-408F-90B4-5B38B8297A34}"/>
              </a:ext>
            </a:extLst>
          </p:cNvPr>
          <p:cNvSpPr>
            <a:spLocks noGrp="1"/>
          </p:cNvSpPr>
          <p:nvPr>
            <p:ph type="body" sz="quarter" idx="15" hasCustomPrompt="1"/>
          </p:nvPr>
        </p:nvSpPr>
        <p:spPr>
          <a:xfrm>
            <a:off x="865667" y="1600200"/>
            <a:ext cx="3000375" cy="4354033"/>
          </a:xfrm>
        </p:spPr>
        <p:txBody>
          <a:bodyPr>
            <a:normAutofit/>
          </a:bodyPr>
          <a:lstStyle>
            <a:lvl1pPr marL="0" indent="0">
              <a:buFont typeface="Arial" panose="020B0604020202020204" pitchFamily="34" charset="0"/>
              <a:buNone/>
              <a:defRPr sz="1800"/>
            </a:lvl1pPr>
            <a:lvl2pPr>
              <a:defRPr sz="2400"/>
            </a:lvl2pPr>
            <a:lvl3pPr>
              <a:defRPr sz="2400"/>
            </a:lvl3pPr>
            <a:lvl4pPr>
              <a:defRPr sz="2400"/>
            </a:lvl4pPr>
            <a:lvl5pPr>
              <a:defRPr sz="2400"/>
            </a:lvl5pPr>
          </a:lstStyle>
          <a:p>
            <a:pPr lvl="0"/>
            <a:r>
              <a:rPr lang="en-US"/>
              <a:t>Text</a:t>
            </a:r>
          </a:p>
        </p:txBody>
      </p:sp>
      <p:sp>
        <p:nvSpPr>
          <p:cNvPr id="3" name="Text Placeholder 4">
            <a:extLst>
              <a:ext uri="{FF2B5EF4-FFF2-40B4-BE49-F238E27FC236}">
                <a16:creationId xmlns:a16="http://schemas.microsoft.com/office/drawing/2014/main" id="{94E54AA8-6163-4233-9E1C-90E0CACC095F}"/>
              </a:ext>
            </a:extLst>
          </p:cNvPr>
          <p:cNvSpPr>
            <a:spLocks noGrp="1"/>
          </p:cNvSpPr>
          <p:nvPr>
            <p:ph type="body" sz="quarter" idx="16" hasCustomPrompt="1"/>
          </p:nvPr>
        </p:nvSpPr>
        <p:spPr>
          <a:xfrm>
            <a:off x="865667" y="861238"/>
            <a:ext cx="3000375" cy="372140"/>
          </a:xfrm>
        </p:spPr>
        <p:txBody>
          <a:bodyPr>
            <a:normAutofit/>
          </a:bodyPr>
          <a:lstStyle>
            <a:lvl1pPr marL="0" indent="0">
              <a:buFont typeface="Arial" panose="020B0604020202020204" pitchFamily="34" charset="0"/>
              <a:buNone/>
              <a:defRPr sz="2400">
                <a:latin typeface="+mj-lt"/>
              </a:defRPr>
            </a:lvl1pPr>
            <a:lvl2pPr>
              <a:defRPr sz="2400"/>
            </a:lvl2pPr>
            <a:lvl3pPr>
              <a:defRPr sz="2400"/>
            </a:lvl3pPr>
            <a:lvl4pPr>
              <a:defRPr sz="2400"/>
            </a:lvl4pPr>
            <a:lvl5pPr>
              <a:defRPr sz="2400"/>
            </a:lvl5pPr>
          </a:lstStyle>
          <a:p>
            <a:pPr lvl="0"/>
            <a:r>
              <a:rPr lang="en-US"/>
              <a:t>Header</a:t>
            </a:r>
          </a:p>
        </p:txBody>
      </p:sp>
      <p:sp>
        <p:nvSpPr>
          <p:cNvPr id="4" name="Text Placeholder 4">
            <a:extLst>
              <a:ext uri="{FF2B5EF4-FFF2-40B4-BE49-F238E27FC236}">
                <a16:creationId xmlns:a16="http://schemas.microsoft.com/office/drawing/2014/main" id="{5191A63C-F5F5-4473-9F7F-74C402CEF168}"/>
              </a:ext>
            </a:extLst>
          </p:cNvPr>
          <p:cNvSpPr>
            <a:spLocks noGrp="1"/>
          </p:cNvSpPr>
          <p:nvPr>
            <p:ph type="body" sz="quarter" idx="17" hasCustomPrompt="1"/>
          </p:nvPr>
        </p:nvSpPr>
        <p:spPr>
          <a:xfrm>
            <a:off x="4595812" y="1600200"/>
            <a:ext cx="6781025" cy="4354033"/>
          </a:xfrm>
        </p:spPr>
        <p:txBody>
          <a:bodyPr>
            <a:normAutofit/>
          </a:bodyPr>
          <a:lstStyle>
            <a:lvl1pPr marL="0" indent="0">
              <a:buFont typeface="Arial" panose="020B0604020202020204" pitchFamily="34" charset="0"/>
              <a:buNone/>
              <a:defRPr sz="1800"/>
            </a:lvl1pPr>
            <a:lvl2pPr>
              <a:defRPr sz="2400"/>
            </a:lvl2pPr>
            <a:lvl3pPr>
              <a:defRPr sz="2400"/>
            </a:lvl3pPr>
            <a:lvl4pPr>
              <a:defRPr sz="2400"/>
            </a:lvl4pPr>
            <a:lvl5pPr>
              <a:defRPr sz="2400"/>
            </a:lvl5pPr>
          </a:lstStyle>
          <a:p>
            <a:pPr lvl="0"/>
            <a:r>
              <a:rPr lang="en-US"/>
              <a:t>Text</a:t>
            </a:r>
          </a:p>
        </p:txBody>
      </p:sp>
      <p:sp>
        <p:nvSpPr>
          <p:cNvPr id="5" name="Text Placeholder 4">
            <a:extLst>
              <a:ext uri="{FF2B5EF4-FFF2-40B4-BE49-F238E27FC236}">
                <a16:creationId xmlns:a16="http://schemas.microsoft.com/office/drawing/2014/main" id="{A43A5447-3A61-4568-9990-3D26446C6449}"/>
              </a:ext>
            </a:extLst>
          </p:cNvPr>
          <p:cNvSpPr>
            <a:spLocks noGrp="1"/>
          </p:cNvSpPr>
          <p:nvPr>
            <p:ph type="body" sz="quarter" idx="18" hasCustomPrompt="1"/>
          </p:nvPr>
        </p:nvSpPr>
        <p:spPr>
          <a:xfrm>
            <a:off x="4595812" y="861238"/>
            <a:ext cx="6781025" cy="372140"/>
          </a:xfrm>
        </p:spPr>
        <p:txBody>
          <a:bodyPr>
            <a:normAutofit/>
          </a:bodyPr>
          <a:lstStyle>
            <a:lvl1pPr marL="0" indent="0">
              <a:buFont typeface="Arial" panose="020B0604020202020204" pitchFamily="34" charset="0"/>
              <a:buNone/>
              <a:defRPr sz="2400">
                <a:latin typeface="+mj-lt"/>
              </a:defRPr>
            </a:lvl1pPr>
            <a:lvl2pPr>
              <a:defRPr sz="2400"/>
            </a:lvl2pPr>
            <a:lvl3pPr>
              <a:defRPr sz="2400"/>
            </a:lvl3pPr>
            <a:lvl4pPr>
              <a:defRPr sz="2400"/>
            </a:lvl4pPr>
            <a:lvl5pPr>
              <a:defRPr sz="2400"/>
            </a:lvl5pPr>
          </a:lstStyle>
          <a:p>
            <a:pPr lvl="0"/>
            <a:r>
              <a:rPr lang="en-US"/>
              <a:t>Header</a:t>
            </a:r>
          </a:p>
        </p:txBody>
      </p:sp>
    </p:spTree>
    <p:extLst>
      <p:ext uri="{BB962C8B-B14F-4D97-AF65-F5344CB8AC3E}">
        <p14:creationId xmlns:p14="http://schemas.microsoft.com/office/powerpoint/2010/main" val="1444669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38063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_Blank page title">
    <p:spTree>
      <p:nvGrpSpPr>
        <p:cNvPr id="1" name=""/>
        <p:cNvGrpSpPr/>
        <p:nvPr/>
      </p:nvGrpSpPr>
      <p:grpSpPr>
        <a:xfrm>
          <a:off x="0" y="0"/>
          <a:ext cx="0" cy="0"/>
          <a:chOff x="0" y="0"/>
          <a:chExt cx="0" cy="0"/>
        </a:xfrm>
      </p:grpSpPr>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5" name="Slide Number">
            <a:extLst>
              <a:ext uri="{FF2B5EF4-FFF2-40B4-BE49-F238E27FC236}">
                <a16:creationId xmlns:a16="http://schemas.microsoft.com/office/drawing/2014/main" id="{EC48291C-6E05-4A37-ADD2-9D0EA6B6D34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2688487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Blank page title short text">
    <p:spTree>
      <p:nvGrpSpPr>
        <p:cNvPr id="1" name=""/>
        <p:cNvGrpSpPr/>
        <p:nvPr/>
      </p:nvGrpSpPr>
      <p:grpSpPr>
        <a:xfrm>
          <a:off x="0" y="0"/>
          <a:ext cx="0" cy="0"/>
          <a:chOff x="0" y="0"/>
          <a:chExt cx="0" cy="0"/>
        </a:xfrm>
      </p:grpSpPr>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16" name="Body Copy">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1208086"/>
            <a:ext cx="3643314" cy="1154114"/>
          </a:xfrm>
        </p:spPr>
        <p:txBody>
          <a:bodyPr>
            <a:noAutofit/>
          </a:bodyPr>
          <a:lstStyle>
            <a:lvl1pPr>
              <a:lnSpc>
                <a:spcPts val="1200"/>
              </a:lnSpc>
              <a:spcBef>
                <a:spcPts val="600"/>
              </a:spcBef>
              <a:defRPr sz="800">
                <a:latin typeface="+mn-lt"/>
              </a:defRPr>
            </a:lvl1pPr>
          </a:lstStyle>
          <a:p>
            <a:pPr lvl="0"/>
            <a:r>
              <a:rPr lang="en-US"/>
              <a:t>Text</a:t>
            </a:r>
            <a:br>
              <a:rPr lang="en-US"/>
            </a:br>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
        <p:nvSpPr>
          <p:cNvPr id="7" name="Section Title">
            <a:extLst>
              <a:ext uri="{FF2B5EF4-FFF2-40B4-BE49-F238E27FC236}">
                <a16:creationId xmlns:a16="http://schemas.microsoft.com/office/drawing/2014/main" id="{D5738B7F-FC55-4961-831A-65484926E398}"/>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Tree>
    <p:extLst>
      <p:ext uri="{BB962C8B-B14F-4D97-AF65-F5344CB8AC3E}">
        <p14:creationId xmlns:p14="http://schemas.microsoft.com/office/powerpoint/2010/main" val="3435054049"/>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_Blank page title long text">
    <p:spTree>
      <p:nvGrpSpPr>
        <p:cNvPr id="1" name=""/>
        <p:cNvGrpSpPr/>
        <p:nvPr/>
      </p:nvGrpSpPr>
      <p:grpSpPr>
        <a:xfrm>
          <a:off x="0" y="0"/>
          <a:ext cx="0" cy="0"/>
          <a:chOff x="0" y="0"/>
          <a:chExt cx="0" cy="0"/>
        </a:xfrm>
      </p:grpSpPr>
      <p:sp>
        <p:nvSpPr>
          <p:cNvPr id="8" name="Section Title">
            <a:extLst>
              <a:ext uri="{FF2B5EF4-FFF2-40B4-BE49-F238E27FC236}">
                <a16:creationId xmlns:a16="http://schemas.microsoft.com/office/drawing/2014/main" id="{41602295-92E6-4999-B91A-0DA68D46237E}"/>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16" name="Body Copy">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1208086"/>
            <a:ext cx="3643314" cy="3130552"/>
          </a:xfrm>
        </p:spPr>
        <p:txBody>
          <a:bodyPr>
            <a:noAutofit/>
          </a:bodyPr>
          <a:lstStyle>
            <a:lvl1pPr>
              <a:lnSpc>
                <a:spcPts val="1200"/>
              </a:lnSpc>
              <a:spcBef>
                <a:spcPts val="600"/>
              </a:spcBef>
              <a:defRPr sz="800">
                <a:latin typeface="+mn-lt"/>
              </a:defRPr>
            </a:lvl1pPr>
          </a:lstStyle>
          <a:p>
            <a:pPr lvl="0"/>
            <a:r>
              <a:rPr lang="en-US"/>
              <a:t>Text</a:t>
            </a:r>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12728160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_Light gray">
    <p:bg>
      <p:bgPr>
        <a:solidFill>
          <a:schemeClr val="bg2"/>
        </a:solidFill>
        <a:effectLst/>
      </p:bgPr>
    </p:bg>
    <p:spTree>
      <p:nvGrpSpPr>
        <p:cNvPr id="1" name=""/>
        <p:cNvGrpSpPr/>
        <p:nvPr/>
      </p:nvGrpSpPr>
      <p:grpSpPr>
        <a:xfrm>
          <a:off x="0" y="0"/>
          <a:ext cx="0" cy="0"/>
          <a:chOff x="0" y="0"/>
          <a:chExt cx="0" cy="0"/>
        </a:xfrm>
      </p:grpSpPr>
      <p:sp>
        <p:nvSpPr>
          <p:cNvPr id="4" name="Section Title">
            <a:extLst>
              <a:ext uri="{FF2B5EF4-FFF2-40B4-BE49-F238E27FC236}">
                <a16:creationId xmlns:a16="http://schemas.microsoft.com/office/drawing/2014/main" id="{05429803-59A9-4A39-A928-D91BBF5DD605}"/>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5" name="Page Title">
            <a:extLst>
              <a:ext uri="{FF2B5EF4-FFF2-40B4-BE49-F238E27FC236}">
                <a16:creationId xmlns:a16="http://schemas.microsoft.com/office/drawing/2014/main" id="{EAB78A6F-F641-4040-AC21-752AC4A193D2}"/>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6" name="Slide Number">
            <a:extLst>
              <a:ext uri="{FF2B5EF4-FFF2-40B4-BE49-F238E27FC236}">
                <a16:creationId xmlns:a16="http://schemas.microsoft.com/office/drawing/2014/main" id="{00A90A9E-F830-46C5-90D9-AB3FE4981A0E}"/>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7" name="Text Placeholder 4">
            <a:extLst>
              <a:ext uri="{FF2B5EF4-FFF2-40B4-BE49-F238E27FC236}">
                <a16:creationId xmlns:a16="http://schemas.microsoft.com/office/drawing/2014/main" id="{02717628-82E7-4C6C-838D-5B721C99713A}"/>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261677724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_Light gray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D7BAB540-92FA-4C94-AE02-6A7E385E13BF}"/>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3" name="Page Title">
            <a:extLst>
              <a:ext uri="{FF2B5EF4-FFF2-40B4-BE49-F238E27FC236}">
                <a16:creationId xmlns:a16="http://schemas.microsoft.com/office/drawing/2014/main" id="{3EC67A4B-3FA2-40B2-A172-BDC108590EBA}"/>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4" name="Slide Number">
            <a:extLst>
              <a:ext uri="{FF2B5EF4-FFF2-40B4-BE49-F238E27FC236}">
                <a16:creationId xmlns:a16="http://schemas.microsoft.com/office/drawing/2014/main" id="{D7A36E9F-605B-4AE0-B7D9-31CBD8C23FB3}"/>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5" name="Text Placeholder 4">
            <a:extLst>
              <a:ext uri="{FF2B5EF4-FFF2-40B4-BE49-F238E27FC236}">
                <a16:creationId xmlns:a16="http://schemas.microsoft.com/office/drawing/2014/main" id="{9D9528DF-8E3E-4EDF-A7BA-F65FF78C476F}"/>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410329480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_Light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ection Title">
            <a:extLst>
              <a:ext uri="{FF2B5EF4-FFF2-40B4-BE49-F238E27FC236}">
                <a16:creationId xmlns:a16="http://schemas.microsoft.com/office/drawing/2014/main" id="{2E72D6B5-FC6F-4582-B63C-CC2F2BADEE58}"/>
              </a:ext>
            </a:extLst>
          </p:cNvPr>
          <p:cNvSpPr>
            <a:spLocks noGrp="1"/>
          </p:cNvSpPr>
          <p:nvPr>
            <p:ph type="body" sz="quarter" idx="13" hasCustomPrompt="1"/>
          </p:nvPr>
        </p:nvSpPr>
        <p:spPr>
          <a:xfrm>
            <a:off x="609600" y="342900"/>
            <a:ext cx="3643314" cy="236609"/>
          </a:xfrm>
        </p:spPr>
        <p:txBody>
          <a:bodyPr vert="horz" lIns="0" tIns="0" rIns="0" bIns="0" rtlCol="0">
            <a:noAutofit/>
          </a:bodyPr>
          <a:lstStyle>
            <a:lvl1pPr>
              <a:defRPr lang="en-US" sz="1000" spc="300"/>
            </a:lvl1pPr>
          </a:lstStyle>
          <a:p>
            <a:pPr lvl="0"/>
            <a:r>
              <a:rPr lang="en-US"/>
              <a:t>SECTION</a:t>
            </a:r>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
        <p:nvSpPr>
          <p:cNvPr id="7" name="Page Title">
            <a:extLst>
              <a:ext uri="{FF2B5EF4-FFF2-40B4-BE49-F238E27FC236}">
                <a16:creationId xmlns:a16="http://schemas.microsoft.com/office/drawing/2014/main" id="{7A4AFA3B-4FB8-4996-A584-ADE504160ED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5" name="Text Placeholder 4">
            <a:extLst>
              <a:ext uri="{FF2B5EF4-FFF2-40B4-BE49-F238E27FC236}">
                <a16:creationId xmlns:a16="http://schemas.microsoft.com/office/drawing/2014/main" id="{9F201779-C042-47F2-913D-27A25016C9B2}"/>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1649068260"/>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2_Light gray gradient">
    <p:bg>
      <p:bgPr>
        <a:solidFill>
          <a:schemeClr val="bg1"/>
        </a:solidFill>
        <a:effectLst/>
      </p:bgPr>
    </p:bg>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379776F0-A65A-47BC-D881-9F60459C0049}"/>
              </a:ext>
            </a:extLst>
          </p:cNvPr>
          <p:cNvPicPr>
            <a:picLocks noChangeAspect="1"/>
          </p:cNvPicPr>
          <p:nvPr userDrawn="1"/>
        </p:nvPicPr>
        <p:blipFill>
          <a:blip r:embed="rId2"/>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69AC1D1F-6B83-62E7-0F31-F6E8383E0050}"/>
              </a:ext>
            </a:extLst>
          </p:cNvPr>
          <p:cNvPicPr>
            <a:picLocks noChangeAspect="1"/>
          </p:cNvPicPr>
          <p:nvPr userDrawn="1"/>
        </p:nvPicPr>
        <p:blipFill>
          <a:blip r:embed="rId3" cstate="screen">
            <a:alphaModFix/>
            <a:extLst>
              <a:ext uri="{28A0092B-C50C-407E-A947-70E740481C1C}">
                <a14:useLocalDpi xmlns:a14="http://schemas.microsoft.com/office/drawing/2010/main"/>
              </a:ext>
            </a:extLst>
          </a:blip>
          <a:srcRect l="5000" t="10000" r="5000" b="10000"/>
          <a:stretch>
            <a:fillRect/>
          </a:stretch>
        </p:blipFill>
        <p:spPr>
          <a:xfrm>
            <a:off x="609600" y="685800"/>
            <a:ext cx="10972800" cy="5486400"/>
          </a:xfrm>
          <a:custGeom>
            <a:avLst/>
            <a:gdLst>
              <a:gd name="connsiteX0" fmla="*/ 145225 w 10972800"/>
              <a:gd name="connsiteY0" fmla="*/ 0 h 5486400"/>
              <a:gd name="connsiteX1" fmla="*/ 10827575 w 10972800"/>
              <a:gd name="connsiteY1" fmla="*/ 0 h 5486400"/>
              <a:gd name="connsiteX2" fmla="*/ 10972800 w 10972800"/>
              <a:gd name="connsiteY2" fmla="*/ 145225 h 5486400"/>
              <a:gd name="connsiteX3" fmla="*/ 10972800 w 10972800"/>
              <a:gd name="connsiteY3" fmla="*/ 5341175 h 5486400"/>
              <a:gd name="connsiteX4" fmla="*/ 10827575 w 10972800"/>
              <a:gd name="connsiteY4" fmla="*/ 5486400 h 5486400"/>
              <a:gd name="connsiteX5" fmla="*/ 145225 w 10972800"/>
              <a:gd name="connsiteY5" fmla="*/ 5486400 h 5486400"/>
              <a:gd name="connsiteX6" fmla="*/ 0 w 10972800"/>
              <a:gd name="connsiteY6" fmla="*/ 5341175 h 5486400"/>
              <a:gd name="connsiteX7" fmla="*/ 0 w 10972800"/>
              <a:gd name="connsiteY7" fmla="*/ 145225 h 5486400"/>
              <a:gd name="connsiteX8" fmla="*/ 145225 w 10972800"/>
              <a:gd name="connsiteY8" fmla="*/ 0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972800" h="5486400">
                <a:moveTo>
                  <a:pt x="145225" y="0"/>
                </a:moveTo>
                <a:lnTo>
                  <a:pt x="10827575" y="0"/>
                </a:lnTo>
                <a:cubicBezTo>
                  <a:pt x="10907781" y="0"/>
                  <a:pt x="10972800" y="65019"/>
                  <a:pt x="10972800" y="145225"/>
                </a:cubicBezTo>
                <a:lnTo>
                  <a:pt x="10972800" y="5341175"/>
                </a:lnTo>
                <a:cubicBezTo>
                  <a:pt x="10972800" y="5421381"/>
                  <a:pt x="10907781" y="5486400"/>
                  <a:pt x="10827575" y="5486400"/>
                </a:cubicBezTo>
                <a:lnTo>
                  <a:pt x="145225" y="5486400"/>
                </a:lnTo>
                <a:cubicBezTo>
                  <a:pt x="65019" y="5486400"/>
                  <a:pt x="0" y="5421381"/>
                  <a:pt x="0" y="5341175"/>
                </a:cubicBezTo>
                <a:lnTo>
                  <a:pt x="0" y="145225"/>
                </a:lnTo>
                <a:cubicBezTo>
                  <a:pt x="0" y="65019"/>
                  <a:pt x="65019" y="0"/>
                  <a:pt x="145225" y="0"/>
                </a:cubicBezTo>
                <a:close/>
              </a:path>
            </a:pathLst>
          </a:custGeom>
          <a:noFill/>
          <a:ln>
            <a:noFill/>
          </a:ln>
          <a:effectLst>
            <a:outerShdw blurRad="127000" sx="102000" sy="102000" algn="ctr" rotWithShape="0">
              <a:prstClr val="black">
                <a:alpha val="20000"/>
              </a:prstClr>
            </a:outerShdw>
          </a:effectLst>
        </p:spPr>
      </p:pic>
      <p:sp>
        <p:nvSpPr>
          <p:cNvPr id="3" name="Page Title">
            <a:extLst>
              <a:ext uri="{FF2B5EF4-FFF2-40B4-BE49-F238E27FC236}">
                <a16:creationId xmlns:a16="http://schemas.microsoft.com/office/drawing/2014/main" id="{3EC67A4B-3FA2-40B2-A172-BDC108590EBA}"/>
              </a:ext>
            </a:extLst>
          </p:cNvPr>
          <p:cNvSpPr>
            <a:spLocks noGrp="1"/>
          </p:cNvSpPr>
          <p:nvPr>
            <p:ph type="body" sz="quarter" idx="14" hasCustomPrompt="1"/>
          </p:nvPr>
        </p:nvSpPr>
        <p:spPr>
          <a:xfrm>
            <a:off x="3352800" y="3152001"/>
            <a:ext cx="5486400" cy="553998"/>
          </a:xfrm>
        </p:spPr>
        <p:txBody>
          <a:bodyPr>
            <a:noAutofit/>
          </a:bodyPr>
          <a:lstStyle>
            <a:lvl1pPr algn="ctr">
              <a:defRPr sz="4000">
                <a:solidFill>
                  <a:schemeClr val="bg1"/>
                </a:solidFill>
                <a:latin typeface="+mj-lt"/>
              </a:defRPr>
            </a:lvl1pPr>
          </a:lstStyle>
          <a:p>
            <a:pPr lvl="0"/>
            <a:r>
              <a:rPr lang="en-US"/>
              <a:t>Section Title</a:t>
            </a:r>
          </a:p>
        </p:txBody>
      </p:sp>
      <p:sp>
        <p:nvSpPr>
          <p:cNvPr id="4" name="Slide Number">
            <a:extLst>
              <a:ext uri="{FF2B5EF4-FFF2-40B4-BE49-F238E27FC236}">
                <a16:creationId xmlns:a16="http://schemas.microsoft.com/office/drawing/2014/main" id="{D7A36E9F-605B-4AE0-B7D9-31CBD8C23FB3}"/>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18875224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4_Header purple">
    <p:spTree>
      <p:nvGrpSpPr>
        <p:cNvPr id="1" name=""/>
        <p:cNvGrpSpPr/>
        <p:nvPr/>
      </p:nvGrpSpPr>
      <p:grpSpPr>
        <a:xfrm>
          <a:off x="0" y="0"/>
          <a:ext cx="0" cy="0"/>
          <a:chOff x="0" y="0"/>
          <a:chExt cx="0" cy="0"/>
        </a:xfrm>
      </p:grpSpPr>
      <p:pic>
        <p:nvPicPr>
          <p:cNvPr id="4" name="Picture 3" descr="Shape, background pattern&#10;&#10;Description automatically generated">
            <a:extLst>
              <a:ext uri="{FF2B5EF4-FFF2-40B4-BE49-F238E27FC236}">
                <a16:creationId xmlns:a16="http://schemas.microsoft.com/office/drawing/2014/main" id="{7BCFDAC1-6FD9-F826-DF92-0836830DBE7A}"/>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0" y="685800"/>
            <a:ext cx="10972799" cy="443198"/>
          </a:xfrm>
        </p:spPr>
        <p:txBody>
          <a:bodyPr>
            <a:noAutofit/>
          </a:bodyPr>
          <a:lstStyle>
            <a:lvl1pPr>
              <a:defRPr sz="3200">
                <a:solidFill>
                  <a:schemeClr val="tx1"/>
                </a:solidFill>
                <a:latin typeface="+mj-lt"/>
              </a:defRPr>
            </a:lvl1pPr>
          </a:lstStyle>
          <a:p>
            <a:pPr lvl="0"/>
            <a:r>
              <a:rPr lang="en-US"/>
              <a:t>Page title</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tx1"/>
                </a:solidFill>
              </a:defRPr>
            </a:lvl1pPr>
          </a:lstStyle>
          <a:p>
            <a:fld id="{3F657163-B0C7-401E-8BA5-ACDF2CB567A1}" type="slidenum">
              <a:rPr lang="en-US" smtClean="0"/>
              <a:pPr/>
              <a:t>‹#›</a:t>
            </a:fld>
            <a:endParaRPr lang="en-US"/>
          </a:p>
        </p:txBody>
      </p:sp>
      <p:sp>
        <p:nvSpPr>
          <p:cNvPr id="2" name="Section Title">
            <a:extLst>
              <a:ext uri="{FF2B5EF4-FFF2-40B4-BE49-F238E27FC236}">
                <a16:creationId xmlns:a16="http://schemas.microsoft.com/office/drawing/2014/main" id="{788F4C0C-E34B-C77F-BAE3-BB1AC24A796B}"/>
              </a:ext>
            </a:extLst>
          </p:cNvPr>
          <p:cNvSpPr>
            <a:spLocks noGrp="1"/>
          </p:cNvSpPr>
          <p:nvPr>
            <p:ph type="body" sz="quarter" idx="13" hasCustomPrompt="1"/>
          </p:nvPr>
        </p:nvSpPr>
        <p:spPr>
          <a:xfrm>
            <a:off x="609600" y="342900"/>
            <a:ext cx="3643314" cy="236609"/>
          </a:xfrm>
        </p:spPr>
        <p:txBody>
          <a:bodyPr>
            <a:noAutofit/>
          </a:bodyPr>
          <a:lstStyle>
            <a:lvl1pPr>
              <a:defRPr sz="1000" spc="300">
                <a:solidFill>
                  <a:schemeClr val="tx1"/>
                </a:solidFill>
                <a:latin typeface="+mn-lt"/>
              </a:defRPr>
            </a:lvl1pPr>
          </a:lstStyle>
          <a:p>
            <a:pPr lvl="0"/>
            <a:r>
              <a:rPr lang="en-US"/>
              <a:t>SECTION</a:t>
            </a:r>
          </a:p>
        </p:txBody>
      </p:sp>
    </p:spTree>
    <p:extLst>
      <p:ext uri="{BB962C8B-B14F-4D97-AF65-F5344CB8AC3E}">
        <p14:creationId xmlns:p14="http://schemas.microsoft.com/office/powerpoint/2010/main" val="1362325260"/>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ble of Content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ection Title">
            <a:extLst>
              <a:ext uri="{FF2B5EF4-FFF2-40B4-BE49-F238E27FC236}">
                <a16:creationId xmlns:a16="http://schemas.microsoft.com/office/drawing/2014/main" id="{2E72D6B5-FC6F-4582-B63C-CC2F2BADEE58}"/>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1600201"/>
            <a:ext cx="3643314" cy="914400"/>
          </a:xfrm>
        </p:spPr>
        <p:txBody>
          <a:bodyPr>
            <a:noAutofit/>
          </a:bodyPr>
          <a:lstStyle>
            <a:lvl1pPr>
              <a:defRPr sz="5000" spc="-150">
                <a:latin typeface="+mj-lt"/>
              </a:defRPr>
            </a:lvl1pPr>
          </a:lstStyle>
          <a:p>
            <a:pPr lvl="0"/>
            <a:r>
              <a:rPr lang="en-US"/>
              <a:t>Title</a:t>
            </a:r>
          </a:p>
        </p:txBody>
      </p:sp>
      <p:sp>
        <p:nvSpPr>
          <p:cNvPr id="9" name="List">
            <a:extLst>
              <a:ext uri="{FF2B5EF4-FFF2-40B4-BE49-F238E27FC236}">
                <a16:creationId xmlns:a16="http://schemas.microsoft.com/office/drawing/2014/main" id="{BC38D1DB-7222-497E-B25C-0595369E356B}"/>
              </a:ext>
            </a:extLst>
          </p:cNvPr>
          <p:cNvSpPr>
            <a:spLocks noGrp="1"/>
          </p:cNvSpPr>
          <p:nvPr>
            <p:ph type="body" sz="quarter" idx="15" hasCustomPrompt="1"/>
          </p:nvPr>
        </p:nvSpPr>
        <p:spPr>
          <a:xfrm>
            <a:off x="6105630" y="1600200"/>
            <a:ext cx="2663057" cy="4572000"/>
          </a:xfrm>
        </p:spPr>
        <p:txBody>
          <a:bodyPr>
            <a:noAutofit/>
          </a:bodyPr>
          <a:lstStyle>
            <a:lvl1pPr>
              <a:defRPr sz="2400" spc="0">
                <a:latin typeface="+mn-lt"/>
              </a:defRPr>
            </a:lvl1pPr>
          </a:lstStyle>
          <a:p>
            <a:pPr lvl="0"/>
            <a:r>
              <a:rPr lang="en-US"/>
              <a:t># Section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 Section </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 Section </a:t>
            </a:r>
          </a:p>
          <a:p>
            <a:pPr lvl="0"/>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2149119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Agenda">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Section Title">
            <a:extLst>
              <a:ext uri="{FF2B5EF4-FFF2-40B4-BE49-F238E27FC236}">
                <a16:creationId xmlns:a16="http://schemas.microsoft.com/office/drawing/2014/main" id="{6D1C7844-435B-4287-9223-AE8C3A62E797}"/>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1600201"/>
            <a:ext cx="3643314" cy="914400"/>
          </a:xfrm>
        </p:spPr>
        <p:txBody>
          <a:bodyPr>
            <a:noAutofit/>
          </a:bodyPr>
          <a:lstStyle>
            <a:lvl1pPr>
              <a:defRPr sz="5000" spc="-150">
                <a:latin typeface="+mj-lt"/>
              </a:defRPr>
            </a:lvl1pPr>
          </a:lstStyle>
          <a:p>
            <a:pPr lvl="0"/>
            <a:r>
              <a:rPr lang="en-US"/>
              <a:t>Title</a:t>
            </a:r>
          </a:p>
        </p:txBody>
      </p:sp>
      <p:sp>
        <p:nvSpPr>
          <p:cNvPr id="9" name="Heading">
            <a:extLst>
              <a:ext uri="{FF2B5EF4-FFF2-40B4-BE49-F238E27FC236}">
                <a16:creationId xmlns:a16="http://schemas.microsoft.com/office/drawing/2014/main" id="{BC38D1DB-7222-497E-B25C-0595369E356B}"/>
              </a:ext>
            </a:extLst>
          </p:cNvPr>
          <p:cNvSpPr>
            <a:spLocks noGrp="1"/>
          </p:cNvSpPr>
          <p:nvPr>
            <p:ph type="body" sz="quarter" idx="15" hasCustomPrompt="1"/>
          </p:nvPr>
        </p:nvSpPr>
        <p:spPr>
          <a:xfrm>
            <a:off x="4252914" y="1600200"/>
            <a:ext cx="5027935" cy="914400"/>
          </a:xfrm>
        </p:spPr>
        <p:txBody>
          <a:bodyPr>
            <a:noAutofit/>
          </a:bodyPr>
          <a:lstStyle>
            <a:lvl1pPr>
              <a:defRPr sz="2400" spc="0">
                <a:latin typeface="+mj-lt"/>
              </a:defRPr>
            </a:lvl1pPr>
          </a:lstStyle>
          <a:p>
            <a:pPr lvl="0"/>
            <a:r>
              <a:rPr lang="en-US"/>
              <a:t>Heading</a:t>
            </a:r>
          </a:p>
          <a:p>
            <a:pPr lvl="0"/>
            <a:endParaRPr lang="en-US"/>
          </a:p>
        </p:txBody>
      </p:sp>
      <p:sp>
        <p:nvSpPr>
          <p:cNvPr id="10" name="Body Copy">
            <a:extLst>
              <a:ext uri="{FF2B5EF4-FFF2-40B4-BE49-F238E27FC236}">
                <a16:creationId xmlns:a16="http://schemas.microsoft.com/office/drawing/2014/main" id="{615FDA3D-2990-4A89-AA4F-8305D4F92AFA}"/>
              </a:ext>
            </a:extLst>
          </p:cNvPr>
          <p:cNvSpPr>
            <a:spLocks noGrp="1"/>
          </p:cNvSpPr>
          <p:nvPr>
            <p:ph type="body" sz="quarter" idx="16" hasCustomPrompt="1"/>
          </p:nvPr>
        </p:nvSpPr>
        <p:spPr>
          <a:xfrm>
            <a:off x="4252915" y="2514599"/>
            <a:ext cx="5027934" cy="3258403"/>
          </a:xfrm>
        </p:spPr>
        <p:txBody>
          <a:bodyPr>
            <a:noAutofit/>
          </a:bodyPr>
          <a:lstStyle>
            <a:lvl1pPr>
              <a:defRPr sz="1800" spc="0">
                <a:latin typeface="+mn-lt"/>
              </a:defRPr>
            </a:lvl1pPr>
          </a:lstStyle>
          <a:p>
            <a:pPr lvl="0"/>
            <a:r>
              <a:rPr lang="en-US"/>
              <a:t>Body</a:t>
            </a:r>
          </a:p>
          <a:p>
            <a:pPr lvl="0"/>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921525372"/>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Header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0" y="0"/>
            <a:ext cx="12192000" cy="160020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bg1"/>
                </a:solidFill>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a:normAutofit/>
          </a:bodyPr>
          <a:lstStyle>
            <a:lvl1pPr>
              <a:defRPr sz="1000">
                <a:solidFill>
                  <a:schemeClr val="bg1"/>
                </a:solidFill>
                <a:latin typeface="+mj-lt"/>
              </a:defRPr>
            </a:lvl1pPr>
          </a:lstStyle>
          <a:p>
            <a:pPr lvl="0"/>
            <a:r>
              <a:rPr lang="en-US"/>
              <a:t>SECTION</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bg1"/>
                </a:solidFill>
              </a:defRPr>
            </a:lvl1pPr>
          </a:lstStyle>
          <a:p>
            <a:fld id="{3F657163-B0C7-401E-8BA5-ACDF2CB567A1}" type="slidenum">
              <a:rPr lang="en-US" smtClean="0"/>
              <a:pPr/>
              <a:t>‹#›</a:t>
            </a:fld>
            <a:endParaRPr lang="en-US"/>
          </a:p>
        </p:txBody>
      </p:sp>
      <p:sp>
        <p:nvSpPr>
          <p:cNvPr id="8" name="Text Placeholder 4">
            <a:extLst>
              <a:ext uri="{FF2B5EF4-FFF2-40B4-BE49-F238E27FC236}">
                <a16:creationId xmlns:a16="http://schemas.microsoft.com/office/drawing/2014/main" id="{18233BF9-FA31-4261-934F-D2D0460E6922}"/>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103994114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Header light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BAF28E4C-E27A-40A5-BAD6-45C2813746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1606550"/>
          </a:xfrm>
          <a:prstGeom prst="rect">
            <a:avLst/>
          </a:prstGeom>
        </p:spPr>
      </p:pic>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tx1"/>
                </a:solidFill>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a:normAutofit/>
          </a:bodyPr>
          <a:lstStyle>
            <a:lvl1pPr>
              <a:defRPr sz="1000">
                <a:solidFill>
                  <a:schemeClr val="tx1"/>
                </a:solidFill>
                <a:latin typeface="+mj-lt"/>
              </a:defRPr>
            </a:lvl1pPr>
          </a:lstStyle>
          <a:p>
            <a:pPr lvl="0"/>
            <a:r>
              <a:rPr lang="en-US"/>
              <a:t>SECTION</a:t>
            </a:r>
          </a:p>
        </p:txBody>
      </p:sp>
      <p:sp>
        <p:nvSpPr>
          <p:cNvPr id="6" name="Slide Number">
            <a:extLst>
              <a:ext uri="{FF2B5EF4-FFF2-40B4-BE49-F238E27FC236}">
                <a16:creationId xmlns:a16="http://schemas.microsoft.com/office/drawing/2014/main" id="{9A2C9BD1-2AEF-4337-B585-FB5DB7518E76}"/>
              </a:ext>
            </a:extLst>
          </p:cNvPr>
          <p:cNvSpPr>
            <a:spLocks noGrp="1"/>
          </p:cNvSpPr>
          <p:nvPr>
            <p:ph type="sldNum" sz="quarter" idx="12"/>
          </p:nvPr>
        </p:nvSpPr>
        <p:spPr>
          <a:xfrm>
            <a:off x="11149781" y="342900"/>
            <a:ext cx="432619" cy="236609"/>
          </a:xfrm>
          <a:prstGeom prst="rect">
            <a:avLst/>
          </a:prstGeom>
        </p:spPr>
        <p:txBody>
          <a:bodyPr lIns="0" tIns="0" rIns="0" bIns="0"/>
          <a:lstStyle>
            <a:lvl1pPr algn="r">
              <a:defRPr sz="1000">
                <a:solidFill>
                  <a:schemeClr val="tx1"/>
                </a:solidFill>
              </a:defRPr>
            </a:lvl1pPr>
          </a:lstStyle>
          <a:p>
            <a:fld id="{3F657163-B0C7-401E-8BA5-ACDF2CB567A1}" type="slidenum">
              <a:rPr lang="en-US" smtClean="0"/>
              <a:pPr/>
              <a:t>‹#›</a:t>
            </a:fld>
            <a:endParaRPr lang="en-US"/>
          </a:p>
        </p:txBody>
      </p:sp>
      <p:sp>
        <p:nvSpPr>
          <p:cNvPr id="8" name="Text Placeholder 4">
            <a:extLst>
              <a:ext uri="{FF2B5EF4-FFF2-40B4-BE49-F238E27FC236}">
                <a16:creationId xmlns:a16="http://schemas.microsoft.com/office/drawing/2014/main" id="{F9FF6CB4-0EF9-427C-87EF-6560CF3552EE}"/>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8725386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Header light purple glass">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5" name="Slide Number">
            <a:extLst>
              <a:ext uri="{FF2B5EF4-FFF2-40B4-BE49-F238E27FC236}">
                <a16:creationId xmlns:a16="http://schemas.microsoft.com/office/drawing/2014/main" id="{EC48291C-6E05-4A37-ADD2-9D0EA6B6D34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6" name="Text Placeholder 4">
            <a:extLst>
              <a:ext uri="{FF2B5EF4-FFF2-40B4-BE49-F238E27FC236}">
                <a16:creationId xmlns:a16="http://schemas.microsoft.com/office/drawing/2014/main" id="{BFA4A569-0146-4302-A081-778C8F90E751}"/>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
        <p:nvSpPr>
          <p:cNvPr id="7" name="Page Title">
            <a:extLst>
              <a:ext uri="{FF2B5EF4-FFF2-40B4-BE49-F238E27FC236}">
                <a16:creationId xmlns:a16="http://schemas.microsoft.com/office/drawing/2014/main" id="{63D3EA42-6AE5-4DD6-B42E-724636E382A7}"/>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tx1"/>
                </a:solidFill>
                <a:latin typeface="+mj-lt"/>
              </a:defRPr>
            </a:lvl1pPr>
          </a:lstStyle>
          <a:p>
            <a:pPr lvl="0"/>
            <a:r>
              <a:rPr lang="en-US"/>
              <a:t>Page title</a:t>
            </a:r>
          </a:p>
        </p:txBody>
      </p:sp>
    </p:spTree>
    <p:extLst>
      <p:ext uri="{BB962C8B-B14F-4D97-AF65-F5344CB8AC3E}">
        <p14:creationId xmlns:p14="http://schemas.microsoft.com/office/powerpoint/2010/main" val="390945271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Side bar purple">
    <p:spTree>
      <p:nvGrpSpPr>
        <p:cNvPr id="1" name=""/>
        <p:cNvGrpSpPr/>
        <p:nvPr/>
      </p:nvGrpSpPr>
      <p:grpSpPr>
        <a:xfrm>
          <a:off x="0" y="0"/>
          <a:ext cx="0" cy="0"/>
          <a:chOff x="0" y="0"/>
          <a:chExt cx="0" cy="0"/>
        </a:xfrm>
      </p:grpSpPr>
      <p:pic>
        <p:nvPicPr>
          <p:cNvPr id="9" name="Picture 8" descr="Background pattern&#10;&#10;Description automatically generated">
            <a:extLst>
              <a:ext uri="{FF2B5EF4-FFF2-40B4-BE49-F238E27FC236}">
                <a16:creationId xmlns:a16="http://schemas.microsoft.com/office/drawing/2014/main" id="{1E899DE2-9058-42EB-B746-EF261517840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 y="0"/>
            <a:ext cx="4851779" cy="6858000"/>
          </a:xfrm>
          <a:prstGeom prst="rect">
            <a:avLst/>
          </a:prstGeom>
        </p:spPr>
      </p:pic>
      <p:sp>
        <p:nvSpPr>
          <p:cNvPr id="12" name="Legal">
            <a:extLst>
              <a:ext uri="{FF2B5EF4-FFF2-40B4-BE49-F238E27FC236}">
                <a16:creationId xmlns:a16="http://schemas.microsoft.com/office/drawing/2014/main" id="{2A69C948-7312-4669-917C-EFA5A062893B}"/>
              </a:ext>
            </a:extLst>
          </p:cNvPr>
          <p:cNvSpPr txBox="1"/>
          <p:nvPr userDrawn="1"/>
        </p:nvSpPr>
        <p:spPr>
          <a:xfrm>
            <a:off x="619828" y="6515100"/>
            <a:ext cx="2725749" cy="342899"/>
          </a:xfrm>
          <a:prstGeom prst="rect">
            <a:avLst/>
          </a:prstGeom>
          <a:noFill/>
        </p:spPr>
        <p:txBody>
          <a:bodyPr wrap="square" lIns="0" tIns="0" rIns="0" bIns="0" rtlCol="0" anchor="ctr" anchorCtr="0">
            <a:noAutofit/>
          </a:bodyPr>
          <a:lstStyle/>
          <a:p>
            <a:r>
              <a:rPr lang="en-US" sz="500" kern="0" spc="100" baseline="0">
                <a:solidFill>
                  <a:schemeClr val="bg1"/>
                </a:solidFill>
                <a:latin typeface="+mj-lt"/>
              </a:rPr>
              <a:t>© COPYRIGHT MICROSOFT CORPORATION. ALL RIGHTS RESERVED.</a:t>
            </a:r>
          </a:p>
        </p:txBody>
      </p:sp>
      <p:sp>
        <p:nvSpPr>
          <p:cNvPr id="15" name="Page Title">
            <a:extLst>
              <a:ext uri="{FF2B5EF4-FFF2-40B4-BE49-F238E27FC236}">
                <a16:creationId xmlns:a16="http://schemas.microsoft.com/office/drawing/2014/main" id="{52017163-3187-4026-8E69-DF296273B501}"/>
              </a:ext>
            </a:extLst>
          </p:cNvPr>
          <p:cNvSpPr>
            <a:spLocks noGrp="1"/>
          </p:cNvSpPr>
          <p:nvPr>
            <p:ph type="body" sz="quarter" idx="14" hasCustomPrompt="1"/>
          </p:nvPr>
        </p:nvSpPr>
        <p:spPr>
          <a:xfrm>
            <a:off x="609601" y="685800"/>
            <a:ext cx="3643314" cy="236609"/>
          </a:xfrm>
        </p:spPr>
        <p:txBody>
          <a:bodyPr>
            <a:noAutofit/>
          </a:bodyPr>
          <a:lstStyle>
            <a:lvl1pPr>
              <a:defRPr sz="2400">
                <a:solidFill>
                  <a:schemeClr val="bg1"/>
                </a:solidFill>
                <a:latin typeface="+mj-lt"/>
              </a:defRPr>
            </a:lvl1pPr>
          </a:lstStyle>
          <a:p>
            <a:pPr lvl="0"/>
            <a:r>
              <a:rPr lang="en-US"/>
              <a:t>Page title</a:t>
            </a:r>
          </a:p>
        </p:txBody>
      </p:sp>
      <p:sp>
        <p:nvSpPr>
          <p:cNvPr id="19" name="Section Title">
            <a:extLst>
              <a:ext uri="{FF2B5EF4-FFF2-40B4-BE49-F238E27FC236}">
                <a16:creationId xmlns:a16="http://schemas.microsoft.com/office/drawing/2014/main" id="{10C69405-C50E-41E2-B25B-497C9F063D3B}"/>
              </a:ext>
            </a:extLst>
          </p:cNvPr>
          <p:cNvSpPr>
            <a:spLocks noGrp="1"/>
          </p:cNvSpPr>
          <p:nvPr>
            <p:ph type="body" sz="quarter" idx="13" hasCustomPrompt="1"/>
          </p:nvPr>
        </p:nvSpPr>
        <p:spPr>
          <a:xfrm>
            <a:off x="609600" y="342900"/>
            <a:ext cx="3643314" cy="236609"/>
          </a:xfrm>
        </p:spPr>
        <p:txBody>
          <a:bodyPr>
            <a:normAutofit/>
          </a:bodyPr>
          <a:lstStyle>
            <a:lvl1pPr>
              <a:defRPr sz="1000">
                <a:solidFill>
                  <a:schemeClr val="bg1"/>
                </a:solidFill>
                <a:latin typeface="+mj-lt"/>
              </a:defRPr>
            </a:lvl1pPr>
          </a:lstStyle>
          <a:p>
            <a:pPr lvl="0"/>
            <a:r>
              <a:rPr lang="en-US"/>
              <a:t>SECTION</a:t>
            </a:r>
          </a:p>
        </p:txBody>
      </p:sp>
      <p:sp>
        <p:nvSpPr>
          <p:cNvPr id="6" name="Text Placeholder 4">
            <a:extLst>
              <a:ext uri="{FF2B5EF4-FFF2-40B4-BE49-F238E27FC236}">
                <a16:creationId xmlns:a16="http://schemas.microsoft.com/office/drawing/2014/main" id="{4F55D052-1CDC-4B78-B527-426D222558C1}"/>
              </a:ext>
            </a:extLst>
          </p:cNvPr>
          <p:cNvSpPr>
            <a:spLocks noGrp="1"/>
          </p:cNvSpPr>
          <p:nvPr>
            <p:ph type="body" sz="quarter" idx="16" hasCustomPrompt="1"/>
          </p:nvPr>
        </p:nvSpPr>
        <p:spPr>
          <a:xfrm>
            <a:off x="5461380" y="1600200"/>
            <a:ext cx="5486400" cy="4572000"/>
          </a:xfrm>
        </p:spPr>
        <p:txBody>
          <a:bodyPr>
            <a:normAutofit/>
          </a:bodyPr>
          <a:lstStyle>
            <a:lvl1pPr marL="0" indent="0">
              <a:buFont typeface="Arial" panose="020B0604020202020204" pitchFamily="34" charset="0"/>
              <a:buNone/>
              <a:defRPr sz="1800">
                <a:solidFill>
                  <a:schemeClr val="tx1"/>
                </a:solidFill>
              </a:defRPr>
            </a:lvl1pPr>
            <a:lvl2pPr>
              <a:defRPr sz="2400"/>
            </a:lvl2pPr>
            <a:lvl3pPr>
              <a:defRPr sz="2400"/>
            </a:lvl3pPr>
            <a:lvl4pPr>
              <a:defRPr sz="2400"/>
            </a:lvl4pPr>
            <a:lvl5pPr>
              <a:defRPr sz="2400"/>
            </a:lvl5pPr>
          </a:lstStyle>
          <a:p>
            <a:pPr lvl="0"/>
            <a:r>
              <a:rPr lang="en-US"/>
              <a:t>Text</a:t>
            </a:r>
          </a:p>
        </p:txBody>
      </p:sp>
      <p:sp>
        <p:nvSpPr>
          <p:cNvPr id="7" name="Text Placeholder 4">
            <a:extLst>
              <a:ext uri="{FF2B5EF4-FFF2-40B4-BE49-F238E27FC236}">
                <a16:creationId xmlns:a16="http://schemas.microsoft.com/office/drawing/2014/main" id="{14F80A8F-5840-4F60-AC17-D7DCE951BBFE}"/>
              </a:ext>
            </a:extLst>
          </p:cNvPr>
          <p:cNvSpPr>
            <a:spLocks noGrp="1"/>
          </p:cNvSpPr>
          <p:nvPr>
            <p:ph type="body" sz="quarter" idx="15" hasCustomPrompt="1"/>
          </p:nvPr>
        </p:nvSpPr>
        <p:spPr>
          <a:xfrm>
            <a:off x="609600" y="1600200"/>
            <a:ext cx="3643314" cy="4572000"/>
          </a:xfrm>
        </p:spPr>
        <p:txBody>
          <a:bodyPr>
            <a:normAutofit/>
          </a:bodyPr>
          <a:lstStyle>
            <a:lvl1pPr marL="0" indent="0">
              <a:buFont typeface="Arial" panose="020B0604020202020204" pitchFamily="34" charset="0"/>
              <a:buNone/>
              <a:defRPr sz="1800">
                <a:solidFill>
                  <a:schemeClr val="bg1"/>
                </a:solidFill>
              </a:defRPr>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1824093213"/>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wo column mid gra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ext Placeholder 4">
            <a:extLst>
              <a:ext uri="{FF2B5EF4-FFF2-40B4-BE49-F238E27FC236}">
                <a16:creationId xmlns:a16="http://schemas.microsoft.com/office/drawing/2014/main" id="{5C13DDD5-3C81-408F-90B4-5B38B8297A34}"/>
              </a:ext>
            </a:extLst>
          </p:cNvPr>
          <p:cNvSpPr>
            <a:spLocks noGrp="1"/>
          </p:cNvSpPr>
          <p:nvPr>
            <p:ph type="body" sz="quarter" idx="15" hasCustomPrompt="1"/>
          </p:nvPr>
        </p:nvSpPr>
        <p:spPr>
          <a:xfrm>
            <a:off x="865667" y="1600200"/>
            <a:ext cx="3000375" cy="4354033"/>
          </a:xfrm>
        </p:spPr>
        <p:txBody>
          <a:bodyPr>
            <a:normAutofit/>
          </a:bodyPr>
          <a:lstStyle>
            <a:lvl1pPr marL="0" indent="0">
              <a:buFont typeface="Arial" panose="020B0604020202020204" pitchFamily="34" charset="0"/>
              <a:buNone/>
              <a:defRPr sz="1800"/>
            </a:lvl1pPr>
            <a:lvl2pPr>
              <a:defRPr sz="2400"/>
            </a:lvl2pPr>
            <a:lvl3pPr>
              <a:defRPr sz="2400"/>
            </a:lvl3pPr>
            <a:lvl4pPr>
              <a:defRPr sz="2400"/>
            </a:lvl4pPr>
            <a:lvl5pPr>
              <a:defRPr sz="2400"/>
            </a:lvl5pPr>
          </a:lstStyle>
          <a:p>
            <a:pPr lvl="0"/>
            <a:r>
              <a:rPr lang="en-US"/>
              <a:t>Text</a:t>
            </a:r>
          </a:p>
        </p:txBody>
      </p:sp>
      <p:sp>
        <p:nvSpPr>
          <p:cNvPr id="3" name="Text Placeholder 4">
            <a:extLst>
              <a:ext uri="{FF2B5EF4-FFF2-40B4-BE49-F238E27FC236}">
                <a16:creationId xmlns:a16="http://schemas.microsoft.com/office/drawing/2014/main" id="{94E54AA8-6163-4233-9E1C-90E0CACC095F}"/>
              </a:ext>
            </a:extLst>
          </p:cNvPr>
          <p:cNvSpPr>
            <a:spLocks noGrp="1"/>
          </p:cNvSpPr>
          <p:nvPr>
            <p:ph type="body" sz="quarter" idx="16" hasCustomPrompt="1"/>
          </p:nvPr>
        </p:nvSpPr>
        <p:spPr>
          <a:xfrm>
            <a:off x="865667" y="861238"/>
            <a:ext cx="3000375" cy="372140"/>
          </a:xfrm>
        </p:spPr>
        <p:txBody>
          <a:bodyPr>
            <a:normAutofit/>
          </a:bodyPr>
          <a:lstStyle>
            <a:lvl1pPr marL="0" indent="0">
              <a:buFont typeface="Arial" panose="020B0604020202020204" pitchFamily="34" charset="0"/>
              <a:buNone/>
              <a:defRPr sz="2400">
                <a:latin typeface="+mj-lt"/>
              </a:defRPr>
            </a:lvl1pPr>
            <a:lvl2pPr>
              <a:defRPr sz="2400"/>
            </a:lvl2pPr>
            <a:lvl3pPr>
              <a:defRPr sz="2400"/>
            </a:lvl3pPr>
            <a:lvl4pPr>
              <a:defRPr sz="2400"/>
            </a:lvl4pPr>
            <a:lvl5pPr>
              <a:defRPr sz="2400"/>
            </a:lvl5pPr>
          </a:lstStyle>
          <a:p>
            <a:pPr lvl="0"/>
            <a:r>
              <a:rPr lang="en-US"/>
              <a:t>Header</a:t>
            </a:r>
          </a:p>
        </p:txBody>
      </p:sp>
      <p:sp>
        <p:nvSpPr>
          <p:cNvPr id="4" name="Text Placeholder 4">
            <a:extLst>
              <a:ext uri="{FF2B5EF4-FFF2-40B4-BE49-F238E27FC236}">
                <a16:creationId xmlns:a16="http://schemas.microsoft.com/office/drawing/2014/main" id="{5191A63C-F5F5-4473-9F7F-74C402CEF168}"/>
              </a:ext>
            </a:extLst>
          </p:cNvPr>
          <p:cNvSpPr>
            <a:spLocks noGrp="1"/>
          </p:cNvSpPr>
          <p:nvPr>
            <p:ph type="body" sz="quarter" idx="17" hasCustomPrompt="1"/>
          </p:nvPr>
        </p:nvSpPr>
        <p:spPr>
          <a:xfrm>
            <a:off x="4595812" y="1600200"/>
            <a:ext cx="6781025" cy="4354033"/>
          </a:xfrm>
        </p:spPr>
        <p:txBody>
          <a:bodyPr>
            <a:normAutofit/>
          </a:bodyPr>
          <a:lstStyle>
            <a:lvl1pPr marL="0" indent="0">
              <a:buFont typeface="Arial" panose="020B0604020202020204" pitchFamily="34" charset="0"/>
              <a:buNone/>
              <a:defRPr sz="1800"/>
            </a:lvl1pPr>
            <a:lvl2pPr>
              <a:defRPr sz="2400"/>
            </a:lvl2pPr>
            <a:lvl3pPr>
              <a:defRPr sz="2400"/>
            </a:lvl3pPr>
            <a:lvl4pPr>
              <a:defRPr sz="2400"/>
            </a:lvl4pPr>
            <a:lvl5pPr>
              <a:defRPr sz="2400"/>
            </a:lvl5pPr>
          </a:lstStyle>
          <a:p>
            <a:pPr lvl="0"/>
            <a:r>
              <a:rPr lang="en-US"/>
              <a:t>Text</a:t>
            </a:r>
          </a:p>
        </p:txBody>
      </p:sp>
      <p:sp>
        <p:nvSpPr>
          <p:cNvPr id="5" name="Text Placeholder 4">
            <a:extLst>
              <a:ext uri="{FF2B5EF4-FFF2-40B4-BE49-F238E27FC236}">
                <a16:creationId xmlns:a16="http://schemas.microsoft.com/office/drawing/2014/main" id="{A43A5447-3A61-4568-9990-3D26446C6449}"/>
              </a:ext>
            </a:extLst>
          </p:cNvPr>
          <p:cNvSpPr>
            <a:spLocks noGrp="1"/>
          </p:cNvSpPr>
          <p:nvPr>
            <p:ph type="body" sz="quarter" idx="18" hasCustomPrompt="1"/>
          </p:nvPr>
        </p:nvSpPr>
        <p:spPr>
          <a:xfrm>
            <a:off x="4595812" y="861238"/>
            <a:ext cx="6781025" cy="372140"/>
          </a:xfrm>
        </p:spPr>
        <p:txBody>
          <a:bodyPr>
            <a:normAutofit/>
          </a:bodyPr>
          <a:lstStyle>
            <a:lvl1pPr marL="0" indent="0">
              <a:buFont typeface="Arial" panose="020B0604020202020204" pitchFamily="34" charset="0"/>
              <a:buNone/>
              <a:defRPr sz="2400">
                <a:latin typeface="+mj-lt"/>
              </a:defRPr>
            </a:lvl1pPr>
            <a:lvl2pPr>
              <a:defRPr sz="2400"/>
            </a:lvl2pPr>
            <a:lvl3pPr>
              <a:defRPr sz="2400"/>
            </a:lvl3pPr>
            <a:lvl4pPr>
              <a:defRPr sz="2400"/>
            </a:lvl4pPr>
            <a:lvl5pPr>
              <a:defRPr sz="2400"/>
            </a:lvl5pPr>
          </a:lstStyle>
          <a:p>
            <a:pPr lvl="0"/>
            <a:r>
              <a:rPr lang="en-US"/>
              <a:t>Header</a:t>
            </a:r>
          </a:p>
        </p:txBody>
      </p:sp>
    </p:spTree>
    <p:extLst>
      <p:ext uri="{BB962C8B-B14F-4D97-AF65-F5344CB8AC3E}">
        <p14:creationId xmlns:p14="http://schemas.microsoft.com/office/powerpoint/2010/main" val="148919168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Slide Number">
            <a:extLst>
              <a:ext uri="{FF2B5EF4-FFF2-40B4-BE49-F238E27FC236}">
                <a16:creationId xmlns:a16="http://schemas.microsoft.com/office/drawing/2014/main" id="{8C29A231-A68E-7B20-54C3-A0931E8F84B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25967062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Blank page title">
    <p:spTree>
      <p:nvGrpSpPr>
        <p:cNvPr id="1" name=""/>
        <p:cNvGrpSpPr/>
        <p:nvPr/>
      </p:nvGrpSpPr>
      <p:grpSpPr>
        <a:xfrm>
          <a:off x="0" y="0"/>
          <a:ext cx="0" cy="0"/>
          <a:chOff x="0" y="0"/>
          <a:chExt cx="0" cy="0"/>
        </a:xfrm>
      </p:grpSpPr>
      <p:sp>
        <p:nvSpPr>
          <p:cNvPr id="3" name="Page Title">
            <a:extLst>
              <a:ext uri="{FF2B5EF4-FFF2-40B4-BE49-F238E27FC236}">
                <a16:creationId xmlns:a16="http://schemas.microsoft.com/office/drawing/2014/main" id="{B4C005E9-9A8F-4DB1-AA14-40D195F4DBC3}"/>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4" name="Section Title">
            <a:extLst>
              <a:ext uri="{FF2B5EF4-FFF2-40B4-BE49-F238E27FC236}">
                <a16:creationId xmlns:a16="http://schemas.microsoft.com/office/drawing/2014/main" id="{9737B4D6-CAC0-421C-BCC8-8F4843A360F9}"/>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5" name="Slide Number">
            <a:extLst>
              <a:ext uri="{FF2B5EF4-FFF2-40B4-BE49-F238E27FC236}">
                <a16:creationId xmlns:a16="http://schemas.microsoft.com/office/drawing/2014/main" id="{EC48291C-6E05-4A37-ADD2-9D0EA6B6D348}"/>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298904028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Blank page title short text">
    <p:spTree>
      <p:nvGrpSpPr>
        <p:cNvPr id="1" name=""/>
        <p:cNvGrpSpPr/>
        <p:nvPr/>
      </p:nvGrpSpPr>
      <p:grpSpPr>
        <a:xfrm>
          <a:off x="0" y="0"/>
          <a:ext cx="0" cy="0"/>
          <a:chOff x="0" y="0"/>
          <a:chExt cx="0" cy="0"/>
        </a:xfrm>
      </p:grpSpPr>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16" name="Body Copy">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1208086"/>
            <a:ext cx="3643314" cy="1154114"/>
          </a:xfrm>
        </p:spPr>
        <p:txBody>
          <a:bodyPr>
            <a:noAutofit/>
          </a:bodyPr>
          <a:lstStyle>
            <a:lvl1pPr>
              <a:lnSpc>
                <a:spcPts val="1200"/>
              </a:lnSpc>
              <a:spcBef>
                <a:spcPts val="600"/>
              </a:spcBef>
              <a:defRPr sz="800">
                <a:latin typeface="+mn-lt"/>
              </a:defRPr>
            </a:lvl1pPr>
          </a:lstStyle>
          <a:p>
            <a:pPr lvl="0"/>
            <a:r>
              <a:rPr lang="en-US"/>
              <a:t>Text</a:t>
            </a:r>
            <a:br>
              <a:rPr lang="en-US"/>
            </a:br>
            <a:endParaRPr lang="en-US"/>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
        <p:nvSpPr>
          <p:cNvPr id="7" name="Section Title">
            <a:extLst>
              <a:ext uri="{FF2B5EF4-FFF2-40B4-BE49-F238E27FC236}">
                <a16:creationId xmlns:a16="http://schemas.microsoft.com/office/drawing/2014/main" id="{D5738B7F-FC55-4961-831A-65484926E398}"/>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Tree>
    <p:extLst>
      <p:ext uri="{BB962C8B-B14F-4D97-AF65-F5344CB8AC3E}">
        <p14:creationId xmlns:p14="http://schemas.microsoft.com/office/powerpoint/2010/main" val="2004622976"/>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Blank page title long text">
    <p:spTree>
      <p:nvGrpSpPr>
        <p:cNvPr id="1" name=""/>
        <p:cNvGrpSpPr/>
        <p:nvPr/>
      </p:nvGrpSpPr>
      <p:grpSpPr>
        <a:xfrm>
          <a:off x="0" y="0"/>
          <a:ext cx="0" cy="0"/>
          <a:chOff x="0" y="0"/>
          <a:chExt cx="0" cy="0"/>
        </a:xfrm>
      </p:grpSpPr>
      <p:sp>
        <p:nvSpPr>
          <p:cNvPr id="8" name="Section Title">
            <a:extLst>
              <a:ext uri="{FF2B5EF4-FFF2-40B4-BE49-F238E27FC236}">
                <a16:creationId xmlns:a16="http://schemas.microsoft.com/office/drawing/2014/main" id="{41602295-92E6-4999-B91A-0DA68D46237E}"/>
              </a:ext>
            </a:extLst>
          </p:cNvPr>
          <p:cNvSpPr>
            <a:spLocks noGrp="1"/>
          </p:cNvSpPr>
          <p:nvPr>
            <p:ph type="body" sz="quarter" idx="13" hasCustomPrompt="1"/>
          </p:nvPr>
        </p:nvSpPr>
        <p:spPr>
          <a:xfrm>
            <a:off x="609600" y="342900"/>
            <a:ext cx="3643314" cy="236609"/>
          </a:xfrm>
        </p:spPr>
        <p:txBody>
          <a:bodyPr>
            <a:noAutofit/>
          </a:bodyPr>
          <a:lstStyle>
            <a:lvl1pPr>
              <a:defRPr sz="1000">
                <a:latin typeface="+mj-lt"/>
              </a:defRPr>
            </a:lvl1pPr>
          </a:lstStyle>
          <a:p>
            <a:pPr lvl="0"/>
            <a:r>
              <a:rPr lang="en-US"/>
              <a:t>SECTION</a:t>
            </a:r>
          </a:p>
        </p:txBody>
      </p:sp>
      <p:sp>
        <p:nvSpPr>
          <p:cNvPr id="11" name="Page Title">
            <a:extLst>
              <a:ext uri="{FF2B5EF4-FFF2-40B4-BE49-F238E27FC236}">
                <a16:creationId xmlns:a16="http://schemas.microsoft.com/office/drawing/2014/main" id="{5C44B510-FE46-4A9B-BD0F-3BAC004384A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16" name="Body Copy">
            <a:extLst>
              <a:ext uri="{FF2B5EF4-FFF2-40B4-BE49-F238E27FC236}">
                <a16:creationId xmlns:a16="http://schemas.microsoft.com/office/drawing/2014/main" id="{1CA9DAFC-B9CE-47D3-B65D-6766DA58AC8A}"/>
              </a:ext>
            </a:extLst>
          </p:cNvPr>
          <p:cNvSpPr>
            <a:spLocks noGrp="1"/>
          </p:cNvSpPr>
          <p:nvPr>
            <p:ph type="body" sz="quarter" idx="15" hasCustomPrompt="1"/>
          </p:nvPr>
        </p:nvSpPr>
        <p:spPr>
          <a:xfrm>
            <a:off x="609600" y="1208086"/>
            <a:ext cx="3643314" cy="3130552"/>
          </a:xfrm>
        </p:spPr>
        <p:txBody>
          <a:bodyPr>
            <a:noAutofit/>
          </a:bodyPr>
          <a:lstStyle>
            <a:lvl1pPr>
              <a:lnSpc>
                <a:spcPts val="1200"/>
              </a:lnSpc>
              <a:spcBef>
                <a:spcPts val="600"/>
              </a:spcBef>
              <a:defRPr sz="800">
                <a:latin typeface="+mn-lt"/>
              </a:defRPr>
            </a:lvl1pPr>
          </a:lstStyle>
          <a:p>
            <a:pPr lvl="0"/>
            <a:r>
              <a:rPr lang="en-US"/>
              <a:t>Text</a:t>
            </a:r>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Tree>
    <p:extLst>
      <p:ext uri="{BB962C8B-B14F-4D97-AF65-F5344CB8AC3E}">
        <p14:creationId xmlns:p14="http://schemas.microsoft.com/office/powerpoint/2010/main" val="396044416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Light gray">
    <p:bg>
      <p:bgPr>
        <a:solidFill>
          <a:schemeClr val="bg2"/>
        </a:solidFill>
        <a:effectLst/>
      </p:bgPr>
    </p:bg>
    <p:spTree>
      <p:nvGrpSpPr>
        <p:cNvPr id="1" name=""/>
        <p:cNvGrpSpPr/>
        <p:nvPr/>
      </p:nvGrpSpPr>
      <p:grpSpPr>
        <a:xfrm>
          <a:off x="0" y="0"/>
          <a:ext cx="0" cy="0"/>
          <a:chOff x="0" y="0"/>
          <a:chExt cx="0" cy="0"/>
        </a:xfrm>
      </p:grpSpPr>
      <p:sp>
        <p:nvSpPr>
          <p:cNvPr id="4" name="Section Title">
            <a:extLst>
              <a:ext uri="{FF2B5EF4-FFF2-40B4-BE49-F238E27FC236}">
                <a16:creationId xmlns:a16="http://schemas.microsoft.com/office/drawing/2014/main" id="{05429803-59A9-4A39-A928-D91BBF5DD605}"/>
              </a:ext>
            </a:extLst>
          </p:cNvPr>
          <p:cNvSpPr>
            <a:spLocks noGrp="1"/>
          </p:cNvSpPr>
          <p:nvPr>
            <p:ph type="body" sz="quarter" idx="13" hasCustomPrompt="1"/>
          </p:nvPr>
        </p:nvSpPr>
        <p:spPr>
          <a:xfrm>
            <a:off x="609600" y="342900"/>
            <a:ext cx="3643314" cy="236609"/>
          </a:xfrm>
        </p:spPr>
        <p:txBody>
          <a:bodyPr>
            <a:noAutofit/>
          </a:bodyPr>
          <a:lstStyle>
            <a:lvl1pPr>
              <a:defRPr sz="1000">
                <a:latin typeface="+mj-lt"/>
              </a:defRPr>
            </a:lvl1pPr>
          </a:lstStyle>
          <a:p>
            <a:pPr lvl="0"/>
            <a:r>
              <a:rPr lang="en-US"/>
              <a:t>SECTION</a:t>
            </a:r>
          </a:p>
        </p:txBody>
      </p:sp>
      <p:sp>
        <p:nvSpPr>
          <p:cNvPr id="5" name="Page Title">
            <a:extLst>
              <a:ext uri="{FF2B5EF4-FFF2-40B4-BE49-F238E27FC236}">
                <a16:creationId xmlns:a16="http://schemas.microsoft.com/office/drawing/2014/main" id="{EAB78A6F-F641-4040-AC21-752AC4A193D2}"/>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6" name="Slide Number">
            <a:extLst>
              <a:ext uri="{FF2B5EF4-FFF2-40B4-BE49-F238E27FC236}">
                <a16:creationId xmlns:a16="http://schemas.microsoft.com/office/drawing/2014/main" id="{00A90A9E-F830-46C5-90D9-AB3FE4981A0E}"/>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7" name="Text Placeholder 4">
            <a:extLst>
              <a:ext uri="{FF2B5EF4-FFF2-40B4-BE49-F238E27FC236}">
                <a16:creationId xmlns:a16="http://schemas.microsoft.com/office/drawing/2014/main" id="{02717628-82E7-4C6C-838D-5B721C99713A}"/>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18969991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Light gray gradi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ection Title">
            <a:extLst>
              <a:ext uri="{FF2B5EF4-FFF2-40B4-BE49-F238E27FC236}">
                <a16:creationId xmlns:a16="http://schemas.microsoft.com/office/drawing/2014/main" id="{D7BAB540-92FA-4C94-AE02-6A7E385E13BF}"/>
              </a:ext>
            </a:extLst>
          </p:cNvPr>
          <p:cNvSpPr>
            <a:spLocks noGrp="1"/>
          </p:cNvSpPr>
          <p:nvPr>
            <p:ph type="body" sz="quarter" idx="13" hasCustomPrompt="1"/>
          </p:nvPr>
        </p:nvSpPr>
        <p:spPr>
          <a:xfrm>
            <a:off x="609600" y="342900"/>
            <a:ext cx="3643314" cy="236609"/>
          </a:xfrm>
        </p:spPr>
        <p:txBody>
          <a:bodyPr>
            <a:noAutofit/>
          </a:bodyPr>
          <a:lstStyle>
            <a:lvl1pPr>
              <a:defRPr sz="1000">
                <a:latin typeface="+mj-lt"/>
              </a:defRPr>
            </a:lvl1pPr>
          </a:lstStyle>
          <a:p>
            <a:pPr lvl="0"/>
            <a:r>
              <a:rPr lang="en-US"/>
              <a:t>SECTION</a:t>
            </a:r>
          </a:p>
        </p:txBody>
      </p:sp>
      <p:sp>
        <p:nvSpPr>
          <p:cNvPr id="3" name="Page Title">
            <a:extLst>
              <a:ext uri="{FF2B5EF4-FFF2-40B4-BE49-F238E27FC236}">
                <a16:creationId xmlns:a16="http://schemas.microsoft.com/office/drawing/2014/main" id="{3EC67A4B-3FA2-40B2-A172-BDC108590EBA}"/>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4" name="Slide Number">
            <a:extLst>
              <a:ext uri="{FF2B5EF4-FFF2-40B4-BE49-F238E27FC236}">
                <a16:creationId xmlns:a16="http://schemas.microsoft.com/office/drawing/2014/main" id="{D7A36E9F-605B-4AE0-B7D9-31CBD8C23FB3}"/>
              </a:ext>
            </a:extLst>
          </p:cNvPr>
          <p:cNvSpPr>
            <a:spLocks noGrp="1"/>
          </p:cNvSpPr>
          <p:nvPr>
            <p:ph type="sldNum" sz="quarter" idx="12"/>
          </p:nvPr>
        </p:nvSpPr>
        <p:spPr>
          <a:xfrm>
            <a:off x="11149781" y="342900"/>
            <a:ext cx="432619" cy="236609"/>
          </a:xfrm>
        </p:spPr>
        <p:txBody>
          <a:bodyPr/>
          <a:lstStyle/>
          <a:p>
            <a:fld id="{3F657163-B0C7-401E-8BA5-ACDF2CB567A1}" type="slidenum">
              <a:rPr lang="en-US" smtClean="0"/>
              <a:t>‹#›</a:t>
            </a:fld>
            <a:endParaRPr lang="en-US"/>
          </a:p>
        </p:txBody>
      </p:sp>
      <p:sp>
        <p:nvSpPr>
          <p:cNvPr id="5" name="Text Placeholder 4">
            <a:extLst>
              <a:ext uri="{FF2B5EF4-FFF2-40B4-BE49-F238E27FC236}">
                <a16:creationId xmlns:a16="http://schemas.microsoft.com/office/drawing/2014/main" id="{9D9528DF-8E3E-4EDF-A7BA-F65FF78C476F}"/>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42230756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Light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Section Title">
            <a:extLst>
              <a:ext uri="{FF2B5EF4-FFF2-40B4-BE49-F238E27FC236}">
                <a16:creationId xmlns:a16="http://schemas.microsoft.com/office/drawing/2014/main" id="{2E72D6B5-FC6F-4582-B63C-CC2F2BADEE58}"/>
              </a:ext>
            </a:extLst>
          </p:cNvPr>
          <p:cNvSpPr>
            <a:spLocks noGrp="1"/>
          </p:cNvSpPr>
          <p:nvPr>
            <p:ph type="body" sz="quarter" idx="13" hasCustomPrompt="1"/>
          </p:nvPr>
        </p:nvSpPr>
        <p:spPr>
          <a:xfrm>
            <a:off x="609600" y="342900"/>
            <a:ext cx="3643314" cy="236609"/>
          </a:xfrm>
        </p:spPr>
        <p:txBody>
          <a:bodyPr>
            <a:normAutofit/>
          </a:bodyPr>
          <a:lstStyle>
            <a:lvl1pPr>
              <a:defRPr sz="1000">
                <a:latin typeface="+mj-lt"/>
              </a:defRPr>
            </a:lvl1pPr>
          </a:lstStyle>
          <a:p>
            <a:pPr lvl="0"/>
            <a:r>
              <a:rPr lang="en-US"/>
              <a:t>SECTION</a:t>
            </a:r>
          </a:p>
        </p:txBody>
      </p:sp>
      <p:sp>
        <p:nvSpPr>
          <p:cNvPr id="6" name="Slide Number">
            <a:extLst>
              <a:ext uri="{FF2B5EF4-FFF2-40B4-BE49-F238E27FC236}">
                <a16:creationId xmlns:a16="http://schemas.microsoft.com/office/drawing/2014/main" id="{C0E990D9-2E36-4298-A5A8-D927455E276D}"/>
              </a:ext>
            </a:extLst>
          </p:cNvPr>
          <p:cNvSpPr>
            <a:spLocks noGrp="1"/>
          </p:cNvSpPr>
          <p:nvPr>
            <p:ph type="sldNum" sz="quarter" idx="12"/>
          </p:nvPr>
        </p:nvSpPr>
        <p:spPr/>
        <p:txBody>
          <a:bodyPr/>
          <a:lstStyle/>
          <a:p>
            <a:fld id="{3F657163-B0C7-401E-8BA5-ACDF2CB567A1}" type="slidenum">
              <a:rPr lang="en-US" smtClean="0"/>
              <a:t>‹#›</a:t>
            </a:fld>
            <a:endParaRPr lang="en-US"/>
          </a:p>
        </p:txBody>
      </p:sp>
      <p:sp>
        <p:nvSpPr>
          <p:cNvPr id="7" name="Page Title">
            <a:extLst>
              <a:ext uri="{FF2B5EF4-FFF2-40B4-BE49-F238E27FC236}">
                <a16:creationId xmlns:a16="http://schemas.microsoft.com/office/drawing/2014/main" id="{7A4AFA3B-4FB8-4996-A584-ADE504160ED9}"/>
              </a:ext>
            </a:extLst>
          </p:cNvPr>
          <p:cNvSpPr>
            <a:spLocks noGrp="1"/>
          </p:cNvSpPr>
          <p:nvPr>
            <p:ph type="body" sz="quarter" idx="14" hasCustomPrompt="1"/>
          </p:nvPr>
        </p:nvSpPr>
        <p:spPr>
          <a:xfrm>
            <a:off x="609601" y="685800"/>
            <a:ext cx="3643314" cy="236609"/>
          </a:xfrm>
        </p:spPr>
        <p:txBody>
          <a:bodyPr>
            <a:noAutofit/>
          </a:bodyPr>
          <a:lstStyle>
            <a:lvl1pPr>
              <a:defRPr sz="2400">
                <a:latin typeface="+mj-lt"/>
              </a:defRPr>
            </a:lvl1pPr>
          </a:lstStyle>
          <a:p>
            <a:pPr lvl="0"/>
            <a:r>
              <a:rPr lang="en-US"/>
              <a:t>Page title</a:t>
            </a:r>
          </a:p>
        </p:txBody>
      </p:sp>
      <p:sp>
        <p:nvSpPr>
          <p:cNvPr id="5" name="Text Placeholder 4">
            <a:extLst>
              <a:ext uri="{FF2B5EF4-FFF2-40B4-BE49-F238E27FC236}">
                <a16:creationId xmlns:a16="http://schemas.microsoft.com/office/drawing/2014/main" id="{9F201779-C042-47F2-913D-27A25016C9B2}"/>
              </a:ext>
            </a:extLst>
          </p:cNvPr>
          <p:cNvSpPr>
            <a:spLocks noGrp="1"/>
          </p:cNvSpPr>
          <p:nvPr>
            <p:ph type="body" sz="quarter" idx="15" hasCustomPrompt="1"/>
          </p:nvPr>
        </p:nvSpPr>
        <p:spPr>
          <a:xfrm>
            <a:off x="609600" y="2152650"/>
            <a:ext cx="5486400" cy="4019550"/>
          </a:xfrm>
        </p:spPr>
        <p:txBody>
          <a:bodyPr>
            <a:normAutofit/>
          </a:bodyPr>
          <a:lstStyle>
            <a:lvl1pPr marL="0" indent="0">
              <a:buFont typeface="Arial" panose="020B0604020202020204" pitchFamily="34" charset="0"/>
              <a:buNone/>
              <a:defRPr sz="2400"/>
            </a:lvl1pPr>
            <a:lvl2pPr>
              <a:defRPr sz="2400"/>
            </a:lvl2pPr>
            <a:lvl3pPr>
              <a:defRPr sz="2400"/>
            </a:lvl3pPr>
            <a:lvl4pPr>
              <a:defRPr sz="2400"/>
            </a:lvl4pPr>
            <a:lvl5pPr>
              <a:defRPr sz="2400"/>
            </a:lvl5pPr>
          </a:lstStyle>
          <a:p>
            <a:pPr lvl="0"/>
            <a:r>
              <a:rPr lang="en-US"/>
              <a:t>Text</a:t>
            </a:r>
          </a:p>
        </p:txBody>
      </p:sp>
    </p:spTree>
    <p:extLst>
      <p:ext uri="{BB962C8B-B14F-4D97-AF65-F5344CB8AC3E}">
        <p14:creationId xmlns:p14="http://schemas.microsoft.com/office/powerpoint/2010/main" val="3131155585"/>
      </p:ext>
    </p:extLst>
  </p:cSld>
  <p:clrMapOvr>
    <a:masterClrMapping/>
  </p:clrMapOvr>
  <p:extLst>
    <p:ext uri="{DCECCB84-F9BA-43D5-87BE-67443E8EF086}">
      <p15:sldGuideLst xmlns:p15="http://schemas.microsoft.com/office/powerpoint/2012/main">
        <p15:guide id="1" orient="horz" pos="2160">
          <p15:clr>
            <a:srgbClr val="FBAE40"/>
          </p15:clr>
        </p15:guide>
        <p15:guide id="2" orient="horz" pos="1584">
          <p15:clr>
            <a:srgbClr val="FBAE40"/>
          </p15:clr>
        </p15:guide>
      </p15:sldGuideLst>
    </p:ext>
  </p:extLst>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hank you light purpl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5" name="Thank you">
            <a:extLst>
              <a:ext uri="{FF2B5EF4-FFF2-40B4-BE49-F238E27FC236}">
                <a16:creationId xmlns:a16="http://schemas.microsoft.com/office/drawing/2014/main" id="{BF1FDF97-809C-4ECB-9568-5BE5009A5935}"/>
              </a:ext>
            </a:extLst>
          </p:cNvPr>
          <p:cNvSpPr txBox="1"/>
          <p:nvPr userDrawn="1"/>
        </p:nvSpPr>
        <p:spPr>
          <a:xfrm>
            <a:off x="609600" y="4397992"/>
            <a:ext cx="6705601" cy="1107996"/>
          </a:xfrm>
          <a:prstGeom prst="rect">
            <a:avLst/>
          </a:prstGeom>
          <a:noFill/>
        </p:spPr>
        <p:txBody>
          <a:bodyPr wrap="square" lIns="0" tIns="0" rIns="0" bIns="0" rtlCol="0">
            <a:spAutoFit/>
          </a:bodyPr>
          <a:lstStyle/>
          <a:p>
            <a:r>
              <a:rPr lang="en-US" sz="7200">
                <a:solidFill>
                  <a:schemeClr val="tx1"/>
                </a:solidFill>
                <a:latin typeface="+mj-lt"/>
              </a:rPr>
              <a:t>Thank you</a:t>
            </a:r>
          </a:p>
        </p:txBody>
      </p:sp>
      <p:pic>
        <p:nvPicPr>
          <p:cNvPr id="9" name="Microsoft Logo">
            <a:extLst>
              <a:ext uri="{FF2B5EF4-FFF2-40B4-BE49-F238E27FC236}">
                <a16:creationId xmlns:a16="http://schemas.microsoft.com/office/drawing/2014/main" id="{B4F8FCC2-CC46-4AF6-BA44-FBE8C5F0DEAA}"/>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609600" y="560104"/>
            <a:ext cx="1628633" cy="346928"/>
          </a:xfrm>
          <a:prstGeom prst="rect">
            <a:avLst/>
          </a:prstGeom>
        </p:spPr>
      </p:pic>
    </p:spTree>
    <p:extLst>
      <p:ext uri="{BB962C8B-B14F-4D97-AF65-F5344CB8AC3E}">
        <p14:creationId xmlns:p14="http://schemas.microsoft.com/office/powerpoint/2010/main" val="224799938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61524010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6F5A8C-D21B-734C-C469-4A4E7186AA2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65CE269-EDDC-EF0C-A3A5-04F15330E5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65E87DC-D1E6-F026-4CFF-5F7801A1AB44}"/>
              </a:ext>
            </a:extLst>
          </p:cNvPr>
          <p:cNvSpPr>
            <a:spLocks noGrp="1"/>
          </p:cNvSpPr>
          <p:nvPr>
            <p:ph type="dt" sz="half" idx="10"/>
          </p:nvPr>
        </p:nvSpPr>
        <p:spPr/>
        <p:txBody>
          <a:bodyPr/>
          <a:lstStyle/>
          <a:p>
            <a:fld id="{9CE1271D-B283-45C5-AE9E-FC07A7E7ABA2}" type="datetimeFigureOut">
              <a:rPr lang="en-US" smtClean="0"/>
              <a:t>10/22/2026</a:t>
            </a:fld>
            <a:endParaRPr lang="en-US"/>
          </a:p>
        </p:txBody>
      </p:sp>
      <p:sp>
        <p:nvSpPr>
          <p:cNvPr id="5" name="Footer Placeholder 4">
            <a:extLst>
              <a:ext uri="{FF2B5EF4-FFF2-40B4-BE49-F238E27FC236}">
                <a16:creationId xmlns:a16="http://schemas.microsoft.com/office/drawing/2014/main" id="{89D8B81E-BF86-8F1A-C851-83D758F20F0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15A9652-3850-571A-98F3-A711998E917B}"/>
              </a:ext>
            </a:extLst>
          </p:cNvPr>
          <p:cNvSpPr>
            <a:spLocks noGrp="1"/>
          </p:cNvSpPr>
          <p:nvPr>
            <p:ph type="sldNum" sz="quarter" idx="12"/>
          </p:nvPr>
        </p:nvSpPr>
        <p:spPr/>
        <p:txBody>
          <a:bodyPr/>
          <a:lstStyle/>
          <a:p>
            <a:fld id="{52F3E228-8557-414E-930A-08CAEF1A5A86}" type="slidenum">
              <a:rPr lang="en-US" smtClean="0"/>
              <a:t>‹#›</a:t>
            </a:fld>
            <a:endParaRPr lang="en-US"/>
          </a:p>
        </p:txBody>
      </p:sp>
    </p:spTree>
    <p:extLst>
      <p:ext uri="{BB962C8B-B14F-4D97-AF65-F5344CB8AC3E}">
        <p14:creationId xmlns:p14="http://schemas.microsoft.com/office/powerpoint/2010/main" val="86266479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612F9C-93BC-3235-94B9-D8FC91A88F1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2CFEF7-7CCB-0DC6-AF4E-781EB835A6B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2933A2-71D4-FCF6-A8EF-FD955C68FA07}"/>
              </a:ext>
            </a:extLst>
          </p:cNvPr>
          <p:cNvSpPr>
            <a:spLocks noGrp="1"/>
          </p:cNvSpPr>
          <p:nvPr>
            <p:ph type="dt" sz="half" idx="10"/>
          </p:nvPr>
        </p:nvSpPr>
        <p:spPr/>
        <p:txBody>
          <a:bodyPr/>
          <a:lstStyle/>
          <a:p>
            <a:fld id="{9CE1271D-B283-45C5-AE9E-FC07A7E7ABA2}" type="datetimeFigureOut">
              <a:rPr lang="en-US" smtClean="0"/>
              <a:t>10/22/2026</a:t>
            </a:fld>
            <a:endParaRPr lang="en-US"/>
          </a:p>
        </p:txBody>
      </p:sp>
      <p:sp>
        <p:nvSpPr>
          <p:cNvPr id="5" name="Footer Placeholder 4">
            <a:extLst>
              <a:ext uri="{FF2B5EF4-FFF2-40B4-BE49-F238E27FC236}">
                <a16:creationId xmlns:a16="http://schemas.microsoft.com/office/drawing/2014/main" id="{CBF21B92-1589-A7B7-0ECD-B44E7829F55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0F1509C-5095-CC52-6FB0-E4B1A3882C11}"/>
              </a:ext>
            </a:extLst>
          </p:cNvPr>
          <p:cNvSpPr>
            <a:spLocks noGrp="1"/>
          </p:cNvSpPr>
          <p:nvPr>
            <p:ph type="sldNum" sz="quarter" idx="12"/>
          </p:nvPr>
        </p:nvSpPr>
        <p:spPr/>
        <p:txBody>
          <a:bodyPr/>
          <a:lstStyle/>
          <a:p>
            <a:fld id="{52F3E228-8557-414E-930A-08CAEF1A5A86}" type="slidenum">
              <a:rPr lang="en-US" smtClean="0"/>
              <a:t>‹#›</a:t>
            </a:fld>
            <a:endParaRPr lang="en-US"/>
          </a:p>
        </p:txBody>
      </p:sp>
    </p:spTree>
    <p:extLst>
      <p:ext uri="{BB962C8B-B14F-4D97-AF65-F5344CB8AC3E}">
        <p14:creationId xmlns:p14="http://schemas.microsoft.com/office/powerpoint/2010/main" val="20536074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cSld name="Photo full bleed left title">
    <p:spTree>
      <p:nvGrpSpPr>
        <p:cNvPr id="1" name=""/>
        <p:cNvGrpSpPr/>
        <p:nvPr/>
      </p:nvGrpSpPr>
      <p:grpSpPr>
        <a:xfrm>
          <a:off x="0" y="0"/>
          <a:ext cx="0" cy="0"/>
          <a:chOff x="0" y="0"/>
          <a:chExt cx="0" cy="0"/>
        </a:xfrm>
      </p:grpSpPr>
      <p:sp>
        <p:nvSpPr>
          <p:cNvPr id="8" name="Picture Placeholder 7" descr="This photo is a 'placeholder' only. Drag or drop your photo here, or click and tap the center to insert a photo.">
            <a:extLst>
              <a:ext uri="{FF2B5EF4-FFF2-40B4-BE49-F238E27FC236}">
                <a16:creationId xmlns:a16="http://schemas.microsoft.com/office/drawing/2014/main" id="{FA608AEF-BE66-4029-BA63-DA15E89C3291}"/>
              </a:ext>
            </a:extLst>
          </p:cNvPr>
          <p:cNvSpPr>
            <a:spLocks noGrp="1"/>
          </p:cNvSpPr>
          <p:nvPr>
            <p:ph type="pic" sz="quarter" idx="10" hasCustomPrompt="1"/>
          </p:nvPr>
        </p:nvSpPr>
        <p:spPr bwMode="ltGray">
          <a:xfrm>
            <a:off x="0" y="0"/>
            <a:ext cx="12192000" cy="6858000"/>
          </a:xfrm>
          <a:blipFill>
            <a:blip r:embed="rId2"/>
            <a:stretch>
              <a:fillRect/>
            </a:stretch>
          </a:blipFill>
        </p:spPr>
        <p:txBody>
          <a:bodyPr wrap="none" bIns="1554480" anchor="ctr">
            <a:noAutofit/>
          </a:bodyPr>
          <a:lstStyle>
            <a:lvl1pPr marL="0" indent="0" algn="ctr">
              <a:buNone/>
              <a:defRPr sz="1400" b="1">
                <a:solidFill>
                  <a:srgbClr val="000000"/>
                </a:solidFill>
              </a:defRPr>
            </a:lvl1pPr>
          </a:lstStyle>
          <a:p>
            <a:r>
              <a:rPr lang="en-US"/>
              <a:t>Drag &amp; drop your photo here </a:t>
            </a:r>
            <a:br>
              <a:rPr lang="en-US"/>
            </a:br>
            <a:r>
              <a:rPr lang="en-US"/>
              <a:t>or click or tap icon below </a:t>
            </a:r>
            <a:br>
              <a:rPr lang="en-US"/>
            </a:br>
            <a:r>
              <a:rPr lang="en-US"/>
              <a:t>to insert</a:t>
            </a:r>
          </a:p>
        </p:txBody>
      </p:sp>
      <p:sp>
        <p:nvSpPr>
          <p:cNvPr id="3" name="Title 2">
            <a:extLst>
              <a:ext uri="{FF2B5EF4-FFF2-40B4-BE49-F238E27FC236}">
                <a16:creationId xmlns:a16="http://schemas.microsoft.com/office/drawing/2014/main" id="{E033AC47-6988-4AF2-AB7A-F400B9B8392F}"/>
              </a:ext>
            </a:extLst>
          </p:cNvPr>
          <p:cNvSpPr>
            <a:spLocks noGrp="1"/>
          </p:cNvSpPr>
          <p:nvPr>
            <p:ph type="title" hasCustomPrompt="1"/>
          </p:nvPr>
        </p:nvSpPr>
        <p:spPr bwMode="ltGray">
          <a:xfrm>
            <a:off x="-3" y="0"/>
            <a:ext cx="5669280" cy="6858000"/>
          </a:xfrm>
          <a:gradFill flip="none" rotWithShape="1">
            <a:gsLst>
              <a:gs pos="50000">
                <a:srgbClr val="000000">
                  <a:alpha val="70000"/>
                </a:srgbClr>
              </a:gs>
              <a:gs pos="100000">
                <a:srgbClr val="000000">
                  <a:alpha val="0"/>
                </a:srgbClr>
              </a:gs>
            </a:gsLst>
            <a:lin ang="0" scaled="1"/>
            <a:tileRect/>
          </a:gradFill>
        </p:spPr>
        <p:txBody>
          <a:bodyPr lIns="585216" tIns="585216" rIns="585216" bIns="585216" anchor="ctr">
            <a:noAutofit/>
          </a:bodyPr>
          <a:lstStyle>
            <a:lvl1pPr>
              <a:defRPr sz="3600" spc="0">
                <a:solidFill>
                  <a:srgbClr val="FFFFFF"/>
                </a:solidFill>
              </a:defRPr>
            </a:lvl1pPr>
          </a:lstStyle>
          <a:p>
            <a:r>
              <a:rPr lang="en-US"/>
              <a:t>Click to edit </a:t>
            </a:r>
            <a:br>
              <a:rPr lang="en-US"/>
            </a:br>
            <a:r>
              <a:rPr lang="en-US"/>
              <a:t>Master title style</a:t>
            </a:r>
          </a:p>
        </p:txBody>
      </p:sp>
      <p:sp>
        <p:nvSpPr>
          <p:cNvPr id="6" name="TextBox 5">
            <a:extLst>
              <a:ext uri="{FF2B5EF4-FFF2-40B4-BE49-F238E27FC236}">
                <a16:creationId xmlns:a16="http://schemas.microsoft.com/office/drawing/2014/main" id="{1D4894F6-B50F-43E1-83FC-4F2200B2FA65}"/>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0309757"/>
      </p:ext>
    </p:extLst>
  </p:cSld>
  <p:clrMapOvr>
    <a:masterClrMapping/>
  </p:clrMapOvr>
  <p:transition>
    <p:fade/>
  </p:transition>
  <p:extLst>
    <p:ext uri="{DCECCB84-F9BA-43D5-87BE-67443E8EF086}">
      <p15:sldGuideLst xmlns:p15="http://schemas.microsoft.com/office/powerpoint/2012/main">
        <p15:guide id="7" pos="3576">
          <p15:clr>
            <a:srgbClr val="5ACBF0"/>
          </p15:clr>
        </p15:guide>
        <p15:guide id="8" orient="horz" pos="2160">
          <p15:clr>
            <a:srgbClr val="5ACBF0"/>
          </p15:clr>
        </p15:guide>
      </p15:sldGuideLst>
    </p:ext>
  </p:extLst>
</p:sldLayout>
</file>

<file path=ppt/slideLayouts/slideLayout52.xml><?xml version="1.0" encoding="utf-8"?>
<p:sldLayout xmlns:a="http://schemas.openxmlformats.org/drawingml/2006/main" xmlns:r="http://schemas.openxmlformats.org/officeDocument/2006/relationships" xmlns:p="http://schemas.openxmlformats.org/presentationml/2006/main" type="blank">
  <p:cSld name="2_Blank">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7ABE3-3B4F-9FDA-91E0-60E9A52361D0}"/>
              </a:ext>
            </a:extLst>
          </p:cNvPr>
          <p:cNvSpPr>
            <a:spLocks noGrp="1"/>
          </p:cNvSpPr>
          <p:nvPr>
            <p:ph type="title"/>
          </p:nvPr>
        </p:nvSpPr>
        <p:spPr>
          <a:xfrm>
            <a:off x="838200" y="-1457325"/>
            <a:ext cx="10515600" cy="1325562"/>
          </a:xfrm>
        </p:spPr>
        <p:txBody>
          <a:bodyPr anchor="b"/>
          <a:lstStyle>
            <a:lvl1pPr>
              <a:defRPr/>
            </a:lvl1pPr>
          </a:lstStyle>
          <a:p>
            <a:r>
              <a:rPr lang="en-US"/>
              <a:t>Click to edit Master title style</a:t>
            </a:r>
          </a:p>
        </p:txBody>
      </p:sp>
      <p:sp>
        <p:nvSpPr>
          <p:cNvPr id="3" name="Date Placeholder 2">
            <a:extLst>
              <a:ext uri="{FF2B5EF4-FFF2-40B4-BE49-F238E27FC236}">
                <a16:creationId xmlns:a16="http://schemas.microsoft.com/office/drawing/2014/main" id="{E07AF5E1-9D43-8BBD-0E9A-163BB1F52845}"/>
              </a:ext>
            </a:extLst>
          </p:cNvPr>
          <p:cNvSpPr>
            <a:spLocks noGrp="1"/>
          </p:cNvSpPr>
          <p:nvPr>
            <p:ph type="dt" sz="half" idx="10"/>
          </p:nvPr>
        </p:nvSpPr>
        <p:spPr/>
        <p:txBody>
          <a:bodyPr/>
          <a:lstStyle/>
          <a:p>
            <a:fld id="{51BE7F3E-55A0-4ECD-93B2-1AB985D7371C}" type="datetimeFigureOut">
              <a:rPr lang="en-US" smtClean="0"/>
              <a:t>10/22/2026</a:t>
            </a:fld>
            <a:endParaRPr lang="en-US"/>
          </a:p>
        </p:txBody>
      </p:sp>
      <p:sp>
        <p:nvSpPr>
          <p:cNvPr id="4" name="Footer Placeholder 3">
            <a:extLst>
              <a:ext uri="{FF2B5EF4-FFF2-40B4-BE49-F238E27FC236}">
                <a16:creationId xmlns:a16="http://schemas.microsoft.com/office/drawing/2014/main" id="{0AE63B76-0673-CBB8-38DE-827800DBDD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408447-C746-29D0-3A6C-86136247DFD8}"/>
              </a:ext>
            </a:extLst>
          </p:cNvPr>
          <p:cNvSpPr>
            <a:spLocks noGrp="1"/>
          </p:cNvSpPr>
          <p:nvPr>
            <p:ph type="sldNum" sz="quarter" idx="12"/>
          </p:nvPr>
        </p:nvSpPr>
        <p:spPr/>
        <p:txBody>
          <a:bodyPr/>
          <a:lstStyle/>
          <a:p>
            <a:fld id="{CD60C770-6130-44B8-9E2C-C188E1EF6007}" type="slidenum">
              <a:rPr lang="en-US" smtClean="0"/>
              <a:t>‹#›</a:t>
            </a:fld>
            <a:endParaRPr lang="en-US"/>
          </a:p>
        </p:txBody>
      </p:sp>
    </p:spTree>
    <p:extLst>
      <p:ext uri="{BB962C8B-B14F-4D97-AF65-F5344CB8AC3E}">
        <p14:creationId xmlns:p14="http://schemas.microsoft.com/office/powerpoint/2010/main" val="2824593029"/>
      </p:ext>
    </p:extLst>
  </p:cSld>
  <p:clrMapOvr>
    <a:masterClrMapping/>
  </p:clrMapOvr>
  <mc:AlternateContent xmlns:mc="http://schemas.openxmlformats.org/markup-compatibility/2006" xmlns:p14="http://schemas.microsoft.com/office/powerpoint/2010/main">
    <mc:Choice Requires="p14">
      <p:transition spd="med" p14:dur="700" advTm="3000">
        <p:fade/>
      </p:transition>
    </mc:Choice>
    <mc:Fallback xmlns="">
      <p:transition spd="med" advTm="3000">
        <p:fade/>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userDrawn="1">
  <p:cSld name="12_Title Slide">
    <p:spTree>
      <p:nvGrpSpPr>
        <p:cNvPr id="1" name=""/>
        <p:cNvGrpSpPr/>
        <p:nvPr/>
      </p:nvGrpSpPr>
      <p:grpSpPr>
        <a:xfrm>
          <a:off x="0" y="0"/>
          <a:ext cx="0" cy="0"/>
          <a:chOff x="0" y="0"/>
          <a:chExt cx="0" cy="0"/>
        </a:xfrm>
      </p:grpSpPr>
      <p:pic>
        <p:nvPicPr>
          <p:cNvPr id="4" name="Picture 3" descr="A person with blonde hair and a white shirt&#10;&#10;Description automatically generated">
            <a:extLst>
              <a:ext uri="{FF2B5EF4-FFF2-40B4-BE49-F238E27FC236}">
                <a16:creationId xmlns:a16="http://schemas.microsoft.com/office/drawing/2014/main" id="{1331CF21-D904-5335-BBD8-2AAF92B0C8CE}"/>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2" name="Title 15">
            <a:extLst>
              <a:ext uri="{FF2B5EF4-FFF2-40B4-BE49-F238E27FC236}">
                <a16:creationId xmlns:a16="http://schemas.microsoft.com/office/drawing/2014/main" id="{E64861AC-ADB0-AFE5-E703-001307E22B5D}"/>
              </a:ext>
            </a:extLst>
          </p:cNvPr>
          <p:cNvSpPr>
            <a:spLocks noGrp="1"/>
          </p:cNvSpPr>
          <p:nvPr>
            <p:ph type="title"/>
          </p:nvPr>
        </p:nvSpPr>
        <p:spPr>
          <a:xfrm>
            <a:off x="379021" y="2811645"/>
            <a:ext cx="7683500" cy="895065"/>
          </a:xfrm>
        </p:spPr>
        <p:txBody>
          <a:bodyPr/>
          <a:lstStyle>
            <a:lvl1pPr>
              <a:defRPr>
                <a:solidFill>
                  <a:schemeClr val="bg1"/>
                </a:solidFill>
                <a:latin typeface="Segoe UI Semibold" panose="020B0702040204020203" pitchFamily="34" charset="0"/>
                <a:cs typeface="Segoe UI Semibold" panose="020B0702040204020203" pitchFamily="34" charset="0"/>
              </a:defRPr>
            </a:lvl1pPr>
          </a:lstStyle>
          <a:p>
            <a:r>
              <a:rPr lang="en-US"/>
              <a:t>Click to edit Master title style</a:t>
            </a:r>
          </a:p>
        </p:txBody>
      </p:sp>
      <p:sp>
        <p:nvSpPr>
          <p:cNvPr id="3" name="Text Placeholder 23">
            <a:extLst>
              <a:ext uri="{FF2B5EF4-FFF2-40B4-BE49-F238E27FC236}">
                <a16:creationId xmlns:a16="http://schemas.microsoft.com/office/drawing/2014/main" id="{435BB0DD-35B6-1FD4-387B-6019DA7D251C}"/>
              </a:ext>
            </a:extLst>
          </p:cNvPr>
          <p:cNvSpPr>
            <a:spLocks noGrp="1"/>
          </p:cNvSpPr>
          <p:nvPr>
            <p:ph type="body" sz="quarter" idx="10"/>
          </p:nvPr>
        </p:nvSpPr>
        <p:spPr>
          <a:xfrm>
            <a:off x="399778" y="3846332"/>
            <a:ext cx="6823075" cy="454517"/>
          </a:xfrm>
        </p:spPr>
        <p:txBody>
          <a:bodyPr/>
          <a:lstStyle>
            <a:lvl1pPr marL="0" indent="0">
              <a:buNone/>
              <a:defRPr>
                <a:solidFill>
                  <a:schemeClr val="bg1"/>
                </a:solidFill>
              </a:defRPr>
            </a:lvl1pPr>
          </a:lstStyle>
          <a:p>
            <a:pPr lvl="0"/>
            <a:r>
              <a:rPr lang="en-US"/>
              <a:t>Click to edit Master text styles</a:t>
            </a:r>
          </a:p>
        </p:txBody>
      </p:sp>
    </p:spTree>
    <p:extLst>
      <p:ext uri="{BB962C8B-B14F-4D97-AF65-F5344CB8AC3E}">
        <p14:creationId xmlns:p14="http://schemas.microsoft.com/office/powerpoint/2010/main" val="134333884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userDrawn="1">
  <p:cSld name="Blank - Light Gradient">
    <p:bg>
      <p:bgPr>
        <a:gradFill>
          <a:gsLst>
            <a:gs pos="0">
              <a:srgbClr val="50E6FF"/>
            </a:gs>
            <a:gs pos="100000">
              <a:srgbClr val="D59DFF"/>
            </a:gs>
          </a:gsLst>
          <a:lin ang="2400000" scaled="0"/>
        </a:gradFill>
        <a:effectLst/>
      </p:bgPr>
    </p:bg>
    <p:spTree>
      <p:nvGrpSpPr>
        <p:cNvPr id="1" name=""/>
        <p:cNvGrpSpPr/>
        <p:nvPr/>
      </p:nvGrpSpPr>
      <p:grpSpPr>
        <a:xfrm>
          <a:off x="0" y="0"/>
          <a:ext cx="0" cy="0"/>
          <a:chOff x="0" y="0"/>
          <a:chExt cx="0" cy="0"/>
        </a:xfrm>
      </p:grpSpPr>
      <p:pic>
        <p:nvPicPr>
          <p:cNvPr id="3" name="Picture 2" descr="Background pattern&#10;&#10;Description automatically generated">
            <a:extLst>
              <a:ext uri="{FF2B5EF4-FFF2-40B4-BE49-F238E27FC236}">
                <a16:creationId xmlns:a16="http://schemas.microsoft.com/office/drawing/2014/main" id="{BC35D8F7-37B3-8A61-0D77-6182149CE4DC}"/>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91913163"/>
      </p:ext>
    </p:extLst>
  </p:cSld>
  <p:clrMapOvr>
    <a:masterClrMapping/>
  </p:clrMapOvr>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61">
          <p15:clr>
            <a:srgbClr val="A4A3A4"/>
          </p15:clr>
        </p15:guide>
        <p15:guide id="15" pos="3348">
          <p15:clr>
            <a:srgbClr val="A4A3A4"/>
          </p15:clr>
        </p15:guide>
        <p15:guide id="16" pos="3754">
          <p15:clr>
            <a:srgbClr val="A4A3A4"/>
          </p15:clr>
        </p15:guide>
        <p15:guide id="17" pos="3931">
          <p15:clr>
            <a:srgbClr val="A4A3A4"/>
          </p15:clr>
        </p15:guide>
        <p15:guide id="18" pos="4342">
          <p15:clr>
            <a:srgbClr val="A4A3A4"/>
          </p15:clr>
        </p15:guide>
        <p15:guide id="19" pos="4531">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5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9701005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21108179"/>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9072840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63465192"/>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BCAD085-E8A6-8845-BD4E-CB4CCA059FC4}" type="datetimeFigureOut">
              <a:rPr lang="en-US" smtClean="0"/>
              <a:t>10/22/2026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5182222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BCAD085-E8A6-8845-BD4E-CB4CCA059FC4}" type="datetimeFigureOut">
              <a:rPr lang="en-US" smtClean="0"/>
              <a:t>10/22/2026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3508698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10/22/2026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7115878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98224438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10/22/2026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61554384"/>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2804081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BCAD085-E8A6-8845-BD4E-CB4CCA059FC4}" type="datetimeFigureOut">
              <a:rPr lang="en-US" smtClean="0"/>
              <a:t>10/22/2026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166416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p:cSld name="Title square photo">
    <p:bg>
      <p:bgRef idx="1001">
        <a:schemeClr val="bg2"/>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pic>
        <p:nvPicPr>
          <p:cNvPr id="7" name="MS logo white - EMF" descr="Microsoft logo white text version">
            <a:extLst>
              <a:ext uri="{FF2B5EF4-FFF2-40B4-BE49-F238E27FC236}">
                <a16:creationId xmlns:a16="http://schemas.microsoft.com/office/drawing/2014/main" id="{B75A0920-A5C0-44B4-805C-2A21395BDE60}"/>
              </a:ext>
            </a:extLst>
          </p:cNvPr>
          <p:cNvPicPr>
            <a:picLocks noChangeAspect="1"/>
          </p:cNvPicPr>
          <p:nvPr/>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3" name="Picture 2" descr="Woman with Surface Studio">
            <a:extLst>
              <a:ext uri="{FF2B5EF4-FFF2-40B4-BE49-F238E27FC236}">
                <a16:creationId xmlns:a16="http://schemas.microsoft.com/office/drawing/2014/main" id="{DF420509-B374-8484-B263-30454C986927}"/>
              </a:ext>
            </a:extLst>
          </p:cNvPr>
          <p:cNvPicPr>
            <a:picLocks/>
          </p:cNvPicPr>
          <p:nvPr/>
        </p:nvPicPr>
        <p:blipFill rotWithShape="1">
          <a:blip r:embed="rId3" cstate="print">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2344608720"/>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55">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p:cSld name="Title square photo 2">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D0408F-4A76-4E13-B20C-89E0FD40DC32}"/>
              </a:ext>
            </a:extLst>
          </p:cNvPr>
          <p:cNvSpPr>
            <a:spLocks noGrp="1"/>
          </p:cNvSpPr>
          <p:nvPr>
            <p:ph type="title" hasCustomPrompt="1"/>
          </p:nvPr>
        </p:nvSpPr>
        <p:spPr>
          <a:xfrm>
            <a:off x="588263" y="2302431"/>
            <a:ext cx="4167887" cy="1231106"/>
          </a:xfrm>
        </p:spPr>
        <p:txBody>
          <a:bodyPr anchor="b" anchorCtr="0">
            <a:spAutoFit/>
          </a:bodyPr>
          <a:lstStyle>
            <a:lvl1pPr>
              <a:defRPr sz="4000">
                <a:solidFill>
                  <a:schemeClr val="tx1"/>
                </a:solidFill>
              </a:defRPr>
            </a:lvl1pPr>
          </a:lstStyle>
          <a:p>
            <a:r>
              <a:rPr lang="en-US"/>
              <a:t>Event name or presentation title </a:t>
            </a:r>
          </a:p>
        </p:txBody>
      </p:sp>
      <p:sp>
        <p:nvSpPr>
          <p:cNvPr id="5" name="Text Placeholder 4"/>
          <p:cNvSpPr>
            <a:spLocks noGrp="1"/>
          </p:cNvSpPr>
          <p:nvPr>
            <p:ph type="body" sz="quarter" idx="12" hasCustomPrompt="1"/>
          </p:nvPr>
        </p:nvSpPr>
        <p:spPr>
          <a:xfrm>
            <a:off x="582042" y="3962400"/>
            <a:ext cx="4164583"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a:t>
            </a:r>
          </a:p>
        </p:txBody>
      </p:sp>
      <p:pic>
        <p:nvPicPr>
          <p:cNvPr id="3" name="MS logo white - EMF" descr="Microsoft logo white text version">
            <a:extLst>
              <a:ext uri="{FF2B5EF4-FFF2-40B4-BE49-F238E27FC236}">
                <a16:creationId xmlns:a16="http://schemas.microsoft.com/office/drawing/2014/main" id="{55A1818D-42EB-ADC6-A242-215C6D8E818A}"/>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pic>
        <p:nvPicPr>
          <p:cNvPr id="4" name="Picture 3" descr="Woman with Surface Studio">
            <a:extLst>
              <a:ext uri="{FF2B5EF4-FFF2-40B4-BE49-F238E27FC236}">
                <a16:creationId xmlns:a16="http://schemas.microsoft.com/office/drawing/2014/main" id="{B9701B2D-C12B-60D0-C725-C8614FF199C7}"/>
              </a:ext>
            </a:extLst>
          </p:cNvPr>
          <p:cNvPicPr>
            <a:picLocks/>
          </p:cNvPicPr>
          <p:nvPr userDrawn="1"/>
        </p:nvPicPr>
        <p:blipFill rotWithShape="1">
          <a:blip r:embed="rId3" cstate="print">
            <a:extLst>
              <a:ext uri="{28A0092B-C50C-407E-A947-70E740481C1C}">
                <a14:useLocalDpi xmlns:a14="http://schemas.microsoft.com/office/drawing/2010/main"/>
              </a:ext>
            </a:extLst>
          </a:blip>
          <a:srcRect/>
          <a:stretch/>
        </p:blipFill>
        <p:spPr bwMode="ltGray">
          <a:xfrm>
            <a:off x="5334000" y="0"/>
            <a:ext cx="6858000" cy="6858000"/>
          </a:xfrm>
          <a:prstGeom prst="rect">
            <a:avLst/>
          </a:prstGeom>
        </p:spPr>
      </p:pic>
    </p:spTree>
    <p:extLst>
      <p:ext uri="{BB962C8B-B14F-4D97-AF65-F5344CB8AC3E}">
        <p14:creationId xmlns:p14="http://schemas.microsoft.com/office/powerpoint/2010/main" val="2622507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2" orient="horz" pos="2496">
          <p15:clr>
            <a:srgbClr val="5ACBF0"/>
          </p15:clr>
        </p15:guide>
        <p15:guide id="3" pos="3360">
          <p15:clr>
            <a:srgbClr val="5ACBF0"/>
          </p15:clr>
        </p15:guide>
        <p15:guide id="5" orient="horz" pos="2160">
          <p15:clr>
            <a:srgbClr val="FBAE40"/>
          </p15:clr>
        </p15:guide>
        <p15:guide id="6" orient="horz" pos="2229">
          <p15:clr>
            <a:srgbClr val="5ACBF0"/>
          </p15:clr>
        </p15:guide>
        <p15:guide id="7" pos="2996">
          <p15:clr>
            <a:srgbClr val="5ACBF0"/>
          </p15:clr>
        </p15:guide>
      </p15:sldGuideLst>
    </p:ext>
  </p:extLs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2" name="Picture 1" descr="Blurred colorful background event walk-in slide.">
            <a:extLst>
              <a:ext uri="{FF2B5EF4-FFF2-40B4-BE49-F238E27FC236}">
                <a16:creationId xmlns:a16="http://schemas.microsoft.com/office/drawing/2014/main" id="{4399D1A5-C9CE-ABF9-9162-DCBA64CF751B}"/>
              </a:ext>
            </a:extLst>
          </p:cNvPr>
          <p:cNvPicPr>
            <a:picLocks/>
          </p:cNvPicPr>
          <p:nvPr userDrawn="1"/>
        </p:nvPicPr>
        <p:blipFill rotWithShape="1">
          <a:blip r:embed="rId2" cstate="print">
            <a:alphaModFix amt="85000"/>
            <a:extLst>
              <a:ext uri="{28A0092B-C50C-407E-A947-70E740481C1C}">
                <a14:useLocalDpi xmlns:a14="http://schemas.microsoft.com/office/drawing/2010/main" val="0"/>
              </a:ext>
            </a:extLst>
          </a:blip>
          <a:srcRect l="12026" t="3222" r="15224" b="5597"/>
          <a:stretch/>
        </p:blipFill>
        <p:spPr bwMode="ltGray">
          <a:xfrm rot="16200000" flipH="1">
            <a:off x="2668524" y="-2665476"/>
            <a:ext cx="6858000" cy="12188952"/>
          </a:xfrm>
          <a:prstGeom prst="rect">
            <a:avLst/>
          </a:prstGeom>
        </p:spPr>
      </p:pic>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7" name="MS logo white - EMF" descr="Microsoft logo white text version">
            <a:extLst>
              <a:ext uri="{FF2B5EF4-FFF2-40B4-BE49-F238E27FC236}">
                <a16:creationId xmlns:a16="http://schemas.microsoft.com/office/drawing/2014/main" id="{0FD32619-3819-428A-8565-629596C91418}"/>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4207747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584200" y="2918223"/>
            <a:ext cx="9144000" cy="615553"/>
          </a:xfrm>
          <a:noFill/>
        </p:spPr>
        <p:txBody>
          <a:bodyPr lIns="0" tIns="0" rIns="0" bIns="0" anchor="b" anchorCtr="0">
            <a:spAutoFit/>
          </a:bodyPr>
          <a:lstStyle>
            <a:lvl1pPr>
              <a:defRPr sz="4000" spc="-50" baseline="0">
                <a:solidFill>
                  <a:schemeClr val="tx1"/>
                </a:solidFill>
                <a:latin typeface="+mj-lt"/>
                <a:cs typeface="Segoe UI" panose="020B0502040204020203" pitchFamily="34" charset="0"/>
              </a:defRPr>
            </a:lvl1pPr>
          </a:lstStyle>
          <a:p>
            <a:r>
              <a:rPr lang="en-US"/>
              <a:t>Event name or presentation title </a:t>
            </a:r>
          </a:p>
        </p:txBody>
      </p:sp>
      <p:sp>
        <p:nvSpPr>
          <p:cNvPr id="5" name="Text Placeholder 4"/>
          <p:cNvSpPr>
            <a:spLocks noGrp="1"/>
          </p:cNvSpPr>
          <p:nvPr>
            <p:ph type="body" sz="quarter" idx="12" hasCustomPrompt="1"/>
          </p:nvPr>
        </p:nvSpPr>
        <p:spPr>
          <a:xfrm>
            <a:off x="584200" y="3962400"/>
            <a:ext cx="9144000" cy="246221"/>
          </a:xfrm>
          <a:noFill/>
        </p:spPr>
        <p:txBody>
          <a:bodyPr wrap="square" lIns="0" tIns="0" rIns="0" bIns="0">
            <a:spAutoFit/>
          </a:bodyPr>
          <a:lstStyle>
            <a:lvl1pPr marL="0" indent="0">
              <a:spcBef>
                <a:spcPts val="0"/>
              </a:spcBef>
              <a:buNone/>
              <a:defRPr sz="1600" spc="0" baseline="0">
                <a:solidFill>
                  <a:schemeClr val="tx1"/>
                </a:solidFill>
                <a:latin typeface="+mn-lt"/>
                <a:cs typeface="Segoe UI" panose="020B0502040204020203" pitchFamily="34" charset="0"/>
              </a:defRPr>
            </a:lvl1pPr>
          </a:lstStyle>
          <a:p>
            <a:pPr lvl="0"/>
            <a:r>
              <a:rPr lang="en-US"/>
              <a:t>Speaker name or subtitle text</a:t>
            </a:r>
          </a:p>
        </p:txBody>
      </p:sp>
      <p:pic>
        <p:nvPicPr>
          <p:cNvPr id="2" name="MS logo white - EMF" descr="Microsoft logo white text version">
            <a:extLst>
              <a:ext uri="{FF2B5EF4-FFF2-40B4-BE49-F238E27FC236}">
                <a16:creationId xmlns:a16="http://schemas.microsoft.com/office/drawing/2014/main" id="{74FE235F-02A3-CF25-8716-2552AE84423F}"/>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bwMode="black">
          <a:xfrm>
            <a:off x="584200" y="585788"/>
            <a:ext cx="1366245" cy="292608"/>
          </a:xfrm>
          <a:prstGeom prst="rect">
            <a:avLst/>
          </a:prstGeom>
        </p:spPr>
      </p:pic>
    </p:spTree>
    <p:extLst>
      <p:ext uri="{BB962C8B-B14F-4D97-AF65-F5344CB8AC3E}">
        <p14:creationId xmlns:p14="http://schemas.microsoft.com/office/powerpoint/2010/main" val="22475751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DCECCB84-F9BA-43D5-87BE-67443E8EF086}">
      <p15:sldGuideLst xmlns:p15="http://schemas.microsoft.com/office/powerpoint/2012/main">
        <p15:guide id="1" orient="horz" pos="2228">
          <p15:clr>
            <a:srgbClr val="5ACBF0"/>
          </p15:clr>
        </p15:guide>
        <p15:guide id="2" orient="horz" pos="2496">
          <p15:clr>
            <a:srgbClr val="5ACBF0"/>
          </p15:clr>
        </p15:guide>
        <p15:guide id="3" pos="6132">
          <p15:clr>
            <a:srgbClr val="5ACBF0"/>
          </p15:clr>
        </p15:guide>
        <p15:guide id="4" orient="horz" pos="2160">
          <p15:clr>
            <a:srgbClr val="FBAE40"/>
          </p15:clr>
        </p15:guide>
      </p15:sldGuideLst>
    </p:ext>
  </p:extLs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FCFEFD-88E5-4869-B5C3-1611B0B50E15}"/>
              </a:ext>
            </a:extLst>
          </p:cNvPr>
          <p:cNvSpPr>
            <a:spLocks noGrp="1"/>
          </p:cNvSpPr>
          <p:nvPr>
            <p:ph type="title"/>
          </p:nvPr>
        </p:nvSpPr>
        <p:spPr/>
        <p:txBody>
          <a:bodyPr/>
          <a:lstStyle>
            <a:lvl1pPr>
              <a:defRPr>
                <a:solidFill>
                  <a:schemeClr val="tx1"/>
                </a:solidFill>
              </a:defRPr>
            </a:lvl1pPr>
          </a:lstStyle>
          <a:p>
            <a:r>
              <a:rPr lang="en-US"/>
              <a:t>Click to edit Master title style</a:t>
            </a:r>
          </a:p>
        </p:txBody>
      </p:sp>
      <p:sp>
        <p:nvSpPr>
          <p:cNvPr id="4" name="Content Placeholder 3">
            <a:extLst>
              <a:ext uri="{FF2B5EF4-FFF2-40B4-BE49-F238E27FC236}">
                <a16:creationId xmlns:a16="http://schemas.microsoft.com/office/drawing/2014/main" id="{58A212C2-8B30-4835-8711-AA981B6CFBE1}"/>
              </a:ext>
            </a:extLst>
          </p:cNvPr>
          <p:cNvSpPr>
            <a:spLocks noGrp="1"/>
          </p:cNvSpPr>
          <p:nvPr>
            <p:ph sz="quarter" idx="10"/>
          </p:nvPr>
        </p:nvSpPr>
        <p:spPr>
          <a:xfrm>
            <a:off x="584200" y="1435100"/>
            <a:ext cx="11018838" cy="48339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4F9662A5-6E2F-47B0-9B6E-E87983D3753C}"/>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81619192"/>
      </p:ext>
    </p:extLst>
  </p:cSld>
  <p:clrMapOvr>
    <a:masterClrMapping/>
  </p:clrMapOvr>
  <p:transition>
    <p:fade/>
  </p:transition>
  <p:extLst>
    <p:ext uri="{DCECCB84-F9BA-43D5-87BE-67443E8EF086}">
      <p15:sldGuideLst xmlns:p15="http://schemas.microsoft.com/office/powerpoint/2012/main">
        <p15:guide id="2" orient="horz" pos="1272">
          <p15:clr>
            <a:srgbClr val="5ACBF0"/>
          </p15:clr>
        </p15:guide>
        <p15:guide id="3" orient="horz" pos="288">
          <p15:clr>
            <a:srgbClr val="5ACBF0"/>
          </p15:clr>
        </p15:guide>
        <p15:guide id="5" orient="horz" pos="904">
          <p15:clr>
            <a:srgbClr val="5ACBF0"/>
          </p15:clr>
        </p15:guide>
      </p15:sldGuideLst>
    </p:ext>
  </p:extLst>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p:cSld name="Title &amp; Non-bulleted text">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34B655BA-10A4-4A57-89DB-CFFBE1CA1E33}"/>
              </a:ext>
            </a:extLst>
          </p:cNvPr>
          <p:cNvSpPr>
            <a:spLocks noGrp="1"/>
          </p:cNvSpPr>
          <p:nvPr>
            <p:ph type="title"/>
          </p:nvPr>
        </p:nvSpPr>
        <p:spPr/>
        <p:txBody>
          <a:bodyPr/>
          <a:lstStyle/>
          <a:p>
            <a:r>
              <a:rPr lang="en-US"/>
              <a:t>Click to edit Master title style</a:t>
            </a:r>
          </a:p>
        </p:txBody>
      </p:sp>
      <p:sp>
        <p:nvSpPr>
          <p:cNvPr id="4" name="Text Placeholder 3"/>
          <p:cNvSpPr>
            <a:spLocks noGrp="1"/>
          </p:cNvSpPr>
          <p:nvPr>
            <p:ph type="body" sz="quarter" idx="10"/>
          </p:nvPr>
        </p:nvSpPr>
        <p:spPr>
          <a:xfrm>
            <a:off x="586390" y="1434370"/>
            <a:ext cx="11018520" cy="2308324"/>
          </a:xfrm>
        </p:spPr>
        <p:txBody>
          <a:bodyPr wrap="square">
            <a:spAutoFit/>
          </a:bodyPr>
          <a:lstStyle>
            <a:lvl1pPr marL="0" indent="0">
              <a:buNone/>
              <a:defRPr/>
            </a:lvl1pPr>
            <a:lvl2pPr marL="228600" indent="0">
              <a:buNone/>
              <a:defRPr/>
            </a:lvl2pPr>
            <a:lvl3pPr marL="457200" indent="0">
              <a:buNone/>
              <a:defRPr/>
            </a:lvl3pPr>
            <a:lvl4pPr marL="685800" indent="0">
              <a:buNone/>
              <a:defRPr/>
            </a:lvl4pPr>
            <a:lvl5pPr marL="914400" indent="0">
              <a:buNone/>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056447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905">
          <p15:clr>
            <a:srgbClr val="5ACBF0"/>
          </p15:clr>
        </p15:guide>
        <p15:guide id="4" orient="horz" pos="1272">
          <p15:clr>
            <a:srgbClr val="5ACBF0"/>
          </p15:clr>
        </p15:guide>
      </p15:sldGuideLst>
    </p:ext>
  </p:extLst>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p:cSld name="Two Column Bullet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BE2550-DA43-453C-A328-33C740E65403}"/>
              </a:ext>
            </a:extLst>
          </p:cNvPr>
          <p:cNvSpPr>
            <a:spLocks noGrp="1"/>
          </p:cNvSpPr>
          <p:nvPr>
            <p:ph type="title"/>
          </p:nvPr>
        </p:nvSpPr>
        <p:spPr/>
        <p:txBody>
          <a:bodyPr/>
          <a:lstStyle/>
          <a:p>
            <a:r>
              <a:rPr lang="en-US"/>
              <a:t>Click to edit Master title style</a:t>
            </a:r>
          </a:p>
        </p:txBody>
      </p:sp>
      <p:sp>
        <p:nvSpPr>
          <p:cNvPr id="5" name="Content Placeholder 4">
            <a:extLst>
              <a:ext uri="{FF2B5EF4-FFF2-40B4-BE49-F238E27FC236}">
                <a16:creationId xmlns:a16="http://schemas.microsoft.com/office/drawing/2014/main" id="{14B7A288-CDAC-4184-9F73-137C95F5E643}"/>
              </a:ext>
            </a:extLst>
          </p:cNvPr>
          <p:cNvSpPr>
            <a:spLocks noGrp="1"/>
          </p:cNvSpPr>
          <p:nvPr>
            <p:ph sz="quarter" idx="12"/>
          </p:nvPr>
        </p:nvSpPr>
        <p:spPr>
          <a:xfrm>
            <a:off x="584200" y="1435100"/>
            <a:ext cx="5211763"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Content Placeholder 8">
            <a:extLst>
              <a:ext uri="{FF2B5EF4-FFF2-40B4-BE49-F238E27FC236}">
                <a16:creationId xmlns:a16="http://schemas.microsoft.com/office/drawing/2014/main" id="{CEC22105-78D6-4753-94FA-3DA949361A95}"/>
              </a:ext>
            </a:extLst>
          </p:cNvPr>
          <p:cNvSpPr>
            <a:spLocks noGrp="1"/>
          </p:cNvSpPr>
          <p:nvPr>
            <p:ph sz="quarter" idx="13"/>
          </p:nvPr>
        </p:nvSpPr>
        <p:spPr>
          <a:xfrm>
            <a:off x="6389688" y="1435100"/>
            <a:ext cx="5219700" cy="48339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Box 5">
            <a:extLst>
              <a:ext uri="{FF2B5EF4-FFF2-40B4-BE49-F238E27FC236}">
                <a16:creationId xmlns:a16="http://schemas.microsoft.com/office/drawing/2014/main" id="{5F6A123D-3A27-499F-9210-3E0D7CED39C6}"/>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2270335837"/>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6">
          <p15:clr>
            <a:srgbClr val="5ACBF0"/>
          </p15:clr>
        </p15:guide>
        <p15:guide id="3" orient="horz" pos="904">
          <p15:clr>
            <a:srgbClr val="5ACBF0"/>
          </p15:clr>
        </p15:guide>
        <p15:guide id="4" pos="3660">
          <p15:clr>
            <a:srgbClr val="5ACBF0"/>
          </p15:clr>
        </p15:guide>
        <p15:guide id="5" pos="4024">
          <p15:clr>
            <a:srgbClr val="5ACBF0"/>
          </p15:clr>
        </p15:guide>
      </p15:sldGuideLst>
    </p:ext>
  </p:extLst>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p:cSld name="Two Column Non-bullete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lstStyle/>
          <a:p>
            <a:r>
              <a:rPr lang="en-US"/>
              <a:t>Click to edit Master title style</a:t>
            </a:r>
          </a:p>
        </p:txBody>
      </p:sp>
      <p:sp>
        <p:nvSpPr>
          <p:cNvPr id="4" name="Text Placeholder 3"/>
          <p:cNvSpPr>
            <a:spLocks noGrp="1"/>
          </p:cNvSpPr>
          <p:nvPr>
            <p:ph type="body" sz="quarter" idx="10"/>
          </p:nvPr>
        </p:nvSpPr>
        <p:spPr>
          <a:xfrm>
            <a:off x="584200"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ext Placeholder 3">
            <a:extLst>
              <a:ext uri="{FF2B5EF4-FFF2-40B4-BE49-F238E27FC236}">
                <a16:creationId xmlns:a16="http://schemas.microsoft.com/office/drawing/2014/main" id="{8E9CDCB4-03E1-4763-B83E-A1334BCDB0C0}"/>
              </a:ext>
            </a:extLst>
          </p:cNvPr>
          <p:cNvSpPr>
            <a:spLocks noGrp="1"/>
          </p:cNvSpPr>
          <p:nvPr>
            <p:ph type="body" sz="quarter" idx="12"/>
          </p:nvPr>
        </p:nvSpPr>
        <p:spPr>
          <a:xfrm>
            <a:off x="6397171" y="1435100"/>
            <a:ext cx="5212080" cy="1649682"/>
          </a:xfrm>
        </p:spPr>
        <p:txBody>
          <a:bodyPr wrap="square">
            <a:spAutoFit/>
          </a:bodyPr>
          <a:lstStyle>
            <a:lvl1pPr marL="0" indent="0">
              <a:spcBef>
                <a:spcPts val="1224"/>
              </a:spcBef>
              <a:buClr>
                <a:schemeClr val="tx1"/>
              </a:buClr>
              <a:buFont typeface="Wingdings" panose="05000000000000000000" pitchFamily="2" charset="2"/>
              <a:buNone/>
              <a:defRPr sz="2800" b="0">
                <a:latin typeface="Segoe UI" panose="020B0502040204020203" pitchFamily="34" charset="0"/>
                <a:cs typeface="Segoe UI" panose="020B0502040204020203" pitchFamily="34" charset="0"/>
              </a:defRPr>
            </a:lvl1pPr>
            <a:lvl2pPr marL="255588" indent="0">
              <a:buFont typeface="Wingdings" panose="05000000000000000000" pitchFamily="2" charset="2"/>
              <a:buNone/>
              <a:defRPr sz="2000" b="0"/>
            </a:lvl2pPr>
            <a:lvl3pPr marL="450850" indent="0">
              <a:buFont typeface="Wingdings" panose="05000000000000000000" pitchFamily="2" charset="2"/>
              <a:buNone/>
              <a:tabLst/>
              <a:defRPr sz="1600" b="0"/>
            </a:lvl3pPr>
            <a:lvl4pPr marL="652462" indent="0">
              <a:buFont typeface="Wingdings" panose="05000000000000000000" pitchFamily="2" charset="2"/>
              <a:buNone/>
              <a:defRPr sz="1400" b="0"/>
            </a:lvl4pPr>
            <a:lvl5pPr marL="854075" indent="0">
              <a:buFont typeface="Wingdings" panose="05000000000000000000" pitchFamily="2" charset="2"/>
              <a:buNone/>
              <a:tabLst/>
              <a:defRPr sz="1400" b="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61111351"/>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272">
          <p15:clr>
            <a:srgbClr val="5ACBF0"/>
          </p15:clr>
        </p15:guide>
        <p15:guide id="3" orient="horz" pos="904">
          <p15:clr>
            <a:srgbClr val="5ACBF0"/>
          </p15:clr>
        </p15:guide>
        <p15:guide id="4" pos="3656">
          <p15:clr>
            <a:srgbClr val="5ACBF0"/>
          </p15:clr>
        </p15:guide>
        <p15:guide id="5" pos="4024">
          <p15:clr>
            <a:srgbClr val="5ACBF0"/>
          </p15:clr>
        </p15:guide>
      </p15:sldGuideLst>
    </p:ext>
  </p:extLst>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p:cSld name="Two Column Bulle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2" name="Text Placeholder 11">
            <a:extLst>
              <a:ext uri="{FF2B5EF4-FFF2-40B4-BE49-F238E27FC236}">
                <a16:creationId xmlns:a16="http://schemas.microsoft.com/office/drawing/2014/main" id="{DD525736-DEE8-4391-8135-23DE0640053A}"/>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8" name="Text Placeholder 7">
            <a:extLst>
              <a:ext uri="{FF2B5EF4-FFF2-40B4-BE49-F238E27FC236}">
                <a16:creationId xmlns:a16="http://schemas.microsoft.com/office/drawing/2014/main" id="{98E90344-0294-48E2-AAF0-601BB99500E7}"/>
              </a:ext>
            </a:extLst>
          </p:cNvPr>
          <p:cNvSpPr>
            <a:spLocks noGrp="1"/>
          </p:cNvSpPr>
          <p:nvPr>
            <p:ph type="body" sz="quarter" idx="14"/>
          </p:nvPr>
        </p:nvSpPr>
        <p:spPr>
          <a:xfrm>
            <a:off x="584200"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66750" indent="-152400">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11">
            <a:extLst>
              <a:ext uri="{FF2B5EF4-FFF2-40B4-BE49-F238E27FC236}">
                <a16:creationId xmlns:a16="http://schemas.microsoft.com/office/drawing/2014/main" id="{B4F729D4-B1F1-45F2-A06A-40234B19C883}"/>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0" name="Text Placeholder 9">
            <a:extLst>
              <a:ext uri="{FF2B5EF4-FFF2-40B4-BE49-F238E27FC236}">
                <a16:creationId xmlns:a16="http://schemas.microsoft.com/office/drawing/2014/main" id="{D1F896FB-325C-4849-B372-8DF0D6C0562C}"/>
              </a:ext>
            </a:extLst>
          </p:cNvPr>
          <p:cNvSpPr>
            <a:spLocks noGrp="1"/>
          </p:cNvSpPr>
          <p:nvPr>
            <p:ph type="body" sz="quarter" idx="15"/>
          </p:nvPr>
        </p:nvSpPr>
        <p:spPr>
          <a:xfrm>
            <a:off x="6397625" y="2084388"/>
            <a:ext cx="5219700" cy="1612749"/>
          </a:xfrm>
        </p:spPr>
        <p:txBody>
          <a:bodyPr>
            <a:spAutoFit/>
          </a:bodyPr>
          <a:lstStyle>
            <a:lvl1pPr marL="171450" indent="-171450">
              <a:defRPr lang="en-US" sz="2400" dirty="0"/>
            </a:lvl1pPr>
            <a:lvl2pPr marL="342900" indent="-171450">
              <a:defRPr lang="en-US" dirty="0"/>
            </a:lvl2pPr>
            <a:lvl3pPr marL="514350" indent="-171450">
              <a:defRPr lang="en-US" dirty="0"/>
            </a:lvl3pPr>
            <a:lvl4pPr marL="685800" indent="-136525">
              <a:defRPr lang="en-US" dirty="0"/>
            </a:lvl4pPr>
            <a:lvl5pPr marL="793750" indent="-120650">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12935762"/>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p:cSld name="Two Column Content with Subheads">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876633-3E8D-4CF4-A5D4-D4E9D88A6DE0}"/>
              </a:ext>
            </a:extLst>
          </p:cNvPr>
          <p:cNvSpPr>
            <a:spLocks noGrp="1"/>
          </p:cNvSpPr>
          <p:nvPr>
            <p:ph type="title"/>
          </p:nvPr>
        </p:nvSpPr>
        <p:spPr>
          <a:xfrm>
            <a:off x="588263" y="457200"/>
            <a:ext cx="11018520" cy="553998"/>
          </a:xfrm>
        </p:spPr>
        <p:txBody>
          <a:bodyPr>
            <a:spAutoFit/>
          </a:bodyPr>
          <a:lstStyle>
            <a:lvl1pPr>
              <a:defRPr/>
            </a:lvl1pPr>
          </a:lstStyle>
          <a:p>
            <a:r>
              <a:rPr lang="en-US"/>
              <a:t>Click to edit Master title style</a:t>
            </a:r>
          </a:p>
        </p:txBody>
      </p:sp>
      <p:sp>
        <p:nvSpPr>
          <p:cNvPr id="18" name="Text Placeholder 11">
            <a:extLst>
              <a:ext uri="{FF2B5EF4-FFF2-40B4-BE49-F238E27FC236}">
                <a16:creationId xmlns:a16="http://schemas.microsoft.com/office/drawing/2014/main" id="{C2759870-0BEA-44DC-A414-1C70D04E35CC}"/>
              </a:ext>
            </a:extLst>
          </p:cNvPr>
          <p:cNvSpPr>
            <a:spLocks noGrp="1"/>
          </p:cNvSpPr>
          <p:nvPr>
            <p:ph type="body" sz="quarter" idx="16"/>
          </p:nvPr>
        </p:nvSpPr>
        <p:spPr>
          <a:xfrm>
            <a:off x="584200"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5" name="Content Placeholder 14">
            <a:extLst>
              <a:ext uri="{FF2B5EF4-FFF2-40B4-BE49-F238E27FC236}">
                <a16:creationId xmlns:a16="http://schemas.microsoft.com/office/drawing/2014/main" id="{BFEF95FA-F121-4653-B60A-0D068C345462}"/>
              </a:ext>
            </a:extLst>
          </p:cNvPr>
          <p:cNvSpPr>
            <a:spLocks noGrp="1"/>
          </p:cNvSpPr>
          <p:nvPr>
            <p:ph sz="quarter" idx="11"/>
          </p:nvPr>
        </p:nvSpPr>
        <p:spPr>
          <a:xfrm>
            <a:off x="588963"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11">
            <a:extLst>
              <a:ext uri="{FF2B5EF4-FFF2-40B4-BE49-F238E27FC236}">
                <a16:creationId xmlns:a16="http://schemas.microsoft.com/office/drawing/2014/main" id="{C327262A-D327-4189-AD22-BAD67CF4AB79}"/>
              </a:ext>
            </a:extLst>
          </p:cNvPr>
          <p:cNvSpPr>
            <a:spLocks noGrp="1"/>
          </p:cNvSpPr>
          <p:nvPr>
            <p:ph type="body" sz="quarter" idx="17"/>
          </p:nvPr>
        </p:nvSpPr>
        <p:spPr>
          <a:xfrm>
            <a:off x="6397625" y="1436688"/>
            <a:ext cx="5219700" cy="430887"/>
          </a:xfrm>
        </p:spPr>
        <p:txBody>
          <a:bodyPr anchor="t"/>
          <a:lstStyle>
            <a:lvl1pPr marL="0" indent="0">
              <a:spcBef>
                <a:spcPts val="0"/>
              </a:spcBef>
              <a:buNone/>
              <a:defRPr sz="2800">
                <a:solidFill>
                  <a:schemeClr val="tx1"/>
                </a:solidFill>
                <a:latin typeface="+mj-lt"/>
              </a:defRPr>
            </a:lvl1pPr>
          </a:lstStyle>
          <a:p>
            <a:pPr lvl="0"/>
            <a:r>
              <a:rPr lang="en-US"/>
              <a:t>Click to edit Master text styles</a:t>
            </a:r>
          </a:p>
        </p:txBody>
      </p:sp>
      <p:sp>
        <p:nvSpPr>
          <p:cNvPr id="17" name="Content Placeholder 14">
            <a:extLst>
              <a:ext uri="{FF2B5EF4-FFF2-40B4-BE49-F238E27FC236}">
                <a16:creationId xmlns:a16="http://schemas.microsoft.com/office/drawing/2014/main" id="{47F8EAA9-0E64-4589-A234-BC31685BE7D3}"/>
              </a:ext>
            </a:extLst>
          </p:cNvPr>
          <p:cNvSpPr>
            <a:spLocks noGrp="1"/>
          </p:cNvSpPr>
          <p:nvPr>
            <p:ph sz="quarter" idx="13"/>
          </p:nvPr>
        </p:nvSpPr>
        <p:spPr>
          <a:xfrm>
            <a:off x="6394451" y="2081212"/>
            <a:ext cx="5214937" cy="4187825"/>
          </a:xfrm>
        </p:spPr>
        <p:txBody>
          <a:bodyPr/>
          <a:lstStyle>
            <a:lvl1pPr>
              <a:defRPr sz="2400"/>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TextBox 2">
            <a:extLst>
              <a:ext uri="{FF2B5EF4-FFF2-40B4-BE49-F238E27FC236}">
                <a16:creationId xmlns:a16="http://schemas.microsoft.com/office/drawing/2014/main" id="{807CBEB8-AFEF-362F-CB36-DC00FA4C6C8A}"/>
              </a:ext>
              <a:ext uri="{C183D7F6-B498-43B3-948B-1728B52AA6E4}">
                <adec:decorative xmlns:adec="http://schemas.microsoft.com/office/drawing/2017/decorative" val="1"/>
              </a:ext>
            </a:extLst>
          </p:cNvPr>
          <p:cNvSpPr txBox="1"/>
          <p:nvPr userDrawn="1"/>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325545885"/>
      </p:ext>
    </p:extLst>
  </p:cSld>
  <p:clrMapOvr>
    <a:masterClrMapping/>
  </p:clrMapOvr>
  <p:transition>
    <p:fade/>
  </p:transition>
  <p:extLst>
    <p:ext uri="{DCECCB84-F9BA-43D5-87BE-67443E8EF086}">
      <p15:sldGuideLst xmlns:p15="http://schemas.microsoft.com/office/powerpoint/2012/main">
        <p15:guide id="1" orient="horz" pos="288">
          <p15:clr>
            <a:srgbClr val="5ACBF0"/>
          </p15:clr>
        </p15:guide>
        <p15:guide id="2" orient="horz" pos="1311">
          <p15:clr>
            <a:srgbClr val="5ACBF0"/>
          </p15:clr>
        </p15:guide>
        <p15:guide id="4" pos="3656">
          <p15:clr>
            <a:srgbClr val="5ACBF0"/>
          </p15:clr>
        </p15:guide>
        <p15:guide id="5" pos="4024">
          <p15:clr>
            <a:srgbClr val="5ACBF0"/>
          </p15:clr>
        </p15:guide>
        <p15:guide id="7" orient="horz" pos="905">
          <p15:clr>
            <a:srgbClr val="5ACBF0"/>
          </p15:clr>
        </p15:guide>
      </p15:sldGuideLst>
    </p:ext>
  </p:extLst>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p:cSld name="Thre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260F77E-464D-46F7-A8F8-6F281DAB0C7A}"/>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19" name="Text Placeholder 11">
            <a:extLst>
              <a:ext uri="{FF2B5EF4-FFF2-40B4-BE49-F238E27FC236}">
                <a16:creationId xmlns:a16="http://schemas.microsoft.com/office/drawing/2014/main" id="{CB20F198-3776-433D-85A8-C2B6AC6235FF}"/>
              </a:ext>
            </a:extLst>
          </p:cNvPr>
          <p:cNvSpPr>
            <a:spLocks noGrp="1"/>
          </p:cNvSpPr>
          <p:nvPr>
            <p:ph type="body" sz="quarter" idx="16"/>
          </p:nvPr>
        </p:nvSpPr>
        <p:spPr>
          <a:xfrm>
            <a:off x="585217"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0" name="Text Placeholder 7">
            <a:extLst>
              <a:ext uri="{FF2B5EF4-FFF2-40B4-BE49-F238E27FC236}">
                <a16:creationId xmlns:a16="http://schemas.microsoft.com/office/drawing/2014/main" id="{97BC59AA-6CF8-4091-8008-21AA9AD8E8B5}"/>
              </a:ext>
            </a:extLst>
          </p:cNvPr>
          <p:cNvSpPr>
            <a:spLocks noGrp="1"/>
          </p:cNvSpPr>
          <p:nvPr>
            <p:ph type="body" sz="quarter" idx="14"/>
          </p:nvPr>
        </p:nvSpPr>
        <p:spPr>
          <a:xfrm>
            <a:off x="585217" y="2390775"/>
            <a:ext cx="3264408" cy="1760482"/>
          </a:xfrm>
        </p:spPr>
        <p:txBody>
          <a:bodyPr wrap="square">
            <a:spAutoFit/>
          </a:bodyPr>
          <a:lstStyle>
            <a:lvl1pPr marL="176213" indent="-176213">
              <a:defRPr lang="en-US" sz="2000" dirty="0"/>
            </a:lvl1pPr>
            <a:lvl2pPr marL="322263" indent="-150813">
              <a:defRPr lang="en-US" sz="1800" dirty="0"/>
            </a:lvl2pPr>
            <a:lvl3pPr marL="466725" indent="-138113">
              <a:defRPr lang="en-US" dirty="0"/>
            </a:lvl3pPr>
            <a:lvl4pPr marL="595313" indent="-128588">
              <a:defRPr lang="en-US" dirty="0"/>
            </a:lvl4pPr>
            <a:lvl5pPr marL="731838" indent="-1222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 name="Text Placeholder 11">
            <a:extLst>
              <a:ext uri="{FF2B5EF4-FFF2-40B4-BE49-F238E27FC236}">
                <a16:creationId xmlns:a16="http://schemas.microsoft.com/office/drawing/2014/main" id="{BECED387-BA3E-49B2-8F1E-0E371E09E0A4}"/>
              </a:ext>
            </a:extLst>
          </p:cNvPr>
          <p:cNvSpPr>
            <a:spLocks noGrp="1"/>
          </p:cNvSpPr>
          <p:nvPr>
            <p:ph type="body" sz="quarter" idx="17"/>
          </p:nvPr>
        </p:nvSpPr>
        <p:spPr>
          <a:xfrm>
            <a:off x="4463796"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2" name="Text Placeholder 9">
            <a:extLst>
              <a:ext uri="{FF2B5EF4-FFF2-40B4-BE49-F238E27FC236}">
                <a16:creationId xmlns:a16="http://schemas.microsoft.com/office/drawing/2014/main" id="{6B26A1CD-81F9-4C2F-896F-E69757C6658C}"/>
              </a:ext>
            </a:extLst>
          </p:cNvPr>
          <p:cNvSpPr>
            <a:spLocks noGrp="1"/>
          </p:cNvSpPr>
          <p:nvPr>
            <p:ph type="body" sz="quarter" idx="15"/>
          </p:nvPr>
        </p:nvSpPr>
        <p:spPr>
          <a:xfrm>
            <a:off x="4463796" y="238413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3" name="Text Placeholder 11">
            <a:extLst>
              <a:ext uri="{FF2B5EF4-FFF2-40B4-BE49-F238E27FC236}">
                <a16:creationId xmlns:a16="http://schemas.microsoft.com/office/drawing/2014/main" id="{79263A4B-A9A8-4CE5-96A8-6F6EC365E512}"/>
              </a:ext>
            </a:extLst>
          </p:cNvPr>
          <p:cNvSpPr>
            <a:spLocks noGrp="1"/>
          </p:cNvSpPr>
          <p:nvPr>
            <p:ph type="body" sz="quarter" idx="18"/>
          </p:nvPr>
        </p:nvSpPr>
        <p:spPr>
          <a:xfrm>
            <a:off x="8342375" y="1438275"/>
            <a:ext cx="3264408" cy="677108"/>
          </a:xfrm>
        </p:spPr>
        <p:txBody>
          <a:bodyPr anchor="t"/>
          <a:lstStyle>
            <a:lvl1pPr marL="0" indent="0">
              <a:spcBef>
                <a:spcPts val="0"/>
              </a:spcBef>
              <a:buNone/>
              <a:defRPr sz="2200">
                <a:solidFill>
                  <a:schemeClr val="tx1"/>
                </a:solidFill>
                <a:latin typeface="+mj-lt"/>
              </a:defRPr>
            </a:lvl1pPr>
          </a:lstStyle>
          <a:p>
            <a:pPr lvl="0"/>
            <a:r>
              <a:rPr lang="en-US"/>
              <a:t>Click to edit Master text styles</a:t>
            </a:r>
          </a:p>
        </p:txBody>
      </p:sp>
      <p:sp>
        <p:nvSpPr>
          <p:cNvPr id="24" name="Text Placeholder 7">
            <a:extLst>
              <a:ext uri="{FF2B5EF4-FFF2-40B4-BE49-F238E27FC236}">
                <a16:creationId xmlns:a16="http://schemas.microsoft.com/office/drawing/2014/main" id="{2205743D-F71A-4647-9BE4-2900BDA2582B}"/>
              </a:ext>
            </a:extLst>
          </p:cNvPr>
          <p:cNvSpPr>
            <a:spLocks noGrp="1"/>
          </p:cNvSpPr>
          <p:nvPr>
            <p:ph type="body" sz="quarter" idx="19"/>
          </p:nvPr>
        </p:nvSpPr>
        <p:spPr>
          <a:xfrm>
            <a:off x="8342375" y="2390775"/>
            <a:ext cx="3264408" cy="1760482"/>
          </a:xfrm>
        </p:spPr>
        <p:txBody>
          <a:bodyPr wrap="square">
            <a:spAutoFit/>
          </a:bodyPr>
          <a:lstStyle>
            <a:lvl1pPr marL="176213" indent="-176213">
              <a:defRPr lang="en-US" sz="2000" dirty="0"/>
            </a:lvl1pPr>
            <a:lvl2pPr marL="398463" indent="-169863">
              <a:defRPr lang="en-US" sz="1800" dirty="0"/>
            </a:lvl2pPr>
            <a:lvl3pPr marL="555625" indent="-157163">
              <a:defRPr lang="en-US" dirty="0"/>
            </a:lvl3pPr>
            <a:lvl4pPr marL="685800" indent="-136525">
              <a:defRPr lang="en-US" dirty="0"/>
            </a:lvl4pPr>
            <a:lvl5pPr marL="800100" indent="-111125">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2165915"/>
      </p:ext>
    </p:extLst>
  </p:cSld>
  <p:clrMapOvr>
    <a:masterClrMapping/>
  </p:clrMapOvr>
  <p:transition>
    <p:fade/>
  </p:transition>
  <p:extLst>
    <p:ext uri="{DCECCB84-F9BA-43D5-87BE-67443E8EF086}">
      <p15:sldGuideLst xmlns:p15="http://schemas.microsoft.com/office/powerpoint/2012/main">
        <p15:guide id="3" orient="horz" pos="1506">
          <p15:clr>
            <a:srgbClr val="5ACBF0"/>
          </p15:clr>
        </p15:guide>
        <p15:guide id="4" orient="horz" pos="906">
          <p15:clr>
            <a:srgbClr val="5ACBF0"/>
          </p15:clr>
        </p15:guide>
        <p15:guide id="5" orient="horz" pos="288">
          <p15:clr>
            <a:srgbClr val="5ACBF0"/>
          </p15:clr>
        </p15:guide>
        <p15:guide id="6" pos="2430">
          <p15:clr>
            <a:srgbClr val="5ACBF0"/>
          </p15:clr>
        </p15:guide>
        <p15:guide id="7" pos="2811">
          <p15:clr>
            <a:srgbClr val="5ACBF0"/>
          </p15:clr>
        </p15:guide>
        <p15:guide id="8" pos="4871">
          <p15:clr>
            <a:srgbClr val="5ACBF0"/>
          </p15:clr>
        </p15:guide>
        <p15:guide id="9" pos="5251">
          <p15:clr>
            <a:srgbClr val="5ACBF0"/>
          </p15:clr>
        </p15:guide>
      </p15:sldGuideLst>
    </p:ext>
  </p:extLs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p:cSld name="Four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p:nvPr>
        </p:nvSpPr>
        <p:spPr>
          <a:xfrm>
            <a:off x="584200"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p:nvPr>
        </p:nvSpPr>
        <p:spPr>
          <a:xfrm>
            <a:off x="3413125"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3413125"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p:nvPr>
        </p:nvSpPr>
        <p:spPr>
          <a:xfrm>
            <a:off x="6244208" y="1438275"/>
            <a:ext cx="2532063"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6244208" y="228311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p:nvPr>
        </p:nvSpPr>
        <p:spPr>
          <a:xfrm>
            <a:off x="9073133" y="1438275"/>
            <a:ext cx="2533650" cy="615553"/>
          </a:xfrm>
        </p:spPr>
        <p:txBody>
          <a:bodyPr anchor="t"/>
          <a:lstStyle>
            <a:lvl1pPr marL="0" indent="0">
              <a:spcBef>
                <a:spcPts val="0"/>
              </a:spcBef>
              <a:buNone/>
              <a:defRPr sz="2000">
                <a:solidFill>
                  <a:schemeClr val="tx1"/>
                </a:solidFill>
                <a:latin typeface="+mj-lt"/>
              </a:defRPr>
            </a:lvl1pPr>
          </a:lstStyle>
          <a:p>
            <a:pPr lvl="0"/>
            <a:r>
              <a:rPr lang="en-US"/>
              <a:t>Click to edit Master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9073133" y="2276475"/>
            <a:ext cx="2532063" cy="1698927"/>
          </a:xfrm>
        </p:spPr>
        <p:txBody>
          <a:bodyPr wrap="square">
            <a:spAutoFit/>
          </a:bodyPr>
          <a:lstStyle>
            <a:lvl1pPr marL="141288" indent="-141288">
              <a:defRPr lang="en-US" sz="1800" dirty="0"/>
            </a:lvl1pPr>
            <a:lvl2pPr marL="285750" indent="-125413">
              <a:defRPr lang="en-US" sz="1600" dirty="0"/>
            </a:lvl2pPr>
            <a:lvl3pPr marL="438150" indent="-133350">
              <a:defRPr lang="en-US" dirty="0"/>
            </a:lvl3pPr>
            <a:lvl4pPr marL="566738" indent="-114300">
              <a:defRPr lang="en-US" dirty="0"/>
            </a:lvl4pPr>
            <a:lvl5pPr marL="685800" indent="-109538">
              <a:defRPr lang="en-US"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54299380"/>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963">
          <p15:clr>
            <a:srgbClr val="5ACBF0"/>
          </p15:clr>
        </p15:guide>
        <p15:guide id="7" pos="2150">
          <p15:clr>
            <a:srgbClr val="5ACBF0"/>
          </p15:clr>
        </p15:guide>
        <p15:guide id="8" pos="3746">
          <p15:clr>
            <a:srgbClr val="5ACBF0"/>
          </p15:clr>
        </p15:guide>
        <p15:guide id="9" pos="3934">
          <p15:clr>
            <a:srgbClr val="5ACBF0"/>
          </p15:clr>
        </p15:guide>
        <p15:guide id="10" pos="5530">
          <p15:clr>
            <a:srgbClr val="5ACBF0"/>
          </p15:clr>
        </p15:guide>
        <p15:guide id="11" pos="5716">
          <p15:clr>
            <a:srgbClr val="5ACBF0"/>
          </p15:clr>
        </p15:guide>
        <p15:guide id="12" orient="horz" pos="1436">
          <p15:clr>
            <a:srgbClr val="5ACBF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p:cSld name="Five Column Bullet with Subtitles">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7A434B7-D4B9-4D45-A31C-F0CC4D227945}"/>
              </a:ext>
            </a:extLst>
          </p:cNvPr>
          <p:cNvSpPr>
            <a:spLocks noGrp="1"/>
          </p:cNvSpPr>
          <p:nvPr>
            <p:ph type="title"/>
          </p:nvPr>
        </p:nvSpPr>
        <p:spPr>
          <a:xfrm>
            <a:off x="588263" y="457200"/>
            <a:ext cx="11018520" cy="553998"/>
          </a:xfrm>
        </p:spPr>
        <p:txBody>
          <a:bodyPr>
            <a:spAutoFit/>
          </a:bodyPr>
          <a:lstStyle/>
          <a:p>
            <a:r>
              <a:rPr lang="en-US"/>
              <a:t>Click to edit Master title style</a:t>
            </a:r>
          </a:p>
        </p:txBody>
      </p:sp>
      <p:sp>
        <p:nvSpPr>
          <p:cNvPr id="22" name="Text Placeholder 11">
            <a:extLst>
              <a:ext uri="{FF2B5EF4-FFF2-40B4-BE49-F238E27FC236}">
                <a16:creationId xmlns:a16="http://schemas.microsoft.com/office/drawing/2014/main" id="{92783506-927E-48F7-8EFC-36257F3E2812}"/>
              </a:ext>
            </a:extLst>
          </p:cNvPr>
          <p:cNvSpPr>
            <a:spLocks noGrp="1"/>
          </p:cNvSpPr>
          <p:nvPr>
            <p:ph type="body" sz="quarter" idx="16" hasCustomPrompt="1"/>
          </p:nvPr>
        </p:nvSpPr>
        <p:spPr>
          <a:xfrm>
            <a:off x="584200"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3" name="Text Placeholder 7">
            <a:extLst>
              <a:ext uri="{FF2B5EF4-FFF2-40B4-BE49-F238E27FC236}">
                <a16:creationId xmlns:a16="http://schemas.microsoft.com/office/drawing/2014/main" id="{FB6093D3-3EDF-4A80-8450-C5EBB1990775}"/>
              </a:ext>
            </a:extLst>
          </p:cNvPr>
          <p:cNvSpPr>
            <a:spLocks noGrp="1"/>
          </p:cNvSpPr>
          <p:nvPr>
            <p:ph type="body" sz="quarter" idx="14"/>
          </p:nvPr>
        </p:nvSpPr>
        <p:spPr>
          <a:xfrm>
            <a:off x="584200"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4" name="Text Placeholder 11">
            <a:extLst>
              <a:ext uri="{FF2B5EF4-FFF2-40B4-BE49-F238E27FC236}">
                <a16:creationId xmlns:a16="http://schemas.microsoft.com/office/drawing/2014/main" id="{438D2C80-6884-451D-8D7D-B69022CCC5C4}"/>
              </a:ext>
            </a:extLst>
          </p:cNvPr>
          <p:cNvSpPr>
            <a:spLocks noGrp="1"/>
          </p:cNvSpPr>
          <p:nvPr>
            <p:ph type="body" sz="quarter" idx="17" hasCustomPrompt="1"/>
          </p:nvPr>
        </p:nvSpPr>
        <p:spPr>
          <a:xfrm>
            <a:off x="2849007"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5" name="Text Placeholder 9">
            <a:extLst>
              <a:ext uri="{FF2B5EF4-FFF2-40B4-BE49-F238E27FC236}">
                <a16:creationId xmlns:a16="http://schemas.microsoft.com/office/drawing/2014/main" id="{7614A884-0AD6-4A85-A432-2B13E7464DA9}"/>
              </a:ext>
            </a:extLst>
          </p:cNvPr>
          <p:cNvSpPr>
            <a:spLocks noGrp="1"/>
          </p:cNvSpPr>
          <p:nvPr>
            <p:ph type="body" sz="quarter" idx="15"/>
          </p:nvPr>
        </p:nvSpPr>
        <p:spPr>
          <a:xfrm>
            <a:off x="2849007"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6" name="Text Placeholder 11">
            <a:extLst>
              <a:ext uri="{FF2B5EF4-FFF2-40B4-BE49-F238E27FC236}">
                <a16:creationId xmlns:a16="http://schemas.microsoft.com/office/drawing/2014/main" id="{7D8FFDED-9FE5-4D94-8EB0-7D645C10FBFF}"/>
              </a:ext>
            </a:extLst>
          </p:cNvPr>
          <p:cNvSpPr>
            <a:spLocks noGrp="1"/>
          </p:cNvSpPr>
          <p:nvPr>
            <p:ph type="body" sz="quarter" idx="18" hasCustomPrompt="1"/>
          </p:nvPr>
        </p:nvSpPr>
        <p:spPr>
          <a:xfrm>
            <a:off x="5113814"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7" name="Text Placeholder 7">
            <a:extLst>
              <a:ext uri="{FF2B5EF4-FFF2-40B4-BE49-F238E27FC236}">
                <a16:creationId xmlns:a16="http://schemas.microsoft.com/office/drawing/2014/main" id="{D429D954-9297-44FA-B7BD-56586012419C}"/>
              </a:ext>
            </a:extLst>
          </p:cNvPr>
          <p:cNvSpPr>
            <a:spLocks noGrp="1"/>
          </p:cNvSpPr>
          <p:nvPr>
            <p:ph type="body" sz="quarter" idx="19"/>
          </p:nvPr>
        </p:nvSpPr>
        <p:spPr>
          <a:xfrm>
            <a:off x="5113814" y="228311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8" name="Text Placeholder 11">
            <a:extLst>
              <a:ext uri="{FF2B5EF4-FFF2-40B4-BE49-F238E27FC236}">
                <a16:creationId xmlns:a16="http://schemas.microsoft.com/office/drawing/2014/main" id="{04D43B0D-50F8-4F63-AFA3-34A46F42E816}"/>
              </a:ext>
            </a:extLst>
          </p:cNvPr>
          <p:cNvSpPr>
            <a:spLocks noGrp="1"/>
          </p:cNvSpPr>
          <p:nvPr>
            <p:ph type="body" sz="quarter" idx="20" hasCustomPrompt="1"/>
          </p:nvPr>
        </p:nvSpPr>
        <p:spPr>
          <a:xfrm>
            <a:off x="7378621"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29" name="Text Placeholder 9">
            <a:extLst>
              <a:ext uri="{FF2B5EF4-FFF2-40B4-BE49-F238E27FC236}">
                <a16:creationId xmlns:a16="http://schemas.microsoft.com/office/drawing/2014/main" id="{804CEFDA-6A6F-42D3-B65C-4BE1054C905E}"/>
              </a:ext>
            </a:extLst>
          </p:cNvPr>
          <p:cNvSpPr>
            <a:spLocks noGrp="1"/>
          </p:cNvSpPr>
          <p:nvPr>
            <p:ph type="body" sz="quarter" idx="21"/>
          </p:nvPr>
        </p:nvSpPr>
        <p:spPr>
          <a:xfrm>
            <a:off x="7378621"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11">
            <a:extLst>
              <a:ext uri="{FF2B5EF4-FFF2-40B4-BE49-F238E27FC236}">
                <a16:creationId xmlns:a16="http://schemas.microsoft.com/office/drawing/2014/main" id="{540485AC-5036-400C-92C3-D3E9EC0252BC}"/>
              </a:ext>
            </a:extLst>
          </p:cNvPr>
          <p:cNvSpPr>
            <a:spLocks noGrp="1"/>
          </p:cNvSpPr>
          <p:nvPr>
            <p:ph type="body" sz="quarter" idx="22" hasCustomPrompt="1"/>
          </p:nvPr>
        </p:nvSpPr>
        <p:spPr>
          <a:xfrm>
            <a:off x="9643428" y="1438275"/>
            <a:ext cx="1965960" cy="492443"/>
          </a:xfrm>
        </p:spPr>
        <p:txBody>
          <a:bodyPr anchor="t"/>
          <a:lstStyle>
            <a:lvl1pPr marL="0" indent="0">
              <a:spcBef>
                <a:spcPts val="0"/>
              </a:spcBef>
              <a:buNone/>
              <a:defRPr sz="1600">
                <a:solidFill>
                  <a:schemeClr val="tx1"/>
                </a:solidFill>
                <a:latin typeface="+mj-lt"/>
              </a:defRPr>
            </a:lvl1pPr>
          </a:lstStyle>
          <a:p>
            <a:pPr lvl="0"/>
            <a:r>
              <a:rPr lang="en-US"/>
              <a:t>Click to edit text styles</a:t>
            </a:r>
          </a:p>
        </p:txBody>
      </p:sp>
      <p:sp>
        <p:nvSpPr>
          <p:cNvPr id="12" name="Text Placeholder 9">
            <a:extLst>
              <a:ext uri="{FF2B5EF4-FFF2-40B4-BE49-F238E27FC236}">
                <a16:creationId xmlns:a16="http://schemas.microsoft.com/office/drawing/2014/main" id="{F90290A2-7689-4DF5-971A-36C2D9173411}"/>
              </a:ext>
            </a:extLst>
          </p:cNvPr>
          <p:cNvSpPr>
            <a:spLocks noGrp="1"/>
          </p:cNvSpPr>
          <p:nvPr>
            <p:ph type="body" sz="quarter" idx="23"/>
          </p:nvPr>
        </p:nvSpPr>
        <p:spPr>
          <a:xfrm>
            <a:off x="9643428" y="2276475"/>
            <a:ext cx="1965960" cy="1452705"/>
          </a:xfrm>
        </p:spPr>
        <p:txBody>
          <a:bodyPr wrap="square">
            <a:spAutoFit/>
          </a:bodyPr>
          <a:lstStyle>
            <a:lvl1pPr marL="141288" indent="-141288">
              <a:defRPr lang="en-US" sz="1500" dirty="0"/>
            </a:lvl1pPr>
            <a:lvl2pPr marL="285750" indent="-125413">
              <a:defRPr lang="en-US" sz="1400" dirty="0"/>
            </a:lvl2pPr>
            <a:lvl3pPr marL="438150" indent="-133350">
              <a:defRPr lang="en-US" sz="1400" dirty="0"/>
            </a:lvl3pPr>
            <a:lvl4pPr marL="566738" indent="-114300">
              <a:defRPr lang="en-US" sz="1200" dirty="0"/>
            </a:lvl4pPr>
            <a:lvl5pPr marL="685800" indent="-109538">
              <a:defRPr lang="en-US" sz="1200" dirty="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4673913"/>
      </p:ext>
    </p:extLst>
  </p:cSld>
  <p:clrMapOvr>
    <a:masterClrMapping/>
  </p:clrMapOvr>
  <p:transition>
    <p:fade/>
  </p:transition>
  <p:extLst>
    <p:ext uri="{DCECCB84-F9BA-43D5-87BE-67443E8EF086}">
      <p15:sldGuideLst xmlns:p15="http://schemas.microsoft.com/office/powerpoint/2012/main">
        <p15:guide id="4" orient="horz" pos="906">
          <p15:clr>
            <a:srgbClr val="5ACBF0"/>
          </p15:clr>
        </p15:guide>
        <p15:guide id="5" orient="horz" pos="288">
          <p15:clr>
            <a:srgbClr val="5ACBF0"/>
          </p15:clr>
        </p15:guide>
        <p15:guide id="6" pos="1610">
          <p15:clr>
            <a:srgbClr val="5ACBF0"/>
          </p15:clr>
        </p15:guide>
        <p15:guide id="7" pos="1795">
          <p15:clr>
            <a:srgbClr val="5ACBF0"/>
          </p15:clr>
        </p15:guide>
        <p15:guide id="8" pos="3035">
          <p15:clr>
            <a:srgbClr val="5ACBF0"/>
          </p15:clr>
        </p15:guide>
        <p15:guide id="9" pos="3221">
          <p15:clr>
            <a:srgbClr val="5ACBF0"/>
          </p15:clr>
        </p15:guide>
        <p15:guide id="10" pos="4461">
          <p15:clr>
            <a:srgbClr val="5ACBF0"/>
          </p15:clr>
        </p15:guide>
        <p15:guide id="11" pos="5890">
          <p15:clr>
            <a:srgbClr val="5ACBF0"/>
          </p15:clr>
        </p15:guide>
        <p15:guide id="12" orient="horz" pos="1436">
          <p15:clr>
            <a:srgbClr val="5ACBF0"/>
          </p15:clr>
        </p15:guide>
        <p15:guide id="13" pos="4646">
          <p15:clr>
            <a:srgbClr val="5ACBF0"/>
          </p15:clr>
        </p15:guide>
        <p15:guide id="14" pos="6072">
          <p15:clr>
            <a:srgbClr val="5ACBF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98576562"/>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5" pos="3338">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28" orient="horz" pos="905">
          <p15:clr>
            <a:srgbClr val="5ACBF0"/>
          </p15:clr>
        </p15:guide>
        <p15:guide id="29" orient="horz" pos="1271">
          <p15:clr>
            <a:srgbClr val="5ACBF0"/>
          </p15:clr>
        </p15:guide>
        <p15:guide id="30" orient="horz" pos="288">
          <p15:clr>
            <a:srgbClr val="5ACBF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p:cSld name="Title Only - left side ">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AD849-7CFE-4AF7-A7C5-6BBD50C88C1A}"/>
              </a:ext>
            </a:extLst>
          </p:cNvPr>
          <p:cNvSpPr>
            <a:spLocks noGrp="1"/>
          </p:cNvSpPr>
          <p:nvPr>
            <p:ph type="title"/>
          </p:nvPr>
        </p:nvSpPr>
        <p:spPr>
          <a:xfrm>
            <a:off x="588264" y="2875002"/>
            <a:ext cx="4127692" cy="1107996"/>
          </a:xfrm>
        </p:spPr>
        <p:txBody>
          <a:bodyPr wrap="square" anchor="ctr">
            <a:spAutoFit/>
          </a:bodyPr>
          <a:lstStyle/>
          <a:p>
            <a:r>
              <a:rPr lang="en-US"/>
              <a:t>Click to edit Master title style</a:t>
            </a:r>
          </a:p>
        </p:txBody>
      </p:sp>
    </p:spTree>
    <p:extLst>
      <p:ext uri="{BB962C8B-B14F-4D97-AF65-F5344CB8AC3E}">
        <p14:creationId xmlns:p14="http://schemas.microsoft.com/office/powerpoint/2010/main" val="3638088836"/>
      </p:ext>
    </p:extLst>
  </p:cSld>
  <p:clrMapOvr>
    <a:masterClrMapping/>
  </p:clrMapOvr>
  <p:transition>
    <p:fade/>
  </p:transition>
  <p:extLst>
    <p:ext uri="{DCECCB84-F9BA-43D5-87BE-67443E8EF086}">
      <p15:sldGuideLst xmlns:p15="http://schemas.microsoft.com/office/powerpoint/2012/main">
        <p15:guide id="6" pos="779">
          <p15:clr>
            <a:srgbClr val="A4A3A4"/>
          </p15:clr>
        </p15:guide>
        <p15:guide id="7" pos="962">
          <p15:clr>
            <a:srgbClr val="A4A3A4"/>
          </p15:clr>
        </p15:guide>
        <p15:guide id="8" pos="1373">
          <p15:clr>
            <a:srgbClr val="A4A3A4"/>
          </p15:clr>
        </p15:guide>
        <p15:guide id="9" pos="1556">
          <p15:clr>
            <a:srgbClr val="A4A3A4"/>
          </p15:clr>
        </p15:guide>
        <p15:guide id="10" pos="1967">
          <p15:clr>
            <a:srgbClr val="A4A3A4"/>
          </p15:clr>
        </p15:guide>
        <p15:guide id="11" pos="2150">
          <p15:clr>
            <a:srgbClr val="A4A3A4"/>
          </p15:clr>
        </p15:guide>
        <p15:guide id="12" pos="2561">
          <p15:clr>
            <a:srgbClr val="A4A3A4"/>
          </p15:clr>
        </p15:guide>
        <p15:guide id="13" pos="2744">
          <p15:clr>
            <a:srgbClr val="A4A3A4"/>
          </p15:clr>
        </p15:guide>
        <p15:guide id="14" pos="3155">
          <p15:clr>
            <a:srgbClr val="A4A3A4"/>
          </p15:clr>
        </p15:guide>
        <p15:guide id="16" pos="3749">
          <p15:clr>
            <a:srgbClr val="A4A3A4"/>
          </p15:clr>
        </p15:guide>
        <p15:guide id="17" pos="3932">
          <p15:clr>
            <a:srgbClr val="A4A3A4"/>
          </p15:clr>
        </p15:guide>
        <p15:guide id="18" pos="4343">
          <p15:clr>
            <a:srgbClr val="A4A3A4"/>
          </p15:clr>
        </p15:guide>
        <p15:guide id="19" pos="4526">
          <p15:clr>
            <a:srgbClr val="A4A3A4"/>
          </p15:clr>
        </p15:guide>
        <p15:guide id="20" pos="4937">
          <p15:clr>
            <a:srgbClr val="A4A3A4"/>
          </p15:clr>
        </p15:guide>
        <p15:guide id="21" pos="5120">
          <p15:clr>
            <a:srgbClr val="A4A3A4"/>
          </p15:clr>
        </p15:guide>
        <p15:guide id="22" pos="5529">
          <p15:clr>
            <a:srgbClr val="A4A3A4"/>
          </p15:clr>
        </p15:guide>
        <p15:guide id="23" pos="5714">
          <p15:clr>
            <a:srgbClr val="A4A3A4"/>
          </p15:clr>
        </p15:guide>
        <p15:guide id="24" pos="6123">
          <p15:clr>
            <a:srgbClr val="A4A3A4"/>
          </p15:clr>
        </p15:guide>
        <p15:guide id="25" pos="6308">
          <p15:clr>
            <a:srgbClr val="A4A3A4"/>
          </p15:clr>
        </p15:guide>
        <p15:guide id="26" pos="6717">
          <p15:clr>
            <a:srgbClr val="A4A3A4"/>
          </p15:clr>
        </p15:guide>
        <p15:guide id="27" pos="6900">
          <p15:clr>
            <a:srgbClr val="A4A3A4"/>
          </p15:clr>
        </p15:guide>
        <p15:guide id="30" orient="horz" pos="288">
          <p15:clr>
            <a:srgbClr val="5ACBF0"/>
          </p15:clr>
        </p15:guide>
        <p15:guide id="32" orient="horz" pos="2160">
          <p15:clr>
            <a:srgbClr val="5ACBF0"/>
          </p15:clr>
        </p15:guide>
        <p15:guide id="33" pos="2976">
          <p15:clr>
            <a:srgbClr val="5ACBF0"/>
          </p15:clr>
        </p15:guide>
        <p15:guide id="34" pos="3336">
          <p15:clr>
            <a:srgbClr val="5ACBF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p:cSld name="Top horizontal photo and titl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E01E45-D858-46CB-8C37-2ADA7A8B4F38}"/>
              </a:ext>
            </a:extLst>
          </p:cNvPr>
          <p:cNvSpPr>
            <a:spLocks noGrp="1"/>
          </p:cNvSpPr>
          <p:nvPr>
            <p:ph type="title"/>
          </p:nvPr>
        </p:nvSpPr>
        <p:spPr>
          <a:xfrm>
            <a:off x="588263" y="5157216"/>
            <a:ext cx="11018520" cy="1111822"/>
          </a:xfrm>
        </p:spPr>
        <p:txBody>
          <a:bodyPr anchor="ctr"/>
          <a:lstStyle>
            <a:lvl1pPr algn="ctr">
              <a:defRPr/>
            </a:lvl1pPr>
          </a:lstStyle>
          <a:p>
            <a:r>
              <a:rPr lang="en-US"/>
              <a:t>Click to edit Master title style</a:t>
            </a:r>
          </a:p>
        </p:txBody>
      </p:sp>
      <p:sp>
        <p:nvSpPr>
          <p:cNvPr id="4" name="Picture Placeholder" descr="This photo is a 'placeholder' only. Drag or drop your photo here, or click and tap the center to insert a photo.">
            <a:extLst>
              <a:ext uri="{FF2B5EF4-FFF2-40B4-BE49-F238E27FC236}">
                <a16:creationId xmlns:a16="http://schemas.microsoft.com/office/drawing/2014/main" id="{FEB5B31F-7AD9-4BC6-8D61-62AD8011666E}"/>
              </a:ext>
            </a:extLst>
          </p:cNvPr>
          <p:cNvSpPr>
            <a:spLocks noGrp="1"/>
          </p:cNvSpPr>
          <p:nvPr>
            <p:ph type="pic" sz="quarter" idx="11" hasCustomPrompt="1"/>
          </p:nvPr>
        </p:nvSpPr>
        <p:spPr bwMode="ltGray">
          <a:xfrm>
            <a:off x="0" y="0"/>
            <a:ext cx="12192000" cy="4572000"/>
          </a:xfrm>
          <a:blipFill>
            <a:blip r:embed="rId2"/>
            <a:stretch>
              <a:fillRect/>
            </a:stretch>
          </a:blipFill>
        </p:spPr>
        <p:txBody>
          <a:bodyPr vert="horz" wrap="square" lIns="0" tIns="1280160" rIns="0" bIns="0" rtlCol="0" anchor="t" anchorCtr="0">
            <a:noAutofit/>
          </a:bodyPr>
          <a:lstStyle>
            <a:lvl1pPr marL="0" indent="0" algn="ctr">
              <a:buNone/>
              <a:defRPr lang="en-US" sz="1400" b="1" dirty="0">
                <a:solidFill>
                  <a:srgbClr val="000000"/>
                </a:solidFill>
              </a:defRPr>
            </a:lvl1pPr>
          </a:lstStyle>
          <a:p>
            <a:pPr marL="228600" lvl="0" indent="-228600" algn="ctr"/>
            <a:r>
              <a:rPr lang="en-US"/>
              <a:t>Drag &amp; drop your photo here </a:t>
            </a:r>
            <a:br>
              <a:rPr lang="en-US"/>
            </a:br>
            <a:r>
              <a:rPr lang="en-US"/>
              <a:t>or click or tap icon below </a:t>
            </a:r>
            <a:br>
              <a:rPr lang="en-US"/>
            </a:br>
            <a:r>
              <a:rPr lang="en-US"/>
              <a:t>to insert</a:t>
            </a:r>
          </a:p>
        </p:txBody>
      </p:sp>
      <p:sp>
        <p:nvSpPr>
          <p:cNvPr id="5" name="TextBox 4">
            <a:extLst>
              <a:ext uri="{FF2B5EF4-FFF2-40B4-BE49-F238E27FC236}">
                <a16:creationId xmlns:a16="http://schemas.microsoft.com/office/drawing/2014/main" id="{3A996C37-D0C9-4349-A860-B639C4EB9D5D}"/>
              </a:ext>
              <a:ext uri="{C183D7F6-B498-43B3-948B-1728B52AA6E4}">
                <adec:decorative xmlns:adec="http://schemas.microsoft.com/office/drawing/2017/decorative" val="1"/>
              </a:ext>
            </a:extLst>
          </p:cNvPr>
          <p:cNvSpPr txBox="1"/>
          <p:nvPr/>
        </p:nvSpPr>
        <p:spPr>
          <a:xfrm>
            <a:off x="12355721" y="-203944"/>
            <a:ext cx="577081" cy="153888"/>
          </a:xfrm>
          <a:prstGeom prst="rect">
            <a:avLst/>
          </a:prstGeom>
          <a:noFill/>
        </p:spPr>
        <p:txBody>
          <a:bodyPr wrap="none" lIns="0" tIns="0" rIns="0" bIns="0" rtlCol="0">
            <a:spAutoFit/>
          </a:bodyPr>
          <a:lstStyle/>
          <a:p>
            <a:pPr algn="l"/>
            <a:r>
              <a:rPr lang="en-US" sz="1000">
                <a:solidFill>
                  <a:srgbClr val="A3A3A3"/>
                </a:solidFill>
              </a:rPr>
              <a:t>ELT layout</a:t>
            </a:r>
          </a:p>
        </p:txBody>
      </p:sp>
    </p:spTree>
    <p:extLst>
      <p:ext uri="{BB962C8B-B14F-4D97-AF65-F5344CB8AC3E}">
        <p14:creationId xmlns:p14="http://schemas.microsoft.com/office/powerpoint/2010/main" val="1113107873"/>
      </p:ext>
    </p:extLst>
  </p:cSld>
  <p:clrMapOvr>
    <a:masterClrMapping/>
  </p:clrMapOvr>
  <p:transition>
    <p:fade/>
  </p:transition>
  <p:extLst>
    <p:ext uri="{DCECCB84-F9BA-43D5-87BE-67443E8EF086}">
      <p15:sldGuideLst xmlns:p15="http://schemas.microsoft.com/office/powerpoint/2012/main">
        <p15:guide id="5" orient="horz" pos="2880">
          <p15:clr>
            <a:srgbClr val="5ACBF0"/>
          </p15:clr>
        </p15:guide>
        <p15:guide id="6" orient="horz" pos="3600">
          <p15:clr>
            <a:srgbClr val="5ACBF0"/>
          </p15:clr>
        </p15:guide>
      </p15:sldGuideLst>
    </p:ext>
  </p:extLst>
</p:sldLayout>
</file>

<file path=ppt/slideLayouts/slideLayout8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279229743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978551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1480893709"/>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26788163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63101071"/>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78612509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845033228"/>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9459941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429861212"/>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1580430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81259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23.xml"/><Relationship Id="rId18" Type="http://schemas.openxmlformats.org/officeDocument/2006/relationships/slideLayout" Target="../slideLayouts/slideLayout28.xml"/><Relationship Id="rId26" Type="http://schemas.openxmlformats.org/officeDocument/2006/relationships/slideLayout" Target="../slideLayouts/slideLayout36.xml"/><Relationship Id="rId39" Type="http://schemas.openxmlformats.org/officeDocument/2006/relationships/slideLayout" Target="../slideLayouts/slideLayout49.xml"/><Relationship Id="rId21" Type="http://schemas.openxmlformats.org/officeDocument/2006/relationships/slideLayout" Target="../slideLayouts/slideLayout31.xml"/><Relationship Id="rId34" Type="http://schemas.openxmlformats.org/officeDocument/2006/relationships/slideLayout" Target="../slideLayouts/slideLayout44.xml"/><Relationship Id="rId42" Type="http://schemas.openxmlformats.org/officeDocument/2006/relationships/slideLayout" Target="../slideLayouts/slideLayout52.xml"/><Relationship Id="rId7" Type="http://schemas.openxmlformats.org/officeDocument/2006/relationships/slideLayout" Target="../slideLayouts/slideLayout17.xml"/><Relationship Id="rId2" Type="http://schemas.openxmlformats.org/officeDocument/2006/relationships/slideLayout" Target="../slideLayouts/slideLayout12.xml"/><Relationship Id="rId16" Type="http://schemas.openxmlformats.org/officeDocument/2006/relationships/slideLayout" Target="../slideLayouts/slideLayout26.xml"/><Relationship Id="rId29" Type="http://schemas.openxmlformats.org/officeDocument/2006/relationships/slideLayout" Target="../slideLayouts/slideLayout39.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24" Type="http://schemas.openxmlformats.org/officeDocument/2006/relationships/slideLayout" Target="../slideLayouts/slideLayout34.xml"/><Relationship Id="rId32" Type="http://schemas.openxmlformats.org/officeDocument/2006/relationships/slideLayout" Target="../slideLayouts/slideLayout42.xml"/><Relationship Id="rId37" Type="http://schemas.openxmlformats.org/officeDocument/2006/relationships/slideLayout" Target="../slideLayouts/slideLayout47.xml"/><Relationship Id="rId40" Type="http://schemas.openxmlformats.org/officeDocument/2006/relationships/slideLayout" Target="../slideLayouts/slideLayout50.xml"/><Relationship Id="rId45" Type="http://schemas.openxmlformats.org/officeDocument/2006/relationships/theme" Target="../theme/theme2.xml"/><Relationship Id="rId5" Type="http://schemas.openxmlformats.org/officeDocument/2006/relationships/slideLayout" Target="../slideLayouts/slideLayout15.xml"/><Relationship Id="rId15" Type="http://schemas.openxmlformats.org/officeDocument/2006/relationships/slideLayout" Target="../slideLayouts/slideLayout25.xml"/><Relationship Id="rId23" Type="http://schemas.openxmlformats.org/officeDocument/2006/relationships/slideLayout" Target="../slideLayouts/slideLayout33.xml"/><Relationship Id="rId28" Type="http://schemas.openxmlformats.org/officeDocument/2006/relationships/slideLayout" Target="../slideLayouts/slideLayout38.xml"/><Relationship Id="rId36" Type="http://schemas.openxmlformats.org/officeDocument/2006/relationships/slideLayout" Target="../slideLayouts/slideLayout46.xml"/><Relationship Id="rId10" Type="http://schemas.openxmlformats.org/officeDocument/2006/relationships/slideLayout" Target="../slideLayouts/slideLayout20.xml"/><Relationship Id="rId19" Type="http://schemas.openxmlformats.org/officeDocument/2006/relationships/slideLayout" Target="../slideLayouts/slideLayout29.xml"/><Relationship Id="rId31" Type="http://schemas.openxmlformats.org/officeDocument/2006/relationships/slideLayout" Target="../slideLayouts/slideLayout41.xml"/><Relationship Id="rId44" Type="http://schemas.openxmlformats.org/officeDocument/2006/relationships/slideLayout" Target="../slideLayouts/slideLayout54.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slideLayout" Target="../slideLayouts/slideLayout24.xml"/><Relationship Id="rId22" Type="http://schemas.openxmlformats.org/officeDocument/2006/relationships/slideLayout" Target="../slideLayouts/slideLayout32.xml"/><Relationship Id="rId27" Type="http://schemas.openxmlformats.org/officeDocument/2006/relationships/slideLayout" Target="../slideLayouts/slideLayout37.xml"/><Relationship Id="rId30" Type="http://schemas.openxmlformats.org/officeDocument/2006/relationships/slideLayout" Target="../slideLayouts/slideLayout40.xml"/><Relationship Id="rId35" Type="http://schemas.openxmlformats.org/officeDocument/2006/relationships/slideLayout" Target="../slideLayouts/slideLayout45.xml"/><Relationship Id="rId43" Type="http://schemas.openxmlformats.org/officeDocument/2006/relationships/slideLayout" Target="../slideLayouts/slideLayout53.xml"/><Relationship Id="rId8" Type="http://schemas.openxmlformats.org/officeDocument/2006/relationships/slideLayout" Target="../slideLayouts/slideLayout18.xml"/><Relationship Id="rId3" Type="http://schemas.openxmlformats.org/officeDocument/2006/relationships/slideLayout" Target="../slideLayouts/slideLayout13.xml"/><Relationship Id="rId12" Type="http://schemas.openxmlformats.org/officeDocument/2006/relationships/slideLayout" Target="../slideLayouts/slideLayout22.xml"/><Relationship Id="rId17" Type="http://schemas.openxmlformats.org/officeDocument/2006/relationships/slideLayout" Target="../slideLayouts/slideLayout27.xml"/><Relationship Id="rId25" Type="http://schemas.openxmlformats.org/officeDocument/2006/relationships/slideLayout" Target="../slideLayouts/slideLayout35.xml"/><Relationship Id="rId33" Type="http://schemas.openxmlformats.org/officeDocument/2006/relationships/slideLayout" Target="../slideLayouts/slideLayout43.xml"/><Relationship Id="rId38" Type="http://schemas.openxmlformats.org/officeDocument/2006/relationships/slideLayout" Target="../slideLayouts/slideLayout48.xml"/><Relationship Id="rId20" Type="http://schemas.openxmlformats.org/officeDocument/2006/relationships/slideLayout" Target="../slideLayouts/slideLayout30.xml"/><Relationship Id="rId41" Type="http://schemas.openxmlformats.org/officeDocument/2006/relationships/slideLayout" Target="../slideLayouts/slideLayout5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2.xml"/><Relationship Id="rId3" Type="http://schemas.openxmlformats.org/officeDocument/2006/relationships/slideLayout" Target="../slideLayouts/slideLayout57.xml"/><Relationship Id="rId7" Type="http://schemas.openxmlformats.org/officeDocument/2006/relationships/slideLayout" Target="../slideLayouts/slideLayout61.xml"/><Relationship Id="rId12" Type="http://schemas.openxmlformats.org/officeDocument/2006/relationships/theme" Target="../theme/theme3.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11" Type="http://schemas.openxmlformats.org/officeDocument/2006/relationships/slideLayout" Target="../slideLayouts/slideLayout65.xml"/><Relationship Id="rId5" Type="http://schemas.openxmlformats.org/officeDocument/2006/relationships/slideLayout" Target="../slideLayouts/slideLayout59.xml"/><Relationship Id="rId10" Type="http://schemas.openxmlformats.org/officeDocument/2006/relationships/slideLayout" Target="../slideLayouts/slideLayout64.xml"/><Relationship Id="rId4" Type="http://schemas.openxmlformats.org/officeDocument/2006/relationships/slideLayout" Target="../slideLayouts/slideLayout58.xml"/><Relationship Id="rId9" Type="http://schemas.openxmlformats.org/officeDocument/2006/relationships/slideLayout" Target="../slideLayouts/slideLayout6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73.xml"/><Relationship Id="rId13" Type="http://schemas.openxmlformats.org/officeDocument/2006/relationships/slideLayout" Target="../slideLayouts/slideLayout78.xml"/><Relationship Id="rId18" Type="http://schemas.openxmlformats.org/officeDocument/2006/relationships/image" Target="../media/image31.svg"/><Relationship Id="rId3" Type="http://schemas.openxmlformats.org/officeDocument/2006/relationships/slideLayout" Target="../slideLayouts/slideLayout68.xml"/><Relationship Id="rId7" Type="http://schemas.openxmlformats.org/officeDocument/2006/relationships/slideLayout" Target="../slideLayouts/slideLayout72.xml"/><Relationship Id="rId12" Type="http://schemas.openxmlformats.org/officeDocument/2006/relationships/slideLayout" Target="../slideLayouts/slideLayout77.xml"/><Relationship Id="rId17" Type="http://schemas.openxmlformats.org/officeDocument/2006/relationships/theme" Target="../theme/theme4.xml"/><Relationship Id="rId2" Type="http://schemas.openxmlformats.org/officeDocument/2006/relationships/slideLayout" Target="../slideLayouts/slideLayout67.xml"/><Relationship Id="rId16" Type="http://schemas.openxmlformats.org/officeDocument/2006/relationships/slideLayout" Target="../slideLayouts/slideLayout81.xml"/><Relationship Id="rId1" Type="http://schemas.openxmlformats.org/officeDocument/2006/relationships/slideLayout" Target="../slideLayouts/slideLayout66.xml"/><Relationship Id="rId6" Type="http://schemas.openxmlformats.org/officeDocument/2006/relationships/slideLayout" Target="../slideLayouts/slideLayout71.xml"/><Relationship Id="rId11" Type="http://schemas.openxmlformats.org/officeDocument/2006/relationships/slideLayout" Target="../slideLayouts/slideLayout76.xml"/><Relationship Id="rId5" Type="http://schemas.openxmlformats.org/officeDocument/2006/relationships/slideLayout" Target="../slideLayouts/slideLayout70.xml"/><Relationship Id="rId15" Type="http://schemas.openxmlformats.org/officeDocument/2006/relationships/slideLayout" Target="../slideLayouts/slideLayout80.xml"/><Relationship Id="rId10" Type="http://schemas.openxmlformats.org/officeDocument/2006/relationships/slideLayout" Target="../slideLayouts/slideLayout75.xml"/><Relationship Id="rId4" Type="http://schemas.openxmlformats.org/officeDocument/2006/relationships/slideLayout" Target="../slideLayouts/slideLayout69.xml"/><Relationship Id="rId9" Type="http://schemas.openxmlformats.org/officeDocument/2006/relationships/slideLayout" Target="../slideLayouts/slideLayout74.xml"/><Relationship Id="rId14" Type="http://schemas.openxmlformats.org/officeDocument/2006/relationships/slideLayout" Target="../slideLayouts/slideLayout7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89.xml"/><Relationship Id="rId3" Type="http://schemas.openxmlformats.org/officeDocument/2006/relationships/slideLayout" Target="../slideLayouts/slideLayout84.xml"/><Relationship Id="rId7" Type="http://schemas.openxmlformats.org/officeDocument/2006/relationships/slideLayout" Target="../slideLayouts/slideLayout88.xml"/><Relationship Id="rId12" Type="http://schemas.openxmlformats.org/officeDocument/2006/relationships/theme" Target="../theme/theme5.xml"/><Relationship Id="rId2" Type="http://schemas.openxmlformats.org/officeDocument/2006/relationships/slideLayout" Target="../slideLayouts/slideLayout83.xml"/><Relationship Id="rId1" Type="http://schemas.openxmlformats.org/officeDocument/2006/relationships/slideLayout" Target="../slideLayouts/slideLayout82.xml"/><Relationship Id="rId6" Type="http://schemas.openxmlformats.org/officeDocument/2006/relationships/slideLayout" Target="../slideLayouts/slideLayout87.xml"/><Relationship Id="rId11" Type="http://schemas.openxmlformats.org/officeDocument/2006/relationships/slideLayout" Target="../slideLayouts/slideLayout92.xml"/><Relationship Id="rId5" Type="http://schemas.openxmlformats.org/officeDocument/2006/relationships/slideLayout" Target="../slideLayouts/slideLayout86.xml"/><Relationship Id="rId10" Type="http://schemas.openxmlformats.org/officeDocument/2006/relationships/slideLayout" Target="../slideLayouts/slideLayout91.xml"/><Relationship Id="rId4" Type="http://schemas.openxmlformats.org/officeDocument/2006/relationships/slideLayout" Target="../slideLayouts/slideLayout85.xml"/><Relationship Id="rId9" Type="http://schemas.openxmlformats.org/officeDocument/2006/relationships/slideLayout" Target="../slideLayouts/slideLayout9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8123BD5-1E1E-A433-836C-D73219C3BA9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FDAB87-55CE-C1CF-9AD2-361148CFA3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FC8E91F-40CE-CCC5-3FC8-AAC649FFE9F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DDAE2588-832D-4DBE-9D6A-CE046820F567}" type="datetimeFigureOut">
              <a:rPr lang="en-US" smtClean="0"/>
              <a:t>10/22/2026</a:t>
            </a:fld>
            <a:endParaRPr lang="en-US"/>
          </a:p>
        </p:txBody>
      </p:sp>
      <p:sp>
        <p:nvSpPr>
          <p:cNvPr id="5" name="Footer Placeholder 4">
            <a:extLst>
              <a:ext uri="{FF2B5EF4-FFF2-40B4-BE49-F238E27FC236}">
                <a16:creationId xmlns:a16="http://schemas.microsoft.com/office/drawing/2014/main" id="{AA7E43D3-5813-0B04-92D6-845758B5BC9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407EFA69-0A8E-BD4A-3504-94A04E4F746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24963D5A-55F0-482E-B8ED-2E4AB68F95A6}" type="slidenum">
              <a:rPr lang="en-US" smtClean="0"/>
              <a:t>‹#›</a:t>
            </a:fld>
            <a:endParaRPr lang="en-US"/>
          </a:p>
        </p:txBody>
      </p:sp>
    </p:spTree>
    <p:extLst>
      <p:ext uri="{BB962C8B-B14F-4D97-AF65-F5344CB8AC3E}">
        <p14:creationId xmlns:p14="http://schemas.microsoft.com/office/powerpoint/2010/main" val="2669284450"/>
      </p:ext>
    </p:extLst>
  </p:cSld>
  <p:clrMap bg1="lt1" tx1="dk1" bg2="lt2" tx2="dk2" accent1="accent1" accent2="accent2" accent3="accent3" accent4="accent4" accent5="accent5" accent6="accent6" hlink="hlink" folHlink="folHlink"/>
  <p:sldLayoutIdLst>
    <p:sldLayoutId id="2147495314" r:id="rId1"/>
    <p:sldLayoutId id="2147495315" r:id="rId2"/>
    <p:sldLayoutId id="2147495316" r:id="rId3"/>
    <p:sldLayoutId id="2147495317" r:id="rId4"/>
    <p:sldLayoutId id="2147495318" r:id="rId5"/>
    <p:sldLayoutId id="2147495319" r:id="rId6"/>
    <p:sldLayoutId id="2147495320" r:id="rId7"/>
    <p:sldLayoutId id="2147495326" r:id="rId8"/>
    <p:sldLayoutId id="2147495413" r:id="rId9"/>
    <p:sldLayoutId id="2147495414" r:id="rId10"/>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a:extLst>
              <a:ext uri="{FF2B5EF4-FFF2-40B4-BE49-F238E27FC236}">
                <a16:creationId xmlns:a16="http://schemas.microsoft.com/office/drawing/2014/main" id="{936EA349-0283-4B7A-9F49-B62637042B63}"/>
              </a:ext>
            </a:extLst>
          </p:cNvPr>
          <p:cNvSpPr>
            <a:spLocks noGrp="1"/>
          </p:cNvSpPr>
          <p:nvPr>
            <p:ph type="title"/>
          </p:nvPr>
        </p:nvSpPr>
        <p:spPr>
          <a:xfrm>
            <a:off x="619828" y="685801"/>
            <a:ext cx="10962572" cy="340706"/>
          </a:xfrm>
          <a:prstGeom prst="rect">
            <a:avLst/>
          </a:prstGeom>
        </p:spPr>
        <p:txBody>
          <a:bodyPr vert="horz" lIns="0" tIns="0" rIns="0" bIns="0" rtlCol="0" anchor="t" anchorCtr="0">
            <a:normAutofit/>
          </a:bodyPr>
          <a:lstStyle/>
          <a:p>
            <a:r>
              <a:rPr lang="en-US"/>
              <a:t>Click to edit master title style</a:t>
            </a:r>
          </a:p>
        </p:txBody>
      </p:sp>
      <p:sp>
        <p:nvSpPr>
          <p:cNvPr id="3" name="Text Placeholder">
            <a:extLst>
              <a:ext uri="{FF2B5EF4-FFF2-40B4-BE49-F238E27FC236}">
                <a16:creationId xmlns:a16="http://schemas.microsoft.com/office/drawing/2014/main" id="{F77E2D79-950D-44C0-A924-8DBE928B49F9}"/>
              </a:ext>
            </a:extLst>
          </p:cNvPr>
          <p:cNvSpPr>
            <a:spLocks noGrp="1"/>
          </p:cNvSpPr>
          <p:nvPr>
            <p:ph type="body" idx="1"/>
          </p:nvPr>
        </p:nvSpPr>
        <p:spPr>
          <a:xfrm>
            <a:off x="619828" y="1607870"/>
            <a:ext cx="10962572" cy="4564329"/>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a:extLst>
              <a:ext uri="{FF2B5EF4-FFF2-40B4-BE49-F238E27FC236}">
                <a16:creationId xmlns:a16="http://schemas.microsoft.com/office/drawing/2014/main" id="{E582C0F8-90FF-42D0-92C7-B0D38DF9A76F}"/>
              </a:ext>
            </a:extLst>
          </p:cNvPr>
          <p:cNvSpPr>
            <a:spLocks noGrp="1"/>
          </p:cNvSpPr>
          <p:nvPr>
            <p:ph type="sldNum" sz="quarter" idx="4"/>
          </p:nvPr>
        </p:nvSpPr>
        <p:spPr>
          <a:xfrm>
            <a:off x="11149781" y="342900"/>
            <a:ext cx="432619" cy="236609"/>
          </a:xfrm>
          <a:prstGeom prst="rect">
            <a:avLst/>
          </a:prstGeom>
        </p:spPr>
        <p:txBody>
          <a:bodyPr vert="horz" lIns="0" tIns="0" rIns="0" bIns="0" rtlCol="0" anchor="t" anchorCtr="0"/>
          <a:lstStyle>
            <a:lvl1pPr algn="r">
              <a:defRPr sz="1000">
                <a:solidFill>
                  <a:schemeClr val="tx1"/>
                </a:solidFill>
                <a:latin typeface="+mj-lt"/>
              </a:defRPr>
            </a:lvl1pPr>
          </a:lstStyle>
          <a:p>
            <a:fld id="{3F657163-B0C7-401E-8BA5-ACDF2CB567A1}" type="slidenum">
              <a:rPr lang="en-US" smtClean="0"/>
              <a:pPr/>
              <a:t>‹#›</a:t>
            </a:fld>
            <a:endParaRPr lang="en-US"/>
          </a:p>
        </p:txBody>
      </p:sp>
      <p:sp>
        <p:nvSpPr>
          <p:cNvPr id="11" name="Legal">
            <a:extLst>
              <a:ext uri="{FF2B5EF4-FFF2-40B4-BE49-F238E27FC236}">
                <a16:creationId xmlns:a16="http://schemas.microsoft.com/office/drawing/2014/main" id="{FA926A39-1615-46C2-9892-9AEB1D164C9B}"/>
              </a:ext>
            </a:extLst>
          </p:cNvPr>
          <p:cNvSpPr txBox="1"/>
          <p:nvPr userDrawn="1"/>
        </p:nvSpPr>
        <p:spPr>
          <a:xfrm>
            <a:off x="619828" y="6515100"/>
            <a:ext cx="2725749" cy="342899"/>
          </a:xfrm>
          <a:prstGeom prst="rect">
            <a:avLst/>
          </a:prstGeom>
          <a:noFill/>
        </p:spPr>
        <p:txBody>
          <a:bodyPr wrap="square" lIns="0" tIns="0" rIns="0" bIns="0" rtlCol="0" anchor="ctr" anchorCtr="0">
            <a:noAutofit/>
          </a:bodyPr>
          <a:lstStyle/>
          <a:p>
            <a:r>
              <a:rPr lang="en-US" sz="500" kern="0" spc="100" baseline="0">
                <a:latin typeface="+mj-lt"/>
              </a:rPr>
              <a:t>© COPYRIGHT MICROSOFT CORPORATION. ALL RIGHTS RESERVED.</a:t>
            </a:r>
          </a:p>
        </p:txBody>
      </p:sp>
    </p:spTree>
    <p:extLst>
      <p:ext uri="{BB962C8B-B14F-4D97-AF65-F5344CB8AC3E}">
        <p14:creationId xmlns:p14="http://schemas.microsoft.com/office/powerpoint/2010/main" val="3417586623"/>
      </p:ext>
    </p:extLst>
  </p:cSld>
  <p:clrMap bg1="lt1" tx1="dk1" bg2="lt2" tx2="dk2" accent1="accent1" accent2="accent2" accent3="accent3" accent4="accent4" accent5="accent5" accent6="accent6" hlink="hlink" folHlink="folHlink"/>
  <p:sldLayoutIdLst>
    <p:sldLayoutId id="2147495328" r:id="rId1"/>
    <p:sldLayoutId id="2147495329" r:id="rId2"/>
    <p:sldLayoutId id="2147495330" r:id="rId3"/>
    <p:sldLayoutId id="2147495331" r:id="rId4"/>
    <p:sldLayoutId id="2147495332" r:id="rId5"/>
    <p:sldLayoutId id="2147495333" r:id="rId6"/>
    <p:sldLayoutId id="2147495334" r:id="rId7"/>
    <p:sldLayoutId id="2147495335" r:id="rId8"/>
    <p:sldLayoutId id="2147495336" r:id="rId9"/>
    <p:sldLayoutId id="2147495337" r:id="rId10"/>
    <p:sldLayoutId id="2147495338" r:id="rId11"/>
    <p:sldLayoutId id="2147495339" r:id="rId12"/>
    <p:sldLayoutId id="2147495340" r:id="rId13"/>
    <p:sldLayoutId id="2147495341" r:id="rId14"/>
    <p:sldLayoutId id="2147495342" r:id="rId15"/>
    <p:sldLayoutId id="2147495343" r:id="rId16"/>
    <p:sldLayoutId id="2147495344" r:id="rId17"/>
    <p:sldLayoutId id="2147495345" r:id="rId18"/>
    <p:sldLayoutId id="2147495346" r:id="rId19"/>
    <p:sldLayoutId id="2147495347" r:id="rId20"/>
    <p:sldLayoutId id="2147495348" r:id="rId21"/>
    <p:sldLayoutId id="2147495349" r:id="rId22"/>
    <p:sldLayoutId id="2147495350" r:id="rId23"/>
    <p:sldLayoutId id="2147495351" r:id="rId24"/>
    <p:sldLayoutId id="2147495352" r:id="rId25"/>
    <p:sldLayoutId id="2147495353" r:id="rId26"/>
    <p:sldLayoutId id="2147495354" r:id="rId27"/>
    <p:sldLayoutId id="2147495355" r:id="rId28"/>
    <p:sldLayoutId id="2147495356" r:id="rId29"/>
    <p:sldLayoutId id="2147495357" r:id="rId30"/>
    <p:sldLayoutId id="2147495358" r:id="rId31"/>
    <p:sldLayoutId id="2147495359" r:id="rId32"/>
    <p:sldLayoutId id="2147495360" r:id="rId33"/>
    <p:sldLayoutId id="2147495361" r:id="rId34"/>
    <p:sldLayoutId id="2147495362" r:id="rId35"/>
    <p:sldLayoutId id="2147495363" r:id="rId36"/>
    <p:sldLayoutId id="2147495364" r:id="rId37"/>
    <p:sldLayoutId id="2147495365" r:id="rId38"/>
    <p:sldLayoutId id="2147495366" r:id="rId39"/>
    <p:sldLayoutId id="2147495367" r:id="rId40"/>
    <p:sldLayoutId id="2147495368" r:id="rId41"/>
    <p:sldLayoutId id="2147495369" r:id="rId42"/>
    <p:sldLayoutId id="2147495370" r:id="rId43"/>
    <p:sldLayoutId id="2147495371" r:id="rId44"/>
  </p:sldLayoutIdLst>
  <p:hf hdr="0" ftr="0" dt="0"/>
  <p:txStyles>
    <p:titleStyle>
      <a:lvl1pPr algn="l" defTabSz="914400" rtl="0" eaLnBrk="1" latinLnBrk="0" hangingPunct="1">
        <a:lnSpc>
          <a:spcPct val="90000"/>
        </a:lnSpc>
        <a:spcBef>
          <a:spcPct val="0"/>
        </a:spcBef>
        <a:buNone/>
        <a:defRPr sz="2400" kern="1200">
          <a:solidFill>
            <a:schemeClr val="tx1"/>
          </a:solidFill>
          <a:latin typeface="+mj-lt"/>
          <a:ea typeface="+mj-ea"/>
          <a:cs typeface="+mj-cs"/>
        </a:defRPr>
      </a:lvl1pPr>
    </p:titleStyle>
    <p:bodyStyle>
      <a:lvl1pPr marL="0" indent="0" algn="l" defTabSz="914400" rtl="0" eaLnBrk="1" latinLnBrk="0" hangingPunct="1">
        <a:lnSpc>
          <a:spcPct val="90000"/>
        </a:lnSpc>
        <a:spcBef>
          <a:spcPts val="1000"/>
        </a:spcBef>
        <a:buFont typeface="Arial" panose="020B0604020202020204" pitchFamily="34" charset="0"/>
        <a:buNone/>
        <a:defRPr sz="2800"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4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84">
          <p15:clr>
            <a:srgbClr val="F26B43"/>
          </p15:clr>
        </p15:guide>
        <p15:guide id="4" pos="7296">
          <p15:clr>
            <a:srgbClr val="F26B43"/>
          </p15:clr>
        </p15:guide>
        <p15:guide id="5" orient="horz" pos="3888">
          <p15:clr>
            <a:srgbClr val="F26B43"/>
          </p15:clr>
        </p15:guide>
        <p15:guide id="6" orient="horz" pos="432">
          <p15:clr>
            <a:srgbClr val="F26B43"/>
          </p15:clr>
        </p15:guide>
        <p15:guide id="7" orient="horz" pos="1008">
          <p15:clr>
            <a:srgbClr val="F26B43"/>
          </p15:clr>
        </p15:guide>
        <p15:guide id="8" orient="horz" pos="216">
          <p15:clr>
            <a:srgbClr val="F26B43"/>
          </p15:clr>
        </p15:guide>
        <p15:guide id="9" orient="horz" pos="4104">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10/22/2026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3621944957"/>
      </p:ext>
    </p:extLst>
  </p:cSld>
  <p:clrMap bg1="lt1" tx1="dk1" bg2="lt2" tx2="dk2" accent1="accent1" accent2="accent2" accent3="accent3" accent4="accent4" accent5="accent5" accent6="accent6" hlink="hlink" folHlink="folHlink"/>
  <p:sldLayoutIdLst>
    <p:sldLayoutId id="2147495373" r:id="rId1"/>
    <p:sldLayoutId id="2147495374" r:id="rId2"/>
    <p:sldLayoutId id="2147495375" r:id="rId3"/>
    <p:sldLayoutId id="2147495376" r:id="rId4"/>
    <p:sldLayoutId id="2147495377" r:id="rId5"/>
    <p:sldLayoutId id="2147495378" r:id="rId6"/>
    <p:sldLayoutId id="2147495379" r:id="rId7"/>
    <p:sldLayoutId id="2147495380" r:id="rId8"/>
    <p:sldLayoutId id="2147495381" r:id="rId9"/>
    <p:sldLayoutId id="2147495382" r:id="rId10"/>
    <p:sldLayoutId id="2147495383"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blackWhite">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8263" y="457200"/>
            <a:ext cx="11018520" cy="553998"/>
          </a:xfrm>
          <a:prstGeom prst="rect">
            <a:avLst/>
          </a:prstGeom>
        </p:spPr>
        <p:txBody>
          <a:bodyPr vert="horz" wrap="square" lIns="0" tIns="0" rIns="0" bIns="0" rtlCol="0" anchor="t">
            <a:spAutoFit/>
          </a:bodyPr>
          <a:lstStyle/>
          <a:p>
            <a:r>
              <a:rPr lang="en-US"/>
              <a:t>Click to edit Master title style</a:t>
            </a:r>
          </a:p>
        </p:txBody>
      </p:sp>
      <p:sp>
        <p:nvSpPr>
          <p:cNvPr id="4" name="Text Placeholder 3"/>
          <p:cNvSpPr>
            <a:spLocks noGrp="1"/>
          </p:cNvSpPr>
          <p:nvPr>
            <p:ph type="body" idx="1"/>
          </p:nvPr>
        </p:nvSpPr>
        <p:spPr>
          <a:xfrm>
            <a:off x="584200" y="1435503"/>
            <a:ext cx="11018520" cy="1612749"/>
          </a:xfrm>
          <a:prstGeom prst="rect">
            <a:avLst/>
          </a:prstGeom>
        </p:spPr>
        <p:txBody>
          <a:bodyPr vert="horz" wrap="square" lIns="0" tIns="0" rIns="0" bIns="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7" name="GRID" hidden="1">
            <a:extLst>
              <a:ext uri="{FF2B5EF4-FFF2-40B4-BE49-F238E27FC236}">
                <a16:creationId xmlns:a16="http://schemas.microsoft.com/office/drawing/2014/main" id="{32B5FFBF-552A-4973-B5B3-9EE3A765185F}"/>
              </a:ext>
            </a:extLst>
          </p:cNvPr>
          <p:cNvGrpSpPr/>
          <p:nvPr/>
        </p:nvGrpSpPr>
        <p:grpSpPr>
          <a:xfrm>
            <a:off x="0" y="0"/>
            <a:ext cx="12192000" cy="6858000"/>
            <a:chOff x="0" y="0"/>
            <a:chExt cx="12192000" cy="6858000"/>
          </a:xfrm>
        </p:grpSpPr>
        <p:cxnSp>
          <p:nvCxnSpPr>
            <p:cNvPr id="7" name="Straight Connector 6">
              <a:extLst>
                <a:ext uri="{FF2B5EF4-FFF2-40B4-BE49-F238E27FC236}">
                  <a16:creationId xmlns:a16="http://schemas.microsoft.com/office/drawing/2014/main" id="{5CD412E5-2492-4063-96AB-C451FC39F2B6}"/>
                </a:ext>
              </a:extLst>
            </p:cNvPr>
            <p:cNvCxnSpPr/>
            <p:nvPr/>
          </p:nvCxnSpPr>
          <p:spPr>
            <a:xfrm>
              <a:off x="0" y="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D25E7FAE-6A98-413B-871E-10F8DF6FF1E3}"/>
                </a:ext>
              </a:extLst>
            </p:cNvPr>
            <p:cNvCxnSpPr/>
            <p:nvPr/>
          </p:nvCxnSpPr>
          <p:spPr>
            <a:xfrm>
              <a:off x="0" y="29260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EF42BDE7-00A0-446E-9CEE-23DDF6A13E6E}"/>
                </a:ext>
              </a:extLst>
            </p:cNvPr>
            <p:cNvCxnSpPr/>
            <p:nvPr/>
          </p:nvCxnSpPr>
          <p:spPr>
            <a:xfrm>
              <a:off x="0" y="585216"/>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AD48FF31-9C6A-4C0C-AB96-ED556488A1BA}"/>
                </a:ext>
              </a:extLst>
            </p:cNvPr>
            <p:cNvCxnSpPr/>
            <p:nvPr/>
          </p:nvCxnSpPr>
          <p:spPr>
            <a:xfrm>
              <a:off x="0" y="6272784"/>
              <a:ext cx="12188952" cy="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28D811B2-F122-4FF3-A4F6-E7291A5152BB}"/>
                </a:ext>
              </a:extLst>
            </p:cNvPr>
            <p:cNvCxnSpPr/>
            <p:nvPr/>
          </p:nvCxnSpPr>
          <p:spPr>
            <a:xfrm>
              <a:off x="0" y="656539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3" name="Straight Connector 12">
              <a:extLst>
                <a:ext uri="{FF2B5EF4-FFF2-40B4-BE49-F238E27FC236}">
                  <a16:creationId xmlns:a16="http://schemas.microsoft.com/office/drawing/2014/main" id="{A2029335-BA6E-4B6F-B752-D02603169DE6}"/>
                </a:ext>
              </a:extLst>
            </p:cNvPr>
            <p:cNvCxnSpPr/>
            <p:nvPr/>
          </p:nvCxnSpPr>
          <p:spPr>
            <a:xfrm>
              <a:off x="0" y="685800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4" name="Straight Connector 13">
              <a:extLst>
                <a:ext uri="{FF2B5EF4-FFF2-40B4-BE49-F238E27FC236}">
                  <a16:creationId xmlns:a16="http://schemas.microsoft.com/office/drawing/2014/main" id="{708D55A0-D16C-4191-B9F9-C95B51610B5E}"/>
                </a:ext>
              </a:extLst>
            </p:cNvPr>
            <p:cNvCxnSpPr/>
            <p:nvPr/>
          </p:nvCxnSpPr>
          <p:spPr>
            <a:xfrm>
              <a:off x="0" y="87782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DA3FCB58-9F61-404B-A493-7860A942FCC2}"/>
                </a:ext>
              </a:extLst>
            </p:cNvPr>
            <p:cNvCxnSpPr/>
            <p:nvPr/>
          </p:nvCxnSpPr>
          <p:spPr>
            <a:xfrm>
              <a:off x="0" y="117043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0EFD38DF-4402-499A-B7B2-D5BBF3AD467C}"/>
                </a:ext>
              </a:extLst>
            </p:cNvPr>
            <p:cNvCxnSpPr/>
            <p:nvPr/>
          </p:nvCxnSpPr>
          <p:spPr>
            <a:xfrm>
              <a:off x="0" y="146304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7" name="Straight Connector 16">
              <a:extLst>
                <a:ext uri="{FF2B5EF4-FFF2-40B4-BE49-F238E27FC236}">
                  <a16:creationId xmlns:a16="http://schemas.microsoft.com/office/drawing/2014/main" id="{26DFD209-A624-4FEA-8F60-067FBF0CC1E8}"/>
                </a:ext>
              </a:extLst>
            </p:cNvPr>
            <p:cNvCxnSpPr/>
            <p:nvPr/>
          </p:nvCxnSpPr>
          <p:spPr>
            <a:xfrm>
              <a:off x="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F1B8ED61-88C3-48AA-91A7-BFD779B3B3BA}"/>
                </a:ext>
              </a:extLst>
            </p:cNvPr>
            <p:cNvCxnSpPr/>
            <p:nvPr/>
          </p:nvCxnSpPr>
          <p:spPr>
            <a:xfrm>
              <a:off x="585216"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2AC47D-49D2-4B9E-B580-53A7922E5654}"/>
                </a:ext>
              </a:extLst>
            </p:cNvPr>
            <p:cNvCxnSpPr/>
            <p:nvPr/>
          </p:nvCxnSpPr>
          <p:spPr>
            <a:xfrm>
              <a:off x="29260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20D7A2DB-4310-49CD-83F6-55B33BE76665}"/>
                </a:ext>
              </a:extLst>
            </p:cNvPr>
            <p:cNvCxnSpPr/>
            <p:nvPr/>
          </p:nvCxnSpPr>
          <p:spPr>
            <a:xfrm>
              <a:off x="877824"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20C40071-7BC6-4682-9CD1-0631E07C9F11}"/>
                </a:ext>
              </a:extLst>
            </p:cNvPr>
            <p:cNvCxnSpPr/>
            <p:nvPr/>
          </p:nvCxnSpPr>
          <p:spPr>
            <a:xfrm>
              <a:off x="117043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E0ACFAA-26E9-44D2-BEF0-E02CAE93F397}"/>
                </a:ext>
              </a:extLst>
            </p:cNvPr>
            <p:cNvCxnSpPr/>
            <p:nvPr/>
          </p:nvCxnSpPr>
          <p:spPr>
            <a:xfrm>
              <a:off x="11021568"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385D1186-93AE-4B67-8544-763E0B213AAC}"/>
                </a:ext>
              </a:extLst>
            </p:cNvPr>
            <p:cNvCxnSpPr/>
            <p:nvPr/>
          </p:nvCxnSpPr>
          <p:spPr>
            <a:xfrm>
              <a:off x="11606784" y="0"/>
              <a:ext cx="0" cy="6858000"/>
            </a:xfrm>
            <a:prstGeom prst="line">
              <a:avLst/>
            </a:prstGeom>
            <a:ln w="3175">
              <a:solidFill>
                <a:srgbClr val="DF45D4"/>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4" name="Straight Connector 23">
              <a:extLst>
                <a:ext uri="{FF2B5EF4-FFF2-40B4-BE49-F238E27FC236}">
                  <a16:creationId xmlns:a16="http://schemas.microsoft.com/office/drawing/2014/main" id="{CB1D45AE-FC53-4BB4-A9CD-C563C03A1195}"/>
                </a:ext>
              </a:extLst>
            </p:cNvPr>
            <p:cNvCxnSpPr/>
            <p:nvPr/>
          </p:nvCxnSpPr>
          <p:spPr>
            <a:xfrm>
              <a:off x="11314176"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8325177A-06D9-4C2A-B7EF-984A90245BF7}"/>
                </a:ext>
              </a:extLst>
            </p:cNvPr>
            <p:cNvCxnSpPr/>
            <p:nvPr/>
          </p:nvCxnSpPr>
          <p:spPr>
            <a:xfrm>
              <a:off x="11899392"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D2B67796-DF72-4C3B-A79D-7534FD3084C9}"/>
                </a:ext>
              </a:extLst>
            </p:cNvPr>
            <p:cNvCxnSpPr/>
            <p:nvPr/>
          </p:nvCxnSpPr>
          <p:spPr>
            <a:xfrm>
              <a:off x="12192000" y="0"/>
              <a:ext cx="0" cy="685800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8B2C409-2FF7-4120-9E48-02A446B82DD6}"/>
                </a:ext>
              </a:extLst>
            </p:cNvPr>
            <p:cNvCxnSpPr/>
            <p:nvPr/>
          </p:nvCxnSpPr>
          <p:spPr>
            <a:xfrm>
              <a:off x="0" y="175564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F3E0130A-B11A-42AB-8439-3CB0569F1C08}"/>
                </a:ext>
              </a:extLst>
            </p:cNvPr>
            <p:cNvCxnSpPr/>
            <p:nvPr/>
          </p:nvCxnSpPr>
          <p:spPr>
            <a:xfrm>
              <a:off x="0" y="204825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0840B631-CB23-44B8-823B-56619D54F0E4}"/>
                </a:ext>
              </a:extLst>
            </p:cNvPr>
            <p:cNvCxnSpPr/>
            <p:nvPr/>
          </p:nvCxnSpPr>
          <p:spPr>
            <a:xfrm>
              <a:off x="0" y="234086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0" name="Straight Connector 29">
              <a:extLst>
                <a:ext uri="{FF2B5EF4-FFF2-40B4-BE49-F238E27FC236}">
                  <a16:creationId xmlns:a16="http://schemas.microsoft.com/office/drawing/2014/main" id="{C7DD460B-BBE5-43D6-95DF-C1C1CC6239C6}"/>
                </a:ext>
              </a:extLst>
            </p:cNvPr>
            <p:cNvCxnSpPr/>
            <p:nvPr/>
          </p:nvCxnSpPr>
          <p:spPr>
            <a:xfrm>
              <a:off x="0" y="263347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1" name="Straight Connector 30">
              <a:extLst>
                <a:ext uri="{FF2B5EF4-FFF2-40B4-BE49-F238E27FC236}">
                  <a16:creationId xmlns:a16="http://schemas.microsoft.com/office/drawing/2014/main" id="{7F5BEEB4-62B8-420A-9489-8319B9432C34}"/>
                </a:ext>
              </a:extLst>
            </p:cNvPr>
            <p:cNvCxnSpPr/>
            <p:nvPr/>
          </p:nvCxnSpPr>
          <p:spPr>
            <a:xfrm>
              <a:off x="0" y="292608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79242164-82A4-4DA9-B78C-33430C241872}"/>
                </a:ext>
              </a:extLst>
            </p:cNvPr>
            <p:cNvCxnSpPr/>
            <p:nvPr/>
          </p:nvCxnSpPr>
          <p:spPr>
            <a:xfrm>
              <a:off x="0" y="321868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1D8767DD-4892-4904-AE72-87087DD9CCC2}"/>
                </a:ext>
              </a:extLst>
            </p:cNvPr>
            <p:cNvCxnSpPr/>
            <p:nvPr/>
          </p:nvCxnSpPr>
          <p:spPr>
            <a:xfrm>
              <a:off x="0" y="351129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45FC793-2AD0-4021-B3FB-391EDDE6CB63}"/>
                </a:ext>
              </a:extLst>
            </p:cNvPr>
            <p:cNvCxnSpPr/>
            <p:nvPr/>
          </p:nvCxnSpPr>
          <p:spPr>
            <a:xfrm>
              <a:off x="0" y="380390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8091C6C8-296D-4AA9-8F03-7DEA5FA7D71A}"/>
                </a:ext>
              </a:extLst>
            </p:cNvPr>
            <p:cNvCxnSpPr/>
            <p:nvPr/>
          </p:nvCxnSpPr>
          <p:spPr>
            <a:xfrm>
              <a:off x="0" y="409651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71CBDA8A-698A-4B1C-BC41-CD72C2900FE8}"/>
                </a:ext>
              </a:extLst>
            </p:cNvPr>
            <p:cNvCxnSpPr/>
            <p:nvPr/>
          </p:nvCxnSpPr>
          <p:spPr>
            <a:xfrm>
              <a:off x="0" y="438912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F0780C82-EF19-43A2-BF1B-31FDFBA092CA}"/>
                </a:ext>
              </a:extLst>
            </p:cNvPr>
            <p:cNvCxnSpPr/>
            <p:nvPr/>
          </p:nvCxnSpPr>
          <p:spPr>
            <a:xfrm>
              <a:off x="0" y="4681728"/>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13492339-9370-44E2-8C4D-414393DEB764}"/>
                </a:ext>
              </a:extLst>
            </p:cNvPr>
            <p:cNvCxnSpPr/>
            <p:nvPr/>
          </p:nvCxnSpPr>
          <p:spPr>
            <a:xfrm>
              <a:off x="0" y="4974336"/>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4" name="Straight Connector 43">
              <a:extLst>
                <a:ext uri="{FF2B5EF4-FFF2-40B4-BE49-F238E27FC236}">
                  <a16:creationId xmlns:a16="http://schemas.microsoft.com/office/drawing/2014/main" id="{EBF7CE2A-C0A7-4C6F-88B8-E40107AE34E8}"/>
                </a:ext>
              </a:extLst>
            </p:cNvPr>
            <p:cNvCxnSpPr/>
            <p:nvPr/>
          </p:nvCxnSpPr>
          <p:spPr>
            <a:xfrm>
              <a:off x="0" y="5266944"/>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CCD7A1D0-B060-4037-BFAE-80FAF89CC35F}"/>
                </a:ext>
              </a:extLst>
            </p:cNvPr>
            <p:cNvCxnSpPr/>
            <p:nvPr/>
          </p:nvCxnSpPr>
          <p:spPr>
            <a:xfrm>
              <a:off x="0" y="5559552"/>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2A121C21-7F60-43D7-B9B4-682B9D22E24D}"/>
                </a:ext>
              </a:extLst>
            </p:cNvPr>
            <p:cNvCxnSpPr/>
            <p:nvPr/>
          </p:nvCxnSpPr>
          <p:spPr>
            <a:xfrm>
              <a:off x="0" y="5852160"/>
              <a:ext cx="12188952" cy="0"/>
            </a:xfrm>
            <a:prstGeom prst="line">
              <a:avLst/>
            </a:prstGeom>
            <a:ln w="3175">
              <a:solidFill>
                <a:schemeClr val="tx1">
                  <a:alpha val="20000"/>
                </a:schemeClr>
              </a:solidFill>
              <a:headEnd type="none"/>
              <a:tailEnd type="none"/>
            </a:ln>
          </p:spPr>
          <p:style>
            <a:lnRef idx="1">
              <a:schemeClr val="accent1"/>
            </a:lnRef>
            <a:fillRef idx="0">
              <a:schemeClr val="accent1"/>
            </a:fillRef>
            <a:effectRef idx="0">
              <a:schemeClr val="accent1"/>
            </a:effectRef>
            <a:fontRef idx="minor">
              <a:schemeClr val="tx1"/>
            </a:fontRef>
          </p:style>
        </p:cxnSp>
      </p:grpSp>
      <p:sp>
        <p:nvSpPr>
          <p:cNvPr id="3" name=".64 square" hidden="1">
            <a:extLst>
              <a:ext uri="{FF2B5EF4-FFF2-40B4-BE49-F238E27FC236}">
                <a16:creationId xmlns:a16="http://schemas.microsoft.com/office/drawing/2014/main" id="{90E0CE0A-15D7-405F-8DFA-B7F5AF47B03C}"/>
              </a:ext>
            </a:extLst>
          </p:cNvPr>
          <p:cNvSpPr/>
          <p:nvPr/>
        </p:nvSpPr>
        <p:spPr bwMode="auto">
          <a:xfrm>
            <a:off x="0" y="0"/>
            <a:ext cx="585216" cy="585216"/>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sp>
        <p:nvSpPr>
          <p:cNvPr id="35" name=".32 square" hidden="1">
            <a:extLst>
              <a:ext uri="{FF2B5EF4-FFF2-40B4-BE49-F238E27FC236}">
                <a16:creationId xmlns:a16="http://schemas.microsoft.com/office/drawing/2014/main" id="{09835393-211C-428D-B22F-51EE7A413599}"/>
              </a:ext>
            </a:extLst>
          </p:cNvPr>
          <p:cNvSpPr/>
          <p:nvPr/>
        </p:nvSpPr>
        <p:spPr bwMode="auto">
          <a:xfrm>
            <a:off x="0" y="0"/>
            <a:ext cx="292608" cy="292608"/>
          </a:xfrm>
          <a:prstGeom prst="rect">
            <a:avLst/>
          </a:prstGeom>
          <a:solidFill>
            <a:schemeClr val="tx1">
              <a:alpha val="17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a:gradFill>
                <a:gsLst>
                  <a:gs pos="0">
                    <a:srgbClr val="FFFFFF"/>
                  </a:gs>
                  <a:gs pos="100000">
                    <a:srgbClr val="FFFFFF"/>
                  </a:gs>
                </a:gsLst>
                <a:lin ang="5400000" scaled="0"/>
              </a:gradFill>
              <a:ea typeface="Segoe UI" pitchFamily="34" charset="0"/>
              <a:cs typeface="Segoe UI" pitchFamily="34" charset="0"/>
            </a:endParaRPr>
          </a:p>
        </p:txBody>
      </p:sp>
      <p:pic>
        <p:nvPicPr>
          <p:cNvPr id="144" name="Graphic 143">
            <a:extLst>
              <a:ext uri="{FF2B5EF4-FFF2-40B4-BE49-F238E27FC236}">
                <a16:creationId xmlns:a16="http://schemas.microsoft.com/office/drawing/2014/main" id="{55FCE7D5-5796-0746-3173-EB75FBE85E45}"/>
              </a:ext>
            </a:extLst>
          </p:cNvPr>
          <p:cNvPicPr>
            <a:picLocks noChangeAspect="1"/>
          </p:cNvPicPr>
          <p:nvPr/>
        </p:nvPicPr>
        <p:blipFill>
          <a:blip>
            <a:extLst>
              <a:ext uri="{96DAC541-7B7A-43D3-8B79-37D633B846F1}">
                <asvg:svgBlip xmlns:asvg="http://schemas.microsoft.com/office/drawing/2016/SVG/main" r:embed="rId18"/>
              </a:ext>
            </a:extLst>
          </a:blip>
          <a:srcRect/>
          <a:stretch/>
        </p:blipFill>
        <p:spPr>
          <a:xfrm rot="5400000">
            <a:off x="9509919" y="2743200"/>
            <a:ext cx="6858000" cy="1371600"/>
          </a:xfrm>
          <a:prstGeom prst="rect">
            <a:avLst/>
          </a:prstGeom>
        </p:spPr>
      </p:pic>
    </p:spTree>
    <p:extLst>
      <p:ext uri="{BB962C8B-B14F-4D97-AF65-F5344CB8AC3E}">
        <p14:creationId xmlns:p14="http://schemas.microsoft.com/office/powerpoint/2010/main" val="355972980"/>
      </p:ext>
    </p:extLst>
  </p:cSld>
  <p:clrMap bg1="dk1" tx1="lt1" bg2="dk2" tx2="lt2" accent1="accent1" accent2="accent2" accent3="accent3" accent4="accent4" accent5="accent5" accent6="accent6" hlink="hlink" folHlink="folHlink"/>
  <p:sldLayoutIdLst>
    <p:sldLayoutId id="2147495385" r:id="rId1"/>
    <p:sldLayoutId id="2147495386" r:id="rId2"/>
    <p:sldLayoutId id="2147495387" r:id="rId3"/>
    <p:sldLayoutId id="2147495388" r:id="rId4"/>
    <p:sldLayoutId id="2147495389" r:id="rId5"/>
    <p:sldLayoutId id="2147495390" r:id="rId6"/>
    <p:sldLayoutId id="2147495391" r:id="rId7"/>
    <p:sldLayoutId id="2147495392" r:id="rId8"/>
    <p:sldLayoutId id="2147495393" r:id="rId9"/>
    <p:sldLayoutId id="2147495394" r:id="rId10"/>
    <p:sldLayoutId id="2147495395" r:id="rId11"/>
    <p:sldLayoutId id="2147495396" r:id="rId12"/>
    <p:sldLayoutId id="2147495397" r:id="rId13"/>
    <p:sldLayoutId id="2147495398" r:id="rId14"/>
    <p:sldLayoutId id="2147495399" r:id="rId15"/>
    <p:sldLayoutId id="2147495400" r:id="rId16"/>
  </p:sldLayoutIdLst>
  <p:transition>
    <p:fade/>
  </p:transition>
  <p:hf sldNum="0" hdr="0" ftr="0" dt="0"/>
  <p:txStyles>
    <p:title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UI" pitchFamily="34" charset="0"/>
        </a:defRPr>
      </a:lvl1pPr>
    </p:titleStyle>
    <p:body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32742" rtl="0" eaLnBrk="1" latinLnBrk="0" hangingPunct="1">
        <a:defRPr sz="1800" kern="1200">
          <a:solidFill>
            <a:schemeClr val="tx1"/>
          </a:solidFill>
          <a:latin typeface="+mn-lt"/>
          <a:ea typeface="+mn-ea"/>
          <a:cs typeface="+mn-cs"/>
        </a:defRPr>
      </a:lvl1pPr>
      <a:lvl2pPr marL="466371" algn="l" defTabSz="932742" rtl="0" eaLnBrk="1" latinLnBrk="0" hangingPunct="1">
        <a:defRPr sz="1800" kern="1200">
          <a:solidFill>
            <a:schemeClr val="tx1"/>
          </a:solidFill>
          <a:latin typeface="+mn-lt"/>
          <a:ea typeface="+mn-ea"/>
          <a:cs typeface="+mn-cs"/>
        </a:defRPr>
      </a:lvl2pPr>
      <a:lvl3pPr marL="932742" algn="l" defTabSz="932742" rtl="0" eaLnBrk="1" latinLnBrk="0" hangingPunct="1">
        <a:defRPr sz="1800" kern="1200">
          <a:solidFill>
            <a:schemeClr val="tx1"/>
          </a:solidFill>
          <a:latin typeface="+mn-lt"/>
          <a:ea typeface="+mn-ea"/>
          <a:cs typeface="+mn-cs"/>
        </a:defRPr>
      </a:lvl3pPr>
      <a:lvl4pPr marL="1399113" algn="l" defTabSz="932742" rtl="0" eaLnBrk="1" latinLnBrk="0" hangingPunct="1">
        <a:defRPr sz="1800" kern="1200">
          <a:solidFill>
            <a:schemeClr val="tx1"/>
          </a:solidFill>
          <a:latin typeface="+mn-lt"/>
          <a:ea typeface="+mn-ea"/>
          <a:cs typeface="+mn-cs"/>
        </a:defRPr>
      </a:lvl4pPr>
      <a:lvl5pPr marL="1865484" algn="l" defTabSz="932742" rtl="0" eaLnBrk="1" latinLnBrk="0" hangingPunct="1">
        <a:defRPr sz="1800" kern="1200">
          <a:solidFill>
            <a:schemeClr val="tx1"/>
          </a:solidFill>
          <a:latin typeface="+mn-lt"/>
          <a:ea typeface="+mn-ea"/>
          <a:cs typeface="+mn-cs"/>
        </a:defRPr>
      </a:lvl5pPr>
      <a:lvl6pPr marL="2331856" algn="l" defTabSz="932742" rtl="0" eaLnBrk="1" latinLnBrk="0" hangingPunct="1">
        <a:defRPr sz="1800" kern="1200">
          <a:solidFill>
            <a:schemeClr val="tx1"/>
          </a:solidFill>
          <a:latin typeface="+mn-lt"/>
          <a:ea typeface="+mn-ea"/>
          <a:cs typeface="+mn-cs"/>
        </a:defRPr>
      </a:lvl6pPr>
      <a:lvl7pPr marL="2798226" algn="l" defTabSz="932742" rtl="0" eaLnBrk="1" latinLnBrk="0" hangingPunct="1">
        <a:defRPr sz="1800" kern="1200">
          <a:solidFill>
            <a:schemeClr val="tx1"/>
          </a:solidFill>
          <a:latin typeface="+mn-lt"/>
          <a:ea typeface="+mn-ea"/>
          <a:cs typeface="+mn-cs"/>
        </a:defRPr>
      </a:lvl7pPr>
      <a:lvl8pPr marL="3264597" algn="l" defTabSz="932742" rtl="0" eaLnBrk="1" latinLnBrk="0" hangingPunct="1">
        <a:defRPr sz="1800" kern="1200">
          <a:solidFill>
            <a:schemeClr val="tx1"/>
          </a:solidFill>
          <a:latin typeface="+mn-lt"/>
          <a:ea typeface="+mn-ea"/>
          <a:cs typeface="+mn-cs"/>
        </a:defRPr>
      </a:lvl8pPr>
      <a:lvl9pPr marL="3730969" algn="l" defTabSz="932742"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6" pos="368">
          <p15:clr>
            <a:srgbClr val="C35EA4"/>
          </p15:clr>
        </p15:guide>
        <p15:guide id="17" pos="7313">
          <p15:clr>
            <a:srgbClr val="C35EA4"/>
          </p15:clr>
        </p15:guide>
        <p15:guide id="25" orient="horz" pos="369">
          <p15:clr>
            <a:srgbClr val="C35EA4"/>
          </p15:clr>
        </p15:guide>
        <p15:guide id="26" orient="horz" pos="3949">
          <p15:clr>
            <a:srgbClr val="C35EA4"/>
          </p15:clr>
        </p15:guide>
        <p15:guide id="27" orient="horz" pos="184">
          <p15:clr>
            <a:srgbClr val="A4A3A4"/>
          </p15:clr>
        </p15:guide>
        <p15:guide id="28" pos="185">
          <p15:clr>
            <a:srgbClr val="A4A3A4"/>
          </p15:clr>
        </p15:guide>
        <p15:guide id="29" orient="horz" pos="4135">
          <p15:clr>
            <a:srgbClr val="A4A3A4"/>
          </p15:clr>
        </p15:guide>
        <p15:guide id="30" pos="7495">
          <p15:clr>
            <a:srgbClr val="A4A3A4"/>
          </p15:clr>
        </p15:guide>
        <p15:guide id="31" orient="horz" pos="4008">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07032018"/>
      </p:ext>
    </p:extLst>
  </p:cSld>
  <p:clrMap bg1="lt1" tx1="dk1" bg2="lt2" tx2="dk2" accent1="accent1" accent2="accent2" accent3="accent3" accent4="accent4" accent5="accent5" accent6="accent6" hlink="hlink" folHlink="folHlink"/>
  <p:sldLayoutIdLst>
    <p:sldLayoutId id="2147495402" r:id="rId1"/>
    <p:sldLayoutId id="2147495403" r:id="rId2"/>
    <p:sldLayoutId id="2147495404" r:id="rId3"/>
    <p:sldLayoutId id="2147495405" r:id="rId4"/>
    <p:sldLayoutId id="2147495406" r:id="rId5"/>
    <p:sldLayoutId id="2147495407" r:id="rId6"/>
    <p:sldLayoutId id="2147495408" r:id="rId7"/>
    <p:sldLayoutId id="2147495409" r:id="rId8"/>
    <p:sldLayoutId id="2147495410" r:id="rId9"/>
    <p:sldLayoutId id="2147495411" r:id="rId10"/>
    <p:sldLayoutId id="2147495412"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1.xml"/><Relationship Id="rId4" Type="http://schemas.openxmlformats.org/officeDocument/2006/relationships/image" Target="../media/image38.png"/></Relationships>
</file>

<file path=ppt/slides/_rels/slide2.xml.rels><?xml version="1.0" encoding="UTF-8" standalone="yes"?>
<Relationships xmlns="http://schemas.openxmlformats.org/package/2006/relationships"><Relationship Id="rId3" Type="http://schemas.openxmlformats.org/officeDocument/2006/relationships/hyperlink" Target="https://www.microsoft.com/events/codeofconduct" TargetMode="External"/><Relationship Id="rId2" Type="http://schemas.openxmlformats.org/officeDocument/2006/relationships/image" Target="../media/image39.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hyperlink" Target="https://aka.ms/MGCI" TargetMode="External"/><Relationship Id="rId2" Type="http://schemas.openxmlformats.org/officeDocument/2006/relationships/image" Target="../media/image41.png"/><Relationship Id="rId1" Type="http://schemas.openxmlformats.org/officeDocument/2006/relationships/slideLayout" Target="../slideLayouts/slideLayout2.xml"/><Relationship Id="rId4" Type="http://schemas.openxmlformats.org/officeDocument/2006/relationships/hyperlink" Target="https://aka.ms/becomeachampion"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hyperlink" Target="https://www.linkedin.com/in/diegodasilva/" TargetMode="Externa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10.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16.xml.rels><?xml version="1.0" encoding="UTF-8" standalone="yes"?>
<Relationships xmlns="http://schemas.openxmlformats.org/package/2006/relationships"><Relationship Id="rId3" Type="http://schemas.openxmlformats.org/officeDocument/2006/relationships/image" Target="../media/image44.jpg"/><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hyperlink" Target="https://techcommunity.microsoft.com/blog/mgci-news/%F0%9F%8C%8D-seven-months-of-communityluv-with-mgci/4544817" TargetMode="Externa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s://forms.office.com/r/gNjTkGVJXy" TargetMode="External"/><Relationship Id="rId2" Type="http://schemas.openxmlformats.org/officeDocument/2006/relationships/image" Target="../media/image47.png"/><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88.xml"/></Relationships>
</file>

<file path=ppt/slides/_rels/slide22.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8.xml"/></Relationships>
</file>

<file path=ppt/slides/_rels/slide23.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8.xml"/></Relationships>
</file>

<file path=ppt/slides/_rels/slide24.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8.xml"/></Relationships>
</file>

<file path=ppt/slides/_rels/slide25.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88.xml"/></Relationships>
</file>

<file path=ppt/slides/_rels/slide26.xml.rels><?xml version="1.0" encoding="UTF-8" standalone="yes"?>
<Relationships xmlns="http://schemas.openxmlformats.org/package/2006/relationships"><Relationship Id="rId13" Type="http://schemas.openxmlformats.org/officeDocument/2006/relationships/image" Target="../media/image59.png"/><Relationship Id="rId18" Type="http://schemas.openxmlformats.org/officeDocument/2006/relationships/image" Target="../media/image64.jpeg"/><Relationship Id="rId26" Type="http://schemas.openxmlformats.org/officeDocument/2006/relationships/image" Target="../media/image72.jpeg"/><Relationship Id="rId39" Type="http://schemas.openxmlformats.org/officeDocument/2006/relationships/image" Target="../media/image85.png"/><Relationship Id="rId21" Type="http://schemas.openxmlformats.org/officeDocument/2006/relationships/image" Target="../media/image67.jpeg"/><Relationship Id="rId34" Type="http://schemas.openxmlformats.org/officeDocument/2006/relationships/image" Target="../media/image80.jpeg"/><Relationship Id="rId42" Type="http://schemas.openxmlformats.org/officeDocument/2006/relationships/image" Target="../media/image88.jpeg"/><Relationship Id="rId7" Type="http://schemas.openxmlformats.org/officeDocument/2006/relationships/image" Target="../media/image53.jpeg"/><Relationship Id="rId2" Type="http://schemas.openxmlformats.org/officeDocument/2006/relationships/image" Target="../media/image47.png"/><Relationship Id="rId16" Type="http://schemas.openxmlformats.org/officeDocument/2006/relationships/image" Target="../media/image62.jpeg"/><Relationship Id="rId29" Type="http://schemas.openxmlformats.org/officeDocument/2006/relationships/image" Target="../media/image75.png"/><Relationship Id="rId1" Type="http://schemas.openxmlformats.org/officeDocument/2006/relationships/slideLayout" Target="../slideLayouts/slideLayout88.xml"/><Relationship Id="rId6" Type="http://schemas.openxmlformats.org/officeDocument/2006/relationships/image" Target="../media/image52.jpeg"/><Relationship Id="rId11" Type="http://schemas.openxmlformats.org/officeDocument/2006/relationships/image" Target="../media/image57.jpeg"/><Relationship Id="rId24" Type="http://schemas.openxmlformats.org/officeDocument/2006/relationships/image" Target="../media/image70.jpeg"/><Relationship Id="rId32" Type="http://schemas.openxmlformats.org/officeDocument/2006/relationships/image" Target="../media/image78.jpeg"/><Relationship Id="rId37" Type="http://schemas.openxmlformats.org/officeDocument/2006/relationships/image" Target="../media/image83.jpeg"/><Relationship Id="rId40" Type="http://schemas.openxmlformats.org/officeDocument/2006/relationships/image" Target="../media/image86.jpeg"/><Relationship Id="rId45" Type="http://schemas.openxmlformats.org/officeDocument/2006/relationships/image" Target="../media/image91.jpeg"/><Relationship Id="rId5" Type="http://schemas.openxmlformats.org/officeDocument/2006/relationships/image" Target="../media/image51.png"/><Relationship Id="rId15" Type="http://schemas.openxmlformats.org/officeDocument/2006/relationships/image" Target="../media/image61.jpeg"/><Relationship Id="rId23" Type="http://schemas.openxmlformats.org/officeDocument/2006/relationships/image" Target="../media/image69.jpeg"/><Relationship Id="rId28" Type="http://schemas.openxmlformats.org/officeDocument/2006/relationships/image" Target="../media/image74.jpeg"/><Relationship Id="rId36" Type="http://schemas.openxmlformats.org/officeDocument/2006/relationships/image" Target="../media/image82.jpeg"/><Relationship Id="rId10" Type="http://schemas.openxmlformats.org/officeDocument/2006/relationships/image" Target="../media/image56.jpeg"/><Relationship Id="rId19" Type="http://schemas.openxmlformats.org/officeDocument/2006/relationships/image" Target="../media/image65.jpeg"/><Relationship Id="rId31" Type="http://schemas.openxmlformats.org/officeDocument/2006/relationships/image" Target="../media/image77.jpeg"/><Relationship Id="rId44" Type="http://schemas.openxmlformats.org/officeDocument/2006/relationships/image" Target="../media/image90.jpeg"/><Relationship Id="rId4" Type="http://schemas.openxmlformats.org/officeDocument/2006/relationships/image" Target="../media/image50.jpeg"/><Relationship Id="rId9" Type="http://schemas.openxmlformats.org/officeDocument/2006/relationships/image" Target="../media/image55.png"/><Relationship Id="rId14" Type="http://schemas.openxmlformats.org/officeDocument/2006/relationships/image" Target="../media/image60.jpeg"/><Relationship Id="rId22" Type="http://schemas.openxmlformats.org/officeDocument/2006/relationships/image" Target="../media/image68.jpeg"/><Relationship Id="rId27" Type="http://schemas.openxmlformats.org/officeDocument/2006/relationships/image" Target="../media/image73.jpeg"/><Relationship Id="rId30" Type="http://schemas.openxmlformats.org/officeDocument/2006/relationships/image" Target="../media/image76.jpeg"/><Relationship Id="rId35" Type="http://schemas.openxmlformats.org/officeDocument/2006/relationships/image" Target="../media/image81.jpeg"/><Relationship Id="rId43" Type="http://schemas.openxmlformats.org/officeDocument/2006/relationships/image" Target="../media/image89.jpeg"/><Relationship Id="rId8" Type="http://schemas.openxmlformats.org/officeDocument/2006/relationships/image" Target="../media/image54.jpeg"/><Relationship Id="rId3" Type="http://schemas.openxmlformats.org/officeDocument/2006/relationships/image" Target="../media/image49.jpeg"/><Relationship Id="rId12" Type="http://schemas.openxmlformats.org/officeDocument/2006/relationships/image" Target="../media/image58.jpeg"/><Relationship Id="rId17" Type="http://schemas.openxmlformats.org/officeDocument/2006/relationships/image" Target="../media/image63.jpeg"/><Relationship Id="rId25" Type="http://schemas.openxmlformats.org/officeDocument/2006/relationships/image" Target="../media/image71.jpeg"/><Relationship Id="rId33" Type="http://schemas.openxmlformats.org/officeDocument/2006/relationships/image" Target="../media/image79.jpeg"/><Relationship Id="rId38" Type="http://schemas.openxmlformats.org/officeDocument/2006/relationships/image" Target="../media/image84.jpeg"/><Relationship Id="rId20" Type="http://schemas.openxmlformats.org/officeDocument/2006/relationships/image" Target="../media/image66.jpeg"/><Relationship Id="rId41" Type="http://schemas.openxmlformats.org/officeDocument/2006/relationships/image" Target="../media/image87.png"/></Relationships>
</file>

<file path=ppt/slides/_rels/slide27.xml.rels><?xml version="1.0" encoding="UTF-8" standalone="yes"?>
<Relationships xmlns="http://schemas.openxmlformats.org/package/2006/relationships"><Relationship Id="rId3" Type="http://schemas.openxmlformats.org/officeDocument/2006/relationships/image" Target="../media/image93.svg"/><Relationship Id="rId7" Type="http://schemas.openxmlformats.org/officeDocument/2006/relationships/hyperlink" Target="https://aka.ms/community/learning" TargetMode="External"/><Relationship Id="rId2" Type="http://schemas.openxmlformats.org/officeDocument/2006/relationships/image" Target="../media/image92.svg"/><Relationship Id="rId1" Type="http://schemas.openxmlformats.org/officeDocument/2006/relationships/slideLayout" Target="../slideLayouts/slideLayout8.xml"/><Relationship Id="rId6" Type="http://schemas.openxmlformats.org/officeDocument/2006/relationships/hyperlink" Target="https://aka.ms/MGCITrainingMTG" TargetMode="External"/><Relationship Id="rId5" Type="http://schemas.openxmlformats.org/officeDocument/2006/relationships/image" Target="../media/image41.png"/><Relationship Id="rId4" Type="http://schemas.openxmlformats.org/officeDocument/2006/relationships/image" Target="../media/image94.svg"/></Relationships>
</file>

<file path=ppt/slides/_rels/slide28.xml.rels><?xml version="1.0" encoding="UTF-8" standalone="yes"?>
<Relationships xmlns="http://schemas.openxmlformats.org/package/2006/relationships"><Relationship Id="rId2" Type="http://schemas.openxmlformats.org/officeDocument/2006/relationships/hyperlink" Target="https://aka.ms/MGCI-SepEventTrainingDiscussionEventBranding" TargetMode="Externa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image" Target="../media/image95.png"/><Relationship Id="rId2" Type="http://schemas.openxmlformats.org/officeDocument/2006/relationships/hyperlink" Target="https://aka.ms/MGCI-EventOrganizerFeedback" TargetMode="Externa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3" Type="http://schemas.openxmlformats.org/officeDocument/2006/relationships/hyperlink" Target="https://aka.ms/MGCIMtgAM" TargetMode="External"/><Relationship Id="rId2" Type="http://schemas.openxmlformats.org/officeDocument/2006/relationships/hyperlink" Target="https://aka.ms/community/learning" TargetMode="External"/><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31.xml.rels><?xml version="1.0" encoding="UTF-8" standalone="yes"?>
<Relationships xmlns="http://schemas.openxmlformats.org/package/2006/relationships"><Relationship Id="rId3" Type="http://schemas.openxmlformats.org/officeDocument/2006/relationships/image" Target="../media/image96.jpg"/><Relationship Id="rId2" Type="http://schemas.openxmlformats.org/officeDocument/2006/relationships/hyperlink" Target="https://aka.ms/MGCI-CBNC-SpeakerInterest" TargetMode="Externa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3" Type="http://schemas.openxmlformats.org/officeDocument/2006/relationships/image" Target="../media/image97.svg"/><Relationship Id="rId7" Type="http://schemas.openxmlformats.org/officeDocument/2006/relationships/hyperlink" Target="https://aka.ms/MGCIMtgAM" TargetMode="External"/><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hyperlink" Target="https://aka.ms/community/learning" TargetMode="External"/><Relationship Id="rId5" Type="http://schemas.openxmlformats.org/officeDocument/2006/relationships/image" Target="../media/image41.png"/><Relationship Id="rId4" Type="http://schemas.openxmlformats.org/officeDocument/2006/relationships/image" Target="../media/image98.svg"/></Relationships>
</file>

<file path=ppt/slides/_rels/slide33.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5.png"/><Relationship Id="rId1" Type="http://schemas.openxmlformats.org/officeDocument/2006/relationships/slideLayout" Target="../slideLayouts/slideLayout3.xml"/><Relationship Id="rId4" Type="http://schemas.openxmlformats.org/officeDocument/2006/relationships/hyperlink" Target="https://aka.ms/MGCI" TargetMode="External"/></Relationships>
</file>

<file path=ppt/slides/_rels/slide34.xml.rels><?xml version="1.0" encoding="UTF-8" standalone="yes"?>
<Relationships xmlns="http://schemas.openxmlformats.org/package/2006/relationships"><Relationship Id="rId3" Type="http://schemas.openxmlformats.org/officeDocument/2006/relationships/hyperlink" Target="https://ignite.microsoft.com/en-US/home" TargetMode="External"/><Relationship Id="rId2" Type="http://schemas.openxmlformats.org/officeDocument/2006/relationships/hyperlink" Target="https://aka.ms/microsoftairlift" TargetMode="External"/><Relationship Id="rId1" Type="http://schemas.openxmlformats.org/officeDocument/2006/relationships/slideLayout" Target="../slideLayouts/slideLayout7.xml"/><Relationship Id="rId6" Type="http://schemas.openxmlformats.org/officeDocument/2006/relationships/hyperlink" Target="https://aka.ms/MSBuild" TargetMode="External"/><Relationship Id="rId5" Type="http://schemas.openxmlformats.org/officeDocument/2006/relationships/hyperlink" Target="https://nam06.safelinks.protection.outlook.com/?url=http%3A%2F%2Faka.ms%2FAbilitySummit%2F&amp;data=05%7C02%7Cbryanhart%40microsoft.com%7C1d5fa138de9043adea5908dd657eb4e6%7C72f988bf86f141af91ab2d7cd011db47%7C1%7C0%7C638778317223424322%7CUnknown%7CTWFpbGZsb3d8eyJFbXB0eU1hcGkiOnRydWUsIlYiOiIwLjAuMDAwMCIsIlAiOiJXaW4zMiIsIkFOIjoiTWFpbCIsIldUIjoyfQ%3D%3D%7C0%7C%7C%7C&amp;sdata=YiQrZR45qktZub2V6zNxYcNCZHxxfTwje4DyZU1HHFk%3D&amp;reserved=0" TargetMode="External"/><Relationship Id="rId4" Type="http://schemas.openxmlformats.org/officeDocument/2006/relationships/hyperlink" Target="https://summit.microsoft.com/en-us/register/" TargetMode="External"/></Relationships>
</file>

<file path=ppt/slides/_rels/slide35.xml.rels><?xml version="1.0" encoding="UTF-8" standalone="yes"?>
<Relationships xmlns="http://schemas.openxmlformats.org/package/2006/relationships"><Relationship Id="rId3" Type="http://schemas.openxmlformats.org/officeDocument/2006/relationships/hyperlink" Target="aitour.microsoft.com" TargetMode="External"/><Relationship Id="rId2" Type="http://schemas.openxmlformats.org/officeDocument/2006/relationships/image" Target="../media/image100.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101.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image" Target="../media/image102.png"/><Relationship Id="rId1" Type="http://schemas.openxmlformats.org/officeDocument/2006/relationships/slideLayout" Target="../slideLayouts/slideLayout1.xml"/><Relationship Id="rId4" Type="http://schemas.openxmlformats.org/officeDocument/2006/relationships/image" Target="../media/image104.png"/></Relationships>
</file>

<file path=ppt/slides/_rels/slide38.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image" Target="../media/image105.png"/><Relationship Id="rId1" Type="http://schemas.openxmlformats.org/officeDocument/2006/relationships/slideLayout" Target="../slideLayouts/slideLayout49.xml"/><Relationship Id="rId5" Type="http://schemas.openxmlformats.org/officeDocument/2006/relationships/image" Target="../media/image103.png"/><Relationship Id="rId4" Type="http://schemas.openxmlformats.org/officeDocument/2006/relationships/image" Target="../media/image102.png"/></Relationships>
</file>

<file path=ppt/slides/_rels/slide39.xml.rels><?xml version="1.0" encoding="UTF-8" standalone="yes"?>
<Relationships xmlns="http://schemas.openxmlformats.org/package/2006/relationships"><Relationship Id="rId3" Type="http://schemas.openxmlformats.org/officeDocument/2006/relationships/hyperlink" Target="https://aka.ms/MondaysatMicrosoft/GuestForm" TargetMode="External"/><Relationship Id="rId2" Type="http://schemas.openxmlformats.org/officeDocument/2006/relationships/image" Target="../media/image106.png"/><Relationship Id="rId1" Type="http://schemas.openxmlformats.org/officeDocument/2006/relationships/slideLayout" Target="../slideLayouts/slideLayout61.xml"/></Relationships>
</file>

<file path=ppt/slides/_rels/slide40.xml.rels><?xml version="1.0" encoding="UTF-8" standalone="yes"?>
<Relationships xmlns="http://schemas.openxmlformats.org/package/2006/relationships"><Relationship Id="rId3" Type="http://schemas.openxmlformats.org/officeDocument/2006/relationships/image" Target="../media/image107.png"/><Relationship Id="rId2" Type="http://schemas.openxmlformats.org/officeDocument/2006/relationships/hyperlink" Target="https://aka.ms/MSWomenInTechSessionize" TargetMode="External"/><Relationship Id="rId1" Type="http://schemas.openxmlformats.org/officeDocument/2006/relationships/slideLayout" Target="../slideLayouts/slideLayout81.xml"/></Relationships>
</file>

<file path=ppt/slides/_rels/slide41.xml.rels><?xml version="1.0" encoding="UTF-8" standalone="yes"?>
<Relationships xmlns="http://schemas.openxmlformats.org/package/2006/relationships"><Relationship Id="rId3" Type="http://schemas.openxmlformats.org/officeDocument/2006/relationships/hyperlink" Target="https://aka.ms/MGCIFeedback" TargetMode="External"/><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8" Type="http://schemas.openxmlformats.org/officeDocument/2006/relationships/image" Target="../media/image114.png"/><Relationship Id="rId3" Type="http://schemas.openxmlformats.org/officeDocument/2006/relationships/image" Target="../media/image109.png"/><Relationship Id="rId7" Type="http://schemas.openxmlformats.org/officeDocument/2006/relationships/image" Target="../media/image113.png"/><Relationship Id="rId2" Type="http://schemas.openxmlformats.org/officeDocument/2006/relationships/image" Target="../media/image108.png"/><Relationship Id="rId1" Type="http://schemas.openxmlformats.org/officeDocument/2006/relationships/slideLayout" Target="../slideLayouts/slideLayout1.xml"/><Relationship Id="rId6" Type="http://schemas.openxmlformats.org/officeDocument/2006/relationships/image" Target="../media/image112.png"/><Relationship Id="rId5" Type="http://schemas.openxmlformats.org/officeDocument/2006/relationships/image" Target="../media/image111.png"/><Relationship Id="rId10" Type="http://schemas.openxmlformats.org/officeDocument/2006/relationships/image" Target="../media/image116.jpeg"/><Relationship Id="rId4" Type="http://schemas.openxmlformats.org/officeDocument/2006/relationships/image" Target="../media/image110.png"/><Relationship Id="rId9" Type="http://schemas.openxmlformats.org/officeDocument/2006/relationships/image" Target="../media/image115.png"/></Relationships>
</file>

<file path=ppt/slides/_rels/slide43.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3" Type="http://schemas.openxmlformats.org/officeDocument/2006/relationships/image" Target="../media/image118.svg"/><Relationship Id="rId2" Type="http://schemas.openxmlformats.org/officeDocument/2006/relationships/image" Target="../media/image117.png"/><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3" Type="http://schemas.openxmlformats.org/officeDocument/2006/relationships/hyperlink" Target="aka.ms/microsoftcommunitylinkedin" TargetMode="External"/><Relationship Id="rId2" Type="http://schemas.openxmlformats.org/officeDocument/2006/relationships/image" Target="../media/image119.svg"/><Relationship Id="rId1" Type="http://schemas.openxmlformats.org/officeDocument/2006/relationships/slideLayout" Target="../slideLayouts/slideLayout4.xml"/><Relationship Id="rId5" Type="http://schemas.openxmlformats.org/officeDocument/2006/relationships/hyperlink" Target="aka.ms/joinMTC" TargetMode="External"/><Relationship Id="rId4" Type="http://schemas.openxmlformats.org/officeDocument/2006/relationships/image" Target="../media/image120.svg"/></Relationships>
</file>

<file path=ppt/slides/_rels/slide46.xml.rels><?xml version="1.0" encoding="UTF-8" standalone="yes"?>
<Relationships xmlns="http://schemas.openxmlformats.org/package/2006/relationships"><Relationship Id="rId3" Type="http://schemas.openxmlformats.org/officeDocument/2006/relationships/image" Target="../media/image121.png"/><Relationship Id="rId2" Type="http://schemas.openxmlformats.org/officeDocument/2006/relationships/hyperlink" Target="https://aka.ms/MGCIFeedback" TargetMode="Externa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8" Type="http://schemas.openxmlformats.org/officeDocument/2006/relationships/hyperlink" Target="https://aka.ms/MGCI" TargetMode="External"/><Relationship Id="rId3" Type="http://schemas.openxmlformats.org/officeDocument/2006/relationships/image" Target="../media/image123.svg"/><Relationship Id="rId7" Type="http://schemas.openxmlformats.org/officeDocument/2006/relationships/image" Target="../media/image127.svg"/><Relationship Id="rId2" Type="http://schemas.openxmlformats.org/officeDocument/2006/relationships/image" Target="../media/image122.svg"/><Relationship Id="rId1" Type="http://schemas.openxmlformats.org/officeDocument/2006/relationships/slideLayout" Target="../slideLayouts/slideLayout1.xml"/><Relationship Id="rId6" Type="http://schemas.openxmlformats.org/officeDocument/2006/relationships/image" Target="../media/image126.svg"/><Relationship Id="rId5" Type="http://schemas.openxmlformats.org/officeDocument/2006/relationships/image" Target="../media/image125.svg"/><Relationship Id="rId4" Type="http://schemas.openxmlformats.org/officeDocument/2006/relationships/image" Target="../media/image124.svg"/><Relationship Id="rId9" Type="http://schemas.openxmlformats.org/officeDocument/2006/relationships/hyperlink" Target="https://aka.ms/becomeachampion" TargetMode="External"/></Relationships>
</file>

<file path=ppt/slides/_rels/slide49.xml.rels><?xml version="1.0" encoding="UTF-8" standalone="yes"?>
<Relationships xmlns="http://schemas.openxmlformats.org/package/2006/relationships"><Relationship Id="rId2" Type="http://schemas.openxmlformats.org/officeDocument/2006/relationships/hyperlink" Target="https://aka.ms/MGCISubcommittee" TargetMode="Externa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hyperlink" Target="https://aka.ms/communitysocial" TargetMode="External"/><Relationship Id="rId7" Type="http://schemas.openxmlformats.org/officeDocument/2006/relationships/hyperlink" Target="https://aka.ms/MondaysatMicrosoft/ModSignUp" TargetMode="External"/><Relationship Id="rId2" Type="http://schemas.openxmlformats.org/officeDocument/2006/relationships/hyperlink" Target="https://aka.ms/MGCI/CDOTechSignUp" TargetMode="External"/><Relationship Id="rId1" Type="http://schemas.openxmlformats.org/officeDocument/2006/relationships/slideLayout" Target="../slideLayouts/slideLayout2.xml"/><Relationship Id="rId6" Type="http://schemas.openxmlformats.org/officeDocument/2006/relationships/hyperlink" Target="https://aka.ms/MGCIBlogAuthorSignUp" TargetMode="External"/><Relationship Id="rId5" Type="http://schemas.openxmlformats.org/officeDocument/2006/relationships/hyperlink" Target="https://aka.ms/GeneralSessionGuest" TargetMode="External"/><Relationship Id="rId4" Type="http://schemas.openxmlformats.org/officeDocument/2006/relationships/hyperlink" Target="https://aka.ms/MGCINewsletterTopics" TargetMode="External"/></Relationships>
</file>

<file path=ppt/slides/_rels/slide53.xml.rels><?xml version="1.0" encoding="UTF-8" standalone="yes"?>
<Relationships xmlns="http://schemas.openxmlformats.org/package/2006/relationships"><Relationship Id="rId8" Type="http://schemas.openxmlformats.org/officeDocument/2006/relationships/hyperlink" Target="https://aka.ms/MGCIFeedback" TargetMode="External"/><Relationship Id="rId3" Type="http://schemas.openxmlformats.org/officeDocument/2006/relationships/hyperlink" Target="https://aka.ms/MGCISignUP" TargetMode="External"/><Relationship Id="rId7" Type="http://schemas.openxmlformats.org/officeDocument/2006/relationships/hyperlink" Target="https://aka.ms/MGCITrainingMTG" TargetMode="External"/><Relationship Id="rId2" Type="http://schemas.openxmlformats.org/officeDocument/2006/relationships/hyperlink" Target="https://aka.ms/MGCI" TargetMode="External"/><Relationship Id="rId1" Type="http://schemas.openxmlformats.org/officeDocument/2006/relationships/slideLayout" Target="../slideLayouts/slideLayout2.xml"/><Relationship Id="rId6" Type="http://schemas.openxmlformats.org/officeDocument/2006/relationships/hyperlink" Target="https://aka.ms/MGCIMtgPM" TargetMode="External"/><Relationship Id="rId11" Type="http://schemas.openxmlformats.org/officeDocument/2006/relationships/hyperlink" Target="https://aka.ms/MGCIEventProducerHistoryForm" TargetMode="External"/><Relationship Id="rId5" Type="http://schemas.openxmlformats.org/officeDocument/2006/relationships/hyperlink" Target="https://aka.ms/MGCIMtgAM" TargetMode="External"/><Relationship Id="rId10" Type="http://schemas.openxmlformats.org/officeDocument/2006/relationships/hyperlink" Target="https://aka.ms/MGCIProducerPostEventSurvey" TargetMode="External"/><Relationship Id="rId4" Type="http://schemas.openxmlformats.org/officeDocument/2006/relationships/hyperlink" Target="https://aka.ms/MGCIAdvisors" TargetMode="External"/><Relationship Id="rId9" Type="http://schemas.openxmlformats.org/officeDocument/2006/relationships/hyperlink" Target="https://aka.ms/MGCI/MeetingRecordings" TargetMode="External"/></Relationships>
</file>

<file path=ppt/slides/_rels/slide54.xml.rels><?xml version="1.0" encoding="UTF-8" standalone="yes"?>
<Relationships xmlns="http://schemas.openxmlformats.org/package/2006/relationships"><Relationship Id="rId3" Type="http://schemas.openxmlformats.org/officeDocument/2006/relationships/hyperlink" Target="https://aka.ms/MGCI/MSOffice/VenueRequest" TargetMode="External"/><Relationship Id="rId2" Type="http://schemas.openxmlformats.org/officeDocument/2006/relationships/hyperlink" Target="https://aka.ms/MGCI/CDOTechSignUp" TargetMode="External"/><Relationship Id="rId1" Type="http://schemas.openxmlformats.org/officeDocument/2006/relationships/slideLayout" Target="../slideLayouts/slideLayout2.xml"/><Relationship Id="rId6" Type="http://schemas.openxmlformats.org/officeDocument/2006/relationships/hyperlink" Target="https://aka.ms/MGCINewsletterTopics" TargetMode="External"/><Relationship Id="rId5" Type="http://schemas.openxmlformats.org/officeDocument/2006/relationships/hyperlink" Target="https://aka.ms/MGCIBudgetTemplate" TargetMode="External"/><Relationship Id="rId4" Type="http://schemas.openxmlformats.org/officeDocument/2006/relationships/hyperlink" Target="https://aka.ms/communitysocial" TargetMode="External"/></Relationships>
</file>

<file path=ppt/slides/_rels/slide55.xml.rels><?xml version="1.0" encoding="UTF-8" standalone="yes"?>
<Relationships xmlns="http://schemas.openxmlformats.org/package/2006/relationships"><Relationship Id="rId3" Type="http://schemas.openxmlformats.org/officeDocument/2006/relationships/hyperlink" Target="https://aka.ms/MGCIBacklog" TargetMode="External"/><Relationship Id="rId7" Type="http://schemas.openxmlformats.org/officeDocument/2006/relationships/hyperlink" Target="https://aka.ms/MGCILeaderContactInfo" TargetMode="External"/><Relationship Id="rId2" Type="http://schemas.openxmlformats.org/officeDocument/2006/relationships/hyperlink" Target="https://aka.ms/MGCI/BORLMeetingAssets" TargetMode="External"/><Relationship Id="rId1" Type="http://schemas.openxmlformats.org/officeDocument/2006/relationships/slideLayout" Target="../slideLayouts/slideLayout2.xml"/><Relationship Id="rId6" Type="http://schemas.openxmlformats.org/officeDocument/2006/relationships/hyperlink" Target="https://aka.ms/MGCIRegLeaderInfo" TargetMode="External"/><Relationship Id="rId5" Type="http://schemas.openxmlformats.org/officeDocument/2006/relationships/hyperlink" Target="https://aka.ms/MGCIRegionalLead" TargetMode="External"/><Relationship Id="rId4" Type="http://schemas.openxmlformats.org/officeDocument/2006/relationships/hyperlink" Target="https://aka.ms/MGCISubcommittee" TargetMode="External"/></Relationships>
</file>

<file path=ppt/slides/_rels/slide56.xml.rels><?xml version="1.0" encoding="UTF-8" standalone="yes"?>
<Relationships xmlns="http://schemas.openxmlformats.org/package/2006/relationships"><Relationship Id="rId3" Type="http://schemas.openxmlformats.org/officeDocument/2006/relationships/image" Target="../media/image128.png"/><Relationship Id="rId2" Type="http://schemas.openxmlformats.org/officeDocument/2006/relationships/hyperlink" Target="https://aka.ms/MGCIBoardRLContactList" TargetMode="External"/><Relationship Id="rId1" Type="http://schemas.openxmlformats.org/officeDocument/2006/relationships/slideLayout" Target="../slideLayouts/slideLayout6.xml"/><Relationship Id="rId4" Type="http://schemas.openxmlformats.org/officeDocument/2006/relationships/image" Target="../media/image129.png"/></Relationships>
</file>

<file path=ppt/slides/_rels/slide57.xml.rels><?xml version="1.0" encoding="UTF-8" standalone="yes"?>
<Relationships xmlns="http://schemas.openxmlformats.org/package/2006/relationships"><Relationship Id="rId2" Type="http://schemas.openxmlformats.org/officeDocument/2006/relationships/hyperlink" Target="mailto:buscond@microsoft.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Microsoft logo.  ">
            <a:extLst>
              <a:ext uri="{FF2B5EF4-FFF2-40B4-BE49-F238E27FC236}">
                <a16:creationId xmlns:a16="http://schemas.microsoft.com/office/drawing/2014/main" id="{42B40813-2095-21A5-71AE-9D24191C1544}"/>
              </a:ext>
            </a:extLst>
          </p:cNvPr>
          <p:cNvPicPr>
            <a:picLocks noChangeAspect="1"/>
          </p:cNvPicPr>
          <p:nvPr/>
        </p:nvPicPr>
        <p:blipFill>
          <a:blip r:embed="rId2"/>
          <a:stretch>
            <a:fillRect/>
          </a:stretch>
        </p:blipFill>
        <p:spPr>
          <a:xfrm>
            <a:off x="198702" y="193038"/>
            <a:ext cx="2741389" cy="1229362"/>
          </a:xfrm>
          <a:prstGeom prst="rect">
            <a:avLst/>
          </a:prstGeom>
        </p:spPr>
      </p:pic>
      <p:sp>
        <p:nvSpPr>
          <p:cNvPr id="4" name="Title 26">
            <a:extLst>
              <a:ext uri="{FF2B5EF4-FFF2-40B4-BE49-F238E27FC236}">
                <a16:creationId xmlns:a16="http://schemas.microsoft.com/office/drawing/2014/main" id="{7668B533-CC25-49C1-8F6A-F88981036FA5}"/>
              </a:ext>
            </a:extLst>
          </p:cNvPr>
          <p:cNvSpPr txBox="1">
            <a:spLocks/>
          </p:cNvSpPr>
          <p:nvPr/>
        </p:nvSpPr>
        <p:spPr>
          <a:xfrm>
            <a:off x="507752" y="1825613"/>
            <a:ext cx="6593446"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MGCI Community Builders Network Call</a:t>
            </a:r>
          </a:p>
        </p:txBody>
      </p:sp>
      <p:sp>
        <p:nvSpPr>
          <p:cNvPr id="5" name="Text Placeholder 28">
            <a:extLst>
              <a:ext uri="{FF2B5EF4-FFF2-40B4-BE49-F238E27FC236}">
                <a16:creationId xmlns:a16="http://schemas.microsoft.com/office/drawing/2014/main" id="{DF0CB915-07B5-F3FC-6020-53EF54B1254F}"/>
              </a:ext>
            </a:extLst>
          </p:cNvPr>
          <p:cNvSpPr txBox="1">
            <a:spLocks/>
          </p:cNvSpPr>
          <p:nvPr/>
        </p:nvSpPr>
        <p:spPr>
          <a:xfrm>
            <a:off x="507752" y="3353604"/>
            <a:ext cx="4521448" cy="377026"/>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Microsoft Global Community Initiative</a:t>
            </a:r>
          </a:p>
        </p:txBody>
      </p:sp>
      <p:sp>
        <p:nvSpPr>
          <p:cNvPr id="7" name="Rounded Rectangle 5">
            <a:extLst>
              <a:ext uri="{FF2B5EF4-FFF2-40B4-BE49-F238E27FC236}">
                <a16:creationId xmlns:a16="http://schemas.microsoft.com/office/drawing/2014/main" id="{6564220D-3574-3803-EB7F-A786DCFD60A1}"/>
              </a:ext>
              <a:ext uri="{C183D7F6-B498-43B3-948B-1728B52AA6E4}">
                <adec:decorative xmlns:adec="http://schemas.microsoft.com/office/drawing/2017/decorative" val="1"/>
              </a:ext>
            </a:extLst>
          </p:cNvPr>
          <p:cNvSpPr/>
          <p:nvPr/>
        </p:nvSpPr>
        <p:spPr>
          <a:xfrm>
            <a:off x="1995383" y="4296242"/>
            <a:ext cx="2926080" cy="500853"/>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aphicFrame>
        <p:nvGraphicFramePr>
          <p:cNvPr id="9" name="Table 8">
            <a:extLst>
              <a:ext uri="{FF2B5EF4-FFF2-40B4-BE49-F238E27FC236}">
                <a16:creationId xmlns:a16="http://schemas.microsoft.com/office/drawing/2014/main" id="{D9D2CED5-A441-1C3E-054F-D116493ED66C}"/>
              </a:ext>
            </a:extLst>
          </p:cNvPr>
          <p:cNvGraphicFramePr>
            <a:graphicFrameLocks noGrp="1"/>
          </p:cNvGraphicFramePr>
          <p:nvPr>
            <p:extLst>
              <p:ext uri="{D42A27DB-BD31-4B8C-83A1-F6EECF244321}">
                <p14:modId xmlns:p14="http://schemas.microsoft.com/office/powerpoint/2010/main" val="3895241949"/>
              </p:ext>
            </p:extLst>
          </p:nvPr>
        </p:nvGraphicFramePr>
        <p:xfrm>
          <a:off x="2593187" y="4307900"/>
          <a:ext cx="2422575" cy="477538"/>
        </p:xfrm>
        <a:graphic>
          <a:graphicData uri="http://schemas.openxmlformats.org/drawingml/2006/table">
            <a:tbl>
              <a:tblPr bandRow="1">
                <a:tableStyleId>{5C22544A-7EE6-4342-B048-85BDC9FD1C3A}</a:tableStyleId>
              </a:tblPr>
              <a:tblGrid>
                <a:gridCol w="2422575">
                  <a:extLst>
                    <a:ext uri="{9D8B030D-6E8A-4147-A177-3AD203B41FA5}">
                      <a16:colId xmlns:a16="http://schemas.microsoft.com/office/drawing/2014/main" val="1464470149"/>
                    </a:ext>
                  </a:extLst>
                </a:gridCol>
              </a:tblGrid>
              <a:tr h="477538">
                <a:tc>
                  <a:txBody>
                    <a:bodyPr/>
                    <a:lstStyle/>
                    <a:p>
                      <a:pPr lvl="0">
                        <a:lnSpc>
                          <a:spcPct val="100000"/>
                        </a:lnSpc>
                        <a:buNone/>
                      </a:pPr>
                      <a:r>
                        <a:rPr lang="en-US" sz="2000" b="0" i="0" spc="0" noProof="0">
                          <a:solidFill>
                            <a:schemeClr val="bg1"/>
                          </a:solidFill>
                          <a:effectLst/>
                          <a:latin typeface="Segoe UI Semibold"/>
                          <a:cs typeface="Segoe UI Semibold"/>
                        </a:rPr>
                        <a:t>September 2026</a:t>
                      </a:r>
                      <a:endParaRPr lang="en-US" sz="2000" b="0" i="0" spc="0" noProof="0">
                        <a:solidFill>
                          <a:schemeClr val="bg1"/>
                        </a:solidFill>
                        <a:effectLst/>
                        <a:latin typeface="Segoe UI Semibold" panose="020B0502040204020203" pitchFamily="34" charset="0"/>
                        <a:cs typeface="Segoe UI Semibold" panose="020B0502040204020203" pitchFamily="34" charset="0"/>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pic>
        <p:nvPicPr>
          <p:cNvPr id="11" name="Picture 10">
            <a:extLst>
              <a:ext uri="{FF2B5EF4-FFF2-40B4-BE49-F238E27FC236}">
                <a16:creationId xmlns:a16="http://schemas.microsoft.com/office/drawing/2014/main" id="{19A32F70-C2E6-DCF5-9E35-787410BFB395}"/>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265531" y="4395857"/>
            <a:ext cx="327656" cy="308152"/>
          </a:xfrm>
          <a:prstGeom prst="rect">
            <a:avLst/>
          </a:prstGeom>
        </p:spPr>
      </p:pic>
      <p:sp>
        <p:nvSpPr>
          <p:cNvPr id="13" name="TextBox 12">
            <a:extLst>
              <a:ext uri="{FF2B5EF4-FFF2-40B4-BE49-F238E27FC236}">
                <a16:creationId xmlns:a16="http://schemas.microsoft.com/office/drawing/2014/main" id="{70B87810-3A46-E39B-48F6-D36BCE58DC9C}"/>
              </a:ext>
            </a:extLst>
          </p:cNvPr>
          <p:cNvSpPr txBox="1"/>
          <p:nvPr/>
        </p:nvSpPr>
        <p:spPr>
          <a:xfrm>
            <a:off x="1995383" y="4939041"/>
            <a:ext cx="5622589" cy="181588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Topic: Host: </a:t>
            </a:r>
            <a:r>
              <a:rPr kumimoji="0" lang="en-US" sz="1600" b="0" i="0" u="none" strike="noStrike" kern="1200" cap="none" spc="0" normalizeH="0" baseline="0" noProof="0">
                <a:ln>
                  <a:noFill/>
                </a:ln>
                <a:solidFill>
                  <a:srgbClr val="52AECE"/>
                </a:solidFill>
                <a:effectLst/>
                <a:uLnTx/>
                <a:uFillTx/>
                <a:latin typeface="Segoe UI"/>
                <a:ea typeface="+mn-ea"/>
                <a:cs typeface="+mn-cs"/>
              </a:rPr>
              <a:t>Heather Cook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UI"/>
                <a:ea typeface="+mn-ea"/>
                <a:cs typeface="+mn-cs"/>
              </a:rPr>
              <a:t>Principal PM, Global Evangelism and Events, SCALE Team, Microsoft</a:t>
            </a:r>
          </a:p>
          <a:p>
            <a:pPr>
              <a:defRPr/>
            </a:pPr>
            <a:r>
              <a:rPr kumimoji="0" lang="en-US" sz="16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Guest Speaker: </a:t>
            </a:r>
            <a:r>
              <a:rPr lang="en-US" sz="1600">
                <a:solidFill>
                  <a:srgbClr val="52AECE"/>
                </a:solidFill>
                <a:latin typeface="Segoe UI"/>
              </a:rPr>
              <a:t>Diego Domingos da Silva</a:t>
            </a:r>
          </a:p>
          <a:p>
            <a:pPr>
              <a:defRPr/>
            </a:pPr>
            <a:r>
              <a:rPr lang="en-US" sz="1600">
                <a:solidFill>
                  <a:srgbClr val="52AECE"/>
                </a:solidFill>
                <a:latin typeface="Segoe UI"/>
              </a:rPr>
              <a:t>M365 Principal Solutions Architect, Cambay Solutions, Microsoft MVP and MGCI Regional Leader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52AECE"/>
              </a:solidFill>
              <a:effectLst/>
              <a:uLnTx/>
              <a:uFillTx/>
              <a:latin typeface="Segoe UI"/>
              <a:ea typeface="+mn-ea"/>
              <a:cs typeface="Segoe UI"/>
            </a:endParaRPr>
          </a:p>
        </p:txBody>
      </p:sp>
      <p:pic>
        <p:nvPicPr>
          <p:cNvPr id="15" name="Picture 14" descr="A colorful globe with a black background  AI-generated content may be incorrect.">
            <a:extLst>
              <a:ext uri="{FF2B5EF4-FFF2-40B4-BE49-F238E27FC236}">
                <a16:creationId xmlns:a16="http://schemas.microsoft.com/office/drawing/2014/main" id="{BF238632-3049-0779-4ED5-A431663DD54F}"/>
              </a:ext>
            </a:extLst>
          </p:cNvPr>
          <p:cNvPicPr>
            <a:picLocks noChangeAspect="1"/>
          </p:cNvPicPr>
          <p:nvPr/>
        </p:nvPicPr>
        <p:blipFill>
          <a:blip r:embed="rId4"/>
          <a:stretch>
            <a:fillRect/>
          </a:stretch>
        </p:blipFill>
        <p:spPr>
          <a:xfrm>
            <a:off x="558511" y="4307900"/>
            <a:ext cx="1301798" cy="1357155"/>
          </a:xfrm>
          <a:prstGeom prst="rect">
            <a:avLst/>
          </a:prstGeom>
        </p:spPr>
      </p:pic>
    </p:spTree>
    <p:extLst>
      <p:ext uri="{BB962C8B-B14F-4D97-AF65-F5344CB8AC3E}">
        <p14:creationId xmlns:p14="http://schemas.microsoft.com/office/powerpoint/2010/main" val="2102245589"/>
      </p:ext>
    </p:extLst>
  </p:cSld>
  <p:clrMapOvr>
    <a:masterClrMapping/>
  </p:clrMapOvr>
  <p:transition spd="med">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CDD36099-21F6-C9ED-28C8-4DE71C43ED6F}"/>
              </a:ext>
            </a:extLst>
          </p:cNvPr>
          <p:cNvSpPr txBox="1">
            <a:spLocks/>
          </p:cNvSpPr>
          <p:nvPr/>
        </p:nvSpPr>
        <p:spPr>
          <a:xfrm>
            <a:off x="474675" y="555613"/>
            <a:ext cx="5041900"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Digital Event Code of Conduct</a:t>
            </a:r>
          </a:p>
        </p:txBody>
      </p:sp>
      <p:pic>
        <p:nvPicPr>
          <p:cNvPr id="5" name="Picture 4" descr="Isometric view of cell phone with interactive motion.">
            <a:extLst>
              <a:ext uri="{FF2B5EF4-FFF2-40B4-BE49-F238E27FC236}">
                <a16:creationId xmlns:a16="http://schemas.microsoft.com/office/drawing/2014/main" id="{5CF40D0D-2F44-14FB-1271-1E7C52DF577B}"/>
              </a:ext>
            </a:extLst>
          </p:cNvPr>
          <p:cNvPicPr>
            <a:picLocks noChangeAspect="1"/>
          </p:cNvPicPr>
          <p:nvPr/>
        </p:nvPicPr>
        <p:blipFill>
          <a:blip r:embed="rId2"/>
          <a:stretch>
            <a:fillRect/>
          </a:stretch>
        </p:blipFill>
        <p:spPr>
          <a:xfrm>
            <a:off x="6070600" y="4102100"/>
            <a:ext cx="2743199" cy="2743199"/>
          </a:xfrm>
          <a:prstGeom prst="rect">
            <a:avLst/>
          </a:prstGeom>
        </p:spPr>
      </p:pic>
      <p:sp>
        <p:nvSpPr>
          <p:cNvPr id="7" name="Text Placeholder 28">
            <a:extLst>
              <a:ext uri="{FF2B5EF4-FFF2-40B4-BE49-F238E27FC236}">
                <a16:creationId xmlns:a16="http://schemas.microsoft.com/office/drawing/2014/main" id="{48C363DA-6982-5B5B-A8D6-44F8FB53D86D}"/>
              </a:ext>
            </a:extLst>
          </p:cNvPr>
          <p:cNvSpPr txBox="1">
            <a:spLocks/>
          </p:cNvSpPr>
          <p:nvPr/>
        </p:nvSpPr>
        <p:spPr>
          <a:xfrm>
            <a:off x="474675" y="2300909"/>
            <a:ext cx="5041900" cy="155632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Microsoft’s mission is to </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empower every person and every organization on the planet to achieve more.</a:t>
            </a:r>
            <a:endParaRPr kumimoji="0" lang="en-US" sz="1600" b="0" i="0" u="none" strike="noStrike" kern="1200" cap="none" spc="0" normalizeH="0" baseline="0" noProof="0">
              <a:ln>
                <a:noFill/>
              </a:ln>
              <a:solidFill>
                <a:srgbClr val="52AECE"/>
              </a:solidFill>
              <a:effectLst/>
              <a:uLnTx/>
              <a:uFillTx/>
              <a:latin typeface="Segoe Sans Text" pitchFamily="2" charset="0"/>
              <a:ea typeface="+mn-ea"/>
              <a:cs typeface="Segoe Sans Text" pitchFamily="2" charset="0"/>
            </a:endParaRPr>
          </a:p>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This includes all Microsoft events and gatherings, including on digital platforms, where we seek to create a respectful, friendly, fun and inclusive experience for all participants.​</a:t>
            </a:r>
          </a:p>
        </p:txBody>
      </p:sp>
      <p:sp>
        <p:nvSpPr>
          <p:cNvPr id="12" name="Text Placeholder 4">
            <a:extLst>
              <a:ext uri="{FF2B5EF4-FFF2-40B4-BE49-F238E27FC236}">
                <a16:creationId xmlns:a16="http://schemas.microsoft.com/office/drawing/2014/main" id="{95710D51-A4EF-5455-F6D1-301859F69A6C}"/>
              </a:ext>
            </a:extLst>
          </p:cNvPr>
          <p:cNvSpPr txBox="1">
            <a:spLocks/>
          </p:cNvSpPr>
          <p:nvPr/>
        </p:nvSpPr>
        <p:spPr>
          <a:xfrm>
            <a:off x="6477002" y="393148"/>
            <a:ext cx="5359398" cy="3891722"/>
          </a:xfrm>
          <a:prstGeom prst="rect">
            <a:avLst/>
          </a:prstGeom>
        </p:spPr>
        <p:txBody>
          <a:bodyPr lIns="91440" tIns="45720" rIns="91440" bIns="45720" anchor="t"/>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2">
                    <a:lumMod val="25000"/>
                  </a:schemeClr>
                </a:soli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2">
                    <a:lumMod val="25000"/>
                  </a:schemeClr>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2">
                    <a:lumMod val="25000"/>
                  </a:schemeClr>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bg2">
                    <a:lumMod val="25000"/>
                  </a:schemeClr>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chemeClr val="bg2">
                    <a:lumMod val="2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expect all digital event participants to uphold the principles of this Code of Conduct, which covers the main digital event and all related activities. We do not tolerate disruptive or disrespectful behavior, messages, images, or interactions by any party participant, in any form, at any aspect of the program including business and social activities, regardless of location.​</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Microsoft will not tolerate harassment or discrimination based on age, ancestry, color, gender identity or expression, national origin, physical or mental disability, religion, sexual orientation, or any other characteristic protected by applicable local laws, regulations, and ordinances.​ </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sng" strike="noStrike" kern="1200" cap="none" spc="0" normalizeH="0" baseline="0" noProof="0">
                <a:ln>
                  <a:noFill/>
                </a:ln>
                <a:solidFill>
                  <a:srgbClr val="000000"/>
                </a:solidFill>
                <a:effectLst/>
                <a:uLnTx/>
                <a:uFillTx/>
                <a:latin typeface="Segoe UI"/>
                <a:ea typeface="+mn-ea"/>
                <a:cs typeface="Segoe UI Semilight"/>
              </a:rPr>
              <a:t>AI notetakers are not permitted and will not be admitted to meetings.</a:t>
            </a:r>
            <a:endParaRPr kumimoji="0" lang="en-US" sz="1600" b="0" i="0" u="sng" strike="noStrike" kern="1200" cap="none" spc="0" normalizeH="0" baseline="0" noProof="0">
              <a:ln>
                <a:noFill/>
              </a:ln>
              <a:solidFill>
                <a:srgbClr val="000000"/>
              </a:solidFill>
              <a:effectLst/>
              <a:uLnTx/>
              <a:uFillTx/>
              <a:latin typeface="Segoe UI"/>
              <a:ea typeface="+mn-ea"/>
              <a:cs typeface="Segoe UI Semilight" panose="020B0402040204020203" pitchFamily="34" charset="0"/>
            </a:endParaRPr>
          </a:p>
        </p:txBody>
      </p:sp>
      <p:sp>
        <p:nvSpPr>
          <p:cNvPr id="14" name="Text Placeholder 4">
            <a:extLst>
              <a:ext uri="{FF2B5EF4-FFF2-40B4-BE49-F238E27FC236}">
                <a16:creationId xmlns:a16="http://schemas.microsoft.com/office/drawing/2014/main" id="{B801119A-5A1F-3214-9D9D-F0A8E42606AB}"/>
              </a:ext>
            </a:extLst>
          </p:cNvPr>
          <p:cNvSpPr txBox="1">
            <a:spLocks/>
          </p:cNvSpPr>
          <p:nvPr/>
        </p:nvSpPr>
        <p:spPr>
          <a:xfrm>
            <a:off x="9207500" y="4660900"/>
            <a:ext cx="2628900" cy="1498600"/>
          </a:xfrm>
          <a:prstGeom prst="rect">
            <a:avLst/>
          </a:prstGeom>
        </p:spPr>
        <p:txBody>
          <a:bodyPr lIns="91440" tIns="45720" rIns="91440" bIns="45720" anchor="t"/>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bg2">
                    <a:lumMod val="25000"/>
                  </a:schemeClr>
                </a:solidFill>
                <a:latin typeface="Segoe UI Semilight" panose="020B0402040204020203" pitchFamily="34" charset="0"/>
                <a:ea typeface="+mn-ea"/>
                <a:cs typeface="Segoe UI Semilight" panose="020B04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bg2">
                    <a:lumMod val="25000"/>
                  </a:schemeClr>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bg2">
                    <a:lumMod val="25000"/>
                  </a:schemeClr>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200" kern="1200" spc="0" baseline="0">
                <a:solidFill>
                  <a:schemeClr val="bg2">
                    <a:lumMod val="25000"/>
                  </a:schemeClr>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000" kern="1200" spc="0" baseline="0">
                <a:solidFill>
                  <a:schemeClr val="bg2">
                    <a:lumMod val="25000"/>
                  </a:schemeClr>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UI"/>
                <a:ea typeface="+mn-ea"/>
                <a:cs typeface="Segoe UI Semilight" panose="020B0402040204020203" pitchFamily="34" charset="0"/>
              </a:rPr>
              <a:t>We encourage everyone to assist in creating a welcoming and safe environment.</a:t>
            </a:r>
          </a:p>
          <a:p>
            <a:pPr marL="0" marR="0" lvl="0" indent="0" algn="l" defTabSz="932742" rtl="0" eaLnBrk="1" fontAlgn="auto" latinLnBrk="0" hangingPunct="1">
              <a:lnSpc>
                <a:spcPct val="90000"/>
              </a:lnSpc>
              <a:spcBef>
                <a:spcPts val="18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For more info, click </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hlinkClick r:id="rId3">
                  <a:extLst>
                    <a:ext uri="{A12FA001-AC4F-418D-AE19-62706E023703}">
                      <ahyp:hlinkClr xmlns:ahyp="http://schemas.microsoft.com/office/drawing/2018/hyperlinkcolor" val="tx"/>
                    </a:ext>
                  </a:extLst>
                </a:hlinkClick>
              </a:rPr>
              <a:t>here</a:t>
            </a:r>
            <a:r>
              <a:rPr kumimoji="0" lang="en-US" sz="16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a:t>
            </a:r>
          </a:p>
        </p:txBody>
      </p:sp>
    </p:spTree>
    <p:extLst>
      <p:ext uri="{BB962C8B-B14F-4D97-AF65-F5344CB8AC3E}">
        <p14:creationId xmlns:p14="http://schemas.microsoft.com/office/powerpoint/2010/main" val="1876304613"/>
      </p:ext>
    </p:extLst>
  </p:cSld>
  <p:clrMapOvr>
    <a:masterClrMapping/>
  </p:clrMapOvr>
  <p:transition spd="med">
    <p:fade/>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28">
            <a:extLst>
              <a:ext uri="{FF2B5EF4-FFF2-40B4-BE49-F238E27FC236}">
                <a16:creationId xmlns:a16="http://schemas.microsoft.com/office/drawing/2014/main" id="{7B06C9D7-7C56-2FFF-1583-7414324D7078}"/>
              </a:ext>
            </a:extLst>
          </p:cNvPr>
          <p:cNvSpPr txBox="1">
            <a:spLocks/>
          </p:cNvSpPr>
          <p:nvPr/>
        </p:nvSpPr>
        <p:spPr>
          <a:xfrm>
            <a:off x="596652" y="1702604"/>
            <a:ext cx="5118348" cy="4782848"/>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All Community Builders Network Calls are recorded and posted on-demand on the Microsoft Community Learning YouTube channel.</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If you do not want to be recorded, please leave the call or stay on mute. </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Speaker video and audio will be shown in the recordings.</a:t>
            </a:r>
          </a:p>
          <a:p>
            <a:pPr marL="0" marR="0" lvl="0" indent="-228600" algn="l" defTabSz="457200" rtl="0" eaLnBrk="1" fontAlgn="ctr" latinLnBrk="0" hangingPunct="1">
              <a:lnSpc>
                <a:spcPct val="90000"/>
              </a:lnSpc>
              <a:spcBef>
                <a:spcPts val="1800"/>
              </a:spcBef>
              <a:spcAft>
                <a:spcPts val="0"/>
              </a:spcAft>
              <a:buClr>
                <a:srgbClr val="000000"/>
              </a:buClr>
              <a:buSzPts val="2100"/>
              <a:buFont typeface="Arial" panose="020B0604020202020204" pitchFamily="34" charset="0"/>
              <a:buNone/>
              <a:tabLst/>
              <a:defRPr/>
            </a:pPr>
            <a:r>
              <a:rPr kumimoji="0" lang="en-US" sz="24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Attendee questions audio will be also be shared.</a:t>
            </a:r>
          </a:p>
        </p:txBody>
      </p:sp>
      <p:sp>
        <p:nvSpPr>
          <p:cNvPr id="7" name="Title 26">
            <a:extLst>
              <a:ext uri="{FF2B5EF4-FFF2-40B4-BE49-F238E27FC236}">
                <a16:creationId xmlns:a16="http://schemas.microsoft.com/office/drawing/2014/main" id="{DBE46881-C51E-9B5E-381F-9314CEAD7FE2}"/>
              </a:ext>
            </a:extLst>
          </p:cNvPr>
          <p:cNvSpPr txBox="1">
            <a:spLocks/>
          </p:cNvSpPr>
          <p:nvPr/>
        </p:nvSpPr>
        <p:spPr>
          <a:xfrm>
            <a:off x="596651" y="606413"/>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Recordings</a:t>
            </a:r>
          </a:p>
        </p:txBody>
      </p:sp>
      <p:pic>
        <p:nvPicPr>
          <p:cNvPr id="3" name="Picture 2" descr="White cassette tape">
            <a:extLst>
              <a:ext uri="{FF2B5EF4-FFF2-40B4-BE49-F238E27FC236}">
                <a16:creationId xmlns:a16="http://schemas.microsoft.com/office/drawing/2014/main" id="{CB69C0A4-317E-B13B-E188-6FD2840380D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64431" y="820133"/>
            <a:ext cx="4630917" cy="3087278"/>
          </a:xfrm>
          <a:prstGeom prst="rect">
            <a:avLst/>
          </a:prstGeom>
        </p:spPr>
      </p:pic>
    </p:spTree>
    <p:extLst>
      <p:ext uri="{BB962C8B-B14F-4D97-AF65-F5344CB8AC3E}">
        <p14:creationId xmlns:p14="http://schemas.microsoft.com/office/powerpoint/2010/main" val="3003866469"/>
      </p:ext>
    </p:extLst>
  </p:cSld>
  <p:clrMapOvr>
    <a:masterClrMapping/>
  </p:clrMapOvr>
  <p:transition spd="med">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927AAA23-5E9D-1EE9-A3AA-F635FCC78F55}"/>
              </a:ext>
            </a:extLst>
          </p:cNvPr>
          <p:cNvSpPr txBox="1">
            <a:spLocks/>
          </p:cNvSpPr>
          <p:nvPr/>
        </p:nvSpPr>
        <p:spPr>
          <a:xfrm>
            <a:off x="596651" y="542245"/>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Mission and Tagline</a:t>
            </a:r>
          </a:p>
        </p:txBody>
      </p:sp>
      <p:pic>
        <p:nvPicPr>
          <p:cNvPr id="4" name="Picture 3">
            <a:extLst>
              <a:ext uri="{FF2B5EF4-FFF2-40B4-BE49-F238E27FC236}">
                <a16:creationId xmlns:a16="http://schemas.microsoft.com/office/drawing/2014/main" id="{C1155514-CB64-512B-C00A-C7DE1FF9EA7D}"/>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7650256" y="2434728"/>
            <a:ext cx="4244289" cy="4423272"/>
          </a:xfrm>
          <a:prstGeom prst="rect">
            <a:avLst/>
          </a:prstGeom>
        </p:spPr>
      </p:pic>
      <p:sp>
        <p:nvSpPr>
          <p:cNvPr id="6" name="Title 26">
            <a:extLst>
              <a:ext uri="{FF2B5EF4-FFF2-40B4-BE49-F238E27FC236}">
                <a16:creationId xmlns:a16="http://schemas.microsoft.com/office/drawing/2014/main" id="{FD0D2412-8E56-2018-9FB9-05B7C7B0ED0C}"/>
              </a:ext>
            </a:extLst>
          </p:cNvPr>
          <p:cNvSpPr txBox="1">
            <a:spLocks/>
          </p:cNvSpPr>
          <p:nvPr/>
        </p:nvSpPr>
        <p:spPr>
          <a:xfrm>
            <a:off x="1181110" y="4282820"/>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Learn, Share, Grow.</a:t>
            </a:r>
          </a:p>
        </p:txBody>
      </p:sp>
      <p:sp>
        <p:nvSpPr>
          <p:cNvPr id="8" name="TextBox 7">
            <a:extLst>
              <a:ext uri="{FF2B5EF4-FFF2-40B4-BE49-F238E27FC236}">
                <a16:creationId xmlns:a16="http://schemas.microsoft.com/office/drawing/2014/main" id="{4A0AC67D-540B-BEFA-D2E7-FB4F29C1534E}"/>
              </a:ext>
            </a:extLst>
          </p:cNvPr>
          <p:cNvSpPr txBox="1"/>
          <p:nvPr/>
        </p:nvSpPr>
        <p:spPr>
          <a:xfrm>
            <a:off x="596651" y="2434728"/>
            <a:ext cx="6088841"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The Microsoft Global Community Initiative (MGCI) - Empowering global Microsoft communities with the tools, training, and resources to create impactful events and amplify diverse voices.</a:t>
            </a:r>
            <a:endParaRPr kumimoji="0" lang="en-US" sz="1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0" name="Rounded Rectangle 5">
            <a:extLst>
              <a:ext uri="{FF2B5EF4-FFF2-40B4-BE49-F238E27FC236}">
                <a16:creationId xmlns:a16="http://schemas.microsoft.com/office/drawing/2014/main" id="{5EA76FBD-1791-C432-B035-57143BEFCD9F}"/>
              </a:ext>
              <a:ext uri="{C183D7F6-B498-43B3-948B-1728B52AA6E4}">
                <adec:decorative xmlns:adec="http://schemas.microsoft.com/office/drawing/2017/decorative" val="1"/>
              </a:ext>
            </a:extLst>
          </p:cNvPr>
          <p:cNvSpPr/>
          <p:nvPr/>
        </p:nvSpPr>
        <p:spPr>
          <a:xfrm>
            <a:off x="655820" y="5129895"/>
            <a:ext cx="5970502" cy="999632"/>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graphicFrame>
        <p:nvGraphicFramePr>
          <p:cNvPr id="12" name="Table 11">
            <a:extLst>
              <a:ext uri="{FF2B5EF4-FFF2-40B4-BE49-F238E27FC236}">
                <a16:creationId xmlns:a16="http://schemas.microsoft.com/office/drawing/2014/main" id="{F2D35CB0-FB78-3F27-AF2D-4EA2DD81591B}"/>
              </a:ext>
            </a:extLst>
          </p:cNvPr>
          <p:cNvGraphicFramePr>
            <a:graphicFrameLocks noGrp="1"/>
          </p:cNvGraphicFramePr>
          <p:nvPr/>
        </p:nvGraphicFramePr>
        <p:xfrm>
          <a:off x="1407950" y="5263951"/>
          <a:ext cx="4466242" cy="731520"/>
        </p:xfrm>
        <a:graphic>
          <a:graphicData uri="http://schemas.openxmlformats.org/drawingml/2006/table">
            <a:tbl>
              <a:tblPr bandRow="1">
                <a:tableStyleId>{5C22544A-7EE6-4342-B048-85BDC9FD1C3A}</a:tableStyleId>
              </a:tblPr>
              <a:tblGrid>
                <a:gridCol w="4466242">
                  <a:extLst>
                    <a:ext uri="{9D8B030D-6E8A-4147-A177-3AD203B41FA5}">
                      <a16:colId xmlns:a16="http://schemas.microsoft.com/office/drawing/2014/main" val="1464470149"/>
                    </a:ext>
                  </a:extLst>
                </a:gridCol>
              </a:tblGrid>
              <a:tr h="390604">
                <a:tc>
                  <a:txBody>
                    <a:bodyPr/>
                    <a:lstStyle/>
                    <a:p>
                      <a:pPr lvl="0" algn="ctr">
                        <a:lnSpc>
                          <a:spcPct val="100000"/>
                        </a:lnSpc>
                        <a:buNone/>
                      </a:pPr>
                      <a:r>
                        <a:rPr lang="en-US" sz="2400" b="0" i="0" spc="0" noProof="0">
                          <a:solidFill>
                            <a:schemeClr val="bg1"/>
                          </a:solidFill>
                          <a:effectLst/>
                          <a:latin typeface="Segoe Sans Text Semibold" pitchFamily="2" charset="0"/>
                          <a:cs typeface="Segoe Sans Text Semibold" pitchFamily="2" charset="0"/>
                        </a:rPr>
                        <a:t>Join MGCI today!</a:t>
                      </a:r>
                    </a:p>
                    <a:p>
                      <a:pPr lvl="0" algn="ctr">
                        <a:lnSpc>
                          <a:spcPct val="100000"/>
                        </a:lnSpc>
                        <a:buNone/>
                      </a:pPr>
                      <a:r>
                        <a:rPr lang="en-US" sz="1800" b="0" i="0" spc="0" noProof="0">
                          <a:solidFill>
                            <a:schemeClr val="bg1"/>
                          </a:solidFill>
                          <a:effectLst/>
                          <a:latin typeface="Segoe UI" panose="020B0502040204020203"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https://aka.ms/MGCI</a:t>
                      </a:r>
                      <a:endParaRPr lang="en-US" sz="1800" b="0" i="0" spc="0" noProof="0">
                        <a:solidFill>
                          <a:schemeClr val="bg1"/>
                        </a:solidFill>
                        <a:effectLst/>
                        <a:latin typeface="Segoe UI" panose="020B0502040204020203" pitchFamily="34" charset="0"/>
                        <a:cs typeface="Segoe UI" panose="020B0502040204020203" pitchFamily="34" charset="0"/>
                        <a:hlinkClick r:id="rId4">
                          <a:extLst>
                            <a:ext uri="{A12FA001-AC4F-418D-AE19-62706E023703}">
                              <ahyp:hlinkClr xmlns:ahyp="http://schemas.microsoft.com/office/drawing/2018/hyperlinkcolor" val="tx"/>
                            </a:ext>
                          </a:extLst>
                        </a:hlinkClick>
                      </a:endParaRPr>
                    </a:p>
                  </a:txBody>
                  <a:tcPr anchor="ctr">
                    <a:lnL>
                      <a:noFill/>
                    </a:lnL>
                    <a:lnR>
                      <a:noFill/>
                    </a:lnR>
                    <a:lnT>
                      <a:noFill/>
                    </a:lnT>
                    <a:lnB>
                      <a:noFill/>
                    </a:lnB>
                    <a:noFill/>
                  </a:tcPr>
                </a:tc>
                <a:extLst>
                  <a:ext uri="{0D108BD9-81ED-4DB2-BD59-A6C34878D82A}">
                    <a16:rowId xmlns:a16="http://schemas.microsoft.com/office/drawing/2014/main" val="56987554"/>
                  </a:ext>
                </a:extLst>
              </a:tr>
            </a:tbl>
          </a:graphicData>
        </a:graphic>
      </p:graphicFrame>
    </p:spTree>
    <p:extLst>
      <p:ext uri="{BB962C8B-B14F-4D97-AF65-F5344CB8AC3E}">
        <p14:creationId xmlns:p14="http://schemas.microsoft.com/office/powerpoint/2010/main" val="155194685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6">
            <a:extLst>
              <a:ext uri="{FF2B5EF4-FFF2-40B4-BE49-F238E27FC236}">
                <a16:creationId xmlns:a16="http://schemas.microsoft.com/office/drawing/2014/main" id="{056F6288-B9D9-B4C7-F7F1-05FCA5E75042}"/>
              </a:ext>
            </a:extLst>
          </p:cNvPr>
          <p:cNvSpPr txBox="1">
            <a:spLocks/>
          </p:cNvSpPr>
          <p:nvPr/>
        </p:nvSpPr>
        <p:spPr>
          <a:xfrm>
            <a:off x="596651" y="3065457"/>
            <a:ext cx="3530849"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5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Agenda</a:t>
            </a:r>
          </a:p>
        </p:txBody>
      </p:sp>
      <p:sp>
        <p:nvSpPr>
          <p:cNvPr id="8" name="Text Placeholder 28">
            <a:extLst>
              <a:ext uri="{FF2B5EF4-FFF2-40B4-BE49-F238E27FC236}">
                <a16:creationId xmlns:a16="http://schemas.microsoft.com/office/drawing/2014/main" id="{BB6C2A89-8F93-0949-FC96-30B5457E173B}"/>
              </a:ext>
            </a:extLst>
          </p:cNvPr>
          <p:cNvSpPr txBox="1">
            <a:spLocks/>
          </p:cNvSpPr>
          <p:nvPr/>
        </p:nvSpPr>
        <p:spPr>
          <a:xfrm>
            <a:off x="5308600" y="1915764"/>
            <a:ext cx="6559746" cy="3026470"/>
          </a:xfrm>
          <a:prstGeom prst="rect">
            <a:avLst/>
          </a:prstGeom>
          <a:noFill/>
        </p:spPr>
        <p:txBody>
          <a:bodyPr wrap="square" lIns="91440" tIns="45720" rIns="91440" bIns="45720" anchor="ctr">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457200" rtl="0" eaLnBrk="1" fontAlgn="ctr" latinLnBrk="0" hangingPunct="1">
              <a:lnSpc>
                <a:spcPct val="100000"/>
              </a:lnSpc>
              <a:spcBef>
                <a:spcPts val="0"/>
              </a:spcBef>
              <a:spcAft>
                <a:spcPts val="0"/>
              </a:spcAft>
              <a:buClr>
                <a:prstClr val="white"/>
              </a:buClr>
              <a:buSzPts val="2100"/>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Announcements</a:t>
            </a:r>
          </a:p>
          <a:p>
            <a:pPr lvl="0">
              <a:lnSpc>
                <a:spcPct val="100000"/>
              </a:lnSpc>
              <a:spcBef>
                <a:spcPts val="1400"/>
              </a:spcBef>
              <a:spcAft>
                <a:spcPts val="0"/>
              </a:spcAf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Monthly Topic: </a:t>
            </a:r>
            <a:r>
              <a:rPr lang="en-US" sz="2400">
                <a:solidFill>
                  <a:schemeClr val="accent1">
                    <a:lumMod val="60000"/>
                    <a:lumOff val="40000"/>
                  </a:schemeClr>
                </a:solidFill>
                <a:latin typeface="Segoe UI" panose="020B0502040204020203" pitchFamily="34" charset="0"/>
                <a:cs typeface="Segoe UI" panose="020B0502040204020203" pitchFamily="34" charset="0"/>
              </a:rPr>
              <a:t>Creating community before the event: Lessons from M365 NYC</a:t>
            </a:r>
          </a:p>
          <a:p>
            <a:pPr marL="0" marR="0" lvl="0" indent="0" algn="l" defTabSz="457200" rtl="0" eaLnBrk="1" fontAlgn="ctr" latinLnBrk="0" hangingPunct="1">
              <a:lnSpc>
                <a:spcPct val="100000"/>
              </a:lnSpc>
              <a:spcBef>
                <a:spcPts val="1400"/>
              </a:spcBef>
              <a:spcAft>
                <a:spcPts val="0"/>
              </a:spcAft>
              <a:buClr>
                <a:prstClr val="white"/>
              </a:buClr>
              <a:buSzPts val="2100"/>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Sub Committee Updates</a:t>
            </a:r>
          </a:p>
          <a:p>
            <a:pPr marL="0" marR="0" lvl="0" indent="0" algn="l" defTabSz="457200" rtl="0" eaLnBrk="1" fontAlgn="ctr" latinLnBrk="0" hangingPunct="1">
              <a:lnSpc>
                <a:spcPct val="100000"/>
              </a:lnSpc>
              <a:spcBef>
                <a:spcPts val="1400"/>
              </a:spcBef>
              <a:spcAft>
                <a:spcPts val="0"/>
              </a:spcAft>
              <a:buClr>
                <a:prstClr val="white"/>
              </a:buClr>
              <a:buSzPts val="2100"/>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Community Events &amp; Updates</a:t>
            </a:r>
          </a:p>
          <a:p>
            <a:pPr marL="0" marR="0" lvl="0" indent="0" algn="l" defTabSz="457200" rtl="0" eaLnBrk="1" fontAlgn="ctr" latinLnBrk="0" hangingPunct="1">
              <a:lnSpc>
                <a:spcPct val="100000"/>
              </a:lnSpc>
              <a:spcBef>
                <a:spcPts val="1400"/>
              </a:spcBef>
              <a:spcAft>
                <a:spcPts val="0"/>
              </a:spcAft>
              <a:buClr>
                <a:prstClr val="white"/>
              </a:buClr>
              <a:buSzPts val="2100"/>
              <a:tabLst/>
              <a:defRPr/>
            </a:pPr>
            <a:r>
              <a:rPr kumimoji="0" lang="en-US" sz="24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Open Discussion Forum</a:t>
            </a:r>
          </a:p>
        </p:txBody>
      </p:sp>
    </p:spTree>
    <p:extLst>
      <p:ext uri="{BB962C8B-B14F-4D97-AF65-F5344CB8AC3E}">
        <p14:creationId xmlns:p14="http://schemas.microsoft.com/office/powerpoint/2010/main" val="1028435555"/>
      </p:ext>
    </p:extLst>
  </p:cSld>
  <p:clrMapOvr>
    <a:masterClrMapping/>
  </p:clrMapOvr>
  <p:transition spd="med">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88C0FE96-14DB-F50B-A9E0-DC5371C2D8F9}"/>
              </a:ext>
            </a:extLst>
          </p:cNvPr>
          <p:cNvSpPr/>
          <p:nvPr/>
        </p:nvSpPr>
        <p:spPr>
          <a:xfrm>
            <a:off x="8001000" y="0"/>
            <a:ext cx="4216400" cy="6858000"/>
          </a:xfrm>
          <a:prstGeom prst="rect">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pic>
        <p:nvPicPr>
          <p:cNvPr id="3" name="Picture 2">
            <a:extLst>
              <a:ext uri="{FF2B5EF4-FFF2-40B4-BE49-F238E27FC236}">
                <a16:creationId xmlns:a16="http://schemas.microsoft.com/office/drawing/2014/main" id="{C5AAC660-44AC-86B2-368B-983D0544356C}"/>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8003788" y="324909"/>
            <a:ext cx="4210824" cy="6208183"/>
          </a:xfrm>
          <a:prstGeom prst="rect">
            <a:avLst/>
          </a:prstGeom>
        </p:spPr>
      </p:pic>
      <p:pic>
        <p:nvPicPr>
          <p:cNvPr id="6" name="Picture 5" descr="Microsoft logo.  ">
            <a:extLst>
              <a:ext uri="{FF2B5EF4-FFF2-40B4-BE49-F238E27FC236}">
                <a16:creationId xmlns:a16="http://schemas.microsoft.com/office/drawing/2014/main" id="{21862735-9C5F-6329-828A-392D41D6CE09}"/>
              </a:ext>
            </a:extLst>
          </p:cNvPr>
          <p:cNvPicPr>
            <a:picLocks noChangeAspect="1"/>
          </p:cNvPicPr>
          <p:nvPr/>
        </p:nvPicPr>
        <p:blipFill>
          <a:blip r:embed="rId3"/>
          <a:stretch>
            <a:fillRect/>
          </a:stretch>
        </p:blipFill>
        <p:spPr>
          <a:xfrm>
            <a:off x="198702" y="193038"/>
            <a:ext cx="2741389" cy="1229362"/>
          </a:xfrm>
          <a:prstGeom prst="rect">
            <a:avLst/>
          </a:prstGeom>
        </p:spPr>
      </p:pic>
      <p:sp>
        <p:nvSpPr>
          <p:cNvPr id="8" name="Title 26">
            <a:extLst>
              <a:ext uri="{FF2B5EF4-FFF2-40B4-BE49-F238E27FC236}">
                <a16:creationId xmlns:a16="http://schemas.microsoft.com/office/drawing/2014/main" id="{DCD88AB1-FA11-B9C3-FAFA-3787D755F4A3}"/>
              </a:ext>
            </a:extLst>
          </p:cNvPr>
          <p:cNvSpPr txBox="1">
            <a:spLocks/>
          </p:cNvSpPr>
          <p:nvPr/>
        </p:nvSpPr>
        <p:spPr>
          <a:xfrm>
            <a:off x="606198" y="2282813"/>
            <a:ext cx="4470648" cy="10064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Thank You!</a:t>
            </a:r>
          </a:p>
        </p:txBody>
      </p:sp>
      <p:sp>
        <p:nvSpPr>
          <p:cNvPr id="10" name="Text Placeholder 28">
            <a:extLst>
              <a:ext uri="{FF2B5EF4-FFF2-40B4-BE49-F238E27FC236}">
                <a16:creationId xmlns:a16="http://schemas.microsoft.com/office/drawing/2014/main" id="{C363080D-C1FD-C7B8-F9B9-E7E94AB7E5CF}"/>
              </a:ext>
            </a:extLst>
          </p:cNvPr>
          <p:cNvSpPr txBox="1">
            <a:spLocks/>
          </p:cNvSpPr>
          <p:nvPr/>
        </p:nvSpPr>
        <p:spPr>
          <a:xfrm>
            <a:off x="606198" y="3657600"/>
            <a:ext cx="5883502" cy="1569660"/>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100000"/>
              </a:lnSpc>
              <a:spcBef>
                <a:spcPts val="800"/>
              </a:spcBef>
              <a:spcAft>
                <a:spcPts val="0"/>
              </a:spcAft>
              <a:buClr>
                <a:srgbClr val="000000"/>
              </a:buClr>
              <a:buSzPts val="2100"/>
              <a:buFont typeface="Arial" panose="020B0604020202020204" pitchFamily="34" charset="0"/>
              <a:buNone/>
              <a:tabLst/>
              <a:defRPr/>
            </a:pPr>
            <a:r>
              <a:rPr kumimoji="0" lang="en-US" sz="32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To our Microsoft Most Valuable Professionals (MVP) and Regional Directors.</a:t>
            </a:r>
          </a:p>
        </p:txBody>
      </p:sp>
    </p:spTree>
    <p:extLst>
      <p:ext uri="{BB962C8B-B14F-4D97-AF65-F5344CB8AC3E}">
        <p14:creationId xmlns:p14="http://schemas.microsoft.com/office/powerpoint/2010/main" val="3362312300"/>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a:extLst>
              <a:ext uri="{FF2B5EF4-FFF2-40B4-BE49-F238E27FC236}">
                <a16:creationId xmlns:a16="http://schemas.microsoft.com/office/drawing/2014/main" id="{08218D69-7DCB-DAFF-2E01-FD8C54387DBF}"/>
              </a:ext>
            </a:extLst>
          </p:cNvPr>
          <p:cNvSpPr txBox="1">
            <a:spLocks/>
          </p:cNvSpPr>
          <p:nvPr/>
        </p:nvSpPr>
        <p:spPr>
          <a:xfrm>
            <a:off x="5918200" y="1243787"/>
            <a:ext cx="5501318" cy="4370427"/>
          </a:xfrm>
          <a:prstGeom prst="rect">
            <a:avLst/>
          </a:prstGeom>
        </p:spPr>
        <p:txBody>
          <a:bodyPr vert="horz"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50" normalizeH="0" baseline="0" noProof="0">
                <a:ln>
                  <a:noFill/>
                </a:ln>
                <a:solidFill>
                  <a:prstClr val="black"/>
                </a:solidFill>
                <a:effectLst/>
                <a:uLnTx/>
                <a:uFillTx/>
                <a:latin typeface="Segoe Sans Text Semibold"/>
                <a:ea typeface="+mn-ea"/>
                <a:cs typeface="Segoe Sans Text"/>
              </a:rPr>
              <a:t>Topic of the Month:</a:t>
            </a:r>
          </a:p>
          <a:p>
            <a:pPr lvl="0">
              <a:defRPr/>
            </a:pPr>
            <a:r>
              <a:rPr lang="en-US" sz="3200" kern="0" spc="-50">
                <a:solidFill>
                  <a:schemeClr val="accent4"/>
                </a:solidFill>
                <a:latin typeface="Segoe Sans Text Semibold"/>
                <a:cs typeface="Segoe Sans Text"/>
              </a:rPr>
              <a:t>Creating community before the event: Lessons from M365 NYC</a:t>
            </a:r>
          </a:p>
          <a:p>
            <a:pPr lvl="0">
              <a:defRPr/>
            </a:pPr>
            <a:endParaRPr lang="en-US" sz="3200" kern="0" spc="-50">
              <a:solidFill>
                <a:prstClr val="black"/>
              </a:solidFill>
              <a:latin typeface="Segoe Sans Text Semibold"/>
              <a:cs typeface="Segoe Sans Text"/>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50" normalizeH="0" baseline="0" noProof="0">
                <a:ln>
                  <a:noFill/>
                </a:ln>
                <a:solidFill>
                  <a:prstClr val="black"/>
                </a:solidFill>
                <a:effectLst/>
                <a:uLnTx/>
                <a:uFillTx/>
                <a:latin typeface="Segoe Sans Text Semibold"/>
                <a:ea typeface="+mn-ea"/>
                <a:cs typeface="Segoe Sans Text"/>
              </a:rPr>
              <a:t>Guest Speaker:</a:t>
            </a:r>
          </a:p>
          <a:p>
            <a:pPr lvl="0">
              <a:defRPr/>
            </a:pPr>
            <a:r>
              <a:rPr lang="en-US" sz="3200">
                <a:solidFill>
                  <a:schemeClr val="accent4"/>
                </a:solidFill>
                <a:latin typeface="Segoe Sans Text Semibold" pitchFamily="2" charset="0"/>
                <a:cs typeface="Segoe Sans Text Semibold" pitchFamily="2" charset="0"/>
                <a:hlinkClick r:id="rId2">
                  <a:extLst>
                    <a:ext uri="{A12FA001-AC4F-418D-AE19-62706E023703}">
                      <ahyp:hlinkClr xmlns:ahyp="http://schemas.microsoft.com/office/drawing/2018/hyperlinkcolor" val="tx"/>
                    </a:ext>
                  </a:extLst>
                </a:hlinkClick>
              </a:rPr>
              <a:t>Diego Domingos da Silva</a:t>
            </a:r>
            <a:endParaRPr lang="en-US" sz="3200">
              <a:latin typeface="Segoe Sans Text Semibold" pitchFamily="2" charset="0"/>
              <a:cs typeface="Segoe Sans Text Semibold" pitchFamily="2" charset="0"/>
            </a:endParaRPr>
          </a:p>
          <a:p>
            <a:pPr>
              <a:defRPr/>
            </a:pPr>
            <a:r>
              <a:rPr lang="en-US" sz="2000">
                <a:latin typeface="Segoe Sans Text Semibold"/>
                <a:cs typeface="Segoe Sans Text Semibold"/>
              </a:rPr>
              <a:t>M365 Principal Solutions Architect, Cambay Solutions, Microsoft MVP and MGCI Regional Leader</a:t>
            </a:r>
            <a:endParaRPr kumimoji="0" lang="en-US" sz="2000" b="0" i="0" u="none" strike="noStrike" kern="0" cap="none" spc="-50" normalizeH="0" baseline="0" noProof="0">
              <a:ln>
                <a:noFill/>
              </a:ln>
              <a:solidFill>
                <a:srgbClr val="52AECE"/>
              </a:solidFill>
              <a:effectLst/>
              <a:uLnTx/>
              <a:uFillTx/>
              <a:latin typeface="Segoe Sans Text Semibold"/>
              <a:cs typeface="Segoe Sans Text Semibold"/>
            </a:endParaRPr>
          </a:p>
        </p:txBody>
      </p:sp>
      <p:sp>
        <p:nvSpPr>
          <p:cNvPr id="11" name="Rectangle: Rounded Corners 15">
            <a:extLst>
              <a:ext uri="{FF2B5EF4-FFF2-40B4-BE49-F238E27FC236}">
                <a16:creationId xmlns:a16="http://schemas.microsoft.com/office/drawing/2014/main" id="{5E3E3E8B-7743-DC95-940E-352CC405B655}"/>
              </a:ext>
              <a:ext uri="{C183D7F6-B498-43B3-948B-1728B52AA6E4}">
                <adec:decorative xmlns:adec="http://schemas.microsoft.com/office/drawing/2017/decorative" val="1"/>
              </a:ext>
            </a:extLst>
          </p:cNvPr>
          <p:cNvSpPr/>
          <p:nvPr/>
        </p:nvSpPr>
        <p:spPr bwMode="auto">
          <a:xfrm>
            <a:off x="814434" y="642736"/>
            <a:ext cx="4129284" cy="5623324"/>
          </a:xfrm>
          <a:prstGeom prst="roundRect">
            <a:avLst>
              <a:gd name="adj" fmla="val 2109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pic>
        <p:nvPicPr>
          <p:cNvPr id="13" name="Picture 12">
            <a:extLst>
              <a:ext uri="{FF2B5EF4-FFF2-40B4-BE49-F238E27FC236}">
                <a16:creationId xmlns:a16="http://schemas.microsoft.com/office/drawing/2014/main" id="{B69EF397-9CAF-0F22-4067-22CDFC17B75B}"/>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5319" b="5319"/>
          <a:stretch/>
        </p:blipFill>
        <p:spPr>
          <a:xfrm>
            <a:off x="927589" y="1409205"/>
            <a:ext cx="3902974" cy="4090386"/>
          </a:xfrm>
          <a:prstGeom prst="rect">
            <a:avLst/>
          </a:prstGeom>
        </p:spPr>
      </p:pic>
      <p:sp>
        <p:nvSpPr>
          <p:cNvPr id="15" name="Rectangle: Rounded Corners 15">
            <a:extLst>
              <a:ext uri="{FF2B5EF4-FFF2-40B4-BE49-F238E27FC236}">
                <a16:creationId xmlns:a16="http://schemas.microsoft.com/office/drawing/2014/main" id="{7F98D878-93D3-F39E-C1AF-81DACE307CA3}"/>
              </a:ext>
              <a:ext uri="{C183D7F6-B498-43B3-948B-1728B52AA6E4}">
                <adec:decorative xmlns:adec="http://schemas.microsoft.com/office/drawing/2017/decorative" val="1"/>
              </a:ext>
            </a:extLst>
          </p:cNvPr>
          <p:cNvSpPr/>
          <p:nvPr/>
        </p:nvSpPr>
        <p:spPr bwMode="auto">
          <a:xfrm>
            <a:off x="615219" y="514821"/>
            <a:ext cx="4527715" cy="5879155"/>
          </a:xfrm>
          <a:prstGeom prst="roundRect">
            <a:avLst>
              <a:gd name="adj" fmla="val 21830"/>
            </a:avLst>
          </a:prstGeom>
          <a:noFill/>
          <a:ln w="57150" cap="flat" cmpd="sng" algn="ctr">
            <a:solidFill>
              <a:srgbClr val="52AECE"/>
            </a:soli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Tree>
    <p:extLst>
      <p:ext uri="{BB962C8B-B14F-4D97-AF65-F5344CB8AC3E}">
        <p14:creationId xmlns:p14="http://schemas.microsoft.com/office/powerpoint/2010/main" val="3328960069"/>
      </p:ext>
    </p:extLst>
  </p:cSld>
  <p:clrMapOvr>
    <a:masterClrMapping/>
  </p:clrMapOvr>
  <p:transition spd="med">
    <p:fade/>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9AA5C4-85D9-D7B2-4C6C-3A45A5C89707}"/>
            </a:ext>
          </a:extLst>
        </p:cNvPr>
        <p:cNvGrpSpPr/>
        <p:nvPr/>
      </p:nvGrpSpPr>
      <p:grpSpPr>
        <a:xfrm>
          <a:off x="0" y="0"/>
          <a:ext cx="0" cy="0"/>
          <a:chOff x="0" y="0"/>
          <a:chExt cx="0" cy="0"/>
        </a:xfrm>
      </p:grpSpPr>
      <p:pic>
        <p:nvPicPr>
          <p:cNvPr id="2" name="Image 0" descr="/mnt/data/M365NYC_YouTube_2560x1440_fixed.jpeg">
            <a:extLst>
              <a:ext uri="{FF2B5EF4-FFF2-40B4-BE49-F238E27FC236}">
                <a16:creationId xmlns:a16="http://schemas.microsoft.com/office/drawing/2014/main" id="{01D4A12A-B453-8600-A9A8-F049E3C4A46A}"/>
              </a:ext>
            </a:extLst>
          </p:cNvPr>
          <p:cNvPicPr>
            <a:picLocks noChangeAspect="1"/>
          </p:cNvPicPr>
          <p:nvPr/>
        </p:nvPicPr>
        <p:blipFill>
          <a:blip r:embed="rId3"/>
          <a:stretch>
            <a:fillRect/>
          </a:stretch>
        </p:blipFill>
        <p:spPr>
          <a:xfrm>
            <a:off x="0" y="0"/>
            <a:ext cx="12191695" cy="6858000"/>
          </a:xfrm>
          <a:prstGeom prst="rect">
            <a:avLst/>
          </a:prstGeom>
        </p:spPr>
      </p:pic>
      <p:sp>
        <p:nvSpPr>
          <p:cNvPr id="3" name="Shape 0">
            <a:extLst>
              <a:ext uri="{FF2B5EF4-FFF2-40B4-BE49-F238E27FC236}">
                <a16:creationId xmlns:a16="http://schemas.microsoft.com/office/drawing/2014/main" id="{025916B8-ACAB-5701-7B49-916FE3A1FBC9}"/>
              </a:ext>
            </a:extLst>
          </p:cNvPr>
          <p:cNvSpPr/>
          <p:nvPr/>
        </p:nvSpPr>
        <p:spPr>
          <a:xfrm>
            <a:off x="0" y="0"/>
            <a:ext cx="12191695" cy="6858000"/>
          </a:xfrm>
          <a:prstGeom prst="rect">
            <a:avLst/>
          </a:prstGeom>
          <a:solidFill>
            <a:srgbClr val="0A1730">
              <a:alpha val="72000"/>
            </a:srgbClr>
          </a:solidFill>
          <a:ln w="12700">
            <a:solidFill>
              <a:srgbClr val="0A1730">
                <a:alpha val="0"/>
              </a:srgbClr>
            </a:solidFill>
            <a:prstDash val="solid"/>
          </a:ln>
        </p:spPr>
        <p:txBody>
          <a:bodyPr/>
          <a:lstStyle/>
          <a:p>
            <a:endParaRPr lang="en-US"/>
          </a:p>
        </p:txBody>
      </p:sp>
      <p:sp>
        <p:nvSpPr>
          <p:cNvPr id="4" name="Shape 1">
            <a:extLst>
              <a:ext uri="{FF2B5EF4-FFF2-40B4-BE49-F238E27FC236}">
                <a16:creationId xmlns:a16="http://schemas.microsoft.com/office/drawing/2014/main" id="{7BBD7BAF-5ADD-37A8-B901-75A7771B5A7E}"/>
              </a:ext>
            </a:extLst>
          </p:cNvPr>
          <p:cNvSpPr/>
          <p:nvPr/>
        </p:nvSpPr>
        <p:spPr>
          <a:xfrm>
            <a:off x="0" y="0"/>
            <a:ext cx="6766560" cy="6858000"/>
          </a:xfrm>
          <a:prstGeom prst="rect">
            <a:avLst/>
          </a:prstGeom>
          <a:solidFill>
            <a:srgbClr val="0A1730">
              <a:alpha val="88000"/>
            </a:srgbClr>
          </a:solidFill>
          <a:ln w="12700">
            <a:solidFill>
              <a:srgbClr val="0A1730">
                <a:alpha val="0"/>
              </a:srgbClr>
            </a:solidFill>
            <a:prstDash val="solid"/>
          </a:ln>
        </p:spPr>
        <p:txBody>
          <a:bodyPr/>
          <a:lstStyle/>
          <a:p>
            <a:endParaRPr lang="en-US"/>
          </a:p>
        </p:txBody>
      </p:sp>
      <p:sp>
        <p:nvSpPr>
          <p:cNvPr id="5" name="Text 2">
            <a:extLst>
              <a:ext uri="{FF2B5EF4-FFF2-40B4-BE49-F238E27FC236}">
                <a16:creationId xmlns:a16="http://schemas.microsoft.com/office/drawing/2014/main" id="{BFE8CD16-A8BB-186D-8530-E7D85EAFEAE4}"/>
              </a:ext>
            </a:extLst>
          </p:cNvPr>
          <p:cNvSpPr/>
          <p:nvPr/>
        </p:nvSpPr>
        <p:spPr>
          <a:xfrm>
            <a:off x="685800" y="1325880"/>
            <a:ext cx="5669280" cy="1965960"/>
          </a:xfrm>
          <a:prstGeom prst="rect">
            <a:avLst/>
          </a:prstGeom>
          <a:noFill/>
          <a:ln/>
        </p:spPr>
        <p:txBody>
          <a:bodyPr wrap="square" lIns="0" tIns="0" rIns="0" bIns="0" rtlCol="0" anchor="ctr">
            <a:normAutofit/>
          </a:bodyPr>
          <a:lstStyle/>
          <a:p>
            <a:pPr marL="0" indent="0">
              <a:buNone/>
            </a:pPr>
            <a:r>
              <a:rPr lang="en-US" sz="3100" b="1">
                <a:solidFill>
                  <a:srgbClr val="FFFFFF"/>
                </a:solidFill>
                <a:latin typeface="Aptos Display" pitchFamily="34" charset="0"/>
                <a:ea typeface="Aptos Display" pitchFamily="34" charset="-122"/>
                <a:cs typeface="Aptos Display" pitchFamily="34" charset="-120"/>
              </a:rPr>
              <a:t>I never actually</a:t>
            </a:r>
            <a:endParaRPr lang="en-US" sz="3100"/>
          </a:p>
          <a:p>
            <a:pPr marL="0" indent="0">
              <a:buNone/>
            </a:pPr>
            <a:r>
              <a:rPr lang="en-US" sz="3100" b="1">
                <a:solidFill>
                  <a:srgbClr val="FFFFFF"/>
                </a:solidFill>
                <a:latin typeface="Aptos Display" pitchFamily="34" charset="0"/>
                <a:ea typeface="Aptos Display" pitchFamily="34" charset="-122"/>
                <a:cs typeface="Aptos Display" pitchFamily="34" charset="-120"/>
              </a:rPr>
              <a:t>attended M365 NYC.</a:t>
            </a:r>
            <a:endParaRPr lang="en-US" sz="3100"/>
          </a:p>
        </p:txBody>
      </p:sp>
      <p:sp>
        <p:nvSpPr>
          <p:cNvPr id="6" name="Text 3">
            <a:extLst>
              <a:ext uri="{FF2B5EF4-FFF2-40B4-BE49-F238E27FC236}">
                <a16:creationId xmlns:a16="http://schemas.microsoft.com/office/drawing/2014/main" id="{F0E863B7-DCD1-D90A-E879-AA23512EEB77}"/>
              </a:ext>
            </a:extLst>
          </p:cNvPr>
          <p:cNvSpPr/>
          <p:nvPr/>
        </p:nvSpPr>
        <p:spPr>
          <a:xfrm>
            <a:off x="713232" y="3343504"/>
            <a:ext cx="5166360" cy="948232"/>
          </a:xfrm>
          <a:prstGeom prst="rect">
            <a:avLst/>
          </a:prstGeom>
          <a:noFill/>
          <a:ln/>
        </p:spPr>
        <p:txBody>
          <a:bodyPr wrap="square" lIns="0" tIns="0" rIns="0" bIns="0" rtlCol="0" anchor="ctr">
            <a:normAutofit/>
          </a:bodyPr>
          <a:lstStyle/>
          <a:p>
            <a:pPr marL="0" indent="0">
              <a:buNone/>
            </a:pPr>
            <a:r>
              <a:rPr lang="en-US" sz="2039">
                <a:solidFill>
                  <a:srgbClr val="FFF7EA"/>
                </a:solidFill>
              </a:rPr>
              <a:t>And that completely changed how I contributed to it.</a:t>
            </a:r>
            <a:endParaRPr lang="en-US" sz="1700"/>
          </a:p>
        </p:txBody>
      </p:sp>
      <p:sp>
        <p:nvSpPr>
          <p:cNvPr id="7" name="Shape 4">
            <a:extLst>
              <a:ext uri="{FF2B5EF4-FFF2-40B4-BE49-F238E27FC236}">
                <a16:creationId xmlns:a16="http://schemas.microsoft.com/office/drawing/2014/main" id="{BC182643-0A31-3203-E6BD-DAAA533D213A}"/>
              </a:ext>
            </a:extLst>
          </p:cNvPr>
          <p:cNvSpPr/>
          <p:nvPr/>
        </p:nvSpPr>
        <p:spPr>
          <a:xfrm>
            <a:off x="713232" y="4498848"/>
            <a:ext cx="1920240" cy="0"/>
          </a:xfrm>
          <a:prstGeom prst="line">
            <a:avLst/>
          </a:prstGeom>
          <a:noFill/>
          <a:ln w="38100">
            <a:solidFill>
              <a:srgbClr val="FFB000"/>
            </a:solidFill>
            <a:prstDash val="solid"/>
          </a:ln>
        </p:spPr>
        <p:txBody>
          <a:bodyPr/>
          <a:lstStyle/>
          <a:p>
            <a:endParaRPr lang="en-US"/>
          </a:p>
        </p:txBody>
      </p:sp>
      <p:sp>
        <p:nvSpPr>
          <p:cNvPr id="8" name="Text 5">
            <a:extLst>
              <a:ext uri="{FF2B5EF4-FFF2-40B4-BE49-F238E27FC236}">
                <a16:creationId xmlns:a16="http://schemas.microsoft.com/office/drawing/2014/main" id="{7FB52336-8AF8-B65B-4AEE-556B1D55B8DD}"/>
              </a:ext>
            </a:extLst>
          </p:cNvPr>
          <p:cNvSpPr/>
          <p:nvPr/>
        </p:nvSpPr>
        <p:spPr>
          <a:xfrm>
            <a:off x="713232" y="4676974"/>
            <a:ext cx="5212080" cy="356981"/>
          </a:xfrm>
          <a:prstGeom prst="rect">
            <a:avLst/>
          </a:prstGeom>
          <a:noFill/>
          <a:ln/>
        </p:spPr>
        <p:txBody>
          <a:bodyPr wrap="square" lIns="0" tIns="0" rIns="0" bIns="0" rtlCol="0" anchor="ctr"/>
          <a:lstStyle/>
          <a:p>
            <a:pPr marL="0" indent="0">
              <a:buNone/>
            </a:pPr>
            <a:r>
              <a:rPr lang="en-US" sz="1380" b="1">
                <a:solidFill>
                  <a:srgbClr val="FFB000"/>
                </a:solidFill>
              </a:rPr>
              <a:t>MGCI Community Builders monthly call</a:t>
            </a:r>
            <a:endParaRPr lang="en-US" sz="1150"/>
          </a:p>
        </p:txBody>
      </p:sp>
      <p:sp>
        <p:nvSpPr>
          <p:cNvPr id="9" name="Text 6">
            <a:extLst>
              <a:ext uri="{FF2B5EF4-FFF2-40B4-BE49-F238E27FC236}">
                <a16:creationId xmlns:a16="http://schemas.microsoft.com/office/drawing/2014/main" id="{6ADCC37C-3B43-0FDC-4D61-942AED159A97}"/>
              </a:ext>
            </a:extLst>
          </p:cNvPr>
          <p:cNvSpPr/>
          <p:nvPr/>
        </p:nvSpPr>
        <p:spPr>
          <a:xfrm>
            <a:off x="713232" y="5015302"/>
            <a:ext cx="5212080" cy="356981"/>
          </a:xfrm>
          <a:prstGeom prst="rect">
            <a:avLst/>
          </a:prstGeom>
          <a:noFill/>
          <a:ln/>
        </p:spPr>
        <p:txBody>
          <a:bodyPr wrap="square" lIns="0" tIns="0" rIns="0" bIns="0" rtlCol="0" anchor="ctr"/>
          <a:lstStyle/>
          <a:p>
            <a:pPr marL="0" indent="0">
              <a:buNone/>
            </a:pPr>
            <a:r>
              <a:rPr lang="en-US" sz="1320">
                <a:solidFill>
                  <a:srgbClr val="FFFFFF"/>
                </a:solidFill>
              </a:rPr>
              <a:t>Diego Domingos da Silva  •  UnsuckM365</a:t>
            </a:r>
            <a:endParaRPr lang="en-US" sz="1100"/>
          </a:p>
        </p:txBody>
      </p:sp>
    </p:spTree>
    <p:extLst>
      <p:ext uri="{BB962C8B-B14F-4D97-AF65-F5344CB8AC3E}">
        <p14:creationId xmlns:p14="http://schemas.microsoft.com/office/powerpoint/2010/main" val="40498415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02920"/>
            <a:ext cx="10927080" cy="640080"/>
          </a:xfrm>
          <a:prstGeom prst="rect">
            <a:avLst/>
          </a:prstGeom>
          <a:noFill/>
          <a:ln/>
        </p:spPr>
        <p:txBody>
          <a:bodyPr wrap="square" lIns="0" tIns="0" rIns="0" bIns="0" rtlCol="0" anchor="ctr">
            <a:normAutofit/>
          </a:bodyPr>
          <a:lstStyle/>
          <a:p>
            <a:pPr marL="0" indent="0">
              <a:buNone/>
            </a:pPr>
            <a:r>
              <a:rPr lang="en-US" sz="2600" b="1">
                <a:solidFill>
                  <a:srgbClr val="FFFFFF"/>
                </a:solidFill>
                <a:latin typeface="Aptos Display" pitchFamily="34" charset="0"/>
                <a:ea typeface="Aptos Display" pitchFamily="34" charset="-122"/>
                <a:cs typeface="Aptos Display" pitchFamily="34" charset="-120"/>
              </a:rPr>
              <a:t>The event starts before the event.</a:t>
            </a:r>
            <a:endParaRPr lang="en-US" sz="2600"/>
          </a:p>
        </p:txBody>
      </p:sp>
      <p:sp>
        <p:nvSpPr>
          <p:cNvPr id="3" name="Text 1"/>
          <p:cNvSpPr/>
          <p:nvPr/>
        </p:nvSpPr>
        <p:spPr>
          <a:xfrm>
            <a:off x="658368" y="1079450"/>
            <a:ext cx="10607040" cy="502005"/>
          </a:xfrm>
          <a:prstGeom prst="rect">
            <a:avLst/>
          </a:prstGeom>
          <a:noFill/>
          <a:ln/>
        </p:spPr>
        <p:txBody>
          <a:bodyPr wrap="square" lIns="0" tIns="0" rIns="0" bIns="0" rtlCol="0" anchor="ctr">
            <a:normAutofit/>
          </a:bodyPr>
          <a:lstStyle/>
          <a:p>
            <a:pPr marL="0" indent="0">
              <a:buNone/>
            </a:pPr>
            <a:r>
              <a:rPr lang="en-US" sz="1560">
                <a:solidFill>
                  <a:srgbClr val="A9B9CF"/>
                </a:solidFill>
              </a:rPr>
              <a:t>Registration day should not be Day 1 of the community experience.</a:t>
            </a:r>
            <a:endParaRPr lang="en-US" sz="1300"/>
          </a:p>
        </p:txBody>
      </p:sp>
      <p:sp>
        <p:nvSpPr>
          <p:cNvPr id="14" name="Shape 12"/>
          <p:cNvSpPr/>
          <p:nvPr/>
        </p:nvSpPr>
        <p:spPr>
          <a:xfrm>
            <a:off x="868680" y="4983480"/>
            <a:ext cx="10469880" cy="822960"/>
          </a:xfrm>
          <a:prstGeom prst="roundRect">
            <a:avLst>
              <a:gd name="adj" fmla="val 8889"/>
            </a:avLst>
          </a:prstGeom>
          <a:solidFill>
            <a:srgbClr val="102547"/>
          </a:solidFill>
          <a:ln w="12700">
            <a:solidFill>
              <a:srgbClr val="27496D"/>
            </a:solidFill>
            <a:prstDash val="solid"/>
          </a:ln>
        </p:spPr>
        <p:txBody>
          <a:bodyPr/>
          <a:lstStyle/>
          <a:p>
            <a:endParaRPr lang="en-US"/>
          </a:p>
        </p:txBody>
      </p:sp>
      <p:sp>
        <p:nvSpPr>
          <p:cNvPr id="15" name="Text 13"/>
          <p:cNvSpPr/>
          <p:nvPr/>
        </p:nvSpPr>
        <p:spPr>
          <a:xfrm>
            <a:off x="1143000" y="5139386"/>
            <a:ext cx="9921240" cy="502005"/>
          </a:xfrm>
          <a:prstGeom prst="rect">
            <a:avLst/>
          </a:prstGeom>
          <a:noFill/>
          <a:ln/>
        </p:spPr>
        <p:txBody>
          <a:bodyPr wrap="square" lIns="0" tIns="0" rIns="0" bIns="0" rtlCol="0" anchor="ctr">
            <a:normAutofit fontScale="92500" lnSpcReduction="20000"/>
          </a:bodyPr>
          <a:lstStyle/>
          <a:p>
            <a:pPr marL="0" indent="0" algn="ctr">
              <a:buNone/>
            </a:pPr>
            <a:r>
              <a:rPr lang="en-US" sz="2039">
                <a:solidFill>
                  <a:srgbClr val="FFF7EA"/>
                </a:solidFill>
              </a:rPr>
              <a:t>If we are community builders, why wait until everyone is in the same room to start building the community around the event?</a:t>
            </a:r>
            <a:endParaRPr lang="en-US" sz="1700"/>
          </a:p>
        </p:txBody>
      </p:sp>
      <p:sp>
        <p:nvSpPr>
          <p:cNvPr id="2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9</a:t>
            </a:fld>
            <a:endParaRPr lang="en-US"/>
          </a:p>
        </p:txBody>
      </p:sp>
      <p:graphicFrame>
        <p:nvGraphicFramePr>
          <p:cNvPr id="16" name="Diagram 15">
            <a:extLst>
              <a:ext uri="{FF2B5EF4-FFF2-40B4-BE49-F238E27FC236}">
                <a16:creationId xmlns:a16="http://schemas.microsoft.com/office/drawing/2014/main" id="{8C84C59C-AB5B-6354-5453-294B44E17C77}"/>
              </a:ext>
            </a:extLst>
          </p:cNvPr>
          <p:cNvGraphicFramePr/>
          <p:nvPr>
            <p:extLst>
              <p:ext uri="{D42A27DB-BD31-4B8C-83A1-F6EECF244321}">
                <p14:modId xmlns:p14="http://schemas.microsoft.com/office/powerpoint/2010/main" val="1389293052"/>
              </p:ext>
            </p:extLst>
          </p:nvPr>
        </p:nvGraphicFramePr>
        <p:xfrm>
          <a:off x="868680" y="387773"/>
          <a:ext cx="1046988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02920"/>
            <a:ext cx="10927080" cy="640080"/>
          </a:xfrm>
          <a:prstGeom prst="rect">
            <a:avLst/>
          </a:prstGeom>
          <a:noFill/>
          <a:ln/>
        </p:spPr>
        <p:txBody>
          <a:bodyPr wrap="square" lIns="0" tIns="0" rIns="0" bIns="0" rtlCol="0" anchor="ctr">
            <a:normAutofit/>
          </a:bodyPr>
          <a:lstStyle/>
          <a:p>
            <a:pPr marL="0" indent="0">
              <a:buNone/>
            </a:pPr>
            <a:r>
              <a:rPr lang="en-US" sz="2600" b="1">
                <a:solidFill>
                  <a:srgbClr val="FFFFFF"/>
                </a:solidFill>
                <a:latin typeface="Aptos Display" pitchFamily="34" charset="0"/>
                <a:ea typeface="Aptos Display" pitchFamily="34" charset="-122"/>
                <a:cs typeface="Aptos Display" pitchFamily="34" charset="-120"/>
              </a:rPr>
              <a:t>Promotion is not the same thing as community.</a:t>
            </a:r>
            <a:endParaRPr lang="en-US" sz="2600"/>
          </a:p>
        </p:txBody>
      </p:sp>
      <p:sp>
        <p:nvSpPr>
          <p:cNvPr id="3" name="Shape 1"/>
          <p:cNvSpPr/>
          <p:nvPr/>
        </p:nvSpPr>
        <p:spPr>
          <a:xfrm>
            <a:off x="777240" y="1828800"/>
            <a:ext cx="2331720" cy="1920240"/>
          </a:xfrm>
          <a:prstGeom prst="roundRect">
            <a:avLst>
              <a:gd name="adj" fmla="val 3810"/>
            </a:avLst>
          </a:prstGeom>
          <a:solidFill>
            <a:srgbClr val="122B4D"/>
          </a:solidFill>
          <a:ln w="12700">
            <a:solidFill>
              <a:srgbClr val="2A4E76"/>
            </a:solidFill>
            <a:prstDash val="solid"/>
          </a:ln>
        </p:spPr>
        <p:txBody>
          <a:bodyPr/>
          <a:lstStyle/>
          <a:p>
            <a:endParaRPr lang="en-US"/>
          </a:p>
        </p:txBody>
      </p:sp>
      <p:sp>
        <p:nvSpPr>
          <p:cNvPr id="4" name="Shape 2"/>
          <p:cNvSpPr/>
          <p:nvPr/>
        </p:nvSpPr>
        <p:spPr>
          <a:xfrm>
            <a:off x="777240" y="1828800"/>
            <a:ext cx="2331720" cy="109728"/>
          </a:xfrm>
          <a:prstGeom prst="rect">
            <a:avLst/>
          </a:prstGeom>
          <a:solidFill>
            <a:srgbClr val="19C6D3"/>
          </a:solidFill>
          <a:ln w="12700">
            <a:solidFill>
              <a:srgbClr val="19C6D3"/>
            </a:solidFill>
            <a:prstDash val="solid"/>
          </a:ln>
        </p:spPr>
        <p:txBody>
          <a:bodyPr/>
          <a:lstStyle/>
          <a:p>
            <a:endParaRPr lang="en-US"/>
          </a:p>
        </p:txBody>
      </p:sp>
      <p:sp>
        <p:nvSpPr>
          <p:cNvPr id="5" name="Text 3"/>
          <p:cNvSpPr/>
          <p:nvPr/>
        </p:nvSpPr>
        <p:spPr>
          <a:xfrm>
            <a:off x="960120" y="2170603"/>
            <a:ext cx="1965960" cy="468538"/>
          </a:xfrm>
          <a:prstGeom prst="rect">
            <a:avLst/>
          </a:prstGeom>
          <a:noFill/>
          <a:ln/>
        </p:spPr>
        <p:txBody>
          <a:bodyPr wrap="square" lIns="0" tIns="0" rIns="0" bIns="0" rtlCol="0" anchor="ctr">
            <a:normAutofit/>
          </a:bodyPr>
          <a:lstStyle/>
          <a:p>
            <a:pPr marL="0" indent="0" algn="ctr">
              <a:buNone/>
            </a:pPr>
            <a:r>
              <a:rPr lang="en-US" sz="1560" b="1">
                <a:solidFill>
                  <a:srgbClr val="FFFFFF"/>
                </a:solidFill>
              </a:rPr>
              <a:t>EVENT ANNOUNCED</a:t>
            </a:r>
            <a:endParaRPr lang="en-US" sz="1300"/>
          </a:p>
        </p:txBody>
      </p:sp>
      <p:sp>
        <p:nvSpPr>
          <p:cNvPr id="6" name="Text 4"/>
          <p:cNvSpPr/>
          <p:nvPr/>
        </p:nvSpPr>
        <p:spPr>
          <a:xfrm>
            <a:off x="978408" y="2736617"/>
            <a:ext cx="1920240" cy="580095"/>
          </a:xfrm>
          <a:prstGeom prst="rect">
            <a:avLst/>
          </a:prstGeom>
          <a:noFill/>
          <a:ln/>
        </p:spPr>
        <p:txBody>
          <a:bodyPr wrap="square" lIns="0" tIns="0" rIns="0" bIns="0" rtlCol="0" anchor="ctr">
            <a:normAutofit/>
          </a:bodyPr>
          <a:lstStyle/>
          <a:p>
            <a:pPr marL="0" indent="0" algn="ctr">
              <a:buNone/>
            </a:pPr>
            <a:r>
              <a:rPr lang="en-US" sz="1320">
                <a:solidFill>
                  <a:srgbClr val="A9B9CF"/>
                </a:solidFill>
              </a:rPr>
              <a:t>Save the date!</a:t>
            </a:r>
            <a:endParaRPr lang="en-US" sz="1100"/>
          </a:p>
        </p:txBody>
      </p:sp>
      <p:sp>
        <p:nvSpPr>
          <p:cNvPr id="7" name="Shape 5"/>
          <p:cNvSpPr/>
          <p:nvPr/>
        </p:nvSpPr>
        <p:spPr>
          <a:xfrm>
            <a:off x="3520440" y="1828800"/>
            <a:ext cx="2331720" cy="1920240"/>
          </a:xfrm>
          <a:prstGeom prst="roundRect">
            <a:avLst>
              <a:gd name="adj" fmla="val 3810"/>
            </a:avLst>
          </a:prstGeom>
          <a:solidFill>
            <a:srgbClr val="122B4D"/>
          </a:solidFill>
          <a:ln w="12700">
            <a:solidFill>
              <a:srgbClr val="2A4E76"/>
            </a:solidFill>
            <a:prstDash val="solid"/>
          </a:ln>
        </p:spPr>
        <p:txBody>
          <a:bodyPr/>
          <a:lstStyle/>
          <a:p>
            <a:endParaRPr lang="en-US"/>
          </a:p>
        </p:txBody>
      </p:sp>
      <p:sp>
        <p:nvSpPr>
          <p:cNvPr id="8" name="Shape 6"/>
          <p:cNvSpPr/>
          <p:nvPr/>
        </p:nvSpPr>
        <p:spPr>
          <a:xfrm>
            <a:off x="3520440" y="1828800"/>
            <a:ext cx="2331720" cy="109728"/>
          </a:xfrm>
          <a:prstGeom prst="rect">
            <a:avLst/>
          </a:prstGeom>
          <a:solidFill>
            <a:srgbClr val="FFB000"/>
          </a:solidFill>
          <a:ln w="12700">
            <a:solidFill>
              <a:srgbClr val="FFB000"/>
            </a:solidFill>
            <a:prstDash val="solid"/>
          </a:ln>
        </p:spPr>
        <p:txBody>
          <a:bodyPr/>
          <a:lstStyle/>
          <a:p>
            <a:endParaRPr lang="en-US"/>
          </a:p>
        </p:txBody>
      </p:sp>
      <p:sp>
        <p:nvSpPr>
          <p:cNvPr id="9" name="Text 7"/>
          <p:cNvSpPr/>
          <p:nvPr/>
        </p:nvSpPr>
        <p:spPr>
          <a:xfrm>
            <a:off x="3703320" y="2170603"/>
            <a:ext cx="1965960" cy="468538"/>
          </a:xfrm>
          <a:prstGeom prst="rect">
            <a:avLst/>
          </a:prstGeom>
          <a:noFill/>
          <a:ln/>
        </p:spPr>
        <p:txBody>
          <a:bodyPr wrap="square" lIns="0" tIns="0" rIns="0" bIns="0" rtlCol="0" anchor="ctr">
            <a:normAutofit/>
          </a:bodyPr>
          <a:lstStyle/>
          <a:p>
            <a:pPr marL="0" indent="0" algn="ctr">
              <a:buNone/>
            </a:pPr>
            <a:r>
              <a:rPr lang="en-US" sz="1560" b="1">
                <a:solidFill>
                  <a:srgbClr val="FFFFFF"/>
                </a:solidFill>
              </a:rPr>
              <a:t>SPEAKER GRAPHIC</a:t>
            </a:r>
            <a:endParaRPr lang="en-US" sz="1300"/>
          </a:p>
        </p:txBody>
      </p:sp>
      <p:sp>
        <p:nvSpPr>
          <p:cNvPr id="10" name="Text 8"/>
          <p:cNvSpPr/>
          <p:nvPr/>
        </p:nvSpPr>
        <p:spPr>
          <a:xfrm>
            <a:off x="3721608" y="2736617"/>
            <a:ext cx="1920240" cy="580095"/>
          </a:xfrm>
          <a:prstGeom prst="rect">
            <a:avLst/>
          </a:prstGeom>
          <a:noFill/>
          <a:ln/>
        </p:spPr>
        <p:txBody>
          <a:bodyPr wrap="square" lIns="0" tIns="0" rIns="0" bIns="0" rtlCol="0" anchor="ctr">
            <a:normAutofit/>
          </a:bodyPr>
          <a:lstStyle/>
          <a:p>
            <a:pPr marL="0" indent="0" algn="ctr">
              <a:buNone/>
            </a:pPr>
            <a:r>
              <a:rPr lang="en-US" sz="1320">
                <a:solidFill>
                  <a:srgbClr val="A9B9CF"/>
                </a:solidFill>
              </a:rPr>
              <a:t>Meet our next speaker</a:t>
            </a:r>
            <a:endParaRPr lang="en-US" sz="1100"/>
          </a:p>
        </p:txBody>
      </p:sp>
      <p:sp>
        <p:nvSpPr>
          <p:cNvPr id="11" name="Shape 9"/>
          <p:cNvSpPr/>
          <p:nvPr/>
        </p:nvSpPr>
        <p:spPr>
          <a:xfrm>
            <a:off x="6263640" y="1828800"/>
            <a:ext cx="2331720" cy="1920240"/>
          </a:xfrm>
          <a:prstGeom prst="roundRect">
            <a:avLst>
              <a:gd name="adj" fmla="val 3810"/>
            </a:avLst>
          </a:prstGeom>
          <a:solidFill>
            <a:srgbClr val="122B4D"/>
          </a:solidFill>
          <a:ln w="12700">
            <a:solidFill>
              <a:srgbClr val="2A4E76"/>
            </a:solidFill>
            <a:prstDash val="solid"/>
          </a:ln>
        </p:spPr>
        <p:txBody>
          <a:bodyPr/>
          <a:lstStyle/>
          <a:p>
            <a:endParaRPr lang="en-US"/>
          </a:p>
        </p:txBody>
      </p:sp>
      <p:sp>
        <p:nvSpPr>
          <p:cNvPr id="12" name="Shape 10"/>
          <p:cNvSpPr/>
          <p:nvPr/>
        </p:nvSpPr>
        <p:spPr>
          <a:xfrm>
            <a:off x="6263640" y="1828800"/>
            <a:ext cx="2331720" cy="109728"/>
          </a:xfrm>
          <a:prstGeom prst="rect">
            <a:avLst/>
          </a:prstGeom>
          <a:solidFill>
            <a:srgbClr val="FF7A00"/>
          </a:solidFill>
          <a:ln w="12700">
            <a:solidFill>
              <a:srgbClr val="FF7A00"/>
            </a:solidFill>
            <a:prstDash val="solid"/>
          </a:ln>
        </p:spPr>
        <p:txBody>
          <a:bodyPr/>
          <a:lstStyle/>
          <a:p>
            <a:endParaRPr lang="en-US"/>
          </a:p>
        </p:txBody>
      </p:sp>
      <p:sp>
        <p:nvSpPr>
          <p:cNvPr id="13" name="Text 11"/>
          <p:cNvSpPr/>
          <p:nvPr/>
        </p:nvSpPr>
        <p:spPr>
          <a:xfrm>
            <a:off x="6446520" y="2170603"/>
            <a:ext cx="1965960" cy="468538"/>
          </a:xfrm>
          <a:prstGeom prst="rect">
            <a:avLst/>
          </a:prstGeom>
          <a:noFill/>
          <a:ln/>
        </p:spPr>
        <p:txBody>
          <a:bodyPr wrap="square" lIns="0" tIns="0" rIns="0" bIns="0" rtlCol="0" anchor="ctr">
            <a:normAutofit/>
          </a:bodyPr>
          <a:lstStyle/>
          <a:p>
            <a:pPr marL="0" indent="0" algn="ctr">
              <a:buNone/>
            </a:pPr>
            <a:r>
              <a:rPr lang="en-US" sz="1560" b="1">
                <a:solidFill>
                  <a:srgbClr val="FFFFFF"/>
                </a:solidFill>
              </a:rPr>
              <a:t>REGISTER NOW</a:t>
            </a:r>
            <a:endParaRPr lang="en-US" sz="1300"/>
          </a:p>
        </p:txBody>
      </p:sp>
      <p:sp>
        <p:nvSpPr>
          <p:cNvPr id="14" name="Text 12"/>
          <p:cNvSpPr/>
          <p:nvPr/>
        </p:nvSpPr>
        <p:spPr>
          <a:xfrm>
            <a:off x="6464808" y="2736617"/>
            <a:ext cx="1920240" cy="580095"/>
          </a:xfrm>
          <a:prstGeom prst="rect">
            <a:avLst/>
          </a:prstGeom>
          <a:noFill/>
          <a:ln/>
        </p:spPr>
        <p:txBody>
          <a:bodyPr wrap="square" lIns="0" tIns="0" rIns="0" bIns="0" rtlCol="0" anchor="ctr">
            <a:normAutofit/>
          </a:bodyPr>
          <a:lstStyle/>
          <a:p>
            <a:pPr marL="0" indent="0" algn="ctr">
              <a:buNone/>
            </a:pPr>
            <a:r>
              <a:rPr lang="en-US" sz="1320">
                <a:solidFill>
                  <a:srgbClr val="A9B9CF"/>
                </a:solidFill>
              </a:rPr>
              <a:t>Seats are limited!</a:t>
            </a:r>
            <a:endParaRPr lang="en-US" sz="1100"/>
          </a:p>
        </p:txBody>
      </p:sp>
      <p:sp>
        <p:nvSpPr>
          <p:cNvPr id="15" name="Shape 13"/>
          <p:cNvSpPr/>
          <p:nvPr/>
        </p:nvSpPr>
        <p:spPr>
          <a:xfrm>
            <a:off x="9006840" y="1828800"/>
            <a:ext cx="2331720" cy="1920240"/>
          </a:xfrm>
          <a:prstGeom prst="roundRect">
            <a:avLst>
              <a:gd name="adj" fmla="val 3810"/>
            </a:avLst>
          </a:prstGeom>
          <a:solidFill>
            <a:srgbClr val="122B4D"/>
          </a:solidFill>
          <a:ln w="12700">
            <a:solidFill>
              <a:srgbClr val="2A4E76"/>
            </a:solidFill>
            <a:prstDash val="solid"/>
          </a:ln>
        </p:spPr>
        <p:txBody>
          <a:bodyPr/>
          <a:lstStyle/>
          <a:p>
            <a:endParaRPr lang="en-US"/>
          </a:p>
        </p:txBody>
      </p:sp>
      <p:sp>
        <p:nvSpPr>
          <p:cNvPr id="16" name="Shape 14"/>
          <p:cNvSpPr/>
          <p:nvPr/>
        </p:nvSpPr>
        <p:spPr>
          <a:xfrm>
            <a:off x="9006840" y="1828800"/>
            <a:ext cx="2331720" cy="109728"/>
          </a:xfrm>
          <a:prstGeom prst="rect">
            <a:avLst/>
          </a:prstGeom>
          <a:solidFill>
            <a:srgbClr val="EF476F"/>
          </a:solidFill>
          <a:ln w="12700">
            <a:solidFill>
              <a:srgbClr val="EF476F"/>
            </a:solidFill>
            <a:prstDash val="solid"/>
          </a:ln>
        </p:spPr>
        <p:txBody>
          <a:bodyPr/>
          <a:lstStyle/>
          <a:p>
            <a:endParaRPr lang="en-US"/>
          </a:p>
        </p:txBody>
      </p:sp>
      <p:sp>
        <p:nvSpPr>
          <p:cNvPr id="17" name="Text 15"/>
          <p:cNvSpPr/>
          <p:nvPr/>
        </p:nvSpPr>
        <p:spPr>
          <a:xfrm>
            <a:off x="9189720" y="2170603"/>
            <a:ext cx="1965960" cy="468538"/>
          </a:xfrm>
          <a:prstGeom prst="rect">
            <a:avLst/>
          </a:prstGeom>
          <a:noFill/>
          <a:ln/>
        </p:spPr>
        <p:txBody>
          <a:bodyPr wrap="square" lIns="0" tIns="0" rIns="0" bIns="0" rtlCol="0" anchor="ctr">
            <a:normAutofit/>
          </a:bodyPr>
          <a:lstStyle/>
          <a:p>
            <a:pPr marL="0" indent="0" algn="ctr">
              <a:buNone/>
            </a:pPr>
            <a:r>
              <a:rPr lang="en-US" sz="1560" b="1">
                <a:solidFill>
                  <a:srgbClr val="FFFFFF"/>
                </a:solidFill>
              </a:rPr>
              <a:t>SPEAKER GRAPHIC</a:t>
            </a:r>
            <a:endParaRPr lang="en-US" sz="1300"/>
          </a:p>
        </p:txBody>
      </p:sp>
      <p:sp>
        <p:nvSpPr>
          <p:cNvPr id="18" name="Text 16"/>
          <p:cNvSpPr/>
          <p:nvPr/>
        </p:nvSpPr>
        <p:spPr>
          <a:xfrm>
            <a:off x="9208008" y="2736617"/>
            <a:ext cx="1920240" cy="580095"/>
          </a:xfrm>
          <a:prstGeom prst="rect">
            <a:avLst/>
          </a:prstGeom>
          <a:noFill/>
          <a:ln/>
        </p:spPr>
        <p:txBody>
          <a:bodyPr wrap="square" lIns="0" tIns="0" rIns="0" bIns="0" rtlCol="0" anchor="ctr">
            <a:normAutofit/>
          </a:bodyPr>
          <a:lstStyle/>
          <a:p>
            <a:pPr marL="0" indent="0" algn="ctr">
              <a:buNone/>
            </a:pPr>
            <a:r>
              <a:rPr lang="en-US" sz="1320">
                <a:solidFill>
                  <a:srgbClr val="A9B9CF"/>
                </a:solidFill>
              </a:rPr>
              <a:t>Another headshot</a:t>
            </a:r>
            <a:endParaRPr lang="en-US" sz="1100"/>
          </a:p>
        </p:txBody>
      </p:sp>
      <p:sp>
        <p:nvSpPr>
          <p:cNvPr id="19" name="Text 17"/>
          <p:cNvSpPr/>
          <p:nvPr/>
        </p:nvSpPr>
        <p:spPr>
          <a:xfrm>
            <a:off x="914400" y="4297680"/>
            <a:ext cx="10332720" cy="548640"/>
          </a:xfrm>
          <a:prstGeom prst="rect">
            <a:avLst/>
          </a:prstGeom>
          <a:noFill/>
          <a:ln/>
        </p:spPr>
        <p:txBody>
          <a:bodyPr wrap="square" lIns="0" tIns="0" rIns="0" bIns="0" rtlCol="0" anchor="ctr">
            <a:normAutofit/>
          </a:bodyPr>
          <a:lstStyle/>
          <a:p>
            <a:pPr marL="0" indent="0" algn="ctr">
              <a:buNone/>
            </a:pPr>
            <a:r>
              <a:rPr lang="en-US" sz="2400" b="1">
                <a:solidFill>
                  <a:srgbClr val="FFB000"/>
                </a:solidFill>
              </a:rPr>
              <a:t>None of this is wrong. But it is advertising.</a:t>
            </a:r>
            <a:endParaRPr lang="en-US" sz="2400"/>
          </a:p>
        </p:txBody>
      </p:sp>
      <p:sp>
        <p:nvSpPr>
          <p:cNvPr id="20" name="Text 18"/>
          <p:cNvSpPr/>
          <p:nvPr/>
        </p:nvSpPr>
        <p:spPr>
          <a:xfrm>
            <a:off x="1280160" y="4980920"/>
            <a:ext cx="9601200" cy="535472"/>
          </a:xfrm>
          <a:prstGeom prst="rect">
            <a:avLst/>
          </a:prstGeom>
          <a:noFill/>
          <a:ln/>
        </p:spPr>
        <p:txBody>
          <a:bodyPr wrap="square" lIns="0" tIns="0" rIns="0" bIns="0" rtlCol="0" anchor="ctr">
            <a:normAutofit/>
          </a:bodyPr>
          <a:lstStyle/>
          <a:p>
            <a:pPr marL="0" indent="0" algn="ctr">
              <a:buNone/>
            </a:pPr>
            <a:r>
              <a:rPr lang="en-US" sz="1920">
                <a:solidFill>
                  <a:srgbClr val="FFF7EA"/>
                </a:solidFill>
              </a:rPr>
              <a:t>The opportunity is to make the promotion itself worth consuming.</a:t>
            </a:r>
            <a:endParaRPr lang="en-US" sz="1600"/>
          </a:p>
        </p:txBody>
      </p:sp>
      <p:sp>
        <p:nvSpPr>
          <p:cNvPr id="2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02920"/>
            <a:ext cx="10927080" cy="640080"/>
          </a:xfrm>
          <a:prstGeom prst="rect">
            <a:avLst/>
          </a:prstGeom>
          <a:noFill/>
          <a:ln/>
        </p:spPr>
        <p:txBody>
          <a:bodyPr wrap="square" lIns="0" tIns="0" rIns="0" bIns="0" rtlCol="0" anchor="ctr">
            <a:normAutofit/>
          </a:bodyPr>
          <a:lstStyle/>
          <a:p>
            <a:pPr marL="0" indent="0">
              <a:buNone/>
            </a:pPr>
            <a:r>
              <a:rPr lang="en-US" sz="2600" b="1">
                <a:solidFill>
                  <a:srgbClr val="FFFFFF"/>
                </a:solidFill>
                <a:latin typeface="Aptos Display" pitchFamily="34" charset="0"/>
                <a:ea typeface="Aptos Display" pitchFamily="34" charset="-122"/>
                <a:cs typeface="Aptos Display" pitchFamily="34" charset="-120"/>
              </a:rPr>
              <a:t>Let people meet the people.</a:t>
            </a:r>
            <a:endParaRPr lang="en-US" sz="2600"/>
          </a:p>
        </p:txBody>
      </p:sp>
      <p:sp>
        <p:nvSpPr>
          <p:cNvPr id="3" name="Text 1"/>
          <p:cNvSpPr/>
          <p:nvPr/>
        </p:nvSpPr>
        <p:spPr>
          <a:xfrm>
            <a:off x="658368" y="1079450"/>
            <a:ext cx="10607040" cy="502005"/>
          </a:xfrm>
          <a:prstGeom prst="rect">
            <a:avLst/>
          </a:prstGeom>
          <a:noFill/>
          <a:ln/>
        </p:spPr>
        <p:txBody>
          <a:bodyPr wrap="square" lIns="0" tIns="0" rIns="0" bIns="0" rtlCol="0" anchor="ctr">
            <a:normAutofit/>
          </a:bodyPr>
          <a:lstStyle/>
          <a:p>
            <a:pPr marL="0" indent="0">
              <a:buNone/>
            </a:pPr>
            <a:r>
              <a:rPr lang="en-US" sz="1560">
                <a:solidFill>
                  <a:srgbClr val="A9B9CF"/>
                </a:solidFill>
              </a:rPr>
              <a:t>Speakers are more than headshots. Sponsors are more than logos.</a:t>
            </a:r>
            <a:endParaRPr lang="en-US" sz="1300"/>
          </a:p>
        </p:txBody>
      </p:sp>
      <p:sp>
        <p:nvSpPr>
          <p:cNvPr id="4" name="Shape 2"/>
          <p:cNvSpPr/>
          <p:nvPr/>
        </p:nvSpPr>
        <p:spPr>
          <a:xfrm>
            <a:off x="1524000" y="1933956"/>
            <a:ext cx="2743200" cy="2834640"/>
          </a:xfrm>
          <a:prstGeom prst="roundRect">
            <a:avLst>
              <a:gd name="adj" fmla="val 2667"/>
            </a:avLst>
          </a:prstGeom>
          <a:solidFill>
            <a:srgbClr val="122B4D"/>
          </a:solidFill>
          <a:ln w="12700">
            <a:solidFill>
              <a:srgbClr val="2A4E76"/>
            </a:solidFill>
            <a:prstDash val="solid"/>
          </a:ln>
        </p:spPr>
        <p:txBody>
          <a:bodyPr/>
          <a:lstStyle/>
          <a:p>
            <a:endParaRPr lang="en-US"/>
          </a:p>
        </p:txBody>
      </p:sp>
      <p:sp>
        <p:nvSpPr>
          <p:cNvPr id="5" name="Shape 3"/>
          <p:cNvSpPr/>
          <p:nvPr/>
        </p:nvSpPr>
        <p:spPr>
          <a:xfrm>
            <a:off x="2484120" y="2208276"/>
            <a:ext cx="822960" cy="822960"/>
          </a:xfrm>
          <a:prstGeom prst="ellipse">
            <a:avLst/>
          </a:prstGeom>
          <a:solidFill>
            <a:srgbClr val="19C6D3"/>
          </a:solidFill>
          <a:ln w="12700">
            <a:solidFill>
              <a:srgbClr val="19C6D3"/>
            </a:solidFill>
            <a:prstDash val="solid"/>
          </a:ln>
        </p:spPr>
        <p:txBody>
          <a:bodyPr/>
          <a:lstStyle/>
          <a:p>
            <a:endParaRPr lang="en-US"/>
          </a:p>
        </p:txBody>
      </p:sp>
      <p:sp>
        <p:nvSpPr>
          <p:cNvPr id="6" name="Text 4"/>
          <p:cNvSpPr/>
          <p:nvPr/>
        </p:nvSpPr>
        <p:spPr>
          <a:xfrm>
            <a:off x="1798320" y="3242920"/>
            <a:ext cx="2194560" cy="390448"/>
          </a:xfrm>
          <a:prstGeom prst="rect">
            <a:avLst/>
          </a:prstGeom>
          <a:noFill/>
          <a:ln/>
        </p:spPr>
        <p:txBody>
          <a:bodyPr wrap="square" lIns="0" tIns="0" rIns="0" bIns="0" rtlCol="0" anchor="ctr"/>
          <a:lstStyle/>
          <a:p>
            <a:pPr marL="0" indent="0" algn="ctr">
              <a:buNone/>
            </a:pPr>
            <a:r>
              <a:rPr lang="en-US" sz="1680" b="1">
                <a:solidFill>
                  <a:srgbClr val="FFFFFF"/>
                </a:solidFill>
              </a:rPr>
              <a:t>Speaker</a:t>
            </a:r>
            <a:endParaRPr lang="en-US" sz="1400"/>
          </a:p>
        </p:txBody>
      </p:sp>
      <p:sp>
        <p:nvSpPr>
          <p:cNvPr id="7" name="Text 5"/>
          <p:cNvSpPr/>
          <p:nvPr/>
        </p:nvSpPr>
        <p:spPr>
          <a:xfrm>
            <a:off x="1844040" y="3692348"/>
            <a:ext cx="2103120" cy="780897"/>
          </a:xfrm>
          <a:prstGeom prst="rect">
            <a:avLst/>
          </a:prstGeom>
          <a:noFill/>
          <a:ln/>
        </p:spPr>
        <p:txBody>
          <a:bodyPr wrap="square" lIns="0" tIns="0" rIns="0" bIns="0" rtlCol="0" anchor="ctr">
            <a:normAutofit/>
          </a:bodyPr>
          <a:lstStyle/>
          <a:p>
            <a:pPr marL="0" indent="0" algn="ctr">
              <a:buNone/>
            </a:pPr>
            <a:r>
              <a:rPr lang="en-US" sz="1380">
                <a:solidFill>
                  <a:srgbClr val="A9B9CF"/>
                </a:solidFill>
              </a:rPr>
              <a:t>What are you excited to talk about?</a:t>
            </a:r>
            <a:endParaRPr lang="en-US" sz="1150"/>
          </a:p>
        </p:txBody>
      </p:sp>
      <p:sp>
        <p:nvSpPr>
          <p:cNvPr id="8" name="Shape 6"/>
          <p:cNvSpPr/>
          <p:nvPr/>
        </p:nvSpPr>
        <p:spPr>
          <a:xfrm>
            <a:off x="4724400" y="1933956"/>
            <a:ext cx="2743200" cy="2834640"/>
          </a:xfrm>
          <a:prstGeom prst="roundRect">
            <a:avLst>
              <a:gd name="adj" fmla="val 2667"/>
            </a:avLst>
          </a:prstGeom>
          <a:solidFill>
            <a:srgbClr val="122B4D"/>
          </a:solidFill>
          <a:ln w="12700">
            <a:solidFill>
              <a:srgbClr val="2A4E76"/>
            </a:solidFill>
            <a:prstDash val="solid"/>
          </a:ln>
        </p:spPr>
        <p:txBody>
          <a:bodyPr/>
          <a:lstStyle/>
          <a:p>
            <a:endParaRPr lang="en-US"/>
          </a:p>
        </p:txBody>
      </p:sp>
      <p:sp>
        <p:nvSpPr>
          <p:cNvPr id="9" name="Shape 7"/>
          <p:cNvSpPr/>
          <p:nvPr/>
        </p:nvSpPr>
        <p:spPr>
          <a:xfrm>
            <a:off x="5684520" y="2208276"/>
            <a:ext cx="822960" cy="822960"/>
          </a:xfrm>
          <a:prstGeom prst="ellipse">
            <a:avLst/>
          </a:prstGeom>
          <a:solidFill>
            <a:srgbClr val="FFB000"/>
          </a:solidFill>
          <a:ln w="12700">
            <a:solidFill>
              <a:srgbClr val="FFB000"/>
            </a:solidFill>
            <a:prstDash val="solid"/>
          </a:ln>
        </p:spPr>
        <p:txBody>
          <a:bodyPr/>
          <a:lstStyle/>
          <a:p>
            <a:endParaRPr lang="en-US"/>
          </a:p>
        </p:txBody>
      </p:sp>
      <p:sp>
        <p:nvSpPr>
          <p:cNvPr id="10" name="Text 8"/>
          <p:cNvSpPr/>
          <p:nvPr/>
        </p:nvSpPr>
        <p:spPr>
          <a:xfrm>
            <a:off x="4998720" y="3242920"/>
            <a:ext cx="2194560" cy="390448"/>
          </a:xfrm>
          <a:prstGeom prst="rect">
            <a:avLst/>
          </a:prstGeom>
          <a:noFill/>
          <a:ln/>
        </p:spPr>
        <p:txBody>
          <a:bodyPr wrap="square" lIns="0" tIns="0" rIns="0" bIns="0" rtlCol="0" anchor="ctr"/>
          <a:lstStyle/>
          <a:p>
            <a:pPr marL="0" indent="0" algn="ctr">
              <a:buNone/>
            </a:pPr>
            <a:r>
              <a:rPr lang="en-US" sz="1680" b="1">
                <a:solidFill>
                  <a:srgbClr val="FFFFFF"/>
                </a:solidFill>
              </a:rPr>
              <a:t>Conversation</a:t>
            </a:r>
            <a:endParaRPr lang="en-US" sz="1400"/>
          </a:p>
        </p:txBody>
      </p:sp>
      <p:sp>
        <p:nvSpPr>
          <p:cNvPr id="11" name="Text 9"/>
          <p:cNvSpPr/>
          <p:nvPr/>
        </p:nvSpPr>
        <p:spPr>
          <a:xfrm>
            <a:off x="5044440" y="3692348"/>
            <a:ext cx="2103120" cy="780897"/>
          </a:xfrm>
          <a:prstGeom prst="rect">
            <a:avLst/>
          </a:prstGeom>
          <a:noFill/>
          <a:ln/>
        </p:spPr>
        <p:txBody>
          <a:bodyPr wrap="square" lIns="0" tIns="0" rIns="0" bIns="0" rtlCol="0" anchor="ctr">
            <a:normAutofit/>
          </a:bodyPr>
          <a:lstStyle/>
          <a:p>
            <a:pPr marL="0" indent="0" algn="ctr">
              <a:buNone/>
            </a:pPr>
            <a:r>
              <a:rPr lang="en-US" sz="1380">
                <a:solidFill>
                  <a:srgbClr val="A9B9CF"/>
                </a:solidFill>
              </a:rPr>
              <a:t>What are you seeing in the community?</a:t>
            </a:r>
            <a:endParaRPr lang="en-US" sz="1150"/>
          </a:p>
        </p:txBody>
      </p:sp>
      <p:sp>
        <p:nvSpPr>
          <p:cNvPr id="12" name="Shape 10"/>
          <p:cNvSpPr/>
          <p:nvPr/>
        </p:nvSpPr>
        <p:spPr>
          <a:xfrm>
            <a:off x="7924800" y="1933956"/>
            <a:ext cx="2743200" cy="2834640"/>
          </a:xfrm>
          <a:prstGeom prst="roundRect">
            <a:avLst>
              <a:gd name="adj" fmla="val 2667"/>
            </a:avLst>
          </a:prstGeom>
          <a:solidFill>
            <a:srgbClr val="122B4D"/>
          </a:solidFill>
          <a:ln w="12700">
            <a:solidFill>
              <a:srgbClr val="2A4E76"/>
            </a:solidFill>
            <a:prstDash val="solid"/>
          </a:ln>
        </p:spPr>
        <p:txBody>
          <a:bodyPr/>
          <a:lstStyle/>
          <a:p>
            <a:endParaRPr lang="en-US"/>
          </a:p>
        </p:txBody>
      </p:sp>
      <p:sp>
        <p:nvSpPr>
          <p:cNvPr id="13" name="Shape 11"/>
          <p:cNvSpPr/>
          <p:nvPr/>
        </p:nvSpPr>
        <p:spPr>
          <a:xfrm>
            <a:off x="8884920" y="2208276"/>
            <a:ext cx="822960" cy="822960"/>
          </a:xfrm>
          <a:prstGeom prst="ellipse">
            <a:avLst/>
          </a:prstGeom>
          <a:solidFill>
            <a:srgbClr val="FF7A00"/>
          </a:solidFill>
          <a:ln w="12700">
            <a:solidFill>
              <a:srgbClr val="FF7A00"/>
            </a:solidFill>
            <a:prstDash val="solid"/>
          </a:ln>
        </p:spPr>
        <p:txBody>
          <a:bodyPr/>
          <a:lstStyle/>
          <a:p>
            <a:endParaRPr lang="en-US"/>
          </a:p>
        </p:txBody>
      </p:sp>
      <p:sp>
        <p:nvSpPr>
          <p:cNvPr id="14" name="Text 12"/>
          <p:cNvSpPr/>
          <p:nvPr/>
        </p:nvSpPr>
        <p:spPr>
          <a:xfrm>
            <a:off x="8199120" y="3242920"/>
            <a:ext cx="2194560" cy="390448"/>
          </a:xfrm>
          <a:prstGeom prst="rect">
            <a:avLst/>
          </a:prstGeom>
          <a:noFill/>
          <a:ln/>
        </p:spPr>
        <p:txBody>
          <a:bodyPr wrap="square" lIns="0" tIns="0" rIns="0" bIns="0" rtlCol="0" anchor="ctr"/>
          <a:lstStyle/>
          <a:p>
            <a:pPr marL="0" indent="0" algn="ctr">
              <a:buNone/>
            </a:pPr>
            <a:r>
              <a:rPr lang="en-US" sz="1680" b="1">
                <a:solidFill>
                  <a:srgbClr val="FFFFFF"/>
                </a:solidFill>
              </a:rPr>
              <a:t>Human</a:t>
            </a:r>
            <a:endParaRPr lang="en-US" sz="1400"/>
          </a:p>
        </p:txBody>
      </p:sp>
      <p:sp>
        <p:nvSpPr>
          <p:cNvPr id="15" name="Text 13"/>
          <p:cNvSpPr/>
          <p:nvPr/>
        </p:nvSpPr>
        <p:spPr>
          <a:xfrm>
            <a:off x="8244840" y="3692348"/>
            <a:ext cx="2103120" cy="780897"/>
          </a:xfrm>
          <a:prstGeom prst="rect">
            <a:avLst/>
          </a:prstGeom>
          <a:noFill/>
          <a:ln/>
        </p:spPr>
        <p:txBody>
          <a:bodyPr wrap="square" lIns="0" tIns="0" rIns="0" bIns="0" rtlCol="0" anchor="ctr">
            <a:normAutofit/>
          </a:bodyPr>
          <a:lstStyle/>
          <a:p>
            <a:pPr marL="0" indent="0" algn="ctr">
              <a:buNone/>
            </a:pPr>
            <a:r>
              <a:rPr lang="en-US" sz="1380">
                <a:solidFill>
                  <a:srgbClr val="A9B9CF"/>
                </a:solidFill>
              </a:rPr>
              <a:t>What happens when we go off script?</a:t>
            </a:r>
            <a:endParaRPr lang="en-US" sz="1150"/>
          </a:p>
        </p:txBody>
      </p:sp>
      <p:sp>
        <p:nvSpPr>
          <p:cNvPr id="16" name="Shape 14"/>
          <p:cNvSpPr/>
          <p:nvPr/>
        </p:nvSpPr>
        <p:spPr>
          <a:xfrm>
            <a:off x="1371600" y="5166360"/>
            <a:ext cx="9418320" cy="640080"/>
          </a:xfrm>
          <a:prstGeom prst="roundRect">
            <a:avLst>
              <a:gd name="adj" fmla="val 11429"/>
            </a:avLst>
          </a:prstGeom>
          <a:solidFill>
            <a:srgbClr val="FFB000"/>
          </a:solidFill>
          <a:ln w="12700">
            <a:solidFill>
              <a:srgbClr val="FFB000"/>
            </a:solidFill>
            <a:prstDash val="solid"/>
          </a:ln>
        </p:spPr>
        <p:txBody>
          <a:bodyPr/>
          <a:lstStyle/>
          <a:p>
            <a:endParaRPr lang="en-US"/>
          </a:p>
        </p:txBody>
      </p:sp>
      <p:sp>
        <p:nvSpPr>
          <p:cNvPr id="17" name="Text 15"/>
          <p:cNvSpPr/>
          <p:nvPr/>
        </p:nvSpPr>
        <p:spPr>
          <a:xfrm>
            <a:off x="1600200" y="5300777"/>
            <a:ext cx="8961120" cy="334670"/>
          </a:xfrm>
          <a:prstGeom prst="rect">
            <a:avLst/>
          </a:prstGeom>
          <a:noFill/>
          <a:ln/>
        </p:spPr>
        <p:txBody>
          <a:bodyPr wrap="square" lIns="0" tIns="0" rIns="0" bIns="0" rtlCol="0" anchor="ctr">
            <a:normAutofit fontScale="92500"/>
          </a:bodyPr>
          <a:lstStyle/>
          <a:p>
            <a:pPr marL="0" indent="0" algn="ctr">
              <a:buNone/>
            </a:pPr>
            <a:r>
              <a:rPr lang="en-US" sz="1920" b="1">
                <a:solidFill>
                  <a:srgbClr val="0A1730"/>
                </a:solidFill>
              </a:rPr>
              <a:t>They do not have to become content creators. They just have to have a conversation.</a:t>
            </a:r>
            <a:endParaRPr lang="en-US" sz="1600"/>
          </a:p>
        </p:txBody>
      </p:sp>
      <p:sp>
        <p:nvSpPr>
          <p:cNvPr id="2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02920"/>
            <a:ext cx="10927080" cy="640080"/>
          </a:xfrm>
          <a:prstGeom prst="rect">
            <a:avLst/>
          </a:prstGeom>
          <a:noFill/>
          <a:ln/>
        </p:spPr>
        <p:txBody>
          <a:bodyPr wrap="square" lIns="0" tIns="0" rIns="0" bIns="0" rtlCol="0" anchor="ctr">
            <a:normAutofit/>
          </a:bodyPr>
          <a:lstStyle/>
          <a:p>
            <a:pPr marL="0" indent="0">
              <a:buNone/>
            </a:pPr>
            <a:r>
              <a:rPr lang="en-US" sz="2600" b="1">
                <a:solidFill>
                  <a:srgbClr val="FFFFFF"/>
                </a:solidFill>
                <a:latin typeface="Aptos Display" pitchFamily="34" charset="0"/>
                <a:ea typeface="Aptos Display" pitchFamily="34" charset="-122"/>
                <a:cs typeface="Aptos Display" pitchFamily="34" charset="-120"/>
              </a:rPr>
              <a:t>Sponsors can be community members too.</a:t>
            </a:r>
            <a:endParaRPr lang="en-US" sz="2600"/>
          </a:p>
        </p:txBody>
      </p:sp>
      <p:sp>
        <p:nvSpPr>
          <p:cNvPr id="3" name="Shape 1"/>
          <p:cNvSpPr/>
          <p:nvPr/>
        </p:nvSpPr>
        <p:spPr>
          <a:xfrm>
            <a:off x="822960" y="1691640"/>
            <a:ext cx="4892040" cy="3566160"/>
          </a:xfrm>
          <a:prstGeom prst="roundRect">
            <a:avLst>
              <a:gd name="adj" fmla="val 2051"/>
            </a:avLst>
          </a:prstGeom>
          <a:solidFill>
            <a:srgbClr val="122B4D"/>
          </a:solidFill>
          <a:ln w="12700">
            <a:solidFill>
              <a:srgbClr val="2A4E76"/>
            </a:solidFill>
            <a:prstDash val="solid"/>
          </a:ln>
        </p:spPr>
        <p:txBody>
          <a:bodyPr/>
          <a:lstStyle/>
          <a:p>
            <a:endParaRPr lang="en-US"/>
          </a:p>
        </p:txBody>
      </p:sp>
      <p:sp>
        <p:nvSpPr>
          <p:cNvPr id="4" name="Text 2"/>
          <p:cNvSpPr/>
          <p:nvPr/>
        </p:nvSpPr>
        <p:spPr>
          <a:xfrm>
            <a:off x="1143000" y="1993392"/>
            <a:ext cx="4251960" cy="365760"/>
          </a:xfrm>
          <a:prstGeom prst="rect">
            <a:avLst/>
          </a:prstGeom>
          <a:noFill/>
          <a:ln/>
        </p:spPr>
        <p:txBody>
          <a:bodyPr wrap="square" lIns="0" tIns="0" rIns="0" bIns="0" rtlCol="0" anchor="ctr"/>
          <a:lstStyle/>
          <a:p>
            <a:pPr marL="0" indent="0" algn="ctr">
              <a:buNone/>
            </a:pPr>
            <a:r>
              <a:rPr lang="en-US" sz="2000" b="1">
                <a:solidFill>
                  <a:srgbClr val="FFFFFF"/>
                </a:solidFill>
              </a:rPr>
              <a:t>Traditional sponsorship</a:t>
            </a:r>
            <a:endParaRPr lang="en-US" sz="2000"/>
          </a:p>
        </p:txBody>
      </p:sp>
      <p:sp>
        <p:nvSpPr>
          <p:cNvPr id="5" name="Shape 3"/>
          <p:cNvSpPr/>
          <p:nvPr/>
        </p:nvSpPr>
        <p:spPr>
          <a:xfrm>
            <a:off x="1188720" y="2852928"/>
            <a:ext cx="109728" cy="109728"/>
          </a:xfrm>
          <a:prstGeom prst="ellipse">
            <a:avLst/>
          </a:prstGeom>
          <a:solidFill>
            <a:srgbClr val="19C6D3"/>
          </a:solidFill>
          <a:ln w="12700">
            <a:solidFill>
              <a:srgbClr val="19C6D3"/>
            </a:solidFill>
            <a:prstDash val="solid"/>
          </a:ln>
        </p:spPr>
        <p:txBody>
          <a:bodyPr/>
          <a:lstStyle/>
          <a:p>
            <a:endParaRPr lang="en-US"/>
          </a:p>
        </p:txBody>
      </p:sp>
      <p:sp>
        <p:nvSpPr>
          <p:cNvPr id="6" name="Text 4"/>
          <p:cNvSpPr/>
          <p:nvPr/>
        </p:nvSpPr>
        <p:spPr>
          <a:xfrm>
            <a:off x="1426464" y="2691811"/>
            <a:ext cx="2534124" cy="468538"/>
          </a:xfrm>
          <a:prstGeom prst="rect">
            <a:avLst/>
          </a:prstGeom>
          <a:noFill/>
          <a:ln/>
        </p:spPr>
        <p:txBody>
          <a:bodyPr wrap="square" lIns="0" tIns="0" rIns="0" bIns="0" rtlCol="0" anchor="ctr">
            <a:normAutofit/>
          </a:bodyPr>
          <a:lstStyle/>
          <a:p>
            <a:pPr marL="0" indent="0">
              <a:buNone/>
            </a:pPr>
            <a:r>
              <a:rPr lang="en-US" sz="2039">
                <a:solidFill>
                  <a:srgbClr val="A9B9CF"/>
                </a:solidFill>
              </a:rPr>
              <a:t>Logo</a:t>
            </a:r>
            <a:endParaRPr lang="en-US" sz="1700"/>
          </a:p>
        </p:txBody>
      </p:sp>
      <p:sp>
        <p:nvSpPr>
          <p:cNvPr id="7" name="Shape 5"/>
          <p:cNvSpPr/>
          <p:nvPr/>
        </p:nvSpPr>
        <p:spPr>
          <a:xfrm>
            <a:off x="1188720" y="3355848"/>
            <a:ext cx="109728" cy="109728"/>
          </a:xfrm>
          <a:prstGeom prst="ellipse">
            <a:avLst/>
          </a:prstGeom>
          <a:solidFill>
            <a:srgbClr val="19C6D3"/>
          </a:solidFill>
          <a:ln w="12700">
            <a:solidFill>
              <a:srgbClr val="19C6D3"/>
            </a:solidFill>
            <a:prstDash val="solid"/>
          </a:ln>
        </p:spPr>
        <p:txBody>
          <a:bodyPr/>
          <a:lstStyle/>
          <a:p>
            <a:endParaRPr lang="en-US"/>
          </a:p>
        </p:txBody>
      </p:sp>
      <p:sp>
        <p:nvSpPr>
          <p:cNvPr id="8" name="Text 6"/>
          <p:cNvSpPr/>
          <p:nvPr/>
        </p:nvSpPr>
        <p:spPr>
          <a:xfrm>
            <a:off x="1426464" y="3194731"/>
            <a:ext cx="2534124" cy="468538"/>
          </a:xfrm>
          <a:prstGeom prst="rect">
            <a:avLst/>
          </a:prstGeom>
          <a:noFill/>
          <a:ln/>
        </p:spPr>
        <p:txBody>
          <a:bodyPr wrap="square" lIns="0" tIns="0" rIns="0" bIns="0" rtlCol="0" anchor="ctr">
            <a:normAutofit/>
          </a:bodyPr>
          <a:lstStyle/>
          <a:p>
            <a:pPr marL="0" indent="0">
              <a:buNone/>
            </a:pPr>
            <a:r>
              <a:rPr lang="en-US" sz="2039">
                <a:solidFill>
                  <a:srgbClr val="A9B9CF"/>
                </a:solidFill>
              </a:rPr>
              <a:t>Booth</a:t>
            </a:r>
            <a:endParaRPr lang="en-US" sz="1700"/>
          </a:p>
        </p:txBody>
      </p:sp>
      <p:sp>
        <p:nvSpPr>
          <p:cNvPr id="9" name="Shape 7"/>
          <p:cNvSpPr/>
          <p:nvPr/>
        </p:nvSpPr>
        <p:spPr>
          <a:xfrm>
            <a:off x="1188720" y="3858768"/>
            <a:ext cx="109728" cy="109728"/>
          </a:xfrm>
          <a:prstGeom prst="ellipse">
            <a:avLst/>
          </a:prstGeom>
          <a:solidFill>
            <a:srgbClr val="19C6D3"/>
          </a:solidFill>
          <a:ln w="12700">
            <a:solidFill>
              <a:srgbClr val="19C6D3"/>
            </a:solidFill>
            <a:prstDash val="solid"/>
          </a:ln>
        </p:spPr>
        <p:txBody>
          <a:bodyPr/>
          <a:lstStyle/>
          <a:p>
            <a:endParaRPr lang="en-US"/>
          </a:p>
        </p:txBody>
      </p:sp>
      <p:sp>
        <p:nvSpPr>
          <p:cNvPr id="10" name="Text 8"/>
          <p:cNvSpPr/>
          <p:nvPr/>
        </p:nvSpPr>
        <p:spPr>
          <a:xfrm>
            <a:off x="1426464" y="3697651"/>
            <a:ext cx="2534124" cy="468538"/>
          </a:xfrm>
          <a:prstGeom prst="rect">
            <a:avLst/>
          </a:prstGeom>
          <a:noFill/>
          <a:ln/>
        </p:spPr>
        <p:txBody>
          <a:bodyPr wrap="square" lIns="0" tIns="0" rIns="0" bIns="0" rtlCol="0" anchor="ctr">
            <a:normAutofit/>
          </a:bodyPr>
          <a:lstStyle/>
          <a:p>
            <a:pPr marL="0" indent="0">
              <a:buNone/>
            </a:pPr>
            <a:r>
              <a:rPr lang="en-US" sz="2039">
                <a:solidFill>
                  <a:srgbClr val="A9B9CF"/>
                </a:solidFill>
              </a:rPr>
              <a:t>Thank-you post</a:t>
            </a:r>
            <a:endParaRPr lang="en-US" sz="1700"/>
          </a:p>
        </p:txBody>
      </p:sp>
      <p:sp>
        <p:nvSpPr>
          <p:cNvPr id="11" name="Shape 9"/>
          <p:cNvSpPr/>
          <p:nvPr/>
        </p:nvSpPr>
        <p:spPr>
          <a:xfrm>
            <a:off x="1188720" y="4361688"/>
            <a:ext cx="109728" cy="109728"/>
          </a:xfrm>
          <a:prstGeom prst="ellipse">
            <a:avLst/>
          </a:prstGeom>
          <a:solidFill>
            <a:srgbClr val="19C6D3"/>
          </a:solidFill>
          <a:ln w="12700">
            <a:solidFill>
              <a:srgbClr val="19C6D3"/>
            </a:solidFill>
            <a:prstDash val="solid"/>
          </a:ln>
        </p:spPr>
        <p:txBody>
          <a:bodyPr/>
          <a:lstStyle/>
          <a:p>
            <a:endParaRPr lang="en-US"/>
          </a:p>
        </p:txBody>
      </p:sp>
      <p:sp>
        <p:nvSpPr>
          <p:cNvPr id="12" name="Text 10"/>
          <p:cNvSpPr/>
          <p:nvPr/>
        </p:nvSpPr>
        <p:spPr>
          <a:xfrm>
            <a:off x="1426464" y="4200571"/>
            <a:ext cx="2534124" cy="468538"/>
          </a:xfrm>
          <a:prstGeom prst="rect">
            <a:avLst/>
          </a:prstGeom>
          <a:noFill/>
          <a:ln/>
        </p:spPr>
        <p:txBody>
          <a:bodyPr wrap="square" lIns="0" tIns="0" rIns="0" bIns="0" rtlCol="0" anchor="ctr">
            <a:normAutofit/>
          </a:bodyPr>
          <a:lstStyle/>
          <a:p>
            <a:pPr marL="0" indent="0">
              <a:buNone/>
            </a:pPr>
            <a:r>
              <a:rPr lang="en-US" sz="2039">
                <a:solidFill>
                  <a:srgbClr val="A9B9CF"/>
                </a:solidFill>
              </a:rPr>
              <a:t>Sponsored session</a:t>
            </a:r>
            <a:endParaRPr lang="en-US" sz="1700"/>
          </a:p>
        </p:txBody>
      </p:sp>
      <p:sp>
        <p:nvSpPr>
          <p:cNvPr id="13" name="Shape 11"/>
          <p:cNvSpPr/>
          <p:nvPr/>
        </p:nvSpPr>
        <p:spPr>
          <a:xfrm>
            <a:off x="5870448" y="2907792"/>
            <a:ext cx="685800" cy="960120"/>
          </a:xfrm>
          <a:prstGeom prst="chevron">
            <a:avLst/>
          </a:prstGeom>
          <a:solidFill>
            <a:srgbClr val="FFB000"/>
          </a:solidFill>
          <a:ln w="12700">
            <a:solidFill>
              <a:srgbClr val="FFB000"/>
            </a:solidFill>
            <a:prstDash val="solid"/>
          </a:ln>
        </p:spPr>
        <p:txBody>
          <a:bodyPr/>
          <a:lstStyle/>
          <a:p>
            <a:endParaRPr lang="en-US"/>
          </a:p>
        </p:txBody>
      </p:sp>
      <p:sp>
        <p:nvSpPr>
          <p:cNvPr id="14" name="Shape 12"/>
          <p:cNvSpPr/>
          <p:nvPr/>
        </p:nvSpPr>
        <p:spPr>
          <a:xfrm>
            <a:off x="6675120" y="1691640"/>
            <a:ext cx="4663440" cy="3566160"/>
          </a:xfrm>
          <a:prstGeom prst="roundRect">
            <a:avLst>
              <a:gd name="adj" fmla="val 2051"/>
            </a:avLst>
          </a:prstGeom>
          <a:solidFill>
            <a:srgbClr val="122B4D"/>
          </a:solidFill>
          <a:ln w="12700">
            <a:solidFill>
              <a:srgbClr val="2A4E76"/>
            </a:solidFill>
            <a:prstDash val="solid"/>
          </a:ln>
        </p:spPr>
        <p:txBody>
          <a:bodyPr/>
          <a:lstStyle/>
          <a:p>
            <a:endParaRPr lang="en-US"/>
          </a:p>
        </p:txBody>
      </p:sp>
      <p:sp>
        <p:nvSpPr>
          <p:cNvPr id="15" name="Text 13"/>
          <p:cNvSpPr/>
          <p:nvPr/>
        </p:nvSpPr>
        <p:spPr>
          <a:xfrm>
            <a:off x="6995160" y="1993392"/>
            <a:ext cx="4023360" cy="365760"/>
          </a:xfrm>
          <a:prstGeom prst="rect">
            <a:avLst/>
          </a:prstGeom>
          <a:noFill/>
          <a:ln/>
        </p:spPr>
        <p:txBody>
          <a:bodyPr wrap="square" lIns="0" tIns="0" rIns="0" bIns="0" rtlCol="0" anchor="ctr"/>
          <a:lstStyle/>
          <a:p>
            <a:pPr marL="0" indent="0" algn="ctr">
              <a:buNone/>
            </a:pPr>
            <a:r>
              <a:rPr lang="en-US" sz="2000" b="1">
                <a:solidFill>
                  <a:srgbClr val="FFB000"/>
                </a:solidFill>
              </a:rPr>
              <a:t>What else?</a:t>
            </a:r>
            <a:endParaRPr lang="en-US" sz="2000"/>
          </a:p>
        </p:txBody>
      </p:sp>
      <p:sp>
        <p:nvSpPr>
          <p:cNvPr id="16" name="Shape 14"/>
          <p:cNvSpPr/>
          <p:nvPr/>
        </p:nvSpPr>
        <p:spPr>
          <a:xfrm>
            <a:off x="7242048" y="2697480"/>
            <a:ext cx="3520440" cy="420624"/>
          </a:xfrm>
          <a:prstGeom prst="roundRect">
            <a:avLst>
              <a:gd name="adj" fmla="val 17391"/>
            </a:avLst>
          </a:prstGeom>
          <a:solidFill>
            <a:srgbClr val="19C6D3">
              <a:alpha val="95000"/>
            </a:srgbClr>
          </a:solidFill>
          <a:ln w="12700">
            <a:solidFill>
              <a:srgbClr val="19C6D3">
                <a:alpha val="0"/>
              </a:srgbClr>
            </a:solidFill>
            <a:prstDash val="solid"/>
          </a:ln>
        </p:spPr>
        <p:txBody>
          <a:bodyPr/>
          <a:lstStyle/>
          <a:p>
            <a:endParaRPr lang="en-US"/>
          </a:p>
        </p:txBody>
      </p:sp>
      <p:sp>
        <p:nvSpPr>
          <p:cNvPr id="17" name="Text 15"/>
          <p:cNvSpPr/>
          <p:nvPr/>
        </p:nvSpPr>
        <p:spPr>
          <a:xfrm>
            <a:off x="7315200" y="2715037"/>
            <a:ext cx="3374136" cy="312359"/>
          </a:xfrm>
          <a:prstGeom prst="rect">
            <a:avLst/>
          </a:prstGeom>
          <a:noFill/>
          <a:ln/>
        </p:spPr>
        <p:txBody>
          <a:bodyPr wrap="square" lIns="0" tIns="0" rIns="0" bIns="0" rtlCol="0" anchor="ctr">
            <a:normAutofit/>
          </a:bodyPr>
          <a:lstStyle/>
          <a:p>
            <a:pPr marL="0" indent="0" algn="ctr">
              <a:buNone/>
            </a:pPr>
            <a:r>
              <a:rPr lang="en-US" sz="1260" b="1">
                <a:solidFill>
                  <a:srgbClr val="0A1730"/>
                </a:solidFill>
              </a:rPr>
              <a:t>Conversations</a:t>
            </a:r>
            <a:endParaRPr lang="en-US" sz="1050"/>
          </a:p>
        </p:txBody>
      </p:sp>
      <p:sp>
        <p:nvSpPr>
          <p:cNvPr id="18" name="Shape 16"/>
          <p:cNvSpPr/>
          <p:nvPr/>
        </p:nvSpPr>
        <p:spPr>
          <a:xfrm>
            <a:off x="7242048" y="3246120"/>
            <a:ext cx="3520440" cy="420624"/>
          </a:xfrm>
          <a:prstGeom prst="roundRect">
            <a:avLst>
              <a:gd name="adj" fmla="val 17391"/>
            </a:avLst>
          </a:prstGeom>
          <a:solidFill>
            <a:srgbClr val="FFB000">
              <a:alpha val="95000"/>
            </a:srgbClr>
          </a:solidFill>
          <a:ln w="12700">
            <a:solidFill>
              <a:srgbClr val="FFB000">
                <a:alpha val="0"/>
              </a:srgbClr>
            </a:solidFill>
            <a:prstDash val="solid"/>
          </a:ln>
        </p:spPr>
        <p:txBody>
          <a:bodyPr/>
          <a:lstStyle/>
          <a:p>
            <a:endParaRPr lang="en-US"/>
          </a:p>
        </p:txBody>
      </p:sp>
      <p:sp>
        <p:nvSpPr>
          <p:cNvPr id="19" name="Text 17"/>
          <p:cNvSpPr/>
          <p:nvPr/>
        </p:nvSpPr>
        <p:spPr>
          <a:xfrm>
            <a:off x="7315200" y="3263677"/>
            <a:ext cx="3374136" cy="312359"/>
          </a:xfrm>
          <a:prstGeom prst="rect">
            <a:avLst/>
          </a:prstGeom>
          <a:noFill/>
          <a:ln/>
        </p:spPr>
        <p:txBody>
          <a:bodyPr wrap="square" lIns="0" tIns="0" rIns="0" bIns="0" rtlCol="0" anchor="ctr">
            <a:normAutofit/>
          </a:bodyPr>
          <a:lstStyle/>
          <a:p>
            <a:pPr marL="0" indent="0" algn="ctr">
              <a:buNone/>
            </a:pPr>
            <a:r>
              <a:rPr lang="en-US" sz="1260" b="1">
                <a:solidFill>
                  <a:srgbClr val="0A1730"/>
                </a:solidFill>
              </a:rPr>
              <a:t>Expertise</a:t>
            </a:r>
            <a:endParaRPr lang="en-US" sz="1050"/>
          </a:p>
        </p:txBody>
      </p:sp>
      <p:sp>
        <p:nvSpPr>
          <p:cNvPr id="20" name="Shape 18"/>
          <p:cNvSpPr/>
          <p:nvPr/>
        </p:nvSpPr>
        <p:spPr>
          <a:xfrm>
            <a:off x="7242048" y="3794760"/>
            <a:ext cx="3520440" cy="420624"/>
          </a:xfrm>
          <a:prstGeom prst="roundRect">
            <a:avLst>
              <a:gd name="adj" fmla="val 17391"/>
            </a:avLst>
          </a:prstGeom>
          <a:solidFill>
            <a:srgbClr val="FF7A00">
              <a:alpha val="95000"/>
            </a:srgbClr>
          </a:solidFill>
          <a:ln w="12700">
            <a:solidFill>
              <a:srgbClr val="FF7A00">
                <a:alpha val="0"/>
              </a:srgbClr>
            </a:solidFill>
            <a:prstDash val="solid"/>
          </a:ln>
        </p:spPr>
        <p:txBody>
          <a:bodyPr/>
          <a:lstStyle/>
          <a:p>
            <a:endParaRPr lang="en-US"/>
          </a:p>
        </p:txBody>
      </p:sp>
      <p:sp>
        <p:nvSpPr>
          <p:cNvPr id="21" name="Text 19"/>
          <p:cNvSpPr/>
          <p:nvPr/>
        </p:nvSpPr>
        <p:spPr>
          <a:xfrm>
            <a:off x="7315200" y="3812317"/>
            <a:ext cx="3374136" cy="312359"/>
          </a:xfrm>
          <a:prstGeom prst="rect">
            <a:avLst/>
          </a:prstGeom>
          <a:noFill/>
          <a:ln/>
        </p:spPr>
        <p:txBody>
          <a:bodyPr wrap="square" lIns="0" tIns="0" rIns="0" bIns="0" rtlCol="0" anchor="ctr">
            <a:normAutofit/>
          </a:bodyPr>
          <a:lstStyle/>
          <a:p>
            <a:pPr marL="0" indent="0" algn="ctr">
              <a:buNone/>
            </a:pPr>
            <a:r>
              <a:rPr lang="en-US" sz="1260" b="1">
                <a:solidFill>
                  <a:srgbClr val="0A1730"/>
                </a:solidFill>
              </a:rPr>
              <a:t>Stories</a:t>
            </a:r>
            <a:endParaRPr lang="en-US" sz="1050"/>
          </a:p>
        </p:txBody>
      </p:sp>
      <p:sp>
        <p:nvSpPr>
          <p:cNvPr id="22" name="Shape 20"/>
          <p:cNvSpPr/>
          <p:nvPr/>
        </p:nvSpPr>
        <p:spPr>
          <a:xfrm>
            <a:off x="7242048" y="4343400"/>
            <a:ext cx="3520440" cy="420624"/>
          </a:xfrm>
          <a:prstGeom prst="roundRect">
            <a:avLst>
              <a:gd name="adj" fmla="val 17391"/>
            </a:avLst>
          </a:prstGeom>
          <a:solidFill>
            <a:srgbClr val="EF476F">
              <a:alpha val="95000"/>
            </a:srgbClr>
          </a:solidFill>
          <a:ln w="12700">
            <a:solidFill>
              <a:srgbClr val="EF476F">
                <a:alpha val="0"/>
              </a:srgbClr>
            </a:solidFill>
            <a:prstDash val="solid"/>
          </a:ln>
        </p:spPr>
        <p:txBody>
          <a:bodyPr/>
          <a:lstStyle/>
          <a:p>
            <a:endParaRPr lang="en-US"/>
          </a:p>
        </p:txBody>
      </p:sp>
      <p:sp>
        <p:nvSpPr>
          <p:cNvPr id="23" name="Text 21"/>
          <p:cNvSpPr/>
          <p:nvPr/>
        </p:nvSpPr>
        <p:spPr>
          <a:xfrm>
            <a:off x="7315200" y="4360957"/>
            <a:ext cx="3374136" cy="312359"/>
          </a:xfrm>
          <a:prstGeom prst="rect">
            <a:avLst/>
          </a:prstGeom>
          <a:noFill/>
          <a:ln/>
        </p:spPr>
        <p:txBody>
          <a:bodyPr wrap="square" lIns="0" tIns="0" rIns="0" bIns="0" rtlCol="0" anchor="ctr">
            <a:normAutofit/>
          </a:bodyPr>
          <a:lstStyle/>
          <a:p>
            <a:pPr marL="0" indent="0" algn="ctr">
              <a:buNone/>
            </a:pPr>
            <a:r>
              <a:rPr lang="en-US" sz="1260" b="1">
                <a:solidFill>
                  <a:srgbClr val="0A1730"/>
                </a:solidFill>
              </a:rPr>
              <a:t>People</a:t>
            </a:r>
            <a:endParaRPr lang="en-US" sz="1050"/>
          </a:p>
        </p:txBody>
      </p:sp>
      <p:sp>
        <p:nvSpPr>
          <p:cNvPr id="24" name="Text 22"/>
          <p:cNvSpPr/>
          <p:nvPr/>
        </p:nvSpPr>
        <p:spPr>
          <a:xfrm>
            <a:off x="1188720" y="5559552"/>
            <a:ext cx="9875520" cy="475488"/>
          </a:xfrm>
          <a:prstGeom prst="rect">
            <a:avLst/>
          </a:prstGeom>
          <a:noFill/>
          <a:ln/>
        </p:spPr>
        <p:txBody>
          <a:bodyPr wrap="square" lIns="0" tIns="0" rIns="0" bIns="0" rtlCol="0" anchor="ctr">
            <a:normAutofit/>
          </a:bodyPr>
          <a:lstStyle/>
          <a:p>
            <a:pPr marL="0" indent="0" algn="ctr">
              <a:buNone/>
            </a:pPr>
            <a:r>
              <a:rPr lang="en-US" sz="2000" b="1">
                <a:solidFill>
                  <a:srgbClr val="FFF7EA"/>
                </a:solidFill>
              </a:rPr>
              <a:t>Give sponsors something better than logo exposure.</a:t>
            </a:r>
            <a:endParaRPr lang="en-US" sz="2000"/>
          </a:p>
        </p:txBody>
      </p:sp>
      <p:sp>
        <p:nvSpPr>
          <p:cNvPr id="2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02920"/>
            <a:ext cx="10927080" cy="640080"/>
          </a:xfrm>
          <a:prstGeom prst="rect">
            <a:avLst/>
          </a:prstGeom>
          <a:noFill/>
          <a:ln/>
        </p:spPr>
        <p:txBody>
          <a:bodyPr wrap="square" lIns="0" tIns="0" rIns="0" bIns="0" rtlCol="0" anchor="ctr">
            <a:normAutofit/>
          </a:bodyPr>
          <a:lstStyle/>
          <a:p>
            <a:pPr marL="0" indent="0">
              <a:buNone/>
            </a:pPr>
            <a:r>
              <a:rPr lang="en-US" sz="2600" b="1">
                <a:solidFill>
                  <a:srgbClr val="FFFFFF"/>
                </a:solidFill>
                <a:latin typeface="Aptos Display" pitchFamily="34" charset="0"/>
                <a:ea typeface="Aptos Display" pitchFamily="34" charset="-122"/>
                <a:cs typeface="Aptos Display" pitchFamily="34" charset="-120"/>
              </a:rPr>
              <a:t>Stop thinking video. Think source material.</a:t>
            </a:r>
            <a:endParaRPr lang="en-US" sz="2600"/>
          </a:p>
        </p:txBody>
      </p:sp>
      <p:sp>
        <p:nvSpPr>
          <p:cNvPr id="23" name="Text 21"/>
          <p:cNvSpPr/>
          <p:nvPr/>
        </p:nvSpPr>
        <p:spPr>
          <a:xfrm>
            <a:off x="3383280" y="5687568"/>
            <a:ext cx="5394960" cy="438912"/>
          </a:xfrm>
          <a:prstGeom prst="rect">
            <a:avLst/>
          </a:prstGeom>
          <a:noFill/>
          <a:ln/>
        </p:spPr>
        <p:txBody>
          <a:bodyPr wrap="square" lIns="0" tIns="0" rIns="0" bIns="0" rtlCol="0" anchor="ctr"/>
          <a:lstStyle/>
          <a:p>
            <a:pPr marL="0" indent="0" algn="ctr">
              <a:buNone/>
            </a:pPr>
            <a:r>
              <a:rPr lang="en-US" sz="2200" b="1">
                <a:solidFill>
                  <a:srgbClr val="FFF7EA"/>
                </a:solidFill>
              </a:rPr>
              <a:t>One recording. Many assets.</a:t>
            </a:r>
            <a:endParaRPr lang="en-US" sz="2200"/>
          </a:p>
        </p:txBody>
      </p:sp>
      <p:sp>
        <p:nvSpPr>
          <p:cNvPr id="2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13</a:t>
            </a:fld>
            <a:endParaRPr lang="en-US"/>
          </a:p>
        </p:txBody>
      </p:sp>
      <p:grpSp>
        <p:nvGrpSpPr>
          <p:cNvPr id="26" name="Group 25">
            <a:extLst>
              <a:ext uri="{FF2B5EF4-FFF2-40B4-BE49-F238E27FC236}">
                <a16:creationId xmlns:a16="http://schemas.microsoft.com/office/drawing/2014/main" id="{2EE36E45-A863-9CBC-CC2B-A34E5036C8AE}"/>
              </a:ext>
            </a:extLst>
          </p:cNvPr>
          <p:cNvGrpSpPr/>
          <p:nvPr/>
        </p:nvGrpSpPr>
        <p:grpSpPr>
          <a:xfrm>
            <a:off x="708660" y="1807794"/>
            <a:ext cx="10744200" cy="3764116"/>
            <a:chOff x="685800" y="1783080"/>
            <a:chExt cx="10744200" cy="3764116"/>
          </a:xfrm>
        </p:grpSpPr>
        <p:sp>
          <p:nvSpPr>
            <p:cNvPr id="27" name="Shape 1">
              <a:extLst>
                <a:ext uri="{FF2B5EF4-FFF2-40B4-BE49-F238E27FC236}">
                  <a16:creationId xmlns:a16="http://schemas.microsoft.com/office/drawing/2014/main" id="{057C4A7B-6ADC-69CE-0FEF-13E32548688F}"/>
                </a:ext>
              </a:extLst>
            </p:cNvPr>
            <p:cNvSpPr/>
            <p:nvPr/>
          </p:nvSpPr>
          <p:spPr>
            <a:xfrm>
              <a:off x="4754880" y="2240280"/>
              <a:ext cx="2606040" cy="1417320"/>
            </a:xfrm>
            <a:prstGeom prst="ellipse">
              <a:avLst/>
            </a:prstGeom>
            <a:solidFill>
              <a:srgbClr val="FFB000"/>
            </a:solidFill>
            <a:ln w="12700">
              <a:solidFill>
                <a:srgbClr val="FFB000"/>
              </a:solidFill>
              <a:prstDash val="solid"/>
            </a:ln>
          </p:spPr>
          <p:txBody>
            <a:bodyPr/>
            <a:lstStyle/>
            <a:p>
              <a:endParaRPr lang="en-US"/>
            </a:p>
          </p:txBody>
        </p:sp>
        <p:sp>
          <p:nvSpPr>
            <p:cNvPr id="28" name="Text 2">
              <a:extLst>
                <a:ext uri="{FF2B5EF4-FFF2-40B4-BE49-F238E27FC236}">
                  <a16:creationId xmlns:a16="http://schemas.microsoft.com/office/drawing/2014/main" id="{FCF49BE6-FA98-4FAD-D227-A9C0F7B47FE1}"/>
                </a:ext>
              </a:extLst>
            </p:cNvPr>
            <p:cNvSpPr/>
            <p:nvPr/>
          </p:nvSpPr>
          <p:spPr>
            <a:xfrm>
              <a:off x="5052060" y="2767666"/>
              <a:ext cx="2011680" cy="384048"/>
            </a:xfrm>
            <a:prstGeom prst="rect">
              <a:avLst/>
            </a:prstGeom>
            <a:noFill/>
            <a:ln/>
          </p:spPr>
          <p:txBody>
            <a:bodyPr wrap="square" lIns="0" tIns="0" rIns="0" bIns="0" rtlCol="0" anchor="ctr"/>
            <a:lstStyle/>
            <a:p>
              <a:pPr marL="0" indent="0" algn="ctr">
                <a:buNone/>
              </a:pPr>
              <a:r>
                <a:rPr lang="en-US" sz="2000" b="1">
                  <a:solidFill>
                    <a:srgbClr val="0A1730"/>
                  </a:solidFill>
                </a:rPr>
                <a:t>1 conversation</a:t>
              </a:r>
              <a:endParaRPr lang="en-US" sz="2000"/>
            </a:p>
          </p:txBody>
        </p:sp>
        <p:sp>
          <p:nvSpPr>
            <p:cNvPr id="29" name="Shape 3">
              <a:extLst>
                <a:ext uri="{FF2B5EF4-FFF2-40B4-BE49-F238E27FC236}">
                  <a16:creationId xmlns:a16="http://schemas.microsoft.com/office/drawing/2014/main" id="{E4129558-0E1A-CFE2-E99C-D4E7B2535F57}"/>
                </a:ext>
              </a:extLst>
            </p:cNvPr>
            <p:cNvSpPr/>
            <p:nvPr/>
          </p:nvSpPr>
          <p:spPr>
            <a:xfrm>
              <a:off x="731520" y="1783080"/>
              <a:ext cx="2240280" cy="713232"/>
            </a:xfrm>
            <a:prstGeom prst="roundRect">
              <a:avLst>
                <a:gd name="adj" fmla="val 10256"/>
              </a:avLst>
            </a:prstGeom>
            <a:solidFill>
              <a:srgbClr val="122B4D"/>
            </a:solidFill>
            <a:ln w="19050">
              <a:solidFill>
                <a:srgbClr val="19C6D3"/>
              </a:solidFill>
              <a:prstDash val="solid"/>
            </a:ln>
          </p:spPr>
          <p:txBody>
            <a:bodyPr/>
            <a:lstStyle/>
            <a:p>
              <a:endParaRPr lang="en-US"/>
            </a:p>
          </p:txBody>
        </p:sp>
        <p:sp>
          <p:nvSpPr>
            <p:cNvPr id="30" name="Text 4">
              <a:extLst>
                <a:ext uri="{FF2B5EF4-FFF2-40B4-BE49-F238E27FC236}">
                  <a16:creationId xmlns:a16="http://schemas.microsoft.com/office/drawing/2014/main" id="{EB1B2201-8D7F-078C-DE18-DB6B1149D4BC}"/>
                </a:ext>
              </a:extLst>
            </p:cNvPr>
            <p:cNvSpPr/>
            <p:nvPr/>
          </p:nvSpPr>
          <p:spPr>
            <a:xfrm>
              <a:off x="868680" y="1984248"/>
              <a:ext cx="1965960" cy="256032"/>
            </a:xfrm>
            <a:prstGeom prst="rect">
              <a:avLst/>
            </a:prstGeom>
            <a:noFill/>
            <a:ln/>
          </p:spPr>
          <p:txBody>
            <a:bodyPr wrap="square" lIns="0" tIns="0" rIns="0" bIns="0" rtlCol="0" anchor="ctr">
              <a:normAutofit/>
            </a:bodyPr>
            <a:lstStyle/>
            <a:p>
              <a:pPr marL="0" indent="0" algn="ctr">
                <a:buNone/>
              </a:pPr>
              <a:r>
                <a:rPr lang="en-US" sz="1350" b="1">
                  <a:solidFill>
                    <a:srgbClr val="FFFFFF"/>
                  </a:solidFill>
                </a:rPr>
                <a:t>Full interview</a:t>
              </a:r>
              <a:endParaRPr lang="en-US" sz="1350"/>
            </a:p>
          </p:txBody>
        </p:sp>
        <p:sp>
          <p:nvSpPr>
            <p:cNvPr id="31" name="Shape 6">
              <a:extLst>
                <a:ext uri="{FF2B5EF4-FFF2-40B4-BE49-F238E27FC236}">
                  <a16:creationId xmlns:a16="http://schemas.microsoft.com/office/drawing/2014/main" id="{9D219B89-94F2-AEC1-BB20-4B104E0E6090}"/>
                </a:ext>
              </a:extLst>
            </p:cNvPr>
            <p:cNvSpPr/>
            <p:nvPr/>
          </p:nvSpPr>
          <p:spPr>
            <a:xfrm>
              <a:off x="685800" y="4114800"/>
              <a:ext cx="2240280" cy="713232"/>
            </a:xfrm>
            <a:prstGeom prst="roundRect">
              <a:avLst>
                <a:gd name="adj" fmla="val 10256"/>
              </a:avLst>
            </a:prstGeom>
            <a:solidFill>
              <a:srgbClr val="122B4D"/>
            </a:solidFill>
            <a:ln w="19050">
              <a:solidFill>
                <a:srgbClr val="FF7A00"/>
              </a:solidFill>
              <a:prstDash val="solid"/>
            </a:ln>
          </p:spPr>
          <p:txBody>
            <a:bodyPr/>
            <a:lstStyle/>
            <a:p>
              <a:endParaRPr lang="en-US"/>
            </a:p>
          </p:txBody>
        </p:sp>
        <p:sp>
          <p:nvSpPr>
            <p:cNvPr id="32" name="Text 7">
              <a:extLst>
                <a:ext uri="{FF2B5EF4-FFF2-40B4-BE49-F238E27FC236}">
                  <a16:creationId xmlns:a16="http://schemas.microsoft.com/office/drawing/2014/main" id="{6714961E-021A-2F0C-8296-FC01C8FAE39A}"/>
                </a:ext>
              </a:extLst>
            </p:cNvPr>
            <p:cNvSpPr/>
            <p:nvPr/>
          </p:nvSpPr>
          <p:spPr>
            <a:xfrm>
              <a:off x="822960" y="4315968"/>
              <a:ext cx="1965960" cy="256032"/>
            </a:xfrm>
            <a:prstGeom prst="rect">
              <a:avLst/>
            </a:prstGeom>
            <a:noFill/>
            <a:ln/>
          </p:spPr>
          <p:txBody>
            <a:bodyPr wrap="square" lIns="0" tIns="0" rIns="0" bIns="0" rtlCol="0" anchor="ctr">
              <a:normAutofit/>
            </a:bodyPr>
            <a:lstStyle/>
            <a:p>
              <a:pPr marL="0" indent="0" algn="ctr">
                <a:buNone/>
              </a:pPr>
              <a:r>
                <a:rPr lang="en-US" sz="1350" b="1">
                  <a:solidFill>
                    <a:srgbClr val="FFFFFF"/>
                  </a:solidFill>
                </a:rPr>
                <a:t>LinkedIn</a:t>
              </a:r>
              <a:endParaRPr lang="en-US" sz="1350"/>
            </a:p>
          </p:txBody>
        </p:sp>
        <p:sp>
          <p:nvSpPr>
            <p:cNvPr id="33" name="Shape 9">
              <a:extLst>
                <a:ext uri="{FF2B5EF4-FFF2-40B4-BE49-F238E27FC236}">
                  <a16:creationId xmlns:a16="http://schemas.microsoft.com/office/drawing/2014/main" id="{06FBA914-28BA-3741-94E3-C9D1CCF7FF3C}"/>
                </a:ext>
              </a:extLst>
            </p:cNvPr>
            <p:cNvSpPr/>
            <p:nvPr/>
          </p:nvSpPr>
          <p:spPr>
            <a:xfrm>
              <a:off x="3771900" y="4812710"/>
              <a:ext cx="2240280" cy="713232"/>
            </a:xfrm>
            <a:prstGeom prst="roundRect">
              <a:avLst>
                <a:gd name="adj" fmla="val 10256"/>
              </a:avLst>
            </a:prstGeom>
            <a:solidFill>
              <a:srgbClr val="122B4D"/>
            </a:solidFill>
            <a:ln w="19050">
              <a:solidFill>
                <a:srgbClr val="EF476F"/>
              </a:solidFill>
              <a:prstDash val="solid"/>
            </a:ln>
          </p:spPr>
          <p:txBody>
            <a:bodyPr/>
            <a:lstStyle/>
            <a:p>
              <a:endParaRPr lang="en-US"/>
            </a:p>
          </p:txBody>
        </p:sp>
        <p:sp>
          <p:nvSpPr>
            <p:cNvPr id="34" name="Text 10">
              <a:extLst>
                <a:ext uri="{FF2B5EF4-FFF2-40B4-BE49-F238E27FC236}">
                  <a16:creationId xmlns:a16="http://schemas.microsoft.com/office/drawing/2014/main" id="{A1E5F3FE-C6CA-06DD-225D-CB27B81E31C7}"/>
                </a:ext>
              </a:extLst>
            </p:cNvPr>
            <p:cNvSpPr/>
            <p:nvPr/>
          </p:nvSpPr>
          <p:spPr>
            <a:xfrm>
              <a:off x="3909060" y="5059845"/>
              <a:ext cx="1965960" cy="256032"/>
            </a:xfrm>
            <a:prstGeom prst="rect">
              <a:avLst/>
            </a:prstGeom>
            <a:noFill/>
            <a:ln/>
          </p:spPr>
          <p:txBody>
            <a:bodyPr wrap="square" lIns="0" tIns="0" rIns="0" bIns="0" rtlCol="0" anchor="ctr">
              <a:normAutofit/>
            </a:bodyPr>
            <a:lstStyle/>
            <a:p>
              <a:pPr marL="0" indent="0" algn="ctr">
                <a:buNone/>
              </a:pPr>
              <a:r>
                <a:rPr lang="en-US" sz="1350" b="1">
                  <a:solidFill>
                    <a:srgbClr val="FFFFFF"/>
                  </a:solidFill>
                </a:rPr>
                <a:t>Short clips</a:t>
              </a:r>
              <a:endParaRPr lang="en-US" sz="1350"/>
            </a:p>
          </p:txBody>
        </p:sp>
        <p:sp>
          <p:nvSpPr>
            <p:cNvPr id="35" name="Shape 12">
              <a:extLst>
                <a:ext uri="{FF2B5EF4-FFF2-40B4-BE49-F238E27FC236}">
                  <a16:creationId xmlns:a16="http://schemas.microsoft.com/office/drawing/2014/main" id="{1A606835-3181-A5F7-17FB-064CD3C2F6C2}"/>
                </a:ext>
              </a:extLst>
            </p:cNvPr>
            <p:cNvSpPr/>
            <p:nvPr/>
          </p:nvSpPr>
          <p:spPr>
            <a:xfrm>
              <a:off x="8823960" y="1783080"/>
              <a:ext cx="2240280" cy="713232"/>
            </a:xfrm>
            <a:prstGeom prst="roundRect">
              <a:avLst>
                <a:gd name="adj" fmla="val 10256"/>
              </a:avLst>
            </a:prstGeom>
            <a:solidFill>
              <a:srgbClr val="122B4D"/>
            </a:solidFill>
            <a:ln w="19050">
              <a:solidFill>
                <a:srgbClr val="19C6D3"/>
              </a:solidFill>
              <a:prstDash val="solid"/>
            </a:ln>
          </p:spPr>
          <p:txBody>
            <a:bodyPr/>
            <a:lstStyle/>
            <a:p>
              <a:endParaRPr lang="en-US"/>
            </a:p>
          </p:txBody>
        </p:sp>
        <p:sp>
          <p:nvSpPr>
            <p:cNvPr id="36" name="Text 13">
              <a:extLst>
                <a:ext uri="{FF2B5EF4-FFF2-40B4-BE49-F238E27FC236}">
                  <a16:creationId xmlns:a16="http://schemas.microsoft.com/office/drawing/2014/main" id="{528C8BAF-1F8B-9D20-A05E-002F0F2029C5}"/>
                </a:ext>
              </a:extLst>
            </p:cNvPr>
            <p:cNvSpPr/>
            <p:nvPr/>
          </p:nvSpPr>
          <p:spPr>
            <a:xfrm>
              <a:off x="8961120" y="1984248"/>
              <a:ext cx="1965960" cy="256032"/>
            </a:xfrm>
            <a:prstGeom prst="rect">
              <a:avLst/>
            </a:prstGeom>
            <a:noFill/>
            <a:ln/>
          </p:spPr>
          <p:txBody>
            <a:bodyPr wrap="square" lIns="0" tIns="0" rIns="0" bIns="0" rtlCol="0" anchor="ctr">
              <a:normAutofit/>
            </a:bodyPr>
            <a:lstStyle/>
            <a:p>
              <a:pPr marL="0" indent="0" algn="ctr">
                <a:buNone/>
              </a:pPr>
              <a:r>
                <a:rPr lang="en-US" sz="1350" b="1">
                  <a:solidFill>
                    <a:srgbClr val="FFFFFF"/>
                  </a:solidFill>
                </a:rPr>
                <a:t>Speaker posts</a:t>
              </a:r>
              <a:endParaRPr lang="en-US" sz="1350"/>
            </a:p>
          </p:txBody>
        </p:sp>
        <p:sp>
          <p:nvSpPr>
            <p:cNvPr id="37" name="Shape 15">
              <a:extLst>
                <a:ext uri="{FF2B5EF4-FFF2-40B4-BE49-F238E27FC236}">
                  <a16:creationId xmlns:a16="http://schemas.microsoft.com/office/drawing/2014/main" id="{E21AE6C2-9FD9-0F51-BF63-D625D7743D91}"/>
                </a:ext>
              </a:extLst>
            </p:cNvPr>
            <p:cNvSpPr/>
            <p:nvPr/>
          </p:nvSpPr>
          <p:spPr>
            <a:xfrm>
              <a:off x="9189720" y="4114800"/>
              <a:ext cx="2240280" cy="713232"/>
            </a:xfrm>
            <a:prstGeom prst="roundRect">
              <a:avLst>
                <a:gd name="adj" fmla="val 10256"/>
              </a:avLst>
            </a:prstGeom>
            <a:solidFill>
              <a:srgbClr val="122B4D"/>
            </a:solidFill>
            <a:ln w="19050">
              <a:solidFill>
                <a:srgbClr val="FF7A00"/>
              </a:solidFill>
              <a:prstDash val="solid"/>
            </a:ln>
          </p:spPr>
          <p:txBody>
            <a:bodyPr/>
            <a:lstStyle/>
            <a:p>
              <a:endParaRPr lang="en-US"/>
            </a:p>
          </p:txBody>
        </p:sp>
        <p:sp>
          <p:nvSpPr>
            <p:cNvPr id="38" name="Text 16">
              <a:extLst>
                <a:ext uri="{FF2B5EF4-FFF2-40B4-BE49-F238E27FC236}">
                  <a16:creationId xmlns:a16="http://schemas.microsoft.com/office/drawing/2014/main" id="{6DEB38E1-68A9-6B8B-536F-D9DBB57B41B7}"/>
                </a:ext>
              </a:extLst>
            </p:cNvPr>
            <p:cNvSpPr/>
            <p:nvPr/>
          </p:nvSpPr>
          <p:spPr>
            <a:xfrm>
              <a:off x="9326880" y="4315968"/>
              <a:ext cx="1965960" cy="256032"/>
            </a:xfrm>
            <a:prstGeom prst="rect">
              <a:avLst/>
            </a:prstGeom>
            <a:noFill/>
            <a:ln/>
          </p:spPr>
          <p:txBody>
            <a:bodyPr wrap="square" lIns="0" tIns="0" rIns="0" bIns="0" rtlCol="0" anchor="ctr">
              <a:normAutofit/>
            </a:bodyPr>
            <a:lstStyle/>
            <a:p>
              <a:pPr marL="0" indent="0" algn="ctr">
                <a:buNone/>
              </a:pPr>
              <a:r>
                <a:rPr lang="en-US" sz="1350" b="1">
                  <a:solidFill>
                    <a:srgbClr val="FFFFFF"/>
                  </a:solidFill>
                </a:rPr>
                <a:t>Sponsor posts</a:t>
              </a:r>
              <a:endParaRPr lang="en-US" sz="1350"/>
            </a:p>
          </p:txBody>
        </p:sp>
        <p:sp>
          <p:nvSpPr>
            <p:cNvPr id="39" name="Shape 18">
              <a:extLst>
                <a:ext uri="{FF2B5EF4-FFF2-40B4-BE49-F238E27FC236}">
                  <a16:creationId xmlns:a16="http://schemas.microsoft.com/office/drawing/2014/main" id="{7E6B1C54-E091-ED25-4670-C10A7BF37245}"/>
                </a:ext>
              </a:extLst>
            </p:cNvPr>
            <p:cNvSpPr/>
            <p:nvPr/>
          </p:nvSpPr>
          <p:spPr>
            <a:xfrm>
              <a:off x="6526530" y="4833964"/>
              <a:ext cx="2240280" cy="713232"/>
            </a:xfrm>
            <a:prstGeom prst="roundRect">
              <a:avLst>
                <a:gd name="adj" fmla="val 10256"/>
              </a:avLst>
            </a:prstGeom>
            <a:solidFill>
              <a:srgbClr val="122B4D"/>
            </a:solidFill>
            <a:ln w="19050">
              <a:solidFill>
                <a:srgbClr val="EF476F"/>
              </a:solidFill>
              <a:prstDash val="solid"/>
            </a:ln>
          </p:spPr>
          <p:txBody>
            <a:bodyPr/>
            <a:lstStyle/>
            <a:p>
              <a:endParaRPr lang="en-US"/>
            </a:p>
          </p:txBody>
        </p:sp>
        <p:sp>
          <p:nvSpPr>
            <p:cNvPr id="40" name="Text 19">
              <a:extLst>
                <a:ext uri="{FF2B5EF4-FFF2-40B4-BE49-F238E27FC236}">
                  <a16:creationId xmlns:a16="http://schemas.microsoft.com/office/drawing/2014/main" id="{5C1D965E-D0DC-A893-253A-89911F63ED1C}"/>
                </a:ext>
              </a:extLst>
            </p:cNvPr>
            <p:cNvSpPr/>
            <p:nvPr/>
          </p:nvSpPr>
          <p:spPr>
            <a:xfrm>
              <a:off x="6663690" y="5077638"/>
              <a:ext cx="1965960" cy="256032"/>
            </a:xfrm>
            <a:prstGeom prst="rect">
              <a:avLst/>
            </a:prstGeom>
            <a:noFill/>
            <a:ln/>
          </p:spPr>
          <p:txBody>
            <a:bodyPr wrap="square" lIns="0" tIns="0" rIns="0" bIns="0" rtlCol="0" anchor="ctr">
              <a:normAutofit/>
            </a:bodyPr>
            <a:lstStyle/>
            <a:p>
              <a:pPr marL="0" indent="0" algn="ctr">
                <a:buNone/>
              </a:pPr>
              <a:r>
                <a:rPr lang="en-US" sz="1350" b="1">
                  <a:solidFill>
                    <a:srgbClr val="FFFFFF"/>
                  </a:solidFill>
                </a:rPr>
                <a:t>Post-event</a:t>
              </a:r>
              <a:endParaRPr lang="en-US" sz="1350"/>
            </a:p>
          </p:txBody>
        </p:sp>
      </p:grpSp>
      <p:cxnSp>
        <p:nvCxnSpPr>
          <p:cNvPr id="42" name="Straight Arrow Connector 41">
            <a:extLst>
              <a:ext uri="{FF2B5EF4-FFF2-40B4-BE49-F238E27FC236}">
                <a16:creationId xmlns:a16="http://schemas.microsoft.com/office/drawing/2014/main" id="{B167003D-7E38-177A-75B3-D9CBD131AA41}"/>
              </a:ext>
            </a:extLst>
          </p:cNvPr>
          <p:cNvCxnSpPr>
            <a:cxnSpLocks/>
          </p:cNvCxnSpPr>
          <p:nvPr/>
        </p:nvCxnSpPr>
        <p:spPr>
          <a:xfrm flipH="1" flipV="1">
            <a:off x="2994660" y="2164410"/>
            <a:ext cx="1783080" cy="8092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88400C04-2014-B57F-A985-5E5B7E44A4A5}"/>
              </a:ext>
            </a:extLst>
          </p:cNvPr>
          <p:cNvCxnSpPr>
            <a:cxnSpLocks/>
          </p:cNvCxnSpPr>
          <p:nvPr/>
        </p:nvCxnSpPr>
        <p:spPr>
          <a:xfrm flipH="1">
            <a:off x="1828800" y="3682314"/>
            <a:ext cx="4251960" cy="45720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6" name="Straight Arrow Connector 45">
            <a:extLst>
              <a:ext uri="{FF2B5EF4-FFF2-40B4-BE49-F238E27FC236}">
                <a16:creationId xmlns:a16="http://schemas.microsoft.com/office/drawing/2014/main" id="{29E79370-5733-43C4-F3B1-877D9407E23D}"/>
              </a:ext>
            </a:extLst>
          </p:cNvPr>
          <p:cNvCxnSpPr>
            <a:cxnSpLocks/>
          </p:cNvCxnSpPr>
          <p:nvPr/>
        </p:nvCxnSpPr>
        <p:spPr>
          <a:xfrm flipH="1">
            <a:off x="4914900" y="3682314"/>
            <a:ext cx="1165860" cy="1155110"/>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8" name="Straight Arrow Connector 47">
            <a:extLst>
              <a:ext uri="{FF2B5EF4-FFF2-40B4-BE49-F238E27FC236}">
                <a16:creationId xmlns:a16="http://schemas.microsoft.com/office/drawing/2014/main" id="{81CEA74A-DD8A-8B09-1C9C-BF7A028215A5}"/>
              </a:ext>
            </a:extLst>
          </p:cNvPr>
          <p:cNvCxnSpPr>
            <a:cxnSpLocks/>
          </p:cNvCxnSpPr>
          <p:nvPr/>
        </p:nvCxnSpPr>
        <p:spPr>
          <a:xfrm flipV="1">
            <a:off x="7383780" y="2164410"/>
            <a:ext cx="1463040" cy="80924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49" name="Straight Arrow Connector 48">
            <a:extLst>
              <a:ext uri="{FF2B5EF4-FFF2-40B4-BE49-F238E27FC236}">
                <a16:creationId xmlns:a16="http://schemas.microsoft.com/office/drawing/2014/main" id="{2CF28ED4-F9A5-41EC-24E6-CB5EDC82B7F2}"/>
              </a:ext>
            </a:extLst>
          </p:cNvPr>
          <p:cNvCxnSpPr>
            <a:cxnSpLocks/>
          </p:cNvCxnSpPr>
          <p:nvPr/>
        </p:nvCxnSpPr>
        <p:spPr>
          <a:xfrm>
            <a:off x="6080760" y="3682314"/>
            <a:ext cx="1588770" cy="1176364"/>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cxnSp>
        <p:nvCxnSpPr>
          <p:cNvPr id="54" name="Straight Arrow Connector 53">
            <a:extLst>
              <a:ext uri="{FF2B5EF4-FFF2-40B4-BE49-F238E27FC236}">
                <a16:creationId xmlns:a16="http://schemas.microsoft.com/office/drawing/2014/main" id="{7ECB7518-DE9D-92A6-3EFE-E4D863C74954}"/>
              </a:ext>
            </a:extLst>
          </p:cNvPr>
          <p:cNvCxnSpPr>
            <a:cxnSpLocks/>
          </p:cNvCxnSpPr>
          <p:nvPr/>
        </p:nvCxnSpPr>
        <p:spPr>
          <a:xfrm>
            <a:off x="6126480" y="3682314"/>
            <a:ext cx="3086100" cy="813816"/>
          </a:xfrm>
          <a:prstGeom prst="straightConnector1">
            <a:avLst/>
          </a:prstGeom>
          <a:ln>
            <a:tailEnd type="triangle"/>
          </a:ln>
        </p:spPr>
        <p:style>
          <a:lnRef idx="2">
            <a:schemeClr val="accent1"/>
          </a:lnRef>
          <a:fillRef idx="0">
            <a:schemeClr val="accent1"/>
          </a:fillRef>
          <a:effectRef idx="1">
            <a:schemeClr val="accent1"/>
          </a:effectRef>
          <a:fontRef idx="minor">
            <a:schemeClr val="tx1"/>
          </a:fontRef>
        </p:style>
      </p:cxn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02920"/>
            <a:ext cx="10927080" cy="640080"/>
          </a:xfrm>
          <a:prstGeom prst="rect">
            <a:avLst/>
          </a:prstGeom>
          <a:noFill/>
          <a:ln/>
        </p:spPr>
        <p:txBody>
          <a:bodyPr wrap="square" lIns="0" tIns="0" rIns="0" bIns="0" rtlCol="0" anchor="ctr">
            <a:normAutofit/>
          </a:bodyPr>
          <a:lstStyle/>
          <a:p>
            <a:pPr marL="0" indent="0">
              <a:buNone/>
            </a:pPr>
            <a:r>
              <a:rPr lang="en-US" sz="2600" b="1">
                <a:solidFill>
                  <a:srgbClr val="FFFFFF"/>
                </a:solidFill>
                <a:latin typeface="Aptos Display" pitchFamily="34" charset="0"/>
                <a:ea typeface="Aptos Display" pitchFamily="34" charset="-122"/>
                <a:cs typeface="Aptos Display" pitchFamily="34" charset="-120"/>
              </a:rPr>
              <a:t>A 60-second video does not take 60 seconds.</a:t>
            </a:r>
            <a:endParaRPr lang="en-US" sz="2600"/>
          </a:p>
        </p:txBody>
      </p:sp>
      <p:sp>
        <p:nvSpPr>
          <p:cNvPr id="3" name="Shape 1"/>
          <p:cNvSpPr/>
          <p:nvPr/>
        </p:nvSpPr>
        <p:spPr>
          <a:xfrm>
            <a:off x="685800" y="2331720"/>
            <a:ext cx="960120" cy="1051560"/>
          </a:xfrm>
          <a:prstGeom prst="roundRect">
            <a:avLst>
              <a:gd name="adj" fmla="val 5714"/>
            </a:avLst>
          </a:prstGeom>
          <a:solidFill>
            <a:srgbClr val="122B4D"/>
          </a:solidFill>
          <a:ln w="15240">
            <a:solidFill>
              <a:srgbClr val="19C6D3"/>
            </a:solidFill>
            <a:prstDash val="solid"/>
          </a:ln>
        </p:spPr>
        <p:txBody>
          <a:bodyPr/>
          <a:lstStyle/>
          <a:p>
            <a:endParaRPr lang="en-US"/>
          </a:p>
        </p:txBody>
      </p:sp>
      <p:sp>
        <p:nvSpPr>
          <p:cNvPr id="4" name="Text 2"/>
          <p:cNvSpPr/>
          <p:nvPr/>
        </p:nvSpPr>
        <p:spPr>
          <a:xfrm>
            <a:off x="758952"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Schedule</a:t>
            </a:r>
            <a:endParaRPr lang="en-US" sz="1050"/>
          </a:p>
        </p:txBody>
      </p:sp>
      <p:sp>
        <p:nvSpPr>
          <p:cNvPr id="5" name="Shape 3"/>
          <p:cNvSpPr/>
          <p:nvPr/>
        </p:nvSpPr>
        <p:spPr>
          <a:xfrm>
            <a:off x="1645920" y="2852928"/>
            <a:ext cx="164592" cy="0"/>
          </a:xfrm>
          <a:prstGeom prst="line">
            <a:avLst/>
          </a:prstGeom>
          <a:noFill/>
          <a:ln w="13970">
            <a:solidFill>
              <a:srgbClr val="5E7592"/>
            </a:solidFill>
            <a:prstDash val="solid"/>
            <a:tailEnd type="triangle"/>
          </a:ln>
        </p:spPr>
        <p:txBody>
          <a:bodyPr/>
          <a:lstStyle/>
          <a:p>
            <a:endParaRPr lang="en-US"/>
          </a:p>
        </p:txBody>
      </p:sp>
      <p:sp>
        <p:nvSpPr>
          <p:cNvPr id="6" name="Shape 4"/>
          <p:cNvSpPr/>
          <p:nvPr/>
        </p:nvSpPr>
        <p:spPr>
          <a:xfrm>
            <a:off x="1810512" y="2331720"/>
            <a:ext cx="960120" cy="1051560"/>
          </a:xfrm>
          <a:prstGeom prst="roundRect">
            <a:avLst>
              <a:gd name="adj" fmla="val 5714"/>
            </a:avLst>
          </a:prstGeom>
          <a:solidFill>
            <a:srgbClr val="122B4D"/>
          </a:solidFill>
          <a:ln w="15240">
            <a:solidFill>
              <a:srgbClr val="19C6D3"/>
            </a:solidFill>
            <a:prstDash val="solid"/>
          </a:ln>
        </p:spPr>
        <p:txBody>
          <a:bodyPr/>
          <a:lstStyle/>
          <a:p>
            <a:endParaRPr lang="en-US"/>
          </a:p>
        </p:txBody>
      </p:sp>
      <p:sp>
        <p:nvSpPr>
          <p:cNvPr id="7" name="Text 5"/>
          <p:cNvSpPr/>
          <p:nvPr/>
        </p:nvSpPr>
        <p:spPr>
          <a:xfrm>
            <a:off x="1883664"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Record</a:t>
            </a:r>
            <a:endParaRPr lang="en-US" sz="1050"/>
          </a:p>
        </p:txBody>
      </p:sp>
      <p:sp>
        <p:nvSpPr>
          <p:cNvPr id="8" name="Shape 6"/>
          <p:cNvSpPr/>
          <p:nvPr/>
        </p:nvSpPr>
        <p:spPr>
          <a:xfrm>
            <a:off x="2770632" y="2852928"/>
            <a:ext cx="164592" cy="0"/>
          </a:xfrm>
          <a:prstGeom prst="line">
            <a:avLst/>
          </a:prstGeom>
          <a:noFill/>
          <a:ln w="13970">
            <a:solidFill>
              <a:srgbClr val="5E7592"/>
            </a:solidFill>
            <a:prstDash val="solid"/>
            <a:tailEnd type="triangle"/>
          </a:ln>
        </p:spPr>
        <p:txBody>
          <a:bodyPr/>
          <a:lstStyle/>
          <a:p>
            <a:endParaRPr lang="en-US"/>
          </a:p>
        </p:txBody>
      </p:sp>
      <p:sp>
        <p:nvSpPr>
          <p:cNvPr id="9" name="Shape 7"/>
          <p:cNvSpPr/>
          <p:nvPr/>
        </p:nvSpPr>
        <p:spPr>
          <a:xfrm>
            <a:off x="2935224" y="2331720"/>
            <a:ext cx="960120" cy="1051560"/>
          </a:xfrm>
          <a:prstGeom prst="roundRect">
            <a:avLst>
              <a:gd name="adj" fmla="val 5714"/>
            </a:avLst>
          </a:prstGeom>
          <a:solidFill>
            <a:srgbClr val="122B4D"/>
          </a:solidFill>
          <a:ln w="15240">
            <a:solidFill>
              <a:srgbClr val="FFB000"/>
            </a:solidFill>
            <a:prstDash val="solid"/>
          </a:ln>
        </p:spPr>
        <p:txBody>
          <a:bodyPr/>
          <a:lstStyle/>
          <a:p>
            <a:endParaRPr lang="en-US"/>
          </a:p>
        </p:txBody>
      </p:sp>
      <p:sp>
        <p:nvSpPr>
          <p:cNvPr id="10" name="Text 8"/>
          <p:cNvSpPr/>
          <p:nvPr/>
        </p:nvSpPr>
        <p:spPr>
          <a:xfrm>
            <a:off x="3008376"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Review</a:t>
            </a:r>
            <a:endParaRPr lang="en-US" sz="1050"/>
          </a:p>
        </p:txBody>
      </p:sp>
      <p:sp>
        <p:nvSpPr>
          <p:cNvPr id="11" name="Shape 9"/>
          <p:cNvSpPr/>
          <p:nvPr/>
        </p:nvSpPr>
        <p:spPr>
          <a:xfrm>
            <a:off x="3895344" y="2852928"/>
            <a:ext cx="164592" cy="0"/>
          </a:xfrm>
          <a:prstGeom prst="line">
            <a:avLst/>
          </a:prstGeom>
          <a:noFill/>
          <a:ln w="13970">
            <a:solidFill>
              <a:srgbClr val="5E7592"/>
            </a:solidFill>
            <a:prstDash val="solid"/>
            <a:tailEnd type="triangle"/>
          </a:ln>
        </p:spPr>
        <p:txBody>
          <a:bodyPr/>
          <a:lstStyle/>
          <a:p>
            <a:endParaRPr lang="en-US"/>
          </a:p>
        </p:txBody>
      </p:sp>
      <p:sp>
        <p:nvSpPr>
          <p:cNvPr id="12" name="Shape 10"/>
          <p:cNvSpPr/>
          <p:nvPr/>
        </p:nvSpPr>
        <p:spPr>
          <a:xfrm>
            <a:off x="4059936" y="2331720"/>
            <a:ext cx="960120" cy="1051560"/>
          </a:xfrm>
          <a:prstGeom prst="roundRect">
            <a:avLst>
              <a:gd name="adj" fmla="val 5714"/>
            </a:avLst>
          </a:prstGeom>
          <a:solidFill>
            <a:srgbClr val="122B4D"/>
          </a:solidFill>
          <a:ln w="15240">
            <a:solidFill>
              <a:srgbClr val="FFB000"/>
            </a:solidFill>
            <a:prstDash val="solid"/>
          </a:ln>
        </p:spPr>
        <p:txBody>
          <a:bodyPr/>
          <a:lstStyle/>
          <a:p>
            <a:endParaRPr lang="en-US"/>
          </a:p>
        </p:txBody>
      </p:sp>
      <p:sp>
        <p:nvSpPr>
          <p:cNvPr id="13" name="Text 11"/>
          <p:cNvSpPr/>
          <p:nvPr/>
        </p:nvSpPr>
        <p:spPr>
          <a:xfrm>
            <a:off x="4133088"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Clip</a:t>
            </a:r>
            <a:endParaRPr lang="en-US" sz="1050"/>
          </a:p>
        </p:txBody>
      </p:sp>
      <p:sp>
        <p:nvSpPr>
          <p:cNvPr id="14" name="Shape 12"/>
          <p:cNvSpPr/>
          <p:nvPr/>
        </p:nvSpPr>
        <p:spPr>
          <a:xfrm>
            <a:off x="5020056" y="2852928"/>
            <a:ext cx="164592" cy="0"/>
          </a:xfrm>
          <a:prstGeom prst="line">
            <a:avLst/>
          </a:prstGeom>
          <a:noFill/>
          <a:ln w="13970">
            <a:solidFill>
              <a:srgbClr val="5E7592"/>
            </a:solidFill>
            <a:prstDash val="solid"/>
            <a:tailEnd type="triangle"/>
          </a:ln>
        </p:spPr>
        <p:txBody>
          <a:bodyPr/>
          <a:lstStyle/>
          <a:p>
            <a:endParaRPr lang="en-US"/>
          </a:p>
        </p:txBody>
      </p:sp>
      <p:sp>
        <p:nvSpPr>
          <p:cNvPr id="15" name="Shape 13"/>
          <p:cNvSpPr/>
          <p:nvPr/>
        </p:nvSpPr>
        <p:spPr>
          <a:xfrm>
            <a:off x="5184648" y="2331720"/>
            <a:ext cx="960120" cy="1051560"/>
          </a:xfrm>
          <a:prstGeom prst="roundRect">
            <a:avLst>
              <a:gd name="adj" fmla="val 5714"/>
            </a:avLst>
          </a:prstGeom>
          <a:solidFill>
            <a:srgbClr val="122B4D"/>
          </a:solidFill>
          <a:ln w="15240">
            <a:solidFill>
              <a:srgbClr val="FF7A00"/>
            </a:solidFill>
            <a:prstDash val="solid"/>
          </a:ln>
        </p:spPr>
        <p:txBody>
          <a:bodyPr/>
          <a:lstStyle/>
          <a:p>
            <a:endParaRPr lang="en-US"/>
          </a:p>
        </p:txBody>
      </p:sp>
      <p:sp>
        <p:nvSpPr>
          <p:cNvPr id="16" name="Text 14"/>
          <p:cNvSpPr/>
          <p:nvPr/>
        </p:nvSpPr>
        <p:spPr>
          <a:xfrm>
            <a:off x="5257800"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Edit</a:t>
            </a:r>
            <a:endParaRPr lang="en-US" sz="1050"/>
          </a:p>
        </p:txBody>
      </p:sp>
      <p:sp>
        <p:nvSpPr>
          <p:cNvPr id="17" name="Shape 15"/>
          <p:cNvSpPr/>
          <p:nvPr/>
        </p:nvSpPr>
        <p:spPr>
          <a:xfrm>
            <a:off x="6144768" y="2852928"/>
            <a:ext cx="164592" cy="0"/>
          </a:xfrm>
          <a:prstGeom prst="line">
            <a:avLst/>
          </a:prstGeom>
          <a:noFill/>
          <a:ln w="13970">
            <a:solidFill>
              <a:srgbClr val="5E7592"/>
            </a:solidFill>
            <a:prstDash val="solid"/>
            <a:tailEnd type="triangle"/>
          </a:ln>
        </p:spPr>
        <p:txBody>
          <a:bodyPr/>
          <a:lstStyle/>
          <a:p>
            <a:endParaRPr lang="en-US"/>
          </a:p>
        </p:txBody>
      </p:sp>
      <p:sp>
        <p:nvSpPr>
          <p:cNvPr id="18" name="Shape 16"/>
          <p:cNvSpPr/>
          <p:nvPr/>
        </p:nvSpPr>
        <p:spPr>
          <a:xfrm>
            <a:off x="6309360" y="2331720"/>
            <a:ext cx="960120" cy="1051560"/>
          </a:xfrm>
          <a:prstGeom prst="roundRect">
            <a:avLst>
              <a:gd name="adj" fmla="val 5714"/>
            </a:avLst>
          </a:prstGeom>
          <a:solidFill>
            <a:srgbClr val="122B4D"/>
          </a:solidFill>
          <a:ln w="15240">
            <a:solidFill>
              <a:srgbClr val="FF7A00"/>
            </a:solidFill>
            <a:prstDash val="solid"/>
          </a:ln>
        </p:spPr>
        <p:txBody>
          <a:bodyPr/>
          <a:lstStyle/>
          <a:p>
            <a:endParaRPr lang="en-US"/>
          </a:p>
        </p:txBody>
      </p:sp>
      <p:sp>
        <p:nvSpPr>
          <p:cNvPr id="19" name="Text 17"/>
          <p:cNvSpPr/>
          <p:nvPr/>
        </p:nvSpPr>
        <p:spPr>
          <a:xfrm>
            <a:off x="6382512"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Reframe</a:t>
            </a:r>
            <a:endParaRPr lang="en-US" sz="1050"/>
          </a:p>
        </p:txBody>
      </p:sp>
      <p:sp>
        <p:nvSpPr>
          <p:cNvPr id="20" name="Shape 18"/>
          <p:cNvSpPr/>
          <p:nvPr/>
        </p:nvSpPr>
        <p:spPr>
          <a:xfrm>
            <a:off x="7269480" y="2852928"/>
            <a:ext cx="164592" cy="0"/>
          </a:xfrm>
          <a:prstGeom prst="line">
            <a:avLst/>
          </a:prstGeom>
          <a:noFill/>
          <a:ln w="13970">
            <a:solidFill>
              <a:srgbClr val="5E7592"/>
            </a:solidFill>
            <a:prstDash val="solid"/>
            <a:tailEnd type="triangle"/>
          </a:ln>
        </p:spPr>
        <p:txBody>
          <a:bodyPr/>
          <a:lstStyle/>
          <a:p>
            <a:endParaRPr lang="en-US"/>
          </a:p>
        </p:txBody>
      </p:sp>
      <p:sp>
        <p:nvSpPr>
          <p:cNvPr id="21" name="Shape 19"/>
          <p:cNvSpPr/>
          <p:nvPr/>
        </p:nvSpPr>
        <p:spPr>
          <a:xfrm>
            <a:off x="7434072" y="2331720"/>
            <a:ext cx="960120" cy="1051560"/>
          </a:xfrm>
          <a:prstGeom prst="roundRect">
            <a:avLst>
              <a:gd name="adj" fmla="val 5714"/>
            </a:avLst>
          </a:prstGeom>
          <a:solidFill>
            <a:srgbClr val="122B4D"/>
          </a:solidFill>
          <a:ln w="15240">
            <a:solidFill>
              <a:srgbClr val="EF476F"/>
            </a:solidFill>
            <a:prstDash val="solid"/>
          </a:ln>
        </p:spPr>
        <p:txBody>
          <a:bodyPr/>
          <a:lstStyle/>
          <a:p>
            <a:endParaRPr lang="en-US"/>
          </a:p>
        </p:txBody>
      </p:sp>
      <p:sp>
        <p:nvSpPr>
          <p:cNvPr id="22" name="Text 20"/>
          <p:cNvSpPr/>
          <p:nvPr/>
        </p:nvSpPr>
        <p:spPr>
          <a:xfrm>
            <a:off x="7507224"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Caption</a:t>
            </a:r>
            <a:endParaRPr lang="en-US" sz="1050"/>
          </a:p>
        </p:txBody>
      </p:sp>
      <p:sp>
        <p:nvSpPr>
          <p:cNvPr id="23" name="Shape 21"/>
          <p:cNvSpPr/>
          <p:nvPr/>
        </p:nvSpPr>
        <p:spPr>
          <a:xfrm>
            <a:off x="8394192" y="2852928"/>
            <a:ext cx="164592" cy="0"/>
          </a:xfrm>
          <a:prstGeom prst="line">
            <a:avLst/>
          </a:prstGeom>
          <a:noFill/>
          <a:ln w="13970">
            <a:solidFill>
              <a:srgbClr val="5E7592"/>
            </a:solidFill>
            <a:prstDash val="solid"/>
            <a:tailEnd type="triangle"/>
          </a:ln>
        </p:spPr>
        <p:txBody>
          <a:bodyPr/>
          <a:lstStyle/>
          <a:p>
            <a:endParaRPr lang="en-US"/>
          </a:p>
        </p:txBody>
      </p:sp>
      <p:sp>
        <p:nvSpPr>
          <p:cNvPr id="24" name="Shape 22"/>
          <p:cNvSpPr/>
          <p:nvPr/>
        </p:nvSpPr>
        <p:spPr>
          <a:xfrm>
            <a:off x="8558784" y="2331720"/>
            <a:ext cx="960120" cy="1051560"/>
          </a:xfrm>
          <a:prstGeom prst="roundRect">
            <a:avLst>
              <a:gd name="adj" fmla="val 5714"/>
            </a:avLst>
          </a:prstGeom>
          <a:solidFill>
            <a:srgbClr val="122B4D"/>
          </a:solidFill>
          <a:ln w="15240">
            <a:solidFill>
              <a:srgbClr val="EF476F"/>
            </a:solidFill>
            <a:prstDash val="solid"/>
          </a:ln>
        </p:spPr>
        <p:txBody>
          <a:bodyPr/>
          <a:lstStyle/>
          <a:p>
            <a:endParaRPr lang="en-US"/>
          </a:p>
        </p:txBody>
      </p:sp>
      <p:sp>
        <p:nvSpPr>
          <p:cNvPr id="25" name="Text 23"/>
          <p:cNvSpPr/>
          <p:nvPr/>
        </p:nvSpPr>
        <p:spPr>
          <a:xfrm>
            <a:off x="8631936"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Export</a:t>
            </a:r>
            <a:endParaRPr lang="en-US" sz="1050"/>
          </a:p>
        </p:txBody>
      </p:sp>
      <p:sp>
        <p:nvSpPr>
          <p:cNvPr id="26" name="Shape 24"/>
          <p:cNvSpPr/>
          <p:nvPr/>
        </p:nvSpPr>
        <p:spPr>
          <a:xfrm>
            <a:off x="9518904" y="2852928"/>
            <a:ext cx="164592" cy="0"/>
          </a:xfrm>
          <a:prstGeom prst="line">
            <a:avLst/>
          </a:prstGeom>
          <a:noFill/>
          <a:ln w="13970">
            <a:solidFill>
              <a:srgbClr val="5E7592"/>
            </a:solidFill>
            <a:prstDash val="solid"/>
            <a:tailEnd type="triangle"/>
          </a:ln>
        </p:spPr>
        <p:txBody>
          <a:bodyPr/>
          <a:lstStyle/>
          <a:p>
            <a:endParaRPr lang="en-US"/>
          </a:p>
        </p:txBody>
      </p:sp>
      <p:sp>
        <p:nvSpPr>
          <p:cNvPr id="27" name="Shape 25"/>
          <p:cNvSpPr/>
          <p:nvPr/>
        </p:nvSpPr>
        <p:spPr>
          <a:xfrm>
            <a:off x="9683496" y="2331720"/>
            <a:ext cx="960120" cy="1051560"/>
          </a:xfrm>
          <a:prstGeom prst="roundRect">
            <a:avLst>
              <a:gd name="adj" fmla="val 5714"/>
            </a:avLst>
          </a:prstGeom>
          <a:solidFill>
            <a:srgbClr val="122B4D"/>
          </a:solidFill>
          <a:ln w="15240">
            <a:solidFill>
              <a:srgbClr val="19C6D3"/>
            </a:solidFill>
            <a:prstDash val="solid"/>
          </a:ln>
        </p:spPr>
        <p:txBody>
          <a:bodyPr/>
          <a:lstStyle/>
          <a:p>
            <a:endParaRPr lang="en-US"/>
          </a:p>
        </p:txBody>
      </p:sp>
      <p:sp>
        <p:nvSpPr>
          <p:cNvPr id="28" name="Text 26"/>
          <p:cNvSpPr/>
          <p:nvPr/>
        </p:nvSpPr>
        <p:spPr>
          <a:xfrm>
            <a:off x="9756648"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Write</a:t>
            </a:r>
            <a:endParaRPr lang="en-US" sz="1050"/>
          </a:p>
        </p:txBody>
      </p:sp>
      <p:sp>
        <p:nvSpPr>
          <p:cNvPr id="29" name="Shape 27"/>
          <p:cNvSpPr/>
          <p:nvPr/>
        </p:nvSpPr>
        <p:spPr>
          <a:xfrm>
            <a:off x="10643616" y="2852928"/>
            <a:ext cx="164592" cy="0"/>
          </a:xfrm>
          <a:prstGeom prst="line">
            <a:avLst/>
          </a:prstGeom>
          <a:noFill/>
          <a:ln w="13970">
            <a:solidFill>
              <a:srgbClr val="5E7592"/>
            </a:solidFill>
            <a:prstDash val="solid"/>
            <a:tailEnd type="triangle"/>
          </a:ln>
        </p:spPr>
        <p:txBody>
          <a:bodyPr/>
          <a:lstStyle/>
          <a:p>
            <a:endParaRPr lang="en-US"/>
          </a:p>
        </p:txBody>
      </p:sp>
      <p:sp>
        <p:nvSpPr>
          <p:cNvPr id="30" name="Shape 28"/>
          <p:cNvSpPr/>
          <p:nvPr/>
        </p:nvSpPr>
        <p:spPr>
          <a:xfrm>
            <a:off x="10808208" y="2331720"/>
            <a:ext cx="960120" cy="1051560"/>
          </a:xfrm>
          <a:prstGeom prst="roundRect">
            <a:avLst>
              <a:gd name="adj" fmla="val 5714"/>
            </a:avLst>
          </a:prstGeom>
          <a:solidFill>
            <a:srgbClr val="122B4D"/>
          </a:solidFill>
          <a:ln w="15240">
            <a:solidFill>
              <a:srgbClr val="FFB000"/>
            </a:solidFill>
            <a:prstDash val="solid"/>
          </a:ln>
        </p:spPr>
        <p:txBody>
          <a:bodyPr/>
          <a:lstStyle/>
          <a:p>
            <a:endParaRPr lang="en-US"/>
          </a:p>
        </p:txBody>
      </p:sp>
      <p:sp>
        <p:nvSpPr>
          <p:cNvPr id="31" name="Text 29"/>
          <p:cNvSpPr/>
          <p:nvPr/>
        </p:nvSpPr>
        <p:spPr>
          <a:xfrm>
            <a:off x="10881360" y="2604395"/>
            <a:ext cx="813816" cy="423915"/>
          </a:xfrm>
          <a:prstGeom prst="rect">
            <a:avLst/>
          </a:prstGeom>
          <a:noFill/>
          <a:ln/>
        </p:spPr>
        <p:txBody>
          <a:bodyPr wrap="square" lIns="0" tIns="0" rIns="0" bIns="0" rtlCol="0" anchor="ctr">
            <a:normAutofit/>
          </a:bodyPr>
          <a:lstStyle/>
          <a:p>
            <a:pPr marL="0" indent="0" algn="ctr">
              <a:buNone/>
            </a:pPr>
            <a:r>
              <a:rPr lang="en-US" sz="1260" b="1">
                <a:solidFill>
                  <a:srgbClr val="FFFFFF"/>
                </a:solidFill>
              </a:rPr>
              <a:t>Schedule</a:t>
            </a:r>
            <a:endParaRPr lang="en-US" sz="1050"/>
          </a:p>
        </p:txBody>
      </p:sp>
      <p:sp>
        <p:nvSpPr>
          <p:cNvPr id="32" name="Shape 30"/>
          <p:cNvSpPr/>
          <p:nvPr/>
        </p:nvSpPr>
        <p:spPr>
          <a:xfrm>
            <a:off x="1005840" y="3977640"/>
            <a:ext cx="10149840" cy="1143000"/>
          </a:xfrm>
          <a:prstGeom prst="roundRect">
            <a:avLst>
              <a:gd name="adj" fmla="val 6400"/>
            </a:avLst>
          </a:prstGeom>
          <a:solidFill>
            <a:srgbClr val="102547"/>
          </a:solidFill>
          <a:ln w="12700">
            <a:solidFill>
              <a:srgbClr val="2A4E76"/>
            </a:solidFill>
            <a:prstDash val="solid"/>
          </a:ln>
        </p:spPr>
        <p:txBody>
          <a:bodyPr/>
          <a:lstStyle/>
          <a:p>
            <a:endParaRPr lang="en-US"/>
          </a:p>
        </p:txBody>
      </p:sp>
      <p:sp>
        <p:nvSpPr>
          <p:cNvPr id="33" name="Text 31"/>
          <p:cNvSpPr/>
          <p:nvPr/>
        </p:nvSpPr>
        <p:spPr>
          <a:xfrm>
            <a:off x="1325880" y="4297680"/>
            <a:ext cx="9509760" cy="411480"/>
          </a:xfrm>
          <a:prstGeom prst="rect">
            <a:avLst/>
          </a:prstGeom>
          <a:noFill/>
          <a:ln/>
        </p:spPr>
        <p:txBody>
          <a:bodyPr wrap="square" lIns="0" tIns="0" rIns="0" bIns="0" rtlCol="0" anchor="ctr">
            <a:normAutofit/>
          </a:bodyPr>
          <a:lstStyle/>
          <a:p>
            <a:pPr marL="0" indent="0" algn="ctr">
              <a:buNone/>
            </a:pPr>
            <a:r>
              <a:rPr lang="en-US" sz="2000" b="1">
                <a:solidFill>
                  <a:srgbClr val="FFB000"/>
                </a:solidFill>
              </a:rPr>
              <a:t>Budget production based on finished assets, not recording time.</a:t>
            </a:r>
            <a:endParaRPr lang="en-US" sz="2000"/>
          </a:p>
        </p:txBody>
      </p:sp>
      <p:sp>
        <p:nvSpPr>
          <p:cNvPr id="34" name="Text 32"/>
          <p:cNvSpPr/>
          <p:nvPr/>
        </p:nvSpPr>
        <p:spPr>
          <a:xfrm>
            <a:off x="1508760" y="5398435"/>
            <a:ext cx="9144000" cy="468538"/>
          </a:xfrm>
          <a:prstGeom prst="rect">
            <a:avLst/>
          </a:prstGeom>
          <a:noFill/>
          <a:ln/>
        </p:spPr>
        <p:txBody>
          <a:bodyPr wrap="square" lIns="0" tIns="0" rIns="0" bIns="0" rtlCol="0" anchor="ctr">
            <a:normAutofit/>
          </a:bodyPr>
          <a:lstStyle/>
          <a:p>
            <a:pPr marL="0" indent="0" algn="ctr">
              <a:buNone/>
            </a:pPr>
            <a:r>
              <a:rPr lang="en-US" sz="1860">
                <a:solidFill>
                  <a:srgbClr val="FFF7EA"/>
                </a:solidFill>
              </a:rPr>
              <a:t>A 20-minute interview that produces 6 clips is not one deliverable. It is seven.</a:t>
            </a:r>
            <a:endParaRPr lang="en-US" sz="1550"/>
          </a:p>
        </p:txBody>
      </p:sp>
      <p:sp>
        <p:nvSpPr>
          <p:cNvPr id="3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02920"/>
            <a:ext cx="10927080" cy="640080"/>
          </a:xfrm>
          <a:prstGeom prst="rect">
            <a:avLst/>
          </a:prstGeom>
          <a:noFill/>
          <a:ln/>
        </p:spPr>
        <p:txBody>
          <a:bodyPr wrap="square" lIns="0" tIns="0" rIns="0" bIns="0" rtlCol="0" anchor="ctr">
            <a:normAutofit/>
          </a:bodyPr>
          <a:lstStyle/>
          <a:p>
            <a:pPr marL="0" indent="0">
              <a:buNone/>
            </a:pPr>
            <a:r>
              <a:rPr lang="en-US" sz="2600" b="1">
                <a:solidFill>
                  <a:srgbClr val="FFFFFF"/>
                </a:solidFill>
                <a:latin typeface="Aptos Display" pitchFamily="34" charset="0"/>
                <a:ea typeface="Aptos Display" pitchFamily="34" charset="-122"/>
                <a:cs typeface="Aptos Display" pitchFamily="34" charset="-120"/>
              </a:rPr>
              <a:t>What I would change next time.</a:t>
            </a:r>
            <a:endParaRPr lang="en-US" sz="2600"/>
          </a:p>
        </p:txBody>
      </p:sp>
      <p:sp>
        <p:nvSpPr>
          <p:cNvPr id="3" name="Text 1"/>
          <p:cNvSpPr/>
          <p:nvPr/>
        </p:nvSpPr>
        <p:spPr>
          <a:xfrm>
            <a:off x="658368" y="1079450"/>
            <a:ext cx="10607040" cy="502005"/>
          </a:xfrm>
          <a:prstGeom prst="rect">
            <a:avLst/>
          </a:prstGeom>
          <a:noFill/>
          <a:ln/>
        </p:spPr>
        <p:txBody>
          <a:bodyPr wrap="square" lIns="0" tIns="0" rIns="0" bIns="0" rtlCol="0" anchor="ctr">
            <a:normAutofit/>
          </a:bodyPr>
          <a:lstStyle/>
          <a:p>
            <a:pPr marL="0" indent="0">
              <a:buNone/>
            </a:pPr>
            <a:r>
              <a:rPr lang="en-US" sz="1560">
                <a:solidFill>
                  <a:srgbClr val="A9B9CF"/>
                </a:solidFill>
              </a:rPr>
              <a:t>Build this into the event from Day 1</a:t>
            </a:r>
            <a:endParaRPr lang="en-US" sz="1300"/>
          </a:p>
        </p:txBody>
      </p:sp>
      <p:sp>
        <p:nvSpPr>
          <p:cNvPr id="4" name="Shape 2"/>
          <p:cNvSpPr/>
          <p:nvPr/>
        </p:nvSpPr>
        <p:spPr>
          <a:xfrm>
            <a:off x="822960" y="1856232"/>
            <a:ext cx="420624" cy="420624"/>
          </a:xfrm>
          <a:prstGeom prst="ellipse">
            <a:avLst/>
          </a:prstGeom>
          <a:solidFill>
            <a:srgbClr val="19C6D3"/>
          </a:solidFill>
          <a:ln w="12700">
            <a:solidFill>
              <a:srgbClr val="19C6D3"/>
            </a:solidFill>
            <a:prstDash val="solid"/>
          </a:ln>
        </p:spPr>
        <p:txBody>
          <a:bodyPr/>
          <a:lstStyle/>
          <a:p>
            <a:endParaRPr lang="en-US"/>
          </a:p>
        </p:txBody>
      </p:sp>
      <p:sp>
        <p:nvSpPr>
          <p:cNvPr id="5" name="Text 3"/>
          <p:cNvSpPr/>
          <p:nvPr/>
        </p:nvSpPr>
        <p:spPr>
          <a:xfrm>
            <a:off x="905256" y="1898112"/>
            <a:ext cx="256032" cy="245424"/>
          </a:xfrm>
          <a:prstGeom prst="rect">
            <a:avLst/>
          </a:prstGeom>
          <a:noFill/>
          <a:ln/>
        </p:spPr>
        <p:txBody>
          <a:bodyPr wrap="square" lIns="0" tIns="0" rIns="0" bIns="0" rtlCol="0" anchor="ctr"/>
          <a:lstStyle/>
          <a:p>
            <a:pPr marL="0" indent="0" algn="ctr">
              <a:buNone/>
            </a:pPr>
            <a:r>
              <a:rPr lang="en-US" sz="1260" b="1">
                <a:solidFill>
                  <a:srgbClr val="0A1730"/>
                </a:solidFill>
              </a:rPr>
              <a:t>1</a:t>
            </a:r>
            <a:endParaRPr lang="en-US" sz="1050"/>
          </a:p>
        </p:txBody>
      </p:sp>
      <p:sp>
        <p:nvSpPr>
          <p:cNvPr id="6" name="Text 4"/>
          <p:cNvSpPr/>
          <p:nvPr/>
        </p:nvSpPr>
        <p:spPr>
          <a:xfrm>
            <a:off x="1389888" y="1780520"/>
            <a:ext cx="4663440" cy="535472"/>
          </a:xfrm>
          <a:prstGeom prst="rect">
            <a:avLst/>
          </a:prstGeom>
          <a:noFill/>
          <a:ln/>
        </p:spPr>
        <p:txBody>
          <a:bodyPr wrap="square" lIns="0" tIns="0" rIns="0" bIns="0" rtlCol="0" anchor="ctr">
            <a:normAutofit/>
          </a:bodyPr>
          <a:lstStyle/>
          <a:p>
            <a:pPr marL="0" indent="0">
              <a:buNone/>
            </a:pPr>
            <a:r>
              <a:rPr lang="en-US" sz="1739">
                <a:solidFill>
                  <a:srgbClr val="FFFFFF"/>
                </a:solidFill>
              </a:rPr>
              <a:t>Set expectations during speaker onboarding</a:t>
            </a:r>
            <a:endParaRPr lang="en-US" sz="1450"/>
          </a:p>
        </p:txBody>
      </p:sp>
      <p:sp>
        <p:nvSpPr>
          <p:cNvPr id="7" name="Shape 5"/>
          <p:cNvSpPr/>
          <p:nvPr/>
        </p:nvSpPr>
        <p:spPr>
          <a:xfrm>
            <a:off x="822960" y="2724912"/>
            <a:ext cx="420624" cy="420624"/>
          </a:xfrm>
          <a:prstGeom prst="ellipse">
            <a:avLst/>
          </a:prstGeom>
          <a:solidFill>
            <a:srgbClr val="19C6D3"/>
          </a:solidFill>
          <a:ln w="12700">
            <a:solidFill>
              <a:srgbClr val="19C6D3"/>
            </a:solidFill>
            <a:prstDash val="solid"/>
          </a:ln>
        </p:spPr>
        <p:txBody>
          <a:bodyPr/>
          <a:lstStyle/>
          <a:p>
            <a:endParaRPr lang="en-US"/>
          </a:p>
        </p:txBody>
      </p:sp>
      <p:sp>
        <p:nvSpPr>
          <p:cNvPr id="8" name="Text 6"/>
          <p:cNvSpPr/>
          <p:nvPr/>
        </p:nvSpPr>
        <p:spPr>
          <a:xfrm>
            <a:off x="905256" y="2766792"/>
            <a:ext cx="256032" cy="245424"/>
          </a:xfrm>
          <a:prstGeom prst="rect">
            <a:avLst/>
          </a:prstGeom>
          <a:noFill/>
          <a:ln/>
        </p:spPr>
        <p:txBody>
          <a:bodyPr wrap="square" lIns="0" tIns="0" rIns="0" bIns="0" rtlCol="0" anchor="ctr"/>
          <a:lstStyle/>
          <a:p>
            <a:pPr marL="0" indent="0" algn="ctr">
              <a:buNone/>
            </a:pPr>
            <a:r>
              <a:rPr lang="en-US" sz="1260" b="1">
                <a:solidFill>
                  <a:srgbClr val="0A1730"/>
                </a:solidFill>
              </a:rPr>
              <a:t>2</a:t>
            </a:r>
            <a:endParaRPr lang="en-US" sz="1050"/>
          </a:p>
        </p:txBody>
      </p:sp>
      <p:sp>
        <p:nvSpPr>
          <p:cNvPr id="9" name="Text 7"/>
          <p:cNvSpPr/>
          <p:nvPr/>
        </p:nvSpPr>
        <p:spPr>
          <a:xfrm>
            <a:off x="1389888" y="2649200"/>
            <a:ext cx="4663440" cy="535472"/>
          </a:xfrm>
          <a:prstGeom prst="rect">
            <a:avLst/>
          </a:prstGeom>
          <a:noFill/>
          <a:ln/>
        </p:spPr>
        <p:txBody>
          <a:bodyPr wrap="square" lIns="0" tIns="0" rIns="0" bIns="0" rtlCol="0" anchor="ctr">
            <a:normAutofit/>
          </a:bodyPr>
          <a:lstStyle/>
          <a:p>
            <a:pPr marL="0" indent="0">
              <a:buNone/>
            </a:pPr>
            <a:r>
              <a:rPr lang="en-US" sz="1739">
                <a:solidFill>
                  <a:srgbClr val="FFFFFF"/>
                </a:solidFill>
              </a:rPr>
              <a:t>Start recordings much earlier</a:t>
            </a:r>
            <a:endParaRPr lang="en-US" sz="1450"/>
          </a:p>
        </p:txBody>
      </p:sp>
      <p:sp>
        <p:nvSpPr>
          <p:cNvPr id="10" name="Shape 8"/>
          <p:cNvSpPr/>
          <p:nvPr/>
        </p:nvSpPr>
        <p:spPr>
          <a:xfrm>
            <a:off x="822960" y="3593592"/>
            <a:ext cx="420624" cy="420624"/>
          </a:xfrm>
          <a:prstGeom prst="ellipse">
            <a:avLst/>
          </a:prstGeom>
          <a:solidFill>
            <a:srgbClr val="19C6D3"/>
          </a:solidFill>
          <a:ln w="12700">
            <a:solidFill>
              <a:srgbClr val="19C6D3"/>
            </a:solidFill>
            <a:prstDash val="solid"/>
          </a:ln>
        </p:spPr>
        <p:txBody>
          <a:bodyPr/>
          <a:lstStyle/>
          <a:p>
            <a:endParaRPr lang="en-US"/>
          </a:p>
        </p:txBody>
      </p:sp>
      <p:sp>
        <p:nvSpPr>
          <p:cNvPr id="11" name="Text 9"/>
          <p:cNvSpPr/>
          <p:nvPr/>
        </p:nvSpPr>
        <p:spPr>
          <a:xfrm>
            <a:off x="905256" y="3635472"/>
            <a:ext cx="256032" cy="245424"/>
          </a:xfrm>
          <a:prstGeom prst="rect">
            <a:avLst/>
          </a:prstGeom>
          <a:noFill/>
          <a:ln/>
        </p:spPr>
        <p:txBody>
          <a:bodyPr wrap="square" lIns="0" tIns="0" rIns="0" bIns="0" rtlCol="0" anchor="ctr"/>
          <a:lstStyle/>
          <a:p>
            <a:pPr marL="0" indent="0" algn="ctr">
              <a:buNone/>
            </a:pPr>
            <a:r>
              <a:rPr lang="en-US" sz="1260" b="1">
                <a:solidFill>
                  <a:srgbClr val="0A1730"/>
                </a:solidFill>
              </a:rPr>
              <a:t>3</a:t>
            </a:r>
            <a:endParaRPr lang="en-US" sz="1050"/>
          </a:p>
        </p:txBody>
      </p:sp>
      <p:sp>
        <p:nvSpPr>
          <p:cNvPr id="12" name="Text 10"/>
          <p:cNvSpPr/>
          <p:nvPr/>
        </p:nvSpPr>
        <p:spPr>
          <a:xfrm>
            <a:off x="1389888" y="3517880"/>
            <a:ext cx="4663440" cy="535472"/>
          </a:xfrm>
          <a:prstGeom prst="rect">
            <a:avLst/>
          </a:prstGeom>
          <a:noFill/>
          <a:ln/>
        </p:spPr>
        <p:txBody>
          <a:bodyPr wrap="square" lIns="0" tIns="0" rIns="0" bIns="0" rtlCol="0" anchor="ctr">
            <a:normAutofit/>
          </a:bodyPr>
          <a:lstStyle/>
          <a:p>
            <a:pPr marL="0" indent="0">
              <a:buNone/>
            </a:pPr>
            <a:r>
              <a:rPr lang="en-US" sz="1739">
                <a:solidFill>
                  <a:srgbClr val="FFFFFF"/>
                </a:solidFill>
              </a:rPr>
              <a:t>Batch whenever possible</a:t>
            </a:r>
            <a:endParaRPr lang="en-US" sz="1450"/>
          </a:p>
        </p:txBody>
      </p:sp>
      <p:sp>
        <p:nvSpPr>
          <p:cNvPr id="13" name="Shape 11"/>
          <p:cNvSpPr/>
          <p:nvPr/>
        </p:nvSpPr>
        <p:spPr>
          <a:xfrm>
            <a:off x="822960" y="4462272"/>
            <a:ext cx="420624" cy="420624"/>
          </a:xfrm>
          <a:prstGeom prst="ellipse">
            <a:avLst/>
          </a:prstGeom>
          <a:solidFill>
            <a:srgbClr val="19C6D3"/>
          </a:solidFill>
          <a:ln w="12700">
            <a:solidFill>
              <a:srgbClr val="19C6D3"/>
            </a:solidFill>
            <a:prstDash val="solid"/>
          </a:ln>
        </p:spPr>
        <p:txBody>
          <a:bodyPr/>
          <a:lstStyle/>
          <a:p>
            <a:endParaRPr lang="en-US"/>
          </a:p>
        </p:txBody>
      </p:sp>
      <p:sp>
        <p:nvSpPr>
          <p:cNvPr id="14" name="Text 12"/>
          <p:cNvSpPr/>
          <p:nvPr/>
        </p:nvSpPr>
        <p:spPr>
          <a:xfrm>
            <a:off x="905256" y="4504152"/>
            <a:ext cx="256032" cy="245424"/>
          </a:xfrm>
          <a:prstGeom prst="rect">
            <a:avLst/>
          </a:prstGeom>
          <a:noFill/>
          <a:ln/>
        </p:spPr>
        <p:txBody>
          <a:bodyPr wrap="square" lIns="0" tIns="0" rIns="0" bIns="0" rtlCol="0" anchor="ctr"/>
          <a:lstStyle/>
          <a:p>
            <a:pPr marL="0" indent="0" algn="ctr">
              <a:buNone/>
            </a:pPr>
            <a:r>
              <a:rPr lang="en-US" sz="1260" b="1">
                <a:solidFill>
                  <a:srgbClr val="0A1730"/>
                </a:solidFill>
              </a:rPr>
              <a:t>4</a:t>
            </a:r>
            <a:endParaRPr lang="en-US" sz="1050"/>
          </a:p>
        </p:txBody>
      </p:sp>
      <p:sp>
        <p:nvSpPr>
          <p:cNvPr id="15" name="Text 13"/>
          <p:cNvSpPr/>
          <p:nvPr/>
        </p:nvSpPr>
        <p:spPr>
          <a:xfrm>
            <a:off x="1389888" y="4386560"/>
            <a:ext cx="4663440" cy="535472"/>
          </a:xfrm>
          <a:prstGeom prst="rect">
            <a:avLst/>
          </a:prstGeom>
          <a:noFill/>
          <a:ln/>
        </p:spPr>
        <p:txBody>
          <a:bodyPr wrap="square" lIns="0" tIns="0" rIns="0" bIns="0" rtlCol="0" anchor="ctr">
            <a:normAutofit/>
          </a:bodyPr>
          <a:lstStyle/>
          <a:p>
            <a:pPr marL="0" indent="0">
              <a:buNone/>
            </a:pPr>
            <a:r>
              <a:rPr lang="en-US" sz="1739">
                <a:solidFill>
                  <a:srgbClr val="FFFFFF"/>
                </a:solidFill>
              </a:rPr>
              <a:t>Design for vertical video from the start</a:t>
            </a:r>
            <a:endParaRPr lang="en-US" sz="1450"/>
          </a:p>
        </p:txBody>
      </p:sp>
      <p:sp>
        <p:nvSpPr>
          <p:cNvPr id="16" name="Shape 14"/>
          <p:cNvSpPr/>
          <p:nvPr/>
        </p:nvSpPr>
        <p:spPr>
          <a:xfrm>
            <a:off x="6446520" y="1856232"/>
            <a:ext cx="420624" cy="420624"/>
          </a:xfrm>
          <a:prstGeom prst="ellipse">
            <a:avLst/>
          </a:prstGeom>
          <a:solidFill>
            <a:srgbClr val="FF7A00"/>
          </a:solidFill>
          <a:ln w="12700">
            <a:solidFill>
              <a:srgbClr val="FF7A00"/>
            </a:solidFill>
            <a:prstDash val="solid"/>
          </a:ln>
        </p:spPr>
        <p:txBody>
          <a:bodyPr/>
          <a:lstStyle/>
          <a:p>
            <a:endParaRPr lang="en-US"/>
          </a:p>
        </p:txBody>
      </p:sp>
      <p:sp>
        <p:nvSpPr>
          <p:cNvPr id="17" name="Text 15"/>
          <p:cNvSpPr/>
          <p:nvPr/>
        </p:nvSpPr>
        <p:spPr>
          <a:xfrm>
            <a:off x="6528816" y="1898112"/>
            <a:ext cx="256032" cy="245424"/>
          </a:xfrm>
          <a:prstGeom prst="rect">
            <a:avLst/>
          </a:prstGeom>
          <a:noFill/>
          <a:ln/>
        </p:spPr>
        <p:txBody>
          <a:bodyPr wrap="square" lIns="0" tIns="0" rIns="0" bIns="0" rtlCol="0" anchor="ctr"/>
          <a:lstStyle/>
          <a:p>
            <a:pPr marL="0" indent="0" algn="ctr">
              <a:buNone/>
            </a:pPr>
            <a:r>
              <a:rPr lang="en-US" sz="1260" b="1">
                <a:solidFill>
                  <a:srgbClr val="0A1730"/>
                </a:solidFill>
              </a:rPr>
              <a:t>5</a:t>
            </a:r>
            <a:endParaRPr lang="en-US" sz="1050"/>
          </a:p>
        </p:txBody>
      </p:sp>
      <p:sp>
        <p:nvSpPr>
          <p:cNvPr id="18" name="Text 16"/>
          <p:cNvSpPr/>
          <p:nvPr/>
        </p:nvSpPr>
        <p:spPr>
          <a:xfrm>
            <a:off x="7013448" y="1780520"/>
            <a:ext cx="4663440" cy="535472"/>
          </a:xfrm>
          <a:prstGeom prst="rect">
            <a:avLst/>
          </a:prstGeom>
          <a:noFill/>
          <a:ln/>
        </p:spPr>
        <p:txBody>
          <a:bodyPr wrap="square" lIns="0" tIns="0" rIns="0" bIns="0" rtlCol="0" anchor="ctr">
            <a:normAutofit/>
          </a:bodyPr>
          <a:lstStyle/>
          <a:p>
            <a:pPr marL="0" indent="0">
              <a:buNone/>
            </a:pPr>
            <a:r>
              <a:rPr lang="en-US" sz="1739">
                <a:solidFill>
                  <a:srgbClr val="FFFFFF"/>
                </a:solidFill>
              </a:rPr>
              <a:t>Build social into sponsor packages</a:t>
            </a:r>
            <a:endParaRPr lang="en-US" sz="1450"/>
          </a:p>
        </p:txBody>
      </p:sp>
      <p:sp>
        <p:nvSpPr>
          <p:cNvPr id="19" name="Shape 17"/>
          <p:cNvSpPr/>
          <p:nvPr/>
        </p:nvSpPr>
        <p:spPr>
          <a:xfrm>
            <a:off x="6446520" y="2724912"/>
            <a:ext cx="420624" cy="420624"/>
          </a:xfrm>
          <a:prstGeom prst="ellipse">
            <a:avLst/>
          </a:prstGeom>
          <a:solidFill>
            <a:srgbClr val="FF7A00"/>
          </a:solidFill>
          <a:ln w="12700">
            <a:solidFill>
              <a:srgbClr val="FF7A00"/>
            </a:solidFill>
            <a:prstDash val="solid"/>
          </a:ln>
        </p:spPr>
        <p:txBody>
          <a:bodyPr/>
          <a:lstStyle/>
          <a:p>
            <a:endParaRPr lang="en-US"/>
          </a:p>
        </p:txBody>
      </p:sp>
      <p:sp>
        <p:nvSpPr>
          <p:cNvPr id="20" name="Text 18"/>
          <p:cNvSpPr/>
          <p:nvPr/>
        </p:nvSpPr>
        <p:spPr>
          <a:xfrm>
            <a:off x="6528816" y="2766792"/>
            <a:ext cx="256032" cy="245424"/>
          </a:xfrm>
          <a:prstGeom prst="rect">
            <a:avLst/>
          </a:prstGeom>
          <a:noFill/>
          <a:ln/>
        </p:spPr>
        <p:txBody>
          <a:bodyPr wrap="square" lIns="0" tIns="0" rIns="0" bIns="0" rtlCol="0" anchor="ctr"/>
          <a:lstStyle/>
          <a:p>
            <a:pPr marL="0" indent="0" algn="ctr">
              <a:buNone/>
            </a:pPr>
            <a:r>
              <a:rPr lang="en-US" sz="1260" b="1">
                <a:solidFill>
                  <a:srgbClr val="0A1730"/>
                </a:solidFill>
              </a:rPr>
              <a:t>6</a:t>
            </a:r>
            <a:endParaRPr lang="en-US" sz="1050"/>
          </a:p>
        </p:txBody>
      </p:sp>
      <p:sp>
        <p:nvSpPr>
          <p:cNvPr id="21" name="Text 19"/>
          <p:cNvSpPr/>
          <p:nvPr/>
        </p:nvSpPr>
        <p:spPr>
          <a:xfrm>
            <a:off x="7013448" y="2649200"/>
            <a:ext cx="4663440" cy="535472"/>
          </a:xfrm>
          <a:prstGeom prst="rect">
            <a:avLst/>
          </a:prstGeom>
          <a:noFill/>
          <a:ln/>
        </p:spPr>
        <p:txBody>
          <a:bodyPr wrap="square" lIns="0" tIns="0" rIns="0" bIns="0" rtlCol="0" anchor="ctr">
            <a:normAutofit/>
          </a:bodyPr>
          <a:lstStyle/>
          <a:p>
            <a:pPr marL="0" indent="0">
              <a:buNone/>
            </a:pPr>
            <a:r>
              <a:rPr lang="en-US" sz="1739">
                <a:solidFill>
                  <a:srgbClr val="FFFFFF"/>
                </a:solidFill>
              </a:rPr>
              <a:t>Give people finished assets to share</a:t>
            </a:r>
            <a:endParaRPr lang="en-US" sz="1450"/>
          </a:p>
        </p:txBody>
      </p:sp>
      <p:sp>
        <p:nvSpPr>
          <p:cNvPr id="22" name="Shape 20"/>
          <p:cNvSpPr/>
          <p:nvPr/>
        </p:nvSpPr>
        <p:spPr>
          <a:xfrm>
            <a:off x="6446520" y="3593592"/>
            <a:ext cx="420624" cy="420624"/>
          </a:xfrm>
          <a:prstGeom prst="ellipse">
            <a:avLst/>
          </a:prstGeom>
          <a:solidFill>
            <a:srgbClr val="FFB000"/>
          </a:solidFill>
          <a:ln w="12700">
            <a:solidFill>
              <a:srgbClr val="FFB000"/>
            </a:solidFill>
            <a:prstDash val="solid"/>
          </a:ln>
        </p:spPr>
        <p:txBody>
          <a:bodyPr/>
          <a:lstStyle/>
          <a:p>
            <a:endParaRPr lang="en-US"/>
          </a:p>
        </p:txBody>
      </p:sp>
      <p:sp>
        <p:nvSpPr>
          <p:cNvPr id="23" name="Text 21"/>
          <p:cNvSpPr/>
          <p:nvPr/>
        </p:nvSpPr>
        <p:spPr>
          <a:xfrm>
            <a:off x="6528816" y="3635472"/>
            <a:ext cx="256032" cy="245424"/>
          </a:xfrm>
          <a:prstGeom prst="rect">
            <a:avLst/>
          </a:prstGeom>
          <a:noFill/>
          <a:ln/>
        </p:spPr>
        <p:txBody>
          <a:bodyPr wrap="square" lIns="0" tIns="0" rIns="0" bIns="0" rtlCol="0" anchor="ctr"/>
          <a:lstStyle/>
          <a:p>
            <a:pPr marL="0" indent="0" algn="ctr">
              <a:buNone/>
            </a:pPr>
            <a:r>
              <a:rPr lang="en-US" sz="1260" b="1">
                <a:solidFill>
                  <a:srgbClr val="0A1730"/>
                </a:solidFill>
              </a:rPr>
              <a:t>7</a:t>
            </a:r>
            <a:endParaRPr lang="en-US" sz="1050"/>
          </a:p>
        </p:txBody>
      </p:sp>
      <p:sp>
        <p:nvSpPr>
          <p:cNvPr id="24" name="Text 22"/>
          <p:cNvSpPr/>
          <p:nvPr/>
        </p:nvSpPr>
        <p:spPr>
          <a:xfrm>
            <a:off x="7013448" y="3517880"/>
            <a:ext cx="4663440" cy="535472"/>
          </a:xfrm>
          <a:prstGeom prst="rect">
            <a:avLst/>
          </a:prstGeom>
          <a:noFill/>
          <a:ln/>
        </p:spPr>
        <p:txBody>
          <a:bodyPr wrap="square" lIns="0" tIns="0" rIns="0" bIns="0" rtlCol="0" anchor="ctr">
            <a:normAutofit/>
          </a:bodyPr>
          <a:lstStyle/>
          <a:p>
            <a:pPr marL="0" indent="0">
              <a:buNone/>
            </a:pPr>
            <a:r>
              <a:rPr lang="en-US" sz="1739">
                <a:solidFill>
                  <a:srgbClr val="FFFFFF"/>
                </a:solidFill>
              </a:rPr>
              <a:t>Plan before + during + after together</a:t>
            </a:r>
            <a:endParaRPr lang="en-US" sz="1450"/>
          </a:p>
        </p:txBody>
      </p:sp>
      <p:sp>
        <p:nvSpPr>
          <p:cNvPr id="25" name="Shape 23"/>
          <p:cNvSpPr/>
          <p:nvPr/>
        </p:nvSpPr>
        <p:spPr>
          <a:xfrm>
            <a:off x="6099048" y="1783080"/>
            <a:ext cx="0" cy="3474720"/>
          </a:xfrm>
          <a:prstGeom prst="line">
            <a:avLst/>
          </a:prstGeom>
          <a:noFill/>
          <a:ln w="12700">
            <a:solidFill>
              <a:srgbClr val="2A4E76"/>
            </a:solidFill>
            <a:prstDash val="solid"/>
          </a:ln>
        </p:spPr>
        <p:txBody>
          <a:bodyPr/>
          <a:lstStyle/>
          <a:p>
            <a:endParaRPr lang="en-US"/>
          </a:p>
        </p:txBody>
      </p:sp>
      <p:sp>
        <p:nvSpPr>
          <p:cNvPr id="26"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p:nvPr/>
        </p:nvSpPr>
        <p:spPr>
          <a:xfrm>
            <a:off x="640080" y="502920"/>
            <a:ext cx="10927080" cy="640080"/>
          </a:xfrm>
          <a:prstGeom prst="rect">
            <a:avLst/>
          </a:prstGeom>
          <a:noFill/>
          <a:ln/>
        </p:spPr>
        <p:txBody>
          <a:bodyPr wrap="square" lIns="0" tIns="0" rIns="0" bIns="0" rtlCol="0" anchor="ctr">
            <a:normAutofit/>
          </a:bodyPr>
          <a:lstStyle/>
          <a:p>
            <a:pPr marL="0" indent="0">
              <a:buNone/>
            </a:pPr>
            <a:r>
              <a:rPr lang="en-US" sz="2600" b="1">
                <a:solidFill>
                  <a:srgbClr val="FFFFFF"/>
                </a:solidFill>
                <a:latin typeface="Aptos Display" pitchFamily="34" charset="0"/>
                <a:ea typeface="Aptos Display" pitchFamily="34" charset="-122"/>
                <a:cs typeface="Aptos Display" pitchFamily="34" charset="-120"/>
              </a:rPr>
              <a:t>Community content first. Event advertising second.</a:t>
            </a:r>
            <a:endParaRPr lang="en-US" sz="2600"/>
          </a:p>
        </p:txBody>
      </p:sp>
      <p:pic>
        <p:nvPicPr>
          <p:cNvPr id="3" name="Image 0" descr="/mnt/data/M365NYC-1x1(1).jpg"/>
          <p:cNvPicPr>
            <a:picLocks noChangeAspect="1"/>
          </p:cNvPicPr>
          <p:nvPr/>
        </p:nvPicPr>
        <p:blipFill>
          <a:blip r:embed="rId3"/>
          <a:stretch>
            <a:fillRect/>
          </a:stretch>
        </p:blipFill>
        <p:spPr>
          <a:xfrm>
            <a:off x="777240" y="1600200"/>
            <a:ext cx="3291840" cy="3291840"/>
          </a:xfrm>
          <a:prstGeom prst="rect">
            <a:avLst/>
          </a:prstGeom>
        </p:spPr>
      </p:pic>
      <p:sp>
        <p:nvSpPr>
          <p:cNvPr id="4" name="Shape 1"/>
          <p:cNvSpPr/>
          <p:nvPr/>
        </p:nvSpPr>
        <p:spPr>
          <a:xfrm>
            <a:off x="4343400" y="1664208"/>
            <a:ext cx="7040880" cy="3154680"/>
          </a:xfrm>
          <a:prstGeom prst="roundRect">
            <a:avLst>
              <a:gd name="adj" fmla="val 2319"/>
            </a:avLst>
          </a:prstGeom>
          <a:solidFill>
            <a:srgbClr val="122B4D"/>
          </a:solidFill>
          <a:ln w="12700">
            <a:solidFill>
              <a:srgbClr val="2A4E76"/>
            </a:solidFill>
            <a:prstDash val="solid"/>
          </a:ln>
        </p:spPr>
        <p:txBody>
          <a:bodyPr/>
          <a:lstStyle/>
          <a:p>
            <a:endParaRPr lang="en-US"/>
          </a:p>
        </p:txBody>
      </p:sp>
      <p:sp>
        <p:nvSpPr>
          <p:cNvPr id="5" name="Text 2"/>
          <p:cNvSpPr/>
          <p:nvPr/>
        </p:nvSpPr>
        <p:spPr>
          <a:xfrm>
            <a:off x="4754880" y="2148840"/>
            <a:ext cx="6217920" cy="1143000"/>
          </a:xfrm>
          <a:prstGeom prst="rect">
            <a:avLst/>
          </a:prstGeom>
          <a:noFill/>
          <a:ln/>
        </p:spPr>
        <p:txBody>
          <a:bodyPr wrap="square" lIns="0" tIns="0" rIns="0" bIns="0" rtlCol="0" anchor="ctr">
            <a:normAutofit/>
          </a:bodyPr>
          <a:lstStyle/>
          <a:p>
            <a:pPr marL="0" indent="0" algn="ctr">
              <a:buNone/>
            </a:pPr>
            <a:r>
              <a:rPr lang="en-US" sz="2400" b="1">
                <a:solidFill>
                  <a:srgbClr val="FFF7EA"/>
                </a:solidFill>
              </a:rPr>
              <a:t>The physical event can be the center of the community without being its boundary.</a:t>
            </a:r>
            <a:endParaRPr lang="en-US" sz="2400"/>
          </a:p>
        </p:txBody>
      </p:sp>
      <p:sp>
        <p:nvSpPr>
          <p:cNvPr id="6" name="Shape 3"/>
          <p:cNvSpPr/>
          <p:nvPr/>
        </p:nvSpPr>
        <p:spPr>
          <a:xfrm>
            <a:off x="5074920" y="3584448"/>
            <a:ext cx="5577840" cy="0"/>
          </a:xfrm>
          <a:prstGeom prst="line">
            <a:avLst/>
          </a:prstGeom>
          <a:noFill/>
          <a:ln w="31750">
            <a:solidFill>
              <a:srgbClr val="FFB000"/>
            </a:solidFill>
            <a:prstDash val="solid"/>
          </a:ln>
        </p:spPr>
        <p:txBody>
          <a:bodyPr/>
          <a:lstStyle/>
          <a:p>
            <a:endParaRPr lang="en-US"/>
          </a:p>
        </p:txBody>
      </p:sp>
      <p:sp>
        <p:nvSpPr>
          <p:cNvPr id="7" name="Text 4"/>
          <p:cNvSpPr/>
          <p:nvPr/>
        </p:nvSpPr>
        <p:spPr>
          <a:xfrm>
            <a:off x="4709160" y="3873582"/>
            <a:ext cx="6309360" cy="647029"/>
          </a:xfrm>
          <a:prstGeom prst="rect">
            <a:avLst/>
          </a:prstGeom>
          <a:noFill/>
          <a:ln/>
        </p:spPr>
        <p:txBody>
          <a:bodyPr wrap="square" lIns="0" tIns="0" rIns="0" bIns="0" rtlCol="0" anchor="ctr">
            <a:normAutofit/>
          </a:bodyPr>
          <a:lstStyle/>
          <a:p>
            <a:pPr marL="0" indent="0" algn="ctr">
              <a:buNone/>
            </a:pPr>
            <a:r>
              <a:rPr lang="en-US" sz="1860">
                <a:solidFill>
                  <a:srgbClr val="A9B9CF"/>
                </a:solidFill>
              </a:rPr>
              <a:t>M365 NYC had already started long before anybody checked in.</a:t>
            </a:r>
            <a:endParaRPr lang="en-US" sz="1550"/>
          </a:p>
        </p:txBody>
      </p:sp>
      <p:sp>
        <p:nvSpPr>
          <p:cNvPr id="8" name="Text 5"/>
          <p:cNvSpPr/>
          <p:nvPr/>
        </p:nvSpPr>
        <p:spPr>
          <a:xfrm>
            <a:off x="1051560" y="5290902"/>
            <a:ext cx="10058400" cy="647029"/>
          </a:xfrm>
          <a:prstGeom prst="rect">
            <a:avLst/>
          </a:prstGeom>
          <a:noFill/>
          <a:ln/>
        </p:spPr>
        <p:txBody>
          <a:bodyPr wrap="square" lIns="0" tIns="0" rIns="0" bIns="0" rtlCol="0" anchor="ctr">
            <a:normAutofit lnSpcReduction="10000"/>
          </a:bodyPr>
          <a:lstStyle/>
          <a:p>
            <a:pPr marL="0" indent="0" algn="ctr">
              <a:buNone/>
            </a:pPr>
            <a:r>
              <a:rPr lang="en-US" sz="2150" b="1">
                <a:solidFill>
                  <a:srgbClr val="FFB000"/>
                </a:solidFill>
              </a:rPr>
              <a:t>Our job is not just to get people into the building. It is to create connections between people.</a:t>
            </a:r>
            <a:endParaRPr lang="en-US" sz="1800"/>
          </a:p>
        </p:txBody>
      </p:sp>
      <p:sp>
        <p:nvSpPr>
          <p:cNvPr id="25" name="Slide Number Placeholder 0"/>
          <p:cNvSpPr>
            <a:spLocks noGrp="1"/>
          </p:cNvSpPr>
          <p:nvPr>
            <p:ph type="sldNum" sz="quarter" idx="4294967295"/>
          </p:nvPr>
        </p:nvSpPr>
        <p:spPr>
          <a:xfrm>
            <a:off x="11795760" y="6446520"/>
            <a:ext cx="800000" cy="300000"/>
          </a:xfrm>
          <a:prstGeom prst="rect">
            <a:avLst/>
          </a:prstGeom>
          <a:extLst>
            <a:ext uri="{C572A759-6A51-4108-AA02-DFA0A04FC94B}">
              <ma14:wrappingTextBoxFlag xmlns:ma14="http://schemas.microsoft.com/office/mac/drawingml/2011/main" xmlns="" val="0"/>
            </a:ext>
          </a:extLst>
        </p:spPr>
        <p:txBody>
          <a:bodyPr/>
          <a:lstStyle>
            <a:lvl1pPr>
              <a:defRPr sz="850">
                <a:solidFill>
                  <a:srgbClr val="8FA3BF"/>
                </a:solidFill>
                <a:latin typeface="Aptos"/>
                <a:ea typeface="Aptos"/>
                <a:cs typeface="Aptos"/>
              </a:defRPr>
            </a:lvl1pPr>
          </a:lstStyle>
          <a:p>
            <a:pPr algn="l"/>
            <a:fld id="{F7021451-1387-4CA6-816F-3879F97B5CBC}" type="slidenum">
              <a:rPr lang="en-US" b="0"/>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0" descr="/mnt/data/background(1).jpeg"/>
          <p:cNvPicPr>
            <a:picLocks noChangeAspect="1"/>
          </p:cNvPicPr>
          <p:nvPr/>
        </p:nvPicPr>
        <p:blipFill>
          <a:blip r:embed="rId3"/>
          <a:stretch>
            <a:fillRect/>
          </a:stretch>
        </p:blipFill>
        <p:spPr>
          <a:xfrm>
            <a:off x="0" y="0"/>
            <a:ext cx="12191695" cy="6858000"/>
          </a:xfrm>
          <a:prstGeom prst="rect">
            <a:avLst/>
          </a:prstGeom>
        </p:spPr>
      </p:pic>
      <p:sp>
        <p:nvSpPr>
          <p:cNvPr id="3" name="Shape 0"/>
          <p:cNvSpPr/>
          <p:nvPr/>
        </p:nvSpPr>
        <p:spPr>
          <a:xfrm>
            <a:off x="0" y="0"/>
            <a:ext cx="12191695" cy="6858000"/>
          </a:xfrm>
          <a:prstGeom prst="rect">
            <a:avLst/>
          </a:prstGeom>
          <a:solidFill>
            <a:srgbClr val="0A1730">
              <a:alpha val="80000"/>
            </a:srgbClr>
          </a:solidFill>
          <a:ln w="12700">
            <a:solidFill>
              <a:srgbClr val="0A1730">
                <a:alpha val="0"/>
              </a:srgbClr>
            </a:solidFill>
            <a:prstDash val="solid"/>
          </a:ln>
        </p:spPr>
        <p:txBody>
          <a:bodyPr/>
          <a:lstStyle/>
          <a:p>
            <a:endParaRPr lang="en-US"/>
          </a:p>
        </p:txBody>
      </p:sp>
      <p:sp>
        <p:nvSpPr>
          <p:cNvPr id="4" name="Text 1"/>
          <p:cNvSpPr/>
          <p:nvPr/>
        </p:nvSpPr>
        <p:spPr>
          <a:xfrm>
            <a:off x="914400" y="777240"/>
            <a:ext cx="10424160" cy="685800"/>
          </a:xfrm>
          <a:prstGeom prst="rect">
            <a:avLst/>
          </a:prstGeom>
          <a:noFill/>
          <a:ln/>
        </p:spPr>
        <p:txBody>
          <a:bodyPr wrap="square" lIns="0" tIns="0" rIns="0" bIns="0" rtlCol="0" anchor="ctr">
            <a:normAutofit/>
          </a:bodyPr>
          <a:lstStyle/>
          <a:p>
            <a:pPr marL="0" indent="0" algn="ctr">
              <a:buNone/>
            </a:pPr>
            <a:r>
              <a:rPr lang="en-US" sz="3100" b="1">
                <a:solidFill>
                  <a:srgbClr val="FFFFFF"/>
                </a:solidFill>
              </a:rPr>
              <a:t>Follow this for your next event.</a:t>
            </a:r>
            <a:endParaRPr lang="en-US" sz="3100"/>
          </a:p>
        </p:txBody>
      </p:sp>
      <p:sp>
        <p:nvSpPr>
          <p:cNvPr id="5" name="Shape 2"/>
          <p:cNvSpPr/>
          <p:nvPr/>
        </p:nvSpPr>
        <p:spPr>
          <a:xfrm>
            <a:off x="2743200" y="1892808"/>
            <a:ext cx="146304" cy="146304"/>
          </a:xfrm>
          <a:prstGeom prst="ellipse">
            <a:avLst/>
          </a:prstGeom>
          <a:solidFill>
            <a:srgbClr val="19C6D3"/>
          </a:solidFill>
          <a:ln w="12700">
            <a:solidFill>
              <a:srgbClr val="19C6D3"/>
            </a:solidFill>
            <a:prstDash val="solid"/>
          </a:ln>
        </p:spPr>
        <p:txBody>
          <a:bodyPr/>
          <a:lstStyle/>
          <a:p>
            <a:endParaRPr lang="en-US"/>
          </a:p>
        </p:txBody>
      </p:sp>
      <p:sp>
        <p:nvSpPr>
          <p:cNvPr id="6" name="Text 3"/>
          <p:cNvSpPr/>
          <p:nvPr/>
        </p:nvSpPr>
        <p:spPr>
          <a:xfrm>
            <a:off x="3063240" y="1740835"/>
            <a:ext cx="6492240" cy="468538"/>
          </a:xfrm>
          <a:prstGeom prst="rect">
            <a:avLst/>
          </a:prstGeom>
          <a:noFill/>
          <a:ln/>
        </p:spPr>
        <p:txBody>
          <a:bodyPr wrap="square" lIns="0" tIns="0" rIns="0" bIns="0" rtlCol="0" anchor="ctr">
            <a:normAutofit/>
          </a:bodyPr>
          <a:lstStyle/>
          <a:p>
            <a:pPr marL="0" indent="0">
              <a:buNone/>
            </a:pPr>
            <a:r>
              <a:rPr lang="en-US" sz="2150" b="1">
                <a:solidFill>
                  <a:srgbClr val="FFF7EA"/>
                </a:solidFill>
              </a:rPr>
              <a:t>Start earlier.</a:t>
            </a:r>
            <a:endParaRPr lang="en-US" sz="1800"/>
          </a:p>
        </p:txBody>
      </p:sp>
      <p:sp>
        <p:nvSpPr>
          <p:cNvPr id="7" name="Shape 4"/>
          <p:cNvSpPr/>
          <p:nvPr/>
        </p:nvSpPr>
        <p:spPr>
          <a:xfrm>
            <a:off x="2743200" y="2532888"/>
            <a:ext cx="146304" cy="146304"/>
          </a:xfrm>
          <a:prstGeom prst="ellipse">
            <a:avLst/>
          </a:prstGeom>
          <a:solidFill>
            <a:srgbClr val="FFB000"/>
          </a:solidFill>
          <a:ln w="12700">
            <a:solidFill>
              <a:srgbClr val="FFB000"/>
            </a:solidFill>
            <a:prstDash val="solid"/>
          </a:ln>
        </p:spPr>
        <p:txBody>
          <a:bodyPr/>
          <a:lstStyle/>
          <a:p>
            <a:endParaRPr lang="en-US"/>
          </a:p>
        </p:txBody>
      </p:sp>
      <p:sp>
        <p:nvSpPr>
          <p:cNvPr id="8" name="Text 5"/>
          <p:cNvSpPr/>
          <p:nvPr/>
        </p:nvSpPr>
        <p:spPr>
          <a:xfrm>
            <a:off x="3063240" y="2380915"/>
            <a:ext cx="6492240" cy="468538"/>
          </a:xfrm>
          <a:prstGeom prst="rect">
            <a:avLst/>
          </a:prstGeom>
          <a:noFill/>
          <a:ln/>
        </p:spPr>
        <p:txBody>
          <a:bodyPr wrap="square" lIns="0" tIns="0" rIns="0" bIns="0" rtlCol="0" anchor="ctr">
            <a:normAutofit/>
          </a:bodyPr>
          <a:lstStyle/>
          <a:p>
            <a:pPr marL="0" indent="0">
              <a:buNone/>
            </a:pPr>
            <a:r>
              <a:rPr lang="en-US" sz="2150" b="1">
                <a:solidFill>
                  <a:srgbClr val="FFF7EA"/>
                </a:solidFill>
              </a:rPr>
              <a:t>Talk to people.</a:t>
            </a:r>
            <a:endParaRPr lang="en-US" sz="1800"/>
          </a:p>
        </p:txBody>
      </p:sp>
      <p:sp>
        <p:nvSpPr>
          <p:cNvPr id="9" name="Shape 6"/>
          <p:cNvSpPr/>
          <p:nvPr/>
        </p:nvSpPr>
        <p:spPr>
          <a:xfrm>
            <a:off x="2743200" y="3172968"/>
            <a:ext cx="146304" cy="146304"/>
          </a:xfrm>
          <a:prstGeom prst="ellipse">
            <a:avLst/>
          </a:prstGeom>
          <a:solidFill>
            <a:srgbClr val="FF7A00"/>
          </a:solidFill>
          <a:ln w="12700">
            <a:solidFill>
              <a:srgbClr val="FF7A00"/>
            </a:solidFill>
            <a:prstDash val="solid"/>
          </a:ln>
        </p:spPr>
        <p:txBody>
          <a:bodyPr/>
          <a:lstStyle/>
          <a:p>
            <a:endParaRPr lang="en-US"/>
          </a:p>
        </p:txBody>
      </p:sp>
      <p:sp>
        <p:nvSpPr>
          <p:cNvPr id="10" name="Text 7"/>
          <p:cNvSpPr/>
          <p:nvPr/>
        </p:nvSpPr>
        <p:spPr>
          <a:xfrm>
            <a:off x="3063240" y="3020995"/>
            <a:ext cx="6492240" cy="468538"/>
          </a:xfrm>
          <a:prstGeom prst="rect">
            <a:avLst/>
          </a:prstGeom>
          <a:noFill/>
          <a:ln/>
        </p:spPr>
        <p:txBody>
          <a:bodyPr wrap="square" lIns="0" tIns="0" rIns="0" bIns="0" rtlCol="0" anchor="ctr">
            <a:normAutofit/>
          </a:bodyPr>
          <a:lstStyle/>
          <a:p>
            <a:pPr marL="0" indent="0">
              <a:buNone/>
            </a:pPr>
            <a:r>
              <a:rPr lang="en-US" sz="2150" b="1">
                <a:solidFill>
                  <a:srgbClr val="FFF7EA"/>
                </a:solidFill>
              </a:rPr>
              <a:t>Record conversations.</a:t>
            </a:r>
            <a:endParaRPr lang="en-US" sz="1800"/>
          </a:p>
        </p:txBody>
      </p:sp>
      <p:sp>
        <p:nvSpPr>
          <p:cNvPr id="11" name="Shape 8"/>
          <p:cNvSpPr/>
          <p:nvPr/>
        </p:nvSpPr>
        <p:spPr>
          <a:xfrm>
            <a:off x="2743200" y="3813048"/>
            <a:ext cx="146304" cy="146304"/>
          </a:xfrm>
          <a:prstGeom prst="ellipse">
            <a:avLst/>
          </a:prstGeom>
          <a:solidFill>
            <a:srgbClr val="EF476F"/>
          </a:solidFill>
          <a:ln w="12700">
            <a:solidFill>
              <a:srgbClr val="EF476F"/>
            </a:solidFill>
            <a:prstDash val="solid"/>
          </a:ln>
        </p:spPr>
        <p:txBody>
          <a:bodyPr/>
          <a:lstStyle/>
          <a:p>
            <a:endParaRPr lang="en-US"/>
          </a:p>
        </p:txBody>
      </p:sp>
      <p:sp>
        <p:nvSpPr>
          <p:cNvPr id="12" name="Text 9"/>
          <p:cNvSpPr/>
          <p:nvPr/>
        </p:nvSpPr>
        <p:spPr>
          <a:xfrm>
            <a:off x="3063240" y="3661075"/>
            <a:ext cx="6492240" cy="468538"/>
          </a:xfrm>
          <a:prstGeom prst="rect">
            <a:avLst/>
          </a:prstGeom>
          <a:noFill/>
          <a:ln/>
        </p:spPr>
        <p:txBody>
          <a:bodyPr wrap="square" lIns="0" tIns="0" rIns="0" bIns="0" rtlCol="0" anchor="ctr">
            <a:normAutofit/>
          </a:bodyPr>
          <a:lstStyle/>
          <a:p>
            <a:pPr marL="0" indent="0">
              <a:buNone/>
            </a:pPr>
            <a:r>
              <a:rPr lang="en-US" sz="2150" b="1">
                <a:solidFill>
                  <a:srgbClr val="FFF7EA"/>
                </a:solidFill>
              </a:rPr>
              <a:t>Reuse everything.</a:t>
            </a:r>
            <a:endParaRPr lang="en-US" sz="1800"/>
          </a:p>
        </p:txBody>
      </p:sp>
      <p:sp>
        <p:nvSpPr>
          <p:cNvPr id="13" name="Shape 10"/>
          <p:cNvSpPr/>
          <p:nvPr/>
        </p:nvSpPr>
        <p:spPr>
          <a:xfrm>
            <a:off x="2743200" y="4453128"/>
            <a:ext cx="146304" cy="146304"/>
          </a:xfrm>
          <a:prstGeom prst="ellipse">
            <a:avLst/>
          </a:prstGeom>
          <a:solidFill>
            <a:srgbClr val="19C6D3"/>
          </a:solidFill>
          <a:ln w="12700">
            <a:solidFill>
              <a:srgbClr val="19C6D3"/>
            </a:solidFill>
            <a:prstDash val="solid"/>
          </a:ln>
        </p:spPr>
        <p:txBody>
          <a:bodyPr/>
          <a:lstStyle/>
          <a:p>
            <a:endParaRPr lang="en-US"/>
          </a:p>
        </p:txBody>
      </p:sp>
      <p:sp>
        <p:nvSpPr>
          <p:cNvPr id="14" name="Text 11"/>
          <p:cNvSpPr/>
          <p:nvPr/>
        </p:nvSpPr>
        <p:spPr>
          <a:xfrm>
            <a:off x="3063240" y="4301155"/>
            <a:ext cx="6492240" cy="468538"/>
          </a:xfrm>
          <a:prstGeom prst="rect">
            <a:avLst/>
          </a:prstGeom>
          <a:noFill/>
          <a:ln/>
        </p:spPr>
        <p:txBody>
          <a:bodyPr wrap="square" lIns="0" tIns="0" rIns="0" bIns="0" rtlCol="0" anchor="ctr">
            <a:normAutofit/>
          </a:bodyPr>
          <a:lstStyle/>
          <a:p>
            <a:pPr marL="0" indent="0">
              <a:buNone/>
            </a:pPr>
            <a:r>
              <a:rPr lang="en-US" sz="2150" b="1">
                <a:solidFill>
                  <a:srgbClr val="FFF7EA"/>
                </a:solidFill>
              </a:rPr>
              <a:t>Give people something worth sharing.</a:t>
            </a:r>
            <a:endParaRPr lang="en-US" sz="1800" dirty="0"/>
          </a:p>
        </p:txBody>
      </p:sp>
      <p:sp>
        <p:nvSpPr>
          <p:cNvPr id="15" name="Shape 12"/>
          <p:cNvSpPr/>
          <p:nvPr/>
        </p:nvSpPr>
        <p:spPr>
          <a:xfrm>
            <a:off x="2743200" y="5093208"/>
            <a:ext cx="146304" cy="146304"/>
          </a:xfrm>
          <a:prstGeom prst="ellipse">
            <a:avLst/>
          </a:prstGeom>
          <a:solidFill>
            <a:srgbClr val="FFB000"/>
          </a:solidFill>
          <a:ln w="12700">
            <a:solidFill>
              <a:srgbClr val="FFB000"/>
            </a:solidFill>
            <a:prstDash val="solid"/>
          </a:ln>
        </p:spPr>
        <p:txBody>
          <a:bodyPr/>
          <a:lstStyle/>
          <a:p>
            <a:endParaRPr lang="en-US"/>
          </a:p>
        </p:txBody>
      </p:sp>
      <p:sp>
        <p:nvSpPr>
          <p:cNvPr id="16" name="Text 13"/>
          <p:cNvSpPr/>
          <p:nvPr/>
        </p:nvSpPr>
        <p:spPr>
          <a:xfrm>
            <a:off x="3063240" y="4941235"/>
            <a:ext cx="6492240" cy="468538"/>
          </a:xfrm>
          <a:prstGeom prst="rect">
            <a:avLst/>
          </a:prstGeom>
          <a:noFill/>
          <a:ln/>
        </p:spPr>
        <p:txBody>
          <a:bodyPr wrap="square" lIns="0" tIns="0" rIns="0" bIns="0" rtlCol="0" anchor="ctr">
            <a:normAutofit/>
          </a:bodyPr>
          <a:lstStyle/>
          <a:p>
            <a:pPr marL="0" indent="0">
              <a:buNone/>
            </a:pPr>
            <a:r>
              <a:rPr lang="en-US" sz="2150" b="1">
                <a:solidFill>
                  <a:srgbClr val="FFF7EA"/>
                </a:solidFill>
              </a:rPr>
              <a:t>Keep the community going afterward.</a:t>
            </a:r>
            <a:endParaRPr lang="en-US" sz="1800"/>
          </a:p>
        </p:txBody>
      </p:sp>
      <p:sp>
        <p:nvSpPr>
          <p:cNvPr id="17" name="Text 14"/>
          <p:cNvSpPr/>
          <p:nvPr/>
        </p:nvSpPr>
        <p:spPr>
          <a:xfrm>
            <a:off x="4389120" y="5989320"/>
            <a:ext cx="3383280" cy="411480"/>
          </a:xfrm>
          <a:prstGeom prst="rect">
            <a:avLst/>
          </a:prstGeom>
          <a:noFill/>
          <a:ln/>
        </p:spPr>
        <p:txBody>
          <a:bodyPr wrap="square" lIns="0" tIns="0" rIns="0" bIns="0" rtlCol="0" anchor="ctr"/>
          <a:lstStyle/>
          <a:p>
            <a:pPr marL="0" indent="0" algn="ctr">
              <a:buNone/>
            </a:pPr>
            <a:r>
              <a:rPr lang="en-US" sz="2000" b="1">
                <a:solidFill>
                  <a:srgbClr val="FFB000"/>
                </a:solidFill>
              </a:rPr>
              <a:t>Questions?</a:t>
            </a:r>
            <a:endParaRPr lang="en-US" sz="200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26">
            <a:extLst>
              <a:ext uri="{FF2B5EF4-FFF2-40B4-BE49-F238E27FC236}">
                <a16:creationId xmlns:a16="http://schemas.microsoft.com/office/drawing/2014/main" id="{EF1636E8-3B72-BA5A-7236-4692B1C52D25}"/>
              </a:ext>
            </a:extLst>
          </p:cNvPr>
          <p:cNvSpPr txBox="1">
            <a:spLocks/>
          </p:cNvSpPr>
          <p:nvPr/>
        </p:nvSpPr>
        <p:spPr>
          <a:xfrm>
            <a:off x="4711701" y="303027"/>
            <a:ext cx="647699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Communications Workstream Update</a:t>
            </a:r>
          </a:p>
        </p:txBody>
      </p:sp>
      <p:sp>
        <p:nvSpPr>
          <p:cNvPr id="15" name="Rectangle: Rounded Corners 15">
            <a:extLst>
              <a:ext uri="{FF2B5EF4-FFF2-40B4-BE49-F238E27FC236}">
                <a16:creationId xmlns:a16="http://schemas.microsoft.com/office/drawing/2014/main" id="{C653DD02-419D-868E-6A0B-E0988995026A}"/>
              </a:ext>
              <a:ext uri="{C183D7F6-B498-43B3-948B-1728B52AA6E4}">
                <adec:decorative xmlns:adec="http://schemas.microsoft.com/office/drawing/2017/decorative" val="1"/>
              </a:ext>
            </a:extLst>
          </p:cNvPr>
          <p:cNvSpPr/>
          <p:nvPr/>
        </p:nvSpPr>
        <p:spPr bwMode="auto">
          <a:xfrm>
            <a:off x="4787901" y="1765301"/>
            <a:ext cx="6832600" cy="1817182"/>
          </a:xfrm>
          <a:prstGeom prst="roundRect">
            <a:avLst>
              <a:gd name="adj" fmla="val 1038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9" name="Rectangle: Rounded Corners 15">
            <a:extLst>
              <a:ext uri="{FF2B5EF4-FFF2-40B4-BE49-F238E27FC236}">
                <a16:creationId xmlns:a16="http://schemas.microsoft.com/office/drawing/2014/main" id="{7DF4AD39-7C25-C0B5-767F-E6C22BD86C3C}"/>
              </a:ext>
              <a:ext uri="{C183D7F6-B498-43B3-948B-1728B52AA6E4}">
                <adec:decorative xmlns:adec="http://schemas.microsoft.com/office/drawing/2017/decorative" val="1"/>
              </a:ext>
            </a:extLst>
          </p:cNvPr>
          <p:cNvSpPr/>
          <p:nvPr/>
        </p:nvSpPr>
        <p:spPr bwMode="auto">
          <a:xfrm>
            <a:off x="4787901" y="3857625"/>
            <a:ext cx="6832600" cy="2527936"/>
          </a:xfrm>
          <a:prstGeom prst="roundRect">
            <a:avLst>
              <a:gd name="adj" fmla="val 1038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21" name="Title 26">
            <a:extLst>
              <a:ext uri="{FF2B5EF4-FFF2-40B4-BE49-F238E27FC236}">
                <a16:creationId xmlns:a16="http://schemas.microsoft.com/office/drawing/2014/main" id="{25113BD1-3A1B-658E-AA96-86B958CACCE6}"/>
              </a:ext>
            </a:extLst>
          </p:cNvPr>
          <p:cNvSpPr txBox="1">
            <a:spLocks/>
          </p:cNvSpPr>
          <p:nvPr/>
        </p:nvSpPr>
        <p:spPr>
          <a:xfrm>
            <a:off x="4971923" y="2310348"/>
            <a:ext cx="1682875"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Board Officer Leads</a:t>
            </a:r>
          </a:p>
        </p:txBody>
      </p:sp>
      <p:sp>
        <p:nvSpPr>
          <p:cNvPr id="23" name="Title 26">
            <a:extLst>
              <a:ext uri="{FF2B5EF4-FFF2-40B4-BE49-F238E27FC236}">
                <a16:creationId xmlns:a16="http://schemas.microsoft.com/office/drawing/2014/main" id="{BA4C9C38-171D-6025-86A9-6FD84ABEF408}"/>
              </a:ext>
            </a:extLst>
          </p:cNvPr>
          <p:cNvSpPr txBox="1">
            <a:spLocks/>
          </p:cNvSpPr>
          <p:nvPr/>
        </p:nvSpPr>
        <p:spPr>
          <a:xfrm>
            <a:off x="4971924" y="4924738"/>
            <a:ext cx="1682875"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Monthly Newsletter</a:t>
            </a:r>
          </a:p>
        </p:txBody>
      </p:sp>
      <p:sp>
        <p:nvSpPr>
          <p:cNvPr id="25" name="TextBox 24">
            <a:extLst>
              <a:ext uri="{FF2B5EF4-FFF2-40B4-BE49-F238E27FC236}">
                <a16:creationId xmlns:a16="http://schemas.microsoft.com/office/drawing/2014/main" id="{DF8B0766-69E5-D310-4061-970CD5519DAC}"/>
              </a:ext>
            </a:extLst>
          </p:cNvPr>
          <p:cNvSpPr txBox="1"/>
          <p:nvPr/>
        </p:nvSpPr>
        <p:spPr>
          <a:xfrm>
            <a:off x="6489450" y="2380845"/>
            <a:ext cx="4877049" cy="656590"/>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marL="285750" marR="0" lvl="0" indent="-285750" algn="l" defTabSz="914400" rtl="0" eaLnBrk="1" fontAlgn="auto" latinLnBrk="0" hangingPunct="1">
              <a:lnSpc>
                <a:spcPct val="100000"/>
              </a:lnSpc>
              <a:spcBef>
                <a:spcPts val="8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Jennifer Mason</a:t>
            </a:r>
          </a:p>
          <a:p>
            <a:pPr marL="285750" marR="0" lvl="0" indent="-285750" algn="l" defTabSz="914400" rtl="0" eaLnBrk="1" fontAlgn="auto" latinLnBrk="0" hangingPunct="1">
              <a:lnSpc>
                <a:spcPct val="100000"/>
              </a:lnSpc>
              <a:spcBef>
                <a:spcPts val="800"/>
              </a:spcBef>
              <a:spcAft>
                <a:spcPts val="0"/>
              </a:spcAft>
              <a:buClrTx/>
              <a:buSzTx/>
              <a:buFont typeface="Arial" panose="020B0604020202020204" pitchFamily="34" charset="0"/>
              <a:buChar char="•"/>
              <a:tabLst/>
              <a:defRPr/>
            </a:pPr>
            <a:r>
              <a:rPr kumimoji="0" lang="en-US" sz="15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Isidora Katanic</a:t>
            </a:r>
          </a:p>
        </p:txBody>
      </p:sp>
      <p:sp>
        <p:nvSpPr>
          <p:cNvPr id="27" name="TextBox 26">
            <a:extLst>
              <a:ext uri="{FF2B5EF4-FFF2-40B4-BE49-F238E27FC236}">
                <a16:creationId xmlns:a16="http://schemas.microsoft.com/office/drawing/2014/main" id="{B4020262-95FA-A34D-5389-6ED5F9C49B49}"/>
              </a:ext>
            </a:extLst>
          </p:cNvPr>
          <p:cNvSpPr txBox="1"/>
          <p:nvPr/>
        </p:nvSpPr>
        <p:spPr>
          <a:xfrm>
            <a:off x="6489450" y="4052276"/>
            <a:ext cx="5131051" cy="1944122"/>
          </a:xfrm>
          <a:prstGeom prst="rect">
            <a:avLst/>
          </a:prstGeom>
          <a:noFill/>
        </p:spPr>
        <p:txBody>
          <a:bodyPr rot="0" spcFirstLastPara="0" vertOverflow="overflow" horzOverflow="overflow" vert="horz" wrap="square" lIns="91440" tIns="45720" rIns="91440" bIns="45720" numCol="1" spcCol="0" rtlCol="0" fromWordArt="0" anchor="ctr" anchorCtr="0" forceAA="0" compatLnSpc="1">
            <a:prstTxWarp prst="textNoShape">
              <a:avLst/>
            </a:prstTxWarp>
            <a:spAutoFit/>
          </a:bodyPr>
          <a:lstStyle/>
          <a:p>
            <a:pPr>
              <a:spcBef>
                <a:spcPts val="20"/>
              </a:spcBef>
              <a:defRPr/>
            </a:pPr>
            <a:r>
              <a:rPr kumimoji="0" lang="en-US" sz="15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August email sent and posted on the Microsoft Tech Community: </a:t>
            </a:r>
            <a:r>
              <a:rPr lang="en-US" sz="1600">
                <a:hlinkClick r:id="rId2"/>
              </a:rPr>
              <a:t>🌍 Seven Months of #CommunityLuv with MGCI | Microsoft Community Hub</a:t>
            </a:r>
            <a:endParaRPr lang="en-US" sz="1600"/>
          </a:p>
          <a:p>
            <a:pPr marR="0" lvl="0" algn="l" defTabSz="914400" rtl="0" eaLnBrk="1" fontAlgn="auto" latinLnBrk="0" hangingPunct="1">
              <a:lnSpc>
                <a:spcPct val="100000"/>
              </a:lnSpc>
              <a:spcBef>
                <a:spcPts val="800"/>
              </a:spcBef>
              <a:spcAft>
                <a:spcPts val="0"/>
              </a:spcAft>
              <a:buClrTx/>
              <a:buSzTx/>
              <a:tabLst/>
              <a:defRPr/>
            </a:pPr>
            <a:r>
              <a:rPr kumimoji="0" lang="en-US" sz="15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Watch out for the next newsletter coming </a:t>
            </a:r>
            <a:r>
              <a:rPr lang="en-US" sz="1500">
                <a:solidFill>
                  <a:prstClr val="black"/>
                </a:solidFill>
                <a:latin typeface="Segoe UI" panose="020B0502040204020203" pitchFamily="34" charset="0"/>
                <a:ea typeface="Calibri"/>
                <a:cs typeface="Segoe UI" panose="020B0502040204020203" pitchFamily="34" charset="0"/>
              </a:rPr>
              <a:t>2nd</a:t>
            </a:r>
            <a:r>
              <a:rPr kumimoji="0" lang="en-US" sz="15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 week of October.</a:t>
            </a:r>
          </a:p>
          <a:p>
            <a:pPr marR="0" lvl="0" algn="l" defTabSz="914400" rtl="0" eaLnBrk="1" fontAlgn="auto" latinLnBrk="0" hangingPunct="1">
              <a:lnSpc>
                <a:spcPct val="100000"/>
              </a:lnSpc>
              <a:spcBef>
                <a:spcPts val="800"/>
              </a:spcBef>
              <a:spcAft>
                <a:spcPts val="0"/>
              </a:spcAft>
              <a:buClrTx/>
              <a:buSzTx/>
              <a:tabLst/>
              <a:defRPr/>
            </a:pPr>
            <a:r>
              <a:rPr kumimoji="0" lang="en-US" sz="1500" b="1" i="0" u="none" strike="noStrike" kern="1200" cap="none" spc="0" normalizeH="0" baseline="0" noProof="0">
                <a:ln>
                  <a:noFill/>
                </a:ln>
                <a:solidFill>
                  <a:schemeClr val="tx2">
                    <a:lumMod val="75000"/>
                    <a:lumOff val="25000"/>
                  </a:schemeClr>
                </a:solidFill>
                <a:effectLst/>
                <a:uLnTx/>
                <a:uFillTx/>
                <a:latin typeface="Segoe UI" panose="020B0502040204020203" pitchFamily="34" charset="0"/>
                <a:ea typeface="Calibri"/>
                <a:cs typeface="Segoe UI" panose="020B0502040204020203" pitchFamily="34" charset="0"/>
              </a:rPr>
              <a:t>Please use #CommunityLuv on socials so we can include your posts.</a:t>
            </a:r>
          </a:p>
        </p:txBody>
      </p:sp>
      <p:pic>
        <p:nvPicPr>
          <p:cNvPr id="3" name="Picture 2">
            <a:extLst>
              <a:ext uri="{FF2B5EF4-FFF2-40B4-BE49-F238E27FC236}">
                <a16:creationId xmlns:a16="http://schemas.microsoft.com/office/drawing/2014/main" id="{659CCC9A-0118-F7B5-82A7-5A744289C5A5}"/>
              </a:ext>
            </a:extLst>
          </p:cNvPr>
          <p:cNvPicPr>
            <a:picLocks noChangeAspect="1"/>
          </p:cNvPicPr>
          <p:nvPr/>
        </p:nvPicPr>
        <p:blipFill>
          <a:blip r:embed="rId3"/>
          <a:stretch>
            <a:fillRect/>
          </a:stretch>
        </p:blipFill>
        <p:spPr>
          <a:xfrm>
            <a:off x="76201" y="524231"/>
            <a:ext cx="4086224" cy="5806015"/>
          </a:xfrm>
          <a:prstGeom prst="rect">
            <a:avLst/>
          </a:prstGeom>
        </p:spPr>
      </p:pic>
    </p:spTree>
    <p:extLst>
      <p:ext uri="{BB962C8B-B14F-4D97-AF65-F5344CB8AC3E}">
        <p14:creationId xmlns:p14="http://schemas.microsoft.com/office/powerpoint/2010/main" val="1635803286"/>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135C92A6-2D7A-74D3-FACB-0001CC24CA47}"/>
              </a:ext>
            </a:extLst>
          </p:cNvPr>
          <p:cNvSpPr txBox="1">
            <a:spLocks/>
          </p:cNvSpPr>
          <p:nvPr/>
        </p:nvSpPr>
        <p:spPr>
          <a:xfrm>
            <a:off x="596651" y="542245"/>
            <a:ext cx="11049249"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Sponsors &amp; Sponsorship  - Subcommittee Update</a:t>
            </a:r>
          </a:p>
        </p:txBody>
      </p:sp>
      <p:sp>
        <p:nvSpPr>
          <p:cNvPr id="5" name="Rectangle: Rounded Corners 15">
            <a:extLst>
              <a:ext uri="{FF2B5EF4-FFF2-40B4-BE49-F238E27FC236}">
                <a16:creationId xmlns:a16="http://schemas.microsoft.com/office/drawing/2014/main" id="{3A350CEE-E377-058C-1EBE-56B59BDEFC42}"/>
              </a:ext>
              <a:ext uri="{C183D7F6-B498-43B3-948B-1728B52AA6E4}">
                <adec:decorative xmlns:adec="http://schemas.microsoft.com/office/drawing/2017/decorative" val="1"/>
              </a:ext>
            </a:extLst>
          </p:cNvPr>
          <p:cNvSpPr/>
          <p:nvPr/>
        </p:nvSpPr>
        <p:spPr bwMode="auto">
          <a:xfrm>
            <a:off x="992234" y="3048001"/>
            <a:ext cx="4710066" cy="2641600"/>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7" name="TextBox 6">
            <a:extLst>
              <a:ext uri="{FF2B5EF4-FFF2-40B4-BE49-F238E27FC236}">
                <a16:creationId xmlns:a16="http://schemas.microsoft.com/office/drawing/2014/main" id="{722834A5-5B2E-A161-323A-E474986CB91D}"/>
              </a:ext>
            </a:extLst>
          </p:cNvPr>
          <p:cNvSpPr txBox="1"/>
          <p:nvPr/>
        </p:nvSpPr>
        <p:spPr>
          <a:xfrm>
            <a:off x="680143" y="2079128"/>
            <a:ext cx="10831715" cy="70788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Sans Text Semibold" pitchFamily="2" charset="0"/>
                <a:ea typeface="Calibri"/>
                <a:cs typeface="Segoe Sans Text Semibold" pitchFamily="2" charset="0"/>
              </a:rPr>
              <a:t>Goal: </a:t>
            </a: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Helping the MGCI community leverage sponsorship opportunities through shared knowledge and support.</a:t>
            </a:r>
          </a:p>
        </p:txBody>
      </p:sp>
      <p:sp>
        <p:nvSpPr>
          <p:cNvPr id="9" name="Rectangle: Rounded Corners 15">
            <a:extLst>
              <a:ext uri="{FF2B5EF4-FFF2-40B4-BE49-F238E27FC236}">
                <a16:creationId xmlns:a16="http://schemas.microsoft.com/office/drawing/2014/main" id="{520523BD-1AF5-269F-E9EB-AAC886C5D4F0}"/>
              </a:ext>
              <a:ext uri="{C183D7F6-B498-43B3-948B-1728B52AA6E4}">
                <adec:decorative xmlns:adec="http://schemas.microsoft.com/office/drawing/2017/decorative" val="1"/>
              </a:ext>
            </a:extLst>
          </p:cNvPr>
          <p:cNvSpPr/>
          <p:nvPr/>
        </p:nvSpPr>
        <p:spPr bwMode="auto">
          <a:xfrm>
            <a:off x="6324600" y="3048001"/>
            <a:ext cx="4710066" cy="2641600"/>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1" name="TextBox 10">
            <a:extLst>
              <a:ext uri="{FF2B5EF4-FFF2-40B4-BE49-F238E27FC236}">
                <a16:creationId xmlns:a16="http://schemas.microsoft.com/office/drawing/2014/main" id="{13A759EA-08F2-438D-C242-AE8F03732234}"/>
              </a:ext>
            </a:extLst>
          </p:cNvPr>
          <p:cNvSpPr txBox="1"/>
          <p:nvPr/>
        </p:nvSpPr>
        <p:spPr>
          <a:xfrm>
            <a:off x="680143" y="6029945"/>
            <a:ext cx="10831715" cy="40011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black"/>
                </a:solidFill>
                <a:effectLst/>
                <a:uLnTx/>
                <a:uFillTx/>
                <a:latin typeface="Segoe Sans Text Semibold" pitchFamily="2" charset="0"/>
                <a:ea typeface="Calibri"/>
                <a:cs typeface="Segoe Sans Text Semibold" pitchFamily="2" charset="0"/>
              </a:rPr>
              <a:t>Open for new volunteers to join!</a:t>
            </a:r>
          </a:p>
        </p:txBody>
      </p:sp>
      <p:sp>
        <p:nvSpPr>
          <p:cNvPr id="13" name="Title 26">
            <a:extLst>
              <a:ext uri="{FF2B5EF4-FFF2-40B4-BE49-F238E27FC236}">
                <a16:creationId xmlns:a16="http://schemas.microsoft.com/office/drawing/2014/main" id="{6758CD5A-059F-F59C-52ED-8253421D5665}"/>
              </a:ext>
            </a:extLst>
          </p:cNvPr>
          <p:cNvSpPr txBox="1">
            <a:spLocks/>
          </p:cNvSpPr>
          <p:nvPr/>
        </p:nvSpPr>
        <p:spPr>
          <a:xfrm>
            <a:off x="1283517" y="3247995"/>
            <a:ext cx="4127500" cy="51120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Board Officer Leads &amp; Members</a:t>
            </a:r>
          </a:p>
        </p:txBody>
      </p:sp>
      <p:sp>
        <p:nvSpPr>
          <p:cNvPr id="15" name="Title 26">
            <a:extLst>
              <a:ext uri="{FF2B5EF4-FFF2-40B4-BE49-F238E27FC236}">
                <a16:creationId xmlns:a16="http://schemas.microsoft.com/office/drawing/2014/main" id="{0BD38387-5E20-8E2F-4217-40FE042DF0B1}"/>
              </a:ext>
            </a:extLst>
          </p:cNvPr>
          <p:cNvSpPr txBox="1">
            <a:spLocks/>
          </p:cNvSpPr>
          <p:nvPr/>
        </p:nvSpPr>
        <p:spPr>
          <a:xfrm>
            <a:off x="6615883" y="3247995"/>
            <a:ext cx="4127500" cy="51120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Update / Progress</a:t>
            </a:r>
          </a:p>
        </p:txBody>
      </p:sp>
      <p:sp>
        <p:nvSpPr>
          <p:cNvPr id="17" name="TextBox 16">
            <a:extLst>
              <a:ext uri="{FF2B5EF4-FFF2-40B4-BE49-F238E27FC236}">
                <a16:creationId xmlns:a16="http://schemas.microsoft.com/office/drawing/2014/main" id="{AB068ABE-2765-8BAB-7C99-24C5ED2890C8}"/>
              </a:ext>
            </a:extLst>
          </p:cNvPr>
          <p:cNvSpPr txBox="1"/>
          <p:nvPr/>
        </p:nvSpPr>
        <p:spPr>
          <a:xfrm>
            <a:off x="1283517" y="3804377"/>
            <a:ext cx="4127500" cy="98488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Mark Rackley</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Sharon Sumner</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Neil Patel</a:t>
            </a:r>
          </a:p>
        </p:txBody>
      </p:sp>
      <p:sp>
        <p:nvSpPr>
          <p:cNvPr id="19" name="TextBox 18">
            <a:extLst>
              <a:ext uri="{FF2B5EF4-FFF2-40B4-BE49-F238E27FC236}">
                <a16:creationId xmlns:a16="http://schemas.microsoft.com/office/drawing/2014/main" id="{22030D56-B1A1-2D1C-AA77-C5643BA4B33B}"/>
              </a:ext>
            </a:extLst>
          </p:cNvPr>
          <p:cNvSpPr txBox="1"/>
          <p:nvPr/>
        </p:nvSpPr>
        <p:spPr>
          <a:xfrm>
            <a:off x="6615883" y="3804377"/>
            <a:ext cx="4127500"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No new updates.</a:t>
            </a:r>
          </a:p>
        </p:txBody>
      </p:sp>
    </p:spTree>
    <p:extLst>
      <p:ext uri="{BB962C8B-B14F-4D97-AF65-F5344CB8AC3E}">
        <p14:creationId xmlns:p14="http://schemas.microsoft.com/office/powerpoint/2010/main" val="3226093524"/>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91F6FBC6-EF93-2E48-33C4-C902C67E7714}"/>
              </a:ext>
            </a:extLst>
          </p:cNvPr>
          <p:cNvSpPr txBox="1">
            <a:spLocks/>
          </p:cNvSpPr>
          <p:nvPr/>
        </p:nvSpPr>
        <p:spPr>
          <a:xfrm>
            <a:off x="474675" y="555613"/>
            <a:ext cx="5041900"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Tech &amp; Tools Sub Committee</a:t>
            </a:r>
          </a:p>
        </p:txBody>
      </p:sp>
      <p:sp>
        <p:nvSpPr>
          <p:cNvPr id="5" name="Text Placeholder 28">
            <a:extLst>
              <a:ext uri="{FF2B5EF4-FFF2-40B4-BE49-F238E27FC236}">
                <a16:creationId xmlns:a16="http://schemas.microsoft.com/office/drawing/2014/main" id="{50CD42F3-C2B0-1A00-80AE-7808307EE52C}"/>
              </a:ext>
            </a:extLst>
          </p:cNvPr>
          <p:cNvSpPr txBox="1">
            <a:spLocks/>
          </p:cNvSpPr>
          <p:nvPr/>
        </p:nvSpPr>
        <p:spPr>
          <a:xfrm>
            <a:off x="474674" y="2161209"/>
            <a:ext cx="5041901" cy="4245265"/>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Meets on the second Tuesday of every month. A working group of volunteers shaping the Community Days platform alongside MGCI.</a:t>
            </a:r>
          </a:p>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endPar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endParaRPr>
          </a:p>
          <a:p>
            <a:pPr marL="0" marR="0" lvl="0" indent="-228600" algn="l" defTabSz="457200" rtl="0" eaLnBrk="1" fontAlgn="ctr" latinLnBrk="0" hangingPunct="1">
              <a:lnSpc>
                <a:spcPct val="90000"/>
              </a:lnSpc>
              <a:spcBef>
                <a:spcPts val="1000"/>
              </a:spcBef>
              <a:spcAft>
                <a:spcPts val="0"/>
              </a:spcAft>
              <a:buClr>
                <a:srgbClr val="000000"/>
              </a:buClr>
              <a:buSzPts val="2100"/>
              <a:buFont typeface="Arial" panose="020B0604020202020204" pitchFamily="34" charset="0"/>
              <a:buNone/>
              <a:tabLst/>
              <a:defRPr/>
            </a:pPr>
            <a:r>
              <a:rPr kumimoji="0" lang="en-US" sz="1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Purpose</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Align on overall technical direction and vision</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Review and shape the product roadmap</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Hands-on with new features (beta testing &amp; feedback)</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Serve as eyes and ears within the community</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Help guide improvements based on real community needs</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Support evangelism and platform adoption</a:t>
            </a:r>
          </a:p>
          <a:p>
            <a:pPr marL="285750" marR="0" lvl="0" indent="-285750" algn="l" defTabSz="457200" rtl="0" eaLnBrk="1" fontAlgn="ctr" latinLnBrk="0" hangingPunct="1">
              <a:lnSpc>
                <a:spcPct val="90000"/>
              </a:lnSpc>
              <a:spcBef>
                <a:spcPts val="600"/>
              </a:spcBef>
              <a:spcAft>
                <a:spcPts val="0"/>
              </a:spcAft>
              <a:buClr>
                <a:prstClr val="white"/>
              </a:buClr>
              <a:buSzPts val="2100"/>
              <a:buFont typeface="Arial" panose="020B0604020202020204" pitchFamily="34" charset="0"/>
              <a:buChar char="•"/>
              <a:tabLst/>
              <a:defRPr/>
            </a:pPr>
            <a:r>
              <a:rPr kumimoji="0" lang="en-US" sz="1600" b="0" i="0" u="none" strike="noStrike" kern="1200" cap="none" spc="0" normalizeH="0" baseline="0" noProof="0">
                <a:ln>
                  <a:noFill/>
                </a:ln>
                <a:solidFill>
                  <a:prstClr val="white"/>
                </a:solidFill>
                <a:effectLst/>
                <a:uLnTx/>
                <a:uFillTx/>
                <a:latin typeface="Segoe Sans Text" pitchFamily="2" charset="0"/>
                <a:ea typeface="+mn-ea"/>
                <a:cs typeface="Segoe Sans Text" pitchFamily="2" charset="0"/>
              </a:rPr>
              <a:t>Participate in monthly alignment meetings on Discord</a:t>
            </a:r>
          </a:p>
        </p:txBody>
      </p:sp>
      <p:sp>
        <p:nvSpPr>
          <p:cNvPr id="7" name="Rounded Rectangle 23">
            <a:extLst>
              <a:ext uri="{FF2B5EF4-FFF2-40B4-BE49-F238E27FC236}">
                <a16:creationId xmlns:a16="http://schemas.microsoft.com/office/drawing/2014/main" id="{B42A45F3-5841-42E7-5F7E-C29F7BA7A33B}"/>
              </a:ext>
            </a:extLst>
          </p:cNvPr>
          <p:cNvSpPr/>
          <p:nvPr/>
        </p:nvSpPr>
        <p:spPr>
          <a:xfrm>
            <a:off x="6616699" y="831851"/>
            <a:ext cx="5041901" cy="5194299"/>
          </a:xfrm>
          <a:prstGeom prst="roundRect">
            <a:avLst>
              <a:gd name="adj" fmla="val 450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lvl="0" defTabSz="932742" fontAlgn="base">
              <a:spcAft>
                <a:spcPct val="0"/>
              </a:spcAft>
              <a:buSzPct val="90000"/>
              <a:defRPr/>
            </a:pPr>
            <a:endParaRPr kumimoji="0" lang="en-US" sz="1000" b="1" i="0" u="none" strike="noStrike" kern="0" cap="none" spc="0" normalizeH="0" baseline="0" noProof="0" dirty="0">
              <a:ln>
                <a:noFill/>
              </a:ln>
              <a:solidFill>
                <a:srgbClr val="000000"/>
              </a:solidFill>
              <a:effectLst/>
              <a:uLnTx/>
              <a:uFillTx/>
              <a:latin typeface="Segoe Sans Text"/>
              <a:ea typeface="+mn-ea"/>
              <a:cs typeface="Segoe Sans Text" pitchFamily="2" charset="0"/>
            </a:endParaRPr>
          </a:p>
        </p:txBody>
      </p:sp>
      <p:pic>
        <p:nvPicPr>
          <p:cNvPr id="9" name="Picture 8" descr="logo.png">
            <a:extLst>
              <a:ext uri="{FF2B5EF4-FFF2-40B4-BE49-F238E27FC236}">
                <a16:creationId xmlns:a16="http://schemas.microsoft.com/office/drawing/2014/main" id="{6CB97A42-2916-EED9-8D86-49FFCAB5BA94}"/>
              </a:ext>
            </a:extLst>
          </p:cNvPr>
          <p:cNvPicPr>
            <a:picLocks noChangeAspect="1"/>
          </p:cNvPicPr>
          <p:nvPr/>
        </p:nvPicPr>
        <p:blipFill>
          <a:blip r:embed="rId2"/>
          <a:stretch>
            <a:fillRect/>
          </a:stretch>
        </p:blipFill>
        <p:spPr>
          <a:xfrm>
            <a:off x="8368324" y="1220327"/>
            <a:ext cx="1538651" cy="1538651"/>
          </a:xfrm>
          <a:prstGeom prst="rect">
            <a:avLst/>
          </a:prstGeom>
        </p:spPr>
      </p:pic>
      <p:sp>
        <p:nvSpPr>
          <p:cNvPr id="11" name="TextBox 10">
            <a:extLst>
              <a:ext uri="{FF2B5EF4-FFF2-40B4-BE49-F238E27FC236}">
                <a16:creationId xmlns:a16="http://schemas.microsoft.com/office/drawing/2014/main" id="{7F67DBE2-0A14-E572-9277-31E0986B890D}"/>
              </a:ext>
            </a:extLst>
          </p:cNvPr>
          <p:cNvSpPr txBox="1"/>
          <p:nvPr/>
        </p:nvSpPr>
        <p:spPr>
          <a:xfrm>
            <a:off x="6616699" y="3041863"/>
            <a:ext cx="5041901" cy="215444"/>
          </a:xfrm>
          <a:prstGeom prst="rect">
            <a:avLst/>
          </a:prstGeom>
          <a:noFill/>
        </p:spPr>
        <p:txBody>
          <a:bodyPr wrap="square" lIns="0" tIns="0" rIns="0" bIns="0" anchor="t">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320" normalizeH="0" baseline="0" noProof="0">
                <a:ln>
                  <a:noFill/>
                </a:ln>
                <a:solidFill>
                  <a:prstClr val="black"/>
                </a:solidFill>
                <a:effectLst/>
                <a:uLnTx/>
                <a:uFillTx/>
                <a:latin typeface="Segoe Sans Text Semibold" pitchFamily="2" charset="0"/>
                <a:ea typeface="+mn-ea"/>
                <a:cs typeface="Segoe Sans Text Semibold" pitchFamily="2" charset="0"/>
              </a:rPr>
              <a:t>JOIN US</a:t>
            </a:r>
          </a:p>
        </p:txBody>
      </p:sp>
      <p:sp>
        <p:nvSpPr>
          <p:cNvPr id="13" name="TextBox 12">
            <a:extLst>
              <a:ext uri="{FF2B5EF4-FFF2-40B4-BE49-F238E27FC236}">
                <a16:creationId xmlns:a16="http://schemas.microsoft.com/office/drawing/2014/main" id="{9E2F29DD-69A1-B729-E7C3-E42639ED5B08}"/>
              </a:ext>
            </a:extLst>
          </p:cNvPr>
          <p:cNvSpPr txBox="1"/>
          <p:nvPr/>
        </p:nvSpPr>
        <p:spPr>
          <a:xfrm>
            <a:off x="6790280" y="3397940"/>
            <a:ext cx="4685478" cy="375616"/>
          </a:xfrm>
          <a:prstGeom prst="rect">
            <a:avLst/>
          </a:prstGeom>
          <a:noFill/>
        </p:spPr>
        <p:txBody>
          <a:bodyPr wrap="square" lIns="0" tIns="0" rIns="0" bIns="0" anchor="t">
            <a:spAutoFit/>
          </a:bodyPr>
          <a:lstStyle/>
          <a:p>
            <a:pPr marL="0" marR="0" lvl="0" indent="0" algn="ctr" defTabSz="457200" rtl="0" eaLnBrk="1" fontAlgn="auto" latinLnBrk="0" hangingPunct="1">
              <a:lnSpc>
                <a:spcPct val="112000"/>
              </a:lnSpc>
              <a:spcBef>
                <a:spcPts val="0"/>
              </a:spcBef>
              <a:spcAft>
                <a:spcPts val="0"/>
              </a:spcAft>
              <a:buClrTx/>
              <a:buSzTx/>
              <a:buFontTx/>
              <a:buNone/>
              <a:tabLst/>
              <a:defRPr/>
            </a:pPr>
            <a:r>
              <a:rPr kumimoji="0" lang="en-US" sz="2400" b="0" i="0" u="none" strike="noStrike" kern="1200" cap="none" spc="0" normalizeH="0" baseline="0" noProof="0" dirty="0">
                <a:ln>
                  <a:noFill/>
                </a:ln>
                <a:solidFill>
                  <a:srgbClr val="52AECE"/>
                </a:solidFill>
                <a:effectLst/>
                <a:uLnTx/>
                <a:uFillTx/>
                <a:latin typeface="Segoe Sans Text Semibold" pitchFamily="2" charset="0"/>
                <a:ea typeface="+mn-ea"/>
                <a:cs typeface="Segoe Sans Text Semibold" pitchFamily="2" charset="0"/>
              </a:rPr>
              <a:t>MGCI Tech &amp; Tools Team</a:t>
            </a:r>
          </a:p>
        </p:txBody>
      </p:sp>
      <p:sp>
        <p:nvSpPr>
          <p:cNvPr id="15" name="TextBox 14">
            <a:extLst>
              <a:ext uri="{FF2B5EF4-FFF2-40B4-BE49-F238E27FC236}">
                <a16:creationId xmlns:a16="http://schemas.microsoft.com/office/drawing/2014/main" id="{7521F7CE-7DE5-402E-97FB-BC960F8497BE}"/>
              </a:ext>
            </a:extLst>
          </p:cNvPr>
          <p:cNvSpPr txBox="1"/>
          <p:nvPr/>
        </p:nvSpPr>
        <p:spPr>
          <a:xfrm>
            <a:off x="6839464" y="3919293"/>
            <a:ext cx="4596371" cy="572208"/>
          </a:xfrm>
          <a:prstGeom prst="rect">
            <a:avLst/>
          </a:prstGeom>
          <a:noFill/>
        </p:spPr>
        <p:txBody>
          <a:bodyPr wrap="square" lIns="0" tIns="0" rIns="0" bIns="0" anchor="t">
            <a:spAutoFit/>
          </a:bodyPr>
          <a:lstStyle/>
          <a:p>
            <a:pPr marL="0" marR="0" lvl="0" indent="0" algn="ctr" defTabSz="457200" rtl="0" eaLnBrk="1" fontAlgn="auto" latinLnBrk="0" hangingPunct="1">
              <a:lnSpc>
                <a:spcPct val="122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Help shape the platform: design, code, test, content. Open to all skill levels.</a:t>
            </a:r>
          </a:p>
        </p:txBody>
      </p:sp>
      <p:sp>
        <p:nvSpPr>
          <p:cNvPr id="17" name="Rounded Rectangle 28">
            <a:hlinkClick r:id="rId3"/>
            <a:extLst>
              <a:ext uri="{FF2B5EF4-FFF2-40B4-BE49-F238E27FC236}">
                <a16:creationId xmlns:a16="http://schemas.microsoft.com/office/drawing/2014/main" id="{13CC9C3A-7A79-70AC-E558-47B9064A13AD}"/>
              </a:ext>
            </a:extLst>
          </p:cNvPr>
          <p:cNvSpPr/>
          <p:nvPr/>
        </p:nvSpPr>
        <p:spPr>
          <a:xfrm>
            <a:off x="7875318" y="4875986"/>
            <a:ext cx="2524663" cy="430677"/>
          </a:xfrm>
          <a:prstGeom prst="roundRect">
            <a:avLst>
              <a:gd name="adj" fmla="val 50000"/>
            </a:avLst>
          </a:prstGeom>
          <a:solidFill>
            <a:srgbClr val="52AECE"/>
          </a:solidFill>
          <a:ln>
            <a:noFill/>
          </a:ln>
          <a:effectLst/>
        </p:spPr>
        <p:style>
          <a:lnRef idx="1">
            <a:schemeClr val="accent1"/>
          </a:lnRef>
          <a:fillRef idx="3">
            <a:schemeClr val="accent1"/>
          </a:fillRef>
          <a:effectRef idx="2">
            <a:schemeClr val="accent1"/>
          </a:effectRef>
          <a:fontRef idx="minor">
            <a:schemeClr val="lt1"/>
          </a:fontRef>
        </p:style>
        <p:txBody>
          <a:bodyPr wrap="none" tIns="0" bIns="0"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a:ln>
                  <a:noFill/>
                </a:ln>
                <a:solidFill>
                  <a:srgbClr val="FFFFFF"/>
                </a:solidFill>
                <a:effectLst/>
                <a:uLnTx/>
                <a:uFillTx/>
                <a:latin typeface="Segoe UI" panose="020B0502040204020203" pitchFamily="34" charset="0"/>
                <a:ea typeface="+mn-ea"/>
                <a:cs typeface="Segoe UI" panose="020B0502040204020203" pitchFamily="34" charset="0"/>
              </a:rPr>
              <a:t>Fill out the form  →</a:t>
            </a:r>
          </a:p>
        </p:txBody>
      </p:sp>
      <p:sp>
        <p:nvSpPr>
          <p:cNvPr id="4" name="TextBox 3">
            <a:extLst>
              <a:ext uri="{FF2B5EF4-FFF2-40B4-BE49-F238E27FC236}">
                <a16:creationId xmlns:a16="http://schemas.microsoft.com/office/drawing/2014/main" id="{BD4A0A40-ED52-93F9-3F72-1AEFD637B4B2}"/>
              </a:ext>
            </a:extLst>
          </p:cNvPr>
          <p:cNvSpPr txBox="1"/>
          <p:nvPr/>
        </p:nvSpPr>
        <p:spPr>
          <a:xfrm>
            <a:off x="3873500" y="6475606"/>
            <a:ext cx="4445000" cy="246221"/>
          </a:xfrm>
          <a:prstGeom prst="rect">
            <a:avLst/>
          </a:prstGeom>
          <a:noFill/>
        </p:spPr>
        <p:txBody>
          <a:bodyPr wrap="square" lIns="0" tIns="0" rIns="0" bIns="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600" b="1" i="0" u="none" strike="noStrike" kern="1200" cap="none" spc="0" normalizeH="0" baseline="0" noProof="0">
                <a:ln>
                  <a:noFill/>
                </a:ln>
                <a:solidFill>
                  <a:srgbClr val="F5F7FB"/>
                </a:solidFill>
                <a:effectLst/>
                <a:uLnTx/>
                <a:uFillTx/>
                <a:latin typeface="Segoe UI"/>
                <a:ea typeface="+mn-ea"/>
                <a:cs typeface="+mn-cs"/>
              </a:rPr>
              <a:t>communitydays.org</a:t>
            </a:r>
          </a:p>
        </p:txBody>
      </p:sp>
      <p:sp>
        <p:nvSpPr>
          <p:cNvPr id="8" name="TextBox 7">
            <a:extLst>
              <a:ext uri="{FF2B5EF4-FFF2-40B4-BE49-F238E27FC236}">
                <a16:creationId xmlns:a16="http://schemas.microsoft.com/office/drawing/2014/main" id="{BB6894A3-5B6B-76AD-672F-1957D6DEBE86}"/>
              </a:ext>
            </a:extLst>
          </p:cNvPr>
          <p:cNvSpPr txBox="1"/>
          <p:nvPr/>
        </p:nvSpPr>
        <p:spPr>
          <a:xfrm>
            <a:off x="6521710" y="5450135"/>
            <a:ext cx="5563452" cy="646331"/>
          </a:xfrm>
          <a:prstGeom prst="rect">
            <a:avLst/>
          </a:prstGeom>
          <a:noFill/>
        </p:spPr>
        <p:txBody>
          <a:bodyPr wrap="square" rtlCol="0">
            <a:spAutoFit/>
          </a:bodyPr>
          <a:lstStyle/>
          <a:p>
            <a:r>
              <a:rPr lang="en-US" b="1" kern="0" dirty="0">
                <a:solidFill>
                  <a:srgbClr val="000000"/>
                </a:solidFill>
                <a:latin typeface="Segoe Sans Text"/>
                <a:cs typeface="Segoe Sans Text" pitchFamily="2" charset="0"/>
              </a:rPr>
              <a:t>https://aka.ms/MGCI-CDO-TestandTechSignUp</a:t>
            </a:r>
          </a:p>
          <a:p>
            <a:endParaRPr lang="en-US" dirty="0"/>
          </a:p>
        </p:txBody>
      </p:sp>
    </p:spTree>
    <p:extLst>
      <p:ext uri="{BB962C8B-B14F-4D97-AF65-F5344CB8AC3E}">
        <p14:creationId xmlns:p14="http://schemas.microsoft.com/office/powerpoint/2010/main" val="1928666116"/>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pic>
        <p:nvPicPr>
          <p:cNvPr id="2" name="Picture 1" descr="events-upcoming-cdo.png"/>
          <p:cNvPicPr>
            <a:picLocks noChangeAspect="1"/>
          </p:cNvPicPr>
          <p:nvPr/>
        </p:nvPicPr>
        <p:blipFill>
          <a:blip r:embed="rId2"/>
          <a:stretch>
            <a:fillRect/>
          </a:stretch>
        </p:blipFill>
        <p:spPr>
          <a:xfrm>
            <a:off x="0" y="0"/>
            <a:ext cx="12191695" cy="6858000"/>
          </a:xfrm>
          <a:prstGeom prst="rect">
            <a:avLst/>
          </a:prstGeom>
        </p:spPr>
      </p:pic>
    </p:spTree>
    <p:extLst>
      <p:ext uri="{BB962C8B-B14F-4D97-AF65-F5344CB8AC3E}">
        <p14:creationId xmlns:p14="http://schemas.microsoft.com/office/powerpoint/2010/main" val="7392902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sp>
        <p:nvSpPr>
          <p:cNvPr id="2" name="Oval 1"/>
          <p:cNvSpPr/>
          <p:nvPr/>
        </p:nvSpPr>
        <p:spPr>
          <a:xfrm>
            <a:off x="5184140" y="-4699000"/>
            <a:ext cx="12064999" cy="8254999"/>
          </a:xfrm>
          <a:prstGeom prst="ellipse">
            <a:avLst/>
          </a:prstGeom>
          <a:solidFill>
            <a:srgbClr val="6EA8FF">
              <a:alpha val="9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5524499" y="3708400"/>
            <a:ext cx="9525000" cy="6985000"/>
          </a:xfrm>
          <a:prstGeom prst="ellipse">
            <a:avLst/>
          </a:prstGeom>
          <a:solidFill>
            <a:srgbClr val="7EF0C2">
              <a:alpha val="7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09600" y="457200"/>
            <a:ext cx="6349999" cy="20774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320" normalizeH="0" baseline="0" noProof="0">
                <a:ln>
                  <a:noFill/>
                </a:ln>
                <a:solidFill>
                  <a:srgbClr val="6EA8FF"/>
                </a:solidFill>
                <a:effectLst/>
                <a:uLnTx/>
                <a:uFillTx/>
                <a:latin typeface="Segoe UI"/>
                <a:ea typeface="+mn-ea"/>
                <a:cs typeface="+mn-cs"/>
              </a:rPr>
              <a:t>PAST 2 MONTHS</a:t>
            </a:r>
          </a:p>
        </p:txBody>
      </p:sp>
      <p:sp>
        <p:nvSpPr>
          <p:cNvPr id="5" name="TextBox 4"/>
          <p:cNvSpPr txBox="1"/>
          <p:nvPr/>
        </p:nvSpPr>
        <p:spPr>
          <a:xfrm>
            <a:off x="609600" y="660400"/>
            <a:ext cx="8254999" cy="6350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5F7FB"/>
                </a:solidFill>
                <a:effectLst/>
                <a:uLnTx/>
                <a:uFillTx/>
                <a:latin typeface="Segoe UI"/>
                <a:ea typeface="+mn-ea"/>
                <a:cs typeface="+mn-cs"/>
              </a:rPr>
              <a:t>What's New</a:t>
            </a:r>
          </a:p>
        </p:txBody>
      </p:sp>
      <p:pic>
        <p:nvPicPr>
          <p:cNvPr id="6" name="Picture 5" descr="logo.png"/>
          <p:cNvPicPr>
            <a:picLocks noChangeAspect="1"/>
          </p:cNvPicPr>
          <p:nvPr/>
        </p:nvPicPr>
        <p:blipFill>
          <a:blip r:embed="rId2"/>
          <a:stretch>
            <a:fillRect/>
          </a:stretch>
        </p:blipFill>
        <p:spPr>
          <a:xfrm>
            <a:off x="10972800" y="609600"/>
            <a:ext cx="609600" cy="609600"/>
          </a:xfrm>
          <a:prstGeom prst="rect">
            <a:avLst/>
          </a:prstGeom>
        </p:spPr>
      </p:pic>
      <p:sp>
        <p:nvSpPr>
          <p:cNvPr id="7" name="TextBox 6"/>
          <p:cNvSpPr txBox="1"/>
          <p:nvPr/>
        </p:nvSpPr>
        <p:spPr>
          <a:xfrm>
            <a:off x="8534399" y="952499"/>
            <a:ext cx="2286000" cy="2159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350" b="0" i="0" u="none" strike="noStrike" kern="1200" cap="none" spc="0" normalizeH="0" baseline="0" noProof="0">
                <a:ln>
                  <a:noFill/>
                </a:ln>
                <a:solidFill>
                  <a:srgbClr val="9AA7BE"/>
                </a:solidFill>
                <a:effectLst/>
                <a:uLnTx/>
                <a:uFillTx/>
                <a:latin typeface="Segoe UI"/>
                <a:ea typeface="+mn-ea"/>
                <a:cs typeface="+mn-cs"/>
              </a:rPr>
              <a:t>Jul 8 — Sep 8, 2026</a:t>
            </a:r>
          </a:p>
        </p:txBody>
      </p:sp>
      <p:sp>
        <p:nvSpPr>
          <p:cNvPr id="8" name="Rectangle 7"/>
          <p:cNvSpPr/>
          <p:nvPr/>
        </p:nvSpPr>
        <p:spPr>
          <a:xfrm>
            <a:off x="609600" y="13335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609600" y="1638299"/>
            <a:ext cx="6127750" cy="192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260" normalizeH="0" baseline="0" noProof="0">
                <a:ln>
                  <a:noFill/>
                </a:ln>
                <a:solidFill>
                  <a:srgbClr val="9AA7BE"/>
                </a:solidFill>
                <a:effectLst/>
                <a:uLnTx/>
                <a:uFillTx/>
                <a:latin typeface="Segoe UI"/>
                <a:ea typeface="+mn-ea"/>
                <a:cs typeface="+mn-cs"/>
              </a:rPr>
              <a:t>ORGANIZERS &amp; SPONSORS</a:t>
            </a:r>
          </a:p>
        </p:txBody>
      </p:sp>
      <p:sp>
        <p:nvSpPr>
          <p:cNvPr id="10" name="Oval 9"/>
          <p:cNvSpPr/>
          <p:nvPr/>
        </p:nvSpPr>
        <p:spPr>
          <a:xfrm>
            <a:off x="609600" y="2130552"/>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838200" y="2020824"/>
            <a:ext cx="58991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Venue maps</a:t>
            </a:r>
            <a:r>
              <a:rPr kumimoji="0" lang="en-US" sz="1550" b="0" i="0" u="none" strike="noStrike" kern="1200" cap="none" spc="0" normalizeH="0" baseline="0" noProof="0">
                <a:ln>
                  <a:noFill/>
                </a:ln>
                <a:solidFill>
                  <a:srgbClr val="9AA7BE"/>
                </a:solidFill>
                <a:effectLst/>
                <a:uLnTx/>
                <a:uFillTx/>
                <a:latin typeface="Segoe UI"/>
                <a:ea typeface="+mn-ea"/>
                <a:cs typeface="+mn-cs"/>
              </a:rPr>
              <a:t> — organizers add venue map layers to an event; attendees open them straight from the schedule</a:t>
            </a:r>
          </a:p>
        </p:txBody>
      </p:sp>
      <p:sp>
        <p:nvSpPr>
          <p:cNvPr id="12" name="Rectangle 11"/>
          <p:cNvSpPr/>
          <p:nvPr/>
        </p:nvSpPr>
        <p:spPr>
          <a:xfrm>
            <a:off x="609600" y="2640965"/>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val 12"/>
          <p:cNvSpPr/>
          <p:nvPr/>
        </p:nvSpPr>
        <p:spPr>
          <a:xfrm>
            <a:off x="609600" y="2842133"/>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838200" y="2732405"/>
            <a:ext cx="58991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Global sponsor management</a:t>
            </a:r>
            <a:r>
              <a:rPr kumimoji="0" lang="en-US" sz="1550" b="0" i="0" u="none" strike="noStrike" kern="1200" cap="none" spc="0" normalizeH="0" baseline="0" noProof="0">
                <a:ln>
                  <a:noFill/>
                </a:ln>
                <a:solidFill>
                  <a:srgbClr val="9AA7BE"/>
                </a:solidFill>
                <a:effectLst/>
                <a:uLnTx/>
                <a:uFillTx/>
                <a:latin typeface="Segoe UI"/>
                <a:ea typeface="+mn-ea"/>
                <a:cs typeface="+mn-cs"/>
              </a:rPr>
              <a:t> — site-wide sponsors and their logos are now managed in one place</a:t>
            </a:r>
          </a:p>
        </p:txBody>
      </p:sp>
      <p:sp>
        <p:nvSpPr>
          <p:cNvPr id="15" name="Rectangle 14"/>
          <p:cNvSpPr/>
          <p:nvPr/>
        </p:nvSpPr>
        <p:spPr>
          <a:xfrm>
            <a:off x="609600" y="3352546"/>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p:cNvSpPr/>
          <p:nvPr/>
        </p:nvSpPr>
        <p:spPr>
          <a:xfrm>
            <a:off x="609600" y="3553714"/>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838200" y="3443986"/>
            <a:ext cx="58991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Sponsors finish their own application</a:t>
            </a:r>
            <a:r>
              <a:rPr kumimoji="0" lang="en-US" sz="1550" b="0" i="0" u="none" strike="noStrike" kern="1200" cap="none" spc="0" normalizeH="0" baseline="0" noProof="0">
                <a:ln>
                  <a:noFill/>
                </a:ln>
                <a:solidFill>
                  <a:srgbClr val="9AA7BE"/>
                </a:solidFill>
                <a:effectLst/>
                <a:uLnTx/>
                <a:uFillTx/>
                <a:latin typeface="Segoe UI"/>
                <a:ea typeface="+mn-ea"/>
                <a:cs typeface="+mn-cs"/>
              </a:rPr>
              <a:t> — an “interested” sponsor gets an emailed link to complete a full application</a:t>
            </a:r>
          </a:p>
        </p:txBody>
      </p:sp>
      <p:sp>
        <p:nvSpPr>
          <p:cNvPr id="18" name="Rectangle 17"/>
          <p:cNvSpPr/>
          <p:nvPr/>
        </p:nvSpPr>
        <p:spPr>
          <a:xfrm>
            <a:off x="609600" y="4064127"/>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609600" y="4265295"/>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838200" y="4155567"/>
            <a:ext cx="58991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Sponsorship dashboard filters</a:t>
            </a:r>
            <a:r>
              <a:rPr kumimoji="0" lang="en-US" sz="1550" b="0" i="0" u="none" strike="noStrike" kern="1200" cap="none" spc="0" normalizeH="0" baseline="0" noProof="0">
                <a:ln>
                  <a:noFill/>
                </a:ln>
                <a:solidFill>
                  <a:srgbClr val="9AA7BE"/>
                </a:solidFill>
                <a:effectLst/>
                <a:uLnTx/>
                <a:uFillTx/>
                <a:latin typeface="Segoe UI"/>
                <a:ea typeface="+mn-ea"/>
                <a:cs typeface="+mn-cs"/>
              </a:rPr>
              <a:t> — KPI tiles are one-click filters, and pending counts are accurate</a:t>
            </a:r>
          </a:p>
        </p:txBody>
      </p:sp>
      <p:sp>
        <p:nvSpPr>
          <p:cNvPr id="21" name="Rectangle 20"/>
          <p:cNvSpPr/>
          <p:nvPr/>
        </p:nvSpPr>
        <p:spPr>
          <a:xfrm>
            <a:off x="609600" y="4775708"/>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609600" y="4976876"/>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838200" y="4867148"/>
            <a:ext cx="58991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Schedule filters</a:t>
            </a:r>
            <a:r>
              <a:rPr kumimoji="0" lang="en-US" sz="1550" b="0" i="0" u="none" strike="noStrike" kern="1200" cap="none" spc="0" normalizeH="0" baseline="0" noProof="0">
                <a:ln>
                  <a:noFill/>
                </a:ln>
                <a:solidFill>
                  <a:srgbClr val="9AA7BE"/>
                </a:solidFill>
                <a:effectLst/>
                <a:uLnTx/>
                <a:uFillTx/>
                <a:latin typeface="Segoe UI"/>
                <a:ea typeface="+mn-ea"/>
                <a:cs typeface="+mn-cs"/>
              </a:rPr>
              <a:t> — search plus Topic / Level / Track filters on the Schedule tab</a:t>
            </a:r>
          </a:p>
        </p:txBody>
      </p:sp>
      <p:sp>
        <p:nvSpPr>
          <p:cNvPr id="24" name="TextBox 23"/>
          <p:cNvSpPr txBox="1"/>
          <p:nvPr/>
        </p:nvSpPr>
        <p:spPr>
          <a:xfrm>
            <a:off x="7042150" y="1638299"/>
            <a:ext cx="4540250" cy="192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260" normalizeH="0" baseline="0" noProof="0">
                <a:ln>
                  <a:noFill/>
                </a:ln>
                <a:solidFill>
                  <a:srgbClr val="9AA7BE"/>
                </a:solidFill>
                <a:effectLst/>
                <a:uLnTx/>
                <a:uFillTx/>
                <a:latin typeface="Segoe UI"/>
                <a:ea typeface="+mn-ea"/>
                <a:cs typeface="+mn-cs"/>
              </a:rPr>
              <a:t>PLATFORM &amp; QUALITY</a:t>
            </a:r>
          </a:p>
        </p:txBody>
      </p:sp>
      <p:sp>
        <p:nvSpPr>
          <p:cNvPr id="25" name="Oval 24"/>
          <p:cNvSpPr/>
          <p:nvPr/>
        </p:nvSpPr>
        <p:spPr>
          <a:xfrm>
            <a:off x="7042150" y="2130552"/>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Box 25"/>
          <p:cNvSpPr txBox="1"/>
          <p:nvPr/>
        </p:nvSpPr>
        <p:spPr>
          <a:xfrm>
            <a:off x="7270750" y="2020824"/>
            <a:ext cx="4311650" cy="779637"/>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Faster event saves</a:t>
            </a:r>
            <a:r>
              <a:rPr kumimoji="0" lang="en-US" sz="1550" b="0" i="0" u="none" strike="noStrike" kern="1200" cap="none" spc="0" normalizeH="0" baseline="0" noProof="0">
                <a:ln>
                  <a:noFill/>
                </a:ln>
                <a:solidFill>
                  <a:srgbClr val="9AA7BE"/>
                </a:solidFill>
                <a:effectLst/>
                <a:uLnTx/>
                <a:uFillTx/>
                <a:latin typeface="Segoe UI"/>
                <a:ea typeface="+mn-ea"/>
                <a:cs typeface="+mn-cs"/>
              </a:rPr>
              <a:t> — saving an event dropped from 24 requests to 2; duplicate web addresses are refused</a:t>
            </a:r>
          </a:p>
        </p:txBody>
      </p:sp>
      <p:sp>
        <p:nvSpPr>
          <p:cNvPr id="27" name="Rectangle 26"/>
          <p:cNvSpPr/>
          <p:nvPr/>
        </p:nvSpPr>
        <p:spPr>
          <a:xfrm>
            <a:off x="7042150" y="2887027"/>
            <a:ext cx="45402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7042150" y="3033331"/>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7270750" y="2923603"/>
            <a:ext cx="4311650" cy="779637"/>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Cleaner search results</a:t>
            </a:r>
            <a:r>
              <a:rPr kumimoji="0" lang="en-US" sz="1550" b="0" i="0" u="none" strike="noStrike" kern="1200" cap="none" spc="0" normalizeH="0" baseline="0" noProof="0">
                <a:ln>
                  <a:noFill/>
                </a:ln>
                <a:solidFill>
                  <a:srgbClr val="9AA7BE"/>
                </a:solidFill>
                <a:effectLst/>
                <a:uLnTx/>
                <a:uFillTx/>
                <a:latin typeface="Segoe UI"/>
                <a:ea typeface="+mn-ea"/>
                <a:cs typeface="+mn-cs"/>
              </a:rPr>
              <a:t> — cancelled and postponed events dropped from search; addresses no longer repeat the city or country</a:t>
            </a:r>
          </a:p>
        </p:txBody>
      </p:sp>
      <p:sp>
        <p:nvSpPr>
          <p:cNvPr id="30" name="Rectangle 29"/>
          <p:cNvSpPr/>
          <p:nvPr/>
        </p:nvSpPr>
        <p:spPr>
          <a:xfrm>
            <a:off x="7042150" y="3789807"/>
            <a:ext cx="45402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Oval 30"/>
          <p:cNvSpPr/>
          <p:nvPr/>
        </p:nvSpPr>
        <p:spPr>
          <a:xfrm>
            <a:off x="7042150" y="3936111"/>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p:cNvSpPr txBox="1"/>
          <p:nvPr/>
        </p:nvSpPr>
        <p:spPr>
          <a:xfrm>
            <a:off x="7270750" y="3826383"/>
            <a:ext cx="4311650" cy="779637"/>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Accessibility</a:t>
            </a:r>
            <a:r>
              <a:rPr kumimoji="0" lang="en-US" sz="1550" b="0" i="0" u="none" strike="noStrike" kern="1200" cap="none" spc="0" normalizeH="0" baseline="0" noProof="0">
                <a:ln>
                  <a:noFill/>
                </a:ln>
                <a:solidFill>
                  <a:srgbClr val="9AA7BE"/>
                </a:solidFill>
                <a:effectLst/>
                <a:uLnTx/>
                <a:uFillTx/>
                <a:latin typeface="Segoe UI"/>
                <a:ea typeface="+mn-ea"/>
                <a:cs typeface="+mn-cs"/>
              </a:rPr>
              <a:t> — keyboard focus outlines and navigation across search, date pickers and organizer controls</a:t>
            </a:r>
          </a:p>
        </p:txBody>
      </p:sp>
      <p:sp>
        <p:nvSpPr>
          <p:cNvPr id="33" name="Rectangle 32"/>
          <p:cNvSpPr/>
          <p:nvPr/>
        </p:nvSpPr>
        <p:spPr>
          <a:xfrm>
            <a:off x="7042150" y="4692586"/>
            <a:ext cx="45402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4" name="Oval 33"/>
          <p:cNvSpPr/>
          <p:nvPr/>
        </p:nvSpPr>
        <p:spPr>
          <a:xfrm>
            <a:off x="7042150" y="4838890"/>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5" name="TextBox 34"/>
          <p:cNvSpPr txBox="1"/>
          <p:nvPr/>
        </p:nvSpPr>
        <p:spPr>
          <a:xfrm>
            <a:off x="7270750" y="4729162"/>
            <a:ext cx="4311650" cy="779637"/>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Security hardening</a:t>
            </a:r>
            <a:r>
              <a:rPr kumimoji="0" lang="en-US" sz="1550" b="0" i="0" u="none" strike="noStrike" kern="1200" cap="none" spc="0" normalizeH="0" baseline="0" noProof="0">
                <a:ln>
                  <a:noFill/>
                </a:ln>
                <a:solidFill>
                  <a:srgbClr val="9AA7BE"/>
                </a:solidFill>
                <a:effectLst/>
                <a:uLnTx/>
                <a:uFillTx/>
                <a:latin typeface="Segoe UI"/>
                <a:ea typeface="+mn-ea"/>
                <a:cs typeface="+mn-cs"/>
              </a:rPr>
              <a:t> — closed access gaps in the alerts and co-organizer APIs; fixed uploads blocked by the firewall</a:t>
            </a:r>
          </a:p>
        </p:txBody>
      </p:sp>
      <p:sp>
        <p:nvSpPr>
          <p:cNvPr id="36" name="Rectangle 35"/>
          <p:cNvSpPr/>
          <p:nvPr/>
        </p:nvSpPr>
        <p:spPr>
          <a:xfrm>
            <a:off x="7042150" y="5595366"/>
            <a:ext cx="45402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7" name="Oval 36"/>
          <p:cNvSpPr/>
          <p:nvPr/>
        </p:nvSpPr>
        <p:spPr>
          <a:xfrm>
            <a:off x="7042150" y="5741670"/>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8" name="TextBox 37"/>
          <p:cNvSpPr txBox="1"/>
          <p:nvPr/>
        </p:nvSpPr>
        <p:spPr>
          <a:xfrm>
            <a:off x="7270750" y="5631942"/>
            <a:ext cx="43116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Maintenance</a:t>
            </a:r>
            <a:r>
              <a:rPr kumimoji="0" lang="en-US" sz="1550" b="0" i="0" u="none" strike="noStrike" kern="1200" cap="none" spc="0" normalizeH="0" baseline="0" noProof="0">
                <a:ln>
                  <a:noFill/>
                </a:ln>
                <a:solidFill>
                  <a:srgbClr val="9AA7BE"/>
                </a:solidFill>
                <a:effectLst/>
                <a:uLnTx/>
                <a:uFillTx/>
                <a:latin typeface="Segoe UI"/>
                <a:ea typeface="+mn-ea"/>
                <a:cs typeface="+mn-cs"/>
              </a:rPr>
              <a:t> — Next.js 16.3, dependency and security updates, bot-reviewed performance fixes</a:t>
            </a:r>
          </a:p>
        </p:txBody>
      </p:sp>
      <p:sp>
        <p:nvSpPr>
          <p:cNvPr id="39" name="Rectangle 38"/>
          <p:cNvSpPr/>
          <p:nvPr/>
        </p:nvSpPr>
        <p:spPr>
          <a:xfrm>
            <a:off x="609600" y="6498145"/>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0" name="TextBox 39"/>
          <p:cNvSpPr txBox="1"/>
          <p:nvPr/>
        </p:nvSpPr>
        <p:spPr>
          <a:xfrm>
            <a:off x="609600" y="6121399"/>
            <a:ext cx="4445000" cy="2159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rgbClr val="F5F7FB"/>
                </a:solidFill>
                <a:effectLst/>
                <a:uLnTx/>
                <a:uFillTx/>
                <a:latin typeface="Segoe UI"/>
                <a:ea typeface="+mn-ea"/>
                <a:cs typeface="+mn-cs"/>
              </a:rPr>
              <a:t>communitydays.org</a:t>
            </a:r>
          </a:p>
        </p:txBody>
      </p:sp>
      <p:sp>
        <p:nvSpPr>
          <p:cNvPr id="41" name="TextBox 40"/>
          <p:cNvSpPr txBox="1"/>
          <p:nvPr/>
        </p:nvSpPr>
        <p:spPr>
          <a:xfrm>
            <a:off x="8280400" y="6146799"/>
            <a:ext cx="3301999" cy="19236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200" normalizeH="0" baseline="0" noProof="0">
                <a:ln>
                  <a:noFill/>
                </a:ln>
                <a:solidFill>
                  <a:srgbClr val="9AA7BE"/>
                </a:solidFill>
                <a:effectLst/>
                <a:uLnTx/>
                <a:uFillTx/>
                <a:latin typeface="Segoe UI"/>
                <a:ea typeface="+mn-ea"/>
                <a:cs typeface="+mn-cs"/>
              </a:rPr>
              <a:t>ENGINEERING UPDATE</a:t>
            </a:r>
          </a:p>
        </p:txBody>
      </p:sp>
    </p:spTree>
    <p:extLst>
      <p:ext uri="{BB962C8B-B14F-4D97-AF65-F5344CB8AC3E}">
        <p14:creationId xmlns:p14="http://schemas.microsoft.com/office/powerpoint/2010/main" val="202066786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sp>
        <p:nvSpPr>
          <p:cNvPr id="2" name="Oval 1"/>
          <p:cNvSpPr/>
          <p:nvPr/>
        </p:nvSpPr>
        <p:spPr>
          <a:xfrm>
            <a:off x="5184140" y="-4699000"/>
            <a:ext cx="12064999" cy="8254999"/>
          </a:xfrm>
          <a:prstGeom prst="ellipse">
            <a:avLst/>
          </a:prstGeom>
          <a:solidFill>
            <a:srgbClr val="6EA8FF">
              <a:alpha val="9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5524499" y="3708400"/>
            <a:ext cx="9525000" cy="6985000"/>
          </a:xfrm>
          <a:prstGeom prst="ellipse">
            <a:avLst/>
          </a:prstGeom>
          <a:solidFill>
            <a:srgbClr val="7EF0C2">
              <a:alpha val="7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09600" y="457200"/>
            <a:ext cx="6349999" cy="20774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320" normalizeH="0" baseline="0" noProof="0">
                <a:ln>
                  <a:noFill/>
                </a:ln>
                <a:solidFill>
                  <a:srgbClr val="6EA8FF"/>
                </a:solidFill>
                <a:effectLst/>
                <a:uLnTx/>
                <a:uFillTx/>
                <a:latin typeface="Segoe UI"/>
                <a:ea typeface="+mn-ea"/>
                <a:cs typeface="+mn-cs"/>
              </a:rPr>
              <a:t>ROADMAP / 30-90 DAYS</a:t>
            </a:r>
          </a:p>
        </p:txBody>
      </p:sp>
      <p:sp>
        <p:nvSpPr>
          <p:cNvPr id="5" name="TextBox 4"/>
          <p:cNvSpPr txBox="1"/>
          <p:nvPr/>
        </p:nvSpPr>
        <p:spPr>
          <a:xfrm>
            <a:off x="609600" y="660400"/>
            <a:ext cx="8254999" cy="6350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5F7FB"/>
                </a:solidFill>
                <a:effectLst/>
                <a:uLnTx/>
                <a:uFillTx/>
                <a:latin typeface="Segoe UI"/>
                <a:ea typeface="+mn-ea"/>
                <a:cs typeface="+mn-cs"/>
              </a:rPr>
              <a:t>What's Next</a:t>
            </a:r>
          </a:p>
        </p:txBody>
      </p:sp>
      <p:pic>
        <p:nvPicPr>
          <p:cNvPr id="6" name="Picture 5" descr="logo.png"/>
          <p:cNvPicPr>
            <a:picLocks noChangeAspect="1"/>
          </p:cNvPicPr>
          <p:nvPr/>
        </p:nvPicPr>
        <p:blipFill>
          <a:blip r:embed="rId2"/>
          <a:stretch>
            <a:fillRect/>
          </a:stretch>
        </p:blipFill>
        <p:spPr>
          <a:xfrm>
            <a:off x="10972800" y="609600"/>
            <a:ext cx="609600" cy="609600"/>
          </a:xfrm>
          <a:prstGeom prst="rect">
            <a:avLst/>
          </a:prstGeom>
        </p:spPr>
      </p:pic>
      <p:sp>
        <p:nvSpPr>
          <p:cNvPr id="7" name="TextBox 6"/>
          <p:cNvSpPr txBox="1"/>
          <p:nvPr/>
        </p:nvSpPr>
        <p:spPr>
          <a:xfrm>
            <a:off x="8534399" y="952499"/>
            <a:ext cx="2286000" cy="2159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srgbClr val="9AA7BE"/>
                </a:solidFill>
                <a:effectLst/>
                <a:uLnTx/>
                <a:uFillTx/>
                <a:latin typeface="Segoe UI"/>
                <a:ea typeface="+mn-ea"/>
                <a:cs typeface="+mn-cs"/>
              </a:rPr>
              <a:t>Sep — Nov 2026</a:t>
            </a:r>
          </a:p>
        </p:txBody>
      </p:sp>
      <p:sp>
        <p:nvSpPr>
          <p:cNvPr id="8" name="Rectangle 7"/>
          <p:cNvSpPr/>
          <p:nvPr/>
        </p:nvSpPr>
        <p:spPr>
          <a:xfrm>
            <a:off x="609600" y="13335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609600" y="1638299"/>
            <a:ext cx="6127750" cy="192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260" normalizeH="0" baseline="0" noProof="0">
                <a:ln>
                  <a:noFill/>
                </a:ln>
                <a:solidFill>
                  <a:srgbClr val="9AA7BE"/>
                </a:solidFill>
                <a:effectLst/>
                <a:uLnTx/>
                <a:uFillTx/>
                <a:latin typeface="Segoe UI"/>
                <a:ea typeface="+mn-ea"/>
                <a:cs typeface="+mn-cs"/>
              </a:rPr>
              <a:t>NOW — IN FLIGHT</a:t>
            </a:r>
          </a:p>
        </p:txBody>
      </p:sp>
      <p:sp>
        <p:nvSpPr>
          <p:cNvPr id="10" name="Oval 9"/>
          <p:cNvSpPr/>
          <p:nvPr/>
        </p:nvSpPr>
        <p:spPr>
          <a:xfrm>
            <a:off x="609600" y="2130552"/>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838200" y="2020824"/>
            <a:ext cx="58991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Microsoft Clarity</a:t>
            </a:r>
            <a:r>
              <a:rPr kumimoji="0" lang="en-US" sz="1550" b="0" i="0" u="none" strike="noStrike" kern="1200" cap="none" spc="0" normalizeH="0" baseline="0" noProof="0">
                <a:ln>
                  <a:noFill/>
                </a:ln>
                <a:solidFill>
                  <a:srgbClr val="9AA7BE"/>
                </a:solidFill>
                <a:effectLst/>
                <a:uLnTx/>
                <a:uFillTx/>
                <a:latin typeface="Segoe UI"/>
                <a:ea typeface="+mn-ea"/>
                <a:cs typeface="+mn-cs"/>
              </a:rPr>
              <a:t> — session insights running cookieless, in consent mode, keeping our zero-cookie promise</a:t>
            </a:r>
          </a:p>
        </p:txBody>
      </p:sp>
      <p:sp>
        <p:nvSpPr>
          <p:cNvPr id="12" name="Rectangle 11"/>
          <p:cNvSpPr/>
          <p:nvPr/>
        </p:nvSpPr>
        <p:spPr>
          <a:xfrm>
            <a:off x="609600" y="2640965"/>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3" name="Oval 12"/>
          <p:cNvSpPr/>
          <p:nvPr/>
        </p:nvSpPr>
        <p:spPr>
          <a:xfrm>
            <a:off x="609600" y="2842133"/>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838200" y="2732405"/>
            <a:ext cx="58991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Events near you</a:t>
            </a:r>
            <a:r>
              <a:rPr kumimoji="0" lang="en-US" sz="1550" b="0" i="0" u="none" strike="noStrike" kern="1200" cap="none" spc="0" normalizeH="0" baseline="0" noProof="0">
                <a:ln>
                  <a:noFill/>
                </a:ln>
                <a:solidFill>
                  <a:srgbClr val="9AA7BE"/>
                </a:solidFill>
                <a:effectLst/>
                <a:uLnTx/>
                <a:uFillTx/>
                <a:latin typeface="Segoe UI"/>
                <a:ea typeface="+mn-ea"/>
                <a:cs typeface="+mn-cs"/>
              </a:rPr>
              <a:t> — the first row of the events page shows events within ~300 km of the visitor</a:t>
            </a:r>
          </a:p>
        </p:txBody>
      </p:sp>
      <p:sp>
        <p:nvSpPr>
          <p:cNvPr id="15" name="Rectangle 14"/>
          <p:cNvSpPr/>
          <p:nvPr/>
        </p:nvSpPr>
        <p:spPr>
          <a:xfrm>
            <a:off x="609600" y="3352546"/>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Oval 15"/>
          <p:cNvSpPr/>
          <p:nvPr/>
        </p:nvSpPr>
        <p:spPr>
          <a:xfrm>
            <a:off x="609600" y="3553714"/>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838200" y="3443986"/>
            <a:ext cx="5899150" cy="245388"/>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Map of events</a:t>
            </a:r>
            <a:r>
              <a:rPr kumimoji="0" lang="en-US" sz="1550" b="0" i="0" u="none" strike="noStrike" kern="1200" cap="none" spc="0" normalizeH="0" baseline="0" noProof="0">
                <a:ln>
                  <a:noFill/>
                </a:ln>
                <a:solidFill>
                  <a:srgbClr val="9AA7BE"/>
                </a:solidFill>
                <a:effectLst/>
                <a:uLnTx/>
                <a:uFillTx/>
                <a:latin typeface="Segoe UI"/>
                <a:ea typeface="+mn-ea"/>
                <a:cs typeface="+mn-cs"/>
              </a:rPr>
              <a:t> — browse upcoming events on a map</a:t>
            </a:r>
          </a:p>
        </p:txBody>
      </p:sp>
      <p:sp>
        <p:nvSpPr>
          <p:cNvPr id="18" name="Rectangle 17"/>
          <p:cNvSpPr/>
          <p:nvPr/>
        </p:nvSpPr>
        <p:spPr>
          <a:xfrm>
            <a:off x="609600" y="3818064"/>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9" name="Oval 18"/>
          <p:cNvSpPr/>
          <p:nvPr/>
        </p:nvSpPr>
        <p:spPr>
          <a:xfrm>
            <a:off x="609600" y="4019232"/>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0" name="TextBox 19"/>
          <p:cNvSpPr txBox="1"/>
          <p:nvPr/>
        </p:nvSpPr>
        <p:spPr>
          <a:xfrm>
            <a:off x="838200" y="3909504"/>
            <a:ext cx="58991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One-click admin filters</a:t>
            </a:r>
            <a:r>
              <a:rPr kumimoji="0" lang="en-US" sz="1550" b="0" i="0" u="none" strike="noStrike" kern="1200" cap="none" spc="0" normalizeH="0" baseline="0" noProof="0">
                <a:ln>
                  <a:noFill/>
                </a:ln>
                <a:solidFill>
                  <a:srgbClr val="9AA7BE"/>
                </a:solidFill>
                <a:effectLst/>
                <a:uLnTx/>
                <a:uFillTx/>
                <a:latin typeface="Segoe UI"/>
                <a:ea typeface="+mn-ea"/>
                <a:cs typeface="+mn-cs"/>
              </a:rPr>
              <a:t> — KPI tiles as filter presets across the admin pages</a:t>
            </a:r>
          </a:p>
        </p:txBody>
      </p:sp>
      <p:sp>
        <p:nvSpPr>
          <p:cNvPr id="21" name="Rectangle 20"/>
          <p:cNvSpPr/>
          <p:nvPr/>
        </p:nvSpPr>
        <p:spPr>
          <a:xfrm>
            <a:off x="609600" y="4529645"/>
            <a:ext cx="61277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2" name="Oval 21"/>
          <p:cNvSpPr/>
          <p:nvPr/>
        </p:nvSpPr>
        <p:spPr>
          <a:xfrm>
            <a:off x="609600" y="4730813"/>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3" name="TextBox 22"/>
          <p:cNvSpPr txBox="1"/>
          <p:nvPr/>
        </p:nvSpPr>
        <p:spPr>
          <a:xfrm>
            <a:off x="838200" y="4621085"/>
            <a:ext cx="58991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Article editor upgrade</a:t>
            </a:r>
            <a:r>
              <a:rPr kumimoji="0" lang="en-US" sz="1550" b="0" i="0" u="none" strike="noStrike" kern="1200" cap="none" spc="0" normalizeH="0" baseline="0" noProof="0">
                <a:ln>
                  <a:noFill/>
                </a:ln>
                <a:solidFill>
                  <a:srgbClr val="9AA7BE"/>
                </a:solidFill>
                <a:effectLst/>
                <a:uLnTx/>
                <a:uFillTx/>
                <a:latin typeface="Segoe UI"/>
                <a:ea typeface="+mn-ea"/>
                <a:cs typeface="+mn-cs"/>
              </a:rPr>
              <a:t> — moving the event page-content editor to Redactor</a:t>
            </a:r>
          </a:p>
        </p:txBody>
      </p:sp>
      <p:sp>
        <p:nvSpPr>
          <p:cNvPr id="24" name="TextBox 23"/>
          <p:cNvSpPr txBox="1"/>
          <p:nvPr/>
        </p:nvSpPr>
        <p:spPr>
          <a:xfrm>
            <a:off x="7042150" y="1638299"/>
            <a:ext cx="4540250" cy="192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260" normalizeH="0" baseline="0" noProof="0">
                <a:ln>
                  <a:noFill/>
                </a:ln>
                <a:solidFill>
                  <a:srgbClr val="9AA7BE"/>
                </a:solidFill>
                <a:effectLst/>
                <a:uLnTx/>
                <a:uFillTx/>
                <a:latin typeface="Segoe UI"/>
                <a:ea typeface="+mn-ea"/>
                <a:cs typeface="+mn-cs"/>
              </a:rPr>
              <a:t>NEXT — 30 TO 90 DAYS</a:t>
            </a:r>
          </a:p>
        </p:txBody>
      </p:sp>
      <p:sp>
        <p:nvSpPr>
          <p:cNvPr id="25" name="Oval 24"/>
          <p:cNvSpPr/>
          <p:nvPr/>
        </p:nvSpPr>
        <p:spPr>
          <a:xfrm>
            <a:off x="7042150" y="2130552"/>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Box 25"/>
          <p:cNvSpPr txBox="1"/>
          <p:nvPr/>
        </p:nvSpPr>
        <p:spPr>
          <a:xfrm>
            <a:off x="7270750" y="2020824"/>
            <a:ext cx="4311650" cy="512513"/>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Calendar view</a:t>
            </a:r>
            <a:r>
              <a:rPr kumimoji="0" lang="en-US" sz="1550" b="0" i="0" u="none" strike="noStrike" kern="1200" cap="none" spc="0" normalizeH="0" baseline="0" noProof="0">
                <a:ln>
                  <a:noFill/>
                </a:ln>
                <a:solidFill>
                  <a:srgbClr val="9AA7BE"/>
                </a:solidFill>
                <a:effectLst/>
                <a:uLnTx/>
                <a:uFillTx/>
                <a:latin typeface="Segoe UI"/>
                <a:ea typeface="+mn-ea"/>
                <a:cs typeface="+mn-cs"/>
              </a:rPr>
              <a:t> — browse the events page by month</a:t>
            </a:r>
          </a:p>
        </p:txBody>
      </p:sp>
      <p:sp>
        <p:nvSpPr>
          <p:cNvPr id="27" name="Rectangle 26"/>
          <p:cNvSpPr/>
          <p:nvPr/>
        </p:nvSpPr>
        <p:spPr>
          <a:xfrm>
            <a:off x="7042150" y="2640965"/>
            <a:ext cx="454025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Oval 27"/>
          <p:cNvSpPr/>
          <p:nvPr/>
        </p:nvSpPr>
        <p:spPr>
          <a:xfrm>
            <a:off x="7042150" y="2842133"/>
            <a:ext cx="88899" cy="88899"/>
          </a:xfrm>
          <a:prstGeom prst="ellipse">
            <a:avLst/>
          </a:prstGeom>
          <a:solidFill>
            <a:srgbClr val="7EF0C2"/>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9" name="TextBox 28"/>
          <p:cNvSpPr txBox="1"/>
          <p:nvPr/>
        </p:nvSpPr>
        <p:spPr>
          <a:xfrm>
            <a:off x="7270750" y="2732405"/>
            <a:ext cx="4311650" cy="779637"/>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Sponsor uploads by event</a:t>
            </a:r>
            <a:r>
              <a:rPr kumimoji="0" lang="en-US" sz="1550" b="0" i="0" u="none" strike="noStrike" kern="1200" cap="none" spc="0" normalizeH="0" baseline="0" noProof="0">
                <a:ln>
                  <a:noFill/>
                </a:ln>
                <a:solidFill>
                  <a:srgbClr val="9AA7BE"/>
                </a:solidFill>
                <a:effectLst/>
                <a:uLnTx/>
                <a:uFillTx/>
                <a:latin typeface="Segoe UI"/>
                <a:ea typeface="+mn-ea"/>
                <a:cs typeface="+mn-cs"/>
              </a:rPr>
              <a:t> — sponsor-application files stored under their event for easier cleanup</a:t>
            </a:r>
          </a:p>
        </p:txBody>
      </p:sp>
      <p:sp>
        <p:nvSpPr>
          <p:cNvPr id="30" name="Rectangle 29"/>
          <p:cNvSpPr/>
          <p:nvPr/>
        </p:nvSpPr>
        <p:spPr>
          <a:xfrm>
            <a:off x="609600" y="3598608"/>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1" name="TextBox 30"/>
          <p:cNvSpPr txBox="1"/>
          <p:nvPr/>
        </p:nvSpPr>
        <p:spPr>
          <a:xfrm>
            <a:off x="609600" y="6121399"/>
            <a:ext cx="4445000" cy="2159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rgbClr val="F5F7FB"/>
                </a:solidFill>
                <a:effectLst/>
                <a:uLnTx/>
                <a:uFillTx/>
                <a:latin typeface="Segoe UI"/>
                <a:ea typeface="+mn-ea"/>
                <a:cs typeface="+mn-cs"/>
              </a:rPr>
              <a:t>communitydays.org</a:t>
            </a:r>
          </a:p>
        </p:txBody>
      </p:sp>
      <p:sp>
        <p:nvSpPr>
          <p:cNvPr id="32" name="TextBox 31"/>
          <p:cNvSpPr txBox="1"/>
          <p:nvPr/>
        </p:nvSpPr>
        <p:spPr>
          <a:xfrm>
            <a:off x="8280400" y="6146799"/>
            <a:ext cx="3301999" cy="19236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200" normalizeH="0" baseline="0" noProof="0">
                <a:ln>
                  <a:noFill/>
                </a:ln>
                <a:solidFill>
                  <a:srgbClr val="9AA7BE"/>
                </a:solidFill>
                <a:effectLst/>
                <a:uLnTx/>
                <a:uFillTx/>
                <a:latin typeface="Segoe UI"/>
                <a:ea typeface="+mn-ea"/>
                <a:cs typeface="+mn-cs"/>
              </a:rPr>
              <a:t>ROADMAP</a:t>
            </a:r>
          </a:p>
        </p:txBody>
      </p:sp>
    </p:spTree>
    <p:extLst>
      <p:ext uri="{BB962C8B-B14F-4D97-AF65-F5344CB8AC3E}">
        <p14:creationId xmlns:p14="http://schemas.microsoft.com/office/powerpoint/2010/main" val="238965126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sp>
        <p:nvSpPr>
          <p:cNvPr id="2" name="Oval 1"/>
          <p:cNvSpPr/>
          <p:nvPr/>
        </p:nvSpPr>
        <p:spPr>
          <a:xfrm>
            <a:off x="5184140" y="-4699000"/>
            <a:ext cx="12064999" cy="8254999"/>
          </a:xfrm>
          <a:prstGeom prst="ellipse">
            <a:avLst/>
          </a:prstGeom>
          <a:solidFill>
            <a:srgbClr val="6EA8FF">
              <a:alpha val="9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5524499" y="3708400"/>
            <a:ext cx="9525000" cy="6985000"/>
          </a:xfrm>
          <a:prstGeom prst="ellipse">
            <a:avLst/>
          </a:prstGeom>
          <a:solidFill>
            <a:srgbClr val="7EF0C2">
              <a:alpha val="7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09600" y="457200"/>
            <a:ext cx="6349999" cy="20774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320" normalizeH="0" baseline="0" noProof="0">
                <a:ln>
                  <a:noFill/>
                </a:ln>
                <a:solidFill>
                  <a:srgbClr val="6EA8FF"/>
                </a:solidFill>
                <a:effectLst/>
                <a:uLnTx/>
                <a:uFillTx/>
                <a:latin typeface="Segoe UI"/>
                <a:ea typeface="+mn-ea"/>
                <a:cs typeface="+mn-cs"/>
              </a:rPr>
              <a:t>GET INVOLVED</a:t>
            </a:r>
          </a:p>
        </p:txBody>
      </p:sp>
      <p:sp>
        <p:nvSpPr>
          <p:cNvPr id="5" name="TextBox 4"/>
          <p:cNvSpPr txBox="1"/>
          <p:nvPr/>
        </p:nvSpPr>
        <p:spPr>
          <a:xfrm>
            <a:off x="609600" y="660400"/>
            <a:ext cx="8254999" cy="6350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5F7FB"/>
                </a:solidFill>
                <a:effectLst/>
                <a:uLnTx/>
                <a:uFillTx/>
                <a:latin typeface="Segoe UI"/>
                <a:ea typeface="+mn-ea"/>
                <a:cs typeface="+mn-cs"/>
              </a:rPr>
              <a:t>Focus Areas</a:t>
            </a:r>
          </a:p>
        </p:txBody>
      </p:sp>
      <p:pic>
        <p:nvPicPr>
          <p:cNvPr id="6" name="Picture 5" descr="logo.png"/>
          <p:cNvPicPr>
            <a:picLocks noChangeAspect="1"/>
          </p:cNvPicPr>
          <p:nvPr/>
        </p:nvPicPr>
        <p:blipFill>
          <a:blip r:embed="rId2"/>
          <a:stretch>
            <a:fillRect/>
          </a:stretch>
        </p:blipFill>
        <p:spPr>
          <a:xfrm>
            <a:off x="10972800" y="609600"/>
            <a:ext cx="609600" cy="609600"/>
          </a:xfrm>
          <a:prstGeom prst="rect">
            <a:avLst/>
          </a:prstGeom>
        </p:spPr>
      </p:pic>
      <p:sp>
        <p:nvSpPr>
          <p:cNvPr id="7" name="TextBox 6"/>
          <p:cNvSpPr txBox="1"/>
          <p:nvPr/>
        </p:nvSpPr>
        <p:spPr>
          <a:xfrm>
            <a:off x="8534399" y="952499"/>
            <a:ext cx="2286000" cy="2159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350" b="0" i="0" u="none" strike="noStrike" kern="1200" cap="none" spc="0" normalizeH="0" baseline="0" noProof="0">
                <a:ln>
                  <a:noFill/>
                </a:ln>
                <a:solidFill>
                  <a:srgbClr val="9AA7BE"/>
                </a:solidFill>
                <a:effectLst/>
                <a:uLnTx/>
                <a:uFillTx/>
                <a:latin typeface="Segoe UI"/>
                <a:ea typeface="+mn-ea"/>
                <a:cs typeface="+mn-cs"/>
              </a:rPr>
              <a:t>Pick a lane</a:t>
            </a:r>
          </a:p>
        </p:txBody>
      </p:sp>
      <p:sp>
        <p:nvSpPr>
          <p:cNvPr id="8" name="Rectangle 7"/>
          <p:cNvSpPr/>
          <p:nvPr/>
        </p:nvSpPr>
        <p:spPr>
          <a:xfrm>
            <a:off x="609600" y="13335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609600" y="1638299"/>
            <a:ext cx="1991360" cy="192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260" normalizeH="0" baseline="0" noProof="0">
                <a:ln>
                  <a:noFill/>
                </a:ln>
                <a:solidFill>
                  <a:srgbClr val="9AA7BE"/>
                </a:solidFill>
                <a:effectLst/>
                <a:uLnTx/>
                <a:uFillTx/>
                <a:latin typeface="Segoe UI"/>
                <a:ea typeface="+mn-ea"/>
                <a:cs typeface="+mn-cs"/>
              </a:rPr>
              <a:t>DEVELOPMENT</a:t>
            </a:r>
          </a:p>
        </p:txBody>
      </p:sp>
      <p:sp>
        <p:nvSpPr>
          <p:cNvPr id="10" name="Rectangle 9"/>
          <p:cNvSpPr/>
          <p:nvPr/>
        </p:nvSpPr>
        <p:spPr>
          <a:xfrm>
            <a:off x="60960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09600" y="2002536"/>
            <a:ext cx="1991360" cy="22621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Localized events</a:t>
            </a:r>
          </a:p>
        </p:txBody>
      </p:sp>
      <p:sp>
        <p:nvSpPr>
          <p:cNvPr id="12" name="TextBox 11"/>
          <p:cNvSpPr txBox="1"/>
          <p:nvPr/>
        </p:nvSpPr>
        <p:spPr>
          <a:xfrm>
            <a:off x="609600" y="2333371"/>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DAVID OPDENDRIES</a:t>
            </a:r>
          </a:p>
        </p:txBody>
      </p:sp>
      <p:sp>
        <p:nvSpPr>
          <p:cNvPr id="13" name="TextBox 12"/>
          <p:cNvSpPr txBox="1"/>
          <p:nvPr/>
        </p:nvSpPr>
        <p:spPr>
          <a:xfrm>
            <a:off x="609600" y="2781046"/>
            <a:ext cx="1991360" cy="471668"/>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Platform features &amp; fixes</a:t>
            </a:r>
          </a:p>
        </p:txBody>
      </p:sp>
      <p:sp>
        <p:nvSpPr>
          <p:cNvPr id="14" name="TextBox 13"/>
          <p:cNvSpPr txBox="1"/>
          <p:nvPr/>
        </p:nvSpPr>
        <p:spPr>
          <a:xfrm>
            <a:off x="609600" y="3351276"/>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OPEN</a:t>
            </a:r>
          </a:p>
        </p:txBody>
      </p:sp>
      <p:sp>
        <p:nvSpPr>
          <p:cNvPr id="15" name="TextBox 14"/>
          <p:cNvSpPr txBox="1"/>
          <p:nvPr/>
        </p:nvSpPr>
        <p:spPr>
          <a:xfrm>
            <a:off x="2854960" y="1638299"/>
            <a:ext cx="1991360" cy="192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260" normalizeH="0" baseline="0" noProof="0">
                <a:ln>
                  <a:noFill/>
                </a:ln>
                <a:solidFill>
                  <a:srgbClr val="9AA7BE"/>
                </a:solidFill>
                <a:effectLst/>
                <a:uLnTx/>
                <a:uFillTx/>
                <a:latin typeface="Segoe UI"/>
                <a:ea typeface="+mn-ea"/>
                <a:cs typeface="+mn-cs"/>
              </a:rPr>
              <a:t>CONTENT</a:t>
            </a:r>
          </a:p>
        </p:txBody>
      </p:sp>
      <p:sp>
        <p:nvSpPr>
          <p:cNvPr id="16" name="Rectangle 15"/>
          <p:cNvSpPr/>
          <p:nvPr/>
        </p:nvSpPr>
        <p:spPr>
          <a:xfrm>
            <a:off x="285496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7" name="TextBox 16"/>
          <p:cNvSpPr txBox="1"/>
          <p:nvPr/>
        </p:nvSpPr>
        <p:spPr>
          <a:xfrm>
            <a:off x="2854960" y="2002536"/>
            <a:ext cx="1991360" cy="22621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Videos</a:t>
            </a:r>
          </a:p>
        </p:txBody>
      </p:sp>
      <p:sp>
        <p:nvSpPr>
          <p:cNvPr id="18" name="TextBox 17"/>
          <p:cNvSpPr txBox="1"/>
          <p:nvPr/>
        </p:nvSpPr>
        <p:spPr>
          <a:xfrm>
            <a:off x="2956560" y="2333371"/>
            <a:ext cx="1889760" cy="19499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50" b="0" i="0" u="none" strike="noStrike" kern="1200" cap="none" spc="0" normalizeH="0" baseline="0" noProof="0">
                <a:ln>
                  <a:noFill/>
                </a:ln>
                <a:solidFill>
                  <a:srgbClr val="9AA7BE"/>
                </a:solidFill>
                <a:effectLst/>
                <a:uLnTx/>
                <a:uFillTx/>
                <a:latin typeface="Segoe UI"/>
                <a:ea typeface="+mn-ea"/>
                <a:cs typeface="+mn-cs"/>
              </a:rPr>
              <a:t>· AI enablement</a:t>
            </a:r>
          </a:p>
        </p:txBody>
      </p:sp>
      <p:sp>
        <p:nvSpPr>
          <p:cNvPr id="19" name="TextBox 18"/>
          <p:cNvSpPr txBox="1"/>
          <p:nvPr/>
        </p:nvSpPr>
        <p:spPr>
          <a:xfrm>
            <a:off x="2956560" y="2631186"/>
            <a:ext cx="1889760" cy="40658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50" b="0" i="0" u="none" strike="noStrike" kern="1200" cap="none" spc="0" normalizeH="0" baseline="0" noProof="0">
                <a:ln>
                  <a:noFill/>
                </a:ln>
                <a:solidFill>
                  <a:srgbClr val="9AA7BE"/>
                </a:solidFill>
                <a:effectLst/>
                <a:uLnTx/>
                <a:uFillTx/>
                <a:latin typeface="Segoe UI"/>
                <a:ea typeface="+mn-ea"/>
                <a:cs typeface="+mn-cs"/>
              </a:rPr>
              <a:t>· Introduction to Community Days</a:t>
            </a:r>
          </a:p>
        </p:txBody>
      </p:sp>
      <p:sp>
        <p:nvSpPr>
          <p:cNvPr id="20" name="TextBox 19"/>
          <p:cNvSpPr txBox="1"/>
          <p:nvPr/>
        </p:nvSpPr>
        <p:spPr>
          <a:xfrm>
            <a:off x="2956560" y="3135376"/>
            <a:ext cx="1889760" cy="194990"/>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50" b="0" i="0" u="none" strike="noStrike" kern="1200" cap="none" spc="0" normalizeH="0" baseline="0" noProof="0">
                <a:ln>
                  <a:noFill/>
                </a:ln>
                <a:solidFill>
                  <a:srgbClr val="9AA7BE"/>
                </a:solidFill>
                <a:effectLst/>
                <a:uLnTx/>
                <a:uFillTx/>
                <a:latin typeface="Segoe UI"/>
                <a:ea typeface="+mn-ea"/>
                <a:cs typeface="+mn-cs"/>
              </a:rPr>
              <a:t>· How to create an event</a:t>
            </a:r>
          </a:p>
        </p:txBody>
      </p:sp>
      <p:sp>
        <p:nvSpPr>
          <p:cNvPr id="21" name="TextBox 20"/>
          <p:cNvSpPr txBox="1"/>
          <p:nvPr/>
        </p:nvSpPr>
        <p:spPr>
          <a:xfrm>
            <a:off x="2854960" y="3639566"/>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OPEN</a:t>
            </a:r>
          </a:p>
        </p:txBody>
      </p:sp>
      <p:sp>
        <p:nvSpPr>
          <p:cNvPr id="22" name="TextBox 21"/>
          <p:cNvSpPr txBox="1"/>
          <p:nvPr/>
        </p:nvSpPr>
        <p:spPr>
          <a:xfrm>
            <a:off x="2854960" y="4087241"/>
            <a:ext cx="1991360" cy="22621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Docs &amp; how-tos</a:t>
            </a:r>
          </a:p>
        </p:txBody>
      </p:sp>
      <p:sp>
        <p:nvSpPr>
          <p:cNvPr id="23" name="TextBox 22"/>
          <p:cNvSpPr txBox="1"/>
          <p:nvPr/>
        </p:nvSpPr>
        <p:spPr>
          <a:xfrm>
            <a:off x="2854960" y="4418076"/>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OPEN</a:t>
            </a:r>
          </a:p>
        </p:txBody>
      </p:sp>
      <p:sp>
        <p:nvSpPr>
          <p:cNvPr id="24" name="TextBox 23"/>
          <p:cNvSpPr txBox="1"/>
          <p:nvPr/>
        </p:nvSpPr>
        <p:spPr>
          <a:xfrm>
            <a:off x="5100320" y="1638299"/>
            <a:ext cx="1991360" cy="192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260" normalizeH="0" baseline="0" noProof="0">
                <a:ln>
                  <a:noFill/>
                </a:ln>
                <a:solidFill>
                  <a:srgbClr val="9AA7BE"/>
                </a:solidFill>
                <a:effectLst/>
                <a:uLnTx/>
                <a:uFillTx/>
                <a:latin typeface="Segoe UI"/>
                <a:ea typeface="+mn-ea"/>
                <a:cs typeface="+mn-cs"/>
              </a:rPr>
              <a:t>CREATIVE</a:t>
            </a:r>
          </a:p>
        </p:txBody>
      </p:sp>
      <p:sp>
        <p:nvSpPr>
          <p:cNvPr id="25" name="Rectangle 24"/>
          <p:cNvSpPr/>
          <p:nvPr/>
        </p:nvSpPr>
        <p:spPr>
          <a:xfrm>
            <a:off x="510032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26" name="TextBox 25"/>
          <p:cNvSpPr txBox="1"/>
          <p:nvPr/>
        </p:nvSpPr>
        <p:spPr>
          <a:xfrm>
            <a:off x="5100320" y="2002536"/>
            <a:ext cx="1991360" cy="22621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Brand &amp; design</a:t>
            </a:r>
          </a:p>
        </p:txBody>
      </p:sp>
      <p:sp>
        <p:nvSpPr>
          <p:cNvPr id="27" name="TextBox 26"/>
          <p:cNvSpPr txBox="1"/>
          <p:nvPr/>
        </p:nvSpPr>
        <p:spPr>
          <a:xfrm>
            <a:off x="5100320" y="2333371"/>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OPEN</a:t>
            </a:r>
          </a:p>
        </p:txBody>
      </p:sp>
      <p:sp>
        <p:nvSpPr>
          <p:cNvPr id="28" name="TextBox 27"/>
          <p:cNvSpPr txBox="1"/>
          <p:nvPr/>
        </p:nvSpPr>
        <p:spPr>
          <a:xfrm>
            <a:off x="5100320" y="2781046"/>
            <a:ext cx="1991360" cy="22621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Credly badges</a:t>
            </a:r>
          </a:p>
        </p:txBody>
      </p:sp>
      <p:sp>
        <p:nvSpPr>
          <p:cNvPr id="29" name="TextBox 28"/>
          <p:cNvSpPr txBox="1"/>
          <p:nvPr/>
        </p:nvSpPr>
        <p:spPr>
          <a:xfrm>
            <a:off x="5100320" y="3111881"/>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OPEN</a:t>
            </a:r>
          </a:p>
        </p:txBody>
      </p:sp>
      <p:sp>
        <p:nvSpPr>
          <p:cNvPr id="30" name="TextBox 29"/>
          <p:cNvSpPr txBox="1"/>
          <p:nvPr/>
        </p:nvSpPr>
        <p:spPr>
          <a:xfrm>
            <a:off x="7345680" y="1638299"/>
            <a:ext cx="1991360" cy="192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260" normalizeH="0" baseline="0" noProof="0">
                <a:ln>
                  <a:noFill/>
                </a:ln>
                <a:solidFill>
                  <a:srgbClr val="9AA7BE"/>
                </a:solidFill>
                <a:effectLst/>
                <a:uLnTx/>
                <a:uFillTx/>
                <a:latin typeface="Segoe UI"/>
                <a:ea typeface="+mn-ea"/>
                <a:cs typeface="+mn-cs"/>
              </a:rPr>
              <a:t>QA &amp; TESTING</a:t>
            </a:r>
          </a:p>
        </p:txBody>
      </p:sp>
      <p:sp>
        <p:nvSpPr>
          <p:cNvPr id="31" name="Rectangle 30"/>
          <p:cNvSpPr/>
          <p:nvPr/>
        </p:nvSpPr>
        <p:spPr>
          <a:xfrm>
            <a:off x="734568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2" name="TextBox 31"/>
          <p:cNvSpPr txBox="1"/>
          <p:nvPr/>
        </p:nvSpPr>
        <p:spPr>
          <a:xfrm>
            <a:off x="7345680" y="2002536"/>
            <a:ext cx="1991360" cy="22621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Speaker board</a:t>
            </a:r>
          </a:p>
        </p:txBody>
      </p:sp>
      <p:sp>
        <p:nvSpPr>
          <p:cNvPr id="33" name="TextBox 32"/>
          <p:cNvSpPr txBox="1"/>
          <p:nvPr/>
        </p:nvSpPr>
        <p:spPr>
          <a:xfrm>
            <a:off x="7345680" y="2333371"/>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JAMEL ABED</a:t>
            </a:r>
          </a:p>
        </p:txBody>
      </p:sp>
      <p:sp>
        <p:nvSpPr>
          <p:cNvPr id="34" name="TextBox 33"/>
          <p:cNvSpPr txBox="1"/>
          <p:nvPr/>
        </p:nvSpPr>
        <p:spPr>
          <a:xfrm>
            <a:off x="7345680" y="2781046"/>
            <a:ext cx="1991360" cy="22621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Testers</a:t>
            </a:r>
          </a:p>
        </p:txBody>
      </p:sp>
      <p:sp>
        <p:nvSpPr>
          <p:cNvPr id="35" name="TextBox 34"/>
          <p:cNvSpPr txBox="1"/>
          <p:nvPr/>
        </p:nvSpPr>
        <p:spPr>
          <a:xfrm>
            <a:off x="7447280" y="3111881"/>
            <a:ext cx="1889760" cy="40658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250" b="0" i="0" u="none" strike="noStrike" kern="1200" cap="none" spc="0" normalizeH="0" baseline="0" noProof="0">
                <a:ln>
                  <a:noFill/>
                </a:ln>
                <a:solidFill>
                  <a:srgbClr val="9AA7BE"/>
                </a:solidFill>
                <a:effectLst/>
                <a:uLnTx/>
                <a:uFillTx/>
                <a:latin typeface="Segoe UI"/>
                <a:ea typeface="+mn-ea"/>
                <a:cs typeface="+mn-cs"/>
              </a:rPr>
              <a:t>· Try new features before release</a:t>
            </a:r>
          </a:p>
        </p:txBody>
      </p:sp>
      <p:sp>
        <p:nvSpPr>
          <p:cNvPr id="36" name="TextBox 35"/>
          <p:cNvSpPr txBox="1"/>
          <p:nvPr/>
        </p:nvSpPr>
        <p:spPr>
          <a:xfrm>
            <a:off x="7345680" y="3616071"/>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OPEN</a:t>
            </a:r>
          </a:p>
        </p:txBody>
      </p:sp>
      <p:sp>
        <p:nvSpPr>
          <p:cNvPr id="37" name="TextBox 36"/>
          <p:cNvSpPr txBox="1"/>
          <p:nvPr/>
        </p:nvSpPr>
        <p:spPr>
          <a:xfrm>
            <a:off x="9591040" y="1638299"/>
            <a:ext cx="1991360" cy="19236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50" b="1" i="0" u="none" strike="noStrike" kern="1200" cap="none" spc="260" normalizeH="0" baseline="0" noProof="0">
                <a:ln>
                  <a:noFill/>
                </a:ln>
                <a:solidFill>
                  <a:srgbClr val="9AA7BE"/>
                </a:solidFill>
                <a:effectLst/>
                <a:uLnTx/>
                <a:uFillTx/>
                <a:latin typeface="Segoe UI"/>
                <a:ea typeface="+mn-ea"/>
                <a:cs typeface="+mn-cs"/>
              </a:rPr>
              <a:t>EVANGELISM</a:t>
            </a:r>
          </a:p>
        </p:txBody>
      </p:sp>
      <p:sp>
        <p:nvSpPr>
          <p:cNvPr id="38" name="Rectangle 37"/>
          <p:cNvSpPr/>
          <p:nvPr/>
        </p:nvSpPr>
        <p:spPr>
          <a:xfrm>
            <a:off x="9591040" y="1879599"/>
            <a:ext cx="199136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9" name="TextBox 38"/>
          <p:cNvSpPr txBox="1"/>
          <p:nvPr/>
        </p:nvSpPr>
        <p:spPr>
          <a:xfrm>
            <a:off x="9591040" y="2002536"/>
            <a:ext cx="1991360" cy="22621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Platform adoption</a:t>
            </a:r>
          </a:p>
        </p:txBody>
      </p:sp>
      <p:sp>
        <p:nvSpPr>
          <p:cNvPr id="40" name="TextBox 39"/>
          <p:cNvSpPr txBox="1"/>
          <p:nvPr/>
        </p:nvSpPr>
        <p:spPr>
          <a:xfrm>
            <a:off x="9591040" y="2333371"/>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OPEN</a:t>
            </a:r>
          </a:p>
        </p:txBody>
      </p:sp>
      <p:sp>
        <p:nvSpPr>
          <p:cNvPr id="41" name="TextBox 40"/>
          <p:cNvSpPr txBox="1"/>
          <p:nvPr/>
        </p:nvSpPr>
        <p:spPr>
          <a:xfrm>
            <a:off x="9591040" y="2781046"/>
            <a:ext cx="1991360" cy="226216"/>
          </a:xfrm>
          <a:prstGeom prst="rect">
            <a:avLst/>
          </a:prstGeom>
          <a:noFill/>
        </p:spPr>
        <p:txBody>
          <a:bodyPr wrap="square" lIns="0" tIns="0" rIns="0" bIns="0" anchor="t">
            <a:spAutoFit/>
          </a:bodyPr>
          <a:lstStyle/>
          <a:p>
            <a:pPr marL="0" marR="0" lvl="0" indent="0" algn="l" defTabSz="914400" rtl="0" eaLnBrk="1" fontAlgn="auto" latinLnBrk="0" hangingPunct="1">
              <a:lnSpc>
                <a:spcPct val="110000"/>
              </a:lnSpc>
              <a:spcBef>
                <a:spcPts val="0"/>
              </a:spcBef>
              <a:spcAft>
                <a:spcPts val="0"/>
              </a:spcAft>
              <a:buClrTx/>
              <a:buSzTx/>
              <a:buFontTx/>
              <a:buNone/>
              <a:tabLst/>
              <a:defRPr/>
            </a:pPr>
            <a:r>
              <a:rPr kumimoji="0" lang="en-US" sz="1450" b="1" i="0" u="none" strike="noStrike" kern="1200" cap="none" spc="0" normalizeH="0" baseline="0" noProof="0">
                <a:ln>
                  <a:noFill/>
                </a:ln>
                <a:solidFill>
                  <a:srgbClr val="F5F7FB"/>
                </a:solidFill>
                <a:effectLst/>
                <a:uLnTx/>
                <a:uFillTx/>
                <a:latin typeface="Segoe UI"/>
                <a:ea typeface="+mn-ea"/>
                <a:cs typeface="+mn-cs"/>
              </a:rPr>
              <a:t>Community feedback</a:t>
            </a:r>
          </a:p>
        </p:txBody>
      </p:sp>
      <p:sp>
        <p:nvSpPr>
          <p:cNvPr id="42" name="TextBox 41"/>
          <p:cNvSpPr txBox="1"/>
          <p:nvPr/>
        </p:nvSpPr>
        <p:spPr>
          <a:xfrm>
            <a:off x="9591040" y="3111881"/>
            <a:ext cx="1991360" cy="161583"/>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120" normalizeH="0" baseline="0" noProof="0">
                <a:ln>
                  <a:noFill/>
                </a:ln>
                <a:solidFill>
                  <a:srgbClr val="7EF0C2"/>
                </a:solidFill>
                <a:effectLst/>
                <a:uLnTx/>
                <a:uFillTx/>
                <a:latin typeface="Segoe UI"/>
                <a:ea typeface="+mn-ea"/>
                <a:cs typeface="+mn-cs"/>
              </a:rPr>
              <a:t>OPEN</a:t>
            </a:r>
          </a:p>
        </p:txBody>
      </p:sp>
      <p:sp>
        <p:nvSpPr>
          <p:cNvPr id="43" name="Rectangle 42"/>
          <p:cNvSpPr/>
          <p:nvPr/>
        </p:nvSpPr>
        <p:spPr>
          <a:xfrm>
            <a:off x="609600" y="6007099"/>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TextBox 43"/>
          <p:cNvSpPr txBox="1"/>
          <p:nvPr/>
        </p:nvSpPr>
        <p:spPr>
          <a:xfrm>
            <a:off x="609600" y="6121399"/>
            <a:ext cx="4445000" cy="2159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rgbClr val="F5F7FB"/>
                </a:solidFill>
                <a:effectLst/>
                <a:uLnTx/>
                <a:uFillTx/>
                <a:latin typeface="Segoe UI"/>
                <a:ea typeface="+mn-ea"/>
                <a:cs typeface="+mn-cs"/>
              </a:rPr>
              <a:t>communitydays.org</a:t>
            </a:r>
          </a:p>
        </p:txBody>
      </p:sp>
      <p:sp>
        <p:nvSpPr>
          <p:cNvPr id="45" name="TextBox 44"/>
          <p:cNvSpPr txBox="1"/>
          <p:nvPr/>
        </p:nvSpPr>
        <p:spPr>
          <a:xfrm>
            <a:off x="8280400" y="6146799"/>
            <a:ext cx="3301999" cy="19236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200" normalizeH="0" baseline="0" noProof="0">
                <a:ln>
                  <a:noFill/>
                </a:ln>
                <a:solidFill>
                  <a:srgbClr val="9AA7BE"/>
                </a:solidFill>
                <a:effectLst/>
                <a:uLnTx/>
                <a:uFillTx/>
                <a:latin typeface="Segoe UI"/>
                <a:ea typeface="+mn-ea"/>
                <a:cs typeface="+mn-cs"/>
              </a:rPr>
              <a:t>FOCUS AREAS</a:t>
            </a:r>
          </a:p>
        </p:txBody>
      </p:sp>
    </p:spTree>
    <p:extLst>
      <p:ext uri="{BB962C8B-B14F-4D97-AF65-F5344CB8AC3E}">
        <p14:creationId xmlns:p14="http://schemas.microsoft.com/office/powerpoint/2010/main" val="24836655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sp>
        <p:nvSpPr>
          <p:cNvPr id="2" name="Oval 1"/>
          <p:cNvSpPr/>
          <p:nvPr/>
        </p:nvSpPr>
        <p:spPr>
          <a:xfrm>
            <a:off x="5184140" y="-4699000"/>
            <a:ext cx="12064999" cy="8254999"/>
          </a:xfrm>
          <a:prstGeom prst="ellipse">
            <a:avLst/>
          </a:prstGeom>
          <a:solidFill>
            <a:srgbClr val="6EA8FF">
              <a:alpha val="9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5524499" y="3708400"/>
            <a:ext cx="9525000" cy="6985000"/>
          </a:xfrm>
          <a:prstGeom prst="ellipse">
            <a:avLst/>
          </a:prstGeom>
          <a:solidFill>
            <a:srgbClr val="7EF0C2">
              <a:alpha val="7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09600" y="457200"/>
            <a:ext cx="6349999" cy="20774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320" normalizeH="0" baseline="0" noProof="0">
                <a:ln>
                  <a:noFill/>
                </a:ln>
                <a:solidFill>
                  <a:srgbClr val="6EA8FF"/>
                </a:solidFill>
                <a:effectLst/>
                <a:uLnTx/>
                <a:uFillTx/>
                <a:latin typeface="Segoe UI"/>
                <a:ea typeface="+mn-ea"/>
                <a:cs typeface="+mn-cs"/>
              </a:rPr>
              <a:t>RECENT CONTRIBUTIONS</a:t>
            </a:r>
          </a:p>
        </p:txBody>
      </p:sp>
      <p:sp>
        <p:nvSpPr>
          <p:cNvPr id="5" name="TextBox 4"/>
          <p:cNvSpPr txBox="1"/>
          <p:nvPr/>
        </p:nvSpPr>
        <p:spPr>
          <a:xfrm>
            <a:off x="609600" y="660400"/>
            <a:ext cx="8254999" cy="6350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5F7FB"/>
                </a:solidFill>
                <a:effectLst/>
                <a:uLnTx/>
                <a:uFillTx/>
                <a:latin typeface="Segoe UI"/>
                <a:ea typeface="+mn-ea"/>
                <a:cs typeface="+mn-cs"/>
              </a:rPr>
              <a:t>Team Updates</a:t>
            </a:r>
          </a:p>
        </p:txBody>
      </p:sp>
      <p:pic>
        <p:nvPicPr>
          <p:cNvPr id="6" name="Picture 5" descr="logo.png"/>
          <p:cNvPicPr>
            <a:picLocks noChangeAspect="1"/>
          </p:cNvPicPr>
          <p:nvPr/>
        </p:nvPicPr>
        <p:blipFill>
          <a:blip r:embed="rId2"/>
          <a:stretch>
            <a:fillRect/>
          </a:stretch>
        </p:blipFill>
        <p:spPr>
          <a:xfrm>
            <a:off x="10972800" y="609600"/>
            <a:ext cx="609600" cy="609600"/>
          </a:xfrm>
          <a:prstGeom prst="rect">
            <a:avLst/>
          </a:prstGeom>
        </p:spPr>
      </p:pic>
      <p:sp>
        <p:nvSpPr>
          <p:cNvPr id="7" name="TextBox 6"/>
          <p:cNvSpPr txBox="1"/>
          <p:nvPr/>
        </p:nvSpPr>
        <p:spPr>
          <a:xfrm>
            <a:off x="8534399" y="952499"/>
            <a:ext cx="2286000" cy="2159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350" b="0" i="0" u="none" strike="noStrike" kern="1200" cap="none" spc="0" normalizeH="0" baseline="0" noProof="0">
                <a:ln>
                  <a:noFill/>
                </a:ln>
                <a:solidFill>
                  <a:srgbClr val="9AA7BE"/>
                </a:solidFill>
                <a:effectLst/>
                <a:uLnTx/>
                <a:uFillTx/>
                <a:latin typeface="Segoe UI"/>
                <a:ea typeface="+mn-ea"/>
                <a:cs typeface="+mn-cs"/>
              </a:rPr>
              <a:t>Jul 8 — Sep 8, 2026</a:t>
            </a:r>
          </a:p>
        </p:txBody>
      </p:sp>
      <p:sp>
        <p:nvSpPr>
          <p:cNvPr id="8" name="Rectangle 7"/>
          <p:cNvSpPr/>
          <p:nvPr/>
        </p:nvSpPr>
        <p:spPr>
          <a:xfrm>
            <a:off x="609600" y="13335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Oval 8"/>
          <p:cNvSpPr/>
          <p:nvPr/>
        </p:nvSpPr>
        <p:spPr>
          <a:xfrm>
            <a:off x="609600" y="2070100"/>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0" name="TextBox 9"/>
          <p:cNvSpPr txBox="1"/>
          <p:nvPr/>
        </p:nvSpPr>
        <p:spPr>
          <a:xfrm>
            <a:off x="838200" y="2019299"/>
            <a:ext cx="10160000" cy="276999"/>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750" b="0" i="0" u="none" strike="noStrike" kern="1200" cap="none" spc="0" normalizeH="0" baseline="0" noProof="0">
                <a:ln>
                  <a:noFill/>
                </a:ln>
                <a:solidFill>
                  <a:srgbClr val="F5F7FB"/>
                </a:solidFill>
                <a:effectLst/>
                <a:uLnTx/>
                <a:uFillTx/>
                <a:latin typeface="Segoe UI"/>
                <a:ea typeface="+mn-ea"/>
                <a:cs typeface="+mn-cs"/>
              </a:rPr>
              <a:t>No new changes</a:t>
            </a:r>
          </a:p>
        </p:txBody>
      </p:sp>
      <p:sp>
        <p:nvSpPr>
          <p:cNvPr id="11" name="Oval 10"/>
          <p:cNvSpPr/>
          <p:nvPr/>
        </p:nvSpPr>
        <p:spPr>
          <a:xfrm>
            <a:off x="609600" y="2565400"/>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 name="TextBox 11"/>
          <p:cNvSpPr txBox="1"/>
          <p:nvPr/>
        </p:nvSpPr>
        <p:spPr>
          <a:xfrm>
            <a:off x="838200" y="2514600"/>
            <a:ext cx="10160000" cy="276999"/>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750" b="0" i="0" u="none" strike="noStrike" kern="1200" cap="none" spc="0" normalizeH="0" baseline="0" noProof="0">
                <a:ln>
                  <a:noFill/>
                </a:ln>
                <a:solidFill>
                  <a:srgbClr val="F5F7FB"/>
                </a:solidFill>
                <a:effectLst/>
                <a:uLnTx/>
                <a:uFillTx/>
                <a:latin typeface="Segoe UI"/>
                <a:ea typeface="+mn-ea"/>
                <a:cs typeface="+mn-cs"/>
              </a:rPr>
              <a:t>No new teammates</a:t>
            </a:r>
          </a:p>
        </p:txBody>
      </p:sp>
      <p:sp>
        <p:nvSpPr>
          <p:cNvPr id="13" name="Oval 12"/>
          <p:cNvSpPr/>
          <p:nvPr/>
        </p:nvSpPr>
        <p:spPr>
          <a:xfrm>
            <a:off x="609600" y="3060699"/>
            <a:ext cx="88899" cy="88899"/>
          </a:xfrm>
          <a:prstGeom prst="ellipse">
            <a:avLst/>
          </a:prstGeom>
          <a:solidFill>
            <a:srgbClr val="6EA8FF"/>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4" name="TextBox 13"/>
          <p:cNvSpPr txBox="1"/>
          <p:nvPr/>
        </p:nvSpPr>
        <p:spPr>
          <a:xfrm>
            <a:off x="838200" y="3009900"/>
            <a:ext cx="10160000" cy="276999"/>
          </a:xfrm>
          <a:prstGeom prst="rect">
            <a:avLst/>
          </a:prstGeom>
          <a:noFill/>
        </p:spPr>
        <p:txBody>
          <a:bodyPr wrap="square" lIns="0" tIns="0" rIns="0" bIns="0" anchor="t">
            <a:spAutoFit/>
          </a:bodyPr>
          <a:lstStyle/>
          <a:p>
            <a:pPr marL="0" marR="0" lvl="0" indent="0" algn="l" defTabSz="914400" rtl="0" eaLnBrk="1" fontAlgn="auto" latinLnBrk="0" hangingPunct="1">
              <a:lnSpc>
                <a:spcPct val="112000"/>
              </a:lnSpc>
              <a:spcBef>
                <a:spcPts val="0"/>
              </a:spcBef>
              <a:spcAft>
                <a:spcPts val="0"/>
              </a:spcAft>
              <a:buClrTx/>
              <a:buSzTx/>
              <a:buFontTx/>
              <a:buNone/>
              <a:tabLst/>
              <a:defRPr/>
            </a:pPr>
            <a:r>
              <a:rPr kumimoji="0" lang="en-US" sz="1750" b="0" i="0" u="none" strike="noStrike" kern="1200" cap="none" spc="0" normalizeH="0" baseline="0" noProof="0">
                <a:ln>
                  <a:noFill/>
                </a:ln>
                <a:solidFill>
                  <a:srgbClr val="F5F7FB"/>
                </a:solidFill>
                <a:effectLst/>
                <a:uLnTx/>
                <a:uFillTx/>
                <a:latin typeface="Segoe UI"/>
                <a:ea typeface="+mn-ea"/>
                <a:cs typeface="+mn-cs"/>
              </a:rPr>
              <a:t>No new contributions</a:t>
            </a:r>
          </a:p>
        </p:txBody>
      </p:sp>
      <p:sp>
        <p:nvSpPr>
          <p:cNvPr id="15" name="Rectangle 14"/>
          <p:cNvSpPr/>
          <p:nvPr/>
        </p:nvSpPr>
        <p:spPr>
          <a:xfrm>
            <a:off x="609600" y="6007099"/>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6" name="TextBox 15"/>
          <p:cNvSpPr txBox="1"/>
          <p:nvPr/>
        </p:nvSpPr>
        <p:spPr>
          <a:xfrm>
            <a:off x="609600" y="6121399"/>
            <a:ext cx="4445000" cy="2159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rgbClr val="F5F7FB"/>
                </a:solidFill>
                <a:effectLst/>
                <a:uLnTx/>
                <a:uFillTx/>
                <a:latin typeface="Segoe UI"/>
                <a:ea typeface="+mn-ea"/>
                <a:cs typeface="+mn-cs"/>
              </a:rPr>
              <a:t>communitydays.org</a:t>
            </a:r>
          </a:p>
        </p:txBody>
      </p:sp>
      <p:sp>
        <p:nvSpPr>
          <p:cNvPr id="17" name="TextBox 16"/>
          <p:cNvSpPr txBox="1"/>
          <p:nvPr/>
        </p:nvSpPr>
        <p:spPr>
          <a:xfrm>
            <a:off x="8280400" y="6146799"/>
            <a:ext cx="3301999" cy="19236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200" normalizeH="0" baseline="0" noProof="0">
                <a:ln>
                  <a:noFill/>
                </a:ln>
                <a:solidFill>
                  <a:srgbClr val="9AA7BE"/>
                </a:solidFill>
                <a:effectLst/>
                <a:uLnTx/>
                <a:uFillTx/>
                <a:latin typeface="Segoe UI"/>
                <a:ea typeface="+mn-ea"/>
                <a:cs typeface="+mn-cs"/>
              </a:rPr>
              <a:t>TEAM UPDATE</a:t>
            </a:r>
          </a:p>
        </p:txBody>
      </p:sp>
    </p:spTree>
    <p:extLst>
      <p:ext uri="{BB962C8B-B14F-4D97-AF65-F5344CB8AC3E}">
        <p14:creationId xmlns:p14="http://schemas.microsoft.com/office/powerpoint/2010/main" val="328567313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0A1426"/>
        </a:solidFill>
        <a:effectLst/>
      </p:bgPr>
    </p:bg>
    <p:spTree>
      <p:nvGrpSpPr>
        <p:cNvPr id="1" name=""/>
        <p:cNvGrpSpPr/>
        <p:nvPr/>
      </p:nvGrpSpPr>
      <p:grpSpPr>
        <a:xfrm>
          <a:off x="0" y="0"/>
          <a:ext cx="0" cy="0"/>
          <a:chOff x="0" y="0"/>
          <a:chExt cx="0" cy="0"/>
        </a:xfrm>
      </p:grpSpPr>
      <p:sp>
        <p:nvSpPr>
          <p:cNvPr id="2" name="Oval 1"/>
          <p:cNvSpPr/>
          <p:nvPr/>
        </p:nvSpPr>
        <p:spPr>
          <a:xfrm>
            <a:off x="5184140" y="-4699000"/>
            <a:ext cx="12064999" cy="8254999"/>
          </a:xfrm>
          <a:prstGeom prst="ellipse">
            <a:avLst/>
          </a:prstGeom>
          <a:solidFill>
            <a:srgbClr val="6EA8FF">
              <a:alpha val="9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3" name="Oval 2"/>
          <p:cNvSpPr/>
          <p:nvPr/>
        </p:nvSpPr>
        <p:spPr>
          <a:xfrm>
            <a:off x="-5524499" y="3708400"/>
            <a:ext cx="9525000" cy="6985000"/>
          </a:xfrm>
          <a:prstGeom prst="ellipse">
            <a:avLst/>
          </a:prstGeom>
          <a:solidFill>
            <a:srgbClr val="7EF0C2">
              <a:alpha val="7000"/>
            </a:srgbClr>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4" name="TextBox 3"/>
          <p:cNvSpPr txBox="1"/>
          <p:nvPr/>
        </p:nvSpPr>
        <p:spPr>
          <a:xfrm>
            <a:off x="609600" y="457200"/>
            <a:ext cx="6349999" cy="207749"/>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320" normalizeH="0" baseline="0" noProof="0">
                <a:ln>
                  <a:noFill/>
                </a:ln>
                <a:solidFill>
                  <a:srgbClr val="6EA8FF"/>
                </a:solidFill>
                <a:effectLst/>
                <a:uLnTx/>
                <a:uFillTx/>
                <a:latin typeface="Segoe UI"/>
                <a:ea typeface="+mn-ea"/>
                <a:cs typeface="+mn-cs"/>
              </a:rPr>
              <a:t>VOLUNTEERS</a:t>
            </a:r>
          </a:p>
        </p:txBody>
      </p:sp>
      <p:sp>
        <p:nvSpPr>
          <p:cNvPr id="5" name="TextBox 4"/>
          <p:cNvSpPr txBox="1"/>
          <p:nvPr/>
        </p:nvSpPr>
        <p:spPr>
          <a:xfrm>
            <a:off x="609600" y="660400"/>
            <a:ext cx="8254999" cy="6350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3000" b="1" i="0" u="none" strike="noStrike" kern="1200" cap="none" spc="0" normalizeH="0" baseline="0" noProof="0">
                <a:ln>
                  <a:noFill/>
                </a:ln>
                <a:solidFill>
                  <a:srgbClr val="F5F7FB"/>
                </a:solidFill>
                <a:effectLst/>
                <a:uLnTx/>
                <a:uFillTx/>
                <a:latin typeface="Segoe UI"/>
                <a:ea typeface="+mn-ea"/>
                <a:cs typeface="+mn-cs"/>
              </a:rPr>
              <a:t>Thank you to all the volunteers!</a:t>
            </a:r>
          </a:p>
        </p:txBody>
      </p:sp>
      <p:pic>
        <p:nvPicPr>
          <p:cNvPr id="6" name="Picture 5" descr="logo.png"/>
          <p:cNvPicPr>
            <a:picLocks noChangeAspect="1"/>
          </p:cNvPicPr>
          <p:nvPr/>
        </p:nvPicPr>
        <p:blipFill>
          <a:blip r:embed="rId2"/>
          <a:stretch>
            <a:fillRect/>
          </a:stretch>
        </p:blipFill>
        <p:spPr>
          <a:xfrm>
            <a:off x="10972800" y="609600"/>
            <a:ext cx="609600" cy="609600"/>
          </a:xfrm>
          <a:prstGeom prst="rect">
            <a:avLst/>
          </a:prstGeom>
        </p:spPr>
      </p:pic>
      <p:sp>
        <p:nvSpPr>
          <p:cNvPr id="7" name="TextBox 6"/>
          <p:cNvSpPr txBox="1"/>
          <p:nvPr/>
        </p:nvSpPr>
        <p:spPr>
          <a:xfrm>
            <a:off x="8534399" y="952499"/>
            <a:ext cx="2286000" cy="21590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nb-NO" sz="1350" b="0" i="0" u="none" strike="noStrike" kern="1200" cap="none" spc="0" normalizeH="0" baseline="0" noProof="0">
                <a:ln>
                  <a:noFill/>
                </a:ln>
                <a:solidFill>
                  <a:srgbClr val="9AA7BE"/>
                </a:solidFill>
                <a:effectLst/>
                <a:uLnTx/>
                <a:uFillTx/>
                <a:latin typeface="Segoe UI"/>
                <a:ea typeface="+mn-ea"/>
                <a:cs typeface="+mn-cs"/>
              </a:rPr>
              <a:t>Jul 8 — Sep 8, 2026</a:t>
            </a:r>
          </a:p>
        </p:txBody>
      </p:sp>
      <p:sp>
        <p:nvSpPr>
          <p:cNvPr id="8" name="Rectangle 7"/>
          <p:cNvSpPr/>
          <p:nvPr/>
        </p:nvSpPr>
        <p:spPr>
          <a:xfrm>
            <a:off x="609600" y="1333500"/>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9" name="TextBox 8"/>
          <p:cNvSpPr txBox="1"/>
          <p:nvPr/>
        </p:nvSpPr>
        <p:spPr>
          <a:xfrm>
            <a:off x="609600" y="1663700"/>
            <a:ext cx="2540000" cy="1428596"/>
          </a:xfrm>
          <a:prstGeom prst="rect">
            <a:avLst/>
          </a:prstGeom>
          <a:noFill/>
        </p:spPr>
        <p:txBody>
          <a:bodyPr wrap="square" lIns="0" tIns="0" rIns="0" bIns="0" anchor="t">
            <a:spAutoFit/>
          </a:bodyPr>
          <a:lstStyle/>
          <a:p>
            <a:pPr marL="0" marR="0" lvl="0" indent="0" algn="l" defTabSz="914400" rtl="0" eaLnBrk="1" fontAlgn="auto" latinLnBrk="0" hangingPunct="1">
              <a:lnSpc>
                <a:spcPct val="145000"/>
              </a:lnSpc>
              <a:spcBef>
                <a:spcPts val="0"/>
              </a:spcBef>
              <a:spcAft>
                <a:spcPts val="0"/>
              </a:spcAft>
              <a:buClrTx/>
              <a:buSzTx/>
              <a:buFontTx/>
              <a:buNone/>
              <a:tabLst/>
              <a:defRPr/>
            </a:pPr>
            <a:r>
              <a:rPr kumimoji="0" lang="en-US" sz="1650" b="0" i="0" u="none" strike="noStrike" kern="1200" cap="none" spc="0" normalizeH="0" baseline="0" noProof="0">
                <a:ln>
                  <a:noFill/>
                </a:ln>
                <a:solidFill>
                  <a:srgbClr val="F5F7FB"/>
                </a:solidFill>
                <a:effectLst/>
                <a:uLnTx/>
                <a:uFillTx/>
                <a:latin typeface="Segoe UI"/>
                <a:ea typeface="+mn-ea"/>
                <a:cs typeface="+mn-cs"/>
              </a:rPr>
              <a:t>Your feedback is </a:t>
            </a:r>
            <a:r>
              <a:rPr kumimoji="0" lang="en-US" sz="1650" b="1" i="0" u="none" strike="noStrike" kern="1200" cap="none" spc="0" normalizeH="0" baseline="0" noProof="0">
                <a:ln>
                  <a:noFill/>
                </a:ln>
                <a:solidFill>
                  <a:srgbClr val="6EA8FF"/>
                </a:solidFill>
                <a:effectLst/>
                <a:uLnTx/>
                <a:uFillTx/>
                <a:latin typeface="Segoe UI"/>
                <a:ea typeface="+mn-ea"/>
                <a:cs typeface="+mn-cs"/>
              </a:rPr>
              <a:t>vital</a:t>
            </a:r>
            <a:r>
              <a:rPr kumimoji="0" lang="en-US" sz="1650" b="0" i="0" u="none" strike="noStrike" kern="1200" cap="none" spc="0" normalizeH="0" baseline="0" noProof="0">
                <a:ln>
                  <a:noFill/>
                </a:ln>
                <a:solidFill>
                  <a:srgbClr val="F5F7FB"/>
                </a:solidFill>
                <a:effectLst/>
                <a:uLnTx/>
                <a:uFillTx/>
                <a:latin typeface="Segoe UI"/>
                <a:ea typeface="+mn-ea"/>
                <a:cs typeface="+mn-cs"/>
              </a:rPr>
              <a:t>. We are constantly shipping changes and we listen to every suggestion.</a:t>
            </a:r>
          </a:p>
        </p:txBody>
      </p:sp>
      <p:sp>
        <p:nvSpPr>
          <p:cNvPr id="10" name="Rounded Rectangle 9"/>
          <p:cNvSpPr/>
          <p:nvPr/>
        </p:nvSpPr>
        <p:spPr>
          <a:xfrm>
            <a:off x="469899" y="3322319"/>
            <a:ext cx="2438400" cy="2438400"/>
          </a:xfrm>
          <a:prstGeom prst="roundRect">
            <a:avLst>
              <a:gd name="adj" fmla="val 4500"/>
            </a:avLst>
          </a:prstGeom>
          <a:solidFill>
            <a:srgbClr val="1E182B"/>
          </a:solidFill>
          <a:ln w="15875">
            <a:solidFill>
              <a:srgbClr val="FF567A"/>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1" name="TextBox 10"/>
          <p:cNvSpPr txBox="1"/>
          <p:nvPr/>
        </p:nvSpPr>
        <p:spPr>
          <a:xfrm>
            <a:off x="609600" y="3449319"/>
            <a:ext cx="2133599" cy="153888"/>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260" normalizeH="0" baseline="0" noProof="0">
                <a:ln>
                  <a:noFill/>
                </a:ln>
                <a:solidFill>
                  <a:srgbClr val="FF567A"/>
                </a:solidFill>
                <a:effectLst/>
                <a:uLnTx/>
                <a:uFillTx/>
                <a:latin typeface="Segoe UI"/>
                <a:ea typeface="+mn-ea"/>
                <a:cs typeface="+mn-cs"/>
              </a:rPr>
              <a:t>GET INVOLVED</a:t>
            </a:r>
          </a:p>
        </p:txBody>
      </p:sp>
      <p:sp>
        <p:nvSpPr>
          <p:cNvPr id="12" name="TextBox 11"/>
          <p:cNvSpPr txBox="1"/>
          <p:nvPr/>
        </p:nvSpPr>
        <p:spPr>
          <a:xfrm>
            <a:off x="609600" y="3639820"/>
            <a:ext cx="2133599" cy="525080"/>
          </a:xfrm>
          <a:prstGeom prst="rect">
            <a:avLst/>
          </a:prstGeom>
          <a:noFill/>
        </p:spPr>
        <p:txBody>
          <a:bodyPr wrap="square" lIns="0" tIns="0" rIns="0" bIns="0" anchor="t">
            <a:spAutoFit/>
          </a:bodyPr>
          <a:lstStyle/>
          <a:p>
            <a:pPr marL="0" marR="0" lvl="0" indent="0" algn="l" defTabSz="914400" rtl="0" eaLnBrk="1" fontAlgn="auto" latinLnBrk="0" hangingPunct="1">
              <a:lnSpc>
                <a:spcPct val="115000"/>
              </a:lnSpc>
              <a:spcBef>
                <a:spcPts val="0"/>
              </a:spcBef>
              <a:spcAft>
                <a:spcPts val="0"/>
              </a:spcAft>
              <a:buClrTx/>
              <a:buSzTx/>
              <a:buFontTx/>
              <a:buNone/>
              <a:tabLst/>
              <a:defRPr/>
            </a:pPr>
            <a:r>
              <a:rPr kumimoji="0" lang="en-US" sz="1550" b="1" i="0" u="none" strike="noStrike" kern="1200" cap="none" spc="0" normalizeH="0" baseline="0" noProof="0">
                <a:ln>
                  <a:noFill/>
                </a:ln>
                <a:solidFill>
                  <a:srgbClr val="F5F7FB"/>
                </a:solidFill>
                <a:effectLst/>
                <a:uLnTx/>
                <a:uFillTx/>
                <a:latin typeface="Segoe UI"/>
                <a:ea typeface="+mn-ea"/>
                <a:cs typeface="+mn-cs"/>
              </a:rPr>
              <a:t>Join the Tech &amp; Tools Team</a:t>
            </a:r>
          </a:p>
        </p:txBody>
      </p:sp>
      <p:sp>
        <p:nvSpPr>
          <p:cNvPr id="13" name="TextBox 12"/>
          <p:cNvSpPr txBox="1"/>
          <p:nvPr/>
        </p:nvSpPr>
        <p:spPr>
          <a:xfrm>
            <a:off x="609600" y="4109720"/>
            <a:ext cx="2133599" cy="962508"/>
          </a:xfrm>
          <a:prstGeom prst="rect">
            <a:avLst/>
          </a:prstGeom>
          <a:noFill/>
        </p:spPr>
        <p:txBody>
          <a:bodyPr wrap="square" lIns="0" tIns="0" rIns="0" bIns="0" anchor="t">
            <a:spAutoFit/>
          </a:bodyPr>
          <a:lstStyle/>
          <a:p>
            <a:pPr marL="0" marR="0" lvl="0" indent="0" algn="l" defTabSz="914400" rtl="0" eaLnBrk="1" fontAlgn="auto" latinLnBrk="0" hangingPunct="1">
              <a:lnSpc>
                <a:spcPct val="140000"/>
              </a:lnSpc>
              <a:spcBef>
                <a:spcPts val="0"/>
              </a:spcBef>
              <a:spcAft>
                <a:spcPts val="0"/>
              </a:spcAft>
              <a:buClrTx/>
              <a:buSzTx/>
              <a:buFontTx/>
              <a:buNone/>
              <a:tabLst/>
              <a:defRPr/>
            </a:pPr>
            <a:r>
              <a:rPr kumimoji="0" lang="en-US" sz="1150" b="0" i="0" u="none" strike="noStrike" kern="1200" cap="none" spc="0" normalizeH="0" baseline="0" noProof="0">
                <a:ln>
                  <a:noFill/>
                </a:ln>
                <a:solidFill>
                  <a:srgbClr val="9AA7BE"/>
                </a:solidFill>
                <a:effectLst/>
                <a:uLnTx/>
                <a:uFillTx/>
                <a:latin typeface="Segoe UI"/>
                <a:ea typeface="+mn-ea"/>
                <a:cs typeface="+mn-cs"/>
              </a:rPr>
              <a:t>MGCI — CommunityDays.org Tech and Tools Team Sign-Up. Help shape the platform: design, code, test, content.</a:t>
            </a:r>
          </a:p>
        </p:txBody>
      </p:sp>
      <p:sp>
        <p:nvSpPr>
          <p:cNvPr id="16" name="TextBox 15"/>
          <p:cNvSpPr txBox="1"/>
          <p:nvPr/>
        </p:nvSpPr>
        <p:spPr>
          <a:xfrm>
            <a:off x="3505199" y="1638299"/>
            <a:ext cx="8077199" cy="16158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260" normalizeH="0" baseline="0" noProof="0">
                <a:ln>
                  <a:noFill/>
                </a:ln>
                <a:solidFill>
                  <a:srgbClr val="9AA7BE"/>
                </a:solidFill>
                <a:effectLst/>
                <a:uLnTx/>
                <a:uFillTx/>
                <a:latin typeface="Segoe UI"/>
                <a:ea typeface="+mn-ea"/>
                <a:cs typeface="+mn-cs"/>
              </a:rPr>
              <a:t>ACTIVE  </a:t>
            </a:r>
            <a:r>
              <a:rPr kumimoji="0" lang="en-US" sz="1050" b="1" i="0" u="none" strike="noStrike" kern="1200" cap="none" spc="260" normalizeH="0" baseline="0" noProof="0">
                <a:ln>
                  <a:noFill/>
                </a:ln>
                <a:solidFill>
                  <a:srgbClr val="7EF0C2"/>
                </a:solidFill>
                <a:effectLst/>
                <a:uLnTx/>
                <a:uFillTx/>
                <a:latin typeface="Segoe UI"/>
                <a:ea typeface="+mn-ea"/>
                <a:cs typeface="+mn-cs"/>
              </a:rPr>
              <a:t>12</a:t>
            </a:r>
          </a:p>
        </p:txBody>
      </p:sp>
      <p:pic>
        <p:nvPicPr>
          <p:cNvPr id="17" name="Picture 16" descr="31a8937645319d.jpeg"/>
          <p:cNvPicPr>
            <a:picLocks noChangeAspect="1"/>
          </p:cNvPicPr>
          <p:nvPr/>
        </p:nvPicPr>
        <p:blipFill>
          <a:blip r:embed="rId3"/>
          <a:stretch>
            <a:fillRect/>
          </a:stretch>
        </p:blipFill>
        <p:spPr>
          <a:xfrm>
            <a:off x="3598333" y="1879599"/>
            <a:ext cx="711199" cy="711199"/>
          </a:xfrm>
          <a:prstGeom prst="roundRect">
            <a:avLst>
              <a:gd name="adj" fmla="val 6000"/>
            </a:avLst>
          </a:prstGeom>
        </p:spPr>
      </p:pic>
      <p:sp>
        <p:nvSpPr>
          <p:cNvPr id="18" name="TextBox 17"/>
          <p:cNvSpPr txBox="1"/>
          <p:nvPr/>
        </p:nvSpPr>
        <p:spPr>
          <a:xfrm>
            <a:off x="3519592" y="2641600"/>
            <a:ext cx="868680" cy="153888"/>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Thomas Daly</a:t>
            </a:r>
          </a:p>
        </p:txBody>
      </p:sp>
      <p:pic>
        <p:nvPicPr>
          <p:cNvPr id="19" name="Picture 18" descr="dda3ebba480c02.jpeg"/>
          <p:cNvPicPr>
            <a:picLocks noChangeAspect="1"/>
          </p:cNvPicPr>
          <p:nvPr/>
        </p:nvPicPr>
        <p:blipFill>
          <a:blip r:embed="rId4"/>
          <a:stretch>
            <a:fillRect/>
          </a:stretch>
        </p:blipFill>
        <p:spPr>
          <a:xfrm>
            <a:off x="4495799" y="1879599"/>
            <a:ext cx="711199" cy="711199"/>
          </a:xfrm>
          <a:prstGeom prst="roundRect">
            <a:avLst>
              <a:gd name="adj" fmla="val 6000"/>
            </a:avLst>
          </a:prstGeom>
        </p:spPr>
      </p:pic>
      <p:sp>
        <p:nvSpPr>
          <p:cNvPr id="20" name="TextBox 19"/>
          <p:cNvSpPr txBox="1"/>
          <p:nvPr/>
        </p:nvSpPr>
        <p:spPr>
          <a:xfrm>
            <a:off x="4417059" y="2641600"/>
            <a:ext cx="868680" cy="153888"/>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Heather Cook</a:t>
            </a:r>
          </a:p>
        </p:txBody>
      </p:sp>
      <p:pic>
        <p:nvPicPr>
          <p:cNvPr id="21" name="Picture 20" descr="385d47a37ca84b.jpeg"/>
          <p:cNvPicPr>
            <a:picLocks noChangeAspect="1"/>
          </p:cNvPicPr>
          <p:nvPr/>
        </p:nvPicPr>
        <p:blipFill>
          <a:blip r:embed="rId5"/>
          <a:stretch>
            <a:fillRect/>
          </a:stretch>
        </p:blipFill>
        <p:spPr>
          <a:xfrm>
            <a:off x="5393266" y="1879599"/>
            <a:ext cx="711199" cy="711199"/>
          </a:xfrm>
          <a:prstGeom prst="roundRect">
            <a:avLst>
              <a:gd name="adj" fmla="val 6000"/>
            </a:avLst>
          </a:prstGeom>
        </p:spPr>
      </p:pic>
      <p:sp>
        <p:nvSpPr>
          <p:cNvPr id="22" name="TextBox 21"/>
          <p:cNvSpPr txBox="1"/>
          <p:nvPr/>
        </p:nvSpPr>
        <p:spPr>
          <a:xfrm>
            <a:off x="5314526" y="2641600"/>
            <a:ext cx="868680" cy="461665"/>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Shari L. Oswald, MVP, MCT</a:t>
            </a:r>
          </a:p>
        </p:txBody>
      </p:sp>
      <p:pic>
        <p:nvPicPr>
          <p:cNvPr id="23" name="Picture 22" descr="86bbbdd8fb7fcd.jpeg"/>
          <p:cNvPicPr>
            <a:picLocks noChangeAspect="1"/>
          </p:cNvPicPr>
          <p:nvPr/>
        </p:nvPicPr>
        <p:blipFill>
          <a:blip r:embed="rId6"/>
          <a:stretch>
            <a:fillRect/>
          </a:stretch>
        </p:blipFill>
        <p:spPr>
          <a:xfrm>
            <a:off x="6290733" y="1879599"/>
            <a:ext cx="711199" cy="711199"/>
          </a:xfrm>
          <a:prstGeom prst="roundRect">
            <a:avLst>
              <a:gd name="adj" fmla="val 6000"/>
            </a:avLst>
          </a:prstGeom>
        </p:spPr>
      </p:pic>
      <p:sp>
        <p:nvSpPr>
          <p:cNvPr id="24" name="TextBox 23"/>
          <p:cNvSpPr txBox="1"/>
          <p:nvPr/>
        </p:nvSpPr>
        <p:spPr>
          <a:xfrm>
            <a:off x="6211993" y="2641600"/>
            <a:ext cx="868680" cy="153888"/>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Bryan Hart</a:t>
            </a:r>
          </a:p>
        </p:txBody>
      </p:sp>
      <p:pic>
        <p:nvPicPr>
          <p:cNvPr id="25" name="Picture 24" descr="1a8f29ba0f14b5.jpeg"/>
          <p:cNvPicPr>
            <a:picLocks noChangeAspect="1"/>
          </p:cNvPicPr>
          <p:nvPr/>
        </p:nvPicPr>
        <p:blipFill>
          <a:blip r:embed="rId7"/>
          <a:stretch>
            <a:fillRect/>
          </a:stretch>
        </p:blipFill>
        <p:spPr>
          <a:xfrm>
            <a:off x="7188200" y="1879599"/>
            <a:ext cx="711199" cy="711199"/>
          </a:xfrm>
          <a:prstGeom prst="roundRect">
            <a:avLst>
              <a:gd name="adj" fmla="val 6000"/>
            </a:avLst>
          </a:prstGeom>
        </p:spPr>
      </p:pic>
      <p:sp>
        <p:nvSpPr>
          <p:cNvPr id="26" name="TextBox 25"/>
          <p:cNvSpPr txBox="1"/>
          <p:nvPr/>
        </p:nvSpPr>
        <p:spPr>
          <a:xfrm>
            <a:off x="7109459" y="2641600"/>
            <a:ext cx="868680" cy="307777"/>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Christine Geluk</a:t>
            </a:r>
          </a:p>
        </p:txBody>
      </p:sp>
      <p:pic>
        <p:nvPicPr>
          <p:cNvPr id="27" name="Picture 26" descr="87200490416ee8.jpeg"/>
          <p:cNvPicPr>
            <a:picLocks noChangeAspect="1"/>
          </p:cNvPicPr>
          <p:nvPr/>
        </p:nvPicPr>
        <p:blipFill>
          <a:blip r:embed="rId8"/>
          <a:stretch>
            <a:fillRect/>
          </a:stretch>
        </p:blipFill>
        <p:spPr>
          <a:xfrm>
            <a:off x="8085666" y="1879599"/>
            <a:ext cx="711199" cy="711199"/>
          </a:xfrm>
          <a:prstGeom prst="roundRect">
            <a:avLst>
              <a:gd name="adj" fmla="val 6000"/>
            </a:avLst>
          </a:prstGeom>
        </p:spPr>
      </p:pic>
      <p:sp>
        <p:nvSpPr>
          <p:cNvPr id="28" name="TextBox 27"/>
          <p:cNvSpPr txBox="1"/>
          <p:nvPr/>
        </p:nvSpPr>
        <p:spPr>
          <a:xfrm>
            <a:off x="8006926" y="2641600"/>
            <a:ext cx="868680" cy="153888"/>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Jamel ABED</a:t>
            </a:r>
          </a:p>
        </p:txBody>
      </p:sp>
      <p:pic>
        <p:nvPicPr>
          <p:cNvPr id="29" name="Picture 28" descr="0ba3004af01b0b.jpeg"/>
          <p:cNvPicPr>
            <a:picLocks noChangeAspect="1"/>
          </p:cNvPicPr>
          <p:nvPr/>
        </p:nvPicPr>
        <p:blipFill>
          <a:blip r:embed="rId9"/>
          <a:stretch>
            <a:fillRect/>
          </a:stretch>
        </p:blipFill>
        <p:spPr>
          <a:xfrm>
            <a:off x="8983133" y="1879599"/>
            <a:ext cx="711199" cy="711199"/>
          </a:xfrm>
          <a:prstGeom prst="roundRect">
            <a:avLst>
              <a:gd name="adj" fmla="val 6000"/>
            </a:avLst>
          </a:prstGeom>
        </p:spPr>
      </p:pic>
      <p:sp>
        <p:nvSpPr>
          <p:cNvPr id="30" name="TextBox 29"/>
          <p:cNvSpPr txBox="1"/>
          <p:nvPr/>
        </p:nvSpPr>
        <p:spPr>
          <a:xfrm>
            <a:off x="8904393" y="2641600"/>
            <a:ext cx="868680" cy="307777"/>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Manpreet Singh</a:t>
            </a:r>
          </a:p>
        </p:txBody>
      </p:sp>
      <p:pic>
        <p:nvPicPr>
          <p:cNvPr id="31" name="Picture 30" descr="861f3513cb5637.jpg"/>
          <p:cNvPicPr>
            <a:picLocks noChangeAspect="1"/>
          </p:cNvPicPr>
          <p:nvPr/>
        </p:nvPicPr>
        <p:blipFill>
          <a:blip r:embed="rId10"/>
          <a:stretch>
            <a:fillRect/>
          </a:stretch>
        </p:blipFill>
        <p:spPr>
          <a:xfrm>
            <a:off x="9880600" y="1879599"/>
            <a:ext cx="711199" cy="711199"/>
          </a:xfrm>
          <a:prstGeom prst="roundRect">
            <a:avLst>
              <a:gd name="adj" fmla="val 6000"/>
            </a:avLst>
          </a:prstGeom>
        </p:spPr>
      </p:pic>
      <p:sp>
        <p:nvSpPr>
          <p:cNvPr id="32" name="TextBox 31"/>
          <p:cNvSpPr txBox="1"/>
          <p:nvPr/>
        </p:nvSpPr>
        <p:spPr>
          <a:xfrm>
            <a:off x="9801859" y="2641600"/>
            <a:ext cx="868680" cy="153888"/>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Russ Onizuka</a:t>
            </a:r>
          </a:p>
        </p:txBody>
      </p:sp>
      <p:pic>
        <p:nvPicPr>
          <p:cNvPr id="33" name="Picture 32" descr="92652b6e6734b9.jpeg"/>
          <p:cNvPicPr>
            <a:picLocks noChangeAspect="1"/>
          </p:cNvPicPr>
          <p:nvPr/>
        </p:nvPicPr>
        <p:blipFill>
          <a:blip r:embed="rId11"/>
          <a:stretch>
            <a:fillRect/>
          </a:stretch>
        </p:blipFill>
        <p:spPr>
          <a:xfrm>
            <a:off x="10778066" y="1879599"/>
            <a:ext cx="711199" cy="711199"/>
          </a:xfrm>
          <a:prstGeom prst="roundRect">
            <a:avLst>
              <a:gd name="adj" fmla="val 6000"/>
            </a:avLst>
          </a:prstGeom>
        </p:spPr>
      </p:pic>
      <p:sp>
        <p:nvSpPr>
          <p:cNvPr id="34" name="TextBox 33"/>
          <p:cNvSpPr txBox="1"/>
          <p:nvPr/>
        </p:nvSpPr>
        <p:spPr>
          <a:xfrm>
            <a:off x="10699326" y="2641600"/>
            <a:ext cx="868680" cy="153888"/>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Iqbal Nadiadi</a:t>
            </a:r>
          </a:p>
        </p:txBody>
      </p:sp>
      <p:pic>
        <p:nvPicPr>
          <p:cNvPr id="35" name="Picture 34" descr="22107358e2cdcf.jpeg"/>
          <p:cNvPicPr>
            <a:picLocks noChangeAspect="1"/>
          </p:cNvPicPr>
          <p:nvPr/>
        </p:nvPicPr>
        <p:blipFill>
          <a:blip r:embed="rId12"/>
          <a:stretch>
            <a:fillRect/>
          </a:stretch>
        </p:blipFill>
        <p:spPr>
          <a:xfrm>
            <a:off x="3598333" y="2971800"/>
            <a:ext cx="711199" cy="711199"/>
          </a:xfrm>
          <a:prstGeom prst="roundRect">
            <a:avLst>
              <a:gd name="adj" fmla="val 6000"/>
            </a:avLst>
          </a:prstGeom>
        </p:spPr>
      </p:pic>
      <p:sp>
        <p:nvSpPr>
          <p:cNvPr id="36" name="TextBox 35"/>
          <p:cNvSpPr txBox="1"/>
          <p:nvPr/>
        </p:nvSpPr>
        <p:spPr>
          <a:xfrm>
            <a:off x="3519592" y="3733799"/>
            <a:ext cx="868680" cy="153888"/>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Jason Rivera</a:t>
            </a:r>
          </a:p>
        </p:txBody>
      </p:sp>
      <p:pic>
        <p:nvPicPr>
          <p:cNvPr id="37" name="Picture 36" descr="19285ad7ea8ef4.jpeg"/>
          <p:cNvPicPr>
            <a:picLocks noChangeAspect="1"/>
          </p:cNvPicPr>
          <p:nvPr/>
        </p:nvPicPr>
        <p:blipFill>
          <a:blip r:embed="rId13"/>
          <a:srcRect l="42" r="42"/>
          <a:stretch>
            <a:fillRect/>
          </a:stretch>
        </p:blipFill>
        <p:spPr>
          <a:xfrm>
            <a:off x="4495799" y="2971800"/>
            <a:ext cx="711199" cy="711199"/>
          </a:xfrm>
          <a:prstGeom prst="roundRect">
            <a:avLst>
              <a:gd name="adj" fmla="val 6000"/>
            </a:avLst>
          </a:prstGeom>
        </p:spPr>
      </p:pic>
      <p:sp>
        <p:nvSpPr>
          <p:cNvPr id="38" name="TextBox 37"/>
          <p:cNvSpPr txBox="1"/>
          <p:nvPr/>
        </p:nvSpPr>
        <p:spPr>
          <a:xfrm>
            <a:off x="4417059" y="3733799"/>
            <a:ext cx="868680" cy="307777"/>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Sucheta Gawade</a:t>
            </a:r>
          </a:p>
        </p:txBody>
      </p:sp>
      <p:pic>
        <p:nvPicPr>
          <p:cNvPr id="39" name="Picture 38" descr="0a68a307ebbbd2.jpeg"/>
          <p:cNvPicPr>
            <a:picLocks noChangeAspect="1"/>
          </p:cNvPicPr>
          <p:nvPr/>
        </p:nvPicPr>
        <p:blipFill>
          <a:blip r:embed="rId14"/>
          <a:stretch>
            <a:fillRect/>
          </a:stretch>
        </p:blipFill>
        <p:spPr>
          <a:xfrm>
            <a:off x="5393266" y="2971800"/>
            <a:ext cx="711199" cy="711199"/>
          </a:xfrm>
          <a:prstGeom prst="roundRect">
            <a:avLst>
              <a:gd name="adj" fmla="val 6000"/>
            </a:avLst>
          </a:prstGeom>
        </p:spPr>
      </p:pic>
      <p:sp>
        <p:nvSpPr>
          <p:cNvPr id="40" name="TextBox 39"/>
          <p:cNvSpPr txBox="1"/>
          <p:nvPr/>
        </p:nvSpPr>
        <p:spPr>
          <a:xfrm>
            <a:off x="5314526" y="3733799"/>
            <a:ext cx="868680" cy="307777"/>
          </a:xfrm>
          <a:prstGeom prst="rect">
            <a:avLst/>
          </a:prstGeom>
          <a:noFill/>
        </p:spPr>
        <p:txBody>
          <a:bodyPr wrap="square" lIns="0" tIns="0" rIns="0" bIns="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rgbClr val="F5F7FB"/>
                </a:solidFill>
                <a:effectLst/>
                <a:uLnTx/>
                <a:uFillTx/>
                <a:latin typeface="Segoe UI"/>
                <a:ea typeface="+mn-ea"/>
                <a:cs typeface="+mn-cs"/>
              </a:rPr>
              <a:t>David Opdendries</a:t>
            </a:r>
          </a:p>
        </p:txBody>
      </p:sp>
      <p:sp>
        <p:nvSpPr>
          <p:cNvPr id="41" name="TextBox 40"/>
          <p:cNvSpPr txBox="1"/>
          <p:nvPr/>
        </p:nvSpPr>
        <p:spPr>
          <a:xfrm>
            <a:off x="3505199" y="4102099"/>
            <a:ext cx="8077199" cy="161583"/>
          </a:xfrm>
          <a:prstGeom prst="rect">
            <a:avLst/>
          </a:prstGeom>
          <a:noFill/>
        </p:spPr>
        <p:txBody>
          <a:bodyPr wrap="square" lIns="0" tIns="0" rIns="0" bIns="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260" normalizeH="0" baseline="0" noProof="0">
                <a:ln>
                  <a:noFill/>
                </a:ln>
                <a:solidFill>
                  <a:srgbClr val="9AA7BE"/>
                </a:solidFill>
                <a:effectLst/>
                <a:uLnTx/>
                <a:uFillTx/>
                <a:latin typeface="Segoe UI"/>
                <a:ea typeface="+mn-ea"/>
                <a:cs typeface="+mn-cs"/>
              </a:rPr>
              <a:t>ALL VOLUNTEERS  </a:t>
            </a:r>
            <a:r>
              <a:rPr kumimoji="0" lang="en-US" sz="1050" b="1" i="0" u="none" strike="noStrike" kern="1200" cap="none" spc="260" normalizeH="0" baseline="0" noProof="0">
                <a:ln>
                  <a:noFill/>
                </a:ln>
                <a:solidFill>
                  <a:srgbClr val="7EF0C2"/>
                </a:solidFill>
                <a:effectLst/>
                <a:uLnTx/>
                <a:uFillTx/>
                <a:latin typeface="Segoe UI"/>
                <a:ea typeface="+mn-ea"/>
                <a:cs typeface="+mn-cs"/>
              </a:rPr>
              <a:t>43</a:t>
            </a:r>
          </a:p>
        </p:txBody>
      </p:sp>
      <p:pic>
        <p:nvPicPr>
          <p:cNvPr id="42" name="Picture 41" descr="31a8937645319d.jpeg"/>
          <p:cNvPicPr>
            <a:picLocks noChangeAspect="1"/>
          </p:cNvPicPr>
          <p:nvPr/>
        </p:nvPicPr>
        <p:blipFill>
          <a:blip r:embed="rId3"/>
          <a:stretch>
            <a:fillRect/>
          </a:stretch>
        </p:blipFill>
        <p:spPr>
          <a:xfrm>
            <a:off x="3505199" y="4368800"/>
            <a:ext cx="304800" cy="304800"/>
          </a:xfrm>
          <a:prstGeom prst="ellipse">
            <a:avLst/>
          </a:prstGeom>
        </p:spPr>
      </p:pic>
      <p:sp>
        <p:nvSpPr>
          <p:cNvPr id="43" name="Oval 42"/>
          <p:cNvSpPr/>
          <p:nvPr/>
        </p:nvSpPr>
        <p:spPr>
          <a:xfrm>
            <a:off x="35051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4" name="Picture 43" descr="dda3ebba480c02.jpeg"/>
          <p:cNvPicPr>
            <a:picLocks noChangeAspect="1"/>
          </p:cNvPicPr>
          <p:nvPr/>
        </p:nvPicPr>
        <p:blipFill>
          <a:blip r:embed="rId4"/>
          <a:stretch>
            <a:fillRect/>
          </a:stretch>
        </p:blipFill>
        <p:spPr>
          <a:xfrm>
            <a:off x="3898899" y="4368800"/>
            <a:ext cx="304800" cy="304800"/>
          </a:xfrm>
          <a:prstGeom prst="ellipse">
            <a:avLst/>
          </a:prstGeom>
        </p:spPr>
      </p:pic>
      <p:sp>
        <p:nvSpPr>
          <p:cNvPr id="45" name="Oval 44"/>
          <p:cNvSpPr/>
          <p:nvPr/>
        </p:nvSpPr>
        <p:spPr>
          <a:xfrm>
            <a:off x="38988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6" name="Picture 45" descr="2ed738330bcf06.jpeg"/>
          <p:cNvPicPr>
            <a:picLocks noChangeAspect="1"/>
          </p:cNvPicPr>
          <p:nvPr/>
        </p:nvPicPr>
        <p:blipFill>
          <a:blip r:embed="rId15"/>
          <a:stretch>
            <a:fillRect/>
          </a:stretch>
        </p:blipFill>
        <p:spPr>
          <a:xfrm>
            <a:off x="4292599" y="4368800"/>
            <a:ext cx="304800" cy="304800"/>
          </a:xfrm>
          <a:prstGeom prst="ellipse">
            <a:avLst/>
          </a:prstGeom>
        </p:spPr>
      </p:pic>
      <p:sp>
        <p:nvSpPr>
          <p:cNvPr id="47" name="Oval 46"/>
          <p:cNvSpPr/>
          <p:nvPr/>
        </p:nvSpPr>
        <p:spPr>
          <a:xfrm>
            <a:off x="42925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48" name="Picture 47" descr="693b6f636d1529.jpeg"/>
          <p:cNvPicPr>
            <a:picLocks noChangeAspect="1"/>
          </p:cNvPicPr>
          <p:nvPr/>
        </p:nvPicPr>
        <p:blipFill>
          <a:blip r:embed="rId16"/>
          <a:stretch>
            <a:fillRect/>
          </a:stretch>
        </p:blipFill>
        <p:spPr>
          <a:xfrm>
            <a:off x="4686300" y="4368800"/>
            <a:ext cx="304800" cy="304800"/>
          </a:xfrm>
          <a:prstGeom prst="ellipse">
            <a:avLst/>
          </a:prstGeom>
        </p:spPr>
      </p:pic>
      <p:sp>
        <p:nvSpPr>
          <p:cNvPr id="49" name="Oval 48"/>
          <p:cNvSpPr/>
          <p:nvPr/>
        </p:nvSpPr>
        <p:spPr>
          <a:xfrm>
            <a:off x="46863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0" name="Picture 49" descr="48e09eaa3d27a9.jpeg"/>
          <p:cNvPicPr>
            <a:picLocks noChangeAspect="1"/>
          </p:cNvPicPr>
          <p:nvPr/>
        </p:nvPicPr>
        <p:blipFill>
          <a:blip r:embed="rId17"/>
          <a:stretch>
            <a:fillRect/>
          </a:stretch>
        </p:blipFill>
        <p:spPr>
          <a:xfrm>
            <a:off x="5080000" y="4368800"/>
            <a:ext cx="304800" cy="304800"/>
          </a:xfrm>
          <a:prstGeom prst="ellipse">
            <a:avLst/>
          </a:prstGeom>
        </p:spPr>
      </p:pic>
      <p:sp>
        <p:nvSpPr>
          <p:cNvPr id="51" name="Oval 50"/>
          <p:cNvSpPr/>
          <p:nvPr/>
        </p:nvSpPr>
        <p:spPr>
          <a:xfrm>
            <a:off x="50800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2" name="Picture 51" descr="5818c369e9eb6b.jpeg"/>
          <p:cNvPicPr>
            <a:picLocks noChangeAspect="1"/>
          </p:cNvPicPr>
          <p:nvPr/>
        </p:nvPicPr>
        <p:blipFill>
          <a:blip r:embed="rId18"/>
          <a:stretch>
            <a:fillRect/>
          </a:stretch>
        </p:blipFill>
        <p:spPr>
          <a:xfrm>
            <a:off x="5473700" y="4368800"/>
            <a:ext cx="304800" cy="304800"/>
          </a:xfrm>
          <a:prstGeom prst="ellipse">
            <a:avLst/>
          </a:prstGeom>
        </p:spPr>
      </p:pic>
      <p:sp>
        <p:nvSpPr>
          <p:cNvPr id="53" name="Oval 52"/>
          <p:cNvSpPr/>
          <p:nvPr/>
        </p:nvSpPr>
        <p:spPr>
          <a:xfrm>
            <a:off x="54737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4" name="Picture 53" descr="a22fe8e03bdbb2.jpeg"/>
          <p:cNvPicPr>
            <a:picLocks noChangeAspect="1"/>
          </p:cNvPicPr>
          <p:nvPr/>
        </p:nvPicPr>
        <p:blipFill>
          <a:blip r:embed="rId19"/>
          <a:stretch>
            <a:fillRect/>
          </a:stretch>
        </p:blipFill>
        <p:spPr>
          <a:xfrm>
            <a:off x="5867399" y="4368800"/>
            <a:ext cx="304800" cy="304800"/>
          </a:xfrm>
          <a:prstGeom prst="ellipse">
            <a:avLst/>
          </a:prstGeom>
        </p:spPr>
      </p:pic>
      <p:sp>
        <p:nvSpPr>
          <p:cNvPr id="55" name="Oval 54"/>
          <p:cNvSpPr/>
          <p:nvPr/>
        </p:nvSpPr>
        <p:spPr>
          <a:xfrm>
            <a:off x="58673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6" name="Picture 55" descr="3246c6bb23bb14.jpg"/>
          <p:cNvPicPr>
            <a:picLocks noChangeAspect="1"/>
          </p:cNvPicPr>
          <p:nvPr/>
        </p:nvPicPr>
        <p:blipFill>
          <a:blip r:embed="rId20"/>
          <a:stretch>
            <a:fillRect/>
          </a:stretch>
        </p:blipFill>
        <p:spPr>
          <a:xfrm>
            <a:off x="6261099" y="4368800"/>
            <a:ext cx="304800" cy="304800"/>
          </a:xfrm>
          <a:prstGeom prst="ellipse">
            <a:avLst/>
          </a:prstGeom>
        </p:spPr>
      </p:pic>
      <p:sp>
        <p:nvSpPr>
          <p:cNvPr id="57" name="Oval 56"/>
          <p:cNvSpPr/>
          <p:nvPr/>
        </p:nvSpPr>
        <p:spPr>
          <a:xfrm>
            <a:off x="62610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58" name="Picture 57" descr="e4f7d622459b28.jpg"/>
          <p:cNvPicPr>
            <a:picLocks noChangeAspect="1"/>
          </p:cNvPicPr>
          <p:nvPr/>
        </p:nvPicPr>
        <p:blipFill>
          <a:blip r:embed="rId21"/>
          <a:stretch>
            <a:fillRect/>
          </a:stretch>
        </p:blipFill>
        <p:spPr>
          <a:xfrm>
            <a:off x="6654800" y="4368800"/>
            <a:ext cx="304800" cy="304800"/>
          </a:xfrm>
          <a:prstGeom prst="ellipse">
            <a:avLst/>
          </a:prstGeom>
        </p:spPr>
      </p:pic>
      <p:sp>
        <p:nvSpPr>
          <p:cNvPr id="59" name="Oval 58"/>
          <p:cNvSpPr/>
          <p:nvPr/>
        </p:nvSpPr>
        <p:spPr>
          <a:xfrm>
            <a:off x="66548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0" name="Picture 59" descr="8449d2d2aae56c.jpeg"/>
          <p:cNvPicPr>
            <a:picLocks noChangeAspect="1"/>
          </p:cNvPicPr>
          <p:nvPr/>
        </p:nvPicPr>
        <p:blipFill>
          <a:blip r:embed="rId22"/>
          <a:stretch>
            <a:fillRect/>
          </a:stretch>
        </p:blipFill>
        <p:spPr>
          <a:xfrm>
            <a:off x="7048500" y="4368800"/>
            <a:ext cx="304800" cy="304800"/>
          </a:xfrm>
          <a:prstGeom prst="ellipse">
            <a:avLst/>
          </a:prstGeom>
        </p:spPr>
      </p:pic>
      <p:sp>
        <p:nvSpPr>
          <p:cNvPr id="61" name="Oval 60"/>
          <p:cNvSpPr/>
          <p:nvPr/>
        </p:nvSpPr>
        <p:spPr>
          <a:xfrm>
            <a:off x="70485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2" name="Picture 61" descr="8d0cc4fa940b83.jpeg"/>
          <p:cNvPicPr>
            <a:picLocks noChangeAspect="1"/>
          </p:cNvPicPr>
          <p:nvPr/>
        </p:nvPicPr>
        <p:blipFill>
          <a:blip r:embed="rId23"/>
          <a:stretch>
            <a:fillRect/>
          </a:stretch>
        </p:blipFill>
        <p:spPr>
          <a:xfrm>
            <a:off x="7442200" y="4368800"/>
            <a:ext cx="304800" cy="304800"/>
          </a:xfrm>
          <a:prstGeom prst="ellipse">
            <a:avLst/>
          </a:prstGeom>
        </p:spPr>
      </p:pic>
      <p:sp>
        <p:nvSpPr>
          <p:cNvPr id="63" name="Oval 62"/>
          <p:cNvSpPr/>
          <p:nvPr/>
        </p:nvSpPr>
        <p:spPr>
          <a:xfrm>
            <a:off x="74422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4" name="Picture 63" descr="a4bbf61bbabbb8.jpg"/>
          <p:cNvPicPr>
            <a:picLocks noChangeAspect="1"/>
          </p:cNvPicPr>
          <p:nvPr/>
        </p:nvPicPr>
        <p:blipFill>
          <a:blip r:embed="rId24"/>
          <a:stretch>
            <a:fillRect/>
          </a:stretch>
        </p:blipFill>
        <p:spPr>
          <a:xfrm>
            <a:off x="7835900" y="4368800"/>
            <a:ext cx="304800" cy="304800"/>
          </a:xfrm>
          <a:prstGeom prst="ellipse">
            <a:avLst/>
          </a:prstGeom>
        </p:spPr>
      </p:pic>
      <p:sp>
        <p:nvSpPr>
          <p:cNvPr id="65" name="Oval 64"/>
          <p:cNvSpPr/>
          <p:nvPr/>
        </p:nvSpPr>
        <p:spPr>
          <a:xfrm>
            <a:off x="78359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6" name="Picture 65" descr="020036db1df0bd.jpeg"/>
          <p:cNvPicPr>
            <a:picLocks noChangeAspect="1"/>
          </p:cNvPicPr>
          <p:nvPr/>
        </p:nvPicPr>
        <p:blipFill>
          <a:blip r:embed="rId25"/>
          <a:stretch>
            <a:fillRect/>
          </a:stretch>
        </p:blipFill>
        <p:spPr>
          <a:xfrm>
            <a:off x="8229600" y="4368800"/>
            <a:ext cx="304800" cy="304800"/>
          </a:xfrm>
          <a:prstGeom prst="ellipse">
            <a:avLst/>
          </a:prstGeom>
        </p:spPr>
      </p:pic>
      <p:sp>
        <p:nvSpPr>
          <p:cNvPr id="67" name="Oval 66"/>
          <p:cNvSpPr/>
          <p:nvPr/>
        </p:nvSpPr>
        <p:spPr>
          <a:xfrm>
            <a:off x="82296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68" name="Picture 67" descr="cad9d6b8b5d25b.jpeg"/>
          <p:cNvPicPr>
            <a:picLocks noChangeAspect="1"/>
          </p:cNvPicPr>
          <p:nvPr/>
        </p:nvPicPr>
        <p:blipFill>
          <a:blip r:embed="rId26"/>
          <a:stretch>
            <a:fillRect/>
          </a:stretch>
        </p:blipFill>
        <p:spPr>
          <a:xfrm>
            <a:off x="8623300" y="4368800"/>
            <a:ext cx="304800" cy="304800"/>
          </a:xfrm>
          <a:prstGeom prst="ellipse">
            <a:avLst/>
          </a:prstGeom>
        </p:spPr>
      </p:pic>
      <p:sp>
        <p:nvSpPr>
          <p:cNvPr id="69" name="Oval 68"/>
          <p:cNvSpPr/>
          <p:nvPr/>
        </p:nvSpPr>
        <p:spPr>
          <a:xfrm>
            <a:off x="86233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0" name="Picture 69" descr="fe353336124622.jpeg"/>
          <p:cNvPicPr>
            <a:picLocks noChangeAspect="1"/>
          </p:cNvPicPr>
          <p:nvPr/>
        </p:nvPicPr>
        <p:blipFill>
          <a:blip r:embed="rId27"/>
          <a:stretch>
            <a:fillRect/>
          </a:stretch>
        </p:blipFill>
        <p:spPr>
          <a:xfrm>
            <a:off x="9017000" y="4368800"/>
            <a:ext cx="304800" cy="304800"/>
          </a:xfrm>
          <a:prstGeom prst="ellipse">
            <a:avLst/>
          </a:prstGeom>
        </p:spPr>
      </p:pic>
      <p:sp>
        <p:nvSpPr>
          <p:cNvPr id="71" name="Oval 70"/>
          <p:cNvSpPr/>
          <p:nvPr/>
        </p:nvSpPr>
        <p:spPr>
          <a:xfrm>
            <a:off x="90170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2" name="Picture 71" descr="a7a936a2538a87.jpg"/>
          <p:cNvPicPr>
            <a:picLocks noChangeAspect="1"/>
          </p:cNvPicPr>
          <p:nvPr/>
        </p:nvPicPr>
        <p:blipFill>
          <a:blip r:embed="rId28"/>
          <a:stretch>
            <a:fillRect/>
          </a:stretch>
        </p:blipFill>
        <p:spPr>
          <a:xfrm>
            <a:off x="9410700" y="4368800"/>
            <a:ext cx="304800" cy="304800"/>
          </a:xfrm>
          <a:prstGeom prst="ellipse">
            <a:avLst/>
          </a:prstGeom>
        </p:spPr>
      </p:pic>
      <p:sp>
        <p:nvSpPr>
          <p:cNvPr id="73" name="Oval 72"/>
          <p:cNvSpPr/>
          <p:nvPr/>
        </p:nvSpPr>
        <p:spPr>
          <a:xfrm>
            <a:off x="94107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4" name="Picture 73" descr="6d53b0345eab8c.jpeg"/>
          <p:cNvPicPr>
            <a:picLocks noChangeAspect="1"/>
          </p:cNvPicPr>
          <p:nvPr/>
        </p:nvPicPr>
        <p:blipFill>
          <a:blip r:embed="rId29"/>
          <a:stretch>
            <a:fillRect/>
          </a:stretch>
        </p:blipFill>
        <p:spPr>
          <a:xfrm>
            <a:off x="9804400" y="4368800"/>
            <a:ext cx="304800" cy="304800"/>
          </a:xfrm>
          <a:prstGeom prst="ellipse">
            <a:avLst/>
          </a:prstGeom>
        </p:spPr>
      </p:pic>
      <p:sp>
        <p:nvSpPr>
          <p:cNvPr id="75" name="Oval 74"/>
          <p:cNvSpPr/>
          <p:nvPr/>
        </p:nvSpPr>
        <p:spPr>
          <a:xfrm>
            <a:off x="98044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6" name="Picture 75" descr="ec51aa32fef730.jpeg"/>
          <p:cNvPicPr>
            <a:picLocks noChangeAspect="1"/>
          </p:cNvPicPr>
          <p:nvPr/>
        </p:nvPicPr>
        <p:blipFill>
          <a:blip r:embed="rId30"/>
          <a:stretch>
            <a:fillRect/>
          </a:stretch>
        </p:blipFill>
        <p:spPr>
          <a:xfrm>
            <a:off x="10198100" y="4368800"/>
            <a:ext cx="304800" cy="304800"/>
          </a:xfrm>
          <a:prstGeom prst="ellipse">
            <a:avLst/>
          </a:prstGeom>
        </p:spPr>
      </p:pic>
      <p:sp>
        <p:nvSpPr>
          <p:cNvPr id="77" name="Oval 76"/>
          <p:cNvSpPr/>
          <p:nvPr/>
        </p:nvSpPr>
        <p:spPr>
          <a:xfrm>
            <a:off x="10198100"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78" name="Picture 77" descr="0a68a307ebbbd2.jpeg"/>
          <p:cNvPicPr>
            <a:picLocks noChangeAspect="1"/>
          </p:cNvPicPr>
          <p:nvPr/>
        </p:nvPicPr>
        <p:blipFill>
          <a:blip r:embed="rId14"/>
          <a:stretch>
            <a:fillRect/>
          </a:stretch>
        </p:blipFill>
        <p:spPr>
          <a:xfrm>
            <a:off x="10591799" y="4368800"/>
            <a:ext cx="304800" cy="304800"/>
          </a:xfrm>
          <a:prstGeom prst="ellipse">
            <a:avLst/>
          </a:prstGeom>
        </p:spPr>
      </p:pic>
      <p:sp>
        <p:nvSpPr>
          <p:cNvPr id="79" name="Oval 78"/>
          <p:cNvSpPr/>
          <p:nvPr/>
        </p:nvSpPr>
        <p:spPr>
          <a:xfrm>
            <a:off x="105917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0" name="Picture 79" descr="9e565ac7127d55.jpeg"/>
          <p:cNvPicPr>
            <a:picLocks noChangeAspect="1"/>
          </p:cNvPicPr>
          <p:nvPr/>
        </p:nvPicPr>
        <p:blipFill>
          <a:blip r:embed="rId31"/>
          <a:stretch>
            <a:fillRect/>
          </a:stretch>
        </p:blipFill>
        <p:spPr>
          <a:xfrm>
            <a:off x="10985499" y="4368800"/>
            <a:ext cx="304800" cy="304800"/>
          </a:xfrm>
          <a:prstGeom prst="ellipse">
            <a:avLst/>
          </a:prstGeom>
        </p:spPr>
      </p:pic>
      <p:sp>
        <p:nvSpPr>
          <p:cNvPr id="81" name="Oval 80"/>
          <p:cNvSpPr/>
          <p:nvPr/>
        </p:nvSpPr>
        <p:spPr>
          <a:xfrm>
            <a:off x="10985499" y="43688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2" name="Picture 81" descr="385d47a37ca84b.jpeg"/>
          <p:cNvPicPr>
            <a:picLocks noChangeAspect="1"/>
          </p:cNvPicPr>
          <p:nvPr/>
        </p:nvPicPr>
        <p:blipFill>
          <a:blip r:embed="rId5"/>
          <a:stretch>
            <a:fillRect/>
          </a:stretch>
        </p:blipFill>
        <p:spPr>
          <a:xfrm>
            <a:off x="3505199" y="4762500"/>
            <a:ext cx="304800" cy="304800"/>
          </a:xfrm>
          <a:prstGeom prst="ellipse">
            <a:avLst/>
          </a:prstGeom>
        </p:spPr>
      </p:pic>
      <p:sp>
        <p:nvSpPr>
          <p:cNvPr id="83" name="Oval 82"/>
          <p:cNvSpPr/>
          <p:nvPr/>
        </p:nvSpPr>
        <p:spPr>
          <a:xfrm>
            <a:off x="35051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4" name="Picture 83" descr="102ff8b10b015a.jpg"/>
          <p:cNvPicPr>
            <a:picLocks noChangeAspect="1"/>
          </p:cNvPicPr>
          <p:nvPr/>
        </p:nvPicPr>
        <p:blipFill>
          <a:blip r:embed="rId32"/>
          <a:stretch>
            <a:fillRect/>
          </a:stretch>
        </p:blipFill>
        <p:spPr>
          <a:xfrm>
            <a:off x="3898899" y="4762500"/>
            <a:ext cx="304800" cy="304800"/>
          </a:xfrm>
          <a:prstGeom prst="ellipse">
            <a:avLst/>
          </a:prstGeom>
        </p:spPr>
      </p:pic>
      <p:sp>
        <p:nvSpPr>
          <p:cNvPr id="85" name="Oval 84"/>
          <p:cNvSpPr/>
          <p:nvPr/>
        </p:nvSpPr>
        <p:spPr>
          <a:xfrm>
            <a:off x="38988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6" name="Picture 85" descr="86bbbdd8fb7fcd.jpeg"/>
          <p:cNvPicPr>
            <a:picLocks noChangeAspect="1"/>
          </p:cNvPicPr>
          <p:nvPr/>
        </p:nvPicPr>
        <p:blipFill>
          <a:blip r:embed="rId6"/>
          <a:stretch>
            <a:fillRect/>
          </a:stretch>
        </p:blipFill>
        <p:spPr>
          <a:xfrm>
            <a:off x="4292599" y="4762500"/>
            <a:ext cx="304800" cy="304800"/>
          </a:xfrm>
          <a:prstGeom prst="ellipse">
            <a:avLst/>
          </a:prstGeom>
        </p:spPr>
      </p:pic>
      <p:sp>
        <p:nvSpPr>
          <p:cNvPr id="87" name="Oval 86"/>
          <p:cNvSpPr/>
          <p:nvPr/>
        </p:nvSpPr>
        <p:spPr>
          <a:xfrm>
            <a:off x="42925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88" name="Picture 87" descr="1a8f29ba0f14b5.jpeg"/>
          <p:cNvPicPr>
            <a:picLocks noChangeAspect="1"/>
          </p:cNvPicPr>
          <p:nvPr/>
        </p:nvPicPr>
        <p:blipFill>
          <a:blip r:embed="rId7"/>
          <a:stretch>
            <a:fillRect/>
          </a:stretch>
        </p:blipFill>
        <p:spPr>
          <a:xfrm>
            <a:off x="4686300" y="4762500"/>
            <a:ext cx="304800" cy="304800"/>
          </a:xfrm>
          <a:prstGeom prst="ellipse">
            <a:avLst/>
          </a:prstGeom>
        </p:spPr>
      </p:pic>
      <p:sp>
        <p:nvSpPr>
          <p:cNvPr id="89" name="Oval 88"/>
          <p:cNvSpPr/>
          <p:nvPr/>
        </p:nvSpPr>
        <p:spPr>
          <a:xfrm>
            <a:off x="46863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0" name="Picture 89" descr="6cd7e798474f66.jpeg"/>
          <p:cNvPicPr>
            <a:picLocks noChangeAspect="1"/>
          </p:cNvPicPr>
          <p:nvPr/>
        </p:nvPicPr>
        <p:blipFill>
          <a:blip r:embed="rId33"/>
          <a:stretch>
            <a:fillRect/>
          </a:stretch>
        </p:blipFill>
        <p:spPr>
          <a:xfrm>
            <a:off x="5080000" y="4762500"/>
            <a:ext cx="304800" cy="304800"/>
          </a:xfrm>
          <a:prstGeom prst="ellipse">
            <a:avLst/>
          </a:prstGeom>
        </p:spPr>
      </p:pic>
      <p:sp>
        <p:nvSpPr>
          <p:cNvPr id="91" name="Oval 90"/>
          <p:cNvSpPr/>
          <p:nvPr/>
        </p:nvSpPr>
        <p:spPr>
          <a:xfrm>
            <a:off x="50800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2" name="Picture 91" descr="85328271922eae.jpeg"/>
          <p:cNvPicPr>
            <a:picLocks noChangeAspect="1"/>
          </p:cNvPicPr>
          <p:nvPr/>
        </p:nvPicPr>
        <p:blipFill>
          <a:blip r:embed="rId34"/>
          <a:stretch>
            <a:fillRect/>
          </a:stretch>
        </p:blipFill>
        <p:spPr>
          <a:xfrm>
            <a:off x="5473700" y="4762500"/>
            <a:ext cx="304800" cy="304800"/>
          </a:xfrm>
          <a:prstGeom prst="ellipse">
            <a:avLst/>
          </a:prstGeom>
        </p:spPr>
      </p:pic>
      <p:sp>
        <p:nvSpPr>
          <p:cNvPr id="93" name="Oval 92"/>
          <p:cNvSpPr/>
          <p:nvPr/>
        </p:nvSpPr>
        <p:spPr>
          <a:xfrm>
            <a:off x="54737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4" name="Picture 93" descr="0733f5821c0275.jpeg"/>
          <p:cNvPicPr>
            <a:picLocks noChangeAspect="1"/>
          </p:cNvPicPr>
          <p:nvPr/>
        </p:nvPicPr>
        <p:blipFill>
          <a:blip r:embed="rId35"/>
          <a:stretch>
            <a:fillRect/>
          </a:stretch>
        </p:blipFill>
        <p:spPr>
          <a:xfrm>
            <a:off x="5867399" y="4762500"/>
            <a:ext cx="304800" cy="304800"/>
          </a:xfrm>
          <a:prstGeom prst="ellipse">
            <a:avLst/>
          </a:prstGeom>
        </p:spPr>
      </p:pic>
      <p:sp>
        <p:nvSpPr>
          <p:cNvPr id="95" name="Oval 94"/>
          <p:cNvSpPr/>
          <p:nvPr/>
        </p:nvSpPr>
        <p:spPr>
          <a:xfrm>
            <a:off x="58673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6" name="Picture 95" descr="87200490416ee8.jpeg"/>
          <p:cNvPicPr>
            <a:picLocks noChangeAspect="1"/>
          </p:cNvPicPr>
          <p:nvPr/>
        </p:nvPicPr>
        <p:blipFill>
          <a:blip r:embed="rId8"/>
          <a:stretch>
            <a:fillRect/>
          </a:stretch>
        </p:blipFill>
        <p:spPr>
          <a:xfrm>
            <a:off x="6261099" y="4762500"/>
            <a:ext cx="304800" cy="304800"/>
          </a:xfrm>
          <a:prstGeom prst="ellipse">
            <a:avLst/>
          </a:prstGeom>
        </p:spPr>
      </p:pic>
      <p:sp>
        <p:nvSpPr>
          <p:cNvPr id="97" name="Oval 96"/>
          <p:cNvSpPr/>
          <p:nvPr/>
        </p:nvSpPr>
        <p:spPr>
          <a:xfrm>
            <a:off x="62610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98" name="Picture 97" descr="0ba3004af01b0b.jpeg"/>
          <p:cNvPicPr>
            <a:picLocks noChangeAspect="1"/>
          </p:cNvPicPr>
          <p:nvPr/>
        </p:nvPicPr>
        <p:blipFill>
          <a:blip r:embed="rId9"/>
          <a:stretch>
            <a:fillRect/>
          </a:stretch>
        </p:blipFill>
        <p:spPr>
          <a:xfrm>
            <a:off x="6654800" y="4762500"/>
            <a:ext cx="304800" cy="304800"/>
          </a:xfrm>
          <a:prstGeom prst="ellipse">
            <a:avLst/>
          </a:prstGeom>
        </p:spPr>
      </p:pic>
      <p:sp>
        <p:nvSpPr>
          <p:cNvPr id="99" name="Oval 98"/>
          <p:cNvSpPr/>
          <p:nvPr/>
        </p:nvSpPr>
        <p:spPr>
          <a:xfrm>
            <a:off x="66548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0" name="Picture 99" descr="861f3513cb5637.jpg"/>
          <p:cNvPicPr>
            <a:picLocks noChangeAspect="1"/>
          </p:cNvPicPr>
          <p:nvPr/>
        </p:nvPicPr>
        <p:blipFill>
          <a:blip r:embed="rId10"/>
          <a:stretch>
            <a:fillRect/>
          </a:stretch>
        </p:blipFill>
        <p:spPr>
          <a:xfrm>
            <a:off x="7048500" y="4762500"/>
            <a:ext cx="304800" cy="304800"/>
          </a:xfrm>
          <a:prstGeom prst="ellipse">
            <a:avLst/>
          </a:prstGeom>
        </p:spPr>
      </p:pic>
      <p:sp>
        <p:nvSpPr>
          <p:cNvPr id="101" name="Oval 100"/>
          <p:cNvSpPr/>
          <p:nvPr/>
        </p:nvSpPr>
        <p:spPr>
          <a:xfrm>
            <a:off x="70485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2" name="Picture 101" descr="92652b6e6734b9.jpeg"/>
          <p:cNvPicPr>
            <a:picLocks noChangeAspect="1"/>
          </p:cNvPicPr>
          <p:nvPr/>
        </p:nvPicPr>
        <p:blipFill>
          <a:blip r:embed="rId11"/>
          <a:stretch>
            <a:fillRect/>
          </a:stretch>
        </p:blipFill>
        <p:spPr>
          <a:xfrm>
            <a:off x="7442200" y="4762500"/>
            <a:ext cx="304800" cy="304800"/>
          </a:xfrm>
          <a:prstGeom prst="ellipse">
            <a:avLst/>
          </a:prstGeom>
        </p:spPr>
      </p:pic>
      <p:sp>
        <p:nvSpPr>
          <p:cNvPr id="103" name="Oval 102"/>
          <p:cNvSpPr/>
          <p:nvPr/>
        </p:nvSpPr>
        <p:spPr>
          <a:xfrm>
            <a:off x="74422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4" name="Picture 103" descr="b628b3297354f4.jpeg"/>
          <p:cNvPicPr>
            <a:picLocks noChangeAspect="1"/>
          </p:cNvPicPr>
          <p:nvPr/>
        </p:nvPicPr>
        <p:blipFill>
          <a:blip r:embed="rId36"/>
          <a:stretch>
            <a:fillRect/>
          </a:stretch>
        </p:blipFill>
        <p:spPr>
          <a:xfrm>
            <a:off x="7835900" y="4762500"/>
            <a:ext cx="304800" cy="304800"/>
          </a:xfrm>
          <a:prstGeom prst="ellipse">
            <a:avLst/>
          </a:prstGeom>
        </p:spPr>
      </p:pic>
      <p:sp>
        <p:nvSpPr>
          <p:cNvPr id="105" name="Oval 104"/>
          <p:cNvSpPr/>
          <p:nvPr/>
        </p:nvSpPr>
        <p:spPr>
          <a:xfrm>
            <a:off x="78359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6" name="Picture 105" descr="ee396c174acb4f.jpeg"/>
          <p:cNvPicPr>
            <a:picLocks noChangeAspect="1"/>
          </p:cNvPicPr>
          <p:nvPr/>
        </p:nvPicPr>
        <p:blipFill>
          <a:blip r:embed="rId37"/>
          <a:stretch>
            <a:fillRect/>
          </a:stretch>
        </p:blipFill>
        <p:spPr>
          <a:xfrm>
            <a:off x="8229600" y="4762500"/>
            <a:ext cx="304800" cy="304800"/>
          </a:xfrm>
          <a:prstGeom prst="ellipse">
            <a:avLst/>
          </a:prstGeom>
        </p:spPr>
      </p:pic>
      <p:sp>
        <p:nvSpPr>
          <p:cNvPr id="107" name="Oval 106"/>
          <p:cNvSpPr/>
          <p:nvPr/>
        </p:nvSpPr>
        <p:spPr>
          <a:xfrm>
            <a:off x="82296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08" name="Picture 107" descr="6ef577840e69f2.jpeg"/>
          <p:cNvPicPr>
            <a:picLocks noChangeAspect="1"/>
          </p:cNvPicPr>
          <p:nvPr/>
        </p:nvPicPr>
        <p:blipFill>
          <a:blip r:embed="rId38"/>
          <a:stretch>
            <a:fillRect/>
          </a:stretch>
        </p:blipFill>
        <p:spPr>
          <a:xfrm>
            <a:off x="8623300" y="4762500"/>
            <a:ext cx="304800" cy="304800"/>
          </a:xfrm>
          <a:prstGeom prst="ellipse">
            <a:avLst/>
          </a:prstGeom>
        </p:spPr>
      </p:pic>
      <p:sp>
        <p:nvSpPr>
          <p:cNvPr id="109" name="Oval 108"/>
          <p:cNvSpPr/>
          <p:nvPr/>
        </p:nvSpPr>
        <p:spPr>
          <a:xfrm>
            <a:off x="86233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0" name="Picture 109" descr="09606e07802ec0.jpeg"/>
          <p:cNvPicPr>
            <a:picLocks noChangeAspect="1"/>
          </p:cNvPicPr>
          <p:nvPr/>
        </p:nvPicPr>
        <p:blipFill>
          <a:blip r:embed="rId39"/>
          <a:stretch>
            <a:fillRect/>
          </a:stretch>
        </p:blipFill>
        <p:spPr>
          <a:xfrm>
            <a:off x="9017000" y="4762500"/>
            <a:ext cx="304800" cy="304800"/>
          </a:xfrm>
          <a:prstGeom prst="ellipse">
            <a:avLst/>
          </a:prstGeom>
        </p:spPr>
      </p:pic>
      <p:sp>
        <p:nvSpPr>
          <p:cNvPr id="111" name="Oval 110"/>
          <p:cNvSpPr/>
          <p:nvPr/>
        </p:nvSpPr>
        <p:spPr>
          <a:xfrm>
            <a:off x="90170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2" name="Picture 111" descr="22107358e2cdcf.jpeg"/>
          <p:cNvPicPr>
            <a:picLocks noChangeAspect="1"/>
          </p:cNvPicPr>
          <p:nvPr/>
        </p:nvPicPr>
        <p:blipFill>
          <a:blip r:embed="rId12"/>
          <a:stretch>
            <a:fillRect/>
          </a:stretch>
        </p:blipFill>
        <p:spPr>
          <a:xfrm>
            <a:off x="9410700" y="4762500"/>
            <a:ext cx="304800" cy="304800"/>
          </a:xfrm>
          <a:prstGeom prst="ellipse">
            <a:avLst/>
          </a:prstGeom>
        </p:spPr>
      </p:pic>
      <p:sp>
        <p:nvSpPr>
          <p:cNvPr id="113" name="Oval 112"/>
          <p:cNvSpPr/>
          <p:nvPr/>
        </p:nvSpPr>
        <p:spPr>
          <a:xfrm>
            <a:off x="94107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4" name="Picture 113" descr="19285ad7ea8ef4.jpeg"/>
          <p:cNvPicPr>
            <a:picLocks noChangeAspect="1"/>
          </p:cNvPicPr>
          <p:nvPr/>
        </p:nvPicPr>
        <p:blipFill>
          <a:blip r:embed="rId13"/>
          <a:stretch>
            <a:fillRect/>
          </a:stretch>
        </p:blipFill>
        <p:spPr>
          <a:xfrm>
            <a:off x="9804400" y="4762500"/>
            <a:ext cx="304800" cy="304800"/>
          </a:xfrm>
          <a:prstGeom prst="ellipse">
            <a:avLst/>
          </a:prstGeom>
        </p:spPr>
      </p:pic>
      <p:sp>
        <p:nvSpPr>
          <p:cNvPr id="115" name="Oval 114"/>
          <p:cNvSpPr/>
          <p:nvPr/>
        </p:nvSpPr>
        <p:spPr>
          <a:xfrm>
            <a:off x="98044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6" name="Picture 115" descr="5b62c52c94d4a3.jpeg"/>
          <p:cNvPicPr>
            <a:picLocks noChangeAspect="1"/>
          </p:cNvPicPr>
          <p:nvPr/>
        </p:nvPicPr>
        <p:blipFill>
          <a:blip r:embed="rId40"/>
          <a:stretch>
            <a:fillRect/>
          </a:stretch>
        </p:blipFill>
        <p:spPr>
          <a:xfrm>
            <a:off x="10198100" y="4762500"/>
            <a:ext cx="304800" cy="304800"/>
          </a:xfrm>
          <a:prstGeom prst="ellipse">
            <a:avLst/>
          </a:prstGeom>
        </p:spPr>
      </p:pic>
      <p:sp>
        <p:nvSpPr>
          <p:cNvPr id="117" name="Oval 116"/>
          <p:cNvSpPr/>
          <p:nvPr/>
        </p:nvSpPr>
        <p:spPr>
          <a:xfrm>
            <a:off x="10198100"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18" name="Picture 117" descr="7add4deca47b6b.jpeg"/>
          <p:cNvPicPr>
            <a:picLocks noChangeAspect="1"/>
          </p:cNvPicPr>
          <p:nvPr/>
        </p:nvPicPr>
        <p:blipFill>
          <a:blip r:embed="rId41"/>
          <a:stretch>
            <a:fillRect/>
          </a:stretch>
        </p:blipFill>
        <p:spPr>
          <a:xfrm>
            <a:off x="10591799" y="4762500"/>
            <a:ext cx="304800" cy="304800"/>
          </a:xfrm>
          <a:prstGeom prst="ellipse">
            <a:avLst/>
          </a:prstGeom>
        </p:spPr>
      </p:pic>
      <p:sp>
        <p:nvSpPr>
          <p:cNvPr id="119" name="Oval 118"/>
          <p:cNvSpPr/>
          <p:nvPr/>
        </p:nvSpPr>
        <p:spPr>
          <a:xfrm>
            <a:off x="105917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0" name="Picture 119" descr="2571168e0d87b6.jpeg"/>
          <p:cNvPicPr>
            <a:picLocks noChangeAspect="1"/>
          </p:cNvPicPr>
          <p:nvPr/>
        </p:nvPicPr>
        <p:blipFill>
          <a:blip r:embed="rId42"/>
          <a:stretch>
            <a:fillRect/>
          </a:stretch>
        </p:blipFill>
        <p:spPr>
          <a:xfrm>
            <a:off x="10985499" y="4762500"/>
            <a:ext cx="304800" cy="304800"/>
          </a:xfrm>
          <a:prstGeom prst="ellipse">
            <a:avLst/>
          </a:prstGeom>
        </p:spPr>
      </p:pic>
      <p:sp>
        <p:nvSpPr>
          <p:cNvPr id="121" name="Oval 120"/>
          <p:cNvSpPr/>
          <p:nvPr/>
        </p:nvSpPr>
        <p:spPr>
          <a:xfrm>
            <a:off x="10985499" y="47625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2" name="Picture 121" descr="7b14fe2ceb00e8.jpeg"/>
          <p:cNvPicPr>
            <a:picLocks noChangeAspect="1"/>
          </p:cNvPicPr>
          <p:nvPr/>
        </p:nvPicPr>
        <p:blipFill>
          <a:blip r:embed="rId43"/>
          <a:stretch>
            <a:fillRect/>
          </a:stretch>
        </p:blipFill>
        <p:spPr>
          <a:xfrm>
            <a:off x="3505199" y="5156200"/>
            <a:ext cx="304800" cy="304800"/>
          </a:xfrm>
          <a:prstGeom prst="ellipse">
            <a:avLst/>
          </a:prstGeom>
        </p:spPr>
      </p:pic>
      <p:sp>
        <p:nvSpPr>
          <p:cNvPr id="123" name="Oval 122"/>
          <p:cNvSpPr/>
          <p:nvPr/>
        </p:nvSpPr>
        <p:spPr>
          <a:xfrm>
            <a:off x="3505199" y="51562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4" name="Picture 123" descr="f6cfb9f27538b6.jpeg"/>
          <p:cNvPicPr>
            <a:picLocks noChangeAspect="1"/>
          </p:cNvPicPr>
          <p:nvPr/>
        </p:nvPicPr>
        <p:blipFill>
          <a:blip r:embed="rId44"/>
          <a:stretch>
            <a:fillRect/>
          </a:stretch>
        </p:blipFill>
        <p:spPr>
          <a:xfrm>
            <a:off x="3898899" y="5156200"/>
            <a:ext cx="304800" cy="304800"/>
          </a:xfrm>
          <a:prstGeom prst="ellipse">
            <a:avLst/>
          </a:prstGeom>
        </p:spPr>
      </p:pic>
      <p:sp>
        <p:nvSpPr>
          <p:cNvPr id="125" name="Oval 124"/>
          <p:cNvSpPr/>
          <p:nvPr/>
        </p:nvSpPr>
        <p:spPr>
          <a:xfrm>
            <a:off x="3898899" y="51562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pic>
        <p:nvPicPr>
          <p:cNvPr id="126" name="Picture 125" descr="09f7fd9adfe4b9.jpeg"/>
          <p:cNvPicPr>
            <a:picLocks noChangeAspect="1"/>
          </p:cNvPicPr>
          <p:nvPr/>
        </p:nvPicPr>
        <p:blipFill>
          <a:blip r:embed="rId45"/>
          <a:stretch>
            <a:fillRect/>
          </a:stretch>
        </p:blipFill>
        <p:spPr>
          <a:xfrm>
            <a:off x="4292599" y="5156200"/>
            <a:ext cx="304800" cy="304800"/>
          </a:xfrm>
          <a:prstGeom prst="ellipse">
            <a:avLst/>
          </a:prstGeom>
        </p:spPr>
      </p:pic>
      <p:sp>
        <p:nvSpPr>
          <p:cNvPr id="127" name="Oval 126"/>
          <p:cNvSpPr/>
          <p:nvPr/>
        </p:nvSpPr>
        <p:spPr>
          <a:xfrm>
            <a:off x="4292599" y="5156200"/>
            <a:ext cx="304800" cy="304800"/>
          </a:xfrm>
          <a:prstGeom prst="ellipse">
            <a:avLst/>
          </a:prstGeom>
          <a:noFill/>
          <a:ln w="12700">
            <a:solidFill>
              <a:srgbClr val="9AA7BE"/>
            </a:solid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8" name="Rectangle 127"/>
          <p:cNvSpPr/>
          <p:nvPr/>
        </p:nvSpPr>
        <p:spPr>
          <a:xfrm>
            <a:off x="609600" y="6007099"/>
            <a:ext cx="10972800" cy="12700"/>
          </a:xfrm>
          <a:prstGeom prst="rect">
            <a:avLst/>
          </a:prstGeom>
          <a:solidFill>
            <a:srgbClr val="1F2C47"/>
          </a:solidFill>
          <a:ln>
            <a:noFill/>
          </a:ln>
          <a:effectLst/>
        </p:spPr>
        <p:style>
          <a:lnRef idx="1">
            <a:schemeClr val="accent1"/>
          </a:lnRef>
          <a:fillRef idx="3">
            <a:schemeClr val="accent1"/>
          </a:fillRef>
          <a:effectRef idx="2">
            <a:schemeClr val="accent1"/>
          </a:effectRef>
          <a:fontRef idx="minor">
            <a:schemeClr val="lt1"/>
          </a:fontRef>
        </p:style>
        <p:txBody>
          <a:bodyPr wrap="square"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white"/>
              </a:solidFill>
              <a:effectLst/>
              <a:uLnTx/>
              <a:uFillTx/>
              <a:latin typeface="Calibri"/>
              <a:ea typeface="+mn-ea"/>
              <a:cs typeface="+mn-cs"/>
            </a:endParaRPr>
          </a:p>
        </p:txBody>
      </p:sp>
      <p:sp>
        <p:nvSpPr>
          <p:cNvPr id="129" name="TextBox 128"/>
          <p:cNvSpPr txBox="1"/>
          <p:nvPr/>
        </p:nvSpPr>
        <p:spPr>
          <a:xfrm>
            <a:off x="609600" y="6121399"/>
            <a:ext cx="4445000" cy="215900"/>
          </a:xfrm>
          <a:prstGeom prst="rect">
            <a:avLst/>
          </a:prstGeom>
          <a:noFill/>
        </p:spPr>
        <p:txBody>
          <a:bodyPr wrap="square" lIns="0" tIns="0" rIns="0" bIns="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350" b="1" i="0" u="none" strike="noStrike" kern="1200" cap="none" spc="0" normalizeH="0" baseline="0" noProof="0">
                <a:ln>
                  <a:noFill/>
                </a:ln>
                <a:solidFill>
                  <a:srgbClr val="F5F7FB"/>
                </a:solidFill>
                <a:effectLst/>
                <a:uLnTx/>
                <a:uFillTx/>
                <a:latin typeface="Segoe UI"/>
                <a:ea typeface="+mn-ea"/>
                <a:cs typeface="+mn-cs"/>
              </a:rPr>
              <a:t>communitydays.org</a:t>
            </a:r>
          </a:p>
        </p:txBody>
      </p:sp>
      <p:sp>
        <p:nvSpPr>
          <p:cNvPr id="130" name="TextBox 129"/>
          <p:cNvSpPr txBox="1"/>
          <p:nvPr/>
        </p:nvSpPr>
        <p:spPr>
          <a:xfrm>
            <a:off x="8280400" y="6146799"/>
            <a:ext cx="3301999" cy="192360"/>
          </a:xfrm>
          <a:prstGeom prst="rect">
            <a:avLst/>
          </a:prstGeom>
          <a:noFill/>
        </p:spPr>
        <p:txBody>
          <a:bodyPr wrap="square" lIns="0" tIns="0" rIns="0" bIns="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1250" b="0" i="0" u="none" strike="noStrike" kern="1200" cap="none" spc="200" normalizeH="0" baseline="0" noProof="0">
                <a:ln>
                  <a:noFill/>
                </a:ln>
                <a:solidFill>
                  <a:srgbClr val="9AA7BE"/>
                </a:solidFill>
                <a:effectLst/>
                <a:uLnTx/>
                <a:uFillTx/>
                <a:latin typeface="Segoe UI"/>
                <a:ea typeface="+mn-ea"/>
                <a:cs typeface="+mn-cs"/>
              </a:rPr>
              <a:t>VOLUNTEERS</a:t>
            </a:r>
          </a:p>
        </p:txBody>
      </p:sp>
    </p:spTree>
    <p:extLst>
      <p:ext uri="{BB962C8B-B14F-4D97-AF65-F5344CB8AC3E}">
        <p14:creationId xmlns:p14="http://schemas.microsoft.com/office/powerpoint/2010/main" val="12322716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F7E26A66-3D37-BA30-F032-736D84F4BA9B}"/>
            </a:ext>
          </a:extLst>
        </p:cNvPr>
        <p:cNvGrpSpPr/>
        <p:nvPr/>
      </p:nvGrpSpPr>
      <p:grpSpPr>
        <a:xfrm>
          <a:off x="0" y="0"/>
          <a:ext cx="0" cy="0"/>
          <a:chOff x="0" y="0"/>
          <a:chExt cx="0" cy="0"/>
        </a:xfrm>
      </p:grpSpPr>
      <p:grpSp>
        <p:nvGrpSpPr>
          <p:cNvPr id="10" name="Group 10">
            <a:extLst>
              <a:ext uri="{FF2B5EF4-FFF2-40B4-BE49-F238E27FC236}">
                <a16:creationId xmlns:a16="http://schemas.microsoft.com/office/drawing/2014/main" id="{B2915AC3-FFD0-0047-4D1B-5A64AA57B92D}"/>
              </a:ext>
            </a:extLst>
          </p:cNvPr>
          <p:cNvGrpSpPr/>
          <p:nvPr/>
        </p:nvGrpSpPr>
        <p:grpSpPr>
          <a:xfrm rot="2606061">
            <a:off x="9095020" y="-322345"/>
            <a:ext cx="2678814" cy="10057889"/>
            <a:chOff x="0" y="-57150"/>
            <a:chExt cx="477203" cy="1791710"/>
          </a:xfrm>
        </p:grpSpPr>
        <p:sp>
          <p:nvSpPr>
            <p:cNvPr id="11" name="Freeform 11">
              <a:extLst>
                <a:ext uri="{FF2B5EF4-FFF2-40B4-BE49-F238E27FC236}">
                  <a16:creationId xmlns:a16="http://schemas.microsoft.com/office/drawing/2014/main" id="{E25B1AF1-33F1-666D-1594-E39009591403}"/>
                </a:ext>
              </a:extLst>
            </p:cNvPr>
            <p:cNvSpPr/>
            <p:nvPr/>
          </p:nvSpPr>
          <p:spPr>
            <a:xfrm>
              <a:off x="0" y="0"/>
              <a:ext cx="477203" cy="1734559"/>
            </a:xfrm>
            <a:custGeom>
              <a:avLst/>
              <a:gdLst/>
              <a:ahLst/>
              <a:cxnLst/>
              <a:rect l="l" t="t" r="r" b="b"/>
              <a:pathLst>
                <a:path w="477203" h="1734559">
                  <a:moveTo>
                    <a:pt x="0" y="0"/>
                  </a:moveTo>
                  <a:lnTo>
                    <a:pt x="477203" y="0"/>
                  </a:lnTo>
                  <a:lnTo>
                    <a:pt x="477203" y="1734559"/>
                  </a:lnTo>
                  <a:lnTo>
                    <a:pt x="0" y="1734559"/>
                  </a:ln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12">
              <a:extLst>
                <a:ext uri="{FF2B5EF4-FFF2-40B4-BE49-F238E27FC236}">
                  <a16:creationId xmlns:a16="http://schemas.microsoft.com/office/drawing/2014/main" id="{7AA3C14F-7FC4-9EAF-F8AD-7CC29FA9818D}"/>
                </a:ext>
              </a:extLst>
            </p:cNvPr>
            <p:cNvSpPr txBox="1"/>
            <p:nvPr/>
          </p:nvSpPr>
          <p:spPr>
            <a:xfrm>
              <a:off x="0" y="-57150"/>
              <a:ext cx="477203" cy="179171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3" name="Group 13">
            <a:extLst>
              <a:ext uri="{FF2B5EF4-FFF2-40B4-BE49-F238E27FC236}">
                <a16:creationId xmlns:a16="http://schemas.microsoft.com/office/drawing/2014/main" id="{02C078EA-2E7E-D143-9EFF-B454B71F663B}"/>
              </a:ext>
            </a:extLst>
          </p:cNvPr>
          <p:cNvGrpSpPr/>
          <p:nvPr/>
        </p:nvGrpSpPr>
        <p:grpSpPr>
          <a:xfrm rot="-2782956">
            <a:off x="6626721" y="-678954"/>
            <a:ext cx="4272538" cy="1932053"/>
            <a:chOff x="0" y="-57150"/>
            <a:chExt cx="1025093" cy="463550"/>
          </a:xfrm>
        </p:grpSpPr>
        <p:sp>
          <p:nvSpPr>
            <p:cNvPr id="14" name="Freeform 14">
              <a:extLst>
                <a:ext uri="{FF2B5EF4-FFF2-40B4-BE49-F238E27FC236}">
                  <a16:creationId xmlns:a16="http://schemas.microsoft.com/office/drawing/2014/main" id="{0C96FD49-7D98-2C5D-C9F0-47919CBF9504}"/>
                </a:ext>
              </a:extLst>
            </p:cNvPr>
            <p:cNvSpPr/>
            <p:nvPr/>
          </p:nvSpPr>
          <p:spPr>
            <a:xfrm>
              <a:off x="0" y="0"/>
              <a:ext cx="1025093" cy="406400"/>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5" name="TextBox 15">
              <a:extLst>
                <a:ext uri="{FF2B5EF4-FFF2-40B4-BE49-F238E27FC236}">
                  <a16:creationId xmlns:a16="http://schemas.microsoft.com/office/drawing/2014/main" id="{D47224D9-C39B-6F74-184E-A88E2DB6C269}"/>
                </a:ext>
              </a:extLst>
            </p:cNvPr>
            <p:cNvSpPr txBox="1"/>
            <p:nvPr/>
          </p:nvSpPr>
          <p:spPr>
            <a:xfrm>
              <a:off x="0" y="-57150"/>
              <a:ext cx="102509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6" name="Group 16">
            <a:extLst>
              <a:ext uri="{FF2B5EF4-FFF2-40B4-BE49-F238E27FC236}">
                <a16:creationId xmlns:a16="http://schemas.microsoft.com/office/drawing/2014/main" id="{1B0390F5-6ECB-8354-C847-CB4352B0E8E4}"/>
              </a:ext>
            </a:extLst>
          </p:cNvPr>
          <p:cNvGrpSpPr/>
          <p:nvPr/>
        </p:nvGrpSpPr>
        <p:grpSpPr>
          <a:xfrm rot="2606061">
            <a:off x="8647407" y="-1299720"/>
            <a:ext cx="4752704" cy="5696554"/>
            <a:chOff x="0" y="-57150"/>
            <a:chExt cx="846645" cy="1014782"/>
          </a:xfrm>
        </p:grpSpPr>
        <p:sp>
          <p:nvSpPr>
            <p:cNvPr id="17" name="Freeform 17">
              <a:extLst>
                <a:ext uri="{FF2B5EF4-FFF2-40B4-BE49-F238E27FC236}">
                  <a16:creationId xmlns:a16="http://schemas.microsoft.com/office/drawing/2014/main" id="{45BBE470-81CC-EABC-CCD9-4E9CDD5032A6}"/>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011925"/>
                </a:gs>
                <a:gs pos="100000">
                  <a:srgbClr val="267C9E"/>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18" name="TextBox 18">
              <a:extLst>
                <a:ext uri="{FF2B5EF4-FFF2-40B4-BE49-F238E27FC236}">
                  <a16:creationId xmlns:a16="http://schemas.microsoft.com/office/drawing/2014/main" id="{577C0F97-0B2A-0E1D-0D0A-EDD80CFD2674}"/>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9" name="Group 19">
            <a:extLst>
              <a:ext uri="{FF2B5EF4-FFF2-40B4-BE49-F238E27FC236}">
                <a16:creationId xmlns:a16="http://schemas.microsoft.com/office/drawing/2014/main" id="{481B8680-56D3-C8CB-0F59-CAD71E327402}"/>
              </a:ext>
            </a:extLst>
          </p:cNvPr>
          <p:cNvGrpSpPr/>
          <p:nvPr/>
        </p:nvGrpSpPr>
        <p:grpSpPr>
          <a:xfrm rot="-2782956">
            <a:off x="5572646" y="4750703"/>
            <a:ext cx="4022636" cy="1553492"/>
            <a:chOff x="0" y="-57150"/>
            <a:chExt cx="1200323" cy="463550"/>
          </a:xfrm>
        </p:grpSpPr>
        <p:sp>
          <p:nvSpPr>
            <p:cNvPr id="20" name="Freeform 20">
              <a:extLst>
                <a:ext uri="{FF2B5EF4-FFF2-40B4-BE49-F238E27FC236}">
                  <a16:creationId xmlns:a16="http://schemas.microsoft.com/office/drawing/2014/main" id="{5649802D-8350-6732-900D-D3B1D06A1286}"/>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011925"/>
                </a:gs>
                <a:gs pos="100000">
                  <a:srgbClr val="267C9E"/>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1" name="TextBox 21">
              <a:extLst>
                <a:ext uri="{FF2B5EF4-FFF2-40B4-BE49-F238E27FC236}">
                  <a16:creationId xmlns:a16="http://schemas.microsoft.com/office/drawing/2014/main" id="{4D049543-898C-9908-95F2-80CFABA10FA4}"/>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22" name="Group 22">
            <a:extLst>
              <a:ext uri="{FF2B5EF4-FFF2-40B4-BE49-F238E27FC236}">
                <a16:creationId xmlns:a16="http://schemas.microsoft.com/office/drawing/2014/main" id="{FEF21E8A-C445-0877-3491-52F5F05C4D71}"/>
              </a:ext>
            </a:extLst>
          </p:cNvPr>
          <p:cNvGrpSpPr/>
          <p:nvPr/>
        </p:nvGrpSpPr>
        <p:grpSpPr>
          <a:xfrm rot="-2782956">
            <a:off x="8652803" y="6025098"/>
            <a:ext cx="3075502" cy="1553492"/>
            <a:chOff x="0" y="-57150"/>
            <a:chExt cx="917706" cy="463550"/>
          </a:xfrm>
        </p:grpSpPr>
        <p:sp>
          <p:nvSpPr>
            <p:cNvPr id="23" name="Freeform 23">
              <a:extLst>
                <a:ext uri="{FF2B5EF4-FFF2-40B4-BE49-F238E27FC236}">
                  <a16:creationId xmlns:a16="http://schemas.microsoft.com/office/drawing/2014/main" id="{A2E809CF-A195-B87D-B306-8E4DA6D4352F}"/>
                </a:ext>
              </a:extLst>
            </p:cNvPr>
            <p:cNvSpPr/>
            <p:nvPr/>
          </p:nvSpPr>
          <p:spPr>
            <a:xfrm>
              <a:off x="0" y="0"/>
              <a:ext cx="917706" cy="406400"/>
            </a:xfrm>
            <a:custGeom>
              <a:avLst/>
              <a:gdLst/>
              <a:ahLst/>
              <a:cxnLst/>
              <a:rect l="l" t="t" r="r" b="b"/>
              <a:pathLst>
                <a:path w="917706" h="406400">
                  <a:moveTo>
                    <a:pt x="714506" y="0"/>
                  </a:moveTo>
                  <a:cubicBezTo>
                    <a:pt x="826730" y="0"/>
                    <a:pt x="917706" y="90976"/>
                    <a:pt x="917706" y="203200"/>
                  </a:cubicBezTo>
                  <a:cubicBezTo>
                    <a:pt x="917706" y="315424"/>
                    <a:pt x="826730" y="406400"/>
                    <a:pt x="714506" y="406400"/>
                  </a:cubicBezTo>
                  <a:lnTo>
                    <a:pt x="203200" y="406400"/>
                  </a:lnTo>
                  <a:cubicBezTo>
                    <a:pt x="90976" y="406400"/>
                    <a:pt x="0" y="315424"/>
                    <a:pt x="0" y="203200"/>
                  </a:cubicBezTo>
                  <a:cubicBezTo>
                    <a:pt x="0" y="90976"/>
                    <a:pt x="90976" y="0"/>
                    <a:pt x="203200" y="0"/>
                  </a:cubicBezTo>
                  <a:close/>
                </a:path>
              </a:pathLst>
            </a:custGeom>
            <a:gradFill rotWithShape="1">
              <a:gsLst>
                <a:gs pos="0">
                  <a:srgbClr val="011925"/>
                </a:gs>
                <a:gs pos="100000">
                  <a:srgbClr val="267C9E"/>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4" name="TextBox 24">
              <a:extLst>
                <a:ext uri="{FF2B5EF4-FFF2-40B4-BE49-F238E27FC236}">
                  <a16:creationId xmlns:a16="http://schemas.microsoft.com/office/drawing/2014/main" id="{263CD263-E7EA-65D2-FE5E-0485EC61F04B}"/>
                </a:ext>
              </a:extLst>
            </p:cNvPr>
            <p:cNvSpPr txBox="1"/>
            <p:nvPr/>
          </p:nvSpPr>
          <p:spPr>
            <a:xfrm>
              <a:off x="0" y="-57150"/>
              <a:ext cx="917706"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5" name="Freeform 25">
            <a:extLst>
              <a:ext uri="{FF2B5EF4-FFF2-40B4-BE49-F238E27FC236}">
                <a16:creationId xmlns:a16="http://schemas.microsoft.com/office/drawing/2014/main" id="{1A1382E0-1260-5BE6-D805-C141FC5CDCC5}"/>
              </a:ext>
            </a:extLst>
          </p:cNvPr>
          <p:cNvSpPr/>
          <p:nvPr/>
        </p:nvSpPr>
        <p:spPr>
          <a:xfrm>
            <a:off x="8929894" y="-1022322"/>
            <a:ext cx="4883546" cy="5160947"/>
          </a:xfrm>
          <a:custGeom>
            <a:avLst/>
            <a:gdLst/>
            <a:ahLst/>
            <a:cxnLst/>
            <a:rect l="l" t="t" r="r" b="b"/>
            <a:pathLst>
              <a:path w="7325319" h="7741420">
                <a:moveTo>
                  <a:pt x="0" y="0"/>
                </a:moveTo>
                <a:lnTo>
                  <a:pt x="7325318" y="0"/>
                </a:lnTo>
                <a:lnTo>
                  <a:pt x="7325318" y="7741420"/>
                </a:lnTo>
                <a:lnTo>
                  <a:pt x="0" y="7741420"/>
                </a:lnTo>
                <a:lnTo>
                  <a:pt x="0" y="0"/>
                </a:lnTo>
                <a:close/>
              </a:path>
            </a:pathLst>
          </a:custGeom>
          <a:blipFill>
            <a:blip>
              <a:alphaModFix amt="80000"/>
              <a:extLst>
                <a:ext uri="{96DAC541-7B7A-43D3-8B79-37D633B846F1}">
                  <asvg:svgBlip xmlns:asvg="http://schemas.microsoft.com/office/drawing/2016/SVG/main" r:embed="rId2"/>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26" name="Group 26">
            <a:extLst>
              <a:ext uri="{FF2B5EF4-FFF2-40B4-BE49-F238E27FC236}">
                <a16:creationId xmlns:a16="http://schemas.microsoft.com/office/drawing/2014/main" id="{32937503-EF29-04D1-8CBA-41855482773E}"/>
              </a:ext>
            </a:extLst>
          </p:cNvPr>
          <p:cNvGrpSpPr/>
          <p:nvPr/>
        </p:nvGrpSpPr>
        <p:grpSpPr>
          <a:xfrm>
            <a:off x="6854074" y="1022004"/>
            <a:ext cx="4813993" cy="4813993"/>
            <a:chOff x="0" y="0"/>
            <a:chExt cx="812800" cy="812800"/>
          </a:xfrm>
        </p:grpSpPr>
        <p:sp>
          <p:nvSpPr>
            <p:cNvPr id="27" name="Freeform 27">
              <a:extLst>
                <a:ext uri="{FF2B5EF4-FFF2-40B4-BE49-F238E27FC236}">
                  <a16:creationId xmlns:a16="http://schemas.microsoft.com/office/drawing/2014/main" id="{3585599E-E90B-C969-CE16-717D007FA95E}"/>
                </a:ext>
              </a:extLst>
            </p:cNvPr>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1925"/>
                </a:gs>
                <a:gs pos="100000">
                  <a:srgbClr val="267C9E"/>
                </a:gs>
              </a:gsLst>
              <a:lin ang="0"/>
            </a:gra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28" name="TextBox 28">
              <a:extLst>
                <a:ext uri="{FF2B5EF4-FFF2-40B4-BE49-F238E27FC236}">
                  <a16:creationId xmlns:a16="http://schemas.microsoft.com/office/drawing/2014/main" id="{45A8FCD9-55B1-0585-56E9-5ABB1E8734CC}"/>
                </a:ext>
              </a:extLst>
            </p:cNvPr>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1" name="Freeform 31">
            <a:extLst>
              <a:ext uri="{FF2B5EF4-FFF2-40B4-BE49-F238E27FC236}">
                <a16:creationId xmlns:a16="http://schemas.microsoft.com/office/drawing/2014/main" id="{E5EB8BB3-46F8-9836-7466-E8054E6590B0}"/>
              </a:ext>
            </a:extLst>
          </p:cNvPr>
          <p:cNvSpPr/>
          <p:nvPr/>
        </p:nvSpPr>
        <p:spPr>
          <a:xfrm>
            <a:off x="5887695" y="198760"/>
            <a:ext cx="1379241" cy="336190"/>
          </a:xfrm>
          <a:custGeom>
            <a:avLst/>
            <a:gdLst/>
            <a:ahLst/>
            <a:cxnLst/>
            <a:rect l="l" t="t" r="r" b="b"/>
            <a:pathLst>
              <a:path w="2068862" h="504285">
                <a:moveTo>
                  <a:pt x="0" y="0"/>
                </a:moveTo>
                <a:lnTo>
                  <a:pt x="2068862" y="0"/>
                </a:lnTo>
                <a:lnTo>
                  <a:pt x="2068862" y="504285"/>
                </a:lnTo>
                <a:lnTo>
                  <a:pt x="0" y="50428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32" name="Freeform 32">
            <a:extLst>
              <a:ext uri="{FF2B5EF4-FFF2-40B4-BE49-F238E27FC236}">
                <a16:creationId xmlns:a16="http://schemas.microsoft.com/office/drawing/2014/main" id="{51588489-1EC5-B436-27A6-7A63D4A3DE34}"/>
              </a:ext>
            </a:extLst>
          </p:cNvPr>
          <p:cNvSpPr/>
          <p:nvPr/>
        </p:nvSpPr>
        <p:spPr>
          <a:xfrm>
            <a:off x="10610763" y="6052866"/>
            <a:ext cx="466929" cy="336190"/>
          </a:xfrm>
          <a:custGeom>
            <a:avLst/>
            <a:gdLst/>
            <a:ahLst/>
            <a:cxnLst/>
            <a:rect l="l" t="t" r="r" b="b"/>
            <a:pathLst>
              <a:path w="700393" h="504285">
                <a:moveTo>
                  <a:pt x="0" y="0"/>
                </a:moveTo>
                <a:lnTo>
                  <a:pt x="700394" y="0"/>
                </a:lnTo>
                <a:lnTo>
                  <a:pt x="700394" y="504286"/>
                </a:lnTo>
                <a:lnTo>
                  <a:pt x="0" y="504286"/>
                </a:lnTo>
                <a:lnTo>
                  <a:pt x="0" y="0"/>
                </a:lnTo>
                <a:close/>
              </a:path>
            </a:pathLst>
          </a:custGeom>
          <a:blipFill>
            <a:blip>
              <a:extLst>
                <a:ext uri="{96DAC541-7B7A-43D3-8B79-37D633B846F1}">
                  <asvg:svgBlip xmlns:asvg="http://schemas.microsoft.com/office/drawing/2016/SVG/main" r:embed="rId4"/>
                </a:ext>
              </a:extLst>
            </a:blip>
            <a:stretch>
              <a:fillRect r="-195385"/>
            </a:stretch>
          </a:blip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43" name="Freeform 27">
            <a:extLst>
              <a:ext uri="{FF2B5EF4-FFF2-40B4-BE49-F238E27FC236}">
                <a16:creationId xmlns:a16="http://schemas.microsoft.com/office/drawing/2014/main" id="{9735E2BB-E027-439F-3E34-8A0536108FB1}"/>
              </a:ext>
            </a:extLst>
          </p:cNvPr>
          <p:cNvSpPr/>
          <p:nvPr/>
        </p:nvSpPr>
        <p:spPr>
          <a:xfrm>
            <a:off x="7083070" y="1251000"/>
            <a:ext cx="4356000" cy="43560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pic>
        <p:nvPicPr>
          <p:cNvPr id="42" name="Picture 41">
            <a:extLst>
              <a:ext uri="{FF2B5EF4-FFF2-40B4-BE49-F238E27FC236}">
                <a16:creationId xmlns:a16="http://schemas.microsoft.com/office/drawing/2014/main" id="{FB48A303-3E7F-19BE-B944-DA2586C0841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t="5319" b="5319"/>
          <a:stretch/>
        </p:blipFill>
        <p:spPr>
          <a:xfrm>
            <a:off x="7547823" y="1779895"/>
            <a:ext cx="3286793" cy="3444617"/>
          </a:xfrm>
          <a:prstGeom prst="rect">
            <a:avLst/>
          </a:prstGeom>
        </p:spPr>
      </p:pic>
      <p:sp>
        <p:nvSpPr>
          <p:cNvPr id="50" name="Title 1">
            <a:extLst>
              <a:ext uri="{FF2B5EF4-FFF2-40B4-BE49-F238E27FC236}">
                <a16:creationId xmlns:a16="http://schemas.microsoft.com/office/drawing/2014/main" id="{71A45D16-7069-8022-2A15-5F1333C05322}"/>
              </a:ext>
            </a:extLst>
          </p:cNvPr>
          <p:cNvSpPr txBox="1">
            <a:spLocks/>
          </p:cNvSpPr>
          <p:nvPr/>
        </p:nvSpPr>
        <p:spPr>
          <a:xfrm>
            <a:off x="575942" y="2186730"/>
            <a:ext cx="4882904" cy="1107996"/>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Learn from your peers and get updates on the MGCI program.</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endParaRP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a:ea typeface="+mn-ea"/>
                <a:cs typeface="Segoe Sans Text"/>
              </a:rPr>
              <a:t>4th Thursday of every month at 8:10 AM PT.</a:t>
            </a:r>
          </a:p>
        </p:txBody>
      </p:sp>
      <p:sp>
        <p:nvSpPr>
          <p:cNvPr id="30" name="TextBox 4">
            <a:extLst>
              <a:ext uri="{FF2B5EF4-FFF2-40B4-BE49-F238E27FC236}">
                <a16:creationId xmlns:a16="http://schemas.microsoft.com/office/drawing/2014/main" id="{3644F7B0-0BA0-18CF-BD24-FC55837D255B}"/>
              </a:ext>
            </a:extLst>
          </p:cNvPr>
          <p:cNvSpPr txBox="1"/>
          <p:nvPr/>
        </p:nvSpPr>
        <p:spPr>
          <a:xfrm>
            <a:off x="-460360" y="4161482"/>
            <a:ext cx="6131736" cy="851864"/>
          </a:xfrm>
          <a:prstGeom prst="rect">
            <a:avLst/>
          </a:prstGeom>
        </p:spPr>
        <p:txBody>
          <a:bodyPr lIns="33867" tIns="33867" rIns="33867" bIns="33867" rtlCol="0" anchor="ctr"/>
          <a:lstStyle/>
          <a:p>
            <a:pPr marL="0" marR="0" lvl="0" indent="0" algn="ctr" defTabSz="609630" rtl="0" eaLnBrk="1" fontAlgn="auto" latinLnBrk="0" hangingPunct="1">
              <a:lnSpc>
                <a:spcPts val="2335"/>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
        <p:nvSpPr>
          <p:cNvPr id="5" name="Rounded Rectangle 5">
            <a:extLst>
              <a:ext uri="{FF2B5EF4-FFF2-40B4-BE49-F238E27FC236}">
                <a16:creationId xmlns:a16="http://schemas.microsoft.com/office/drawing/2014/main" id="{5FA84913-7B28-0DC4-4F06-64B4730A11FE}"/>
              </a:ext>
              <a:ext uri="{C183D7F6-B498-43B3-948B-1728B52AA6E4}">
                <adec:decorative xmlns:adec="http://schemas.microsoft.com/office/drawing/2017/decorative" val="1"/>
              </a:ext>
            </a:extLst>
          </p:cNvPr>
          <p:cNvSpPr/>
          <p:nvPr/>
        </p:nvSpPr>
        <p:spPr>
          <a:xfrm>
            <a:off x="412274" y="3893581"/>
            <a:ext cx="5064931" cy="851865"/>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35" name="Title 1">
            <a:extLst>
              <a:ext uri="{FF2B5EF4-FFF2-40B4-BE49-F238E27FC236}">
                <a16:creationId xmlns:a16="http://schemas.microsoft.com/office/drawing/2014/main" id="{7E6744ED-B61A-DA89-5E4F-B5976E9A8B15}"/>
              </a:ext>
            </a:extLst>
          </p:cNvPr>
          <p:cNvSpPr txBox="1">
            <a:spLocks/>
          </p:cNvSpPr>
          <p:nvPr/>
        </p:nvSpPr>
        <p:spPr>
          <a:xfrm>
            <a:off x="710010" y="4165625"/>
            <a:ext cx="4469458"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a:ln w="3175">
                  <a:noFill/>
                </a:ln>
                <a:solidFill>
                  <a:prstClr val="white"/>
                </a:solidFill>
                <a:effectLst/>
                <a:uLnTx/>
                <a:uFillTx/>
                <a:latin typeface="Segoe Sans Text Semibold"/>
                <a:ea typeface="+mn-ea"/>
                <a:cs typeface="Segoe Sans Text Semibold"/>
              </a:rPr>
              <a:t>Join: </a:t>
            </a: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Sans Text" pitchFamily="2" charset="0"/>
                <a:hlinkClick r:id="rId6">
                  <a:extLst>
                    <a:ext uri="{A12FA001-AC4F-418D-AE19-62706E023703}">
                      <ahyp:hlinkClr xmlns:ahyp="http://schemas.microsoft.com/office/drawing/2018/hyperlinkcolor" val="tx"/>
                    </a:ext>
                  </a:extLst>
                </a:hlinkClick>
              </a:rPr>
              <a:t>https://aka.ms/MGCITrainingMTG</a:t>
            </a:r>
            <a:endParaRPr kumimoji="0" lang="en-US" sz="1800" b="0" i="0" u="none" strike="noStrike" kern="1200" cap="none" spc="0" normalizeH="0" baseline="0" noProof="0">
              <a:ln>
                <a:noFill/>
              </a:ln>
              <a:solidFill>
                <a:prstClr val="white"/>
              </a:solidFill>
              <a:effectLst/>
              <a:uLnTx/>
              <a:uFillTx/>
              <a:latin typeface="Calibri"/>
              <a:ea typeface="+mn-ea"/>
              <a:cs typeface="Segoe Sans Text" pitchFamily="2" charset="0"/>
            </a:endParaRPr>
          </a:p>
        </p:txBody>
      </p:sp>
      <p:sp>
        <p:nvSpPr>
          <p:cNvPr id="39" name="Title 1">
            <a:extLst>
              <a:ext uri="{FF2B5EF4-FFF2-40B4-BE49-F238E27FC236}">
                <a16:creationId xmlns:a16="http://schemas.microsoft.com/office/drawing/2014/main" id="{BA47887D-AE51-54B9-4678-ECC9CE9114BD}"/>
              </a:ext>
            </a:extLst>
          </p:cNvPr>
          <p:cNvSpPr txBox="1">
            <a:spLocks/>
          </p:cNvSpPr>
          <p:nvPr/>
        </p:nvSpPr>
        <p:spPr>
          <a:xfrm>
            <a:off x="523932" y="5284908"/>
            <a:ext cx="5248867"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All sessions are also available on-demand via the Microsoft Community Learning YouTube channel: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hlinkClick r:id="rId7">
                  <a:extLst>
                    <a:ext uri="{A12FA001-AC4F-418D-AE19-62706E023703}">
                      <ahyp:hlinkClr xmlns:ahyp="http://schemas.microsoft.com/office/drawing/2018/hyperlinkcolor" val="tx"/>
                    </a:ext>
                  </a:extLst>
                </a:hlinkClick>
              </a:rPr>
              <a:t>https://aka.ms/community/learning</a:t>
            </a:r>
            <a:endPar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endParaRPr>
          </a:p>
        </p:txBody>
      </p:sp>
      <p:sp>
        <p:nvSpPr>
          <p:cNvPr id="9" name="Title 26">
            <a:extLst>
              <a:ext uri="{FF2B5EF4-FFF2-40B4-BE49-F238E27FC236}">
                <a16:creationId xmlns:a16="http://schemas.microsoft.com/office/drawing/2014/main" id="{89064D85-23FB-0734-2E34-7E706256A6F1}"/>
              </a:ext>
            </a:extLst>
          </p:cNvPr>
          <p:cNvSpPr txBox="1">
            <a:spLocks/>
          </p:cNvSpPr>
          <p:nvPr/>
        </p:nvSpPr>
        <p:spPr>
          <a:xfrm>
            <a:off x="474675" y="555613"/>
            <a:ext cx="5041900"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Community Event Organizer Trainings</a:t>
            </a:r>
          </a:p>
        </p:txBody>
      </p:sp>
      <p:sp>
        <p:nvSpPr>
          <p:cNvPr id="40" name="Rectangle 39">
            <a:extLst>
              <a:ext uri="{FF2B5EF4-FFF2-40B4-BE49-F238E27FC236}">
                <a16:creationId xmlns:a16="http://schemas.microsoft.com/office/drawing/2014/main" id="{E6A34E33-91DA-17FF-B1D2-6CA37FF89B05}"/>
              </a:ext>
            </a:extLst>
          </p:cNvPr>
          <p:cNvSpPr/>
          <p:nvPr/>
        </p:nvSpPr>
        <p:spPr>
          <a:xfrm>
            <a:off x="12213506" y="-779440"/>
            <a:ext cx="3954340" cy="914541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4" name="Rectangle 43">
            <a:extLst>
              <a:ext uri="{FF2B5EF4-FFF2-40B4-BE49-F238E27FC236}">
                <a16:creationId xmlns:a16="http://schemas.microsoft.com/office/drawing/2014/main" id="{1837DB66-781E-DFB6-1619-4F0F78C20438}"/>
              </a:ext>
            </a:extLst>
          </p:cNvPr>
          <p:cNvSpPr/>
          <p:nvPr/>
        </p:nvSpPr>
        <p:spPr>
          <a:xfrm>
            <a:off x="-1503922" y="6869915"/>
            <a:ext cx="15952887" cy="2499655"/>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6" name="Rectangle 45">
            <a:extLst>
              <a:ext uri="{FF2B5EF4-FFF2-40B4-BE49-F238E27FC236}">
                <a16:creationId xmlns:a16="http://schemas.microsoft.com/office/drawing/2014/main" id="{CF41E491-77A9-E9D7-89DF-9F10FFC13452}"/>
              </a:ext>
            </a:extLst>
          </p:cNvPr>
          <p:cNvSpPr/>
          <p:nvPr/>
        </p:nvSpPr>
        <p:spPr>
          <a:xfrm>
            <a:off x="-672928" y="-2160571"/>
            <a:ext cx="15952887" cy="213517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8" name="Rectangle 47">
            <a:extLst>
              <a:ext uri="{FF2B5EF4-FFF2-40B4-BE49-F238E27FC236}">
                <a16:creationId xmlns:a16="http://schemas.microsoft.com/office/drawing/2014/main" id="{2F4CA810-7358-DD37-994B-70340DD6789E}"/>
              </a:ext>
            </a:extLst>
          </p:cNvPr>
          <p:cNvSpPr/>
          <p:nvPr/>
        </p:nvSpPr>
        <p:spPr>
          <a:xfrm>
            <a:off x="-3948902" y="-434081"/>
            <a:ext cx="3919610" cy="914541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279207147"/>
      </p:ext>
    </p:extLst>
  </p:cSld>
  <p:clrMapOvr>
    <a:masterClrMapping/>
  </p:clrMapOvr>
  <p:transition spd="med">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331BB896-EB42-5E71-9506-3066579A66D0}"/>
              </a:ext>
            </a:extLst>
          </p:cNvPr>
          <p:cNvSpPr txBox="1">
            <a:spLocks/>
          </p:cNvSpPr>
          <p:nvPr/>
        </p:nvSpPr>
        <p:spPr>
          <a:xfrm>
            <a:off x="444501" y="770845"/>
            <a:ext cx="3695700"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Training Workstream Update</a:t>
            </a:r>
          </a:p>
        </p:txBody>
      </p:sp>
      <p:sp>
        <p:nvSpPr>
          <p:cNvPr id="9" name="Rectangle: Rounded Corners 15">
            <a:extLst>
              <a:ext uri="{FF2B5EF4-FFF2-40B4-BE49-F238E27FC236}">
                <a16:creationId xmlns:a16="http://schemas.microsoft.com/office/drawing/2014/main" id="{B6BAFD5A-0CBE-76AF-1572-D40B709B4FB0}"/>
              </a:ext>
              <a:ext uri="{C183D7F6-B498-43B3-948B-1728B52AA6E4}">
                <adec:decorative xmlns:adec="http://schemas.microsoft.com/office/drawing/2017/decorative" val="1"/>
              </a:ext>
            </a:extLst>
          </p:cNvPr>
          <p:cNvSpPr/>
          <p:nvPr/>
        </p:nvSpPr>
        <p:spPr bwMode="auto">
          <a:xfrm>
            <a:off x="4864099" y="441327"/>
            <a:ext cx="6883400" cy="5975347"/>
          </a:xfrm>
          <a:prstGeom prst="roundRect">
            <a:avLst>
              <a:gd name="adj" fmla="val 4712"/>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 name="Text Placeholder 28">
            <a:extLst>
              <a:ext uri="{FF2B5EF4-FFF2-40B4-BE49-F238E27FC236}">
                <a16:creationId xmlns:a16="http://schemas.microsoft.com/office/drawing/2014/main" id="{22832DC8-7086-F1BF-8354-FE52FBE59E43}"/>
              </a:ext>
            </a:extLst>
          </p:cNvPr>
          <p:cNvSpPr txBox="1">
            <a:spLocks/>
          </p:cNvSpPr>
          <p:nvPr/>
        </p:nvSpPr>
        <p:spPr>
          <a:xfrm>
            <a:off x="222250" y="3429000"/>
            <a:ext cx="4140201" cy="1420902"/>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400" b="0" i="0" u="none" strike="noStrike" kern="1200" cap="none" spc="0" normalizeH="0" baseline="0" noProof="0" dirty="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Join the discussion:</a:t>
            </a:r>
          </a:p>
          <a:p>
            <a:r>
              <a:rPr lang="en-US" sz="2000" dirty="0">
                <a:solidFill>
                  <a:schemeClr val="accent4">
                    <a:lumMod val="60000"/>
                    <a:lumOff val="40000"/>
                  </a:schemeClr>
                </a:solidFill>
                <a:latin typeface="Segoe UI" panose="020B0502040204020203" pitchFamily="34" charset="0"/>
                <a:cs typeface="Segoe UI" panose="020B0502040204020203" pitchFamily="34" charset="0"/>
                <a:hlinkClick r:id="rId2">
                  <a:extLst>
                    <a:ext uri="{A12FA001-AC4F-418D-AE19-62706E023703}">
                      <ahyp:hlinkClr xmlns:ahyp="http://schemas.microsoft.com/office/drawing/2018/hyperlinkcolor" val="tx"/>
                    </a:ext>
                  </a:extLst>
                </a:hlinkClick>
              </a:rPr>
              <a:t>https://aka.ms/MGCI-SepEventTrainingDiscussionEventBranding</a:t>
            </a:r>
            <a:r>
              <a:rPr lang="en-US" sz="2000" dirty="0">
                <a:solidFill>
                  <a:schemeClr val="accent4">
                    <a:lumMod val="60000"/>
                    <a:lumOff val="40000"/>
                  </a:schemeClr>
                </a:solidFill>
                <a:latin typeface="Segoe UI" panose="020B0502040204020203" pitchFamily="34" charset="0"/>
                <a:cs typeface="Segoe UI" panose="020B0502040204020203" pitchFamily="34" charset="0"/>
              </a:rPr>
              <a:t> </a:t>
            </a:r>
          </a:p>
        </p:txBody>
      </p:sp>
      <p:graphicFrame>
        <p:nvGraphicFramePr>
          <p:cNvPr id="7" name="Table 6">
            <a:extLst>
              <a:ext uri="{FF2B5EF4-FFF2-40B4-BE49-F238E27FC236}">
                <a16:creationId xmlns:a16="http://schemas.microsoft.com/office/drawing/2014/main" id="{EFFC7F89-52C8-8BEE-984C-6A32E8A5E6F0}"/>
              </a:ext>
            </a:extLst>
          </p:cNvPr>
          <p:cNvGraphicFramePr>
            <a:graphicFrameLocks noGrp="1"/>
          </p:cNvGraphicFramePr>
          <p:nvPr>
            <p:extLst>
              <p:ext uri="{D42A27DB-BD31-4B8C-83A1-F6EECF244321}">
                <p14:modId xmlns:p14="http://schemas.microsoft.com/office/powerpoint/2010/main" val="1597602523"/>
              </p:ext>
            </p:extLst>
          </p:nvPr>
        </p:nvGraphicFramePr>
        <p:xfrm>
          <a:off x="5050636" y="1344811"/>
          <a:ext cx="6510326" cy="4798285"/>
        </p:xfrm>
        <a:graphic>
          <a:graphicData uri="http://schemas.openxmlformats.org/drawingml/2006/table">
            <a:tbl>
              <a:tblPr firstRow="1" bandRow="1"/>
              <a:tblGrid>
                <a:gridCol w="1302743">
                  <a:extLst>
                    <a:ext uri="{9D8B030D-6E8A-4147-A177-3AD203B41FA5}">
                      <a16:colId xmlns:a16="http://schemas.microsoft.com/office/drawing/2014/main" val="525883757"/>
                    </a:ext>
                  </a:extLst>
                </a:gridCol>
                <a:gridCol w="1677574">
                  <a:extLst>
                    <a:ext uri="{9D8B030D-6E8A-4147-A177-3AD203B41FA5}">
                      <a16:colId xmlns:a16="http://schemas.microsoft.com/office/drawing/2014/main" val="3304941496"/>
                    </a:ext>
                  </a:extLst>
                </a:gridCol>
                <a:gridCol w="3530009">
                  <a:extLst>
                    <a:ext uri="{9D8B030D-6E8A-4147-A177-3AD203B41FA5}">
                      <a16:colId xmlns:a16="http://schemas.microsoft.com/office/drawing/2014/main" val="1741782755"/>
                    </a:ext>
                  </a:extLst>
                </a:gridCol>
              </a:tblGrid>
              <a:tr h="496689">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a:solidFill>
                            <a:schemeClr val="tx1"/>
                          </a:solidFill>
                          <a:effectLst/>
                          <a:latin typeface="Segoe Sans Text Semibold" pitchFamily="2" charset="0"/>
                          <a:cs typeface="Segoe Sans Text Semibold" pitchFamily="2" charset="0"/>
                        </a:rPr>
                        <a:t>Date</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a:solidFill>
                            <a:schemeClr val="tx1"/>
                          </a:solidFill>
                          <a:effectLst/>
                          <a:latin typeface="Segoe Sans Text Semibold" pitchFamily="2" charset="0"/>
                          <a:cs typeface="Segoe Sans Text Semibold" pitchFamily="2" charset="0"/>
                        </a:rPr>
                        <a:t>Presenter</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1800" b="0" noProof="0">
                          <a:solidFill>
                            <a:schemeClr val="tx1"/>
                          </a:solidFill>
                          <a:effectLst/>
                          <a:latin typeface="Segoe Sans Text Semibold" pitchFamily="2" charset="0"/>
                          <a:cs typeface="Segoe Sans Text Semibold" pitchFamily="2" charset="0"/>
                        </a:rPr>
                        <a:t>Topic</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2013037"/>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JAN 29 </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Sharon Sumner</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latin typeface="Segoe UI" panose="020B0502040204020203" pitchFamily="34" charset="0"/>
                          <a:cs typeface="Segoe UI" panose="020B0502040204020203" pitchFamily="34" charset="0"/>
                        </a:rPr>
                        <a:t>Sponsors and Sponsorship</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726588338"/>
                  </a:ext>
                </a:extLst>
              </a:tr>
              <a:tr h="454919">
                <a:tc>
                  <a:txBody>
                    <a:bodyPr/>
                    <a:lstStyle/>
                    <a:p>
                      <a:pPr lvl="0" algn="l">
                        <a:buNone/>
                      </a:pPr>
                      <a:r>
                        <a:rPr lang="en-US" sz="1400" noProof="0">
                          <a:effectLst/>
                          <a:latin typeface="Segoe UI" panose="020B0502040204020203" pitchFamily="34" charset="0"/>
                          <a:cs typeface="Segoe UI" panose="020B0502040204020203" pitchFamily="34" charset="0"/>
                        </a:rPr>
                        <a:t>FEB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Tom &amp; Heather</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Community Days, MTC User Groups &amp; AMC</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17572173"/>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MAR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marL="0" marR="0" lvl="0" indent="0" algn="l" rtl="0">
                        <a:lnSpc>
                          <a:spcPct val="100000"/>
                        </a:lnSpc>
                        <a:spcBef>
                          <a:spcPts val="0"/>
                        </a:spcBef>
                        <a:spcAft>
                          <a:spcPts val="0"/>
                        </a:spcAft>
                        <a:buClrTx/>
                        <a:buSzTx/>
                        <a:buFontTx/>
                        <a:buNone/>
                      </a:pPr>
                      <a:r>
                        <a:rPr lang="en-US" sz="1400" b="0" i="0" u="none" strike="noStrike" noProof="0">
                          <a:solidFill>
                            <a:srgbClr val="1A1A1A"/>
                          </a:solidFill>
                          <a:effectLst/>
                          <a:latin typeface="Segoe UI" panose="020B0502040204020203" pitchFamily="34" charset="0"/>
                          <a:cs typeface="Segoe UI" panose="020B0502040204020203" pitchFamily="34" charset="0"/>
                        </a:rPr>
                        <a:t>NO MEETING</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SPRING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880229079"/>
                  </a:ext>
                </a:extLst>
              </a:tr>
              <a:tr h="480492">
                <a:tc>
                  <a:txBody>
                    <a:bodyPr/>
                    <a:lstStyle/>
                    <a:p>
                      <a:pPr lvl="0" algn="l">
                        <a:buNone/>
                      </a:pPr>
                      <a:r>
                        <a:rPr lang="en-US" sz="1400" noProof="0">
                          <a:effectLst/>
                          <a:latin typeface="Segoe UI" panose="020B0502040204020203" pitchFamily="34" charset="0"/>
                          <a:cs typeface="Segoe UI" panose="020B0502040204020203" pitchFamily="34" charset="0"/>
                        </a:rPr>
                        <a:t>APR 30</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Sharon Weaver</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Run of Show – Day of Event Lessons Learned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0665746"/>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MAY 28</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TBD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Event &amp; Committee Planning</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753014"/>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JUN 25</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TBD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How to find and select speakers</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52561288"/>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JUL 30</a:t>
                      </a:r>
                      <a:endParaRPr lang="en-US" sz="16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TBD</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FOOD! Meals, Snacks, and Beverages</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315065"/>
                  </a:ext>
                </a:extLst>
              </a:tr>
              <a:tr h="272391">
                <a:tc>
                  <a:txBody>
                    <a:bodyPr/>
                    <a:lstStyle/>
                    <a:p>
                      <a:pPr lvl="0" algn="l">
                        <a:buNone/>
                      </a:pPr>
                      <a:r>
                        <a:rPr lang="en-US" sz="1400" noProof="0">
                          <a:effectLst/>
                          <a:latin typeface="Segoe UI" panose="020B0502040204020203" pitchFamily="34" charset="0"/>
                          <a:cs typeface="Segoe UI" panose="020B0502040204020203" pitchFamily="34" charset="0"/>
                        </a:rPr>
                        <a:t>AUG 27</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effectLst/>
                          <a:latin typeface="Segoe UI" panose="020B0502040204020203" pitchFamily="34" charset="0"/>
                          <a:cs typeface="Segoe UI" panose="020B0502040204020203" pitchFamily="34" charset="0"/>
                        </a:rPr>
                        <a:t>NO MEETING</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effectLst/>
                          <a:latin typeface="Segoe UI" panose="020B0502040204020203" pitchFamily="34" charset="0"/>
                          <a:cs typeface="Segoe UI" panose="020B0502040204020203" pitchFamily="34" charset="0"/>
                        </a:rPr>
                        <a:t>SUMMER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2170960322"/>
                  </a:ext>
                </a:extLst>
              </a:tr>
              <a:tr h="480492">
                <a:tc>
                  <a:txBody>
                    <a:bodyPr/>
                    <a:lstStyle/>
                    <a:p>
                      <a:pPr lvl="0" algn="l">
                        <a:buNone/>
                      </a:pPr>
                      <a:r>
                        <a:rPr lang="en-US" sz="1400" b="1" noProof="0">
                          <a:effectLst/>
                          <a:latin typeface="Segoe UI" panose="020B0502040204020203" pitchFamily="34" charset="0"/>
                          <a:cs typeface="Segoe UI" panose="020B0502040204020203" pitchFamily="34" charset="0"/>
                        </a:rPr>
                        <a:t>SEP 24</a:t>
                      </a:r>
                      <a:endParaRPr lang="en-US" sz="1400" b="1"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1" i="0" u="none" strike="noStrike" noProof="0">
                          <a:solidFill>
                            <a:srgbClr val="1A1A1A"/>
                          </a:solidFill>
                          <a:effectLst/>
                          <a:latin typeface="Segoe UI" panose="020B0502040204020203" pitchFamily="34" charset="0"/>
                          <a:cs typeface="Segoe UI" panose="020B0502040204020203" pitchFamily="34" charset="0"/>
                        </a:rPr>
                        <a:t>TBD</a:t>
                      </a:r>
                      <a:endParaRPr lang="en-US" sz="1400" b="1"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1" i="0" u="none" strike="noStrike" noProof="0">
                          <a:solidFill>
                            <a:srgbClr val="1A1A1A"/>
                          </a:solidFill>
                          <a:effectLst/>
                          <a:latin typeface="Segoe UI" panose="020B0502040204020203" pitchFamily="34" charset="0"/>
                          <a:cs typeface="Segoe UI" panose="020B0502040204020203" pitchFamily="34" charset="0"/>
                        </a:rPr>
                        <a:t>Event branding – Graphics &amp; Image tips</a:t>
                      </a:r>
                      <a:endParaRPr lang="en-US" sz="1400" b="1"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6746555"/>
                  </a:ext>
                </a:extLst>
              </a:tr>
              <a:tr h="480492">
                <a:tc>
                  <a:txBody>
                    <a:bodyPr/>
                    <a:lstStyle/>
                    <a:p>
                      <a:pPr lvl="0" algn="l">
                        <a:buNone/>
                      </a:pPr>
                      <a:r>
                        <a:rPr lang="en-US" sz="1400" b="1" noProof="0">
                          <a:effectLst/>
                          <a:latin typeface="Segoe UI" panose="020B0502040204020203" pitchFamily="34" charset="0"/>
                          <a:cs typeface="Segoe UI" panose="020B0502040204020203" pitchFamily="34" charset="0"/>
                        </a:rPr>
                        <a:t>OCT 29</a:t>
                      </a:r>
                      <a:endParaRPr lang="en-US" sz="1400" b="1"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1" i="0" u="none" strike="noStrike" noProof="0">
                          <a:solidFill>
                            <a:srgbClr val="1A1A1A"/>
                          </a:solidFill>
                          <a:effectLst/>
                          <a:latin typeface="Segoe UI" panose="020B0502040204020203" pitchFamily="34" charset="0"/>
                          <a:cs typeface="Segoe UI" panose="020B0502040204020203" pitchFamily="34" charset="0"/>
                        </a:rPr>
                        <a:t>TBD</a:t>
                      </a:r>
                      <a:endParaRPr lang="en-US" sz="1400" b="1"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1" i="0" u="none" strike="noStrike" noProof="0">
                          <a:solidFill>
                            <a:srgbClr val="1A1A1A"/>
                          </a:solidFill>
                          <a:effectLst/>
                          <a:latin typeface="Segoe UI" panose="020B0502040204020203" pitchFamily="34" charset="0"/>
                          <a:cs typeface="Segoe UI" panose="020B0502040204020203" pitchFamily="34" charset="0"/>
                        </a:rPr>
                        <a:t>Filling seats! How to market your event</a:t>
                      </a:r>
                      <a:endParaRPr lang="en-US" sz="1400" b="1"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106827043"/>
                  </a:ext>
                </a:extLst>
              </a:tr>
              <a:tr h="339850">
                <a:tc>
                  <a:txBody>
                    <a:bodyPr/>
                    <a:lstStyle/>
                    <a:p>
                      <a:pPr lvl="0" algn="l">
                        <a:buNone/>
                      </a:pPr>
                      <a:r>
                        <a:rPr lang="en-US" sz="1400" noProof="0">
                          <a:effectLst/>
                          <a:latin typeface="Segoe UI" panose="020B0502040204020203" pitchFamily="34" charset="0"/>
                          <a:cs typeface="Segoe UI" panose="020B0502040204020203" pitchFamily="34" charset="0"/>
                        </a:rPr>
                        <a:t>NOV 26</a:t>
                      </a:r>
                      <a:endParaRPr lang="en-US" sz="14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NO MEETING</a:t>
                      </a:r>
                      <a:endParaRPr lang="en-US" sz="16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HOLIDAY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4962100"/>
                  </a:ext>
                </a:extLst>
              </a:tr>
              <a:tr h="339850">
                <a:tc>
                  <a:txBody>
                    <a:bodyPr/>
                    <a:lstStyle/>
                    <a:p>
                      <a:pPr lvl="0" algn="l">
                        <a:buNone/>
                      </a:pPr>
                      <a:r>
                        <a:rPr lang="en-US" sz="1400" noProof="0">
                          <a:effectLst/>
                          <a:latin typeface="Segoe UI" panose="020B0502040204020203" pitchFamily="34" charset="0"/>
                          <a:cs typeface="Segoe UI" panose="020B0502040204020203" pitchFamily="34" charset="0"/>
                        </a:rPr>
                        <a:t>DEC 24</a:t>
                      </a:r>
                      <a:endParaRPr lang="en-US" sz="1600" noProof="0">
                        <a:latin typeface="Segoe UI" panose="020B0502040204020203" pitchFamily="34" charset="0"/>
                        <a:cs typeface="Segoe UI" panose="020B0502040204020203" pitchFamily="34" charset="0"/>
                      </a:endParaRP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r>
                        <a:rPr lang="en-US" sz="1400" b="0" i="0" u="none" strike="noStrike" noProof="0">
                          <a:solidFill>
                            <a:srgbClr val="1A1A1A"/>
                          </a:solidFill>
                          <a:effectLst/>
                          <a:latin typeface="Segoe UI" panose="020B0502040204020203" pitchFamily="34" charset="0"/>
                          <a:cs typeface="Segoe UI" panose="020B0502040204020203" pitchFamily="34" charset="0"/>
                        </a:rPr>
                        <a:t>NO MEETING</a:t>
                      </a:r>
                      <a:endParaRPr lang="en-US" sz="16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a:solidFill>
                            <a:srgbClr val="1A1A1A"/>
                          </a:solidFill>
                          <a:effectLst/>
                          <a:latin typeface="Segoe UI" panose="020B0502040204020203" pitchFamily="34" charset="0"/>
                          <a:cs typeface="Segoe UI" panose="020B0502040204020203" pitchFamily="34" charset="0"/>
                        </a:rPr>
                        <a:t>HOLIDAY BREAK</a:t>
                      </a:r>
                      <a:endParaRPr lang="en-US" sz="1400" noProof="0">
                        <a:latin typeface="Segoe UI" panose="020B0502040204020203" pitchFamily="34" charset="0"/>
                        <a:cs typeface="Segoe UI" panose="020B0502040204020203" pitchFamily="34" charset="0"/>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7001" cap="flat" cmpd="sng" algn="ctr">
                      <a:no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771013537"/>
                  </a:ext>
                </a:extLst>
              </a:tr>
            </a:tbl>
          </a:graphicData>
        </a:graphic>
      </p:graphicFrame>
      <p:sp>
        <p:nvSpPr>
          <p:cNvPr id="11" name="Title 26">
            <a:extLst>
              <a:ext uri="{FF2B5EF4-FFF2-40B4-BE49-F238E27FC236}">
                <a16:creationId xmlns:a16="http://schemas.microsoft.com/office/drawing/2014/main" id="{81FFD602-863F-C954-B370-25003AC4B738}"/>
              </a:ext>
            </a:extLst>
          </p:cNvPr>
          <p:cNvSpPr txBox="1">
            <a:spLocks/>
          </p:cNvSpPr>
          <p:nvPr/>
        </p:nvSpPr>
        <p:spPr>
          <a:xfrm>
            <a:off x="6457949" y="705786"/>
            <a:ext cx="3695700" cy="39772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2026 Schedule</a:t>
            </a:r>
          </a:p>
        </p:txBody>
      </p:sp>
    </p:spTree>
    <p:extLst>
      <p:ext uri="{BB962C8B-B14F-4D97-AF65-F5344CB8AC3E}">
        <p14:creationId xmlns:p14="http://schemas.microsoft.com/office/powerpoint/2010/main" val="4009602994"/>
      </p:ext>
    </p:extLst>
  </p:cSld>
  <p:clrMapOvr>
    <a:masterClrMapping/>
  </p:clrMapOvr>
  <p:transition spd="med">
    <p:fade/>
  </p:transition>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ext Placeholder 28">
            <a:extLst>
              <a:ext uri="{FF2B5EF4-FFF2-40B4-BE49-F238E27FC236}">
                <a16:creationId xmlns:a16="http://schemas.microsoft.com/office/drawing/2014/main" id="{09F60EF8-F3C4-048C-DABF-1CCA4558D0A1}"/>
              </a:ext>
            </a:extLst>
          </p:cNvPr>
          <p:cNvSpPr txBox="1">
            <a:spLocks/>
          </p:cNvSpPr>
          <p:nvPr/>
        </p:nvSpPr>
        <p:spPr>
          <a:xfrm>
            <a:off x="761751" y="3880703"/>
            <a:ext cx="5118348" cy="954107"/>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sng"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https://aka.ms/MGCI-EventOrganizerFeedback</a:t>
            </a:r>
            <a:endParaRPr kumimoji="0" lang="en-US" sz="28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5" name="Title 26">
            <a:extLst>
              <a:ext uri="{FF2B5EF4-FFF2-40B4-BE49-F238E27FC236}">
                <a16:creationId xmlns:a16="http://schemas.microsoft.com/office/drawing/2014/main" id="{4305491B-E855-DD2F-DDE1-4F0AD5AB3BF7}"/>
              </a:ext>
            </a:extLst>
          </p:cNvPr>
          <p:cNvSpPr txBox="1">
            <a:spLocks/>
          </p:cNvSpPr>
          <p:nvPr/>
        </p:nvSpPr>
        <p:spPr>
          <a:xfrm>
            <a:off x="723651" y="1889113"/>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srgbClr val="52AECE"/>
                </a:solidFill>
                <a:effectLst/>
                <a:uLnTx/>
                <a:uFillTx/>
                <a:latin typeface="Segoe Sans Text Semibold" pitchFamily="2" charset="0"/>
                <a:ea typeface="+mn-ea"/>
                <a:cs typeface="Segoe Sans Text Semibold" pitchFamily="2" charset="0"/>
              </a:rPr>
              <a:t>Please Provide Feedback for Event Training!</a:t>
            </a:r>
          </a:p>
        </p:txBody>
      </p:sp>
      <p:pic>
        <p:nvPicPr>
          <p:cNvPr id="9" name="Picture 8" descr="A qr code on a blue background&#10;&#10;AI-generated content may be incorrect.">
            <a:extLst>
              <a:ext uri="{FF2B5EF4-FFF2-40B4-BE49-F238E27FC236}">
                <a16:creationId xmlns:a16="http://schemas.microsoft.com/office/drawing/2014/main" id="{ED3B0EB5-BE0D-B116-0911-B0483FCF1B7B}"/>
              </a:ext>
            </a:extLst>
          </p:cNvPr>
          <p:cNvPicPr>
            <a:picLocks noChangeAspect="1"/>
          </p:cNvPicPr>
          <p:nvPr/>
        </p:nvPicPr>
        <p:blipFill>
          <a:blip r:embed="rId3"/>
          <a:srcRect l="23916" t="32106" r="24882" b="9637"/>
          <a:stretch>
            <a:fillRect/>
          </a:stretch>
        </p:blipFill>
        <p:spPr>
          <a:xfrm>
            <a:off x="7315199" y="1595289"/>
            <a:ext cx="3733801" cy="3667421"/>
          </a:xfrm>
          <a:prstGeom prst="roundRect">
            <a:avLst>
              <a:gd name="adj" fmla="val 640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pic>
    </p:spTree>
    <p:extLst>
      <p:ext uri="{BB962C8B-B14F-4D97-AF65-F5344CB8AC3E}">
        <p14:creationId xmlns:p14="http://schemas.microsoft.com/office/powerpoint/2010/main" val="360015265"/>
      </p:ext>
    </p:extLst>
  </p:cSld>
  <p:clrMapOvr>
    <a:masterClrMapping/>
  </p:clrMapOvr>
  <p:transition spd="med">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9382C3-39B5-2B4E-24C6-4E9E5B221C48}"/>
            </a:ext>
          </a:extLst>
        </p:cNvPr>
        <p:cNvGrpSpPr/>
        <p:nvPr/>
      </p:nvGrpSpPr>
      <p:grpSpPr>
        <a:xfrm>
          <a:off x="0" y="0"/>
          <a:ext cx="0" cy="0"/>
          <a:chOff x="0" y="0"/>
          <a:chExt cx="0" cy="0"/>
        </a:xfrm>
      </p:grpSpPr>
      <p:sp>
        <p:nvSpPr>
          <p:cNvPr id="3" name="Title 26">
            <a:extLst>
              <a:ext uri="{FF2B5EF4-FFF2-40B4-BE49-F238E27FC236}">
                <a16:creationId xmlns:a16="http://schemas.microsoft.com/office/drawing/2014/main" id="{654AAFD9-B03A-1A8A-7E43-53B4DE35FB2C}"/>
              </a:ext>
            </a:extLst>
          </p:cNvPr>
          <p:cNvSpPr txBox="1">
            <a:spLocks/>
          </p:cNvSpPr>
          <p:nvPr/>
        </p:nvSpPr>
        <p:spPr>
          <a:xfrm>
            <a:off x="444501" y="491445"/>
            <a:ext cx="3695700"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3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Community Builders Network Call</a:t>
            </a:r>
          </a:p>
        </p:txBody>
      </p:sp>
      <p:sp>
        <p:nvSpPr>
          <p:cNvPr id="9" name="Rectangle: Rounded Corners 15">
            <a:extLst>
              <a:ext uri="{FF2B5EF4-FFF2-40B4-BE49-F238E27FC236}">
                <a16:creationId xmlns:a16="http://schemas.microsoft.com/office/drawing/2014/main" id="{1B32562E-8A58-EBC8-A147-8594CBB336F6}"/>
              </a:ext>
              <a:ext uri="{C183D7F6-B498-43B3-948B-1728B52AA6E4}">
                <adec:decorative xmlns:adec="http://schemas.microsoft.com/office/drawing/2017/decorative" val="1"/>
              </a:ext>
            </a:extLst>
          </p:cNvPr>
          <p:cNvSpPr/>
          <p:nvPr/>
        </p:nvSpPr>
        <p:spPr bwMode="auto">
          <a:xfrm>
            <a:off x="4864099" y="441327"/>
            <a:ext cx="6883400" cy="5975347"/>
          </a:xfrm>
          <a:prstGeom prst="roundRect">
            <a:avLst>
              <a:gd name="adj" fmla="val 4712"/>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 name="Text Placeholder 28">
            <a:extLst>
              <a:ext uri="{FF2B5EF4-FFF2-40B4-BE49-F238E27FC236}">
                <a16:creationId xmlns:a16="http://schemas.microsoft.com/office/drawing/2014/main" id="{BC67D491-FC39-AAE1-6E9E-E921C4A3E12B}"/>
              </a:ext>
            </a:extLst>
          </p:cNvPr>
          <p:cNvSpPr txBox="1">
            <a:spLocks/>
          </p:cNvSpPr>
          <p:nvPr/>
        </p:nvSpPr>
        <p:spPr>
          <a:xfrm>
            <a:off x="444501" y="2351709"/>
            <a:ext cx="3513126" cy="2554545"/>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Learn from your peers and get updates on the MGCI program.</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3rd Wednesday of every month at 8:10 AM PT.</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All sessions are also available on-demand via the Microsoft Community Learning YouTube channel:</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600" b="0" i="0" u="none" strike="noStrike" kern="1200" cap="none" spc="0" normalizeH="0" baseline="0" noProof="0">
                <a:ln>
                  <a:noFill/>
                </a:ln>
                <a:solidFill>
                  <a:srgbClr val="52AECE"/>
                </a:solidFill>
                <a:effectLst/>
                <a:uLnTx/>
                <a:uFillTx/>
                <a:latin typeface="Segoe UI" panose="020B0502040204020203" pitchFamily="34" charset="0"/>
                <a:ea typeface="Calibri" panose="020F0502020204030204"/>
                <a:cs typeface="Segoe UI" panose="020B0502040204020203" pitchFamily="34" charset="0"/>
                <a:hlinkClick r:id="rId2">
                  <a:extLst>
                    <a:ext uri="{A12FA001-AC4F-418D-AE19-62706E023703}">
                      <ahyp:hlinkClr xmlns:ahyp="http://schemas.microsoft.com/office/drawing/2018/hyperlinkcolor" val="tx"/>
                    </a:ext>
                  </a:extLst>
                </a:hlinkClick>
              </a:rPr>
              <a:t>https://aka.ms/community/learning</a:t>
            </a:r>
            <a:r>
              <a:rPr kumimoji="0" lang="en-US" sz="1600" b="0" i="0" u="none" strike="noStrike" kern="1200" cap="none" spc="0" normalizeH="0" baseline="0" noProof="0">
                <a:ln>
                  <a:noFill/>
                </a:ln>
                <a:solidFill>
                  <a:srgbClr val="52AECE"/>
                </a:solidFill>
                <a:effectLst/>
                <a:uLnTx/>
                <a:uFillTx/>
                <a:latin typeface="Segoe UI" panose="020B0502040204020203" pitchFamily="34" charset="0"/>
                <a:ea typeface="Calibri" panose="020F0502020204030204"/>
                <a:cs typeface="Segoe UI" panose="020B0502040204020203" pitchFamily="34" charset="0"/>
              </a:rPr>
              <a:t> </a:t>
            </a:r>
          </a:p>
        </p:txBody>
      </p:sp>
      <p:graphicFrame>
        <p:nvGraphicFramePr>
          <p:cNvPr id="7" name="Table 6">
            <a:extLst>
              <a:ext uri="{FF2B5EF4-FFF2-40B4-BE49-F238E27FC236}">
                <a16:creationId xmlns:a16="http://schemas.microsoft.com/office/drawing/2014/main" id="{72CEB956-CCE2-5CEF-B1FB-7941F81E2572}"/>
              </a:ext>
            </a:extLst>
          </p:cNvPr>
          <p:cNvGraphicFramePr>
            <a:graphicFrameLocks noGrp="1"/>
          </p:cNvGraphicFramePr>
          <p:nvPr>
            <p:extLst>
              <p:ext uri="{D42A27DB-BD31-4B8C-83A1-F6EECF244321}">
                <p14:modId xmlns:p14="http://schemas.microsoft.com/office/powerpoint/2010/main" val="3246405495"/>
              </p:ext>
            </p:extLst>
          </p:nvPr>
        </p:nvGraphicFramePr>
        <p:xfrm>
          <a:off x="5230368" y="1481328"/>
          <a:ext cx="6492240" cy="4788806"/>
        </p:xfrm>
        <a:graphic>
          <a:graphicData uri="http://schemas.openxmlformats.org/drawingml/2006/table">
            <a:tbl>
              <a:tblPr firstRow="1" bandRow="1"/>
              <a:tblGrid>
                <a:gridCol w="1097280">
                  <a:extLst>
                    <a:ext uri="{9D8B030D-6E8A-4147-A177-3AD203B41FA5}">
                      <a16:colId xmlns:a16="http://schemas.microsoft.com/office/drawing/2014/main" val="525883757"/>
                    </a:ext>
                  </a:extLst>
                </a:gridCol>
                <a:gridCol w="2377440">
                  <a:extLst>
                    <a:ext uri="{9D8B030D-6E8A-4147-A177-3AD203B41FA5}">
                      <a16:colId xmlns:a16="http://schemas.microsoft.com/office/drawing/2014/main" val="3304941496"/>
                    </a:ext>
                  </a:extLst>
                </a:gridCol>
                <a:gridCol w="3017520">
                  <a:extLst>
                    <a:ext uri="{9D8B030D-6E8A-4147-A177-3AD203B41FA5}">
                      <a16:colId xmlns:a16="http://schemas.microsoft.com/office/drawing/2014/main" val="1741782755"/>
                    </a:ext>
                  </a:extLst>
                </a:gridCol>
              </a:tblGrid>
              <a:tr h="513080">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l" fontAlgn="base"/>
                      <a:r>
                        <a:rPr lang="en-US" sz="1800" b="0" noProof="0">
                          <a:solidFill>
                            <a:schemeClr val="tx1"/>
                          </a:solidFill>
                          <a:effectLst/>
                          <a:latin typeface="Segoe Sans Text Semibold" pitchFamily="2" charset="0"/>
                          <a:cs typeface="Segoe Sans Text Semibold" pitchFamily="2" charset="0"/>
                        </a:rPr>
                        <a:t>Date</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l" fontAlgn="base"/>
                      <a:r>
                        <a:rPr lang="en-US" sz="1800" b="0" noProof="0">
                          <a:solidFill>
                            <a:schemeClr val="tx1"/>
                          </a:solidFill>
                          <a:effectLst/>
                          <a:latin typeface="Segoe Sans Text Semibold" pitchFamily="2" charset="0"/>
                          <a:cs typeface="Segoe Sans Text Semibold" pitchFamily="2" charset="0"/>
                        </a:rPr>
                        <a:t>Presenter</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l" fontAlgn="base"/>
                      <a:r>
                        <a:rPr lang="en-US" sz="1800" b="0" noProof="0">
                          <a:solidFill>
                            <a:schemeClr val="tx1"/>
                          </a:solidFill>
                          <a:effectLst/>
                          <a:latin typeface="Segoe Sans Text Semibold" pitchFamily="2" charset="0"/>
                          <a:cs typeface="Segoe Sans Text Semibold" pitchFamily="2" charset="0"/>
                        </a:rPr>
                        <a:t>Topic</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2013037"/>
                  </a:ext>
                </a:extLst>
              </a:tr>
              <a:tr h="513080">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l" fontAlgn="base"/>
                      <a:r>
                        <a:rPr lang="en-US" sz="1400" noProof="0">
                          <a:effectLst/>
                          <a:latin typeface="Segoe UI"/>
                        </a:rPr>
                        <a:t>Sep 16</a:t>
                      </a:r>
                    </a:p>
                  </a:txBody>
                  <a:tcPr marL="65923" marR="65923" marT="32957" marB="32957" anchor="ctr">
                    <a:lnL w="9524">
                      <a:noFill/>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marL="0" lvl="0" algn="l" defTabSz="914400" rtl="0" eaLnBrk="1" latinLnBrk="0" hangingPunct="1">
                        <a:buNone/>
                      </a:pPr>
                      <a:r>
                        <a:rPr lang="en-US" sz="1400" kern="1200" noProof="0">
                          <a:solidFill>
                            <a:schemeClr val="tx1"/>
                          </a:solidFill>
                          <a:effectLst/>
                          <a:latin typeface="Segoe UI"/>
                          <a:ea typeface="+mn-ea"/>
                          <a:cs typeface="+mn-cs"/>
                        </a:rPr>
                        <a:t>Diego Domingos da Silva</a:t>
                      </a:r>
                    </a:p>
                  </a:txBody>
                  <a:tcPr marL="65923" marR="65923"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lvl="0" algn="l">
                        <a:buNone/>
                      </a:pPr>
                      <a:r>
                        <a:rPr lang="en-US" sz="1400" noProof="0">
                          <a:effectLst/>
                          <a:latin typeface="Segoe UI"/>
                        </a:rPr>
                        <a:t>M365 NYC</a:t>
                      </a:r>
                    </a:p>
                  </a:txBody>
                  <a:tcPr marL="65923" marR="65923" marT="32957" marB="32957" anchor="ctr">
                    <a:lnL w="12700" cap="flat" cmpd="sng" algn="ctr">
                      <a:solidFill>
                        <a:schemeClr val="bg1">
                          <a:lumMod val="75000"/>
                        </a:schemeClr>
                      </a:solidFill>
                      <a:prstDash val="solid"/>
                      <a:round/>
                      <a:headEnd type="none" w="med" len="med"/>
                      <a:tailEnd type="none" w="med" len="med"/>
                    </a:lnL>
                    <a:lnR w="9524">
                      <a:noFill/>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726588338"/>
                  </a:ext>
                </a:extLst>
              </a:tr>
              <a:tr h="603357">
                <a:tc>
                  <a:txBody>
                    <a:bodyPr/>
                    <a:lstStyle/>
                    <a:p>
                      <a:pPr lvl="0" algn="l">
                        <a:buNone/>
                      </a:pPr>
                      <a:r>
                        <a:rPr lang="en-US" sz="1400" kern="1200" noProof="0">
                          <a:solidFill>
                            <a:schemeClr val="tx1"/>
                          </a:solidFill>
                          <a:effectLst/>
                          <a:latin typeface="Segoe UI"/>
                          <a:ea typeface="+mn-ea"/>
                          <a:cs typeface="+mn-cs"/>
                        </a:rPr>
                        <a:t>Oct 21</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kern="1200" noProof="0">
                          <a:solidFill>
                            <a:schemeClr val="tx1"/>
                          </a:solidFill>
                          <a:effectLst/>
                          <a:latin typeface="Segoe UI"/>
                          <a:ea typeface="+mn-ea"/>
                          <a:cs typeface="+mn-cs"/>
                        </a:rPr>
                        <a:t>Isidora Katanic</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kern="1200" noProof="0">
                          <a:solidFill>
                            <a:schemeClr val="tx1"/>
                          </a:solidFill>
                          <a:effectLst/>
                          <a:latin typeface="Segoe UI"/>
                          <a:ea typeface="+mn-ea"/>
                          <a:cs typeface="+mn-cs"/>
                        </a:rPr>
                        <a:t>Game on: building Community together (yes it’s a team sport)</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17572173"/>
                  </a:ext>
                </a:extLst>
              </a:tr>
              <a:tr h="593889">
                <a:tc>
                  <a:txBody>
                    <a:bodyPr/>
                    <a:lstStyle/>
                    <a:p>
                      <a:pPr lvl="0" algn="l">
                        <a:buNone/>
                      </a:pPr>
                      <a:r>
                        <a:rPr lang="en-US" sz="1400" noProof="0">
                          <a:effectLst/>
                          <a:latin typeface="Segoe UI"/>
                        </a:rPr>
                        <a:t>Nov 18</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noProof="0">
                          <a:effectLst/>
                          <a:latin typeface="Segoe UI"/>
                        </a:rPr>
                        <a:t>Sharon Sumner</a:t>
                      </a:r>
                    </a:p>
                    <a:p>
                      <a:pPr lvl="0" algn="l">
                        <a:buNone/>
                      </a:pPr>
                      <a:r>
                        <a:rPr lang="en-US" sz="1400" noProof="0">
                          <a:effectLst/>
                          <a:latin typeface="Segoe UI"/>
                        </a:rPr>
                        <a:t>Christian Buckley</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fontAlgn="t">
                        <a:lnSpc>
                          <a:spcPts val="1500"/>
                        </a:lnSpc>
                        <a:buNone/>
                      </a:pPr>
                      <a:r>
                        <a:rPr lang="en-US" sz="1400" kern="1200">
                          <a:solidFill>
                            <a:schemeClr val="tx1"/>
                          </a:solidFill>
                          <a:effectLst/>
                          <a:latin typeface="Segoe UI"/>
                          <a:ea typeface="+mn-ea"/>
                          <a:cs typeface="+mn-cs"/>
                        </a:rPr>
                        <a:t>APPE Community Day and Innovative Sponsorship Strategies</a:t>
                      </a:r>
                    </a:p>
                  </a:txBody>
                  <a:tcP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880229079"/>
                  </a:ext>
                </a:extLst>
              </a:tr>
              <a:tr h="513080">
                <a:tc>
                  <a:txBody>
                    <a:bodyPr/>
                    <a:lstStyle/>
                    <a:p>
                      <a:pPr lvl="0" algn="l">
                        <a:buNone/>
                      </a:pPr>
                      <a:r>
                        <a:rPr lang="en-US" sz="1400" noProof="0">
                          <a:effectLst/>
                          <a:latin typeface="Segoe UI"/>
                        </a:rPr>
                        <a:t>Dec</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dirty="0"/>
                        <a:t>Holiday Break</a:t>
                      </a:r>
                      <a:endParaRPr dirty="0"/>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endParaRPr lang="en-US"/>
                    </a:p>
                  </a:txBody>
                  <a:tcP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278481688"/>
                  </a:ext>
                </a:extLst>
              </a:tr>
              <a:tr h="513080">
                <a:tc>
                  <a:txBody>
                    <a:bodyPr/>
                    <a:lstStyle/>
                    <a:p>
                      <a:pPr lvl="0" algn="l">
                        <a:buNone/>
                      </a:pPr>
                      <a:r>
                        <a:rPr lang="en-US" sz="1400" noProof="0" dirty="0">
                          <a:effectLst/>
                          <a:latin typeface="Segoe UI"/>
                        </a:rPr>
                        <a:t>Jan 20</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400" b="0" i="0" u="none" strike="noStrike" noProof="0" dirty="0">
                          <a:solidFill>
                            <a:srgbClr val="1A1A1A"/>
                          </a:solidFill>
                          <a:effectLst/>
                          <a:latin typeface="Segoe UI"/>
                        </a:rPr>
                        <a:t>Ryan Yates</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endParaRPr lang="en-US" sz="1400" b="0" i="0" u="none" strike="noStrike" noProof="0" dirty="0">
                        <a:solidFill>
                          <a:srgbClr val="1A1A1A"/>
                        </a:solidFill>
                        <a:effectLst/>
                        <a:latin typeface="Segoe UI"/>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0665746"/>
                  </a:ext>
                </a:extLst>
              </a:tr>
              <a:tr h="513080">
                <a:tc>
                  <a:txBody>
                    <a:bodyPr/>
                    <a:lstStyle/>
                    <a:p>
                      <a:pPr lvl="0" algn="l">
                        <a:buNone/>
                      </a:pPr>
                      <a:r>
                        <a:rPr lang="en-US" sz="1400" b="0" i="0" u="none" strike="noStrike" kern="1200" noProof="0" dirty="0">
                          <a:solidFill>
                            <a:srgbClr val="1A1A1A"/>
                          </a:solidFill>
                          <a:effectLst/>
                          <a:latin typeface="Segoe UI"/>
                          <a:ea typeface="+mn-ea"/>
                          <a:cs typeface="+mn-cs"/>
                        </a:rPr>
                        <a:t>Feb 17</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endParaRPr lang="en-US" sz="1400" b="0" i="0" u="none" strike="noStrike" kern="1200" noProof="0" dirty="0">
                        <a:solidFill>
                          <a:srgbClr val="1A1A1A"/>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endParaRPr lang="en-US" sz="1400" b="0" i="0" u="none" strike="noStrike" kern="1200" noProof="0">
                        <a:solidFill>
                          <a:srgbClr val="1A1A1A"/>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753014"/>
                  </a:ext>
                </a:extLst>
              </a:tr>
              <a:tr h="513080">
                <a:tc>
                  <a:txBody>
                    <a:bodyPr/>
                    <a:lstStyle/>
                    <a:p>
                      <a:pPr lvl="0" algn="l">
                        <a:buNone/>
                      </a:pPr>
                      <a:r>
                        <a:rPr lang="en-US" sz="1400" b="0" i="0" u="none" strike="noStrike" kern="1200" noProof="0" dirty="0">
                          <a:solidFill>
                            <a:srgbClr val="1A1A1A"/>
                          </a:solidFill>
                          <a:effectLst/>
                          <a:latin typeface="Segoe UI"/>
                          <a:ea typeface="+mn-ea"/>
                          <a:cs typeface="+mn-cs"/>
                        </a:rPr>
                        <a:t>Mar 17</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endParaRPr lang="en-US" sz="1400" b="0" i="0" u="none" strike="noStrike" kern="1200" noProof="0">
                        <a:solidFill>
                          <a:srgbClr val="1A1A1A"/>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lnSpc>
                          <a:spcPct val="100000"/>
                        </a:lnSpc>
                        <a:spcBef>
                          <a:spcPts val="0"/>
                        </a:spcBef>
                        <a:spcAft>
                          <a:spcPts val="0"/>
                        </a:spcAft>
                        <a:buNone/>
                      </a:pPr>
                      <a:endParaRPr lang="en-US" sz="1400" b="0" i="0" u="none" strike="noStrike" kern="1200" noProof="0">
                        <a:solidFill>
                          <a:srgbClr val="1A1A1A"/>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52561288"/>
                  </a:ext>
                </a:extLst>
              </a:tr>
              <a:tr h="513080">
                <a:tc>
                  <a:txBody>
                    <a:bodyPr/>
                    <a:lstStyle/>
                    <a:p>
                      <a:pPr lvl="0" algn="l">
                        <a:buNone/>
                      </a:pPr>
                      <a:r>
                        <a:rPr lang="en-US" sz="1400" b="0" i="0" u="none" strike="noStrike" kern="1200" noProof="0" dirty="0">
                          <a:solidFill>
                            <a:srgbClr val="1A1A1A"/>
                          </a:solidFill>
                          <a:effectLst/>
                          <a:latin typeface="Segoe UI"/>
                          <a:ea typeface="+mn-ea"/>
                          <a:cs typeface="+mn-cs"/>
                        </a:rPr>
                        <a:t>Apr 21</a:t>
                      </a:r>
                    </a:p>
                  </a:txBody>
                  <a:tcPr marL="65922" marR="65922" marT="32957" marB="32957"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tc>
                  <a:txBody>
                    <a:bodyPr/>
                    <a:lstStyle/>
                    <a:p>
                      <a:pPr lvl="0" algn="l">
                        <a:buNone/>
                      </a:pPr>
                      <a:endParaRPr lang="en-US" sz="1400" b="0" i="0" u="none" strike="noStrike" kern="1200" noProof="0">
                        <a:solidFill>
                          <a:srgbClr val="1A1A1A"/>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tc>
                  <a:txBody>
                    <a:bodyPr/>
                    <a:lstStyle/>
                    <a:p>
                      <a:pPr lvl="0" algn="l">
                        <a:buNone/>
                      </a:pPr>
                      <a:endParaRPr lang="en-US" sz="1400" b="0" i="0" u="none" strike="noStrike" kern="1200" noProof="0" dirty="0">
                        <a:solidFill>
                          <a:srgbClr val="1A1A1A"/>
                        </a:solidFill>
                        <a:effectLst/>
                        <a:latin typeface="Segoe UI"/>
                        <a:ea typeface="+mn-ea"/>
                        <a:cs typeface="+mn-cs"/>
                      </a:endParaRP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315065"/>
                  </a:ext>
                </a:extLst>
              </a:tr>
            </a:tbl>
          </a:graphicData>
        </a:graphic>
      </p:graphicFrame>
      <p:sp>
        <p:nvSpPr>
          <p:cNvPr id="11" name="Title 26">
            <a:extLst>
              <a:ext uri="{FF2B5EF4-FFF2-40B4-BE49-F238E27FC236}">
                <a16:creationId xmlns:a16="http://schemas.microsoft.com/office/drawing/2014/main" id="{8FB3862C-D1C9-74E9-0AA1-325A7CD508CE}"/>
              </a:ext>
            </a:extLst>
          </p:cNvPr>
          <p:cNvSpPr txBox="1">
            <a:spLocks/>
          </p:cNvSpPr>
          <p:nvPr/>
        </p:nvSpPr>
        <p:spPr>
          <a:xfrm>
            <a:off x="6460236" y="705786"/>
            <a:ext cx="3695700" cy="397725"/>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2026 Schedule</a:t>
            </a:r>
          </a:p>
        </p:txBody>
      </p:sp>
      <p:sp>
        <p:nvSpPr>
          <p:cNvPr id="4" name="Rounded Rectangle 5">
            <a:extLst>
              <a:ext uri="{FF2B5EF4-FFF2-40B4-BE49-F238E27FC236}">
                <a16:creationId xmlns:a16="http://schemas.microsoft.com/office/drawing/2014/main" id="{FEE2A380-65B4-2D63-52D1-2123FF1172E7}"/>
              </a:ext>
              <a:ext uri="{C183D7F6-B498-43B3-948B-1728B52AA6E4}">
                <adec:decorative xmlns:adec="http://schemas.microsoft.com/office/drawing/2017/decorative" val="1"/>
              </a:ext>
            </a:extLst>
          </p:cNvPr>
          <p:cNvSpPr/>
          <p:nvPr/>
        </p:nvSpPr>
        <p:spPr>
          <a:xfrm>
            <a:off x="444502" y="5513189"/>
            <a:ext cx="3513126" cy="727087"/>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8" name="Title 1">
            <a:extLst>
              <a:ext uri="{FF2B5EF4-FFF2-40B4-BE49-F238E27FC236}">
                <a16:creationId xmlns:a16="http://schemas.microsoft.com/office/drawing/2014/main" id="{9A04C47C-841C-4CE5-6F14-33FD4207B228}"/>
              </a:ext>
            </a:extLst>
          </p:cNvPr>
          <p:cNvSpPr txBox="1">
            <a:spLocks/>
          </p:cNvSpPr>
          <p:nvPr/>
        </p:nvSpPr>
        <p:spPr>
          <a:xfrm>
            <a:off x="651018" y="5630511"/>
            <a:ext cx="3100095" cy="49244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1600" b="0" i="0" u="none" strike="noStrike" kern="1200" cap="none" spc="-50" normalizeH="0" baseline="0" noProof="0">
                <a:ln w="3175">
                  <a:noFill/>
                </a:ln>
                <a:solidFill>
                  <a:prstClr val="white"/>
                </a:solidFill>
                <a:effectLst/>
                <a:uLnTx/>
                <a:uFillTx/>
                <a:latin typeface="Segoe Sans Text Semibold"/>
                <a:ea typeface="+mn-ea"/>
                <a:cs typeface="Segoe Sans Text Semibold"/>
              </a:rPr>
              <a:t>AM Session: </a:t>
            </a:r>
            <a:r>
              <a:rPr kumimoji="0" lang="en-US" sz="1600" b="0" i="0" u="sng" strike="noStrike" kern="1200" cap="none" spc="-50" normalizeH="0" baseline="0" noProof="0">
                <a:ln w="3175">
                  <a:noFill/>
                </a:ln>
                <a:solidFill>
                  <a:prstClr val="white"/>
                </a:solidFill>
                <a:effectLst/>
                <a:uLnTx/>
                <a:uFillTx/>
                <a:latin typeface="Segoe UI" panose="020B0502040204020203" pitchFamily="34" charset="0"/>
                <a:ea typeface="+mn-ea"/>
                <a:cs typeface="Segoe UI" panose="020B0502040204020203" pitchFamily="34" charset="0"/>
                <a:hlinkClick r:id="rId3">
                  <a:extLst>
                    <a:ext uri="{A12FA001-AC4F-418D-AE19-62706E023703}">
                      <ahyp:hlinkClr xmlns:ahyp="http://schemas.microsoft.com/office/drawing/2018/hyperlinkcolor" val="tx"/>
                    </a:ext>
                  </a:extLst>
                </a:hlinkClick>
              </a:rPr>
              <a:t>https://aka.ms/MGCIMtgAM</a:t>
            </a:r>
            <a:endParaRPr kumimoji="0" lang="en-US" sz="1600" b="0" i="0" u="sng" strike="noStrike" kern="1200" cap="none" spc="-50" normalizeH="0" baseline="0" noProof="0">
              <a:ln w="3175">
                <a:noFill/>
              </a:ln>
              <a:solidFill>
                <a:prstClr val="white"/>
              </a:solidFill>
              <a:effectLst/>
              <a:uLnTx/>
              <a:uFillTx/>
              <a:latin typeface="Segoe UI" panose="020B0502040204020203" pitchFamily="34" charset="0"/>
              <a:ea typeface="+mn-ea"/>
              <a:cs typeface="Segoe UI" panose="020B0502040204020203" pitchFamily="34" charset="0"/>
            </a:endParaRPr>
          </a:p>
        </p:txBody>
      </p:sp>
      <p:pic>
        <p:nvPicPr>
          <p:cNvPr id="6" name="Picture 5">
            <a:extLst>
              <a:ext uri="{FF2B5EF4-FFF2-40B4-BE49-F238E27FC236}">
                <a16:creationId xmlns:a16="http://schemas.microsoft.com/office/drawing/2014/main" id="{7C7A4261-03CF-A585-CD5E-9DE283940EF0}"/>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5319" b="5319"/>
          <a:stretch/>
        </p:blipFill>
        <p:spPr>
          <a:xfrm>
            <a:off x="10615213" y="586055"/>
            <a:ext cx="670722" cy="702928"/>
          </a:xfrm>
          <a:prstGeom prst="rect">
            <a:avLst/>
          </a:prstGeom>
        </p:spPr>
      </p:pic>
    </p:spTree>
    <p:extLst>
      <p:ext uri="{BB962C8B-B14F-4D97-AF65-F5344CB8AC3E}">
        <p14:creationId xmlns:p14="http://schemas.microsoft.com/office/powerpoint/2010/main" val="902196852"/>
      </p:ext>
    </p:extLst>
  </p:cSld>
  <p:clrMapOvr>
    <a:masterClrMapping/>
  </p:clrMapOvr>
  <p:transition spd="med">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33D45745-F8D6-66EB-F7AB-546B64E066CB}"/>
              </a:ext>
            </a:extLst>
          </p:cNvPr>
          <p:cNvSpPr txBox="1"/>
          <p:nvPr/>
        </p:nvSpPr>
        <p:spPr>
          <a:xfrm>
            <a:off x="228600" y="386204"/>
            <a:ext cx="8442960" cy="1200329"/>
          </a:xfrm>
          <a:prstGeom prst="rect">
            <a:avLst/>
          </a:prstGeom>
          <a:noFill/>
        </p:spPr>
        <p:txBody>
          <a:bodyPr wrap="square">
            <a:spAutoFit/>
          </a:bodyPr>
          <a:lstStyle/>
          <a:p>
            <a:pPr>
              <a:lnSpc>
                <a:spcPct val="90000"/>
              </a:lnSpc>
              <a:spcBef>
                <a:spcPct val="0"/>
              </a:spcBef>
              <a:defRPr/>
            </a:pPr>
            <a:r>
              <a:rPr kumimoji="0" lang="en-US" sz="4000" b="0" i="0" u="none" strike="noStrike" kern="1200" cap="none" spc="0" normalizeH="0" baseline="0" noProof="0" dirty="0">
                <a:ln>
                  <a:noFill/>
                </a:ln>
                <a:solidFill>
                  <a:srgbClr val="52AECE"/>
                </a:solidFill>
                <a:effectLst/>
                <a:uLnTx/>
                <a:uFillTx/>
                <a:latin typeface="Segoe Sans Text Semibold" pitchFamily="2" charset="0"/>
                <a:ea typeface="+mn-ea"/>
                <a:cs typeface="Segoe Sans Text Semibold" pitchFamily="2" charset="0"/>
              </a:rPr>
              <a:t>Your Turn at the Mic </a:t>
            </a:r>
            <a:r>
              <a:rPr lang="en-US" sz="4000" b="1" dirty="0">
                <a:latin typeface="Segoe UI" panose="020B0502040204020203" pitchFamily="34" charset="0"/>
                <a:cs typeface="Segoe UI" panose="020B0502040204020203" pitchFamily="34" charset="0"/>
              </a:rPr>
              <a:t>🎤</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4000" b="0" i="0" u="none" strike="noStrike" kern="1200" cap="none" spc="0" normalizeH="0" baseline="0" noProof="0" dirty="0">
              <a:ln>
                <a:noFill/>
              </a:ln>
              <a:solidFill>
                <a:srgbClr val="52AECE"/>
              </a:solidFill>
              <a:effectLst/>
              <a:uLnTx/>
              <a:uFillTx/>
              <a:latin typeface="Segoe Sans Text Semibold" pitchFamily="2" charset="0"/>
              <a:ea typeface="+mn-ea"/>
              <a:cs typeface="Segoe Sans Text Semibold" pitchFamily="2" charset="0"/>
            </a:endParaRPr>
          </a:p>
        </p:txBody>
      </p:sp>
      <p:sp>
        <p:nvSpPr>
          <p:cNvPr id="5" name="Text Placeholder 28">
            <a:extLst>
              <a:ext uri="{FF2B5EF4-FFF2-40B4-BE49-F238E27FC236}">
                <a16:creationId xmlns:a16="http://schemas.microsoft.com/office/drawing/2014/main" id="{41A13A93-4B82-B76F-B8BC-AAB005FEE9E6}"/>
              </a:ext>
            </a:extLst>
          </p:cNvPr>
          <p:cNvSpPr txBox="1">
            <a:spLocks/>
          </p:cNvSpPr>
          <p:nvPr/>
        </p:nvSpPr>
        <p:spPr>
          <a:xfrm>
            <a:off x="380999" y="1121045"/>
            <a:ext cx="5118348" cy="5736955"/>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chemeClr val="tx1"/>
                </a:solidFill>
                <a:latin typeface="Segoe UI" panose="020B0502040204020203" pitchFamily="34" charset="0"/>
                <a:cs typeface="Segoe UI" panose="020B0502040204020203" pitchFamily="34" charset="0"/>
              </a:rPr>
              <a:t>Got a story, a lesson, or a tip? We've got 10 minutes with your name on it.</a:t>
            </a:r>
            <a:endParaRPr lang="en-US" dirty="0">
              <a:solidFill>
                <a:schemeClr val="tx1"/>
              </a:solidFill>
              <a:latin typeface="Segoe UI" panose="020B0502040204020203" pitchFamily="34" charset="0"/>
              <a:cs typeface="Segoe UI" panose="020B0502040204020203" pitchFamily="34" charset="0"/>
            </a:endParaRPr>
          </a:p>
          <a:p>
            <a:r>
              <a:rPr lang="en-US" b="1" dirty="0">
                <a:solidFill>
                  <a:schemeClr val="tx1"/>
                </a:solidFill>
                <a:latin typeface="Segoe UI" panose="020B0502040204020203" pitchFamily="34" charset="0"/>
                <a:cs typeface="Segoe UI" panose="020B0502040204020203" pitchFamily="34" charset="0"/>
              </a:rPr>
              <a:t>Why speak at a Community Builders Network Call?</a:t>
            </a:r>
          </a:p>
          <a:p>
            <a:endParaRPr lang="en-US" dirty="0">
              <a:solidFill>
                <a:schemeClr val="tx1"/>
              </a:solidFill>
              <a:latin typeface="Segoe UI" panose="020B0502040204020203" pitchFamily="34" charset="0"/>
              <a:cs typeface="Segoe UI" panose="020B0502040204020203" pitchFamily="34" charset="0"/>
            </a:endParaRPr>
          </a:p>
          <a:p>
            <a:pPr lvl="0"/>
            <a:r>
              <a:rPr lang="en-US" b="1" dirty="0">
                <a:solidFill>
                  <a:schemeClr val="tx1"/>
                </a:solidFill>
                <a:latin typeface="Segoe UI" panose="020B0502040204020203" pitchFamily="34" charset="0"/>
                <a:cs typeface="Segoe UI" panose="020B0502040204020203" pitchFamily="34" charset="0"/>
              </a:rPr>
              <a:t>Low stakes, real audience</a:t>
            </a:r>
            <a:r>
              <a:rPr lang="en-US" dirty="0">
                <a:solidFill>
                  <a:schemeClr val="tx1"/>
                </a:solidFill>
                <a:latin typeface="Segoe UI" panose="020B0502040204020203" pitchFamily="34" charset="0"/>
                <a:cs typeface="Segoe UI" panose="020B0502040204020203" pitchFamily="34" charset="0"/>
              </a:rPr>
              <a:t> - test new material with people who </a:t>
            </a:r>
            <a:r>
              <a:rPr lang="en-US" i="1" dirty="0">
                <a:solidFill>
                  <a:schemeClr val="tx1"/>
                </a:solidFill>
                <a:latin typeface="Segoe UI" panose="020B0502040204020203" pitchFamily="34" charset="0"/>
                <a:cs typeface="Segoe UI" panose="020B0502040204020203" pitchFamily="34" charset="0"/>
              </a:rPr>
              <a:t>want</a:t>
            </a:r>
            <a:r>
              <a:rPr lang="en-US" dirty="0">
                <a:solidFill>
                  <a:schemeClr val="tx1"/>
                </a:solidFill>
                <a:latin typeface="Segoe UI" panose="020B0502040204020203" pitchFamily="34" charset="0"/>
                <a:cs typeface="Segoe UI" panose="020B0502040204020203" pitchFamily="34" charset="0"/>
              </a:rPr>
              <a:t> you to succeed</a:t>
            </a:r>
          </a:p>
          <a:p>
            <a:pPr lvl="0"/>
            <a:r>
              <a:rPr lang="en-US" b="1" dirty="0">
                <a:solidFill>
                  <a:schemeClr val="tx1"/>
                </a:solidFill>
                <a:latin typeface="Segoe UI" panose="020B0502040204020203" pitchFamily="34" charset="0"/>
                <a:cs typeface="Segoe UI" panose="020B0502040204020203" pitchFamily="34" charset="0"/>
              </a:rPr>
              <a:t>Sharpen your delivery</a:t>
            </a:r>
            <a:r>
              <a:rPr lang="en-US" dirty="0">
                <a:solidFill>
                  <a:schemeClr val="tx1"/>
                </a:solidFill>
                <a:latin typeface="Segoe UI" panose="020B0502040204020203" pitchFamily="34" charset="0"/>
                <a:cs typeface="Segoe UI" panose="020B0502040204020203" pitchFamily="34" charset="0"/>
              </a:rPr>
              <a:t> - practice before the big conference stage</a:t>
            </a:r>
          </a:p>
          <a:p>
            <a:pPr lvl="0"/>
            <a:r>
              <a:rPr lang="en-US" b="1" dirty="0">
                <a:solidFill>
                  <a:schemeClr val="tx1"/>
                </a:solidFill>
                <a:latin typeface="Segoe UI" panose="020B0502040204020203" pitchFamily="34" charset="0"/>
                <a:cs typeface="Segoe UI" panose="020B0502040204020203" pitchFamily="34" charset="0"/>
              </a:rPr>
              <a:t>Get known</a:t>
            </a:r>
            <a:r>
              <a:rPr lang="en-US" dirty="0">
                <a:solidFill>
                  <a:schemeClr val="tx1"/>
                </a:solidFill>
                <a:latin typeface="Segoe UI" panose="020B0502040204020203" pitchFamily="34" charset="0"/>
                <a:cs typeface="Segoe UI" panose="020B0502040204020203" pitchFamily="34" charset="0"/>
              </a:rPr>
              <a:t> - put your name and expertise in front of community leaders worldwide</a:t>
            </a:r>
          </a:p>
          <a:p>
            <a:pPr lvl="0"/>
            <a:r>
              <a:rPr lang="en-US" b="1" dirty="0">
                <a:solidFill>
                  <a:schemeClr val="tx1"/>
                </a:solidFill>
                <a:latin typeface="Segoe UI" panose="020B0502040204020203" pitchFamily="34" charset="0"/>
                <a:cs typeface="Segoe UI" panose="020B0502040204020203" pitchFamily="34" charset="0"/>
              </a:rPr>
              <a:t>Give back</a:t>
            </a:r>
            <a:r>
              <a:rPr lang="en-US" dirty="0">
                <a:solidFill>
                  <a:schemeClr val="tx1"/>
                </a:solidFill>
                <a:latin typeface="Segoe UI" panose="020B0502040204020203" pitchFamily="34" charset="0"/>
                <a:cs typeface="Segoe UI" panose="020B0502040204020203" pitchFamily="34" charset="0"/>
              </a:rPr>
              <a:t> - someone in the room is exactly where you were a year ago</a:t>
            </a:r>
          </a:p>
          <a:p>
            <a:pPr lvl="0"/>
            <a:r>
              <a:rPr lang="en-US" b="1" dirty="0">
                <a:solidFill>
                  <a:schemeClr val="tx1"/>
                </a:solidFill>
                <a:latin typeface="Segoe UI" panose="020B0502040204020203" pitchFamily="34" charset="0"/>
                <a:cs typeface="Segoe UI" panose="020B0502040204020203" pitchFamily="34" charset="0"/>
              </a:rPr>
              <a:t>Build the reel</a:t>
            </a:r>
            <a:r>
              <a:rPr lang="en-US" dirty="0">
                <a:solidFill>
                  <a:schemeClr val="tx1"/>
                </a:solidFill>
                <a:latin typeface="Segoe UI" panose="020B0502040204020203" pitchFamily="34" charset="0"/>
                <a:cs typeface="Segoe UI" panose="020B0502040204020203" pitchFamily="34" charset="0"/>
              </a:rPr>
              <a:t> - a recorded session you can point to in speaker applications</a:t>
            </a:r>
          </a:p>
          <a:p>
            <a:pPr lvl="0"/>
            <a:endParaRPr lang="en-US" dirty="0">
              <a:solidFill>
                <a:schemeClr val="tx1"/>
              </a:solidFill>
              <a:latin typeface="Segoe UI" panose="020B0502040204020203" pitchFamily="34" charset="0"/>
              <a:cs typeface="Segoe UI" panose="020B0502040204020203" pitchFamily="34" charset="0"/>
            </a:endParaRPr>
          </a:p>
          <a:p>
            <a:r>
              <a:rPr lang="en-US" b="1" dirty="0">
                <a:solidFill>
                  <a:schemeClr val="tx1"/>
                </a:solidFill>
                <a:latin typeface="Segoe UI" panose="020B0502040204020203" pitchFamily="34" charset="0"/>
                <a:cs typeface="Segoe UI" panose="020B0502040204020203" pitchFamily="34" charset="0"/>
              </a:rPr>
              <a:t>No polish required. Just something worth passing on</a:t>
            </a:r>
            <a:r>
              <a:rPr lang="en-US" b="1" dirty="0">
                <a:solidFill>
                  <a:schemeClr val="tx1"/>
                </a:solidFill>
              </a:rPr>
              <a:t>.</a:t>
            </a:r>
            <a:endParaRPr lang="en-US" dirty="0">
              <a:solidFill>
                <a:schemeClr val="tx1"/>
              </a:solidFill>
            </a:endParaRP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US" sz="1800" b="0" i="0" u="none" strike="noStrike" kern="1200" cap="none" spc="0" normalizeH="0" baseline="0" noProof="0" dirty="0">
              <a:ln>
                <a:noFill/>
              </a:ln>
              <a:solidFill>
                <a:srgbClr val="52AECE"/>
              </a:solidFill>
              <a:effectLst/>
              <a:uLnTx/>
              <a:uFillTx/>
              <a:latin typeface="Segoe UI" panose="020B0502040204020203" pitchFamily="34" charset="0"/>
              <a:cs typeface="Segoe UI" panose="020B0502040204020203" pitchFamily="34" charset="0"/>
            </a:endParaRPr>
          </a:p>
          <a:p>
            <a:pPr lvl="0">
              <a:lnSpc>
                <a:spcPct val="100000"/>
              </a:lnSpc>
              <a:spcBef>
                <a:spcPts val="0"/>
              </a:spcBef>
              <a:defRPr/>
            </a:pPr>
            <a:r>
              <a:rPr lang="en-US" sz="2000" b="1" dirty="0">
                <a:solidFill>
                  <a:schemeClr val="accent1">
                    <a:lumMod val="60000"/>
                    <a:lumOff val="40000"/>
                  </a:schemeClr>
                </a:solidFill>
                <a:latin typeface="Segoe UI" panose="020B0502040204020203" pitchFamily="34" charset="0"/>
                <a:cs typeface="Segoe UI" panose="020B0502040204020203" pitchFamily="34" charset="0"/>
                <a:hlinkClick r:id="rId2" tooltip="https://aka.ms/mgci-cbnc-speakerinterest">
                  <a:extLst>
                    <a:ext uri="{A12FA001-AC4F-418D-AE19-62706E023703}">
                      <ahyp:hlinkClr xmlns:ahyp="http://schemas.microsoft.com/office/drawing/2018/hyperlinkcolor" val="tx"/>
                    </a:ext>
                  </a:extLst>
                </a:hlinkClick>
              </a:rPr>
              <a:t>MGCI Speaker Interest Form</a:t>
            </a:r>
            <a:endParaRPr kumimoji="0" lang="en-US" sz="1800" b="1" i="0" u="none" strike="noStrike" kern="1200" cap="none" spc="0" normalizeH="0" baseline="0" noProof="0" dirty="0">
              <a:ln>
                <a:noFill/>
              </a:ln>
              <a:solidFill>
                <a:schemeClr val="accent1">
                  <a:lumMod val="60000"/>
                  <a:lumOff val="40000"/>
                </a:schemeClr>
              </a:solidFill>
              <a:effectLst/>
              <a:uLnTx/>
              <a:uFillTx/>
              <a:latin typeface="Segoe UI" panose="020B0502040204020203" pitchFamily="34" charset="0"/>
              <a:cs typeface="Segoe UI" panose="020B0502040204020203" pitchFamily="34" charset="0"/>
            </a:endParaRPr>
          </a:p>
        </p:txBody>
      </p:sp>
      <p:pic>
        <p:nvPicPr>
          <p:cNvPr id="7" name="Picture 6" descr="Silhouettes of people at concert, seen from behind, one man with arms outstretched, looking at performers under stage lights">
            <a:extLst>
              <a:ext uri="{FF2B5EF4-FFF2-40B4-BE49-F238E27FC236}">
                <a16:creationId xmlns:a16="http://schemas.microsoft.com/office/drawing/2014/main" id="{13C4EAFD-4C95-F876-4A3B-508DBFE4D4C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92654" y="386204"/>
            <a:ext cx="4917440" cy="3281555"/>
          </a:xfrm>
          <a:prstGeom prst="rect">
            <a:avLst/>
          </a:prstGeom>
        </p:spPr>
      </p:pic>
    </p:spTree>
    <p:extLst>
      <p:ext uri="{BB962C8B-B14F-4D97-AF65-F5344CB8AC3E}">
        <p14:creationId xmlns:p14="http://schemas.microsoft.com/office/powerpoint/2010/main" val="3612330101"/>
      </p:ext>
    </p:extLst>
  </p:cSld>
  <p:clrMapOvr>
    <a:masterClrMapping/>
  </p:clrMapOvr>
  <p:transition spd="med">
    <p:fade/>
  </p:transition>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34" name="Group 16">
            <a:extLst>
              <a:ext uri="{FF2B5EF4-FFF2-40B4-BE49-F238E27FC236}">
                <a16:creationId xmlns:a16="http://schemas.microsoft.com/office/drawing/2014/main" id="{3FD2B853-E6D8-796D-81C9-D2D251C1DFF0}"/>
              </a:ext>
            </a:extLst>
          </p:cNvPr>
          <p:cNvGrpSpPr/>
          <p:nvPr/>
        </p:nvGrpSpPr>
        <p:grpSpPr>
          <a:xfrm rot="2606061">
            <a:off x="10430919" y="2577757"/>
            <a:ext cx="4752704" cy="6968691"/>
            <a:chOff x="0" y="0"/>
            <a:chExt cx="846645" cy="957632"/>
          </a:xfrm>
        </p:grpSpPr>
        <p:sp>
          <p:nvSpPr>
            <p:cNvPr id="35" name="Freeform 17">
              <a:extLst>
                <a:ext uri="{FF2B5EF4-FFF2-40B4-BE49-F238E27FC236}">
                  <a16:creationId xmlns:a16="http://schemas.microsoft.com/office/drawing/2014/main" id="{C4A1CACE-D766-9210-E3E1-3DF076AF6207}"/>
                </a:ext>
              </a:extLst>
            </p:cNvPr>
            <p:cNvSpPr/>
            <p:nvPr/>
          </p:nvSpPr>
          <p:spPr>
            <a:xfrm>
              <a:off x="0" y="0"/>
              <a:ext cx="846645" cy="957632"/>
            </a:xfrm>
            <a:custGeom>
              <a:avLst/>
              <a:gdLst/>
              <a:ahLst/>
              <a:cxnLst/>
              <a:rect l="l" t="t" r="r" b="b"/>
              <a:pathLst>
                <a:path w="846645" h="957632">
                  <a:moveTo>
                    <a:pt x="0" y="0"/>
                  </a:moveTo>
                  <a:lnTo>
                    <a:pt x="846645" y="0"/>
                  </a:lnTo>
                  <a:lnTo>
                    <a:pt x="846645" y="957632"/>
                  </a:lnTo>
                  <a:lnTo>
                    <a:pt x="0" y="957632"/>
                  </a:lnTo>
                  <a:close/>
                </a:path>
              </a:pathLst>
            </a:custGeom>
            <a:gradFill rotWithShape="1">
              <a:gsLst>
                <a:gs pos="0">
                  <a:srgbClr val="011925"/>
                </a:gs>
                <a:gs pos="100000">
                  <a:srgbClr val="267C9E"/>
                </a:gs>
              </a:gsLst>
              <a:lin ang="540000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6" name="TextBox 18">
              <a:extLst>
                <a:ext uri="{FF2B5EF4-FFF2-40B4-BE49-F238E27FC236}">
                  <a16:creationId xmlns:a16="http://schemas.microsoft.com/office/drawing/2014/main" id="{E8CEBB5E-3A07-C396-B5AA-CC97BAE0F602}"/>
                </a:ext>
              </a:extLst>
            </p:cNvPr>
            <p:cNvSpPr txBox="1"/>
            <p:nvPr/>
          </p:nvSpPr>
          <p:spPr>
            <a:xfrm>
              <a:off x="0" y="-57150"/>
              <a:ext cx="846645" cy="1014782"/>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31" name="Group 19">
            <a:extLst>
              <a:ext uri="{FF2B5EF4-FFF2-40B4-BE49-F238E27FC236}">
                <a16:creationId xmlns:a16="http://schemas.microsoft.com/office/drawing/2014/main" id="{9CEB3EEC-AC99-A684-CB2F-76B11B9885B5}"/>
              </a:ext>
            </a:extLst>
          </p:cNvPr>
          <p:cNvGrpSpPr/>
          <p:nvPr/>
        </p:nvGrpSpPr>
        <p:grpSpPr>
          <a:xfrm rot="-2782956">
            <a:off x="-97368" y="-886746"/>
            <a:ext cx="4022636" cy="1661119"/>
            <a:chOff x="0" y="0"/>
            <a:chExt cx="1200323" cy="406400"/>
          </a:xfrm>
        </p:grpSpPr>
        <p:sp>
          <p:nvSpPr>
            <p:cNvPr id="32" name="Freeform 20">
              <a:extLst>
                <a:ext uri="{FF2B5EF4-FFF2-40B4-BE49-F238E27FC236}">
                  <a16:creationId xmlns:a16="http://schemas.microsoft.com/office/drawing/2014/main" id="{AE1F9479-F39B-60E1-7D30-5536BA04EDFD}"/>
                </a:ext>
              </a:extLst>
            </p:cNvPr>
            <p:cNvSpPr/>
            <p:nvPr/>
          </p:nvSpPr>
          <p:spPr>
            <a:xfrm>
              <a:off x="0" y="0"/>
              <a:ext cx="1200323" cy="406400"/>
            </a:xfrm>
            <a:custGeom>
              <a:avLst/>
              <a:gdLst/>
              <a:ahLst/>
              <a:cxnLst/>
              <a:rect l="l" t="t" r="r" b="b"/>
              <a:pathLst>
                <a:path w="1200323" h="406400">
                  <a:moveTo>
                    <a:pt x="997123" y="0"/>
                  </a:moveTo>
                  <a:cubicBezTo>
                    <a:pt x="1109347" y="0"/>
                    <a:pt x="1200323" y="90976"/>
                    <a:pt x="1200323" y="203200"/>
                  </a:cubicBezTo>
                  <a:cubicBezTo>
                    <a:pt x="1200323" y="315424"/>
                    <a:pt x="1109347" y="406400"/>
                    <a:pt x="997123" y="406400"/>
                  </a:cubicBezTo>
                  <a:lnTo>
                    <a:pt x="203200" y="406400"/>
                  </a:lnTo>
                  <a:cubicBezTo>
                    <a:pt x="90976" y="406400"/>
                    <a:pt x="0" y="315424"/>
                    <a:pt x="0" y="203200"/>
                  </a:cubicBezTo>
                  <a:cubicBezTo>
                    <a:pt x="0" y="90976"/>
                    <a:pt x="90976" y="0"/>
                    <a:pt x="203200" y="0"/>
                  </a:cubicBezTo>
                  <a:close/>
                </a:path>
              </a:pathLst>
            </a:custGeom>
            <a:gradFill rotWithShape="1">
              <a:gsLst>
                <a:gs pos="0">
                  <a:srgbClr val="011925"/>
                </a:gs>
                <a:gs pos="100000">
                  <a:srgbClr val="267C9E"/>
                </a:gs>
              </a:gsLst>
              <a:lin ang="0"/>
            </a:gra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33" name="TextBox 21">
              <a:extLst>
                <a:ext uri="{FF2B5EF4-FFF2-40B4-BE49-F238E27FC236}">
                  <a16:creationId xmlns:a16="http://schemas.microsoft.com/office/drawing/2014/main" id="{6486A538-B68D-93F7-C940-88E008E9FBBE}"/>
                </a:ext>
              </a:extLst>
            </p:cNvPr>
            <p:cNvSpPr txBox="1"/>
            <p:nvPr/>
          </p:nvSpPr>
          <p:spPr>
            <a:xfrm>
              <a:off x="0" y="-57150"/>
              <a:ext cx="1200323" cy="463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3" name="Freeform 3"/>
          <p:cNvSpPr/>
          <p:nvPr/>
        </p:nvSpPr>
        <p:spPr>
          <a:xfrm rot="18817044">
            <a:off x="-2845251" y="1198108"/>
            <a:ext cx="8077107" cy="2603939"/>
          </a:xfrm>
          <a:custGeom>
            <a:avLst/>
            <a:gdLst/>
            <a:ahLst/>
            <a:cxnLst/>
            <a:rect l="l" t="t" r="r" b="b"/>
            <a:pathLst>
              <a:path w="1025093" h="406400">
                <a:moveTo>
                  <a:pt x="821893" y="0"/>
                </a:moveTo>
                <a:cubicBezTo>
                  <a:pt x="934117" y="0"/>
                  <a:pt x="1025093" y="90976"/>
                  <a:pt x="1025093" y="203200"/>
                </a:cubicBezTo>
                <a:cubicBezTo>
                  <a:pt x="1025093" y="315424"/>
                  <a:pt x="934117" y="406400"/>
                  <a:pt x="821893"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4" name="TextBox 4"/>
          <p:cNvSpPr txBox="1"/>
          <p:nvPr/>
        </p:nvSpPr>
        <p:spPr>
          <a:xfrm rot="18817044">
            <a:off x="-2742207" y="312167"/>
            <a:ext cx="8077107" cy="3652491"/>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sp>
        <p:nvSpPr>
          <p:cNvPr id="6" name="Freeform 6"/>
          <p:cNvSpPr/>
          <p:nvPr/>
        </p:nvSpPr>
        <p:spPr>
          <a:xfrm rot="18817044">
            <a:off x="10056574" y="1479485"/>
            <a:ext cx="6211929" cy="1393962"/>
          </a:xfrm>
          <a:custGeom>
            <a:avLst/>
            <a:gdLst/>
            <a:ahLst/>
            <a:cxnLst/>
            <a:rect l="l" t="t" r="r" b="b"/>
            <a:pathLst>
              <a:path w="1811045" h="406400">
                <a:moveTo>
                  <a:pt x="1607845" y="0"/>
                </a:moveTo>
                <a:cubicBezTo>
                  <a:pt x="1720069" y="0"/>
                  <a:pt x="1811045" y="90976"/>
                  <a:pt x="1811045" y="203200"/>
                </a:cubicBezTo>
                <a:cubicBezTo>
                  <a:pt x="1811045" y="315424"/>
                  <a:pt x="1720069" y="406400"/>
                  <a:pt x="1607845" y="406400"/>
                </a:cubicBezTo>
                <a:lnTo>
                  <a:pt x="203200" y="406400"/>
                </a:lnTo>
                <a:cubicBezTo>
                  <a:pt x="90976" y="406400"/>
                  <a:pt x="0" y="315424"/>
                  <a:pt x="0" y="203200"/>
                </a:cubicBezTo>
                <a:cubicBezTo>
                  <a:pt x="0" y="90976"/>
                  <a:pt x="90976" y="0"/>
                  <a:pt x="203200" y="0"/>
                </a:cubicBezTo>
                <a:close/>
              </a:path>
            </a:pathLst>
          </a:custGeom>
          <a:solidFill>
            <a:srgbClr val="1E1E1E">
              <a:alpha val="9804"/>
            </a:srgbClr>
          </a:solidFill>
          <a:ln cap="sq">
            <a:noFill/>
            <a:prstDash val="solid"/>
            <a:miter/>
          </a:ln>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sp>
        <p:nvSpPr>
          <p:cNvPr id="7" name="TextBox 7"/>
          <p:cNvSpPr txBox="1"/>
          <p:nvPr/>
        </p:nvSpPr>
        <p:spPr>
          <a:xfrm rot="18817044">
            <a:off x="10174423" y="1810614"/>
            <a:ext cx="6211929" cy="1589988"/>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ct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nvGrpSpPr>
          <p:cNvPr id="15" name="Group 15"/>
          <p:cNvGrpSpPr/>
          <p:nvPr/>
        </p:nvGrpSpPr>
        <p:grpSpPr>
          <a:xfrm>
            <a:off x="-1524168" y="2030663"/>
            <a:ext cx="5708905" cy="5708905"/>
            <a:chOff x="0" y="0"/>
            <a:chExt cx="812800" cy="812800"/>
          </a:xfrm>
        </p:grpSpPr>
        <p:sp>
          <p:nvSpPr>
            <p:cNvPr id="16" name="Freeform 1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rotWithShape="1">
              <a:gsLst>
                <a:gs pos="0">
                  <a:srgbClr val="011925"/>
                </a:gs>
                <a:gs pos="100000">
                  <a:srgbClr val="267C9E"/>
                </a:gs>
              </a:gsLst>
              <a:lin ang="0"/>
            </a:gra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17" name="TextBox 17"/>
            <p:cNvSpPr txBox="1"/>
            <p:nvPr/>
          </p:nvSpPr>
          <p:spPr>
            <a:xfrm>
              <a:off x="76200" y="19050"/>
              <a:ext cx="660400" cy="717550"/>
            </a:xfrm>
            <a:prstGeom prst="rect">
              <a:avLst/>
            </a:prstGeom>
          </p:spPr>
          <p:txBody>
            <a:bodyPr lIns="33867" tIns="33867" rIns="33867" bIns="33867" rtlCol="0" anchor="ctr"/>
            <a:lstStyle/>
            <a:p>
              <a:pPr marL="0" marR="0" lvl="0" indent="0" algn="ctr" defTabSz="609630" rtl="0" eaLnBrk="1" fontAlgn="auto" latinLnBrk="0" hangingPunct="1">
                <a:lnSpc>
                  <a:spcPts val="1895"/>
                </a:lnSpc>
                <a:spcBef>
                  <a:spcPts val="0"/>
                </a:spcBef>
                <a:spcAft>
                  <a:spcPts val="0"/>
                </a:spcAft>
                <a:buClrTx/>
                <a:buSzTx/>
                <a:buFontTx/>
                <a:buNone/>
                <a:tabLst/>
                <a:defRPr/>
              </a:pPr>
              <a:endParaRPr kumimoji="0" sz="1200" b="0" i="0" u="none" strike="noStrike" kern="1200" cap="none" spc="0" normalizeH="0" baseline="0" noProof="0">
                <a:ln>
                  <a:noFill/>
                </a:ln>
                <a:solidFill>
                  <a:prstClr val="black"/>
                </a:solidFill>
                <a:effectLst/>
                <a:uLnTx/>
                <a:uFillTx/>
                <a:latin typeface="Calibri"/>
                <a:ea typeface="+mn-ea"/>
                <a:cs typeface="+mn-cs"/>
              </a:endParaRPr>
            </a:p>
          </p:txBody>
        </p:sp>
      </p:grpSp>
      <p:sp>
        <p:nvSpPr>
          <p:cNvPr id="20" name="Freeform 20"/>
          <p:cNvSpPr/>
          <p:nvPr/>
        </p:nvSpPr>
        <p:spPr>
          <a:xfrm>
            <a:off x="9734793" y="4548762"/>
            <a:ext cx="4883546" cy="5160947"/>
          </a:xfrm>
          <a:custGeom>
            <a:avLst/>
            <a:gdLst/>
            <a:ahLst/>
            <a:cxnLst/>
            <a:rect l="l" t="t" r="r" b="b"/>
            <a:pathLst>
              <a:path w="7325319" h="7741420">
                <a:moveTo>
                  <a:pt x="0" y="0"/>
                </a:moveTo>
                <a:lnTo>
                  <a:pt x="7325319" y="0"/>
                </a:lnTo>
                <a:lnTo>
                  <a:pt x="7325319" y="7741420"/>
                </a:lnTo>
                <a:lnTo>
                  <a:pt x="0" y="7741420"/>
                </a:lnTo>
                <a:lnTo>
                  <a:pt x="0" y="0"/>
                </a:lnTo>
                <a:close/>
              </a:path>
            </a:pathLst>
          </a:custGeom>
          <a:blipFill>
            <a:blip>
              <a:alphaModFix amt="80000"/>
              <a:extLst>
                <a:ext uri="{96DAC541-7B7A-43D3-8B79-37D633B846F1}">
                  <asvg:svgBlip xmlns:asvg="http://schemas.microsoft.com/office/drawing/2016/SVG/main" r:embed="rId3"/>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21"/>
          <p:cNvSpPr/>
          <p:nvPr/>
        </p:nvSpPr>
        <p:spPr>
          <a:xfrm>
            <a:off x="10562224" y="279592"/>
            <a:ext cx="1379241" cy="336190"/>
          </a:xfrm>
          <a:custGeom>
            <a:avLst/>
            <a:gdLst/>
            <a:ahLst/>
            <a:cxnLst/>
            <a:rect l="l" t="t" r="r" b="b"/>
            <a:pathLst>
              <a:path w="2068862" h="504285">
                <a:moveTo>
                  <a:pt x="0" y="0"/>
                </a:moveTo>
                <a:lnTo>
                  <a:pt x="2068862" y="0"/>
                </a:lnTo>
                <a:lnTo>
                  <a:pt x="2068862" y="504285"/>
                </a:lnTo>
                <a:lnTo>
                  <a:pt x="0" y="50428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Freeform 27">
            <a:extLst>
              <a:ext uri="{FF2B5EF4-FFF2-40B4-BE49-F238E27FC236}">
                <a16:creationId xmlns:a16="http://schemas.microsoft.com/office/drawing/2014/main" id="{3E5E8368-69DE-8233-75EA-239F99FAA6D8}"/>
              </a:ext>
            </a:extLst>
          </p:cNvPr>
          <p:cNvSpPr/>
          <p:nvPr/>
        </p:nvSpPr>
        <p:spPr>
          <a:xfrm>
            <a:off x="-1240826" y="2314005"/>
            <a:ext cx="5142220" cy="514222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chemeClr val="bg1"/>
          </a:solidFill>
        </p:spPr>
        <p:txBody>
          <a:bodyPr/>
          <a:lstStyle/>
          <a:p>
            <a:pPr marL="0" marR="0" lvl="0" indent="0" algn="l" defTabSz="609630" rtl="0" eaLnBrk="1" fontAlgn="auto" latinLnBrk="0" hangingPunct="1">
              <a:lnSpc>
                <a:spcPct val="100000"/>
              </a:lnSpc>
              <a:spcBef>
                <a:spcPts val="0"/>
              </a:spcBef>
              <a:spcAft>
                <a:spcPts val="0"/>
              </a:spcAft>
              <a:buClrTx/>
              <a:buSzTx/>
              <a:buFontTx/>
              <a:buNone/>
              <a:tabLst/>
              <a:defRPr/>
            </a:pPr>
            <a:endParaRPr kumimoji="0" lang="en-CA" sz="1200" b="0" i="0" u="none" strike="noStrike" kern="1200" cap="none" spc="0" normalizeH="0" baseline="0" noProof="0">
              <a:ln>
                <a:noFill/>
              </a:ln>
              <a:solidFill>
                <a:prstClr val="black"/>
              </a:solidFill>
              <a:effectLst/>
              <a:uLnTx/>
              <a:uFillTx/>
              <a:latin typeface="Calibri"/>
              <a:ea typeface="+mn-ea"/>
              <a:cs typeface="+mn-cs"/>
            </a:endParaRPr>
          </a:p>
        </p:txBody>
      </p:sp>
      <p:pic>
        <p:nvPicPr>
          <p:cNvPr id="27" name="Picture 26">
            <a:extLst>
              <a:ext uri="{FF2B5EF4-FFF2-40B4-BE49-F238E27FC236}">
                <a16:creationId xmlns:a16="http://schemas.microsoft.com/office/drawing/2014/main" id="{2E84E779-685D-0BDB-396A-2E43A4C113E4}"/>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rcRect t="5319" b="5319"/>
          <a:stretch/>
        </p:blipFill>
        <p:spPr>
          <a:xfrm>
            <a:off x="-68707" y="2926898"/>
            <a:ext cx="3403562" cy="3566993"/>
          </a:xfrm>
          <a:prstGeom prst="rect">
            <a:avLst/>
          </a:prstGeom>
        </p:spPr>
      </p:pic>
      <p:sp>
        <p:nvSpPr>
          <p:cNvPr id="38" name="Title 1">
            <a:extLst>
              <a:ext uri="{FF2B5EF4-FFF2-40B4-BE49-F238E27FC236}">
                <a16:creationId xmlns:a16="http://schemas.microsoft.com/office/drawing/2014/main" id="{45D2E8B2-44B7-FB15-3566-3068D33981DC}"/>
              </a:ext>
            </a:extLst>
          </p:cNvPr>
          <p:cNvSpPr txBox="1">
            <a:spLocks/>
          </p:cNvSpPr>
          <p:nvPr/>
        </p:nvSpPr>
        <p:spPr>
          <a:xfrm>
            <a:off x="4683271" y="2380044"/>
            <a:ext cx="6011049"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Learn from your peers and get updates on the MGCI program.</a:t>
            </a:r>
          </a:p>
          <a:p>
            <a:pPr marL="0" marR="0" lvl="0" indent="0" algn="l" defTabSz="932742" rtl="0" eaLnBrk="1" fontAlgn="auto" latinLnBrk="0" hangingPunct="1">
              <a:lnSpc>
                <a:spcPct val="100000"/>
              </a:lnSpc>
              <a:spcBef>
                <a:spcPct val="0"/>
              </a:spcBef>
              <a:spcAft>
                <a:spcPts val="0"/>
              </a:spcAft>
              <a:buClrTx/>
              <a:buSzTx/>
              <a:buFontTx/>
              <a:buNone/>
              <a:tabLst/>
              <a:defRPr/>
            </a:pPr>
            <a:endPar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endParaRP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The 3</a:t>
            </a:r>
            <a:r>
              <a:rPr kumimoji="0" lang="en-US" sz="1800" b="0" i="0" u="none" strike="noStrike" kern="1200" cap="none" spc="-50" normalizeH="0" baseline="30000" noProof="0">
                <a:ln w="3175">
                  <a:noFill/>
                </a:ln>
                <a:solidFill>
                  <a:srgbClr val="000000"/>
                </a:solidFill>
                <a:effectLst/>
                <a:uLnTx/>
                <a:uFillTx/>
                <a:latin typeface="Segoe Sans Text" pitchFamily="2" charset="0"/>
                <a:ea typeface="+mn-ea"/>
                <a:cs typeface="Segoe Sans Text" pitchFamily="2" charset="0"/>
              </a:rPr>
              <a:t>rd</a:t>
            </a: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  Wednesday of every month at 8:10 AM PT.</a:t>
            </a:r>
          </a:p>
        </p:txBody>
      </p:sp>
      <p:sp>
        <p:nvSpPr>
          <p:cNvPr id="40" name="Title 1">
            <a:extLst>
              <a:ext uri="{FF2B5EF4-FFF2-40B4-BE49-F238E27FC236}">
                <a16:creationId xmlns:a16="http://schemas.microsoft.com/office/drawing/2014/main" id="{1CDFDFD9-50AF-9B8B-6E71-097664E00A9E}"/>
              </a:ext>
            </a:extLst>
          </p:cNvPr>
          <p:cNvSpPr txBox="1">
            <a:spLocks/>
          </p:cNvSpPr>
          <p:nvPr/>
        </p:nvSpPr>
        <p:spPr>
          <a:xfrm>
            <a:off x="4683271" y="5074052"/>
            <a:ext cx="4753814" cy="83099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000000"/>
                </a:solidFill>
                <a:effectLst/>
                <a:uLnTx/>
                <a:uFillTx/>
                <a:latin typeface="Segoe Sans Text" pitchFamily="2" charset="0"/>
                <a:ea typeface="+mn-ea"/>
                <a:cs typeface="Segoe Sans Text" pitchFamily="2" charset="0"/>
              </a:rPr>
              <a:t>All sessions are also available on-demand via the Microsoft Community Learning YouTube channel:</a:t>
            </a:r>
          </a:p>
          <a:p>
            <a:pPr marL="0" marR="0" lvl="0" indent="0" algn="l" defTabSz="932742" rtl="0" eaLnBrk="1" fontAlgn="auto" latinLnBrk="0" hangingPunct="1">
              <a:lnSpc>
                <a:spcPct val="100000"/>
              </a:lnSpc>
              <a:spcBef>
                <a:spcPct val="0"/>
              </a:spcBef>
              <a:spcAft>
                <a:spcPts val="0"/>
              </a:spcAft>
              <a:buClrTx/>
              <a:buSzTx/>
              <a:buFontTx/>
              <a:buNone/>
              <a:tabLst/>
              <a:defRPr/>
            </a:pPr>
            <a:r>
              <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hlinkClick r:id="rId6">
                  <a:extLst>
                    <a:ext uri="{A12FA001-AC4F-418D-AE19-62706E023703}">
                      <ahyp:hlinkClr xmlns:ahyp="http://schemas.microsoft.com/office/drawing/2018/hyperlinkcolor" val="tx"/>
                    </a:ext>
                  </a:extLst>
                </a:hlinkClick>
              </a:rPr>
              <a:t>https://aka.ms/community/learning</a:t>
            </a:r>
            <a:endParaRPr kumimoji="0" lang="en-US" sz="1800" b="0" i="0" u="none" strike="noStrike" kern="1200" cap="none" spc="-50" normalizeH="0" baseline="0" noProof="0">
              <a:ln w="3175">
                <a:noFill/>
              </a:ln>
              <a:solidFill>
                <a:srgbClr val="2C7E9C"/>
              </a:solidFill>
              <a:effectLst/>
              <a:uLnTx/>
              <a:uFillTx/>
              <a:latin typeface="Segoe Sans Text" pitchFamily="2" charset="0"/>
              <a:ea typeface="+mn-ea"/>
              <a:cs typeface="Segoe Sans Text" pitchFamily="2" charset="0"/>
            </a:endParaRPr>
          </a:p>
        </p:txBody>
      </p:sp>
      <p:grpSp>
        <p:nvGrpSpPr>
          <p:cNvPr id="12" name="Group 11">
            <a:extLst>
              <a:ext uri="{FF2B5EF4-FFF2-40B4-BE49-F238E27FC236}">
                <a16:creationId xmlns:a16="http://schemas.microsoft.com/office/drawing/2014/main" id="{B9AB1998-A37A-9D12-14EA-FA186FFB20BE}"/>
              </a:ext>
            </a:extLst>
          </p:cNvPr>
          <p:cNvGrpSpPr/>
          <p:nvPr/>
        </p:nvGrpSpPr>
        <p:grpSpPr>
          <a:xfrm>
            <a:off x="4692923" y="3657361"/>
            <a:ext cx="5064931" cy="851865"/>
            <a:chOff x="4692923" y="3657361"/>
            <a:chExt cx="5064931" cy="851865"/>
          </a:xfrm>
        </p:grpSpPr>
        <p:sp>
          <p:nvSpPr>
            <p:cNvPr id="9" name="Rounded Rectangle 5">
              <a:extLst>
                <a:ext uri="{FF2B5EF4-FFF2-40B4-BE49-F238E27FC236}">
                  <a16:creationId xmlns:a16="http://schemas.microsoft.com/office/drawing/2014/main" id="{3767BB53-06AD-8A0C-E39B-E943B31AD2EF}"/>
                </a:ext>
                <a:ext uri="{C183D7F6-B498-43B3-948B-1728B52AA6E4}">
                  <adec:decorative xmlns:adec="http://schemas.microsoft.com/office/drawing/2017/decorative" val="1"/>
                </a:ext>
              </a:extLst>
            </p:cNvPr>
            <p:cNvSpPr/>
            <p:nvPr/>
          </p:nvSpPr>
          <p:spPr>
            <a:xfrm>
              <a:off x="4692923" y="3657361"/>
              <a:ext cx="5064931" cy="851865"/>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42" name="Title 1">
              <a:extLst>
                <a:ext uri="{FF2B5EF4-FFF2-40B4-BE49-F238E27FC236}">
                  <a16:creationId xmlns:a16="http://schemas.microsoft.com/office/drawing/2014/main" id="{B45B4271-DDAE-BDBF-57E8-36218594E005}"/>
                </a:ext>
              </a:extLst>
            </p:cNvPr>
            <p:cNvSpPr txBox="1">
              <a:spLocks/>
            </p:cNvSpPr>
            <p:nvPr/>
          </p:nvSpPr>
          <p:spPr>
            <a:xfrm>
              <a:off x="4995152" y="3929405"/>
              <a:ext cx="4460472" cy="307777"/>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CA" sz="2000" b="0" i="0" u="none"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rPr>
                <a:t>Join: </a:t>
              </a:r>
              <a:r>
                <a:rPr kumimoji="0" lang="en-CA" sz="2000" b="0" i="0" u="sng"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hlinkClick r:id="rId7">
                    <a:extLst>
                      <a:ext uri="{A12FA001-AC4F-418D-AE19-62706E023703}">
                        <ahyp:hlinkClr xmlns:ahyp="http://schemas.microsoft.com/office/drawing/2018/hyperlinkcolor" val="tx"/>
                      </a:ext>
                    </a:extLst>
                  </a:hlinkClick>
                </a:rPr>
                <a:t>https://aka.ms/MGCIMtgAM</a:t>
              </a:r>
              <a:endParaRPr kumimoji="0" lang="en-CA" sz="1600" b="0" i="0" u="sng" strike="noStrike" kern="1200" cap="none" spc="-50" normalizeH="0" baseline="0" noProof="0">
                <a:ln w="3175">
                  <a:noFill/>
                </a:ln>
                <a:solidFill>
                  <a:prstClr val="white"/>
                </a:solidFill>
                <a:effectLst/>
                <a:uLnTx/>
                <a:uFillTx/>
                <a:latin typeface="Segoe Sans Text Semibold" pitchFamily="2" charset="0"/>
                <a:ea typeface="+mn-ea"/>
                <a:cs typeface="Segoe Sans Text Semibold" pitchFamily="2" charset="0"/>
              </a:endParaRPr>
            </a:p>
          </p:txBody>
        </p:sp>
      </p:grpSp>
      <p:sp>
        <p:nvSpPr>
          <p:cNvPr id="11" name="Title 26">
            <a:extLst>
              <a:ext uri="{FF2B5EF4-FFF2-40B4-BE49-F238E27FC236}">
                <a16:creationId xmlns:a16="http://schemas.microsoft.com/office/drawing/2014/main" id="{C28BC6F1-783A-A8AB-86B0-431643EECD0A}"/>
              </a:ext>
            </a:extLst>
          </p:cNvPr>
          <p:cNvSpPr txBox="1">
            <a:spLocks/>
          </p:cNvSpPr>
          <p:nvPr/>
        </p:nvSpPr>
        <p:spPr>
          <a:xfrm>
            <a:off x="4558808" y="544279"/>
            <a:ext cx="5346973" cy="1325563"/>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Community Builders Network Call</a:t>
            </a:r>
          </a:p>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8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rPr>
              <a:t>(formerly called MGCI General Session) </a:t>
            </a:r>
          </a:p>
        </p:txBody>
      </p:sp>
      <p:sp>
        <p:nvSpPr>
          <p:cNvPr id="24" name="Rectangle 23">
            <a:extLst>
              <a:ext uri="{FF2B5EF4-FFF2-40B4-BE49-F238E27FC236}">
                <a16:creationId xmlns:a16="http://schemas.microsoft.com/office/drawing/2014/main" id="{6F034FEF-DCD1-E968-735D-3D9C2162BDFF}"/>
              </a:ext>
            </a:extLst>
          </p:cNvPr>
          <p:cNvSpPr/>
          <p:nvPr/>
        </p:nvSpPr>
        <p:spPr>
          <a:xfrm>
            <a:off x="12213505" y="-779440"/>
            <a:ext cx="5610431" cy="914541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28" name="Rectangle 27">
            <a:extLst>
              <a:ext uri="{FF2B5EF4-FFF2-40B4-BE49-F238E27FC236}">
                <a16:creationId xmlns:a16="http://schemas.microsoft.com/office/drawing/2014/main" id="{02A2D480-E1DC-6870-D9F1-2E20EFA62BD9}"/>
              </a:ext>
            </a:extLst>
          </p:cNvPr>
          <p:cNvSpPr/>
          <p:nvPr/>
        </p:nvSpPr>
        <p:spPr>
          <a:xfrm>
            <a:off x="-1503922" y="6869915"/>
            <a:ext cx="15952887" cy="3969079"/>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30" name="Rectangle 29">
            <a:extLst>
              <a:ext uri="{FF2B5EF4-FFF2-40B4-BE49-F238E27FC236}">
                <a16:creationId xmlns:a16="http://schemas.microsoft.com/office/drawing/2014/main" id="{127E5609-91C0-53F9-AEE8-103E074DEF98}"/>
              </a:ext>
            </a:extLst>
          </p:cNvPr>
          <p:cNvSpPr/>
          <p:nvPr/>
        </p:nvSpPr>
        <p:spPr>
          <a:xfrm>
            <a:off x="-672928" y="-2160571"/>
            <a:ext cx="15952887" cy="213517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
        <p:nvSpPr>
          <p:cNvPr id="43" name="Rectangle 42">
            <a:extLst>
              <a:ext uri="{FF2B5EF4-FFF2-40B4-BE49-F238E27FC236}">
                <a16:creationId xmlns:a16="http://schemas.microsoft.com/office/drawing/2014/main" id="{F0A20F0F-2571-8C1F-A260-C9F454F3257D}"/>
              </a:ext>
            </a:extLst>
          </p:cNvPr>
          <p:cNvSpPr/>
          <p:nvPr/>
        </p:nvSpPr>
        <p:spPr>
          <a:xfrm>
            <a:off x="-3948902" y="-434081"/>
            <a:ext cx="3919610" cy="9145411"/>
          </a:xfrm>
          <a:prstGeom prst="rect">
            <a:avLst/>
          </a:prstGeom>
          <a:solidFill>
            <a:srgbClr val="F0F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a:ea typeface="+mn-ea"/>
              <a:cs typeface="+mn-cs"/>
            </a:endParaRPr>
          </a:p>
        </p:txBody>
      </p:sp>
    </p:spTree>
  </p:cSld>
  <p:clrMapOvr>
    <a:masterClrMapping/>
  </p:clrMapOvr>
  <p:transition spd="med">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7228E40-87D7-052C-FAB4-D5E3B8C4628C}"/>
            </a:ext>
          </a:extLst>
        </p:cNvPr>
        <p:cNvGrpSpPr/>
        <p:nvPr/>
      </p:nvGrpSpPr>
      <p:grpSpPr>
        <a:xfrm>
          <a:off x="0" y="0"/>
          <a:ext cx="0" cy="0"/>
          <a:chOff x="0" y="0"/>
          <a:chExt cx="0" cy="0"/>
        </a:xfrm>
      </p:grpSpPr>
      <p:sp>
        <p:nvSpPr>
          <p:cNvPr id="3" name="Text Placeholder 28">
            <a:extLst>
              <a:ext uri="{FF2B5EF4-FFF2-40B4-BE49-F238E27FC236}">
                <a16:creationId xmlns:a16="http://schemas.microsoft.com/office/drawing/2014/main" id="{6D517301-05DB-6E19-C291-53BAAAF5B6EE}"/>
              </a:ext>
            </a:extLst>
          </p:cNvPr>
          <p:cNvSpPr txBox="1">
            <a:spLocks/>
          </p:cNvSpPr>
          <p:nvPr/>
        </p:nvSpPr>
        <p:spPr>
          <a:xfrm>
            <a:off x="596651" y="1937522"/>
            <a:ext cx="5118348" cy="4478149"/>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prstClr val="black"/>
                </a:solidFill>
                <a:effectLst/>
                <a:uLnTx/>
                <a:uFillTx/>
                <a:latin typeface="Segoe Sans Text Semibold" pitchFamily="2" charset="0"/>
                <a:ea typeface="+mn-ea"/>
                <a:cs typeface="Segoe Sans Text Semibold" pitchFamily="2" charset="0"/>
              </a:rPr>
              <a:t>Best practices. Training. Connections</a:t>
            </a:r>
            <a:r>
              <a:rPr kumimoji="0" lang="en-US"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Joining the MGCI gives you access to the Community Initiative team on the Microsoft Community Tenant, where you get exclusive benefits, such as invites to our monthly General Session meetings and opportunities to network and learn from other community members. </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rPr>
              <a:t>You can also promote your event(s), access resources, join event producer training, and interact with the board members, regional leaders, and Microsoft steering leaders.</a:t>
            </a:r>
          </a:p>
          <a:p>
            <a:pPr marL="0" marR="0" lvl="0" indent="0" algn="l"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endParaRPr kumimoji="0" lang="en-US" sz="1700" b="0" i="0" u="none" strike="noStrike" kern="1200" cap="none" spc="0" normalizeH="0" baseline="0" noProof="0" dirty="0">
              <a:ln>
                <a:noFill/>
              </a:ln>
              <a:solidFill>
                <a:srgbClr val="52AECE"/>
              </a:solidFill>
              <a:effectLst/>
              <a:uLnTx/>
              <a:uFillTx/>
              <a:latin typeface="Segoe UI" panose="020B0502040204020203" pitchFamily="34" charset="0"/>
              <a:ea typeface="+mn-ea"/>
              <a:cs typeface="Segoe UI" panose="020B0502040204020203" pitchFamily="34" charset="0"/>
            </a:endParaRP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700" b="1" i="0" u="none" strike="noStrike" kern="1200" cap="none" spc="0" normalizeH="0" baseline="0" noProof="0" dirty="0">
                <a:ln>
                  <a:noFill/>
                </a:ln>
                <a:solidFill>
                  <a:srgbClr val="52AECE"/>
                </a:solidFill>
                <a:effectLst/>
                <a:uLnTx/>
                <a:uFillTx/>
                <a:latin typeface="Segoe UI Semibold"/>
                <a:ea typeface="+mn-ea"/>
                <a:cs typeface="Segoe UI Semibold"/>
              </a:rPr>
              <a:t>Receive our monthly newsletter.</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700" b="1" i="0" u="none" strike="noStrike" kern="1200" cap="none" spc="0" normalizeH="0" baseline="0" noProof="0" dirty="0">
                <a:ln>
                  <a:noFill/>
                </a:ln>
                <a:solidFill>
                  <a:srgbClr val="52AECE"/>
                </a:solidFill>
                <a:effectLst/>
                <a:uLnTx/>
                <a:uFillTx/>
                <a:latin typeface="Segoe UI Semibold"/>
                <a:ea typeface="+mn-ea"/>
                <a:cs typeface="Segoe UI Semibold"/>
              </a:rPr>
              <a:t>Receive day before reminders of meetings.</a:t>
            </a:r>
          </a:p>
          <a:p>
            <a:pPr marL="228600" marR="0" lvl="0" indent="-22860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700" b="1" i="0" u="none" strike="noStrike" kern="1200" cap="none" spc="0" normalizeH="0" baseline="0" noProof="0" dirty="0">
                <a:ln>
                  <a:noFill/>
                </a:ln>
                <a:solidFill>
                  <a:srgbClr val="52AECE"/>
                </a:solidFill>
                <a:effectLst/>
                <a:uLnTx/>
                <a:uFillTx/>
                <a:latin typeface="Segoe UI Semibold"/>
                <a:ea typeface="+mn-ea"/>
                <a:cs typeface="Segoe UI Semibold"/>
              </a:rPr>
              <a:t>Directly to your email inbox</a:t>
            </a:r>
            <a:r>
              <a:rPr kumimoji="0" lang="en-US" sz="1700" b="1" i="0" u="none" strike="noStrike" kern="1200" cap="none" spc="0" normalizeH="0" baseline="0" noProof="0" dirty="0">
                <a:ln>
                  <a:noFill/>
                </a:ln>
                <a:solidFill>
                  <a:srgbClr val="52AECE"/>
                </a:solidFill>
                <a:effectLst/>
                <a:uLnTx/>
                <a:uFillTx/>
                <a:latin typeface="Segoe UI" panose="020B0502040204020203" pitchFamily="34" charset="0"/>
                <a:ea typeface="+mn-ea"/>
                <a:cs typeface="Segoe UI" panose="020B0502040204020203" pitchFamily="34" charset="0"/>
              </a:rPr>
              <a:t>.</a:t>
            </a:r>
            <a:endParaRPr kumimoji="0" lang="en-US" sz="1700" b="1" i="0" u="none" strike="noStrike" kern="1200" cap="none" spc="0" normalizeH="0" baseline="0" noProof="0" dirty="0">
              <a:ln>
                <a:noFill/>
              </a:ln>
              <a:solidFill>
                <a:srgbClr val="52AECE"/>
              </a:solidFill>
              <a:effectLst/>
              <a:uLnTx/>
              <a:uFillTx/>
              <a:latin typeface="Segoe UI Semibold"/>
              <a:ea typeface="+mn-ea"/>
              <a:cs typeface="Segoe UI Semibold"/>
            </a:endParaRPr>
          </a:p>
        </p:txBody>
      </p:sp>
      <p:sp>
        <p:nvSpPr>
          <p:cNvPr id="5" name="Title 26">
            <a:extLst>
              <a:ext uri="{FF2B5EF4-FFF2-40B4-BE49-F238E27FC236}">
                <a16:creationId xmlns:a16="http://schemas.microsoft.com/office/drawing/2014/main" id="{5183B603-B6C3-3757-9D27-A9E4EFF37621}"/>
              </a:ext>
            </a:extLst>
          </p:cNvPr>
          <p:cNvSpPr txBox="1">
            <a:spLocks/>
          </p:cNvSpPr>
          <p:nvPr/>
        </p:nvSpPr>
        <p:spPr>
          <a:xfrm>
            <a:off x="596651" y="398302"/>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000" b="0" i="0" u="none" strike="noStrike" kern="1200" cap="none" spc="0" normalizeH="0" baseline="0" noProof="0" dirty="0">
                <a:ln>
                  <a:noFill/>
                </a:ln>
                <a:solidFill>
                  <a:srgbClr val="52AECE"/>
                </a:solidFill>
                <a:effectLst/>
                <a:uLnTx/>
                <a:uFillTx/>
                <a:latin typeface="Segoe Sans Text Semibold" pitchFamily="2" charset="0"/>
                <a:ea typeface="+mn-ea"/>
                <a:cs typeface="Segoe Sans Text Semibold" pitchFamily="2" charset="0"/>
              </a:rPr>
              <a:t>Join the MGCI Mailing List</a:t>
            </a:r>
          </a:p>
        </p:txBody>
      </p:sp>
      <p:grpSp>
        <p:nvGrpSpPr>
          <p:cNvPr id="6" name="Group 5">
            <a:extLst>
              <a:ext uri="{FF2B5EF4-FFF2-40B4-BE49-F238E27FC236}">
                <a16:creationId xmlns:a16="http://schemas.microsoft.com/office/drawing/2014/main" id="{DCE66160-2AFB-16AA-AE90-56E0F3DDCCF7}"/>
              </a:ext>
            </a:extLst>
          </p:cNvPr>
          <p:cNvGrpSpPr/>
          <p:nvPr/>
        </p:nvGrpSpPr>
        <p:grpSpPr>
          <a:xfrm>
            <a:off x="7315199" y="1785789"/>
            <a:ext cx="3733801" cy="3667421"/>
            <a:chOff x="7315199" y="1595289"/>
            <a:chExt cx="3733801" cy="3667421"/>
          </a:xfrm>
        </p:grpSpPr>
        <p:pic>
          <p:nvPicPr>
            <p:cNvPr id="9" name="Picture 8" descr="A qr code on a blue background&#10;&#10;AI-generated content may be incorrect.">
              <a:extLst>
                <a:ext uri="{FF2B5EF4-FFF2-40B4-BE49-F238E27FC236}">
                  <a16:creationId xmlns:a16="http://schemas.microsoft.com/office/drawing/2014/main" id="{0C73FF67-3CC3-1A62-4579-4DAD1A7B0959}"/>
                </a:ext>
              </a:extLst>
            </p:cNvPr>
            <p:cNvPicPr>
              <a:picLocks noChangeAspect="1"/>
            </p:cNvPicPr>
            <p:nvPr/>
          </p:nvPicPr>
          <p:blipFill>
            <a:blip r:embed="rId2"/>
            <a:srcRect l="23916" t="32106" r="24882" b="9637"/>
            <a:stretch>
              <a:fillRect/>
            </a:stretch>
          </p:blipFill>
          <p:spPr>
            <a:xfrm>
              <a:off x="7315199" y="1595289"/>
              <a:ext cx="3733801" cy="3667421"/>
            </a:xfrm>
            <a:prstGeom prst="roundRect">
              <a:avLst>
                <a:gd name="adj" fmla="val 6400"/>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pic>
        <p:pic>
          <p:nvPicPr>
            <p:cNvPr id="4" name="Picture 3">
              <a:extLst>
                <a:ext uri="{FF2B5EF4-FFF2-40B4-BE49-F238E27FC236}">
                  <a16:creationId xmlns:a16="http://schemas.microsoft.com/office/drawing/2014/main" id="{C412A217-6DE6-D5C0-A8F3-F9F8A1743F6E}"/>
                </a:ext>
              </a:extLst>
            </p:cNvPr>
            <p:cNvPicPr>
              <a:picLocks noChangeAspect="1"/>
            </p:cNvPicPr>
            <p:nvPr/>
          </p:nvPicPr>
          <p:blipFill>
            <a:blip r:embed="rId3"/>
            <a:stretch>
              <a:fillRect/>
            </a:stretch>
          </p:blipFill>
          <p:spPr>
            <a:xfrm>
              <a:off x="7509661" y="1734322"/>
              <a:ext cx="3344876" cy="3389355"/>
            </a:xfrm>
            <a:prstGeom prst="rect">
              <a:avLst/>
            </a:prstGeom>
          </p:spPr>
        </p:pic>
      </p:grpSp>
      <p:sp>
        <p:nvSpPr>
          <p:cNvPr id="8" name="TextBox 7">
            <a:extLst>
              <a:ext uri="{FF2B5EF4-FFF2-40B4-BE49-F238E27FC236}">
                <a16:creationId xmlns:a16="http://schemas.microsoft.com/office/drawing/2014/main" id="{96AC9A99-95D0-D6EA-E126-7BF0A02C199E}"/>
              </a:ext>
            </a:extLst>
          </p:cNvPr>
          <p:cNvSpPr txBox="1"/>
          <p:nvPr/>
        </p:nvSpPr>
        <p:spPr>
          <a:xfrm>
            <a:off x="7953040" y="1300879"/>
            <a:ext cx="2458117" cy="307777"/>
          </a:xfrm>
          <a:prstGeom prst="rect">
            <a:avLst/>
          </a:prstGeom>
          <a:noFill/>
        </p:spPr>
        <p:txBody>
          <a:bodyPr rot="0" spcFirstLastPara="0" vertOverflow="overflow" horzOverflow="overflow" vert="horz" wrap="square" lIns="0" tIns="0" rIns="0" bIns="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solidFill>
                  <a:prstClr val="white"/>
                </a:solidFill>
                <a:effectLst/>
                <a:uLnTx/>
                <a:uFillTx/>
                <a:latin typeface="Segoe UI"/>
                <a:ea typeface="+mn-ea"/>
                <a:cs typeface="Segoe UI"/>
                <a:hlinkClick r:id="rId4">
                  <a:extLst>
                    <a:ext uri="{A12FA001-AC4F-418D-AE19-62706E023703}">
                      <ahyp:hlinkClr xmlns:ahyp="http://schemas.microsoft.com/office/drawing/2018/hyperlinkcolor" val="tx"/>
                    </a:ext>
                  </a:extLst>
                </a:hlinkClick>
              </a:rPr>
              <a:t>https://aka.ms/MGCI</a:t>
            </a:r>
            <a:r>
              <a:rPr kumimoji="0" lang="en-US" sz="2000" b="0" i="0" u="none" strike="noStrike" kern="1200" cap="none" spc="0" normalizeH="0" baseline="0" noProof="0">
                <a:ln>
                  <a:noFill/>
                </a:ln>
                <a:solidFill>
                  <a:prstClr val="white"/>
                </a:solidFill>
                <a:effectLst/>
                <a:uLnTx/>
                <a:uFillTx/>
                <a:latin typeface="Segoe UI"/>
                <a:ea typeface="+mn-ea"/>
                <a:cs typeface="Segoe UI"/>
              </a:rPr>
              <a:t> </a:t>
            </a:r>
            <a:endParaRPr kumimoji="0" lang="en-US" sz="20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125511074"/>
      </p:ext>
    </p:extLst>
  </p:cSld>
  <p:clrMapOvr>
    <a:masterClrMapping/>
  </p:clrMapOvr>
  <p:transition spd="med">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E6311C-C6BB-A40D-A666-3DE4D97C4696}"/>
            </a:ext>
          </a:extLst>
        </p:cNvPr>
        <p:cNvGrpSpPr/>
        <p:nvPr/>
      </p:nvGrpSpPr>
      <p:grpSpPr>
        <a:xfrm>
          <a:off x="0" y="0"/>
          <a:ext cx="0" cy="0"/>
          <a:chOff x="0" y="0"/>
          <a:chExt cx="0" cy="0"/>
        </a:xfrm>
      </p:grpSpPr>
      <p:sp>
        <p:nvSpPr>
          <p:cNvPr id="3" name="Title 26">
            <a:extLst>
              <a:ext uri="{FF2B5EF4-FFF2-40B4-BE49-F238E27FC236}">
                <a16:creationId xmlns:a16="http://schemas.microsoft.com/office/drawing/2014/main" id="{23D1345F-DE5E-190F-6AA8-DDB8BC8E1F69}"/>
              </a:ext>
            </a:extLst>
          </p:cNvPr>
          <p:cNvSpPr txBox="1">
            <a:spLocks/>
          </p:cNvSpPr>
          <p:nvPr/>
        </p:nvSpPr>
        <p:spPr>
          <a:xfrm>
            <a:off x="444501" y="3065457"/>
            <a:ext cx="3695700"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Upcoming Microsoft Flagship Events</a:t>
            </a:r>
          </a:p>
        </p:txBody>
      </p:sp>
      <p:sp>
        <p:nvSpPr>
          <p:cNvPr id="9" name="Rectangle: Rounded Corners 15">
            <a:extLst>
              <a:ext uri="{FF2B5EF4-FFF2-40B4-BE49-F238E27FC236}">
                <a16:creationId xmlns:a16="http://schemas.microsoft.com/office/drawing/2014/main" id="{71B21E37-8554-27D2-C6F6-A6C111365D30}"/>
              </a:ext>
              <a:ext uri="{C183D7F6-B498-43B3-948B-1728B52AA6E4}">
                <adec:decorative xmlns:adec="http://schemas.microsoft.com/office/drawing/2017/decorative" val="1"/>
              </a:ext>
            </a:extLst>
          </p:cNvPr>
          <p:cNvSpPr/>
          <p:nvPr/>
        </p:nvSpPr>
        <p:spPr bwMode="auto">
          <a:xfrm>
            <a:off x="4864099" y="441327"/>
            <a:ext cx="6883400" cy="5975347"/>
          </a:xfrm>
          <a:prstGeom prst="roundRect">
            <a:avLst>
              <a:gd name="adj" fmla="val 4712"/>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graphicFrame>
        <p:nvGraphicFramePr>
          <p:cNvPr id="7" name="Table 6">
            <a:extLst>
              <a:ext uri="{FF2B5EF4-FFF2-40B4-BE49-F238E27FC236}">
                <a16:creationId xmlns:a16="http://schemas.microsoft.com/office/drawing/2014/main" id="{21271E22-E435-F9B6-32B1-F42FD088065F}"/>
              </a:ext>
            </a:extLst>
          </p:cNvPr>
          <p:cNvGraphicFramePr>
            <a:graphicFrameLocks noGrp="1"/>
          </p:cNvGraphicFramePr>
          <p:nvPr>
            <p:extLst>
              <p:ext uri="{D42A27DB-BD31-4B8C-83A1-F6EECF244321}">
                <p14:modId xmlns:p14="http://schemas.microsoft.com/office/powerpoint/2010/main" val="391929007"/>
              </p:ext>
            </p:extLst>
          </p:nvPr>
        </p:nvGraphicFramePr>
        <p:xfrm>
          <a:off x="5050635" y="654845"/>
          <a:ext cx="6510327" cy="5778490"/>
        </p:xfrm>
        <a:graphic>
          <a:graphicData uri="http://schemas.openxmlformats.org/drawingml/2006/table">
            <a:tbl>
              <a:tblPr firstRow="1" bandRow="1"/>
              <a:tblGrid>
                <a:gridCol w="2170109">
                  <a:extLst>
                    <a:ext uri="{9D8B030D-6E8A-4147-A177-3AD203B41FA5}">
                      <a16:colId xmlns:a16="http://schemas.microsoft.com/office/drawing/2014/main" val="525883757"/>
                    </a:ext>
                  </a:extLst>
                </a:gridCol>
                <a:gridCol w="2170109">
                  <a:extLst>
                    <a:ext uri="{9D8B030D-6E8A-4147-A177-3AD203B41FA5}">
                      <a16:colId xmlns:a16="http://schemas.microsoft.com/office/drawing/2014/main" val="3304941496"/>
                    </a:ext>
                  </a:extLst>
                </a:gridCol>
                <a:gridCol w="2170109">
                  <a:extLst>
                    <a:ext uri="{9D8B030D-6E8A-4147-A177-3AD203B41FA5}">
                      <a16:colId xmlns:a16="http://schemas.microsoft.com/office/drawing/2014/main" val="1741782755"/>
                    </a:ext>
                  </a:extLst>
                </a:gridCol>
              </a:tblGrid>
              <a:tr h="733739">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2000" b="0" noProof="0">
                          <a:solidFill>
                            <a:schemeClr val="tx1"/>
                          </a:solidFill>
                          <a:effectLst/>
                          <a:latin typeface="Segoe Sans Text Semibold" pitchFamily="2" charset="0"/>
                          <a:cs typeface="Segoe Sans Text Semibold" pitchFamily="2" charset="0"/>
                        </a:rPr>
                        <a:t>Event</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2000" b="0" noProof="0">
                          <a:solidFill>
                            <a:schemeClr val="tx1"/>
                          </a:solidFill>
                          <a:effectLst/>
                          <a:latin typeface="Segoe Sans Text Semibold" pitchFamily="2" charset="0"/>
                          <a:cs typeface="Segoe Sans Text Semibold" pitchFamily="2" charset="0"/>
                        </a:rPr>
                        <a:t>Date</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algn="ctr" fontAlgn="base"/>
                      <a:r>
                        <a:rPr lang="en-US" sz="2000" b="0" noProof="0">
                          <a:solidFill>
                            <a:schemeClr val="tx1"/>
                          </a:solidFill>
                          <a:effectLst/>
                          <a:latin typeface="Segoe Sans Text Semibold" pitchFamily="2" charset="0"/>
                          <a:cs typeface="Segoe Sans Text Semibold" pitchFamily="2" charset="0"/>
                        </a:rPr>
                        <a:t>City</a:t>
                      </a:r>
                    </a:p>
                  </a:txBody>
                  <a:tcPr marL="65923" marR="65923" marT="32957" marB="32957">
                    <a:lnL w="9525" cap="flat" cmpd="sng" algn="ctr">
                      <a:no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17002"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872013037"/>
                  </a:ext>
                </a:extLst>
              </a:tr>
              <a:tr h="798457">
                <a:tc>
                  <a:txBody>
                    <a:bodyPr/>
                    <a:lstStyle/>
                    <a:p>
                      <a:pPr marL="0" lvl="0" indent="0" algn="l">
                        <a:lnSpc>
                          <a:spcPct val="100000"/>
                        </a:lnSpc>
                        <a:spcBef>
                          <a:spcPts val="0"/>
                        </a:spcBef>
                        <a:spcAft>
                          <a:spcPts val="0"/>
                        </a:spcAft>
                        <a:buNone/>
                      </a:pPr>
                      <a:r>
                        <a:rPr lang="en-US" sz="1600" kern="1200">
                          <a:solidFill>
                            <a:srgbClr val="111C30"/>
                          </a:solidFill>
                          <a:latin typeface="+mn-lt"/>
                          <a:ea typeface="+mn-ea"/>
                          <a:cs typeface="+mn-cs"/>
                          <a:hlinkClick r:id="" action="ppaction://noaction">
                            <a:extLst>
                              <a:ext uri="{A12FA001-AC4F-418D-AE19-62706E023703}">
                                <ahyp:hlinkClr xmlns:ahyp="http://schemas.microsoft.com/office/drawing/2018/hyperlinkcolor" val="tx"/>
                              </a:ext>
                            </a:extLst>
                          </a:hlinkClick>
                        </a:rPr>
                        <a:t>AI Tour</a:t>
                      </a:r>
                      <a:endParaRPr lang="en-US" sz="1600" kern="1200">
                        <a:solidFill>
                          <a:srgbClr val="111C30"/>
                        </a:solidFill>
                        <a:latin typeface="+mn-lt"/>
                        <a:ea typeface="+mn-ea"/>
                        <a:cs typeface="+mn-cs"/>
                      </a:endParaRPr>
                    </a:p>
                  </a:txBody>
                  <a:tcPr marL="0" marR="0" marT="0" marB="0" anchor="ctr">
                    <a:lnL w="9524">
                      <a:noFill/>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lvl="0" algn="l">
                        <a:buNone/>
                      </a:pPr>
                      <a:r>
                        <a:rPr lang="en-US" sz="1600" noProof="0">
                          <a:effectLst/>
                          <a:latin typeface="Segoe UI" panose="020B0502040204020203" pitchFamily="34" charset="0"/>
                          <a:cs typeface="Segoe UI" panose="020B0502040204020203" pitchFamily="34" charset="0"/>
                        </a:rPr>
                        <a:t>Various</a:t>
                      </a:r>
                    </a:p>
                  </a:txBody>
                  <a:tcPr marL="65923" marR="65923"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lvl1pPr marL="0" algn="l" defTabSz="932742" rtl="0" eaLnBrk="1" latinLnBrk="0" hangingPunct="1">
                        <a:defRPr sz="1800" kern="1200">
                          <a:solidFill>
                            <a:schemeClr val="dk1"/>
                          </a:solidFill>
                          <a:latin typeface="Calibri" panose="020F0502020204030204"/>
                        </a:defRPr>
                      </a:lvl1pPr>
                      <a:lvl2pPr marL="466371" algn="l" defTabSz="932742" rtl="0" eaLnBrk="1" latinLnBrk="0" hangingPunct="1">
                        <a:defRPr sz="1800" kern="1200">
                          <a:solidFill>
                            <a:schemeClr val="dk1"/>
                          </a:solidFill>
                          <a:latin typeface="Calibri" panose="020F0502020204030204"/>
                        </a:defRPr>
                      </a:lvl2pPr>
                      <a:lvl3pPr marL="932742" algn="l" defTabSz="932742" rtl="0" eaLnBrk="1" latinLnBrk="0" hangingPunct="1">
                        <a:defRPr sz="1800" kern="1200">
                          <a:solidFill>
                            <a:schemeClr val="dk1"/>
                          </a:solidFill>
                          <a:latin typeface="Calibri" panose="020F0502020204030204"/>
                        </a:defRPr>
                      </a:lvl3pPr>
                      <a:lvl4pPr marL="1399113" algn="l" defTabSz="932742" rtl="0" eaLnBrk="1" latinLnBrk="0" hangingPunct="1">
                        <a:defRPr sz="1800" kern="1200">
                          <a:solidFill>
                            <a:schemeClr val="dk1"/>
                          </a:solidFill>
                          <a:latin typeface="Calibri" panose="020F0502020204030204"/>
                        </a:defRPr>
                      </a:lvl4pPr>
                      <a:lvl5pPr marL="1865484" algn="l" defTabSz="932742" rtl="0" eaLnBrk="1" latinLnBrk="0" hangingPunct="1">
                        <a:defRPr sz="1800" kern="1200">
                          <a:solidFill>
                            <a:schemeClr val="dk1"/>
                          </a:solidFill>
                          <a:latin typeface="Calibri" panose="020F0502020204030204"/>
                        </a:defRPr>
                      </a:lvl5pPr>
                      <a:lvl6pPr marL="2331856" algn="l" defTabSz="932742" rtl="0" eaLnBrk="1" latinLnBrk="0" hangingPunct="1">
                        <a:defRPr sz="1800" kern="1200">
                          <a:solidFill>
                            <a:schemeClr val="dk1"/>
                          </a:solidFill>
                          <a:latin typeface="Calibri" panose="020F0502020204030204"/>
                        </a:defRPr>
                      </a:lvl6pPr>
                      <a:lvl7pPr marL="2798226" algn="l" defTabSz="932742" rtl="0" eaLnBrk="1" latinLnBrk="0" hangingPunct="1">
                        <a:defRPr sz="1800" kern="1200">
                          <a:solidFill>
                            <a:schemeClr val="dk1"/>
                          </a:solidFill>
                          <a:latin typeface="Calibri" panose="020F0502020204030204"/>
                        </a:defRPr>
                      </a:lvl7pPr>
                      <a:lvl8pPr marL="3264597" algn="l" defTabSz="932742" rtl="0" eaLnBrk="1" latinLnBrk="0" hangingPunct="1">
                        <a:defRPr sz="1800" kern="1200">
                          <a:solidFill>
                            <a:schemeClr val="dk1"/>
                          </a:solidFill>
                          <a:latin typeface="Calibri" panose="020F0502020204030204"/>
                        </a:defRPr>
                      </a:lvl8pPr>
                      <a:lvl9pPr marL="3730969" algn="l" defTabSz="932742" rtl="0" eaLnBrk="1" latinLnBrk="0" hangingPunct="1">
                        <a:defRPr sz="1800" kern="1200">
                          <a:solidFill>
                            <a:schemeClr val="dk1"/>
                          </a:solidFill>
                          <a:latin typeface="Calibri" panose="020F0502020204030204"/>
                        </a:defRPr>
                      </a:lvl9pPr>
                    </a:lstStyle>
                    <a:p>
                      <a:pPr lvl="0" algn="l">
                        <a:buNone/>
                      </a:pPr>
                      <a:r>
                        <a:rPr lang="en-US" sz="1600" noProof="0">
                          <a:effectLst/>
                          <a:latin typeface="Segoe UI" panose="020B0502040204020203" pitchFamily="34" charset="0"/>
                          <a:cs typeface="Segoe UI" panose="020B0502040204020203" pitchFamily="34" charset="0"/>
                        </a:rPr>
                        <a:t>Various</a:t>
                      </a:r>
                    </a:p>
                  </a:txBody>
                  <a:tcPr marL="65923" marR="65923" marT="32957" marB="32957" anchor="ctr">
                    <a:lnL w="12700" cap="flat" cmpd="sng" algn="ctr">
                      <a:solidFill>
                        <a:schemeClr val="bg1">
                          <a:lumMod val="75000"/>
                        </a:schemeClr>
                      </a:solidFill>
                      <a:prstDash val="solid"/>
                      <a:round/>
                      <a:headEnd type="none" w="med" len="med"/>
                      <a:tailEnd type="none" w="med" len="med"/>
                    </a:lnL>
                    <a:lnR w="9524">
                      <a:noFill/>
                    </a:lnR>
                    <a:lnT w="17002"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726588338"/>
                  </a:ext>
                </a:extLst>
              </a:tr>
              <a:tr h="874628">
                <a:tc>
                  <a:txBody>
                    <a:bodyPr/>
                    <a:lstStyle/>
                    <a:p>
                      <a:pPr marL="0" lvl="0" indent="0" algn="l">
                        <a:lnSpc>
                          <a:spcPct val="100000"/>
                        </a:lnSpc>
                        <a:spcBef>
                          <a:spcPts val="0"/>
                        </a:spcBef>
                        <a:spcAft>
                          <a:spcPts val="0"/>
                        </a:spcAft>
                        <a:buNone/>
                      </a:pPr>
                      <a:r>
                        <a:rPr lang="en-US" sz="1600" kern="1200">
                          <a:solidFill>
                            <a:srgbClr val="111C30"/>
                          </a:solidFill>
                          <a:latin typeface="+mn-lt"/>
                          <a:ea typeface="+mn-ea"/>
                          <a:cs typeface="+mn-cs"/>
                          <a:hlinkClick r:id="rId2">
                            <a:extLst>
                              <a:ext uri="{A12FA001-AC4F-418D-AE19-62706E023703}">
                                <ahyp:hlinkClr xmlns:ahyp="http://schemas.microsoft.com/office/drawing/2018/hyperlinkcolor" val="tx"/>
                              </a:ext>
                            </a:extLst>
                          </a:hlinkClick>
                        </a:rPr>
                        <a:t>Microsoft Airlift</a:t>
                      </a:r>
                      <a:endParaRPr lang="en-US" sz="1600" kern="1200">
                        <a:solidFill>
                          <a:srgbClr val="111C30"/>
                        </a:solidFill>
                        <a:latin typeface="+mn-lt"/>
                        <a:ea typeface="+mn-ea"/>
                        <a:cs typeface="+mn-cs"/>
                      </a:endParaRPr>
                    </a:p>
                  </a:txBody>
                  <a:tcPr marL="0" marR="0" marT="0" marB="0"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noProof="0">
                          <a:effectLst/>
                          <a:latin typeface="Segoe UI" panose="020B0502040204020203" pitchFamily="34" charset="0"/>
                          <a:cs typeface="Segoe UI" panose="020B0502040204020203" pitchFamily="34" charset="0"/>
                        </a:rPr>
                        <a:t>November 2-5, 2026</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noProof="0">
                          <a:effectLst/>
                          <a:latin typeface="Segoe UI" panose="020B0502040204020203" pitchFamily="34" charset="0"/>
                          <a:cs typeface="Segoe UI" panose="020B0502040204020203" pitchFamily="34" charset="0"/>
                        </a:rPr>
                        <a:t>Online</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4017572173"/>
                  </a:ext>
                </a:extLst>
              </a:tr>
              <a:tr h="536932">
                <a:tc>
                  <a:txBody>
                    <a:bodyPr/>
                    <a:lstStyle/>
                    <a:p>
                      <a:pPr marL="0" lvl="0" indent="0" algn="l">
                        <a:lnSpc>
                          <a:spcPct val="100000"/>
                        </a:lnSpc>
                        <a:spcBef>
                          <a:spcPts val="0"/>
                        </a:spcBef>
                        <a:spcAft>
                          <a:spcPts val="0"/>
                        </a:spcAft>
                        <a:buNone/>
                      </a:pPr>
                      <a:r>
                        <a:rPr lang="en-US" sz="1600" kern="1200">
                          <a:solidFill>
                            <a:srgbClr val="111C30"/>
                          </a:solidFill>
                          <a:latin typeface="+mn-lt"/>
                          <a:ea typeface="+mn-ea"/>
                          <a:cs typeface="+mn-cs"/>
                          <a:hlinkClick r:id="rId3">
                            <a:extLst>
                              <a:ext uri="{A12FA001-AC4F-418D-AE19-62706E023703}">
                                <ahyp:hlinkClr xmlns:ahyp="http://schemas.microsoft.com/office/drawing/2018/hyperlinkcolor" val="tx"/>
                              </a:ext>
                            </a:extLst>
                          </a:hlinkClick>
                        </a:rPr>
                        <a:t>Microsoft Ignite</a:t>
                      </a:r>
                      <a:r>
                        <a:rPr lang="en-US" sz="1600" kern="1200">
                          <a:solidFill>
                            <a:srgbClr val="111C30"/>
                          </a:solidFill>
                          <a:latin typeface="+mn-lt"/>
                          <a:ea typeface="+mn-ea"/>
                          <a:cs typeface="+mn-cs"/>
                        </a:rPr>
                        <a:t> </a:t>
                      </a:r>
                    </a:p>
                  </a:txBody>
                  <a:tcPr marL="0" marR="0" marT="0" marB="0"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noProof="0">
                          <a:effectLst/>
                          <a:latin typeface="Segoe UI" panose="020B0502040204020203" pitchFamily="34" charset="0"/>
                          <a:cs typeface="Segoe UI" panose="020B0502040204020203" pitchFamily="34" charset="0"/>
                        </a:rPr>
                        <a:t>November 17-20, 2026</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noProof="0">
                          <a:effectLst/>
                          <a:latin typeface="Segoe UI" panose="020B0502040204020203" pitchFamily="34" charset="0"/>
                          <a:cs typeface="Segoe UI" panose="020B0502040204020203" pitchFamily="34" charset="0"/>
                        </a:rPr>
                        <a:t>San Francisco and online</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880229079"/>
                  </a:ext>
                </a:extLst>
              </a:tr>
              <a:tr h="923794">
                <a:tc>
                  <a:txBody>
                    <a:bodyPr/>
                    <a:lstStyle/>
                    <a:p>
                      <a:pPr marL="0" lvl="0" indent="0" algn="l">
                        <a:lnSpc>
                          <a:spcPct val="100000"/>
                        </a:lnSpc>
                        <a:spcBef>
                          <a:spcPts val="0"/>
                        </a:spcBef>
                        <a:spcAft>
                          <a:spcPts val="0"/>
                        </a:spcAft>
                        <a:buNone/>
                      </a:pPr>
                      <a:r>
                        <a:rPr lang="en-US" sz="1600" kern="1200">
                          <a:solidFill>
                            <a:srgbClr val="111C30"/>
                          </a:solidFill>
                          <a:latin typeface="+mn-lt"/>
                          <a:ea typeface="+mn-ea"/>
                          <a:cs typeface="+mn-cs"/>
                          <a:hlinkClick r:id="rId4">
                            <a:extLst>
                              <a:ext uri="{A12FA001-AC4F-418D-AE19-62706E023703}">
                                <ahyp:hlinkClr xmlns:ahyp="http://schemas.microsoft.com/office/drawing/2018/hyperlinkcolor" val="tx"/>
                              </a:ext>
                            </a:extLst>
                          </a:hlinkClick>
                        </a:rPr>
                        <a:t>MVP Summit</a:t>
                      </a:r>
                      <a:endParaRPr lang="en-US" sz="1600" kern="1200">
                        <a:solidFill>
                          <a:srgbClr val="111C30"/>
                        </a:solidFill>
                        <a:latin typeface="+mn-lt"/>
                        <a:ea typeface="+mn-ea"/>
                        <a:cs typeface="+mn-cs"/>
                      </a:endParaRPr>
                    </a:p>
                  </a:txBody>
                  <a:tcPr marL="0" marR="0" marT="0" marB="0"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noProof="0">
                          <a:solidFill>
                            <a:srgbClr val="1A1A1A"/>
                          </a:solidFill>
                          <a:effectLst/>
                          <a:latin typeface="Segoe UI" panose="020B0502040204020203" pitchFamily="34" charset="0"/>
                          <a:cs typeface="Segoe UI" panose="020B0502040204020203" pitchFamily="34" charset="0"/>
                        </a:rPr>
                        <a:t>March 16-18, 2027</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noProof="0">
                          <a:effectLst/>
                          <a:latin typeface="Segoe UI" panose="020B0502040204020203" pitchFamily="34" charset="0"/>
                          <a:cs typeface="Segoe UI" panose="020B0502040204020203" pitchFamily="34" charset="0"/>
                        </a:rPr>
                        <a:t>Redmond, WA</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3720665746"/>
                  </a:ext>
                </a:extLst>
              </a:tr>
              <a:tr h="947139">
                <a:tc>
                  <a:txBody>
                    <a:bodyPr/>
                    <a:lstStyle/>
                    <a:p>
                      <a:pPr marL="0" indent="0">
                        <a:buNone/>
                      </a:pPr>
                      <a:r>
                        <a:rPr lang="en-US" sz="1600" kern="1200">
                          <a:solidFill>
                            <a:srgbClr val="111C30"/>
                          </a:solidFill>
                          <a:latin typeface="+mn-lt"/>
                          <a:ea typeface="+mn-ea"/>
                          <a:cs typeface="+mn-cs"/>
                          <a:hlinkClick r:id="rId5">
                            <a:extLst>
                              <a:ext uri="{A12FA001-AC4F-418D-AE19-62706E023703}">
                                <ahyp:hlinkClr xmlns:ahyp="http://schemas.microsoft.com/office/drawing/2018/hyperlinkcolor" val="tx"/>
                              </a:ext>
                            </a:extLst>
                          </a:hlinkClick>
                        </a:rPr>
                        <a:t>Microsoft Ability</a:t>
                      </a:r>
                      <a:r>
                        <a:rPr lang="en-US" sz="1600" kern="1200">
                          <a:solidFill>
                            <a:srgbClr val="111C30"/>
                          </a:solidFill>
                          <a:latin typeface="+mn-lt"/>
                          <a:ea typeface="+mn-ea"/>
                          <a:cs typeface="+mn-cs"/>
                        </a:rPr>
                        <a:t> </a:t>
                      </a:r>
                    </a:p>
                  </a:txBody>
                  <a:tcPr marL="0" marR="0" marT="0" marB="0"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kern="1200" noProof="0">
                          <a:solidFill>
                            <a:srgbClr val="1A1A1A"/>
                          </a:solidFill>
                          <a:effectLst/>
                          <a:latin typeface="Segoe UI" panose="020B0502040204020203" pitchFamily="34" charset="0"/>
                          <a:ea typeface="+mn-ea"/>
                          <a:cs typeface="Segoe UI" panose="020B0502040204020203" pitchFamily="34" charset="0"/>
                        </a:rPr>
                        <a:t>TBD May 20272027</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tc>
                  <a:txBody>
                    <a:bodyPr/>
                    <a:lstStyle/>
                    <a:p>
                      <a:pPr lvl="0" algn="l">
                        <a:buNone/>
                      </a:pPr>
                      <a:r>
                        <a:rPr lang="en-US" sz="1600" noProof="0">
                          <a:effectLst/>
                          <a:latin typeface="Segoe UI" panose="020B0502040204020203" pitchFamily="34" charset="0"/>
                          <a:cs typeface="Segoe UI" panose="020B0502040204020203" pitchFamily="34" charset="0"/>
                        </a:rPr>
                        <a:t>Redmond, WA</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1527753014"/>
                  </a:ext>
                </a:extLst>
              </a:tr>
              <a:tr h="947139">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1200">
                          <a:solidFill>
                            <a:srgbClr val="111C30"/>
                          </a:solidFill>
                          <a:latin typeface="+mn-lt"/>
                          <a:ea typeface="+mn-ea"/>
                          <a:cs typeface="+mn-cs"/>
                          <a:hlinkClick r:id="rId6">
                            <a:extLst>
                              <a:ext uri="{A12FA001-AC4F-418D-AE19-62706E023703}">
                                <ahyp:hlinkClr xmlns:ahyp="http://schemas.microsoft.com/office/drawing/2018/hyperlinkcolor" val="tx"/>
                              </a:ext>
                            </a:extLst>
                          </a:hlinkClick>
                        </a:rPr>
                        <a:t>Microsoft Build</a:t>
                      </a:r>
                      <a:r>
                        <a:rPr lang="en-US" sz="1600" kern="1200">
                          <a:solidFill>
                            <a:srgbClr val="111C30"/>
                          </a:solidFill>
                          <a:latin typeface="+mn-lt"/>
                          <a:ea typeface="+mn-ea"/>
                          <a:cs typeface="+mn-cs"/>
                        </a:rPr>
                        <a:t> </a:t>
                      </a:r>
                    </a:p>
                    <a:p>
                      <a:pPr marL="0" indent="0">
                        <a:buNone/>
                      </a:pPr>
                      <a:endParaRPr lang="en-US" sz="1600" kern="1200">
                        <a:solidFill>
                          <a:srgbClr val="111C30"/>
                        </a:solidFill>
                        <a:latin typeface="+mn-lt"/>
                        <a:ea typeface="+mn-ea"/>
                        <a:cs typeface="+mn-cs"/>
                      </a:endParaRPr>
                    </a:p>
                  </a:txBody>
                  <a:tcPr marL="0" marR="0" marT="0" marB="0" anchor="ctr">
                    <a:lnL w="9524">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tc>
                  <a:txBody>
                    <a:bodyPr/>
                    <a:lstStyle/>
                    <a:p>
                      <a:pPr lvl="0" algn="l">
                        <a:buNone/>
                      </a:pPr>
                      <a:r>
                        <a:rPr lang="en-US" sz="1600" b="0" i="0" u="none" strike="noStrike" kern="1200" noProof="0">
                          <a:solidFill>
                            <a:srgbClr val="1A1A1A"/>
                          </a:solidFill>
                          <a:effectLst/>
                          <a:latin typeface="Segoe UI" panose="020B0502040204020203" pitchFamily="34" charset="0"/>
                          <a:ea typeface="+mn-ea"/>
                          <a:cs typeface="Segoe UI" panose="020B0502040204020203" pitchFamily="34" charset="0"/>
                        </a:rPr>
                        <a:t>TBD May/June 2027</a:t>
                      </a:r>
                    </a:p>
                  </a:txBody>
                  <a:tcPr marL="65922" marR="65922" marT="32957" marB="32957"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tc>
                  <a:txBody>
                    <a:bodyPr/>
                    <a:lstStyle/>
                    <a:p>
                      <a:pPr lvl="0" algn="l">
                        <a:buNone/>
                      </a:pPr>
                      <a:r>
                        <a:rPr lang="en-US" sz="1600" noProof="0">
                          <a:effectLst/>
                          <a:latin typeface="Segoe UI" panose="020B0502040204020203" pitchFamily="34" charset="0"/>
                          <a:cs typeface="Segoe UI" panose="020B0502040204020203" pitchFamily="34" charset="0"/>
                        </a:rPr>
                        <a:t>San Francisco and online</a:t>
                      </a:r>
                    </a:p>
                  </a:txBody>
                  <a:tcPr marL="65922" marR="65922" marT="32957" marB="32957" anchor="ctr">
                    <a:lnL w="12700" cap="flat" cmpd="sng" algn="ctr">
                      <a:solidFill>
                        <a:schemeClr val="bg1">
                          <a:lumMod val="75000"/>
                        </a:schemeClr>
                      </a:solidFill>
                      <a:prstDash val="solid"/>
                      <a:round/>
                      <a:headEnd type="none" w="med" len="med"/>
                      <a:tailEnd type="none" w="med" len="med"/>
                    </a:lnL>
                    <a:lnR w="9524">
                      <a:noFill/>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0">
                      <a:noFill/>
                    </a:lnTlToBr>
                    <a:lnBlToTr w="0">
                      <a:noFill/>
                    </a:lnBlToTr>
                  </a:tcPr>
                </a:tc>
                <a:extLst>
                  <a:ext uri="{0D108BD9-81ED-4DB2-BD59-A6C34878D82A}">
                    <a16:rowId xmlns:a16="http://schemas.microsoft.com/office/drawing/2014/main" val="2416744783"/>
                  </a:ext>
                </a:extLst>
              </a:tr>
            </a:tbl>
          </a:graphicData>
        </a:graphic>
      </p:graphicFrame>
    </p:spTree>
    <p:extLst>
      <p:ext uri="{BB962C8B-B14F-4D97-AF65-F5344CB8AC3E}">
        <p14:creationId xmlns:p14="http://schemas.microsoft.com/office/powerpoint/2010/main" val="2662396732"/>
      </p:ext>
    </p:extLst>
  </p:cSld>
  <p:clrMapOvr>
    <a:masterClrMapping/>
  </p:clrMapOvr>
  <p:transition spd="med">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20336A7-B6A0-0A1A-3F7C-94F05474E2B2}"/>
              </a:ext>
            </a:extLst>
          </p:cNvPr>
          <p:cNvPicPr>
            <a:picLocks noChangeAspect="1"/>
          </p:cNvPicPr>
          <p:nvPr/>
        </p:nvPicPr>
        <p:blipFill>
          <a:blip r:embed="rId2"/>
          <a:stretch>
            <a:fillRect/>
          </a:stretch>
        </p:blipFill>
        <p:spPr>
          <a:xfrm>
            <a:off x="-66674" y="0"/>
            <a:ext cx="12258674" cy="1416471"/>
          </a:xfrm>
          <a:prstGeom prst="rect">
            <a:avLst/>
          </a:prstGeom>
        </p:spPr>
      </p:pic>
      <p:sp>
        <p:nvSpPr>
          <p:cNvPr id="5" name="Rectangle 4">
            <a:extLst>
              <a:ext uri="{FF2B5EF4-FFF2-40B4-BE49-F238E27FC236}">
                <a16:creationId xmlns:a16="http://schemas.microsoft.com/office/drawing/2014/main" id="{8006ABFE-A3DD-13D2-7979-22863933604B}"/>
              </a:ext>
            </a:extLst>
          </p:cNvPr>
          <p:cNvSpPr/>
          <p:nvPr/>
        </p:nvSpPr>
        <p:spPr>
          <a:xfrm>
            <a:off x="257175" y="2066925"/>
            <a:ext cx="4038600" cy="316230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bg1"/>
                </a:solidFill>
                <a:effectLst/>
                <a:latin typeface="Segoe UI" panose="020B0502040204020203" pitchFamily="34" charset="0"/>
                <a:cs typeface="Segoe UI" panose="020B0502040204020203" pitchFamily="34" charset="0"/>
              </a:rPr>
              <a:t>Six AI Tour stops are announced for October and November</a:t>
            </a:r>
            <a:endParaRPr lang="en-US">
              <a:solidFill>
                <a:schemeClr val="bg1"/>
              </a:solidFill>
              <a:latin typeface="Segoe UI" panose="020B0502040204020203" pitchFamily="34" charset="0"/>
              <a:cs typeface="Segoe UI" panose="020B0502040204020203" pitchFamily="34" charset="0"/>
            </a:endParaRPr>
          </a:p>
        </p:txBody>
      </p:sp>
      <p:graphicFrame>
        <p:nvGraphicFramePr>
          <p:cNvPr id="8" name="Table 7">
            <a:extLst>
              <a:ext uri="{FF2B5EF4-FFF2-40B4-BE49-F238E27FC236}">
                <a16:creationId xmlns:a16="http://schemas.microsoft.com/office/drawing/2014/main" id="{9AA20B10-E728-E6BE-331D-BA984A791973}"/>
              </a:ext>
            </a:extLst>
          </p:cNvPr>
          <p:cNvGraphicFramePr>
            <a:graphicFrameLocks noGrp="1"/>
          </p:cNvGraphicFramePr>
          <p:nvPr>
            <p:extLst>
              <p:ext uri="{D42A27DB-BD31-4B8C-83A1-F6EECF244321}">
                <p14:modId xmlns:p14="http://schemas.microsoft.com/office/powerpoint/2010/main" val="799540767"/>
              </p:ext>
            </p:extLst>
          </p:nvPr>
        </p:nvGraphicFramePr>
        <p:xfrm>
          <a:off x="4705349" y="2066925"/>
          <a:ext cx="7419976" cy="2560320"/>
        </p:xfrm>
        <a:graphic>
          <a:graphicData uri="http://schemas.openxmlformats.org/drawingml/2006/table">
            <a:tbl>
              <a:tblPr bandRow="1">
                <a:tableStyleId>{5C22544A-7EE6-4342-B048-85BDC9FD1C3A}</a:tableStyleId>
              </a:tblPr>
              <a:tblGrid>
                <a:gridCol w="3709988">
                  <a:extLst>
                    <a:ext uri="{9D8B030D-6E8A-4147-A177-3AD203B41FA5}">
                      <a16:colId xmlns:a16="http://schemas.microsoft.com/office/drawing/2014/main" val="1990825051"/>
                    </a:ext>
                  </a:extLst>
                </a:gridCol>
                <a:gridCol w="3709988">
                  <a:extLst>
                    <a:ext uri="{9D8B030D-6E8A-4147-A177-3AD203B41FA5}">
                      <a16:colId xmlns:a16="http://schemas.microsoft.com/office/drawing/2014/main" val="4041716813"/>
                    </a:ext>
                  </a:extLst>
                </a:gridCol>
              </a:tblGrid>
              <a:tr h="331198">
                <a:tc>
                  <a:txBody>
                    <a:bodyPr/>
                    <a:lstStyle/>
                    <a:p>
                      <a:pPr>
                        <a:buNone/>
                      </a:pPr>
                      <a:r>
                        <a:rPr lang="en-US" b="1">
                          <a:solidFill>
                            <a:srgbClr val="FFFFFF"/>
                          </a:solidFill>
                          <a:effectLst/>
                        </a:rPr>
                        <a:t>City</a:t>
                      </a:r>
                    </a:p>
                  </a:txBody>
                  <a:tcPr anchor="ctr">
                    <a:lnL>
                      <a:noFill/>
                    </a:lnL>
                    <a:lnR>
                      <a:noFill/>
                    </a:lnR>
                    <a:lnT>
                      <a:noFill/>
                    </a:lnT>
                    <a:lnB>
                      <a:noFill/>
                    </a:lnB>
                    <a:solidFill>
                      <a:srgbClr val="1F3864"/>
                    </a:solidFill>
                  </a:tcPr>
                </a:tc>
                <a:tc>
                  <a:txBody>
                    <a:bodyPr/>
                    <a:lstStyle/>
                    <a:p>
                      <a:pPr>
                        <a:buNone/>
                      </a:pPr>
                      <a:r>
                        <a:rPr lang="en-US" b="1">
                          <a:solidFill>
                            <a:srgbClr val="FFFFFF"/>
                          </a:solidFill>
                          <a:effectLst/>
                        </a:rPr>
                        <a:t>Date</a:t>
                      </a:r>
                    </a:p>
                  </a:txBody>
                  <a:tcPr anchor="ctr">
                    <a:lnL>
                      <a:noFill/>
                    </a:lnL>
                    <a:lnR>
                      <a:noFill/>
                    </a:lnR>
                    <a:lnT>
                      <a:noFill/>
                    </a:lnT>
                    <a:lnB>
                      <a:noFill/>
                    </a:lnB>
                    <a:solidFill>
                      <a:srgbClr val="1F3864"/>
                    </a:solidFill>
                  </a:tcPr>
                </a:tc>
                <a:extLst>
                  <a:ext uri="{0D108BD9-81ED-4DB2-BD59-A6C34878D82A}">
                    <a16:rowId xmlns:a16="http://schemas.microsoft.com/office/drawing/2014/main" val="3391892634"/>
                  </a:ext>
                </a:extLst>
              </a:tr>
              <a:tr h="331198">
                <a:tc>
                  <a:txBody>
                    <a:bodyPr/>
                    <a:lstStyle/>
                    <a:p>
                      <a:pPr>
                        <a:buNone/>
                      </a:pPr>
                      <a:r>
                        <a:rPr lang="en-US"/>
                        <a:t>Singapore</a:t>
                      </a:r>
                    </a:p>
                  </a:txBody>
                  <a:tcPr anchor="ctr">
                    <a:lnL>
                      <a:noFill/>
                    </a:lnL>
                    <a:lnR>
                      <a:noFill/>
                    </a:lnR>
                    <a:lnT>
                      <a:noFill/>
                    </a:lnT>
                    <a:lnB>
                      <a:noFill/>
                    </a:lnB>
                    <a:noFill/>
                  </a:tcPr>
                </a:tc>
                <a:tc>
                  <a:txBody>
                    <a:bodyPr/>
                    <a:lstStyle/>
                    <a:p>
                      <a:pPr>
                        <a:buNone/>
                      </a:pPr>
                      <a:r>
                        <a:rPr lang="en-US"/>
                        <a:t>Oct 12, 2026</a:t>
                      </a:r>
                    </a:p>
                  </a:txBody>
                  <a:tcPr anchor="ctr">
                    <a:lnL>
                      <a:noFill/>
                    </a:lnL>
                    <a:lnR>
                      <a:noFill/>
                    </a:lnR>
                    <a:lnT>
                      <a:noFill/>
                    </a:lnT>
                    <a:lnB>
                      <a:noFill/>
                    </a:lnB>
                    <a:noFill/>
                  </a:tcPr>
                </a:tc>
                <a:extLst>
                  <a:ext uri="{0D108BD9-81ED-4DB2-BD59-A6C34878D82A}">
                    <a16:rowId xmlns:a16="http://schemas.microsoft.com/office/drawing/2014/main" val="10921293"/>
                  </a:ext>
                </a:extLst>
              </a:tr>
              <a:tr h="331198">
                <a:tc>
                  <a:txBody>
                    <a:bodyPr/>
                    <a:lstStyle/>
                    <a:p>
                      <a:pPr>
                        <a:buNone/>
                      </a:pPr>
                      <a:r>
                        <a:rPr lang="en-US"/>
                        <a:t>Paris</a:t>
                      </a:r>
                    </a:p>
                  </a:txBody>
                  <a:tcPr anchor="ctr">
                    <a:lnL>
                      <a:noFill/>
                    </a:lnL>
                    <a:lnR>
                      <a:noFill/>
                    </a:lnR>
                    <a:lnT>
                      <a:noFill/>
                    </a:lnT>
                    <a:lnB>
                      <a:noFill/>
                    </a:lnB>
                    <a:noFill/>
                  </a:tcPr>
                </a:tc>
                <a:tc>
                  <a:txBody>
                    <a:bodyPr/>
                    <a:lstStyle/>
                    <a:p>
                      <a:pPr>
                        <a:buNone/>
                      </a:pPr>
                      <a:r>
                        <a:rPr lang="en-US"/>
                        <a:t>Oct 20, 2026</a:t>
                      </a:r>
                    </a:p>
                  </a:txBody>
                  <a:tcPr anchor="ctr">
                    <a:lnL>
                      <a:noFill/>
                    </a:lnL>
                    <a:lnR>
                      <a:noFill/>
                    </a:lnR>
                    <a:lnT>
                      <a:noFill/>
                    </a:lnT>
                    <a:lnB>
                      <a:noFill/>
                    </a:lnB>
                    <a:noFill/>
                  </a:tcPr>
                </a:tc>
                <a:extLst>
                  <a:ext uri="{0D108BD9-81ED-4DB2-BD59-A6C34878D82A}">
                    <a16:rowId xmlns:a16="http://schemas.microsoft.com/office/drawing/2014/main" val="1524360998"/>
                  </a:ext>
                </a:extLst>
              </a:tr>
              <a:tr h="331198">
                <a:tc>
                  <a:txBody>
                    <a:bodyPr/>
                    <a:lstStyle/>
                    <a:p>
                      <a:pPr>
                        <a:buNone/>
                      </a:pPr>
                      <a:r>
                        <a:rPr lang="en-US"/>
                        <a:t>London</a:t>
                      </a:r>
                    </a:p>
                  </a:txBody>
                  <a:tcPr anchor="ctr">
                    <a:lnL>
                      <a:noFill/>
                    </a:lnL>
                    <a:lnR>
                      <a:noFill/>
                    </a:lnR>
                    <a:lnT>
                      <a:noFill/>
                    </a:lnT>
                    <a:lnB>
                      <a:noFill/>
                    </a:lnB>
                    <a:noFill/>
                  </a:tcPr>
                </a:tc>
                <a:tc>
                  <a:txBody>
                    <a:bodyPr/>
                    <a:lstStyle/>
                    <a:p>
                      <a:pPr>
                        <a:buNone/>
                      </a:pPr>
                      <a:r>
                        <a:rPr lang="en-US"/>
                        <a:t>Oct 21, 2026</a:t>
                      </a:r>
                    </a:p>
                  </a:txBody>
                  <a:tcPr anchor="ctr">
                    <a:lnL>
                      <a:noFill/>
                    </a:lnL>
                    <a:lnR>
                      <a:noFill/>
                    </a:lnR>
                    <a:lnT>
                      <a:noFill/>
                    </a:lnT>
                    <a:lnB>
                      <a:noFill/>
                    </a:lnB>
                    <a:noFill/>
                  </a:tcPr>
                </a:tc>
                <a:extLst>
                  <a:ext uri="{0D108BD9-81ED-4DB2-BD59-A6C34878D82A}">
                    <a16:rowId xmlns:a16="http://schemas.microsoft.com/office/drawing/2014/main" val="2215305849"/>
                  </a:ext>
                </a:extLst>
              </a:tr>
              <a:tr h="331198">
                <a:tc>
                  <a:txBody>
                    <a:bodyPr/>
                    <a:lstStyle/>
                    <a:p>
                      <a:pPr>
                        <a:buNone/>
                      </a:pPr>
                      <a:r>
                        <a:rPr lang="en-US"/>
                        <a:t>Cologne</a:t>
                      </a:r>
                    </a:p>
                  </a:txBody>
                  <a:tcPr anchor="ctr">
                    <a:lnL>
                      <a:noFill/>
                    </a:lnL>
                    <a:lnR>
                      <a:noFill/>
                    </a:lnR>
                    <a:lnT>
                      <a:noFill/>
                    </a:lnT>
                    <a:lnB>
                      <a:noFill/>
                    </a:lnB>
                    <a:noFill/>
                  </a:tcPr>
                </a:tc>
                <a:tc>
                  <a:txBody>
                    <a:bodyPr/>
                    <a:lstStyle/>
                    <a:p>
                      <a:pPr>
                        <a:buNone/>
                      </a:pPr>
                      <a:r>
                        <a:rPr lang="en-US"/>
                        <a:t>Oct 22, 2026</a:t>
                      </a:r>
                    </a:p>
                  </a:txBody>
                  <a:tcPr anchor="ctr">
                    <a:lnL>
                      <a:noFill/>
                    </a:lnL>
                    <a:lnR>
                      <a:noFill/>
                    </a:lnR>
                    <a:lnT>
                      <a:noFill/>
                    </a:lnT>
                    <a:lnB>
                      <a:noFill/>
                    </a:lnB>
                    <a:noFill/>
                  </a:tcPr>
                </a:tc>
                <a:extLst>
                  <a:ext uri="{0D108BD9-81ED-4DB2-BD59-A6C34878D82A}">
                    <a16:rowId xmlns:a16="http://schemas.microsoft.com/office/drawing/2014/main" val="533582836"/>
                  </a:ext>
                </a:extLst>
              </a:tr>
              <a:tr h="331198">
                <a:tc>
                  <a:txBody>
                    <a:bodyPr/>
                    <a:lstStyle/>
                    <a:p>
                      <a:pPr>
                        <a:buNone/>
                      </a:pPr>
                      <a:r>
                        <a:rPr lang="en-US"/>
                        <a:t>Mexico City</a:t>
                      </a:r>
                    </a:p>
                  </a:txBody>
                  <a:tcPr anchor="ctr">
                    <a:lnL>
                      <a:noFill/>
                    </a:lnL>
                    <a:lnR>
                      <a:noFill/>
                    </a:lnR>
                    <a:lnT>
                      <a:noFill/>
                    </a:lnT>
                    <a:lnB>
                      <a:noFill/>
                    </a:lnB>
                    <a:noFill/>
                  </a:tcPr>
                </a:tc>
                <a:tc>
                  <a:txBody>
                    <a:bodyPr/>
                    <a:lstStyle/>
                    <a:p>
                      <a:pPr>
                        <a:buNone/>
                      </a:pPr>
                      <a:r>
                        <a:rPr lang="en-US"/>
                        <a:t>Oct 29, 2026</a:t>
                      </a:r>
                    </a:p>
                  </a:txBody>
                  <a:tcPr anchor="ctr">
                    <a:lnL>
                      <a:noFill/>
                    </a:lnL>
                    <a:lnR>
                      <a:noFill/>
                    </a:lnR>
                    <a:lnT>
                      <a:noFill/>
                    </a:lnT>
                    <a:lnB>
                      <a:noFill/>
                    </a:lnB>
                    <a:noFill/>
                  </a:tcPr>
                </a:tc>
                <a:extLst>
                  <a:ext uri="{0D108BD9-81ED-4DB2-BD59-A6C34878D82A}">
                    <a16:rowId xmlns:a16="http://schemas.microsoft.com/office/drawing/2014/main" val="4155829594"/>
                  </a:ext>
                </a:extLst>
              </a:tr>
              <a:tr h="331198">
                <a:tc>
                  <a:txBody>
                    <a:bodyPr/>
                    <a:lstStyle/>
                    <a:p>
                      <a:pPr>
                        <a:buNone/>
                      </a:pPr>
                      <a:r>
                        <a:rPr lang="en-US"/>
                        <a:t>Dubai</a:t>
                      </a:r>
                    </a:p>
                  </a:txBody>
                  <a:tcPr anchor="ctr">
                    <a:lnL>
                      <a:noFill/>
                    </a:lnL>
                    <a:lnR>
                      <a:noFill/>
                    </a:lnR>
                    <a:lnT>
                      <a:noFill/>
                    </a:lnT>
                    <a:lnB>
                      <a:noFill/>
                    </a:lnB>
                    <a:noFill/>
                  </a:tcPr>
                </a:tc>
                <a:tc>
                  <a:txBody>
                    <a:bodyPr/>
                    <a:lstStyle/>
                    <a:p>
                      <a:pPr>
                        <a:buNone/>
                      </a:pPr>
                      <a:r>
                        <a:rPr lang="en-US"/>
                        <a:t>Nov 3, 2026</a:t>
                      </a:r>
                    </a:p>
                  </a:txBody>
                  <a:tcPr anchor="ctr">
                    <a:lnL>
                      <a:noFill/>
                    </a:lnL>
                    <a:lnR>
                      <a:noFill/>
                    </a:lnR>
                    <a:lnT>
                      <a:noFill/>
                    </a:lnT>
                    <a:lnB>
                      <a:noFill/>
                    </a:lnB>
                    <a:noFill/>
                  </a:tcPr>
                </a:tc>
                <a:extLst>
                  <a:ext uri="{0D108BD9-81ED-4DB2-BD59-A6C34878D82A}">
                    <a16:rowId xmlns:a16="http://schemas.microsoft.com/office/drawing/2014/main" val="73185064"/>
                  </a:ext>
                </a:extLst>
              </a:tr>
            </a:tbl>
          </a:graphicData>
        </a:graphic>
      </p:graphicFrame>
      <p:sp>
        <p:nvSpPr>
          <p:cNvPr id="10" name="Rectangle 9">
            <a:extLst>
              <a:ext uri="{FF2B5EF4-FFF2-40B4-BE49-F238E27FC236}">
                <a16:creationId xmlns:a16="http://schemas.microsoft.com/office/drawing/2014/main" id="{94F6869C-C5DE-CBB9-9E3D-308A1F90D0F5}"/>
              </a:ext>
            </a:extLst>
          </p:cNvPr>
          <p:cNvSpPr/>
          <p:nvPr/>
        </p:nvSpPr>
        <p:spPr>
          <a:xfrm>
            <a:off x="4705349" y="4471035"/>
            <a:ext cx="7419976" cy="18440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a:solidFill>
                  <a:srgbClr val="1B2A4A"/>
                </a:solidFill>
                <a:effectLst/>
                <a:latin typeface="Segoe UI" panose="020B0502040204020203" pitchFamily="34" charset="0"/>
                <a:cs typeface="Segoe UI" panose="020B0502040204020203" pitchFamily="34" charset="0"/>
              </a:rPr>
              <a:t>REGISTRATION</a:t>
            </a:r>
          </a:p>
          <a:p>
            <a:pPr>
              <a:buNone/>
            </a:pPr>
            <a:r>
              <a:rPr lang="en-US" sz="1600">
                <a:solidFill>
                  <a:srgbClr val="1B2A4A"/>
                </a:solidFill>
                <a:effectLst/>
                <a:latin typeface="Segoe UI" panose="020B0502040204020203" pitchFamily="34" charset="0"/>
                <a:cs typeface="Segoe UI" panose="020B0502040204020203" pitchFamily="34" charset="0"/>
              </a:rPr>
              <a:t>Each city registers separately on the AI Tour site.</a:t>
            </a:r>
          </a:p>
          <a:p>
            <a:pPr>
              <a:buNone/>
            </a:pPr>
            <a:r>
              <a:rPr lang="en-US" sz="1600">
                <a:solidFill>
                  <a:srgbClr val="1B2A4A"/>
                </a:solidFill>
                <a:effectLst/>
                <a:latin typeface="Segoe UI" panose="020B0502040204020203" pitchFamily="34" charset="0"/>
                <a:cs typeface="Segoe UI" panose="020B0502040204020203" pitchFamily="34" charset="0"/>
              </a:rPr>
              <a:t>Requests are reviewed, so encourage members to request early.</a:t>
            </a:r>
          </a:p>
          <a:p>
            <a:pPr>
              <a:buNone/>
            </a:pPr>
            <a:r>
              <a:rPr lang="en-US" sz="1600">
                <a:solidFill>
                  <a:srgbClr val="1B2A4A"/>
                </a:solidFill>
                <a:effectLst/>
                <a:latin typeface="Segoe UI" panose="020B0502040204020203" pitchFamily="34" charset="0"/>
                <a:cs typeface="Segoe UI" panose="020B0502040204020203" pitchFamily="34" charset="0"/>
              </a:rPr>
              <a:t>More cities are still being announced - check the site for updates.</a:t>
            </a:r>
            <a:endParaRPr lang="en-US">
              <a:latin typeface="Segoe UI" panose="020B0502040204020203" pitchFamily="34" charset="0"/>
              <a:cs typeface="Segoe UI" panose="020B0502040204020203" pitchFamily="34" charset="0"/>
            </a:endParaRPr>
          </a:p>
        </p:txBody>
      </p:sp>
      <p:sp>
        <p:nvSpPr>
          <p:cNvPr id="12" name="Rectangle 11">
            <a:extLst>
              <a:ext uri="{FF2B5EF4-FFF2-40B4-BE49-F238E27FC236}">
                <a16:creationId xmlns:a16="http://schemas.microsoft.com/office/drawing/2014/main" id="{DADDECD7-CFEC-DA8E-1BC5-0401027BC473}"/>
              </a:ext>
            </a:extLst>
          </p:cNvPr>
          <p:cNvSpPr/>
          <p:nvPr/>
        </p:nvSpPr>
        <p:spPr>
          <a:xfrm>
            <a:off x="5012761" y="6002655"/>
            <a:ext cx="6805152" cy="62484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600">
                <a:solidFill>
                  <a:srgbClr val="0B4A82"/>
                </a:solidFill>
                <a:effectLst/>
                <a:latin typeface="Segoe UI" panose="020B0502040204020203" pitchFamily="34" charset="0"/>
                <a:cs typeface="Segoe UI" panose="020B0502040204020203" pitchFamily="34" charset="0"/>
              </a:rPr>
              <a:t>Confirm cities, dates and registration links on </a:t>
            </a:r>
            <a:r>
              <a:rPr lang="en-US" sz="1600">
                <a:solidFill>
                  <a:srgbClr val="0B4A82"/>
                </a:solidFill>
                <a:effectLst/>
                <a:latin typeface="Segoe UI" panose="020B0502040204020203" pitchFamily="34" charset="0"/>
                <a:cs typeface="Segoe UI" panose="020B0502040204020203" pitchFamily="34" charset="0"/>
                <a:hlinkClick r:id="rId3"/>
              </a:rPr>
              <a:t>aitour.microsoft.com</a:t>
            </a:r>
            <a:r>
              <a:rPr lang="en-US" sz="1600">
                <a:solidFill>
                  <a:srgbClr val="0B4A82"/>
                </a:solidFill>
                <a:latin typeface="Segoe UI" panose="020B0502040204020203" pitchFamily="34" charset="0"/>
                <a:cs typeface="Segoe UI" panose="020B0502040204020203" pitchFamily="34" charset="0"/>
                <a:hlinkClick r:id="rId3"/>
              </a:rPr>
              <a:t> </a:t>
            </a:r>
            <a:r>
              <a:rPr lang="en-US" sz="1600">
                <a:solidFill>
                  <a:srgbClr val="0B4A82"/>
                </a:solidFill>
                <a:effectLst/>
                <a:latin typeface="Segoe UI" panose="020B0502040204020203" pitchFamily="34" charset="0"/>
                <a:cs typeface="Segoe UI" panose="020B0502040204020203" pitchFamily="34" charset="0"/>
              </a:rPr>
              <a:t>more stops are expected through December.</a:t>
            </a:r>
            <a:endParaRPr lang="en-US">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1958824639"/>
      </p:ext>
    </p:extLst>
  </p:cSld>
  <p:clrMapOvr>
    <a:masterClrMapping/>
  </p:clrMapOvr>
  <p:transition spd="med">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19906E5-EB22-E766-6100-D297C53E54DB}"/>
              </a:ext>
            </a:extLst>
          </p:cNvPr>
          <p:cNvPicPr>
            <a:picLocks noChangeAspect="1"/>
          </p:cNvPicPr>
          <p:nvPr/>
        </p:nvPicPr>
        <p:blipFill>
          <a:blip r:embed="rId2"/>
          <a:stretch>
            <a:fillRect/>
          </a:stretch>
        </p:blipFill>
        <p:spPr>
          <a:xfrm>
            <a:off x="5669280" y="960120"/>
            <a:ext cx="5084064" cy="811596"/>
          </a:xfrm>
          <a:prstGeom prst="rect">
            <a:avLst/>
          </a:prstGeom>
        </p:spPr>
      </p:pic>
      <p:sp>
        <p:nvSpPr>
          <p:cNvPr id="5" name="TextBox 4">
            <a:extLst>
              <a:ext uri="{FF2B5EF4-FFF2-40B4-BE49-F238E27FC236}">
                <a16:creationId xmlns:a16="http://schemas.microsoft.com/office/drawing/2014/main" id="{1F920B7C-69B0-43C7-A4F3-115567EA4770}"/>
              </a:ext>
            </a:extLst>
          </p:cNvPr>
          <p:cNvSpPr txBox="1"/>
          <p:nvPr/>
        </p:nvSpPr>
        <p:spPr>
          <a:xfrm>
            <a:off x="374904" y="1920240"/>
            <a:ext cx="3611880" cy="2551176"/>
          </a:xfrm>
          <a:prstGeom prst="rect">
            <a:avLst/>
          </a:prstGeom>
          <a:noFill/>
        </p:spPr>
        <p:txBody>
          <a:bodyPr wrap="square">
            <a:spAutoFit/>
          </a:bodyPr>
          <a:lstStyle/>
          <a:p>
            <a:pPr algn="ctr"/>
            <a:r>
              <a:rPr lang="en-US" sz="3200" b="1">
                <a:solidFill>
                  <a:schemeClr val="bg1"/>
                </a:solidFill>
                <a:effectLst/>
                <a:latin typeface="Segoe UI" panose="020B0502040204020203" pitchFamily="34" charset="0"/>
                <a:cs typeface="Segoe UI" panose="020B0502040204020203" pitchFamily="34" charset="0"/>
              </a:rPr>
              <a:t>Microsoft Ignite returns November 17–20; registration is open now</a:t>
            </a:r>
            <a:endParaRPr lang="en-US" sz="1800">
              <a:solidFill>
                <a:schemeClr val="bg1"/>
              </a:solidFill>
              <a:latin typeface="Segoe UI" panose="020B0502040204020203" pitchFamily="34" charset="0"/>
              <a:cs typeface="Segoe UI" panose="020B0502040204020203" pitchFamily="34" charset="0"/>
            </a:endParaRPr>
          </a:p>
        </p:txBody>
      </p:sp>
      <p:sp>
        <p:nvSpPr>
          <p:cNvPr id="7" name="Rectangle 6">
            <a:extLst>
              <a:ext uri="{FF2B5EF4-FFF2-40B4-BE49-F238E27FC236}">
                <a16:creationId xmlns:a16="http://schemas.microsoft.com/office/drawing/2014/main" id="{3F19864A-9976-078D-EF7C-B0F0966B3A11}"/>
              </a:ext>
            </a:extLst>
          </p:cNvPr>
          <p:cNvSpPr/>
          <p:nvPr/>
        </p:nvSpPr>
        <p:spPr>
          <a:xfrm>
            <a:off x="5669280" y="2240280"/>
            <a:ext cx="6035040" cy="12801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a:solidFill>
                  <a:srgbClr val="1B2A4A"/>
                </a:solidFill>
                <a:effectLst/>
                <a:latin typeface="Segoe UI" panose="020B0502040204020203" pitchFamily="34" charset="0"/>
                <a:cs typeface="Segoe UI" panose="020B0502040204020203" pitchFamily="34" charset="0"/>
              </a:rPr>
              <a:t>REGISTRATION</a:t>
            </a:r>
          </a:p>
          <a:p>
            <a:pPr>
              <a:buNone/>
            </a:pPr>
            <a:r>
              <a:rPr lang="en-US" sz="1600">
                <a:solidFill>
                  <a:srgbClr val="1B2A4A"/>
                </a:solidFill>
                <a:effectLst/>
                <a:latin typeface="Segoe UI" panose="020B0502040204020203" pitchFamily="34" charset="0"/>
                <a:cs typeface="Segoe UI" panose="020B0502040204020203" pitchFamily="34" charset="0"/>
              </a:rPr>
              <a:t>November 17–20, 2026</a:t>
            </a:r>
          </a:p>
          <a:p>
            <a:pPr>
              <a:buNone/>
            </a:pPr>
            <a:r>
              <a:rPr lang="en-US" sz="1600">
                <a:solidFill>
                  <a:srgbClr val="1B2A4A"/>
                </a:solidFill>
                <a:effectLst/>
                <a:latin typeface="Segoe UI" panose="020B0502040204020203" pitchFamily="34" charset="0"/>
                <a:cs typeface="Segoe UI" panose="020B0502040204020203" pitchFamily="34" charset="0"/>
              </a:rPr>
              <a:t>Register at ignite.microsoft.com</a:t>
            </a:r>
          </a:p>
          <a:p>
            <a:pPr>
              <a:buNone/>
            </a:pPr>
            <a:r>
              <a:rPr lang="en-US" sz="1600">
                <a:solidFill>
                  <a:srgbClr val="1B2A4A"/>
                </a:solidFill>
                <a:effectLst/>
                <a:latin typeface="Segoe UI" panose="020B0502040204020203" pitchFamily="34" charset="0"/>
                <a:cs typeface="Segoe UI" panose="020B0502040204020203" pitchFamily="34" charset="0"/>
              </a:rPr>
              <a:t>In-person and online options are listed on the event site.</a:t>
            </a:r>
            <a:endParaRPr lang="en-US">
              <a:latin typeface="Segoe UI" panose="020B0502040204020203" pitchFamily="34" charset="0"/>
              <a:cs typeface="Segoe UI" panose="020B0502040204020203" pitchFamily="34" charset="0"/>
            </a:endParaRPr>
          </a:p>
        </p:txBody>
      </p:sp>
      <p:sp>
        <p:nvSpPr>
          <p:cNvPr id="9" name="Rectangle 8">
            <a:extLst>
              <a:ext uri="{FF2B5EF4-FFF2-40B4-BE49-F238E27FC236}">
                <a16:creationId xmlns:a16="http://schemas.microsoft.com/office/drawing/2014/main" id="{9D765515-43D6-DDEA-DC2E-0078BCC5EB27}"/>
              </a:ext>
            </a:extLst>
          </p:cNvPr>
          <p:cNvSpPr/>
          <p:nvPr/>
        </p:nvSpPr>
        <p:spPr>
          <a:xfrm>
            <a:off x="5669280" y="3703320"/>
            <a:ext cx="6035040" cy="86868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dirty="0">
                <a:solidFill>
                  <a:srgbClr val="1B2A4A"/>
                </a:solidFill>
                <a:effectLst/>
                <a:latin typeface="Segoe UI" panose="020B0502040204020203" pitchFamily="34" charset="0"/>
                <a:cs typeface="Segoe UI" panose="020B0502040204020203" pitchFamily="34" charset="0"/>
              </a:rPr>
              <a:t>SPEAKING OPPORTUNITIES</a:t>
            </a:r>
          </a:p>
          <a:p>
            <a:pPr>
              <a:buNone/>
            </a:pPr>
            <a:r>
              <a:rPr lang="en-US" sz="1600" dirty="0">
                <a:solidFill>
                  <a:srgbClr val="1B2A4A"/>
                </a:solidFill>
                <a:effectLst/>
                <a:latin typeface="Segoe UI" panose="020B0502040204020203" pitchFamily="34" charset="0"/>
                <a:cs typeface="Segoe UI" panose="020B0502040204020203" pitchFamily="34" charset="0"/>
              </a:rPr>
              <a:t>There are no speaking opportunities available at this time.</a:t>
            </a:r>
          </a:p>
        </p:txBody>
      </p:sp>
      <p:sp>
        <p:nvSpPr>
          <p:cNvPr id="11" name="Rectangle 10">
            <a:extLst>
              <a:ext uri="{FF2B5EF4-FFF2-40B4-BE49-F238E27FC236}">
                <a16:creationId xmlns:a16="http://schemas.microsoft.com/office/drawing/2014/main" id="{F8F78E76-035E-7018-CAEC-403D20E54BE0}"/>
              </a:ext>
            </a:extLst>
          </p:cNvPr>
          <p:cNvSpPr/>
          <p:nvPr/>
        </p:nvSpPr>
        <p:spPr>
          <a:xfrm>
            <a:off x="5669280" y="4800600"/>
            <a:ext cx="6035040" cy="1280160"/>
          </a:xfrm>
          <a:prstGeom prst="rect">
            <a:avLst/>
          </a:prstGeom>
          <a:solidFill>
            <a:srgbClr val="FFFFFF">
              <a:alpha val="0"/>
            </a:srgbClr>
          </a:solidFill>
          <a:ln>
            <a:solidFill>
              <a:srgbClr val="FFFFFF">
                <a:alpha val="0"/>
              </a:srgbClr>
            </a:solidFill>
          </a:ln>
          <a:effectLst>
            <a:outerShdw algn="ctr">
              <a:srgbClr val="000000">
                <a:alpha val="0"/>
              </a:srgb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buNone/>
            </a:pPr>
            <a:r>
              <a:rPr lang="en-US" sz="1600">
                <a:solidFill>
                  <a:srgbClr val="1B2A4A"/>
                </a:solidFill>
                <a:effectLst/>
                <a:latin typeface="Segoe UI" panose="020B0502040204020203" pitchFamily="34" charset="0"/>
                <a:cs typeface="Segoe UI" panose="020B0502040204020203" pitchFamily="34" charset="0"/>
              </a:rPr>
              <a:t>Check out ignite.Microsoft.com, sessions and the full agenda are published there.</a:t>
            </a:r>
          </a:p>
          <a:p>
            <a:pPr>
              <a:buNone/>
            </a:pPr>
            <a:endParaRPr lang="en-US" sz="1600">
              <a:solidFill>
                <a:srgbClr val="1B2A4A"/>
              </a:solidFill>
              <a:effectLst/>
              <a:latin typeface="Segoe UI" panose="020B0502040204020203" pitchFamily="34" charset="0"/>
              <a:cs typeface="Segoe UI" panose="020B0502040204020203" pitchFamily="34" charset="0"/>
            </a:endParaRPr>
          </a:p>
          <a:p>
            <a:pPr>
              <a:buNone/>
            </a:pPr>
            <a:r>
              <a:rPr lang="en-US" sz="1600">
                <a:solidFill>
                  <a:srgbClr val="1B2A4A"/>
                </a:solidFill>
                <a:effectLst/>
                <a:latin typeface="Segoe UI" panose="020B0502040204020203" pitchFamily="34" charset="0"/>
                <a:cs typeface="Segoe UI" panose="020B0502040204020203" pitchFamily="34" charset="0"/>
              </a:rPr>
              <a:t>Regional Leaders can plan local watch parties around the keynote and on-demand sessions.</a:t>
            </a:r>
            <a:endParaRPr lang="en-US">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086479818"/>
      </p:ext>
    </p:extLst>
  </p:cSld>
  <p:clrMapOvr>
    <a:masterClrMapping/>
  </p:clrMapOvr>
  <p:transition spd="med">
    <p:fade/>
  </p:transition>
</p:sld>
</file>

<file path=ppt/slides/slide3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FC691CA-4422-59FB-4D59-248F84418404}"/>
              </a:ext>
            </a:extLst>
          </p:cNvPr>
          <p:cNvPicPr>
            <a:picLocks noChangeAspect="1"/>
          </p:cNvPicPr>
          <p:nvPr/>
        </p:nvPicPr>
        <p:blipFill>
          <a:blip r:embed="rId2"/>
          <a:stretch>
            <a:fillRect/>
          </a:stretch>
        </p:blipFill>
        <p:spPr>
          <a:xfrm>
            <a:off x="5626875" y="2527300"/>
            <a:ext cx="5047121" cy="4330700"/>
          </a:xfrm>
          <a:prstGeom prst="rect">
            <a:avLst/>
          </a:prstGeom>
        </p:spPr>
      </p:pic>
      <p:pic>
        <p:nvPicPr>
          <p:cNvPr id="5" name="Picture 4">
            <a:extLst>
              <a:ext uri="{FF2B5EF4-FFF2-40B4-BE49-F238E27FC236}">
                <a16:creationId xmlns:a16="http://schemas.microsoft.com/office/drawing/2014/main" id="{BAF68777-7626-CEEF-6753-06D3B2DE8998}"/>
              </a:ext>
            </a:extLst>
          </p:cNvPr>
          <p:cNvPicPr>
            <a:picLocks noChangeAspect="1"/>
          </p:cNvPicPr>
          <p:nvPr/>
        </p:nvPicPr>
        <p:blipFill>
          <a:blip r:embed="rId3"/>
          <a:srcRect r="15551" b="8032"/>
          <a:stretch>
            <a:fillRect/>
          </a:stretch>
        </p:blipFill>
        <p:spPr>
          <a:xfrm>
            <a:off x="8963065" y="2448327"/>
            <a:ext cx="3228936" cy="4409674"/>
          </a:xfrm>
          <a:prstGeom prst="rect">
            <a:avLst/>
          </a:prstGeom>
        </p:spPr>
      </p:pic>
      <p:sp>
        <p:nvSpPr>
          <p:cNvPr id="7" name="Title 26">
            <a:extLst>
              <a:ext uri="{FF2B5EF4-FFF2-40B4-BE49-F238E27FC236}">
                <a16:creationId xmlns:a16="http://schemas.microsoft.com/office/drawing/2014/main" id="{8A625AB2-9B36-B75C-5E28-AB6E63A9F3DC}"/>
              </a:ext>
            </a:extLst>
          </p:cNvPr>
          <p:cNvSpPr txBox="1">
            <a:spLocks/>
          </p:cNvSpPr>
          <p:nvPr/>
        </p:nvSpPr>
        <p:spPr>
          <a:xfrm>
            <a:off x="453814" y="1465101"/>
            <a:ext cx="9417175"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Mondays at Microsoft</a:t>
            </a:r>
          </a:p>
        </p:txBody>
      </p:sp>
      <p:pic>
        <p:nvPicPr>
          <p:cNvPr id="9" name="Picture 8">
            <a:extLst>
              <a:ext uri="{FF2B5EF4-FFF2-40B4-BE49-F238E27FC236}">
                <a16:creationId xmlns:a16="http://schemas.microsoft.com/office/drawing/2014/main" id="{0A827758-D716-01A5-314E-DDEA336DFC65}"/>
              </a:ext>
            </a:extLst>
          </p:cNvPr>
          <p:cNvPicPr>
            <a:picLocks noChangeAspect="1"/>
          </p:cNvPicPr>
          <p:nvPr/>
        </p:nvPicPr>
        <p:blipFill>
          <a:blip r:embed="rId4">
            <a:extLst>
              <a:ext uri="{28A0092B-C50C-407E-A947-70E740481C1C}">
                <a14:useLocalDpi xmlns:a14="http://schemas.microsoft.com/office/drawing/2010/main" val="0"/>
              </a:ext>
            </a:extLst>
          </a:blip>
          <a:srcRect r="75649"/>
          <a:stretch>
            <a:fillRect/>
          </a:stretch>
        </p:blipFill>
        <p:spPr>
          <a:xfrm>
            <a:off x="453814" y="114765"/>
            <a:ext cx="1384805" cy="1348197"/>
          </a:xfrm>
          <a:prstGeom prst="rect">
            <a:avLst/>
          </a:prstGeom>
        </p:spPr>
      </p:pic>
      <p:sp>
        <p:nvSpPr>
          <p:cNvPr id="11" name="Text Placeholder 28">
            <a:extLst>
              <a:ext uri="{FF2B5EF4-FFF2-40B4-BE49-F238E27FC236}">
                <a16:creationId xmlns:a16="http://schemas.microsoft.com/office/drawing/2014/main" id="{50241A43-BEC7-07B1-09FF-363D4270BBE9}"/>
              </a:ext>
            </a:extLst>
          </p:cNvPr>
          <p:cNvSpPr txBox="1">
            <a:spLocks/>
          </p:cNvSpPr>
          <p:nvPr/>
        </p:nvSpPr>
        <p:spPr>
          <a:xfrm>
            <a:off x="453814" y="2703144"/>
            <a:ext cx="5803900" cy="1631216"/>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Get the latest AI new, product announcements, and Microsoft Community insights from </a:t>
            </a:r>
            <a:r>
              <a:rPr kumimoji="0" lang="en-US" sz="2000" b="0" i="0" u="none" strike="noStrike" kern="1200" cap="none" spc="0" normalizeH="0" baseline="0" noProof="0" err="1">
                <a:ln>
                  <a:noFill/>
                </a:ln>
                <a:solidFill>
                  <a:srgbClr val="52AECE"/>
                </a:solidFill>
                <a:effectLst/>
                <a:uLnTx/>
                <a:uFillTx/>
                <a:latin typeface="Segoe Sans Text Semibold" pitchFamily="2" charset="0"/>
                <a:ea typeface="Calibri" panose="020F0502020204030204"/>
                <a:cs typeface="Segoe Sans Text Semibold" pitchFamily="2" charset="0"/>
              </a:rPr>
              <a:t>Karuana</a:t>
            </a:r>
            <a:r>
              <a:rPr kumimoji="0" lang="en-US" sz="2000" b="0" i="0" u="none" strike="noStrike" kern="1200" cap="none" spc="0" normalizeH="0" baseline="0" noProof="0">
                <a:ln>
                  <a:noFill/>
                </a:ln>
                <a:solidFill>
                  <a:srgbClr val="52AECE"/>
                </a:solidFill>
                <a:effectLst/>
                <a:uLnTx/>
                <a:uFillTx/>
                <a:latin typeface="Segoe Sans Text Semibold" pitchFamily="2" charset="0"/>
                <a:ea typeface="Calibri" panose="020F0502020204030204"/>
                <a:cs typeface="Segoe Sans Text Semibold" pitchFamily="2" charset="0"/>
              </a:rPr>
              <a:t> Gatimu </a:t>
            </a: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and </a:t>
            </a:r>
            <a:r>
              <a:rPr kumimoji="0" lang="en-US" sz="2000" b="0" i="0" u="none" strike="noStrike" kern="1200" cap="none" spc="0" normalizeH="0" baseline="0" noProof="0">
                <a:ln>
                  <a:noFill/>
                </a:ln>
                <a:solidFill>
                  <a:srgbClr val="52AECE"/>
                </a:solidFill>
                <a:effectLst/>
                <a:uLnTx/>
                <a:uFillTx/>
                <a:latin typeface="Segoe Sans Text Semibold" pitchFamily="2" charset="0"/>
                <a:ea typeface="Calibri" panose="020F0502020204030204"/>
                <a:cs typeface="Segoe Sans Text Semibold" pitchFamily="2" charset="0"/>
              </a:rPr>
              <a:t>Heather Cook</a:t>
            </a: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 every Monday.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Live every Monday at 8:00 AM PT.</a:t>
            </a:r>
          </a:p>
        </p:txBody>
      </p:sp>
      <p:sp>
        <p:nvSpPr>
          <p:cNvPr id="13" name="Rounded Rectangle 5">
            <a:extLst>
              <a:ext uri="{FF2B5EF4-FFF2-40B4-BE49-F238E27FC236}">
                <a16:creationId xmlns:a16="http://schemas.microsoft.com/office/drawing/2014/main" id="{0F40CE06-1F42-C1DB-9B52-5B37D1845C6A}"/>
              </a:ext>
              <a:ext uri="{C183D7F6-B498-43B3-948B-1728B52AA6E4}">
                <adec:decorative xmlns:adec="http://schemas.microsoft.com/office/drawing/2017/decorative" val="1"/>
              </a:ext>
            </a:extLst>
          </p:cNvPr>
          <p:cNvSpPr/>
          <p:nvPr/>
        </p:nvSpPr>
        <p:spPr>
          <a:xfrm>
            <a:off x="453815" y="5086375"/>
            <a:ext cx="4295986" cy="920725"/>
          </a:xfrm>
          <a:prstGeom prst="roundRect">
            <a:avLst>
              <a:gd name="adj" fmla="val 50000"/>
            </a:avLst>
          </a:prstGeom>
          <a:solidFill>
            <a:srgbClr val="52AEC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Segoe UI"/>
              <a:ea typeface="+mn-ea"/>
              <a:cs typeface="+mn-cs"/>
            </a:endParaRPr>
          </a:p>
        </p:txBody>
      </p:sp>
      <p:sp>
        <p:nvSpPr>
          <p:cNvPr id="15" name="Title 1">
            <a:extLst>
              <a:ext uri="{FF2B5EF4-FFF2-40B4-BE49-F238E27FC236}">
                <a16:creationId xmlns:a16="http://schemas.microsoft.com/office/drawing/2014/main" id="{2154DBE3-4129-FBA7-BE51-5F3F666DE665}"/>
              </a:ext>
            </a:extLst>
          </p:cNvPr>
          <p:cNvSpPr txBox="1">
            <a:spLocks/>
          </p:cNvSpPr>
          <p:nvPr/>
        </p:nvSpPr>
        <p:spPr>
          <a:xfrm>
            <a:off x="706351" y="5238961"/>
            <a:ext cx="3790915" cy="615553"/>
          </a:xfrm>
          <a:prstGeom prst="rect">
            <a:avLst/>
          </a:prstGeom>
        </p:spPr>
        <p:txBody>
          <a:bodyPr vert="horz" wrap="square" lIns="0" tIns="0" rIns="0" bIns="0" rtlCol="0" anchor="t">
            <a:spAutoFit/>
          </a:bodyPr>
          <a:lstStyle>
            <a:lvl1pPr algn="l" defTabSz="932742" rtl="0" eaLnBrk="1" latinLnBrk="0" hangingPunct="1">
              <a:lnSpc>
                <a:spcPct val="100000"/>
              </a:lnSpc>
              <a:spcBef>
                <a:spcPct val="0"/>
              </a:spcBef>
              <a:buNone/>
              <a:defRPr lang="en-US" sz="3600" b="0" kern="1200" cap="none" spc="-50" baseline="0" dirty="0" smtClean="0">
                <a:ln w="3175">
                  <a:noFill/>
                </a:ln>
                <a:solidFill>
                  <a:schemeClr val="tx1"/>
                </a:solidFill>
                <a:effectLst/>
                <a:latin typeface="+mj-lt"/>
                <a:ea typeface="+mn-ea"/>
                <a:cs typeface="Segoe Sans Text" pitchFamily="2" charset="0"/>
              </a:defRPr>
            </a:lvl1pPr>
          </a:lstStyle>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a:ln w="3175">
                  <a:noFill/>
                </a:ln>
                <a:solidFill>
                  <a:prstClr val="white"/>
                </a:solidFill>
                <a:effectLst/>
                <a:uLnTx/>
                <a:uFillTx/>
                <a:latin typeface="Segoe Sans Text Semibold"/>
                <a:ea typeface="+mn-ea"/>
                <a:cs typeface="Segoe Sans Text Semibold"/>
              </a:rPr>
              <a:t>Fuel your week</a:t>
            </a:r>
          </a:p>
          <a:p>
            <a:pPr marL="0" marR="0" lvl="0" indent="0" algn="ctr" defTabSz="932742"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50" normalizeH="0" baseline="0" noProof="0">
                <a:ln w="3175">
                  <a:noFill/>
                </a:ln>
                <a:solidFill>
                  <a:prstClr val="white"/>
                </a:solidFill>
                <a:effectLst/>
                <a:uLnTx/>
                <a:uFillTx/>
                <a:latin typeface="Segoe UI" panose="020B0502040204020203" pitchFamily="34" charset="0"/>
                <a:ea typeface="+mn-ea"/>
                <a:cs typeface="Segoe UI" panose="020B0502040204020203" pitchFamily="34" charset="0"/>
              </a:rPr>
              <a:t>aka.ms/</a:t>
            </a:r>
            <a:r>
              <a:rPr kumimoji="0" lang="en-US" sz="2000" b="0" i="0" u="none" strike="noStrike" kern="1200" cap="none" spc="-50" normalizeH="0" baseline="0" noProof="0" err="1">
                <a:ln w="3175">
                  <a:noFill/>
                </a:ln>
                <a:solidFill>
                  <a:prstClr val="white"/>
                </a:solidFill>
                <a:effectLst/>
                <a:uLnTx/>
                <a:uFillTx/>
                <a:latin typeface="Segoe UI" panose="020B0502040204020203" pitchFamily="34" charset="0"/>
                <a:ea typeface="+mn-ea"/>
                <a:cs typeface="Segoe UI" panose="020B0502040204020203" pitchFamily="34" charset="0"/>
              </a:rPr>
              <a:t>MondaysAtMicrosoft</a:t>
            </a:r>
            <a:endParaRPr kumimoji="0" lang="en-US" sz="2000" b="0" i="0" u="none" strike="noStrike" kern="1200" cap="none" spc="-50" normalizeH="0" baseline="0" noProof="0">
              <a:ln w="3175">
                <a:noFill/>
              </a:ln>
              <a:solidFill>
                <a:prstClr val="white"/>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3981018588"/>
      </p:ext>
    </p:extLst>
  </p:cSld>
  <p:clrMapOvr>
    <a:masterClrMapping/>
  </p:clrMapOvr>
  <p:transition spd="med">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EC6B23FC-4D4E-1104-1C52-68886B62101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00A9CFF-DDA7-EC49-E125-0CC0336DE72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77614" y="-1"/>
            <a:ext cx="6637442" cy="1573559"/>
          </a:xfrm>
          <a:prstGeom prst="rect">
            <a:avLst/>
          </a:prstGeom>
        </p:spPr>
      </p:pic>
      <p:sp>
        <p:nvSpPr>
          <p:cNvPr id="9" name="TextBox 8">
            <a:extLst>
              <a:ext uri="{FF2B5EF4-FFF2-40B4-BE49-F238E27FC236}">
                <a16:creationId xmlns:a16="http://schemas.microsoft.com/office/drawing/2014/main" id="{9F69729E-E341-982C-A74F-47FCCD458E0F}"/>
              </a:ext>
            </a:extLst>
          </p:cNvPr>
          <p:cNvSpPr txBox="1"/>
          <p:nvPr/>
        </p:nvSpPr>
        <p:spPr>
          <a:xfrm>
            <a:off x="345535" y="5434447"/>
            <a:ext cx="4711674" cy="954107"/>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Fuel your week</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err="1">
                <a:ln>
                  <a:noFill/>
                </a:ln>
                <a:solidFill>
                  <a:srgbClr val="F7B9D4"/>
                </a:solidFill>
                <a:effectLst/>
                <a:uLnTx/>
                <a:uFillTx/>
                <a:latin typeface="Segoe UI" panose="020B0502040204020203" pitchFamily="34" charset="0"/>
                <a:ea typeface="+mn-ea"/>
                <a:cs typeface="Segoe UI" panose="020B0502040204020203" pitchFamily="34" charset="0"/>
              </a:rPr>
              <a:t>aka.ms</a:t>
            </a:r>
            <a:r>
              <a:rPr kumimoji="0" lang="en-US" sz="2800" b="0" i="0" u="none" strike="noStrike" kern="1200" cap="none" spc="0" normalizeH="0" baseline="0" noProof="0">
                <a:ln>
                  <a:noFill/>
                </a:ln>
                <a:solidFill>
                  <a:srgbClr val="F7B9D4"/>
                </a:solidFill>
                <a:effectLst/>
                <a:uLnTx/>
                <a:uFillTx/>
                <a:latin typeface="Segoe UI" panose="020B0502040204020203" pitchFamily="34" charset="0"/>
                <a:ea typeface="+mn-ea"/>
                <a:cs typeface="Segoe UI" panose="020B0502040204020203" pitchFamily="34" charset="0"/>
              </a:rPr>
              <a:t>/</a:t>
            </a:r>
            <a:r>
              <a:rPr kumimoji="0" lang="en-US" sz="2800" b="0" i="0" u="none" strike="noStrike" kern="1200" cap="none" spc="0" normalizeH="0" baseline="0" noProof="0" err="1">
                <a:ln>
                  <a:noFill/>
                </a:ln>
                <a:solidFill>
                  <a:srgbClr val="F7B9D4"/>
                </a:solidFill>
                <a:effectLst/>
                <a:uLnTx/>
                <a:uFillTx/>
                <a:latin typeface="Segoe UI" panose="020B0502040204020203" pitchFamily="34" charset="0"/>
                <a:ea typeface="+mn-ea"/>
                <a:cs typeface="Segoe UI" panose="020B0502040204020203" pitchFamily="34" charset="0"/>
              </a:rPr>
              <a:t>MondaysAtMicrosoft</a:t>
            </a:r>
            <a:endParaRPr kumimoji="0" lang="en-US" sz="2800" b="0" i="0" u="none" strike="noStrike" kern="1200" cap="none" spc="0" normalizeH="0" baseline="0" noProof="0">
              <a:ln>
                <a:noFill/>
              </a:ln>
              <a:solidFill>
                <a:srgbClr val="F7B9D4"/>
              </a:solidFill>
              <a:effectLst/>
              <a:uLnTx/>
              <a:uFillTx/>
              <a:latin typeface="Segoe UI" panose="020B0502040204020203" pitchFamily="34" charset="0"/>
              <a:ea typeface="+mn-ea"/>
              <a:cs typeface="Segoe UI" panose="020B0502040204020203" pitchFamily="34" charset="0"/>
            </a:endParaRPr>
          </a:p>
        </p:txBody>
      </p:sp>
      <p:pic>
        <p:nvPicPr>
          <p:cNvPr id="13" name="Picture 12">
            <a:extLst>
              <a:ext uri="{FF2B5EF4-FFF2-40B4-BE49-F238E27FC236}">
                <a16:creationId xmlns:a16="http://schemas.microsoft.com/office/drawing/2014/main" id="{ED7413BB-DBD0-5DB3-C3CE-80C5CA1EB03B}"/>
              </a:ext>
            </a:extLst>
          </p:cNvPr>
          <p:cNvPicPr>
            <a:picLocks noChangeAspect="1"/>
          </p:cNvPicPr>
          <p:nvPr/>
        </p:nvPicPr>
        <p:blipFill>
          <a:blip r:embed="rId4"/>
          <a:stretch>
            <a:fillRect/>
          </a:stretch>
        </p:blipFill>
        <p:spPr>
          <a:xfrm>
            <a:off x="5057211" y="1667990"/>
            <a:ext cx="6048585" cy="5190010"/>
          </a:xfrm>
          <a:prstGeom prst="rect">
            <a:avLst/>
          </a:prstGeom>
        </p:spPr>
      </p:pic>
      <p:pic>
        <p:nvPicPr>
          <p:cNvPr id="14" name="Picture 13">
            <a:extLst>
              <a:ext uri="{FF2B5EF4-FFF2-40B4-BE49-F238E27FC236}">
                <a16:creationId xmlns:a16="http://schemas.microsoft.com/office/drawing/2014/main" id="{00E79529-3652-9991-8709-52AE1BE5692A}"/>
              </a:ext>
            </a:extLst>
          </p:cNvPr>
          <p:cNvPicPr>
            <a:picLocks noChangeAspect="1"/>
          </p:cNvPicPr>
          <p:nvPr/>
        </p:nvPicPr>
        <p:blipFill>
          <a:blip r:embed="rId5"/>
          <a:stretch>
            <a:fillRect/>
          </a:stretch>
        </p:blipFill>
        <p:spPr>
          <a:xfrm>
            <a:off x="8636194" y="1496922"/>
            <a:ext cx="4582169" cy="5746231"/>
          </a:xfrm>
          <a:prstGeom prst="rect">
            <a:avLst/>
          </a:prstGeom>
        </p:spPr>
      </p:pic>
      <p:grpSp>
        <p:nvGrpSpPr>
          <p:cNvPr id="18" name="Group 17">
            <a:extLst>
              <a:ext uri="{FF2B5EF4-FFF2-40B4-BE49-F238E27FC236}">
                <a16:creationId xmlns:a16="http://schemas.microsoft.com/office/drawing/2014/main" id="{A02E6EE3-C83A-2E7B-081D-7E5020442027}"/>
              </a:ext>
            </a:extLst>
          </p:cNvPr>
          <p:cNvGrpSpPr/>
          <p:nvPr/>
        </p:nvGrpSpPr>
        <p:grpSpPr>
          <a:xfrm>
            <a:off x="438135" y="4433633"/>
            <a:ext cx="4711675" cy="667209"/>
            <a:chOff x="577034" y="3646026"/>
            <a:chExt cx="4711675" cy="667209"/>
          </a:xfrm>
        </p:grpSpPr>
        <p:sp>
          <p:nvSpPr>
            <p:cNvPr id="16" name="Rounded Rectangle 15">
              <a:extLst>
                <a:ext uri="{FF2B5EF4-FFF2-40B4-BE49-F238E27FC236}">
                  <a16:creationId xmlns:a16="http://schemas.microsoft.com/office/drawing/2014/main" id="{E8266494-51BC-963A-8812-F91872AE4D64}"/>
                </a:ext>
              </a:extLst>
            </p:cNvPr>
            <p:cNvSpPr/>
            <p:nvPr/>
          </p:nvSpPr>
          <p:spPr>
            <a:xfrm>
              <a:off x="577034" y="3646026"/>
              <a:ext cx="4711675" cy="667209"/>
            </a:xfrm>
            <a:prstGeom prst="roundRect">
              <a:avLst>
                <a:gd name="adj" fmla="val 50000"/>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sp>
          <p:nvSpPr>
            <p:cNvPr id="15" name="TextBox 14">
              <a:extLst>
                <a:ext uri="{FF2B5EF4-FFF2-40B4-BE49-F238E27FC236}">
                  <a16:creationId xmlns:a16="http://schemas.microsoft.com/office/drawing/2014/main" id="{DE85AD87-9950-E798-7B8D-56A9DAAA6CCE}"/>
                </a:ext>
              </a:extLst>
            </p:cNvPr>
            <p:cNvSpPr txBox="1"/>
            <p:nvPr/>
          </p:nvSpPr>
          <p:spPr>
            <a:xfrm>
              <a:off x="1154298" y="3775022"/>
              <a:ext cx="4080348"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srgbClr val="3B2E58"/>
                  </a:solidFill>
                  <a:effectLst/>
                  <a:uLnTx/>
                  <a:uFillTx/>
                  <a:latin typeface="Segoe UI" panose="020B0502040204020203" pitchFamily="34" charset="0"/>
                  <a:ea typeface="+mn-ea"/>
                  <a:cs typeface="Segoe UI" panose="020B0502040204020203" pitchFamily="34" charset="0"/>
                </a:rPr>
                <a:t>Live</a:t>
              </a:r>
              <a:r>
                <a:rPr kumimoji="0" lang="en-US" sz="2000" b="0" i="0" u="none" strike="noStrike" kern="1200" cap="none" spc="0" normalizeH="0" baseline="0" noProof="0">
                  <a:ln>
                    <a:noFill/>
                  </a:ln>
                  <a:solidFill>
                    <a:srgbClr val="3B2E58"/>
                  </a:solidFill>
                  <a:effectLst/>
                  <a:uLnTx/>
                  <a:uFillTx/>
                  <a:latin typeface="Segoe UI" panose="020B0502040204020203" pitchFamily="34" charset="0"/>
                  <a:ea typeface="+mn-ea"/>
                  <a:cs typeface="Segoe UI" panose="020B0502040204020203" pitchFamily="34" charset="0"/>
                </a:rPr>
                <a:t> every Monday at 8:00 AM PT</a:t>
              </a:r>
            </a:p>
          </p:txBody>
        </p:sp>
        <p:sp>
          <p:nvSpPr>
            <p:cNvPr id="17" name="Oval 16">
              <a:extLst>
                <a:ext uri="{FF2B5EF4-FFF2-40B4-BE49-F238E27FC236}">
                  <a16:creationId xmlns:a16="http://schemas.microsoft.com/office/drawing/2014/main" id="{DAF70D73-361E-8968-3F59-1629CED243D9}"/>
                </a:ext>
              </a:extLst>
            </p:cNvPr>
            <p:cNvSpPr/>
            <p:nvPr/>
          </p:nvSpPr>
          <p:spPr>
            <a:xfrm>
              <a:off x="763929" y="3824606"/>
              <a:ext cx="300942" cy="300942"/>
            </a:xfrm>
            <a:prstGeom prst="ellipse">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Segoe UI"/>
                <a:ea typeface="+mn-ea"/>
                <a:cs typeface="+mn-cs"/>
              </a:endParaRPr>
            </a:p>
          </p:txBody>
        </p:sp>
      </p:grpSp>
      <p:sp>
        <p:nvSpPr>
          <p:cNvPr id="20" name="TextBox 19">
            <a:extLst>
              <a:ext uri="{FF2B5EF4-FFF2-40B4-BE49-F238E27FC236}">
                <a16:creationId xmlns:a16="http://schemas.microsoft.com/office/drawing/2014/main" id="{8114EF93-C0B4-8D05-69BD-DC6F307BAF4F}"/>
              </a:ext>
            </a:extLst>
          </p:cNvPr>
          <p:cNvSpPr txBox="1"/>
          <p:nvPr/>
        </p:nvSpPr>
        <p:spPr>
          <a:xfrm>
            <a:off x="345535" y="1831132"/>
            <a:ext cx="6048584" cy="224676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white"/>
                </a:solidFill>
                <a:effectLst/>
                <a:uLnTx/>
                <a:uFillTx/>
                <a:latin typeface="SegoeUI"/>
                <a:ea typeface="+mn-ea"/>
                <a:cs typeface="+mn-cs"/>
              </a:rPr>
              <a:t>Get the latest AI new, product announcements, and</a:t>
            </a:r>
            <a:br>
              <a:rPr kumimoji="0" lang="en-US" sz="2800" b="0" i="0" u="none" strike="noStrike" kern="1200" cap="none" spc="0" normalizeH="0" baseline="0" noProof="0">
                <a:ln>
                  <a:noFill/>
                </a:ln>
                <a:solidFill>
                  <a:prstClr val="white"/>
                </a:solidFill>
                <a:effectLst/>
                <a:uLnTx/>
                <a:uFillTx/>
                <a:latin typeface="SegoeUI"/>
                <a:ea typeface="+mn-ea"/>
                <a:cs typeface="+mn-cs"/>
              </a:rPr>
            </a:br>
            <a:r>
              <a:rPr kumimoji="0" lang="en-US" sz="2800" b="0" i="0" u="none" strike="noStrike" kern="1200" cap="none" spc="0" normalizeH="0" baseline="0" noProof="0">
                <a:ln>
                  <a:noFill/>
                </a:ln>
                <a:solidFill>
                  <a:prstClr val="white"/>
                </a:solidFill>
                <a:effectLst/>
                <a:uLnTx/>
                <a:uFillTx/>
                <a:latin typeface="SegoeUI"/>
                <a:ea typeface="+mn-ea"/>
                <a:cs typeface="+mn-cs"/>
              </a:rPr>
              <a:t>Microsoft Community insights from </a:t>
            </a:r>
            <a:r>
              <a:rPr kumimoji="0" lang="en-US" sz="2800" b="1" i="0" u="none" strike="noStrike" kern="1200" cap="none" spc="0" normalizeH="0" baseline="0" noProof="0" err="1">
                <a:ln>
                  <a:noFill/>
                </a:ln>
                <a:solidFill>
                  <a:prstClr val="white"/>
                </a:solidFill>
                <a:effectLst/>
                <a:uLnTx/>
                <a:uFillTx/>
                <a:latin typeface="SegoeUI"/>
                <a:ea typeface="+mn-ea"/>
                <a:cs typeface="+mn-cs"/>
              </a:rPr>
              <a:t>Karuana</a:t>
            </a:r>
            <a:r>
              <a:rPr kumimoji="0" lang="en-US" sz="2800" b="1" i="0" u="none" strike="noStrike" kern="1200" cap="none" spc="0" normalizeH="0" baseline="0" noProof="0">
                <a:ln>
                  <a:noFill/>
                </a:ln>
                <a:solidFill>
                  <a:prstClr val="white"/>
                </a:solidFill>
                <a:effectLst/>
                <a:uLnTx/>
                <a:uFillTx/>
                <a:latin typeface="SegoeUI"/>
                <a:ea typeface="+mn-ea"/>
                <a:cs typeface="+mn-cs"/>
              </a:rPr>
              <a:t> Gatimu </a:t>
            </a:r>
            <a:r>
              <a:rPr kumimoji="0" lang="en-US" sz="2800" b="0" i="0" u="none" strike="noStrike" kern="1200" cap="none" spc="0" normalizeH="0" baseline="0" noProof="0">
                <a:ln>
                  <a:noFill/>
                </a:ln>
                <a:solidFill>
                  <a:prstClr val="white"/>
                </a:solidFill>
                <a:effectLst/>
                <a:uLnTx/>
                <a:uFillTx/>
                <a:latin typeface="SegoeUI"/>
                <a:ea typeface="+mn-ea"/>
                <a:cs typeface="+mn-cs"/>
              </a:rPr>
              <a:t>and </a:t>
            </a:r>
            <a:r>
              <a:rPr kumimoji="0" lang="en-US" sz="2800" b="1" i="0" u="none" strike="noStrike" kern="1200" cap="none" spc="0" normalizeH="0" baseline="0" noProof="0">
                <a:ln>
                  <a:noFill/>
                </a:ln>
                <a:solidFill>
                  <a:prstClr val="white"/>
                </a:solidFill>
                <a:effectLst/>
                <a:uLnTx/>
                <a:uFillTx/>
                <a:latin typeface="SegoeUI"/>
                <a:ea typeface="+mn-ea"/>
                <a:cs typeface="+mn-cs"/>
              </a:rPr>
              <a:t>Heather Cook</a:t>
            </a:r>
            <a:r>
              <a:rPr kumimoji="0" lang="en-US" sz="2800" b="0" i="0" u="none" strike="noStrike" kern="1200" cap="none" spc="0" normalizeH="0" baseline="0" noProof="0">
                <a:ln>
                  <a:noFill/>
                </a:ln>
                <a:solidFill>
                  <a:prstClr val="white"/>
                </a:solidFill>
                <a:effectLst/>
                <a:uLnTx/>
                <a:uFillTx/>
                <a:latin typeface="SegoeUI"/>
                <a:ea typeface="+mn-ea"/>
                <a:cs typeface="+mn-cs"/>
              </a:rPr>
              <a:t>, every Monday.</a:t>
            </a:r>
            <a:endParaRPr kumimoji="0" lang="en-US" sz="4000" b="0" i="0" u="none" strike="noStrike" kern="1200" cap="none" spc="0" normalizeH="0" baseline="0" noProof="0">
              <a:ln>
                <a:noFill/>
              </a:ln>
              <a:solidFill>
                <a:prstClr val="white"/>
              </a:solidFill>
              <a:effectLst/>
              <a:uLnTx/>
              <a:uFillTx/>
              <a:latin typeface="Segoe UI"/>
              <a:ea typeface="+mn-ea"/>
              <a:cs typeface="+mn-cs"/>
            </a:endParaRPr>
          </a:p>
        </p:txBody>
      </p:sp>
    </p:spTree>
    <p:extLst>
      <p:ext uri="{BB962C8B-B14F-4D97-AF65-F5344CB8AC3E}">
        <p14:creationId xmlns:p14="http://schemas.microsoft.com/office/powerpoint/2010/main" val="10985722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p:cNvSpPr/>
          <p:nvPr/>
        </p:nvSpPr>
        <p:spPr>
          <a:xfrm>
            <a:off x="0" y="0"/>
            <a:ext cx="12192000" cy="6858000"/>
          </a:xfrm>
          <a:prstGeom prst="rect">
            <a:avLst/>
          </a:prstGeom>
          <a:solidFill>
            <a:srgbClr val="14233A"/>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 name="TextBox"/>
          <p:cNvSpPr txBox="1"/>
          <p:nvPr/>
        </p:nvSpPr>
        <p:spPr>
          <a:xfrm>
            <a:off x="500000" y="380000"/>
            <a:ext cx="5600000" cy="48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3200" b="1" i="0" u="none" strike="noStrike" kern="1200" cap="none" spc="0" normalizeH="0" baseline="0" noProof="0">
                <a:ln>
                  <a:noFill/>
                </a:ln>
                <a:solidFill>
                  <a:srgbClr val="FFFFFF"/>
                </a:solidFill>
                <a:effectLst/>
                <a:uLnTx/>
                <a:uFillTx/>
                <a:latin typeface="Segoe Sans Display"/>
                <a:ea typeface="+mn-ea"/>
                <a:cs typeface="+mn-cs"/>
              </a:rPr>
              <a:t>Mondays at Microsoft</a:t>
            </a:r>
          </a:p>
        </p:txBody>
      </p:sp>
      <p:sp>
        <p:nvSpPr>
          <p:cNvPr id="4" name="Shape"/>
          <p:cNvSpPr/>
          <p:nvPr/>
        </p:nvSpPr>
        <p:spPr>
          <a:xfrm>
            <a:off x="9325371" y="330000"/>
            <a:ext cx="1720000" cy="430000"/>
          </a:xfrm>
          <a:prstGeom prst="roundRect">
            <a:avLst/>
          </a:prstGeom>
          <a:solidFill>
            <a:srgbClr val="FF32A3"/>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5" name="TextBox"/>
          <p:cNvSpPr txBox="1"/>
          <p:nvPr/>
        </p:nvSpPr>
        <p:spPr>
          <a:xfrm>
            <a:off x="9456000" y="438229"/>
            <a:ext cx="1720000" cy="30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1" i="0" u="none" strike="noStrike" kern="1200" cap="none" spc="0" normalizeH="0" baseline="0" noProof="0">
                <a:ln>
                  <a:noFill/>
                </a:ln>
                <a:solidFill>
                  <a:srgbClr val="FFFFFF"/>
                </a:solidFill>
                <a:effectLst/>
                <a:uLnTx/>
                <a:uFillTx/>
                <a:latin typeface="Segoe Sans Display"/>
                <a:ea typeface="+mn-ea"/>
                <a:cs typeface="+mn-cs"/>
              </a:rPr>
              <a:t>GUEST INVITATION</a:t>
            </a:r>
          </a:p>
        </p:txBody>
      </p:sp>
      <p:sp>
        <p:nvSpPr>
          <p:cNvPr id="6" name="TextBox"/>
          <p:cNvSpPr txBox="1"/>
          <p:nvPr/>
        </p:nvSpPr>
        <p:spPr>
          <a:xfrm>
            <a:off x="500000" y="950000"/>
            <a:ext cx="8000000" cy="10000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2800" b="1" i="0" u="none" strike="noStrike" kern="1200" cap="none" spc="0" normalizeH="0" baseline="0" noProof="0">
                <a:ln>
                  <a:noFill/>
                </a:ln>
                <a:solidFill>
                  <a:srgbClr val="FFFFFF"/>
                </a:solidFill>
                <a:effectLst/>
                <a:uLnTx/>
                <a:uFillTx/>
                <a:latin typeface="Segoe Sans Display"/>
                <a:ea typeface="+mn-ea"/>
                <a:cs typeface="+mn-cs"/>
              </a:rPr>
              <a:t>Join us as a guest on an upcoming episode</a:t>
            </a:r>
          </a:p>
        </p:txBody>
      </p:sp>
      <p:sp>
        <p:nvSpPr>
          <p:cNvPr id="7" name="TextBox"/>
          <p:cNvSpPr txBox="1"/>
          <p:nvPr/>
        </p:nvSpPr>
        <p:spPr>
          <a:xfrm>
            <a:off x="500000" y="1780000"/>
            <a:ext cx="7500000" cy="820000"/>
          </a:xfrm>
          <a:prstGeom prst="rect">
            <a:avLst/>
          </a:prstGeom>
        </p:spPr>
        <p:txBody>
          <a:bodyPr lIns="91440" tIns="45720" rIns="91440" bIns="4572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300" b="0" i="0" u="none" strike="noStrike" kern="1200" cap="none" spc="0" normalizeH="0" baseline="0" noProof="0">
                <a:ln>
                  <a:noFill/>
                </a:ln>
                <a:solidFill>
                  <a:srgbClr val="C7D6EC"/>
                </a:solidFill>
                <a:effectLst/>
                <a:uLnTx/>
                <a:uFillTx/>
                <a:latin typeface="Segoe Sans Display"/>
                <a:ea typeface="+mn-ea"/>
                <a:cs typeface="+mn-cs"/>
              </a:rPr>
              <a:t>A 30-minute live show that keeps customers, partners, MVPs, and the wider Microsoft community current on what's new</a:t>
            </a:r>
            <a:r>
              <a:rPr kumimoji="0" lang="en-US" sz="1300" b="0" i="0" u="none" strike="noStrike" kern="1200" cap="none" spc="0" normalizeH="0" baseline="0" noProof="0">
                <a:ln>
                  <a:noFill/>
                </a:ln>
                <a:solidFill>
                  <a:srgbClr val="C7D6EC"/>
                </a:solidFill>
                <a:effectLst/>
                <a:uLnTx/>
                <a:uFillTx/>
                <a:latin typeface="Segoe Sans Display"/>
                <a:ea typeface="+mn-ea"/>
                <a:cs typeface="+mn-cs"/>
              </a:rPr>
              <a:t>,</a:t>
            </a:r>
            <a:r>
              <a:rPr kumimoji="0" sz="1300" b="0" i="0" u="none" strike="noStrike" kern="1200" cap="none" spc="0" normalizeH="0" baseline="0" noProof="0">
                <a:ln>
                  <a:noFill/>
                </a:ln>
                <a:solidFill>
                  <a:srgbClr val="C7D6EC"/>
                </a:solidFill>
                <a:effectLst/>
                <a:uLnTx/>
                <a:uFillTx/>
                <a:latin typeface="Segoe Sans Display"/>
                <a:ea typeface="+mn-ea"/>
                <a:cs typeface="+mn-cs"/>
              </a:rPr>
              <a:t> from AI and Copilot to Microsoft 365, Power Platform, developer news, and community events.</a:t>
            </a:r>
          </a:p>
        </p:txBody>
      </p:sp>
      <p:pic>
        <p:nvPicPr>
          <p:cNvPr id="8" name="Picture"/>
          <p:cNvPicPr/>
          <p:nvPr/>
        </p:nvPicPr>
        <p:blipFill>
          <a:blip r:embed="rId2"/>
          <a:stretch>
            <a:fillRect/>
          </a:stretch>
        </p:blipFill>
        <p:spPr>
          <a:xfrm>
            <a:off x="8500000" y="1000000"/>
            <a:ext cx="3200000" cy="3200000"/>
          </a:xfrm>
          <a:prstGeom prst="rect">
            <a:avLst/>
          </a:prstGeom>
        </p:spPr>
      </p:pic>
      <p:sp>
        <p:nvSpPr>
          <p:cNvPr id="9" name="TextBox"/>
          <p:cNvSpPr txBox="1"/>
          <p:nvPr/>
        </p:nvSpPr>
        <p:spPr>
          <a:xfrm>
            <a:off x="8500000" y="4250000"/>
            <a:ext cx="3200000" cy="300000"/>
          </a:xfrm>
          <a:prstGeom prst="rect">
            <a:avLst/>
          </a:prstGeom>
        </p:spPr>
        <p:txBody>
          <a:bodyPr wrap="none" lIns="91440" tIns="45720" rIns="91440" bIns="4572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0" i="1" u="none" strike="noStrike" kern="1200" cap="none" spc="0" normalizeH="0" baseline="0" noProof="0">
                <a:ln>
                  <a:noFill/>
                </a:ln>
                <a:solidFill>
                  <a:srgbClr val="8DA2C0"/>
                </a:solidFill>
                <a:effectLst/>
                <a:uLnTx/>
                <a:uFillTx/>
                <a:latin typeface="Segoe Sans Display"/>
                <a:ea typeface="+mn-ea"/>
                <a:cs typeface="+mn-cs"/>
              </a:rPr>
              <a:t>Sample graphic from previous episode</a:t>
            </a:r>
            <a:endParaRPr kumimoji="0" lang="en-US" sz="1000" b="0" i="1" u="none" strike="noStrike" kern="1200" cap="none" spc="0" normalizeH="0" baseline="0" noProof="0">
              <a:ln>
                <a:noFill/>
              </a:ln>
              <a:solidFill>
                <a:srgbClr val="8DA2C0"/>
              </a:solidFill>
              <a:effectLst/>
              <a:uLnTx/>
              <a:uFillTx/>
              <a:latin typeface="Segoe Sans Display"/>
              <a:ea typeface="+mn-ea"/>
              <a:cs typeface="Segoe Sans Display"/>
            </a:endParaRPr>
          </a:p>
        </p:txBody>
      </p:sp>
      <p:sp>
        <p:nvSpPr>
          <p:cNvPr id="10" name="Shape"/>
          <p:cNvSpPr/>
          <p:nvPr/>
        </p:nvSpPr>
        <p:spPr>
          <a:xfrm>
            <a:off x="500000" y="2860000"/>
            <a:ext cx="7500000" cy="880000"/>
          </a:xfrm>
          <a:prstGeom prst="roundRect">
            <a:avLst/>
          </a:prstGeom>
          <a:solidFill>
            <a:srgbClr val="FF32A3">
              <a:alpha val="12000"/>
            </a:srgbClr>
          </a:solidFill>
          <a:ln>
            <a:solidFill>
              <a:srgbClr val="FF32A3"/>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1" name="TextBox"/>
          <p:cNvSpPr txBox="1"/>
          <p:nvPr/>
        </p:nvSpPr>
        <p:spPr>
          <a:xfrm>
            <a:off x="700000" y="2920000"/>
            <a:ext cx="7100000" cy="260000"/>
          </a:xfrm>
          <a:prstGeom prst="rect">
            <a:avLst/>
          </a:prstGeom>
        </p:spPr>
        <p:txBody>
          <a:bodyPr wrap="none" lIns="91440" tIns="45720" rIns="91440" bIns="45720" anchor="t"/>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50" b="1" i="0" u="none" strike="noStrike" kern="1200" cap="none" spc="0" normalizeH="0" baseline="0" noProof="0">
                <a:ln>
                  <a:noFill/>
                </a:ln>
                <a:solidFill>
                  <a:srgbClr val="FF56B0"/>
                </a:solidFill>
                <a:effectLst/>
                <a:uLnTx/>
                <a:uFillTx/>
                <a:latin typeface="Segoe Sans Display"/>
                <a:ea typeface="+mn-ea"/>
                <a:cs typeface="+mn-cs"/>
              </a:rPr>
              <a:t>YOU'RE INVITED</a:t>
            </a:r>
            <a:r>
              <a:rPr kumimoji="0" lang="en-US" sz="1050" b="1" i="0" u="none" strike="noStrike" kern="1200" cap="none" spc="0" normalizeH="0" baseline="0" noProof="0">
                <a:ln>
                  <a:noFill/>
                </a:ln>
                <a:solidFill>
                  <a:srgbClr val="FF56B0"/>
                </a:solidFill>
                <a:effectLst/>
                <a:uLnTx/>
                <a:uFillTx/>
                <a:latin typeface="Segoe Sans Display"/>
                <a:ea typeface="+mn-ea"/>
                <a:cs typeface="+mn-cs"/>
              </a:rPr>
              <a:t>!</a:t>
            </a: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sp>
        <p:nvSpPr>
          <p:cNvPr id="12" name="TextBox"/>
          <p:cNvSpPr txBox="1"/>
          <p:nvPr/>
        </p:nvSpPr>
        <p:spPr>
          <a:xfrm>
            <a:off x="700000" y="3200000"/>
            <a:ext cx="3300000" cy="47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a:ln>
                  <a:noFill/>
                </a:ln>
                <a:solidFill>
                  <a:srgbClr val="9FC6E8"/>
                </a:solidFill>
                <a:effectLst/>
                <a:uLnTx/>
                <a:uFillTx/>
                <a:latin typeface="Segoe Sans Display"/>
                <a:ea typeface="+mn-ea"/>
                <a:cs typeface="+mn-cs"/>
              </a:rPr>
              <a:t>EPISODE DATE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CE20"/>
                </a:solidFill>
                <a:effectLst/>
                <a:uLnTx/>
                <a:uFillTx/>
                <a:latin typeface="Segoe Sans Display"/>
                <a:ea typeface="+mn-ea"/>
                <a:cs typeface="+mn-cs"/>
              </a:rPr>
              <a:t>TBD</a:t>
            </a:r>
            <a:endParaRPr kumimoji="0" sz="1500" b="1" i="0" u="none" strike="noStrike" kern="1200" cap="none" spc="0" normalizeH="0" baseline="0" noProof="0">
              <a:ln>
                <a:noFill/>
              </a:ln>
              <a:solidFill>
                <a:srgbClr val="FFCE20"/>
              </a:solidFill>
              <a:effectLst/>
              <a:uLnTx/>
              <a:uFillTx/>
              <a:latin typeface="Segoe Sans Display"/>
              <a:ea typeface="+mn-ea"/>
              <a:cs typeface="+mn-cs"/>
            </a:endParaRPr>
          </a:p>
        </p:txBody>
      </p:sp>
      <p:sp>
        <p:nvSpPr>
          <p:cNvPr id="13" name="TextBox"/>
          <p:cNvSpPr txBox="1"/>
          <p:nvPr/>
        </p:nvSpPr>
        <p:spPr>
          <a:xfrm>
            <a:off x="4300000" y="3200000"/>
            <a:ext cx="3600000" cy="47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950" b="1" i="0" u="none" strike="noStrike" kern="1200" cap="none" spc="0" normalizeH="0" baseline="0" noProof="0">
                <a:ln>
                  <a:noFill/>
                </a:ln>
                <a:solidFill>
                  <a:srgbClr val="9FC6E8"/>
                </a:solidFill>
                <a:effectLst/>
                <a:uLnTx/>
                <a:uFillTx/>
                <a:latin typeface="Segoe Sans Display"/>
                <a:ea typeface="+mn-ea"/>
                <a:cs typeface="+mn-cs"/>
              </a:rPr>
              <a:t>TOPIC / NEWS WE'LL SHARE</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500" b="1" i="0" u="none" strike="noStrike" kern="1200" cap="none" spc="0" normalizeH="0" baseline="0" noProof="0">
                <a:ln>
                  <a:noFill/>
                </a:ln>
                <a:solidFill>
                  <a:srgbClr val="FFCE20"/>
                </a:solidFill>
                <a:effectLst/>
                <a:uLnTx/>
                <a:uFillTx/>
                <a:latin typeface="Segoe Sans Display"/>
                <a:ea typeface="+mn-ea"/>
                <a:cs typeface="+mn-cs"/>
              </a:rPr>
              <a:t>TBD</a:t>
            </a:r>
            <a:endParaRPr kumimoji="0" sz="1500" b="1" i="0" u="none" strike="noStrike" kern="1200" cap="none" spc="0" normalizeH="0" baseline="0" noProof="0">
              <a:ln>
                <a:noFill/>
              </a:ln>
              <a:solidFill>
                <a:srgbClr val="FFCE20"/>
              </a:solidFill>
              <a:effectLst/>
              <a:uLnTx/>
              <a:uFillTx/>
              <a:latin typeface="Segoe Sans Display"/>
              <a:ea typeface="+mn-ea"/>
              <a:cs typeface="+mn-cs"/>
            </a:endParaRPr>
          </a:p>
        </p:txBody>
      </p:sp>
      <p:sp>
        <p:nvSpPr>
          <p:cNvPr id="14" name="TextBox"/>
          <p:cNvSpPr txBox="1"/>
          <p:nvPr/>
        </p:nvSpPr>
        <p:spPr>
          <a:xfrm>
            <a:off x="500000" y="3880000"/>
            <a:ext cx="3550000" cy="30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FF56B0"/>
                </a:solidFill>
                <a:effectLst/>
                <a:uLnTx/>
                <a:uFillTx/>
                <a:latin typeface="Segoe Sans Display"/>
                <a:ea typeface="+mn-ea"/>
                <a:cs typeface="+mn-cs"/>
              </a:rPr>
              <a:t>Our goal</a:t>
            </a:r>
          </a:p>
        </p:txBody>
      </p:sp>
      <p:sp>
        <p:nvSpPr>
          <p:cNvPr id="15" name="TextBox"/>
          <p:cNvSpPr txBox="1"/>
          <p:nvPr/>
        </p:nvSpPr>
        <p:spPr>
          <a:xfrm>
            <a:off x="500000" y="4200000"/>
            <a:ext cx="3550000" cy="19000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Help customers understand what's new </a:t>
            </a:r>
            <a:r>
              <a:rPr kumimoji="0" lang="en-US" sz="1150" b="0" i="0" u="none" strike="noStrike" kern="1200" cap="none" spc="0" normalizeH="0" baseline="0" noProof="0">
                <a:ln>
                  <a:noFill/>
                </a:ln>
                <a:solidFill>
                  <a:srgbClr val="EAF0FA"/>
                </a:solidFill>
                <a:effectLst/>
                <a:uLnTx/>
                <a:uFillTx/>
                <a:latin typeface="Segoe Sans Display"/>
                <a:ea typeface="+mn-ea"/>
                <a:cs typeface="+mn-cs"/>
              </a:rPr>
              <a:t>and</a:t>
            </a:r>
            <a:r>
              <a:rPr kumimoji="0" sz="1150" b="0" i="0" u="none" strike="noStrike" kern="1200" cap="none" spc="0" normalizeH="0" baseline="0" noProof="0">
                <a:ln>
                  <a:noFill/>
                </a:ln>
                <a:solidFill>
                  <a:srgbClr val="EAF0FA"/>
                </a:solidFill>
                <a:effectLst/>
                <a:uLnTx/>
                <a:uFillTx/>
                <a:latin typeface="Segoe Sans Display"/>
                <a:ea typeface="+mn-ea"/>
                <a:cs typeface="+mn-cs"/>
              </a:rPr>
              <a:t> why it matters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Give product teams a stage for announcements, roadmap, and real-world scenarios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Connect the community with the experts behind the technology</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Drive awareness and adoption through authentic conversations</a:t>
            </a:r>
          </a:p>
        </p:txBody>
      </p:sp>
      <p:sp>
        <p:nvSpPr>
          <p:cNvPr id="16" name="TextBox"/>
          <p:cNvSpPr txBox="1"/>
          <p:nvPr/>
        </p:nvSpPr>
        <p:spPr>
          <a:xfrm>
            <a:off x="4300000" y="3880000"/>
            <a:ext cx="3700000" cy="30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400" b="1" i="0" u="none" strike="noStrike" kern="1200" cap="none" spc="0" normalizeH="0" baseline="0" noProof="0">
                <a:ln>
                  <a:noFill/>
                </a:ln>
                <a:solidFill>
                  <a:srgbClr val="8DC8E8"/>
                </a:solidFill>
                <a:effectLst/>
                <a:uLnTx/>
                <a:uFillTx/>
                <a:latin typeface="Segoe Sans Display"/>
                <a:ea typeface="+mn-ea"/>
                <a:cs typeface="+mn-cs"/>
              </a:rPr>
              <a:t>Your guest segment</a:t>
            </a:r>
          </a:p>
        </p:txBody>
      </p:sp>
      <p:sp>
        <p:nvSpPr>
          <p:cNvPr id="17" name="TextBox"/>
          <p:cNvSpPr txBox="1"/>
          <p:nvPr/>
        </p:nvSpPr>
        <p:spPr>
          <a:xfrm>
            <a:off x="4300000" y="4200000"/>
            <a:ext cx="3700000" cy="19000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A relaxed 5–10 minute live conversation with the hosts</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Share your product news, roadmap, or a real-world scenario</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Bring one expert from your</a:t>
            </a:r>
            <a:r>
              <a:rPr kumimoji="0" lang="en-US" sz="1150" b="0" i="0" u="none" strike="noStrike" kern="1200" cap="none" spc="0" normalizeH="0" baseline="0" noProof="0">
                <a:ln>
                  <a:noFill/>
                </a:ln>
                <a:solidFill>
                  <a:srgbClr val="EAF0FA"/>
                </a:solidFill>
                <a:effectLst/>
                <a:uLnTx/>
                <a:uFillTx/>
                <a:latin typeface="Segoe Sans Display"/>
                <a:ea typeface="+mn-ea"/>
                <a:cs typeface="+mn-cs"/>
              </a:rPr>
              <a:t> product/topic</a:t>
            </a:r>
            <a:r>
              <a:rPr kumimoji="0" sz="1150" b="0" i="0" u="none" strike="noStrike" kern="1200" cap="none" spc="0" normalizeH="0" baseline="0" noProof="0">
                <a:ln>
                  <a:noFill/>
                </a:ln>
                <a:solidFill>
                  <a:srgbClr val="EAF0FA"/>
                </a:solidFill>
                <a:effectLst/>
                <a:uLnTx/>
                <a:uFillTx/>
                <a:latin typeface="Segoe Sans Display"/>
                <a:ea typeface="+mn-ea"/>
                <a:cs typeface="+mn-cs"/>
              </a:rPr>
              <a:t> area</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50" b="0" i="0" u="none" strike="noStrike" kern="1200" cap="none" spc="0" normalizeH="0" baseline="0" noProof="0">
                <a:ln>
                  <a:noFill/>
                </a:ln>
                <a:solidFill>
                  <a:srgbClr val="EAF0FA"/>
                </a:solidFill>
                <a:effectLst/>
                <a:uLnTx/>
                <a:uFillTx/>
                <a:latin typeface="Segoe Sans Display"/>
                <a:ea typeface="+mn-ea"/>
                <a:cs typeface="+mn-cs"/>
              </a:rPr>
              <a:t>•  Live audience Q&amp;A to wrap up</a:t>
            </a:r>
          </a:p>
        </p:txBody>
      </p:sp>
      <p:sp>
        <p:nvSpPr>
          <p:cNvPr id="18" name="Shape"/>
          <p:cNvSpPr/>
          <p:nvPr/>
        </p:nvSpPr>
        <p:spPr>
          <a:xfrm>
            <a:off x="8500000" y="4680000"/>
            <a:ext cx="3200000" cy="1470000"/>
          </a:xfrm>
          <a:prstGeom prst="roundRect">
            <a:avLst/>
          </a:prstGeom>
          <a:solidFill>
            <a:srgbClr val="1C2C46"/>
          </a:solidFill>
          <a:ln w="1">
            <a:solidFill>
              <a:srgbClr val="FFA200">
                <a:alpha val="45000"/>
              </a:srgbClr>
            </a:solidFill>
          </a:ln>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19" name="TextBox"/>
          <p:cNvSpPr txBox="1"/>
          <p:nvPr/>
        </p:nvSpPr>
        <p:spPr>
          <a:xfrm>
            <a:off x="8720000" y="4790000"/>
            <a:ext cx="2800000" cy="28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FFA200"/>
                </a:solidFill>
                <a:effectLst/>
                <a:uLnTx/>
                <a:uFillTx/>
                <a:latin typeface="Segoe Sans Display"/>
                <a:ea typeface="+mn-ea"/>
                <a:cs typeface="+mn-cs"/>
              </a:rPr>
              <a:t>Livestream requirements:</a:t>
            </a:r>
            <a:endParaRPr kumimoji="0" sz="1300" b="1" i="0" u="none" strike="noStrike" kern="1200" cap="none" spc="0" normalizeH="0" baseline="0" noProof="0">
              <a:ln>
                <a:noFill/>
              </a:ln>
              <a:solidFill>
                <a:srgbClr val="FFA200"/>
              </a:solidFill>
              <a:effectLst/>
              <a:uLnTx/>
              <a:uFillTx/>
              <a:latin typeface="Segoe Sans Display"/>
              <a:ea typeface="+mn-ea"/>
              <a:cs typeface="+mn-cs"/>
            </a:endParaRPr>
          </a:p>
        </p:txBody>
      </p:sp>
      <p:sp>
        <p:nvSpPr>
          <p:cNvPr id="20" name="TextBox"/>
          <p:cNvSpPr txBox="1"/>
          <p:nvPr/>
        </p:nvSpPr>
        <p:spPr>
          <a:xfrm>
            <a:off x="8720000" y="5090000"/>
            <a:ext cx="2820000" cy="1000000"/>
          </a:xfrm>
          <a:prstGeom prst="rect">
            <a:avLst/>
          </a:prstGeom>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AF0FA"/>
                </a:solidFill>
                <a:effectLst/>
                <a:uLnTx/>
                <a:uFillTx/>
                <a:latin typeface="Segoe Sans Display"/>
                <a:ea typeface="+mn-ea"/>
                <a:cs typeface="+mn-cs"/>
              </a:rPr>
              <a:t>•  Tech check — 7:45 AM PT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AF0FA"/>
                </a:solidFill>
                <a:effectLst/>
                <a:uLnTx/>
                <a:uFillTx/>
                <a:latin typeface="Segoe Sans Display"/>
                <a:ea typeface="+mn-ea"/>
                <a:cs typeface="+mn-cs"/>
              </a:rPr>
              <a:t>•  Live show — 8:00–8:30 AM PT</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AF0FA"/>
                </a:solidFill>
                <a:effectLst/>
                <a:uLnTx/>
                <a:uFillTx/>
                <a:latin typeface="Segoe Sans Display"/>
                <a:ea typeface="+mn-ea"/>
                <a:cs typeface="+mn-cs"/>
              </a:rPr>
              <a:t>•  Fully virtual via StreamYard</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sz="1100" b="0" i="0" u="none" strike="noStrike" kern="1200" cap="none" spc="0" normalizeH="0" baseline="0" noProof="0">
                <a:ln>
                  <a:noFill/>
                </a:ln>
                <a:solidFill>
                  <a:srgbClr val="EAF0FA"/>
                </a:solidFill>
                <a:effectLst/>
                <a:uLnTx/>
                <a:uFillTx/>
                <a:latin typeface="Segoe Sans Display"/>
                <a:ea typeface="+mn-ea"/>
                <a:cs typeface="+mn-cs"/>
              </a:rPr>
              <a:t>•  5–10 min segment + live Q&amp;A</a:t>
            </a:r>
          </a:p>
        </p:txBody>
      </p:sp>
      <p:sp>
        <p:nvSpPr>
          <p:cNvPr id="21" name="TextBox"/>
          <p:cNvSpPr txBox="1"/>
          <p:nvPr/>
        </p:nvSpPr>
        <p:spPr>
          <a:xfrm>
            <a:off x="500000" y="6360000"/>
            <a:ext cx="6800000" cy="28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sz="1000" b="0" i="0" u="none" strike="noStrike" kern="1200" cap="none" spc="0" normalizeH="0" baseline="0" noProof="0">
                <a:ln>
                  <a:noFill/>
                </a:ln>
                <a:solidFill>
                  <a:srgbClr val="8DA2C0"/>
                </a:solidFill>
                <a:effectLst/>
                <a:uLnTx/>
                <a:uFillTx/>
                <a:latin typeface="Segoe Sans Display"/>
                <a:ea typeface="+mn-ea"/>
                <a:cs typeface="+mn-cs"/>
              </a:rPr>
              <a:t>Hosted by Karuana Gatimu  ·  Heather Cook  ·  Jonathan Jones</a:t>
            </a:r>
          </a:p>
        </p:txBody>
      </p:sp>
      <p:sp>
        <p:nvSpPr>
          <p:cNvPr id="22" name="TextBox"/>
          <p:cNvSpPr txBox="1"/>
          <p:nvPr/>
        </p:nvSpPr>
        <p:spPr>
          <a:xfrm>
            <a:off x="8008000" y="6360000"/>
            <a:ext cx="3692000" cy="280000"/>
          </a:xfrm>
          <a:prstGeom prst="rect">
            <a:avLst/>
          </a:prstGeom>
        </p:spPr>
        <p:txBody>
          <a:bodyPr wrap="none"/>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Segoe Sans Display"/>
                <a:ea typeface="+mn-ea"/>
                <a:cs typeface="+mn-cs"/>
              </a:rPr>
              <a:t>Link to apply:</a:t>
            </a:r>
            <a:r>
              <a:rPr kumimoji="0" lang="en-US" sz="1000" b="1" i="0" u="none" strike="noStrike" kern="1200" cap="none" spc="0" normalizeH="0" baseline="0" noProof="0">
                <a:ln>
                  <a:noFill/>
                </a:ln>
                <a:solidFill>
                  <a:srgbClr val="9FC6E8"/>
                </a:solidFill>
                <a:effectLst/>
                <a:uLnTx/>
                <a:uFillTx/>
                <a:latin typeface="Segoe Sans Display"/>
                <a:ea typeface="+mn-ea"/>
                <a:cs typeface="+mn-cs"/>
              </a:rPr>
              <a:t> </a:t>
            </a:r>
            <a:r>
              <a:rPr kumimoji="0" lang="en-US" sz="1000" b="1" i="0" u="none" strike="noStrike" kern="1200" cap="none" spc="0" normalizeH="0" baseline="0" noProof="0">
                <a:ln>
                  <a:noFill/>
                </a:ln>
                <a:solidFill>
                  <a:srgbClr val="4BACC6">
                    <a:lumMod val="60000"/>
                    <a:lumOff val="40000"/>
                  </a:srgbClr>
                </a:solidFill>
                <a:effectLst/>
                <a:uLnTx/>
                <a:uFillTx/>
                <a:latin typeface="Segoe Sans Display"/>
                <a:ea typeface="+mn-ea"/>
                <a:cs typeface="+mn-cs"/>
                <a:hlinkClick r:id="rId3">
                  <a:extLst>
                    <a:ext uri="{A12FA001-AC4F-418D-AE19-62706E023703}">
                      <ahyp:hlinkClr xmlns:ahyp="http://schemas.microsoft.com/office/drawing/2018/hyperlinkcolor" val="tx"/>
                    </a:ext>
                  </a:extLst>
                </a:hlinkClick>
              </a:rPr>
              <a:t>https://aka.ms/MondaysatMicrosoft/GuestForm</a:t>
            </a:r>
            <a:endParaRPr kumimoji="0" sz="1000" b="1" i="0" u="none" strike="noStrike" kern="1200" cap="none" spc="0" normalizeH="0" baseline="0" noProof="0">
              <a:ln>
                <a:noFill/>
              </a:ln>
              <a:solidFill>
                <a:srgbClr val="4BACC6">
                  <a:lumMod val="60000"/>
                  <a:lumOff val="40000"/>
                </a:srgbClr>
              </a:solidFill>
              <a:effectLst/>
              <a:uLnTx/>
              <a:uFillTx/>
              <a:latin typeface="Segoe Sans Display"/>
              <a:ea typeface="+mn-ea"/>
              <a:cs typeface="+mn-cs"/>
            </a:endParaRPr>
          </a:p>
        </p:txBody>
      </p:sp>
      <p:sp>
        <p:nvSpPr>
          <p:cNvPr id="23" name="Shape"/>
          <p:cNvSpPr/>
          <p:nvPr/>
        </p:nvSpPr>
        <p:spPr>
          <a:xfrm>
            <a:off x="0" y="6800000"/>
            <a:ext cx="1016000" cy="58000"/>
          </a:xfrm>
          <a:prstGeom prst="rect">
            <a:avLst/>
          </a:prstGeom>
          <a:solidFill>
            <a:srgbClr val="FF32A3"/>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4" name="Shape"/>
          <p:cNvSpPr/>
          <p:nvPr/>
        </p:nvSpPr>
        <p:spPr>
          <a:xfrm>
            <a:off x="1016000" y="6800000"/>
            <a:ext cx="1016000" cy="58000"/>
          </a:xfrm>
          <a:prstGeom prst="rect">
            <a:avLst/>
          </a:prstGeom>
          <a:solidFill>
            <a:srgbClr val="FF4685"/>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Shape"/>
          <p:cNvSpPr/>
          <p:nvPr/>
        </p:nvSpPr>
        <p:spPr>
          <a:xfrm>
            <a:off x="2032000" y="6800000"/>
            <a:ext cx="1016000" cy="58000"/>
          </a:xfrm>
          <a:prstGeom prst="rect">
            <a:avLst/>
          </a:prstGeom>
          <a:solidFill>
            <a:srgbClr val="FF5B68"/>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6" name="Shape"/>
          <p:cNvSpPr/>
          <p:nvPr/>
        </p:nvSpPr>
        <p:spPr>
          <a:xfrm>
            <a:off x="3048000" y="6800000"/>
            <a:ext cx="1016000" cy="58000"/>
          </a:xfrm>
          <a:prstGeom prst="rect">
            <a:avLst/>
          </a:prstGeom>
          <a:solidFill>
            <a:srgbClr val="FF6F4A"/>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7" name="Shape"/>
          <p:cNvSpPr/>
          <p:nvPr/>
        </p:nvSpPr>
        <p:spPr>
          <a:xfrm>
            <a:off x="4064000" y="6800000"/>
            <a:ext cx="1016000" cy="58000"/>
          </a:xfrm>
          <a:prstGeom prst="rect">
            <a:avLst/>
          </a:prstGeom>
          <a:solidFill>
            <a:srgbClr val="FF832C"/>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8" name="Shape"/>
          <p:cNvSpPr/>
          <p:nvPr/>
        </p:nvSpPr>
        <p:spPr>
          <a:xfrm>
            <a:off x="5080000" y="6800000"/>
            <a:ext cx="1016000" cy="58000"/>
          </a:xfrm>
          <a:prstGeom prst="rect">
            <a:avLst/>
          </a:prstGeom>
          <a:solidFill>
            <a:srgbClr val="FF980F"/>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29" name="Shape"/>
          <p:cNvSpPr/>
          <p:nvPr/>
        </p:nvSpPr>
        <p:spPr>
          <a:xfrm>
            <a:off x="6096000" y="6800000"/>
            <a:ext cx="1016000" cy="58000"/>
          </a:xfrm>
          <a:prstGeom prst="rect">
            <a:avLst/>
          </a:prstGeom>
          <a:solidFill>
            <a:srgbClr val="FFA603"/>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0" name="Shape"/>
          <p:cNvSpPr/>
          <p:nvPr/>
        </p:nvSpPr>
        <p:spPr>
          <a:xfrm>
            <a:off x="7112000" y="6800000"/>
            <a:ext cx="1016000" cy="58000"/>
          </a:xfrm>
          <a:prstGeom prst="rect">
            <a:avLst/>
          </a:prstGeom>
          <a:solidFill>
            <a:srgbClr val="FFAE09"/>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1" name="Shape"/>
          <p:cNvSpPr/>
          <p:nvPr/>
        </p:nvSpPr>
        <p:spPr>
          <a:xfrm>
            <a:off x="8128000" y="6800000"/>
            <a:ext cx="1016000" cy="58000"/>
          </a:xfrm>
          <a:prstGeom prst="rect">
            <a:avLst/>
          </a:prstGeom>
          <a:solidFill>
            <a:srgbClr val="FFB60F"/>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2" name="Shape"/>
          <p:cNvSpPr/>
          <p:nvPr/>
        </p:nvSpPr>
        <p:spPr>
          <a:xfrm>
            <a:off x="9144000" y="6800000"/>
            <a:ext cx="1016000" cy="58000"/>
          </a:xfrm>
          <a:prstGeom prst="rect">
            <a:avLst/>
          </a:prstGeom>
          <a:solidFill>
            <a:srgbClr val="FFBE14"/>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Shape"/>
          <p:cNvSpPr/>
          <p:nvPr/>
        </p:nvSpPr>
        <p:spPr>
          <a:xfrm>
            <a:off x="10160000" y="6800000"/>
            <a:ext cx="1016000" cy="58000"/>
          </a:xfrm>
          <a:prstGeom prst="rect">
            <a:avLst/>
          </a:prstGeom>
          <a:solidFill>
            <a:srgbClr val="FFC61A"/>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
        <p:nvSpPr>
          <p:cNvPr id="34" name="Shape"/>
          <p:cNvSpPr/>
          <p:nvPr/>
        </p:nvSpPr>
        <p:spPr>
          <a:xfrm>
            <a:off x="11176000" y="6800000"/>
            <a:ext cx="1016000" cy="58000"/>
          </a:xfrm>
          <a:prstGeom prst="rect">
            <a:avLst/>
          </a:prstGeom>
          <a:solidFill>
            <a:srgbClr val="FFCE20"/>
          </a:solidFill>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sz="1800" b="0" i="0" u="none" strike="noStrike" kern="1200" cap="none" spc="0" normalizeH="0" baseline="0" noProof="0">
              <a:ln>
                <a:noFill/>
              </a:ln>
              <a:solidFill>
                <a:prstClr val="black"/>
              </a:solidFill>
              <a:effectLst/>
              <a:uLnTx/>
              <a:uFillTx/>
              <a:latin typeface="Calibri"/>
              <a:ea typeface="+mn-ea"/>
              <a:cs typeface="+mn-cs"/>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709D60-A5A8-9BBD-6F40-A84FE0F91576}"/>
              </a:ext>
            </a:extLst>
          </p:cNvPr>
          <p:cNvSpPr>
            <a:spLocks noGrp="1"/>
          </p:cNvSpPr>
          <p:nvPr>
            <p:ph type="title"/>
          </p:nvPr>
        </p:nvSpPr>
        <p:spPr>
          <a:xfrm>
            <a:off x="265343" y="3169323"/>
            <a:ext cx="11018520" cy="3262432"/>
          </a:xfrm>
        </p:spPr>
        <p:txBody>
          <a:bodyPr/>
          <a:lstStyle/>
          <a:p>
            <a:pPr algn="l" fontAlgn="t"/>
            <a:r>
              <a:rPr lang="en-US" sz="2800" b="1">
                <a:cs typeface="Segoe UI"/>
              </a:rPr>
              <a:t>🎤 Women Speakers | Microsoft Ecosystem</a:t>
            </a:r>
            <a:br>
              <a:rPr lang="en-US" sz="2800"/>
            </a:br>
            <a:r>
              <a:rPr lang="en-US" sz="2800">
                <a:cs typeface="Segoe UI"/>
              </a:rPr>
              <a:t>💜 Curated Women in Tech speaker directory</a:t>
            </a:r>
            <a:br>
              <a:rPr lang="en-US" sz="2800"/>
            </a:br>
            <a:r>
              <a:rPr lang="en-US" sz="2800">
                <a:cs typeface="Segoe UI"/>
              </a:rPr>
              <a:t>🌍 Resource for community leaders &amp; event organizers</a:t>
            </a:r>
            <a:br>
              <a:rPr lang="en-US" sz="2800"/>
            </a:br>
            <a:r>
              <a:rPr lang="en-US" sz="2800">
                <a:cs typeface="Segoe UI"/>
              </a:rPr>
              <a:t>🚀 Speak Microsoft tech → create a profile &amp; get listed</a:t>
            </a:r>
            <a:br>
              <a:rPr lang="en-US" sz="2800"/>
            </a:br>
            <a:r>
              <a:rPr lang="en-US" sz="2800">
                <a:cs typeface="Segoe UI"/>
              </a:rPr>
              <a:t>✨ Amplify voices. Build inclusive events. Grow the community.</a:t>
            </a:r>
            <a:br>
              <a:rPr lang="en-US" sz="2800"/>
            </a:br>
            <a:br>
              <a:rPr lang="en-US" b="1"/>
            </a:br>
            <a:r>
              <a:rPr lang="en-US" sz="2800">
                <a:solidFill>
                  <a:schemeClr val="accent1">
                    <a:lumMod val="76000"/>
                  </a:schemeClr>
                </a:solidFill>
                <a:cs typeface="Segoe UI"/>
                <a:hlinkClick r:id="rId2">
                  <a:extLst>
                    <a:ext uri="{A12FA001-AC4F-418D-AE19-62706E023703}">
                      <ahyp:hlinkClr xmlns:ahyp="http://schemas.microsoft.com/office/drawing/2018/hyperlinkcolor" val="tx"/>
                    </a:ext>
                  </a:extLst>
                </a:hlinkClick>
              </a:rPr>
              <a:t>Microsoft Solutions Women in Tech speaker directory on </a:t>
            </a:r>
            <a:r>
              <a:rPr lang="en-US" sz="2800" err="1">
                <a:solidFill>
                  <a:schemeClr val="accent1">
                    <a:lumMod val="76000"/>
                  </a:schemeClr>
                </a:solidFill>
                <a:cs typeface="Segoe UI"/>
                <a:hlinkClick r:id="rId2">
                  <a:extLst>
                    <a:ext uri="{A12FA001-AC4F-418D-AE19-62706E023703}">
                      <ahyp:hlinkClr xmlns:ahyp="http://schemas.microsoft.com/office/drawing/2018/hyperlinkcolor" val="tx"/>
                    </a:ext>
                  </a:extLst>
                </a:hlinkClick>
              </a:rPr>
              <a:t>Sessionize</a:t>
            </a:r>
            <a:r>
              <a:rPr lang="en-US" sz="2800">
                <a:solidFill>
                  <a:schemeClr val="accent1">
                    <a:lumMod val="76000"/>
                  </a:schemeClr>
                </a:solidFill>
                <a:cs typeface="Segoe UI"/>
              </a:rPr>
              <a:t> </a:t>
            </a:r>
            <a:endParaRPr lang="en-US">
              <a:solidFill>
                <a:schemeClr val="accent1">
                  <a:lumMod val="76000"/>
                </a:schemeClr>
              </a:solidFill>
              <a:cs typeface="Segoe UI"/>
            </a:endParaRPr>
          </a:p>
        </p:txBody>
      </p:sp>
      <p:pic>
        <p:nvPicPr>
          <p:cNvPr id="5" name="Picture 4">
            <a:extLst>
              <a:ext uri="{FF2B5EF4-FFF2-40B4-BE49-F238E27FC236}">
                <a16:creationId xmlns:a16="http://schemas.microsoft.com/office/drawing/2014/main" id="{2BB1BF40-F52F-5178-802D-55C669C274D5}"/>
              </a:ext>
            </a:extLst>
          </p:cNvPr>
          <p:cNvPicPr>
            <a:picLocks noChangeAspect="1"/>
          </p:cNvPicPr>
          <p:nvPr/>
        </p:nvPicPr>
        <p:blipFill>
          <a:blip r:embed="rId3"/>
          <a:stretch>
            <a:fillRect/>
          </a:stretch>
        </p:blipFill>
        <p:spPr>
          <a:xfrm>
            <a:off x="-1" y="-1"/>
            <a:ext cx="12192001" cy="2924397"/>
          </a:xfrm>
          <a:prstGeom prst="rect">
            <a:avLst/>
          </a:prstGeom>
        </p:spPr>
      </p:pic>
    </p:spTree>
    <p:extLst>
      <p:ext uri="{BB962C8B-B14F-4D97-AF65-F5344CB8AC3E}">
        <p14:creationId xmlns:p14="http://schemas.microsoft.com/office/powerpoint/2010/main" val="602094349"/>
      </p:ext>
    </p:extLst>
  </p:cSld>
  <p:clrMapOvr>
    <a:masterClrMapping/>
  </p:clrMapOvr>
  <p:transition>
    <p:fade/>
  </p:transition>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592FF35-C529-1CE8-2390-EB35B38C7064}"/>
            </a:ext>
          </a:extLst>
        </p:cNvPr>
        <p:cNvGrpSpPr/>
        <p:nvPr/>
      </p:nvGrpSpPr>
      <p:grpSpPr>
        <a:xfrm>
          <a:off x="0" y="0"/>
          <a:ext cx="0" cy="0"/>
          <a:chOff x="0" y="0"/>
          <a:chExt cx="0" cy="0"/>
        </a:xfrm>
      </p:grpSpPr>
      <p:sp>
        <p:nvSpPr>
          <p:cNvPr id="3" name="Title 26">
            <a:extLst>
              <a:ext uri="{FF2B5EF4-FFF2-40B4-BE49-F238E27FC236}">
                <a16:creationId xmlns:a16="http://schemas.microsoft.com/office/drawing/2014/main" id="{CCFBD5B0-31A4-ED3D-3FDA-3865178B7153}"/>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Roles and Opportunities</a:t>
            </a:r>
          </a:p>
        </p:txBody>
      </p:sp>
      <p:sp>
        <p:nvSpPr>
          <p:cNvPr id="5" name="Rectangle: Rounded Corners 15">
            <a:extLst>
              <a:ext uri="{FF2B5EF4-FFF2-40B4-BE49-F238E27FC236}">
                <a16:creationId xmlns:a16="http://schemas.microsoft.com/office/drawing/2014/main" id="{78EEFAF0-F482-213A-1E35-5FA6CD5D79D3}"/>
              </a:ext>
              <a:ext uri="{C183D7F6-B498-43B3-948B-1728B52AA6E4}">
                <adec:decorative xmlns:adec="http://schemas.microsoft.com/office/drawing/2017/decorative" val="1"/>
              </a:ext>
            </a:extLst>
          </p:cNvPr>
          <p:cNvSpPr/>
          <p:nvPr/>
        </p:nvSpPr>
        <p:spPr bwMode="auto">
          <a:xfrm>
            <a:off x="705543" y="3568701"/>
            <a:ext cx="2558357" cy="2247899"/>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7" name="TextBox 6">
            <a:extLst>
              <a:ext uri="{FF2B5EF4-FFF2-40B4-BE49-F238E27FC236}">
                <a16:creationId xmlns:a16="http://schemas.microsoft.com/office/drawing/2014/main" id="{B2695C72-9317-9341-1E14-2F9D29B11790}"/>
              </a:ext>
            </a:extLst>
          </p:cNvPr>
          <p:cNvSpPr txBox="1"/>
          <p:nvPr/>
        </p:nvSpPr>
        <p:spPr>
          <a:xfrm>
            <a:off x="464243" y="1977528"/>
            <a:ext cx="10831715" cy="132343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The Microsoft Global Community Initiative Board will be made of no less than five (5) voting community members with worldwide representation supported by four (4) voting Microsoft full time employees.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Board members are appointed by the Microsoft Steering Committee. Regional Leads are self-nominated and voted on and approve by board members.</a:t>
            </a:r>
          </a:p>
        </p:txBody>
      </p:sp>
      <p:sp>
        <p:nvSpPr>
          <p:cNvPr id="13" name="Title 26">
            <a:extLst>
              <a:ext uri="{FF2B5EF4-FFF2-40B4-BE49-F238E27FC236}">
                <a16:creationId xmlns:a16="http://schemas.microsoft.com/office/drawing/2014/main" id="{9C422299-E7D4-8B82-FF3A-F38073A303A3}"/>
              </a:ext>
            </a:extLst>
          </p:cNvPr>
          <p:cNvSpPr txBox="1">
            <a:spLocks/>
          </p:cNvSpPr>
          <p:nvPr/>
        </p:nvSpPr>
        <p:spPr>
          <a:xfrm>
            <a:off x="863759" y="3667096"/>
            <a:ext cx="2241925" cy="464508"/>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Board Officers</a:t>
            </a:r>
          </a:p>
        </p:txBody>
      </p:sp>
      <p:sp>
        <p:nvSpPr>
          <p:cNvPr id="17" name="TextBox 16">
            <a:extLst>
              <a:ext uri="{FF2B5EF4-FFF2-40B4-BE49-F238E27FC236}">
                <a16:creationId xmlns:a16="http://schemas.microsoft.com/office/drawing/2014/main" id="{625B8D61-CECF-3824-1591-B8FC24B35F26}"/>
              </a:ext>
            </a:extLst>
          </p:cNvPr>
          <p:cNvSpPr txBox="1"/>
          <p:nvPr/>
        </p:nvSpPr>
        <p:spPr>
          <a:xfrm>
            <a:off x="863759" y="4109177"/>
            <a:ext cx="2241925" cy="161582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Appointed positions with one 18-month initial term</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Can be extended with approval</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Voting member</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Must lead one sub-committee </a:t>
            </a:r>
          </a:p>
        </p:txBody>
      </p:sp>
      <p:sp>
        <p:nvSpPr>
          <p:cNvPr id="36" name="Rectangle: Rounded Corners 15">
            <a:extLst>
              <a:ext uri="{FF2B5EF4-FFF2-40B4-BE49-F238E27FC236}">
                <a16:creationId xmlns:a16="http://schemas.microsoft.com/office/drawing/2014/main" id="{5991C8B9-6829-F33A-EA66-2D7D39B4970C}"/>
              </a:ext>
              <a:ext uri="{C183D7F6-B498-43B3-948B-1728B52AA6E4}">
                <adec:decorative xmlns:adec="http://schemas.microsoft.com/office/drawing/2017/decorative" val="1"/>
              </a:ext>
            </a:extLst>
          </p:cNvPr>
          <p:cNvSpPr/>
          <p:nvPr/>
        </p:nvSpPr>
        <p:spPr bwMode="auto">
          <a:xfrm>
            <a:off x="3422116" y="3568701"/>
            <a:ext cx="2558357" cy="2247899"/>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38" name="Title 26">
            <a:extLst>
              <a:ext uri="{FF2B5EF4-FFF2-40B4-BE49-F238E27FC236}">
                <a16:creationId xmlns:a16="http://schemas.microsoft.com/office/drawing/2014/main" id="{0C22435F-8E97-7209-919B-B2DB70D859A1}"/>
              </a:ext>
            </a:extLst>
          </p:cNvPr>
          <p:cNvSpPr txBox="1">
            <a:spLocks/>
          </p:cNvSpPr>
          <p:nvPr/>
        </p:nvSpPr>
        <p:spPr>
          <a:xfrm>
            <a:off x="3580332" y="3667096"/>
            <a:ext cx="2241925" cy="464508"/>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Regional Leads</a:t>
            </a:r>
          </a:p>
        </p:txBody>
      </p:sp>
      <p:sp>
        <p:nvSpPr>
          <p:cNvPr id="40" name="TextBox 39">
            <a:extLst>
              <a:ext uri="{FF2B5EF4-FFF2-40B4-BE49-F238E27FC236}">
                <a16:creationId xmlns:a16="http://schemas.microsoft.com/office/drawing/2014/main" id="{13EA190A-0755-50B9-6E52-009D33E0FE77}"/>
              </a:ext>
            </a:extLst>
          </p:cNvPr>
          <p:cNvSpPr txBox="1"/>
          <p:nvPr/>
        </p:nvSpPr>
        <p:spPr>
          <a:xfrm>
            <a:off x="3580332" y="4109177"/>
            <a:ext cx="2241925" cy="1538883"/>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Self-nominated, approved by board and Microsoft </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1 year term, can be extended, with renewal and approval</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Active participation in one sub-committee</a:t>
            </a:r>
          </a:p>
        </p:txBody>
      </p:sp>
      <p:sp>
        <p:nvSpPr>
          <p:cNvPr id="48" name="Rectangle: Rounded Corners 15">
            <a:extLst>
              <a:ext uri="{FF2B5EF4-FFF2-40B4-BE49-F238E27FC236}">
                <a16:creationId xmlns:a16="http://schemas.microsoft.com/office/drawing/2014/main" id="{67878EDE-AEA8-EB1D-2F83-1AB40737DF90}"/>
              </a:ext>
              <a:ext uri="{C183D7F6-B498-43B3-948B-1728B52AA6E4}">
                <adec:decorative xmlns:adec="http://schemas.microsoft.com/office/drawing/2017/decorative" val="1"/>
              </a:ext>
            </a:extLst>
          </p:cNvPr>
          <p:cNvSpPr/>
          <p:nvPr/>
        </p:nvSpPr>
        <p:spPr bwMode="auto">
          <a:xfrm>
            <a:off x="6138689" y="3568701"/>
            <a:ext cx="2558357" cy="2247899"/>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0" name="Title 26">
            <a:extLst>
              <a:ext uri="{FF2B5EF4-FFF2-40B4-BE49-F238E27FC236}">
                <a16:creationId xmlns:a16="http://schemas.microsoft.com/office/drawing/2014/main" id="{B6B0A023-5196-682C-9455-D092F7DCE8DF}"/>
              </a:ext>
            </a:extLst>
          </p:cNvPr>
          <p:cNvSpPr txBox="1">
            <a:spLocks/>
          </p:cNvSpPr>
          <p:nvPr/>
        </p:nvSpPr>
        <p:spPr>
          <a:xfrm>
            <a:off x="6296905" y="3667096"/>
            <a:ext cx="2241925" cy="464508"/>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General Assembly</a:t>
            </a:r>
          </a:p>
        </p:txBody>
      </p:sp>
      <p:sp>
        <p:nvSpPr>
          <p:cNvPr id="52" name="TextBox 51">
            <a:extLst>
              <a:ext uri="{FF2B5EF4-FFF2-40B4-BE49-F238E27FC236}">
                <a16:creationId xmlns:a16="http://schemas.microsoft.com/office/drawing/2014/main" id="{F58E4A80-8A79-754B-78C8-4BA7E74E9D52}"/>
              </a:ext>
            </a:extLst>
          </p:cNvPr>
          <p:cNvSpPr txBox="1"/>
          <p:nvPr/>
        </p:nvSpPr>
        <p:spPr>
          <a:xfrm>
            <a:off x="6296905" y="4109177"/>
            <a:ext cx="2241925" cy="72327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Broad referendum voting</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Attend general and other offered meetings</a:t>
            </a:r>
          </a:p>
        </p:txBody>
      </p:sp>
      <p:sp>
        <p:nvSpPr>
          <p:cNvPr id="54" name="Rectangle: Rounded Corners 15">
            <a:extLst>
              <a:ext uri="{FF2B5EF4-FFF2-40B4-BE49-F238E27FC236}">
                <a16:creationId xmlns:a16="http://schemas.microsoft.com/office/drawing/2014/main" id="{628A6A4B-BC3C-2076-128D-05F777AD8567}"/>
              </a:ext>
              <a:ext uri="{C183D7F6-B498-43B3-948B-1728B52AA6E4}">
                <adec:decorative xmlns:adec="http://schemas.microsoft.com/office/drawing/2017/decorative" val="1"/>
              </a:ext>
            </a:extLst>
          </p:cNvPr>
          <p:cNvSpPr/>
          <p:nvPr/>
        </p:nvSpPr>
        <p:spPr bwMode="auto">
          <a:xfrm>
            <a:off x="8855262" y="3568701"/>
            <a:ext cx="2558357" cy="2247899"/>
          </a:xfrm>
          <a:prstGeom prst="roundRect">
            <a:avLst>
              <a:gd name="adj" fmla="val 971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6" name="Title 26">
            <a:extLst>
              <a:ext uri="{FF2B5EF4-FFF2-40B4-BE49-F238E27FC236}">
                <a16:creationId xmlns:a16="http://schemas.microsoft.com/office/drawing/2014/main" id="{05A26868-A4F9-A5C4-57E5-52E3C006BAFB}"/>
              </a:ext>
            </a:extLst>
          </p:cNvPr>
          <p:cNvSpPr txBox="1">
            <a:spLocks/>
          </p:cNvSpPr>
          <p:nvPr/>
        </p:nvSpPr>
        <p:spPr>
          <a:xfrm>
            <a:off x="9013478" y="3667096"/>
            <a:ext cx="2241925" cy="464508"/>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15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MS Full-Time Employee</a:t>
            </a:r>
          </a:p>
        </p:txBody>
      </p:sp>
      <p:sp>
        <p:nvSpPr>
          <p:cNvPr id="58" name="TextBox 57">
            <a:extLst>
              <a:ext uri="{FF2B5EF4-FFF2-40B4-BE49-F238E27FC236}">
                <a16:creationId xmlns:a16="http://schemas.microsoft.com/office/drawing/2014/main" id="{876EEDB0-84BA-1B8B-6DA4-C32B3219FA3F}"/>
              </a:ext>
            </a:extLst>
          </p:cNvPr>
          <p:cNvSpPr txBox="1"/>
          <p:nvPr/>
        </p:nvSpPr>
        <p:spPr>
          <a:xfrm>
            <a:off x="9013478" y="4109177"/>
            <a:ext cx="2241925" cy="143116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Voting members</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Duties part of core role</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Succession planning for continuity</a:t>
            </a:r>
          </a:p>
          <a:p>
            <a:pPr marL="285750" marR="0" lvl="0" indent="-285750" algn="l" defTabSz="914400" rtl="0" eaLnBrk="1" fontAlgn="auto" latinLnBrk="0" hangingPunct="1">
              <a:lnSpc>
                <a:spcPct val="100000"/>
              </a:lnSpc>
              <a:spcBef>
                <a:spcPts val="600"/>
              </a:spcBef>
              <a:spcAft>
                <a:spcPts val="0"/>
              </a:spcAft>
              <a:buClrTx/>
              <a:buSzTx/>
              <a:buFont typeface="Arial" panose="020B0604020202020204" pitchFamily="34" charset="0"/>
              <a:buChar char="•"/>
              <a:tabLst/>
              <a:defRPr/>
            </a:pPr>
            <a:r>
              <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Responsible for Microsoft budget</a:t>
            </a:r>
          </a:p>
        </p:txBody>
      </p:sp>
      <p:sp>
        <p:nvSpPr>
          <p:cNvPr id="61" name="TextBox 60">
            <a:extLst>
              <a:ext uri="{FF2B5EF4-FFF2-40B4-BE49-F238E27FC236}">
                <a16:creationId xmlns:a16="http://schemas.microsoft.com/office/drawing/2014/main" id="{AEBBD195-57CB-A4CD-47D1-52C441458D92}"/>
              </a:ext>
            </a:extLst>
          </p:cNvPr>
          <p:cNvSpPr txBox="1"/>
          <p:nvPr/>
        </p:nvSpPr>
        <p:spPr>
          <a:xfrm>
            <a:off x="464243" y="6173234"/>
            <a:ext cx="10831715" cy="33855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Provide your feedback on our Board structure &amp; operations at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hlinkClick r:id="rId3"/>
              </a:rPr>
              <a:t>https://aka.ms/MGCIFeedback</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Calibri"/>
                <a:cs typeface="Segoe UI" panose="020B0502040204020203" pitchFamily="34" charset="0"/>
              </a:rPr>
              <a:t>. </a:t>
            </a:r>
          </a:p>
        </p:txBody>
      </p:sp>
    </p:spTree>
    <p:extLst>
      <p:ext uri="{BB962C8B-B14F-4D97-AF65-F5344CB8AC3E}">
        <p14:creationId xmlns:p14="http://schemas.microsoft.com/office/powerpoint/2010/main" val="2616360963"/>
      </p:ext>
    </p:extLst>
  </p:cSld>
  <p:clrMapOvr>
    <a:masterClrMapping/>
  </p:clrMapOvr>
  <p:transition spd="med">
    <p:fade/>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745230A6-E79A-7DB1-82D0-76BA34152F47}"/>
              </a:ext>
            </a:extLst>
          </p:cNvPr>
          <p:cNvSpPr txBox="1">
            <a:spLocks/>
          </p:cNvSpPr>
          <p:nvPr/>
        </p:nvSpPr>
        <p:spPr>
          <a:xfrm>
            <a:off x="450725" y="333768"/>
            <a:ext cx="1106194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Appointed Board Officers</a:t>
            </a:r>
          </a:p>
        </p:txBody>
      </p:sp>
      <p:sp>
        <p:nvSpPr>
          <p:cNvPr id="5" name="Rectangle: Rounded Corners 18">
            <a:extLst>
              <a:ext uri="{FF2B5EF4-FFF2-40B4-BE49-F238E27FC236}">
                <a16:creationId xmlns:a16="http://schemas.microsoft.com/office/drawing/2014/main" id="{BD28B672-1385-D85D-BB43-A5627F254BD9}"/>
              </a:ext>
              <a:ext uri="{C183D7F6-B498-43B3-948B-1728B52AA6E4}">
                <adec:decorative xmlns:adec="http://schemas.microsoft.com/office/drawing/2017/decorative" val="0"/>
              </a:ext>
            </a:extLst>
          </p:cNvPr>
          <p:cNvSpPr/>
          <p:nvPr/>
        </p:nvSpPr>
        <p:spPr bwMode="auto">
          <a:xfrm>
            <a:off x="498348" y="1781285"/>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7" name="Oval 6">
            <a:extLst>
              <a:ext uri="{FF2B5EF4-FFF2-40B4-BE49-F238E27FC236}">
                <a16:creationId xmlns:a16="http://schemas.microsoft.com/office/drawing/2014/main" id="{6931339A-3E31-78AD-576B-19E681F68813}"/>
              </a:ext>
              <a:ext uri="{C183D7F6-B498-43B3-948B-1728B52AA6E4}">
                <adec:decorative xmlns:adec="http://schemas.microsoft.com/office/drawing/2017/decorative" val="1"/>
              </a:ext>
            </a:extLst>
          </p:cNvPr>
          <p:cNvSpPr/>
          <p:nvPr/>
        </p:nvSpPr>
        <p:spPr bwMode="auto">
          <a:xfrm>
            <a:off x="1037843" y="1287708"/>
            <a:ext cx="1029600" cy="1030147"/>
          </a:xfrm>
          <a:prstGeom prst="ellipse">
            <a:avLst/>
          </a:prstGeom>
          <a:blipFill>
            <a:blip r:embed="rId2"/>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9" name="TextBox 8">
            <a:extLst>
              <a:ext uri="{FF2B5EF4-FFF2-40B4-BE49-F238E27FC236}">
                <a16:creationId xmlns:a16="http://schemas.microsoft.com/office/drawing/2014/main" id="{B1E6DEDD-DD8A-D5BE-E5FD-CFCB98A88A46}"/>
              </a:ext>
            </a:extLst>
          </p:cNvPr>
          <p:cNvSpPr txBox="1"/>
          <p:nvPr/>
        </p:nvSpPr>
        <p:spPr>
          <a:xfrm>
            <a:off x="662940" y="2499861"/>
            <a:ext cx="1796902" cy="85664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Isidora Katanic</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Community Manager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mn-cs"/>
              </a:rPr>
              <a:t>Experts Inside AG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Switzerland</a:t>
            </a:r>
          </a:p>
        </p:txBody>
      </p:sp>
      <p:sp>
        <p:nvSpPr>
          <p:cNvPr id="11" name="Rectangle: Rounded Corners 18">
            <a:extLst>
              <a:ext uri="{FF2B5EF4-FFF2-40B4-BE49-F238E27FC236}">
                <a16:creationId xmlns:a16="http://schemas.microsoft.com/office/drawing/2014/main" id="{6BFB3665-BAB4-6C57-C348-D982D212AEE5}"/>
              </a:ext>
              <a:ext uri="{C183D7F6-B498-43B3-948B-1728B52AA6E4}">
                <adec:decorative xmlns:adec="http://schemas.microsoft.com/office/drawing/2017/decorative" val="0"/>
              </a:ext>
            </a:extLst>
          </p:cNvPr>
          <p:cNvSpPr/>
          <p:nvPr/>
        </p:nvSpPr>
        <p:spPr bwMode="auto">
          <a:xfrm>
            <a:off x="2766060" y="1781285"/>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3" name="Oval 12">
            <a:extLst>
              <a:ext uri="{FF2B5EF4-FFF2-40B4-BE49-F238E27FC236}">
                <a16:creationId xmlns:a16="http://schemas.microsoft.com/office/drawing/2014/main" id="{669F87B2-1F2E-C52A-3AA4-18FFD1B3E439}"/>
              </a:ext>
              <a:ext uri="{C183D7F6-B498-43B3-948B-1728B52AA6E4}">
                <adec:decorative xmlns:adec="http://schemas.microsoft.com/office/drawing/2017/decorative" val="1"/>
              </a:ext>
            </a:extLst>
          </p:cNvPr>
          <p:cNvSpPr/>
          <p:nvPr/>
        </p:nvSpPr>
        <p:spPr bwMode="auto">
          <a:xfrm>
            <a:off x="3314700" y="1287708"/>
            <a:ext cx="1029600" cy="1030147"/>
          </a:xfrm>
          <a:prstGeom prst="ellipse">
            <a:avLst/>
          </a:prstGeom>
          <a:blipFill>
            <a:blip r:embed="rId3"/>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15" name="TextBox 14">
            <a:extLst>
              <a:ext uri="{FF2B5EF4-FFF2-40B4-BE49-F238E27FC236}">
                <a16:creationId xmlns:a16="http://schemas.microsoft.com/office/drawing/2014/main" id="{F586E5C9-3C57-8D2E-9245-9BEAF3292656}"/>
              </a:ext>
            </a:extLst>
          </p:cNvPr>
          <p:cNvSpPr txBox="1"/>
          <p:nvPr/>
        </p:nvSpPr>
        <p:spPr>
          <a:xfrm>
            <a:off x="2930652" y="2499861"/>
            <a:ext cx="1796902" cy="102592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Jennifer Mason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VP, Workforce Transformation &amp; Learning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mn-cs"/>
              </a:rPr>
              <a:t>Planet Technologies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United States</a:t>
            </a:r>
          </a:p>
        </p:txBody>
      </p:sp>
      <p:sp>
        <p:nvSpPr>
          <p:cNvPr id="17" name="Rectangle: Rounded Corners 18">
            <a:extLst>
              <a:ext uri="{FF2B5EF4-FFF2-40B4-BE49-F238E27FC236}">
                <a16:creationId xmlns:a16="http://schemas.microsoft.com/office/drawing/2014/main" id="{0128D5E2-7E7C-9189-D650-040BF5B20D10}"/>
              </a:ext>
              <a:ext uri="{C183D7F6-B498-43B3-948B-1728B52AA6E4}">
                <adec:decorative xmlns:adec="http://schemas.microsoft.com/office/drawing/2017/decorative" val="0"/>
              </a:ext>
            </a:extLst>
          </p:cNvPr>
          <p:cNvSpPr/>
          <p:nvPr/>
        </p:nvSpPr>
        <p:spPr bwMode="auto">
          <a:xfrm>
            <a:off x="5033772" y="1781285"/>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9" name="Oval 18">
            <a:extLst>
              <a:ext uri="{FF2B5EF4-FFF2-40B4-BE49-F238E27FC236}">
                <a16:creationId xmlns:a16="http://schemas.microsoft.com/office/drawing/2014/main" id="{AC3BAD03-1720-06F3-DCF2-2414E25D2B83}"/>
              </a:ext>
              <a:ext uri="{C183D7F6-B498-43B3-948B-1728B52AA6E4}">
                <adec:decorative xmlns:adec="http://schemas.microsoft.com/office/drawing/2017/decorative" val="1"/>
              </a:ext>
            </a:extLst>
          </p:cNvPr>
          <p:cNvSpPr/>
          <p:nvPr/>
        </p:nvSpPr>
        <p:spPr bwMode="auto">
          <a:xfrm>
            <a:off x="5582412" y="1287708"/>
            <a:ext cx="1029600" cy="1030147"/>
          </a:xfrm>
          <a:prstGeom prst="ellipse">
            <a:avLst/>
          </a:prstGeom>
          <a:blipFill>
            <a:blip r:embed="rId4"/>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21" name="TextBox 20">
            <a:extLst>
              <a:ext uri="{FF2B5EF4-FFF2-40B4-BE49-F238E27FC236}">
                <a16:creationId xmlns:a16="http://schemas.microsoft.com/office/drawing/2014/main" id="{CBB63E1F-620E-7D1D-39E0-70ABF66D3C46}"/>
              </a:ext>
            </a:extLst>
          </p:cNvPr>
          <p:cNvSpPr txBox="1"/>
          <p:nvPr/>
        </p:nvSpPr>
        <p:spPr>
          <a:xfrm>
            <a:off x="5198364" y="2499861"/>
            <a:ext cx="1796902" cy="100027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Mark Rackley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a:ea typeface="+mn-ea"/>
                <a:cs typeface="Segoe Sans Text Semibold"/>
              </a:rPr>
              <a:t>Co-Founder &amp; Strategic Advisor</a:t>
            </a:r>
            <a:endPar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prstClr val="black"/>
                </a:solidFill>
                <a:effectLst/>
                <a:uLnTx/>
                <a:uFillTx/>
                <a:latin typeface="Segoe UI"/>
                <a:ea typeface="+mn-ea"/>
                <a:cs typeface="+mn-cs"/>
              </a:rPr>
              <a:t>ThaiMed</a:t>
            </a:r>
            <a:r>
              <a:rPr kumimoji="0" lang="en-US" sz="1100" b="0" i="0" u="none" strike="noStrike" kern="1200" cap="none" spc="0" normalizeH="0" baseline="0" noProof="0">
                <a:ln>
                  <a:noFill/>
                </a:ln>
                <a:solidFill>
                  <a:prstClr val="black"/>
                </a:solidFill>
                <a:effectLst/>
                <a:uLnTx/>
                <a:uFillTx/>
                <a:latin typeface="Segoe UI"/>
                <a:ea typeface="+mn-ea"/>
                <a:cs typeface="+mn-cs"/>
              </a:rPr>
              <a:t> Elite International</a:t>
            </a:r>
            <a:endParaRPr kumimoji="0" lang="en-US" sz="1100" b="0" i="0" u="none" strike="noStrike" kern="1200" cap="none" spc="0" normalizeH="0" baseline="0" noProof="0">
              <a:ln>
                <a:noFill/>
              </a:ln>
              <a:solidFill>
                <a:prstClr val="black"/>
              </a:solidFill>
              <a:effectLst/>
              <a:uLnTx/>
              <a:uFillTx/>
              <a:latin typeface="Segoe UI"/>
              <a:ea typeface="+mn-ea"/>
              <a:cs typeface="Segoe UI"/>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United States</a:t>
            </a:r>
            <a:endParaRPr kumimoji="0" lang="en-US" sz="1100" b="0" i="1" u="none" strike="noStrike" kern="1200" cap="none" spc="0" normalizeH="0" baseline="0" noProof="0">
              <a:ln>
                <a:noFill/>
              </a:ln>
              <a:solidFill>
                <a:prstClr val="black"/>
              </a:solidFill>
              <a:effectLst/>
              <a:uLnTx/>
              <a:uFillTx/>
              <a:latin typeface="Segoe UI"/>
              <a:ea typeface="+mn-ea"/>
              <a:cs typeface="Segoe UI"/>
            </a:endParaRPr>
          </a:p>
        </p:txBody>
      </p:sp>
      <p:sp>
        <p:nvSpPr>
          <p:cNvPr id="29" name="Rectangle: Rounded Corners 18">
            <a:extLst>
              <a:ext uri="{FF2B5EF4-FFF2-40B4-BE49-F238E27FC236}">
                <a16:creationId xmlns:a16="http://schemas.microsoft.com/office/drawing/2014/main" id="{F6D0A8E5-D6FB-1A94-DF59-2043C76620F1}"/>
              </a:ext>
              <a:ext uri="{C183D7F6-B498-43B3-948B-1728B52AA6E4}">
                <adec:decorative xmlns:adec="http://schemas.microsoft.com/office/drawing/2017/decorative" val="0"/>
              </a:ext>
            </a:extLst>
          </p:cNvPr>
          <p:cNvSpPr/>
          <p:nvPr/>
        </p:nvSpPr>
        <p:spPr bwMode="auto">
          <a:xfrm>
            <a:off x="7305012" y="1778682"/>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31" name="Oval 30">
            <a:extLst>
              <a:ext uri="{FF2B5EF4-FFF2-40B4-BE49-F238E27FC236}">
                <a16:creationId xmlns:a16="http://schemas.microsoft.com/office/drawing/2014/main" id="{D8516A72-ABB4-B5DC-C7C5-2EB20000982C}"/>
              </a:ext>
              <a:ext uri="{C183D7F6-B498-43B3-948B-1728B52AA6E4}">
                <adec:decorative xmlns:adec="http://schemas.microsoft.com/office/drawing/2017/decorative" val="1"/>
              </a:ext>
            </a:extLst>
          </p:cNvPr>
          <p:cNvSpPr/>
          <p:nvPr/>
        </p:nvSpPr>
        <p:spPr bwMode="auto">
          <a:xfrm>
            <a:off x="7853652" y="1285105"/>
            <a:ext cx="1029600" cy="1030147"/>
          </a:xfrm>
          <a:prstGeom prst="ellipse">
            <a:avLst/>
          </a:prstGeom>
          <a:blipFill>
            <a:blip r:embed="rId5"/>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33" name="TextBox 32">
            <a:extLst>
              <a:ext uri="{FF2B5EF4-FFF2-40B4-BE49-F238E27FC236}">
                <a16:creationId xmlns:a16="http://schemas.microsoft.com/office/drawing/2014/main" id="{B5DB9316-2326-2369-83BA-3F292E9703BF}"/>
              </a:ext>
            </a:extLst>
          </p:cNvPr>
          <p:cNvSpPr txBox="1"/>
          <p:nvPr/>
        </p:nvSpPr>
        <p:spPr>
          <a:xfrm>
            <a:off x="7369020" y="2497258"/>
            <a:ext cx="2004865" cy="11028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Oluwaseyi </a:t>
            </a:r>
            <a:r>
              <a:rPr kumimoji="0" lang="en-US" sz="1600" b="0" i="0" u="none" strike="noStrike" kern="1200" cap="none" spc="0" normalizeH="0" baseline="0" noProof="0" err="1">
                <a:ln>
                  <a:noFill/>
                </a:ln>
                <a:solidFill>
                  <a:srgbClr val="52AECE"/>
                </a:solidFill>
                <a:effectLst/>
                <a:uLnTx/>
                <a:uFillTx/>
                <a:latin typeface="Segoe Sans Text Semibold" pitchFamily="2" charset="0"/>
                <a:ea typeface="+mn-ea"/>
                <a:cs typeface="Segoe Sans Text Semibold" pitchFamily="2" charset="0"/>
              </a:rPr>
              <a:t>Oluwawumiju</a:t>
            </a: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 (Seyi)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Management Executive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err="1">
                <a:ln>
                  <a:noFill/>
                </a:ln>
                <a:solidFill>
                  <a:prstClr val="black"/>
                </a:solidFill>
                <a:effectLst/>
                <a:uLnTx/>
                <a:uFillTx/>
                <a:latin typeface="Segoe UI"/>
                <a:ea typeface="+mn-ea"/>
                <a:cs typeface="+mn-cs"/>
              </a:rPr>
              <a:t>Convenant</a:t>
            </a:r>
            <a:r>
              <a:rPr kumimoji="0" lang="en-US" sz="1100" b="0" i="0" u="none" strike="noStrike" kern="1200" cap="none" spc="0" normalizeH="0" baseline="0" noProof="0">
                <a:ln>
                  <a:noFill/>
                </a:ln>
                <a:solidFill>
                  <a:prstClr val="black"/>
                </a:solidFill>
                <a:effectLst/>
                <a:uLnTx/>
                <a:uFillTx/>
                <a:latin typeface="Segoe UI"/>
                <a:ea typeface="+mn-ea"/>
                <a:cs typeface="+mn-cs"/>
              </a:rPr>
              <a:t> Technologies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Africa</a:t>
            </a:r>
          </a:p>
        </p:txBody>
      </p:sp>
      <p:sp>
        <p:nvSpPr>
          <p:cNvPr id="35" name="Rectangle: Rounded Corners 18">
            <a:extLst>
              <a:ext uri="{FF2B5EF4-FFF2-40B4-BE49-F238E27FC236}">
                <a16:creationId xmlns:a16="http://schemas.microsoft.com/office/drawing/2014/main" id="{C1628109-7465-1B1F-BFDF-BD7A83EAE2F6}"/>
              </a:ext>
              <a:ext uri="{C183D7F6-B498-43B3-948B-1728B52AA6E4}">
                <adec:decorative xmlns:adec="http://schemas.microsoft.com/office/drawing/2017/decorative" val="0"/>
              </a:ext>
            </a:extLst>
          </p:cNvPr>
          <p:cNvSpPr/>
          <p:nvPr/>
        </p:nvSpPr>
        <p:spPr bwMode="auto">
          <a:xfrm>
            <a:off x="9567108" y="1778682"/>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37" name="Oval 36">
            <a:extLst>
              <a:ext uri="{FF2B5EF4-FFF2-40B4-BE49-F238E27FC236}">
                <a16:creationId xmlns:a16="http://schemas.microsoft.com/office/drawing/2014/main" id="{27AEF698-7038-93A5-6B25-942404C3EF41}"/>
              </a:ext>
              <a:ext uri="{C183D7F6-B498-43B3-948B-1728B52AA6E4}">
                <adec:decorative xmlns:adec="http://schemas.microsoft.com/office/drawing/2017/decorative" val="1"/>
              </a:ext>
            </a:extLst>
          </p:cNvPr>
          <p:cNvSpPr/>
          <p:nvPr/>
        </p:nvSpPr>
        <p:spPr bwMode="auto">
          <a:xfrm>
            <a:off x="10114308" y="1285105"/>
            <a:ext cx="1029600" cy="1030147"/>
          </a:xfrm>
          <a:prstGeom prst="ellipse">
            <a:avLst/>
          </a:prstGeom>
          <a:blipFill>
            <a:blip r:embed="rId6"/>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39" name="TextBox 38">
            <a:extLst>
              <a:ext uri="{FF2B5EF4-FFF2-40B4-BE49-F238E27FC236}">
                <a16:creationId xmlns:a16="http://schemas.microsoft.com/office/drawing/2014/main" id="{FA537953-4A03-81DF-F383-6198596F98AE}"/>
              </a:ext>
            </a:extLst>
          </p:cNvPr>
          <p:cNvSpPr txBox="1"/>
          <p:nvPr/>
        </p:nvSpPr>
        <p:spPr>
          <a:xfrm>
            <a:off x="9730657" y="2497258"/>
            <a:ext cx="1796902" cy="1025922"/>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Rodolfo Castro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Solutions Architect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MS and Unified Communications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LATAM</a:t>
            </a:r>
          </a:p>
        </p:txBody>
      </p:sp>
      <p:sp>
        <p:nvSpPr>
          <p:cNvPr id="41" name="Rectangle: Rounded Corners 18">
            <a:extLst>
              <a:ext uri="{FF2B5EF4-FFF2-40B4-BE49-F238E27FC236}">
                <a16:creationId xmlns:a16="http://schemas.microsoft.com/office/drawing/2014/main" id="{6A076975-FBDD-9F4E-0CB3-00385B1BBB29}"/>
              </a:ext>
              <a:ext uri="{C183D7F6-B498-43B3-948B-1728B52AA6E4}">
                <adec:decorative xmlns:adec="http://schemas.microsoft.com/office/drawing/2017/decorative" val="0"/>
              </a:ext>
            </a:extLst>
          </p:cNvPr>
          <p:cNvSpPr/>
          <p:nvPr/>
        </p:nvSpPr>
        <p:spPr bwMode="auto">
          <a:xfrm>
            <a:off x="1635971" y="4513901"/>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43" name="Oval 42">
            <a:extLst>
              <a:ext uri="{FF2B5EF4-FFF2-40B4-BE49-F238E27FC236}">
                <a16:creationId xmlns:a16="http://schemas.microsoft.com/office/drawing/2014/main" id="{EF6086BB-EB79-EA52-C176-3487920599F6}"/>
              </a:ext>
              <a:ext uri="{C183D7F6-B498-43B3-948B-1728B52AA6E4}">
                <adec:decorative xmlns:adec="http://schemas.microsoft.com/office/drawing/2017/decorative" val="1"/>
              </a:ext>
            </a:extLst>
          </p:cNvPr>
          <p:cNvSpPr/>
          <p:nvPr/>
        </p:nvSpPr>
        <p:spPr bwMode="auto">
          <a:xfrm>
            <a:off x="2183171" y="4020324"/>
            <a:ext cx="1029600" cy="1030147"/>
          </a:xfrm>
          <a:prstGeom prst="ellipse">
            <a:avLst/>
          </a:prstGeom>
          <a:blipFill>
            <a:blip r:embed="rId7"/>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45" name="TextBox 44">
            <a:extLst>
              <a:ext uri="{FF2B5EF4-FFF2-40B4-BE49-F238E27FC236}">
                <a16:creationId xmlns:a16="http://schemas.microsoft.com/office/drawing/2014/main" id="{48622DEB-B9FD-6D5D-E16D-75A7C8511ED1}"/>
              </a:ext>
            </a:extLst>
          </p:cNvPr>
          <p:cNvSpPr txBox="1"/>
          <p:nvPr/>
        </p:nvSpPr>
        <p:spPr>
          <a:xfrm>
            <a:off x="1704201" y="5232477"/>
            <a:ext cx="1970068" cy="11951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Sharon Sumner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CEO, M365 &amp; </a:t>
            </a:r>
            <a:r>
              <a:rPr kumimoji="0" lang="en-US" sz="1100" b="0" i="0" u="none" strike="noStrike" kern="1200" cap="none" spc="0" normalizeH="0" baseline="0" noProof="0" err="1">
                <a:ln>
                  <a:noFill/>
                </a:ln>
                <a:solidFill>
                  <a:prstClr val="black"/>
                </a:solidFill>
                <a:effectLst/>
                <a:uLnTx/>
                <a:uFillTx/>
                <a:latin typeface="Segoe Sans Text Semibold" pitchFamily="2" charset="0"/>
                <a:ea typeface="+mn-ea"/>
                <a:cs typeface="Segoe Sans Text Semibold" pitchFamily="2" charset="0"/>
              </a:rPr>
              <a:t>Sharepoint</a:t>
            </a:r>
            <a:r>
              <a:rPr kumimoji="0" lang="en-US" sz="11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 Governance and Managed Migration Tool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a:ln>
                  <a:noFill/>
                </a:ln>
                <a:solidFill>
                  <a:prstClr val="black"/>
                </a:solidFill>
                <a:effectLst/>
                <a:uLnTx/>
                <a:uFillTx/>
                <a:latin typeface="Segoe UI"/>
                <a:ea typeface="+mn-ea"/>
                <a:cs typeface="+mn-cs"/>
              </a:rPr>
              <a:t>Castper365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1" u="none" strike="noStrike" kern="1200" cap="none" spc="0" normalizeH="0" baseline="0" noProof="0">
                <a:ln>
                  <a:noFill/>
                </a:ln>
                <a:solidFill>
                  <a:prstClr val="black"/>
                </a:solidFill>
                <a:effectLst/>
                <a:uLnTx/>
                <a:uFillTx/>
                <a:latin typeface="Segoe UI"/>
                <a:ea typeface="+mn-ea"/>
                <a:cs typeface="+mn-cs"/>
              </a:rPr>
              <a:t>UK</a:t>
            </a:r>
          </a:p>
        </p:txBody>
      </p:sp>
      <p:sp>
        <p:nvSpPr>
          <p:cNvPr id="47" name="Rectangle: Rounded Corners 18">
            <a:extLst>
              <a:ext uri="{FF2B5EF4-FFF2-40B4-BE49-F238E27FC236}">
                <a16:creationId xmlns:a16="http://schemas.microsoft.com/office/drawing/2014/main" id="{E2B9372D-58F9-C466-746D-63FED34155CF}"/>
              </a:ext>
              <a:ext uri="{C183D7F6-B498-43B3-948B-1728B52AA6E4}">
                <adec:decorative xmlns:adec="http://schemas.microsoft.com/office/drawing/2017/decorative" val="0"/>
              </a:ext>
            </a:extLst>
          </p:cNvPr>
          <p:cNvSpPr/>
          <p:nvPr/>
        </p:nvSpPr>
        <p:spPr bwMode="auto">
          <a:xfrm>
            <a:off x="3903113" y="4513901"/>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49" name="Oval 48">
            <a:extLst>
              <a:ext uri="{FF2B5EF4-FFF2-40B4-BE49-F238E27FC236}">
                <a16:creationId xmlns:a16="http://schemas.microsoft.com/office/drawing/2014/main" id="{02A0A599-32A0-300E-EE20-A607152CC4C7}"/>
              </a:ext>
              <a:ext uri="{C183D7F6-B498-43B3-948B-1728B52AA6E4}">
                <adec:decorative xmlns:adec="http://schemas.microsoft.com/office/drawing/2017/decorative" val="1"/>
              </a:ext>
            </a:extLst>
          </p:cNvPr>
          <p:cNvSpPr/>
          <p:nvPr/>
        </p:nvSpPr>
        <p:spPr bwMode="auto">
          <a:xfrm>
            <a:off x="4450313" y="4020324"/>
            <a:ext cx="1029600" cy="1030147"/>
          </a:xfrm>
          <a:prstGeom prst="ellipse">
            <a:avLst/>
          </a:prstGeom>
          <a:blipFill>
            <a:blip r:embed="rId8"/>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51" name="TextBox 50">
            <a:extLst>
              <a:ext uri="{FF2B5EF4-FFF2-40B4-BE49-F238E27FC236}">
                <a16:creationId xmlns:a16="http://schemas.microsoft.com/office/drawing/2014/main" id="{3D9D1D26-C359-AA38-CA4B-D32AF650E0CC}"/>
              </a:ext>
            </a:extLst>
          </p:cNvPr>
          <p:cNvSpPr txBox="1"/>
          <p:nvPr/>
        </p:nvSpPr>
        <p:spPr>
          <a:xfrm>
            <a:off x="4066662" y="5232477"/>
            <a:ext cx="1796902" cy="9028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Sharon Weaver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CEO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rPr>
              <a:t>Smarter-Consulting</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Segoe UI"/>
                <a:ea typeface="+mn-ea"/>
                <a:cs typeface="+mn-cs"/>
              </a:rPr>
              <a:t>United States</a:t>
            </a:r>
          </a:p>
        </p:txBody>
      </p:sp>
      <p:sp>
        <p:nvSpPr>
          <p:cNvPr id="53" name="Rectangle: Rounded Corners 18">
            <a:extLst>
              <a:ext uri="{FF2B5EF4-FFF2-40B4-BE49-F238E27FC236}">
                <a16:creationId xmlns:a16="http://schemas.microsoft.com/office/drawing/2014/main" id="{6E8CF9A1-C586-452A-52A5-B82C2D556CD8}"/>
              </a:ext>
              <a:ext uri="{C183D7F6-B498-43B3-948B-1728B52AA6E4}">
                <adec:decorative xmlns:adec="http://schemas.microsoft.com/office/drawing/2017/decorative" val="0"/>
              </a:ext>
            </a:extLst>
          </p:cNvPr>
          <p:cNvSpPr/>
          <p:nvPr/>
        </p:nvSpPr>
        <p:spPr bwMode="auto">
          <a:xfrm>
            <a:off x="6170255" y="4513901"/>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55" name="Oval 54">
            <a:extLst>
              <a:ext uri="{FF2B5EF4-FFF2-40B4-BE49-F238E27FC236}">
                <a16:creationId xmlns:a16="http://schemas.microsoft.com/office/drawing/2014/main" id="{2F1D52EB-A869-7D96-5E85-7153E176D27C}"/>
              </a:ext>
              <a:ext uri="{C183D7F6-B498-43B3-948B-1728B52AA6E4}">
                <adec:decorative xmlns:adec="http://schemas.microsoft.com/office/drawing/2017/decorative" val="1"/>
              </a:ext>
            </a:extLst>
          </p:cNvPr>
          <p:cNvSpPr/>
          <p:nvPr/>
        </p:nvSpPr>
        <p:spPr bwMode="auto">
          <a:xfrm>
            <a:off x="6717455" y="4020324"/>
            <a:ext cx="1029600" cy="1030147"/>
          </a:xfrm>
          <a:prstGeom prst="ellipse">
            <a:avLst/>
          </a:prstGeom>
          <a:blipFill>
            <a:blip r:embed="rId9"/>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57" name="TextBox 56">
            <a:extLst>
              <a:ext uri="{FF2B5EF4-FFF2-40B4-BE49-F238E27FC236}">
                <a16:creationId xmlns:a16="http://schemas.microsoft.com/office/drawing/2014/main" id="{EC131079-A482-B032-2D09-858EF2906CC5}"/>
              </a:ext>
            </a:extLst>
          </p:cNvPr>
          <p:cNvSpPr txBox="1"/>
          <p:nvPr/>
        </p:nvSpPr>
        <p:spPr>
          <a:xfrm>
            <a:off x="6333804" y="5232477"/>
            <a:ext cx="1796902" cy="9028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Thomas Daly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Collaboration Director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a:ea typeface="+mn-ea"/>
                <a:cs typeface="+mn-cs"/>
              </a:rPr>
              <a:t>SoHo Dragon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Segoe UI"/>
                <a:ea typeface="+mn-ea"/>
                <a:cs typeface="+mn-cs"/>
              </a:rPr>
              <a:t>United States</a:t>
            </a:r>
          </a:p>
        </p:txBody>
      </p:sp>
      <p:sp>
        <p:nvSpPr>
          <p:cNvPr id="59" name="Rectangle: Rounded Corners 18">
            <a:extLst>
              <a:ext uri="{FF2B5EF4-FFF2-40B4-BE49-F238E27FC236}">
                <a16:creationId xmlns:a16="http://schemas.microsoft.com/office/drawing/2014/main" id="{257C6E4C-4322-AE00-432F-C7C599EE558A}"/>
              </a:ext>
              <a:ext uri="{C183D7F6-B498-43B3-948B-1728B52AA6E4}">
                <adec:decorative xmlns:adec="http://schemas.microsoft.com/office/drawing/2017/decorative" val="0"/>
              </a:ext>
            </a:extLst>
          </p:cNvPr>
          <p:cNvSpPr/>
          <p:nvPr/>
        </p:nvSpPr>
        <p:spPr bwMode="auto">
          <a:xfrm>
            <a:off x="8439546" y="4513901"/>
            <a:ext cx="2124000" cy="1944240"/>
          </a:xfrm>
          <a:prstGeom prst="roundRect">
            <a:avLst>
              <a:gd name="adj" fmla="val 12581"/>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defPPr>
              <a:defRPr lang="en-US"/>
            </a:defPPr>
            <a:lvl1pPr marL="0" algn="l" defTabSz="717626" rtl="0" eaLnBrk="1" latinLnBrk="0" hangingPunct="1">
              <a:defRPr sz="1413" kern="1200">
                <a:solidFill>
                  <a:schemeClr val="tx1"/>
                </a:solidFill>
                <a:latin typeface="+mn-lt"/>
                <a:ea typeface="+mn-ea"/>
                <a:cs typeface="+mn-cs"/>
              </a:defRPr>
            </a:lvl1pPr>
            <a:lvl2pPr marL="358814" algn="l" defTabSz="717626" rtl="0" eaLnBrk="1" latinLnBrk="0" hangingPunct="1">
              <a:defRPr sz="1413" kern="1200">
                <a:solidFill>
                  <a:schemeClr val="tx1"/>
                </a:solidFill>
                <a:latin typeface="+mn-lt"/>
                <a:ea typeface="+mn-ea"/>
                <a:cs typeface="+mn-cs"/>
              </a:defRPr>
            </a:lvl2pPr>
            <a:lvl3pPr marL="717626" algn="l" defTabSz="717626" rtl="0" eaLnBrk="1" latinLnBrk="0" hangingPunct="1">
              <a:defRPr sz="1413" kern="1200">
                <a:solidFill>
                  <a:schemeClr val="tx1"/>
                </a:solidFill>
                <a:latin typeface="+mn-lt"/>
                <a:ea typeface="+mn-ea"/>
                <a:cs typeface="+mn-cs"/>
              </a:defRPr>
            </a:lvl3pPr>
            <a:lvl4pPr marL="1076440" algn="l" defTabSz="717626" rtl="0" eaLnBrk="1" latinLnBrk="0" hangingPunct="1">
              <a:defRPr sz="1413" kern="1200">
                <a:solidFill>
                  <a:schemeClr val="tx1"/>
                </a:solidFill>
                <a:latin typeface="+mn-lt"/>
                <a:ea typeface="+mn-ea"/>
                <a:cs typeface="+mn-cs"/>
              </a:defRPr>
            </a:lvl4pPr>
            <a:lvl5pPr marL="1435252" algn="l" defTabSz="717626" rtl="0" eaLnBrk="1" latinLnBrk="0" hangingPunct="1">
              <a:defRPr sz="1413" kern="1200">
                <a:solidFill>
                  <a:schemeClr val="tx1"/>
                </a:solidFill>
                <a:latin typeface="+mn-lt"/>
                <a:ea typeface="+mn-ea"/>
                <a:cs typeface="+mn-cs"/>
              </a:defRPr>
            </a:lvl5pPr>
            <a:lvl6pPr marL="1794066" algn="l" defTabSz="717626" rtl="0" eaLnBrk="1" latinLnBrk="0" hangingPunct="1">
              <a:defRPr sz="1413" kern="1200">
                <a:solidFill>
                  <a:schemeClr val="tx1"/>
                </a:solidFill>
                <a:latin typeface="+mn-lt"/>
                <a:ea typeface="+mn-ea"/>
                <a:cs typeface="+mn-cs"/>
              </a:defRPr>
            </a:lvl6pPr>
            <a:lvl7pPr marL="2152877" algn="l" defTabSz="717626" rtl="0" eaLnBrk="1" latinLnBrk="0" hangingPunct="1">
              <a:defRPr sz="1413" kern="1200">
                <a:solidFill>
                  <a:schemeClr val="tx1"/>
                </a:solidFill>
                <a:latin typeface="+mn-lt"/>
                <a:ea typeface="+mn-ea"/>
                <a:cs typeface="+mn-cs"/>
              </a:defRPr>
            </a:lvl7pPr>
            <a:lvl8pPr marL="2511691" algn="l" defTabSz="717626" rtl="0" eaLnBrk="1" latinLnBrk="0" hangingPunct="1">
              <a:defRPr sz="1413" kern="1200">
                <a:solidFill>
                  <a:schemeClr val="tx1"/>
                </a:solidFill>
                <a:latin typeface="+mn-lt"/>
                <a:ea typeface="+mn-ea"/>
                <a:cs typeface="+mn-cs"/>
              </a:defRPr>
            </a:lvl8pPr>
            <a:lvl9pPr marL="2870503" algn="l" defTabSz="717626" rtl="0" eaLnBrk="1" latinLnBrk="0" hangingPunct="1">
              <a:defRPr sz="1413" kern="1200">
                <a:solidFill>
                  <a:schemeClr val="tx1"/>
                </a:solidFill>
                <a:latin typeface="+mn-lt"/>
                <a:ea typeface="+mn-ea"/>
                <a:cs typeface="+mn-cs"/>
              </a:defRPr>
            </a:lvl9p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61" name="Oval 60">
            <a:extLst>
              <a:ext uri="{FF2B5EF4-FFF2-40B4-BE49-F238E27FC236}">
                <a16:creationId xmlns:a16="http://schemas.microsoft.com/office/drawing/2014/main" id="{0C14DFAA-D844-3C10-62E8-A6F95D73A069}"/>
              </a:ext>
              <a:ext uri="{C183D7F6-B498-43B3-948B-1728B52AA6E4}">
                <adec:decorative xmlns:adec="http://schemas.microsoft.com/office/drawing/2017/decorative" val="1"/>
              </a:ext>
            </a:extLst>
          </p:cNvPr>
          <p:cNvSpPr/>
          <p:nvPr/>
        </p:nvSpPr>
        <p:spPr bwMode="auto">
          <a:xfrm>
            <a:off x="8986746" y="4020324"/>
            <a:ext cx="1029600" cy="1030147"/>
          </a:xfrm>
          <a:prstGeom prst="ellipse">
            <a:avLst/>
          </a:prstGeom>
          <a:blipFill>
            <a:blip r:embed="rId10"/>
            <a:stretch>
              <a:fillRect l="-5269" t="-6946" r="-6332" b="-2773"/>
            </a:stretch>
          </a:blipFill>
          <a:ln w="66675" cap="flat" cmpd="sng" algn="ctr">
            <a:gradFill flip="none" rotWithShape="1">
              <a:gsLst>
                <a:gs pos="0">
                  <a:srgbClr val="267C9E"/>
                </a:gs>
                <a:gs pos="100000">
                  <a:srgbClr val="52AECE"/>
                </a:gs>
              </a:gsLst>
              <a:lin ang="2700000" scaled="1"/>
              <a:tileRect/>
            </a:gradFill>
            <a:prstDash val="solid"/>
            <a:headEnd type="none" w="med" len="med"/>
            <a:tailEnd type="none" w="med" len="med"/>
          </a:ln>
          <a:effectLst>
            <a:outerShdw blurRad="63500" dist="127000" dir="2700000" algn="ctr" rotWithShape="0">
              <a:srgbClr val="454142">
                <a:alpha val="20000"/>
              </a:srgbClr>
            </a:outerShdw>
          </a:effectLst>
        </p:spPr>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ct val="0"/>
              </a:spcAft>
              <a:buClrTx/>
              <a:buSzTx/>
              <a:buFontTx/>
              <a:buNone/>
              <a:tabLst/>
              <a:defRPr/>
            </a:pPr>
            <a:endParaRPr kumimoji="0" lang="en-US" sz="2000" b="0" i="0" u="none" strike="noStrike" kern="0" cap="none" spc="0" normalizeH="0" baseline="0" noProof="0">
              <a:ln>
                <a:noFill/>
              </a:ln>
              <a:solidFill>
                <a:srgbClr val="FFFFFF"/>
              </a:solidFill>
              <a:effectLst/>
              <a:uLnTx/>
              <a:uFillTx/>
              <a:latin typeface="Segoe Sans Text" pitchFamily="2" charset="0"/>
              <a:ea typeface="+mn-ea"/>
              <a:cs typeface="Segoe Sans Text" pitchFamily="2" charset="0"/>
            </a:endParaRPr>
          </a:p>
        </p:txBody>
      </p:sp>
      <p:sp>
        <p:nvSpPr>
          <p:cNvPr id="63" name="TextBox 62">
            <a:extLst>
              <a:ext uri="{FF2B5EF4-FFF2-40B4-BE49-F238E27FC236}">
                <a16:creationId xmlns:a16="http://schemas.microsoft.com/office/drawing/2014/main" id="{46E0ACF9-A885-862B-D726-40ABB01C09DA}"/>
              </a:ext>
            </a:extLst>
          </p:cNvPr>
          <p:cNvSpPr txBox="1"/>
          <p:nvPr/>
        </p:nvSpPr>
        <p:spPr>
          <a:xfrm>
            <a:off x="8603095" y="5232477"/>
            <a:ext cx="1796902" cy="90281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Wes Preston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Consultant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err="1">
                <a:ln>
                  <a:noFill/>
                </a:ln>
                <a:solidFill>
                  <a:prstClr val="black"/>
                </a:solidFill>
                <a:effectLst/>
                <a:uLnTx/>
                <a:uFillTx/>
                <a:latin typeface="Segoe UI"/>
                <a:ea typeface="+mn-ea"/>
                <a:cs typeface="+mn-cs"/>
              </a:rPr>
              <a:t>TrecStone</a:t>
            </a:r>
            <a:r>
              <a:rPr kumimoji="0" lang="en-US" sz="1200" b="0" i="0" u="none" strike="noStrike" kern="1200" cap="none" spc="0" normalizeH="0" baseline="0" noProof="0">
                <a:ln>
                  <a:noFill/>
                </a:ln>
                <a:solidFill>
                  <a:prstClr val="black"/>
                </a:solidFill>
                <a:effectLst/>
                <a:uLnTx/>
                <a:uFillTx/>
                <a:latin typeface="Segoe UI"/>
                <a:ea typeface="+mn-ea"/>
                <a:cs typeface="+mn-cs"/>
              </a:rPr>
              <a:t>, Level 5 Profiles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a:ln>
                  <a:noFill/>
                </a:ln>
                <a:solidFill>
                  <a:prstClr val="black"/>
                </a:solidFill>
                <a:effectLst/>
                <a:uLnTx/>
                <a:uFillTx/>
                <a:latin typeface="Segoe UI"/>
                <a:ea typeface="+mn-ea"/>
                <a:cs typeface="+mn-cs"/>
              </a:rPr>
              <a:t>United States</a:t>
            </a:r>
          </a:p>
        </p:txBody>
      </p:sp>
    </p:spTree>
    <p:extLst>
      <p:ext uri="{BB962C8B-B14F-4D97-AF65-F5344CB8AC3E}">
        <p14:creationId xmlns:p14="http://schemas.microsoft.com/office/powerpoint/2010/main" val="1429801975"/>
      </p:ext>
    </p:extLst>
  </p:cSld>
  <p:clrMapOvr>
    <a:masterClrMapping/>
  </p:clrMapOvr>
  <p:transition spd="med">
    <p:fade/>
  </p:transition>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4E303462-9A94-A14C-466A-F490FC5FC2B2}"/>
            </a:ext>
          </a:extLst>
        </p:cNvPr>
        <p:cNvGrpSpPr/>
        <p:nvPr/>
      </p:nvGrpSpPr>
      <p:grpSpPr>
        <a:xfrm>
          <a:off x="0" y="0"/>
          <a:ext cx="0" cy="0"/>
          <a:chOff x="0" y="0"/>
          <a:chExt cx="0" cy="0"/>
        </a:xfrm>
      </p:grpSpPr>
      <p:sp>
        <p:nvSpPr>
          <p:cNvPr id="9" name="Title 1">
            <a:extLst>
              <a:ext uri="{FF2B5EF4-FFF2-40B4-BE49-F238E27FC236}">
                <a16:creationId xmlns:a16="http://schemas.microsoft.com/office/drawing/2014/main" id="{4D227744-1FFD-DB0F-E125-5422BD6A87C1}"/>
              </a:ext>
            </a:extLst>
          </p:cNvPr>
          <p:cNvSpPr txBox="1">
            <a:spLocks/>
          </p:cNvSpPr>
          <p:nvPr/>
        </p:nvSpPr>
        <p:spPr>
          <a:xfrm>
            <a:off x="5918200" y="3182779"/>
            <a:ext cx="5501318" cy="492443"/>
          </a:xfrm>
          <a:prstGeom prst="rect">
            <a:avLst/>
          </a:prstGeom>
        </p:spPr>
        <p:txBody>
          <a:bodyPr vert="horz" wrap="square" lIns="0" tIns="0" rIns="0" bIns="0" rtlCol="0" anchor="ctr">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0" cap="none" spc="-5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Add text here.</a:t>
            </a:r>
            <a:endParaRPr kumimoji="0" lang="en-US" sz="3200" b="0" i="0" u="none" strike="noStrike" kern="0" cap="none" spc="-5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endParaRPr>
          </a:p>
        </p:txBody>
      </p:sp>
      <p:sp>
        <p:nvSpPr>
          <p:cNvPr id="11" name="Rectangle: Rounded Corners 15">
            <a:extLst>
              <a:ext uri="{FF2B5EF4-FFF2-40B4-BE49-F238E27FC236}">
                <a16:creationId xmlns:a16="http://schemas.microsoft.com/office/drawing/2014/main" id="{451C04FD-FD29-2911-ED0D-B592D2B3C4AC}"/>
              </a:ext>
              <a:ext uri="{C183D7F6-B498-43B3-948B-1728B52AA6E4}">
                <adec:decorative xmlns:adec="http://schemas.microsoft.com/office/drawing/2017/decorative" val="1"/>
              </a:ext>
            </a:extLst>
          </p:cNvPr>
          <p:cNvSpPr/>
          <p:nvPr/>
        </p:nvSpPr>
        <p:spPr bwMode="auto">
          <a:xfrm>
            <a:off x="814434" y="642736"/>
            <a:ext cx="4129284" cy="5623324"/>
          </a:xfrm>
          <a:prstGeom prst="roundRect">
            <a:avLst>
              <a:gd name="adj" fmla="val 21099"/>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pic>
        <p:nvPicPr>
          <p:cNvPr id="13" name="Picture 12">
            <a:extLst>
              <a:ext uri="{FF2B5EF4-FFF2-40B4-BE49-F238E27FC236}">
                <a16:creationId xmlns:a16="http://schemas.microsoft.com/office/drawing/2014/main" id="{95E1A6F5-5588-E44B-B3F7-E64979BF06BB}"/>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927589" y="1409205"/>
            <a:ext cx="3902974" cy="4090386"/>
          </a:xfrm>
          <a:prstGeom prst="rect">
            <a:avLst/>
          </a:prstGeom>
        </p:spPr>
      </p:pic>
      <p:sp>
        <p:nvSpPr>
          <p:cNvPr id="15" name="Rectangle: Rounded Corners 15">
            <a:extLst>
              <a:ext uri="{FF2B5EF4-FFF2-40B4-BE49-F238E27FC236}">
                <a16:creationId xmlns:a16="http://schemas.microsoft.com/office/drawing/2014/main" id="{D1FC721F-D467-A486-88F9-949FDA76B2C7}"/>
              </a:ext>
              <a:ext uri="{C183D7F6-B498-43B3-948B-1728B52AA6E4}">
                <adec:decorative xmlns:adec="http://schemas.microsoft.com/office/drawing/2017/decorative" val="1"/>
              </a:ext>
            </a:extLst>
          </p:cNvPr>
          <p:cNvSpPr/>
          <p:nvPr/>
        </p:nvSpPr>
        <p:spPr bwMode="auto">
          <a:xfrm>
            <a:off x="615219" y="514821"/>
            <a:ext cx="4527715" cy="5879155"/>
          </a:xfrm>
          <a:prstGeom prst="roundRect">
            <a:avLst>
              <a:gd name="adj" fmla="val 21830"/>
            </a:avLst>
          </a:prstGeom>
          <a:noFill/>
          <a:ln w="57150" cap="flat" cmpd="sng" algn="ctr">
            <a:solidFill>
              <a:srgbClr val="52AECE"/>
            </a:solidFill>
            <a:prstDash val="solid"/>
            <a:headEnd type="none" w="med" len="med"/>
            <a:tailEnd type="none" w="med" len="med"/>
          </a:ln>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Tree>
    <p:extLst>
      <p:ext uri="{BB962C8B-B14F-4D97-AF65-F5344CB8AC3E}">
        <p14:creationId xmlns:p14="http://schemas.microsoft.com/office/powerpoint/2010/main" val="2369809958"/>
      </p:ext>
    </p:extLst>
  </p:cSld>
  <p:clrMapOvr>
    <a:masterClrMapping/>
  </p:clrMapOvr>
  <p:transition spd="med">
    <p:fade/>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44570098-5288-7BED-F53D-81EFD61F33C7}"/>
              </a:ext>
            </a:extLst>
          </p:cNvPr>
          <p:cNvSpPr txBox="1"/>
          <p:nvPr/>
        </p:nvSpPr>
        <p:spPr>
          <a:xfrm>
            <a:off x="640080" y="1371600"/>
            <a:ext cx="5257800" cy="1138773"/>
          </a:xfrm>
          <a:prstGeom prst="rect">
            <a:avLst/>
          </a:prstGeom>
          <a:noFill/>
        </p:spPr>
        <p:txBody>
          <a:bodyPr wrap="square">
            <a:spAutoFit/>
          </a:bodyPr>
          <a:lstStyle/>
          <a:p>
            <a:r>
              <a:rPr lang="en-US" sz="3400" b="1">
                <a:latin typeface="Segoe UI" panose="020B0502040204020203" pitchFamily="34" charset="0"/>
                <a:cs typeface="Segoe UI" panose="020B0502040204020203" pitchFamily="34" charset="0"/>
              </a:rPr>
              <a:t>Next MGCI Community Builders Network Call</a:t>
            </a:r>
            <a:endParaRPr lang="en-US">
              <a:latin typeface="Segoe UI" panose="020B0502040204020203" pitchFamily="34" charset="0"/>
              <a:cs typeface="Segoe UI" panose="020B0502040204020203" pitchFamily="34" charset="0"/>
            </a:endParaRPr>
          </a:p>
        </p:txBody>
      </p:sp>
      <p:pic>
        <p:nvPicPr>
          <p:cNvPr id="5" name="Picture 4">
            <a:extLst>
              <a:ext uri="{FF2B5EF4-FFF2-40B4-BE49-F238E27FC236}">
                <a16:creationId xmlns:a16="http://schemas.microsoft.com/office/drawing/2014/main" id="{A5459A17-2BD9-0012-0E9F-C4047575EB24}"/>
              </a:ext>
              <a:ext uri="{C183D7F6-B498-43B3-948B-1728B52AA6E4}">
                <adec:decorative xmlns:adec="http://schemas.microsoft.com/office/drawing/2017/decorative" val="1"/>
              </a:ext>
            </a:extLst>
          </p:cNvPr>
          <p:cNvPicPr>
            <a:picLocks noChangeAspect="1"/>
          </p:cNvPicPr>
          <p:nvPr/>
        </p:nvPicPr>
        <p:blipFill>
          <a:blip r:embed="rId2">
            <a:extLst>
              <a:ext uri="{28A0092B-C50C-407E-A947-70E740481C1C}">
                <a14:useLocalDpi xmlns:a14="http://schemas.microsoft.com/office/drawing/2010/main" val="0"/>
              </a:ext>
            </a:extLst>
          </a:blip>
          <a:srcRect t="5319" b="5319"/>
          <a:stretch/>
        </p:blipFill>
        <p:spPr>
          <a:xfrm>
            <a:off x="7543800" y="1463040"/>
            <a:ext cx="3291840" cy="3456432"/>
          </a:xfrm>
          <a:prstGeom prst="rect">
            <a:avLst/>
          </a:prstGeom>
        </p:spPr>
      </p:pic>
      <p:pic>
        <p:nvPicPr>
          <p:cNvPr id="7" name="Graphic 6" descr="Daily calendar with solid fill">
            <a:extLst>
              <a:ext uri="{FF2B5EF4-FFF2-40B4-BE49-F238E27FC236}">
                <a16:creationId xmlns:a16="http://schemas.microsoft.com/office/drawing/2014/main" id="{2C889A9D-AA0A-2DD0-6879-4EBABF3F32B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5800" y="3310128"/>
            <a:ext cx="868680" cy="868680"/>
          </a:xfrm>
          <a:prstGeom prst="rect">
            <a:avLst/>
          </a:prstGeom>
        </p:spPr>
      </p:pic>
      <p:sp>
        <p:nvSpPr>
          <p:cNvPr id="9" name="TextBox 8">
            <a:extLst>
              <a:ext uri="{FF2B5EF4-FFF2-40B4-BE49-F238E27FC236}">
                <a16:creationId xmlns:a16="http://schemas.microsoft.com/office/drawing/2014/main" id="{430469F8-C09F-3A7D-EC0D-E4FAF53DE4D7}"/>
              </a:ext>
            </a:extLst>
          </p:cNvPr>
          <p:cNvSpPr txBox="1"/>
          <p:nvPr/>
        </p:nvSpPr>
        <p:spPr>
          <a:xfrm>
            <a:off x="1783080" y="3154680"/>
            <a:ext cx="4023360" cy="2616101"/>
          </a:xfrm>
          <a:prstGeom prst="rect">
            <a:avLst/>
          </a:prstGeom>
          <a:noFill/>
        </p:spPr>
        <p:txBody>
          <a:bodyPr wrap="square">
            <a:spAutoFit/>
          </a:bodyPr>
          <a:lstStyle/>
          <a:p>
            <a:pPr marL="0" indent="0">
              <a:buNone/>
            </a:pPr>
            <a:r>
              <a:rPr lang="en-US" sz="4000" b="1" dirty="0">
                <a:latin typeface="Segoe UI" panose="020B0502040204020203" pitchFamily="34" charset="0"/>
                <a:cs typeface="Segoe UI" panose="020B0502040204020203" pitchFamily="34" charset="0"/>
              </a:rPr>
              <a:t>Wed Oct 21, 8:10AM PT</a:t>
            </a:r>
          </a:p>
          <a:p>
            <a:pPr marL="0" indent="0">
              <a:buNone/>
            </a:pPr>
            <a:endParaRPr lang="en-US" sz="4400" b="1" dirty="0">
              <a:solidFill>
                <a:srgbClr val="7030A0"/>
              </a:solidFill>
              <a:latin typeface="Segoe UI" panose="020B0502040204020203" pitchFamily="34" charset="0"/>
              <a:cs typeface="Segoe UI" panose="020B0502040204020203" pitchFamily="34" charset="0"/>
            </a:endParaRPr>
          </a:p>
          <a:p>
            <a:pPr marL="0" indent="0">
              <a:buNone/>
            </a:pPr>
            <a:r>
              <a:rPr lang="en-US" sz="4000" b="1" dirty="0">
                <a:solidFill>
                  <a:srgbClr val="7030A0"/>
                </a:solidFill>
                <a:latin typeface="Segoe UI" panose="020B0502040204020203" pitchFamily="34" charset="0"/>
                <a:cs typeface="Segoe UI" panose="020B0502040204020203" pitchFamily="34" charset="0"/>
              </a:rPr>
              <a:t>Join us!</a:t>
            </a:r>
          </a:p>
        </p:txBody>
      </p:sp>
    </p:spTree>
    <p:extLst>
      <p:ext uri="{BB962C8B-B14F-4D97-AF65-F5344CB8AC3E}">
        <p14:creationId xmlns:p14="http://schemas.microsoft.com/office/powerpoint/2010/main" val="1418721690"/>
      </p:ext>
    </p:extLst>
  </p:cSld>
  <p:clrMapOvr>
    <a:masterClrMapping/>
  </p:clrMapOvr>
  <p:transition spd="med">
    <p:fade/>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B651DFE0-A7F6-0683-9D09-114AC3DA2240}"/>
              </a:ext>
            </a:extLst>
          </p:cNvPr>
          <p:cNvSpPr txBox="1">
            <a:spLocks/>
          </p:cNvSpPr>
          <p:nvPr/>
        </p:nvSpPr>
        <p:spPr>
          <a:xfrm>
            <a:off x="520700" y="1685245"/>
            <a:ext cx="509269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Stay Connected!</a:t>
            </a:r>
          </a:p>
        </p:txBody>
      </p:sp>
      <p:sp>
        <p:nvSpPr>
          <p:cNvPr id="5" name="Text Placeholder 28">
            <a:extLst>
              <a:ext uri="{FF2B5EF4-FFF2-40B4-BE49-F238E27FC236}">
                <a16:creationId xmlns:a16="http://schemas.microsoft.com/office/drawing/2014/main" id="{18E8D304-B93D-DA83-7728-E9A09E15DBB8}"/>
              </a:ext>
            </a:extLst>
          </p:cNvPr>
          <p:cNvSpPr txBox="1">
            <a:spLocks/>
          </p:cNvSpPr>
          <p:nvPr/>
        </p:nvSpPr>
        <p:spPr>
          <a:xfrm>
            <a:off x="520700" y="3101009"/>
            <a:ext cx="4841111" cy="1815882"/>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Engage with the best community in tech…</a:t>
            </a:r>
            <a:b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br>
            <a:r>
              <a:rPr kumimoji="0" lang="en-US" sz="2800" b="0" i="0" u="none" strike="noStrike" kern="1200" cap="none" spc="0" normalizeH="0" baseline="0" noProof="0">
                <a:ln>
                  <a:noFill/>
                </a:ln>
                <a:solidFill>
                  <a:prstClr val="white"/>
                </a:solidFill>
                <a:effectLst/>
                <a:uLnTx/>
                <a:uFillTx/>
                <a:latin typeface="Segoe UI" panose="020B0502040204020203" pitchFamily="34" charset="0"/>
                <a:ea typeface="Calibri" panose="020F0502020204030204"/>
                <a:cs typeface="Segoe UI" panose="020B0502040204020203" pitchFamily="34" charset="0"/>
              </a:rPr>
              <a:t>There’s something for everyone!</a:t>
            </a:r>
            <a:endParaRPr kumimoji="0" lang="en-US" sz="2800" b="0" i="0" u="none" strike="noStrike" kern="1200" cap="none" spc="0" normalizeH="0" baseline="0" noProof="0">
              <a:ln>
                <a:noFill/>
              </a:ln>
              <a:solidFill>
                <a:srgbClr val="52AECE"/>
              </a:solidFill>
              <a:effectLst/>
              <a:uLnTx/>
              <a:uFillTx/>
              <a:latin typeface="Segoe UI" panose="020B0502040204020203" pitchFamily="34" charset="0"/>
              <a:ea typeface="Calibri" panose="020F0502020204030204"/>
              <a:cs typeface="Segoe UI" panose="020B0502040204020203" pitchFamily="34" charset="0"/>
            </a:endParaRPr>
          </a:p>
        </p:txBody>
      </p:sp>
      <p:sp>
        <p:nvSpPr>
          <p:cNvPr id="9" name="Text Placeholder 20">
            <a:extLst>
              <a:ext uri="{FF2B5EF4-FFF2-40B4-BE49-F238E27FC236}">
                <a16:creationId xmlns:a16="http://schemas.microsoft.com/office/drawing/2014/main" id="{C2CEF6CB-744B-0680-D4F3-3EA38E3236E8}"/>
              </a:ext>
            </a:extLst>
          </p:cNvPr>
          <p:cNvSpPr txBox="1">
            <a:spLocks/>
          </p:cNvSpPr>
          <p:nvPr/>
        </p:nvSpPr>
        <p:spPr>
          <a:xfrm>
            <a:off x="7549382" y="2847219"/>
            <a:ext cx="4206240" cy="917341"/>
          </a:xfrm>
          <a:prstGeom prst="rect">
            <a:avLst/>
          </a:prstGeom>
        </p:spPr>
        <p:txBody>
          <a:bodyPr vert="horz" lIns="0" tIns="0" rIns="0" bIns="0" rtlCol="0">
            <a:noAutofit/>
          </a:bodyPr>
          <a:lstStyle>
            <a:lvl1pPr marL="0" indent="0" algn="l" defTabSz="914400" rtl="0" eaLnBrk="1" latinLnBrk="0" hangingPunct="1">
              <a:lnSpc>
                <a:spcPct val="100000"/>
              </a:lnSpc>
              <a:spcBef>
                <a:spcPts val="1000"/>
              </a:spcBef>
              <a:buFontTx/>
              <a:buNone/>
              <a:defRPr sz="1400" b="0" i="0" kern="1200">
                <a:solidFill>
                  <a:schemeClr val="tx1"/>
                </a:solidFill>
                <a:latin typeface="Segoe Sans Text Semilight" pitchFamily="2" charset="0"/>
                <a:ea typeface="+mn-ea"/>
                <a:cs typeface="Segoe Sans Text Semilight" pitchFamily="2" charset="0"/>
              </a:defRPr>
            </a:lvl1pPr>
            <a:lvl2pPr marL="450850" indent="-179388" algn="l" defTabSz="914400" rtl="0" eaLnBrk="1" latinLnBrk="0" hangingPunct="1">
              <a:lnSpc>
                <a:spcPct val="90000"/>
              </a:lnSpc>
              <a:spcBef>
                <a:spcPts val="500"/>
              </a:spcBef>
              <a:buFont typeface="Arial" panose="020B0604020202020204" pitchFamily="34" charset="0"/>
              <a:buChar char="•"/>
              <a:tabLst/>
              <a:defRPr sz="1800" b="0" i="0" kern="1200">
                <a:solidFill>
                  <a:schemeClr val="tx1"/>
                </a:solidFill>
                <a:latin typeface="+mn-lt"/>
                <a:ea typeface="+mn-ea"/>
                <a:cs typeface="Segoe UI" panose="020B0502040204020203" pitchFamily="34" charset="0"/>
              </a:defRPr>
            </a:lvl2pPr>
            <a:lvl3pPr marL="673100" indent="-179388" algn="l" defTabSz="914400" rtl="0" eaLnBrk="1" latinLnBrk="0" hangingPunct="1">
              <a:lnSpc>
                <a:spcPct val="90000"/>
              </a:lnSpc>
              <a:spcBef>
                <a:spcPts val="500"/>
              </a:spcBef>
              <a:buFont typeface="Arial" panose="020B0604020202020204" pitchFamily="34" charset="0"/>
              <a:buChar char="•"/>
              <a:tabLst/>
              <a:defRPr sz="1600" b="0" i="0" kern="1200">
                <a:solidFill>
                  <a:schemeClr val="tx1"/>
                </a:solidFill>
                <a:latin typeface="+mn-lt"/>
                <a:ea typeface="+mn-ea"/>
                <a:cs typeface="Segoe UI" panose="020B0502040204020203" pitchFamily="34" charset="0"/>
              </a:defRPr>
            </a:lvl3pPr>
            <a:lvl4pPr marL="893763" indent="-177800" algn="l" defTabSz="914400" rtl="0" eaLnBrk="1" latinLnBrk="0" hangingPunct="1">
              <a:lnSpc>
                <a:spcPct val="90000"/>
              </a:lnSpc>
              <a:spcBef>
                <a:spcPts val="500"/>
              </a:spcBef>
              <a:buFont typeface="Arial" panose="020B0604020202020204" pitchFamily="34" charset="0"/>
              <a:buChar char="•"/>
              <a:tabLst/>
              <a:defRPr sz="1400" b="0" i="0" kern="1200">
                <a:solidFill>
                  <a:schemeClr val="tx1"/>
                </a:solidFill>
                <a:latin typeface="+mn-lt"/>
                <a:ea typeface="+mn-ea"/>
                <a:cs typeface="Segoe UI" panose="020B0502040204020203" pitchFamily="34" charset="0"/>
              </a:defRPr>
            </a:lvl4pPr>
            <a:lvl5pPr marL="1116013" indent="-179388" algn="l" defTabSz="914400" rtl="0" eaLnBrk="1" latinLnBrk="0" hangingPunct="1">
              <a:lnSpc>
                <a:spcPct val="90000"/>
              </a:lnSpc>
              <a:spcBef>
                <a:spcPts val="500"/>
              </a:spcBef>
              <a:buFont typeface="Arial" panose="020B0604020202020204" pitchFamily="34" charset="0"/>
              <a:buChar char="•"/>
              <a:tabLst/>
              <a:defRPr sz="1200" b="0" i="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Tx/>
              <a:buSzTx/>
              <a:buFontTx/>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CommunityDays.org</a:t>
            </a:r>
          </a:p>
          <a:p>
            <a:pPr marL="0" marR="0" lvl="0" indent="0" algn="l" defTabSz="914400" rtl="0" eaLnBrk="1" fontAlgn="auto" latinLnBrk="0" hangingPunct="1">
              <a:lnSpc>
                <a:spcPct val="100000"/>
              </a:lnSpc>
              <a:spcBef>
                <a:spcPts val="60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Find or host a local event in your area </a:t>
            </a:r>
            <a:b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b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or to match your interests.</a:t>
            </a:r>
          </a:p>
          <a:p>
            <a:pPr marL="0" marR="0" lvl="0" indent="0" algn="l" defTabSz="914400" rtl="0" eaLnBrk="1" fontAlgn="auto" latinLnBrk="0" hangingPunct="1">
              <a:lnSpc>
                <a:spcPct val="100000"/>
              </a:lnSpc>
              <a:spcBef>
                <a:spcPts val="100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1" name="Oval 10">
            <a:extLst>
              <a:ext uri="{FF2B5EF4-FFF2-40B4-BE49-F238E27FC236}">
                <a16:creationId xmlns:a16="http://schemas.microsoft.com/office/drawing/2014/main" id="{2E63E4E9-BAD3-6555-8B1B-EF5EECFDF90A}"/>
              </a:ext>
            </a:extLst>
          </p:cNvPr>
          <p:cNvSpPr/>
          <p:nvPr/>
        </p:nvSpPr>
        <p:spPr>
          <a:xfrm>
            <a:off x="6486290" y="2897654"/>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3" name="Graphic 12">
            <a:extLst>
              <a:ext uri="{FF2B5EF4-FFF2-40B4-BE49-F238E27FC236}">
                <a16:creationId xmlns:a16="http://schemas.microsoft.com/office/drawing/2014/main" id="{1E3E160F-A856-2C28-2192-858365908448}"/>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6663814" y="3075178"/>
            <a:ext cx="461422" cy="461422"/>
          </a:xfrm>
          <a:prstGeom prst="rect">
            <a:avLst/>
          </a:prstGeom>
        </p:spPr>
      </p:pic>
      <p:sp>
        <p:nvSpPr>
          <p:cNvPr id="7" name="Text Placeholder 14">
            <a:extLst>
              <a:ext uri="{FF2B5EF4-FFF2-40B4-BE49-F238E27FC236}">
                <a16:creationId xmlns:a16="http://schemas.microsoft.com/office/drawing/2014/main" id="{3188242E-9E4C-A71C-22D2-9B943F8525A5}"/>
              </a:ext>
            </a:extLst>
          </p:cNvPr>
          <p:cNvSpPr txBox="1">
            <a:spLocks/>
          </p:cNvSpPr>
          <p:nvPr/>
        </p:nvSpPr>
        <p:spPr>
          <a:xfrm>
            <a:off x="7549382" y="4457660"/>
            <a:ext cx="4206240" cy="1123384"/>
          </a:xfrm>
          <a:prstGeom prst="rect">
            <a:avLst/>
          </a:prstGeom>
        </p:spPr>
        <p:txBody>
          <a:bodyPr wrap="square" lIns="0" tIns="0" rIns="0" bIns="0">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Community on LinkedIn</a:t>
            </a:r>
          </a:p>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News, announcements and training delivered to your news feed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3"/>
              </a:rPr>
              <a:t>aka.ms/</a:t>
            </a:r>
            <a:r>
              <a:rPr kumimoji="0" lang="en-US" sz="1600" b="0" i="0"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hlinkClick r:id="rId3"/>
              </a:rPr>
              <a:t>microsoftcommunitylinkedin</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3"/>
              </a:rPr>
              <a:t>. </a:t>
            </a:r>
            <a:endPar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15" name="Oval 14">
            <a:extLst>
              <a:ext uri="{FF2B5EF4-FFF2-40B4-BE49-F238E27FC236}">
                <a16:creationId xmlns:a16="http://schemas.microsoft.com/office/drawing/2014/main" id="{7A9F5E0A-2B9C-8DF9-FEB7-A7DFDADD466D}"/>
              </a:ext>
            </a:extLst>
          </p:cNvPr>
          <p:cNvSpPr/>
          <p:nvPr/>
        </p:nvSpPr>
        <p:spPr>
          <a:xfrm>
            <a:off x="6486290" y="4488006"/>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17" name="Graphic 16">
            <a:extLst>
              <a:ext uri="{FF2B5EF4-FFF2-40B4-BE49-F238E27FC236}">
                <a16:creationId xmlns:a16="http://schemas.microsoft.com/office/drawing/2014/main" id="{AF3D7A57-CF00-7B5E-3368-DE9A01F4ECE1}"/>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49405" y="4651121"/>
            <a:ext cx="490241" cy="490241"/>
          </a:xfrm>
          <a:prstGeom prst="rect">
            <a:avLst/>
          </a:prstGeom>
        </p:spPr>
      </p:pic>
      <p:sp>
        <p:nvSpPr>
          <p:cNvPr id="19" name="Text Placeholder 14">
            <a:extLst>
              <a:ext uri="{FF2B5EF4-FFF2-40B4-BE49-F238E27FC236}">
                <a16:creationId xmlns:a16="http://schemas.microsoft.com/office/drawing/2014/main" id="{D84008C0-68C2-39FE-BEBB-63F638B0E5ED}"/>
              </a:ext>
            </a:extLst>
          </p:cNvPr>
          <p:cNvSpPr txBox="1">
            <a:spLocks/>
          </p:cNvSpPr>
          <p:nvPr/>
        </p:nvSpPr>
        <p:spPr>
          <a:xfrm>
            <a:off x="7549382" y="1276956"/>
            <a:ext cx="4206240" cy="877163"/>
          </a:xfrm>
          <a:prstGeom prst="rect">
            <a:avLst/>
          </a:prstGeom>
        </p:spPr>
        <p:txBody>
          <a:bodyPr wrap="square" lIns="0" tIns="0" rIns="0" bIns="0" anchor="t">
            <a:spAutoFit/>
          </a:bodyPr>
          <a:lstStyle>
            <a:lvl1pPr marL="2286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800" kern="1200" spc="0" baseline="0">
                <a:solidFill>
                  <a:schemeClr val="tx1"/>
                </a:solidFill>
                <a:latin typeface="+mn-lt"/>
                <a:ea typeface="+mn-ea"/>
                <a:cs typeface="Segoe UI" panose="020B0502040204020203" pitchFamily="34" charset="0"/>
              </a:defRPr>
            </a:lvl1pPr>
            <a:lvl2pPr marL="457200" marR="0" indent="-228600"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2000" kern="1200" spc="0" baseline="0">
                <a:solidFill>
                  <a:schemeClr val="tx1"/>
                </a:solidFill>
                <a:latin typeface="+mn-lt"/>
                <a:ea typeface="+mn-ea"/>
                <a:cs typeface="+mn-cs"/>
              </a:defRPr>
            </a:lvl2pPr>
            <a:lvl3pPr marL="657225" marR="0" indent="-20002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600" kern="1200" spc="0" baseline="0">
                <a:solidFill>
                  <a:schemeClr val="tx1"/>
                </a:solidFill>
                <a:latin typeface="+mn-lt"/>
                <a:ea typeface="+mn-ea"/>
                <a:cs typeface="+mn-cs"/>
              </a:defRPr>
            </a:lvl3pPr>
            <a:lvl4pPr marL="842963" marR="0" indent="-1809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4pPr>
            <a:lvl5pPr marL="1023938" marR="0" indent="-168275" algn="l" defTabSz="932742" rtl="0" eaLnBrk="1" fontAlgn="auto" latinLnBrk="0" hangingPunct="1">
              <a:lnSpc>
                <a:spcPct val="100000"/>
              </a:lnSpc>
              <a:spcBef>
                <a:spcPct val="20000"/>
              </a:spcBef>
              <a:spcAft>
                <a:spcPts val="0"/>
              </a:spcAft>
              <a:buClrTx/>
              <a:buSzPct val="90000"/>
              <a:buFont typeface="Wingdings" panose="05000000000000000000" pitchFamily="2" charset="2"/>
              <a:buChar char=""/>
              <a:tabLst/>
              <a:defRPr sz="1400" kern="1200" spc="0" baseline="0">
                <a:solidFill>
                  <a:schemeClr val="tx1"/>
                </a:solidFill>
                <a:latin typeface="+mn-lt"/>
                <a:ea typeface="+mn-ea"/>
                <a:cs typeface="+mn-cs"/>
              </a:defRPr>
            </a:lvl5pPr>
            <a:lvl6pPr marL="2565040"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3031412"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97783"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964155" indent="-233186" algn="l" defTabSz="932742"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32742" rtl="0" eaLnBrk="1" fontAlgn="auto" latinLnBrk="0" hangingPunct="1">
              <a:lnSpc>
                <a:spcPct val="100000"/>
              </a:lnSpc>
              <a:spcBef>
                <a:spcPct val="20000"/>
              </a:spcBef>
              <a:spcAft>
                <a:spcPts val="0"/>
              </a:spcAft>
              <a:buClrTx/>
              <a:buSzPct val="90000"/>
              <a:buFont typeface="Wingdings" panose="05000000000000000000" pitchFamily="2" charset="2"/>
              <a:buNone/>
              <a:tabLst/>
              <a:defRPr/>
            </a:pPr>
            <a:r>
              <a:rPr kumimoji="0" lang="en-US" sz="20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Tech Community</a:t>
            </a:r>
          </a:p>
          <a:p>
            <a:pPr marL="0" marR="0" lvl="0" indent="0" algn="l" defTabSz="932742" rtl="0" eaLnBrk="1" fontAlgn="auto" latinLnBrk="0" hangingPunct="1">
              <a:lnSpc>
                <a:spcPct val="100000"/>
              </a:lnSpc>
              <a:spcBef>
                <a:spcPts val="600"/>
              </a:spcBef>
              <a:spcAft>
                <a:spcPts val="0"/>
              </a:spcAft>
              <a:buClrTx/>
              <a:buSzPct val="90000"/>
              <a:buFont typeface="Wingdings" panose="05000000000000000000" pitchFamily="2" charset="2"/>
              <a:buNone/>
              <a:tabLst/>
              <a:defRPr/>
            </a:pP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The community platform for Microsoft 365 – forums, blogs, and events </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hlinkClick r:id="rId5"/>
              </a:rPr>
              <a:t>aka.ms/</a:t>
            </a:r>
            <a:r>
              <a:rPr kumimoji="0" lang="en-US" sz="1600" b="0" i="0" u="none" strike="noStrike" kern="1200" cap="none" spc="0" normalizeH="0" baseline="0" noProof="0" err="1">
                <a:ln>
                  <a:noFill/>
                </a:ln>
                <a:solidFill>
                  <a:prstClr val="black"/>
                </a:solidFill>
                <a:effectLst/>
                <a:uLnTx/>
                <a:uFillTx/>
                <a:latin typeface="Segoe UI" panose="020B0502040204020203" pitchFamily="34" charset="0"/>
                <a:ea typeface="+mn-ea"/>
                <a:cs typeface="Segoe UI" panose="020B0502040204020203" pitchFamily="34" charset="0"/>
                <a:hlinkClick r:id="rId5"/>
              </a:rPr>
              <a:t>joinMTC</a:t>
            </a:r>
            <a:r>
              <a:rPr kumimoji="0" lang="en-US" sz="16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
            </a:r>
          </a:p>
        </p:txBody>
      </p:sp>
      <p:sp>
        <p:nvSpPr>
          <p:cNvPr id="21" name="Oval 20">
            <a:extLst>
              <a:ext uri="{FF2B5EF4-FFF2-40B4-BE49-F238E27FC236}">
                <a16:creationId xmlns:a16="http://schemas.microsoft.com/office/drawing/2014/main" id="{91301CF7-BE95-FF9E-9991-2A3D73B30732}"/>
              </a:ext>
            </a:extLst>
          </p:cNvPr>
          <p:cNvSpPr/>
          <p:nvPr/>
        </p:nvSpPr>
        <p:spPr>
          <a:xfrm>
            <a:off x="6486290" y="1307302"/>
            <a:ext cx="816470" cy="816470"/>
          </a:xfrm>
          <a:prstGeom prst="ellipse">
            <a:avLst/>
          </a:prstGeom>
          <a:gradFill flip="none" rotWithShape="1">
            <a:gsLst>
              <a:gs pos="0">
                <a:srgbClr val="011925"/>
              </a:gs>
              <a:gs pos="100000">
                <a:srgbClr val="267C9E"/>
              </a:gs>
            </a:gsLst>
            <a:lin ang="2700000" scaled="1"/>
            <a:tileRect/>
          </a:gradFill>
          <a:ln w="31750">
            <a:no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pic>
        <p:nvPicPr>
          <p:cNvPr id="23" name="Graphic 22">
            <a:extLst>
              <a:ext uri="{FF2B5EF4-FFF2-40B4-BE49-F238E27FC236}">
                <a16:creationId xmlns:a16="http://schemas.microsoft.com/office/drawing/2014/main" id="{3E542D9C-0A0A-BB59-15BA-6805C1F2578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6649405" y="1470417"/>
            <a:ext cx="490241" cy="490241"/>
          </a:xfrm>
          <a:prstGeom prst="rect">
            <a:avLst/>
          </a:prstGeom>
        </p:spPr>
      </p:pic>
    </p:spTree>
    <p:extLst>
      <p:ext uri="{BB962C8B-B14F-4D97-AF65-F5344CB8AC3E}">
        <p14:creationId xmlns:p14="http://schemas.microsoft.com/office/powerpoint/2010/main" val="2797205541"/>
      </p:ext>
    </p:extLst>
  </p:cSld>
  <p:clrMapOvr>
    <a:masterClrMapping/>
  </p:clrMapOvr>
  <p:transition spd="med">
    <p:fade/>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A4E8FD-DDFB-1452-67D4-1AE2B3B528CE}"/>
            </a:ext>
          </a:extLst>
        </p:cNvPr>
        <p:cNvGrpSpPr/>
        <p:nvPr/>
      </p:nvGrpSpPr>
      <p:grpSpPr>
        <a:xfrm>
          <a:off x="0" y="0"/>
          <a:ext cx="0" cy="0"/>
          <a:chOff x="0" y="0"/>
          <a:chExt cx="0" cy="0"/>
        </a:xfrm>
      </p:grpSpPr>
      <p:sp>
        <p:nvSpPr>
          <p:cNvPr id="3" name="Text Placeholder 28">
            <a:extLst>
              <a:ext uri="{FF2B5EF4-FFF2-40B4-BE49-F238E27FC236}">
                <a16:creationId xmlns:a16="http://schemas.microsoft.com/office/drawing/2014/main" id="{2036B5F2-96B3-A2D8-6D20-6F1791418B13}"/>
              </a:ext>
            </a:extLst>
          </p:cNvPr>
          <p:cNvSpPr txBox="1">
            <a:spLocks/>
          </p:cNvSpPr>
          <p:nvPr/>
        </p:nvSpPr>
        <p:spPr>
          <a:xfrm>
            <a:off x="609351" y="4163185"/>
            <a:ext cx="5118348" cy="523220"/>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800" b="0" i="0" u="sng" strike="noStrike" kern="1200" cap="none" spc="0" normalizeH="0" baseline="0" noProof="0" dirty="0">
                <a:ln>
                  <a:noFill/>
                </a:ln>
                <a:solidFill>
                  <a:prstClr val="black"/>
                </a:solidFill>
                <a:effectLst/>
                <a:uLnTx/>
                <a:uFillTx/>
                <a:latin typeface="Segoe UI"/>
                <a:ea typeface="+mn-ea"/>
                <a:cs typeface="Segoe UI"/>
                <a:hlinkClick r:id="rId2"/>
              </a:rPr>
              <a:t>https://aka.ms/MGCIFeedback</a:t>
            </a:r>
            <a:r>
              <a:rPr kumimoji="0" lang="en-US" sz="2800" b="0" i="0" u="sng" strike="noStrike" kern="1200" cap="none" spc="0" normalizeH="0" baseline="0" noProof="0" dirty="0">
                <a:ln>
                  <a:noFill/>
                </a:ln>
                <a:solidFill>
                  <a:prstClr val="black"/>
                </a:solidFill>
                <a:effectLst/>
                <a:uLnTx/>
                <a:uFillTx/>
                <a:latin typeface="Segoe UI"/>
                <a:ea typeface="+mn-ea"/>
                <a:cs typeface="Segoe UI"/>
              </a:rPr>
              <a:t> </a:t>
            </a:r>
            <a:endParaRPr kumimoji="0" lang="en-US" sz="2800" b="0" i="0" u="sng" strike="noStrike" kern="1200" cap="none" spc="0" normalizeH="0" baseline="0" noProof="0" dirty="0">
              <a:ln>
                <a:noFill/>
              </a:ln>
              <a:solidFill>
                <a:prstClr val="black"/>
              </a:solidFill>
              <a:effectLst/>
              <a:uLnTx/>
              <a:uFillTx/>
              <a:latin typeface="Segoe UI" panose="020B0502040204020203" pitchFamily="34" charset="0"/>
              <a:ea typeface="+mn-ea"/>
              <a:cs typeface="Segoe UI" panose="020B0502040204020203" pitchFamily="34" charset="0"/>
            </a:endParaRPr>
          </a:p>
        </p:txBody>
      </p:sp>
      <p:sp>
        <p:nvSpPr>
          <p:cNvPr id="5" name="Title 26">
            <a:extLst>
              <a:ext uri="{FF2B5EF4-FFF2-40B4-BE49-F238E27FC236}">
                <a16:creationId xmlns:a16="http://schemas.microsoft.com/office/drawing/2014/main" id="{E63ABCCC-2FA9-C90D-B8E6-819DF4BFF90B}"/>
              </a:ext>
            </a:extLst>
          </p:cNvPr>
          <p:cNvSpPr txBox="1">
            <a:spLocks/>
          </p:cNvSpPr>
          <p:nvPr/>
        </p:nvSpPr>
        <p:spPr>
          <a:xfrm>
            <a:off x="571251" y="2171595"/>
            <a:ext cx="4919923"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We Want Your Feedback!</a:t>
            </a:r>
          </a:p>
        </p:txBody>
      </p:sp>
      <p:sp>
        <p:nvSpPr>
          <p:cNvPr id="2" name="Flowchart: Alternate Process 1">
            <a:extLst>
              <a:ext uri="{FF2B5EF4-FFF2-40B4-BE49-F238E27FC236}">
                <a16:creationId xmlns:a16="http://schemas.microsoft.com/office/drawing/2014/main" id="{226365E6-9B76-48DC-B47B-F86E5AA7E91A}"/>
              </a:ext>
            </a:extLst>
          </p:cNvPr>
          <p:cNvSpPr/>
          <p:nvPr/>
        </p:nvSpPr>
        <p:spPr>
          <a:xfrm>
            <a:off x="7418895" y="760202"/>
            <a:ext cx="3346516" cy="3190911"/>
          </a:xfrm>
          <a:prstGeom prst="flowChartAlternateProcess">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a:extLst>
              <a:ext uri="{FF2B5EF4-FFF2-40B4-BE49-F238E27FC236}">
                <a16:creationId xmlns:a16="http://schemas.microsoft.com/office/drawing/2014/main" id="{6982AEFE-6233-7135-C0F5-3D597EF0ED6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874696" y="1138201"/>
            <a:ext cx="2434914" cy="2434914"/>
          </a:xfrm>
          <a:prstGeom prst="rect">
            <a:avLst/>
          </a:prstGeom>
        </p:spPr>
      </p:pic>
    </p:spTree>
    <p:extLst>
      <p:ext uri="{BB962C8B-B14F-4D97-AF65-F5344CB8AC3E}">
        <p14:creationId xmlns:p14="http://schemas.microsoft.com/office/powerpoint/2010/main" val="3540331969"/>
      </p:ext>
    </p:extLst>
  </p:cSld>
  <p:clrMapOvr>
    <a:masterClrMapping/>
  </p:clrMapOvr>
  <p:transition spd="med">
    <p:fade/>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B3AD50-7BF3-36D5-E6B0-EF0AB965F959}"/>
            </a:ext>
          </a:extLst>
        </p:cNvPr>
        <p:cNvGrpSpPr/>
        <p:nvPr/>
      </p:nvGrpSpPr>
      <p:grpSpPr>
        <a:xfrm>
          <a:off x="0" y="0"/>
          <a:ext cx="0" cy="0"/>
          <a:chOff x="0" y="0"/>
          <a:chExt cx="0" cy="0"/>
        </a:xfrm>
      </p:grpSpPr>
      <p:pic>
        <p:nvPicPr>
          <p:cNvPr id="3" name="Picture 2" descr="Microsoft logo.  ">
            <a:extLst>
              <a:ext uri="{FF2B5EF4-FFF2-40B4-BE49-F238E27FC236}">
                <a16:creationId xmlns:a16="http://schemas.microsoft.com/office/drawing/2014/main" id="{AF60444A-C5FF-09E1-A38F-DE2711571D65}"/>
              </a:ext>
            </a:extLst>
          </p:cNvPr>
          <p:cNvPicPr>
            <a:picLocks noChangeAspect="1"/>
          </p:cNvPicPr>
          <p:nvPr/>
        </p:nvPicPr>
        <p:blipFill>
          <a:blip r:embed="rId2"/>
          <a:stretch>
            <a:fillRect/>
          </a:stretch>
        </p:blipFill>
        <p:spPr>
          <a:xfrm>
            <a:off x="198702" y="193038"/>
            <a:ext cx="2741389" cy="1229362"/>
          </a:xfrm>
          <a:prstGeom prst="rect">
            <a:avLst/>
          </a:prstGeom>
        </p:spPr>
      </p:pic>
      <p:sp>
        <p:nvSpPr>
          <p:cNvPr id="4" name="Title 26">
            <a:extLst>
              <a:ext uri="{FF2B5EF4-FFF2-40B4-BE49-F238E27FC236}">
                <a16:creationId xmlns:a16="http://schemas.microsoft.com/office/drawing/2014/main" id="{0D8B8717-2CDF-7C46-0B97-01DB0822CEFB}"/>
              </a:ext>
            </a:extLst>
          </p:cNvPr>
          <p:cNvSpPr txBox="1">
            <a:spLocks/>
          </p:cNvSpPr>
          <p:nvPr/>
        </p:nvSpPr>
        <p:spPr>
          <a:xfrm>
            <a:off x="507752" y="3006713"/>
            <a:ext cx="6593446" cy="1325563"/>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60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Thank You.</a:t>
            </a:r>
          </a:p>
        </p:txBody>
      </p:sp>
    </p:spTree>
    <p:extLst>
      <p:ext uri="{BB962C8B-B14F-4D97-AF65-F5344CB8AC3E}">
        <p14:creationId xmlns:p14="http://schemas.microsoft.com/office/powerpoint/2010/main" val="2007253880"/>
      </p:ext>
    </p:extLst>
  </p:cSld>
  <p:clrMapOvr>
    <a:masterClrMapping/>
  </p:clrMapOvr>
  <p:transition spd="med">
    <p:fade/>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3C553EA9-D18C-E7E1-2F13-B1C2534C5F31}"/>
              </a:ext>
            </a:extLst>
          </p:cNvPr>
          <p:cNvSpPr txBox="1">
            <a:spLocks/>
          </p:cNvSpPr>
          <p:nvPr/>
        </p:nvSpPr>
        <p:spPr>
          <a:xfrm>
            <a:off x="565026" y="436402"/>
            <a:ext cx="11061949" cy="727087"/>
          </a:xfrm>
          <a:prstGeom prst="rect">
            <a:avLst/>
          </a:prstGeom>
        </p:spPr>
        <p:txBody>
          <a:bodyP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What can I expect when I join the MGCI Community Hub on the Microsoft Tech Community?</a:t>
            </a:r>
          </a:p>
        </p:txBody>
      </p:sp>
      <p:sp>
        <p:nvSpPr>
          <p:cNvPr id="11" name="Rectangle: Rounded Corners 15">
            <a:extLst>
              <a:ext uri="{FF2B5EF4-FFF2-40B4-BE49-F238E27FC236}">
                <a16:creationId xmlns:a16="http://schemas.microsoft.com/office/drawing/2014/main" id="{DD7D17AF-7AA5-74FD-4C8A-EAC32F8E80DE}"/>
              </a:ext>
              <a:ext uri="{C183D7F6-B498-43B3-948B-1728B52AA6E4}">
                <adec:decorative xmlns:adec="http://schemas.microsoft.com/office/drawing/2017/decorative" val="1"/>
              </a:ext>
            </a:extLst>
          </p:cNvPr>
          <p:cNvSpPr/>
          <p:nvPr/>
        </p:nvSpPr>
        <p:spPr bwMode="auto">
          <a:xfrm>
            <a:off x="8115300" y="2501900"/>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3" name="Rectangle: Rounded Corners 15">
            <a:extLst>
              <a:ext uri="{FF2B5EF4-FFF2-40B4-BE49-F238E27FC236}">
                <a16:creationId xmlns:a16="http://schemas.microsoft.com/office/drawing/2014/main" id="{482E6BF9-769F-5BF5-A963-1AD37D09C5A9}"/>
              </a:ext>
              <a:ext uri="{C183D7F6-B498-43B3-948B-1728B52AA6E4}">
                <adec:decorative xmlns:adec="http://schemas.microsoft.com/office/drawing/2017/decorative" val="1"/>
              </a:ext>
            </a:extLst>
          </p:cNvPr>
          <p:cNvSpPr/>
          <p:nvPr/>
        </p:nvSpPr>
        <p:spPr bwMode="auto">
          <a:xfrm>
            <a:off x="4457700" y="2501900"/>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5" name="Rectangle: Rounded Corners 15">
            <a:extLst>
              <a:ext uri="{FF2B5EF4-FFF2-40B4-BE49-F238E27FC236}">
                <a16:creationId xmlns:a16="http://schemas.microsoft.com/office/drawing/2014/main" id="{D97B6A1A-E711-93C2-239C-1E45C48FA2D2}"/>
              </a:ext>
              <a:ext uri="{C183D7F6-B498-43B3-948B-1728B52AA6E4}">
                <adec:decorative xmlns:adec="http://schemas.microsoft.com/office/drawing/2017/decorative" val="1"/>
              </a:ext>
            </a:extLst>
          </p:cNvPr>
          <p:cNvSpPr/>
          <p:nvPr/>
        </p:nvSpPr>
        <p:spPr bwMode="auto">
          <a:xfrm>
            <a:off x="800100" y="2501900"/>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17" name="Freeform 16">
            <a:extLst>
              <a:ext uri="{FF2B5EF4-FFF2-40B4-BE49-F238E27FC236}">
                <a16:creationId xmlns:a16="http://schemas.microsoft.com/office/drawing/2014/main" id="{3F2B259F-3AAB-DCB7-5194-0F18A29A8239}"/>
              </a:ext>
            </a:extLst>
          </p:cNvPr>
          <p:cNvSpPr/>
          <p:nvPr/>
        </p:nvSpPr>
        <p:spPr>
          <a:xfrm>
            <a:off x="1884976" y="1882774"/>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1" name="Freeform 16">
            <a:extLst>
              <a:ext uri="{FF2B5EF4-FFF2-40B4-BE49-F238E27FC236}">
                <a16:creationId xmlns:a16="http://schemas.microsoft.com/office/drawing/2014/main" id="{2C6226E8-B097-FC8C-41A1-B80C382D2B6C}"/>
              </a:ext>
            </a:extLst>
          </p:cNvPr>
          <p:cNvSpPr/>
          <p:nvPr/>
        </p:nvSpPr>
        <p:spPr>
          <a:xfrm>
            <a:off x="5542576" y="1882774"/>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3" name="Freeform 16">
            <a:extLst>
              <a:ext uri="{FF2B5EF4-FFF2-40B4-BE49-F238E27FC236}">
                <a16:creationId xmlns:a16="http://schemas.microsoft.com/office/drawing/2014/main" id="{3001D4BE-B4A5-E56B-9CC6-CEBA91243E56}"/>
              </a:ext>
            </a:extLst>
          </p:cNvPr>
          <p:cNvSpPr/>
          <p:nvPr/>
        </p:nvSpPr>
        <p:spPr>
          <a:xfrm>
            <a:off x="9200176" y="1882774"/>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25" name="Rectangle: Rounded Corners 15">
            <a:extLst>
              <a:ext uri="{FF2B5EF4-FFF2-40B4-BE49-F238E27FC236}">
                <a16:creationId xmlns:a16="http://schemas.microsoft.com/office/drawing/2014/main" id="{58AA84BC-AF66-2E20-012B-576448D74291}"/>
              </a:ext>
              <a:ext uri="{C183D7F6-B498-43B3-948B-1728B52AA6E4}">
                <adec:decorative xmlns:adec="http://schemas.microsoft.com/office/drawing/2017/decorative" val="1"/>
              </a:ext>
            </a:extLst>
          </p:cNvPr>
          <p:cNvSpPr/>
          <p:nvPr/>
        </p:nvSpPr>
        <p:spPr bwMode="auto">
          <a:xfrm>
            <a:off x="8115300" y="4870957"/>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27" name="Rectangle: Rounded Corners 15">
            <a:extLst>
              <a:ext uri="{FF2B5EF4-FFF2-40B4-BE49-F238E27FC236}">
                <a16:creationId xmlns:a16="http://schemas.microsoft.com/office/drawing/2014/main" id="{755DDC2F-EA28-0892-E031-DCDE8AFFB645}"/>
              </a:ext>
              <a:ext uri="{C183D7F6-B498-43B3-948B-1728B52AA6E4}">
                <adec:decorative xmlns:adec="http://schemas.microsoft.com/office/drawing/2017/decorative" val="1"/>
              </a:ext>
            </a:extLst>
          </p:cNvPr>
          <p:cNvSpPr/>
          <p:nvPr/>
        </p:nvSpPr>
        <p:spPr bwMode="auto">
          <a:xfrm>
            <a:off x="4457700" y="4870957"/>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29" name="Rectangle: Rounded Corners 15">
            <a:extLst>
              <a:ext uri="{FF2B5EF4-FFF2-40B4-BE49-F238E27FC236}">
                <a16:creationId xmlns:a16="http://schemas.microsoft.com/office/drawing/2014/main" id="{A40C33E2-03A9-40F8-84CC-8042A126AC2A}"/>
              </a:ext>
              <a:ext uri="{C183D7F6-B498-43B3-948B-1728B52AA6E4}">
                <adec:decorative xmlns:adec="http://schemas.microsoft.com/office/drawing/2017/decorative" val="1"/>
              </a:ext>
            </a:extLst>
          </p:cNvPr>
          <p:cNvSpPr/>
          <p:nvPr/>
        </p:nvSpPr>
        <p:spPr bwMode="auto">
          <a:xfrm>
            <a:off x="800100" y="4870957"/>
            <a:ext cx="3327399" cy="1345803"/>
          </a:xfrm>
          <a:prstGeom prst="roundRect">
            <a:avLst>
              <a:gd name="adj" fmla="val 14766"/>
            </a:avLst>
          </a:prstGeom>
          <a:gradFill flip="none" rotWithShape="1">
            <a:gsLst>
              <a:gs pos="0">
                <a:srgbClr val="FFFFFF"/>
              </a:gs>
              <a:gs pos="100000">
                <a:srgbClr val="FFFFFF">
                  <a:lumMod val="95000"/>
                </a:srgbClr>
              </a:gs>
            </a:gsLst>
            <a:path path="circle">
              <a:fillToRect l="100000" t="100000"/>
            </a:path>
            <a:tileRect r="-100000" b="-100000"/>
          </a:gradFill>
          <a:ln w="9525" cap="flat" cmpd="sng" algn="ctr">
            <a:solidFill>
              <a:srgbClr val="FFFFFF">
                <a:lumMod val="95000"/>
              </a:srgbClr>
            </a:solidFill>
            <a:prstDash val="solid"/>
            <a:headEnd type="none" w="med" len="med"/>
            <a:tailEnd type="none" w="med" len="med"/>
          </a:ln>
          <a:effectLst>
            <a:outerShdw blurRad="63500" dist="127000" dir="2700000" algn="ctr" rotWithShape="0">
              <a:schemeClr val="bg1">
                <a:lumMod val="50000"/>
                <a:alpha val="20000"/>
              </a:schemeClr>
            </a:outerShdw>
          </a:effectLst>
        </p:spPr>
        <p:txBody>
          <a:bodyPr rot="0" spcFirstLastPara="0" vertOverflow="overflow" horzOverflow="overflow" vert="horz" wrap="square" lIns="612000" tIns="108000" rIns="108000" bIns="108000" numCol="1" spcCol="0" rtlCol="0" fromWordArt="0" anchor="ctr" anchorCtr="0" forceAA="0" compatLnSpc="1">
            <a:prstTxWarp prst="textNoShape">
              <a:avLst/>
            </a:prstTxWarp>
            <a:noAutofit/>
          </a:bodyPr>
          <a:lstStyle/>
          <a:p>
            <a:pPr marL="0" marR="0" lvl="0" indent="0" algn="l" defTabSz="932742" rtl="0" eaLnBrk="1" fontAlgn="base" latinLnBrk="0" hangingPunct="1">
              <a:lnSpc>
                <a:spcPct val="100000"/>
              </a:lnSpc>
              <a:spcBef>
                <a:spcPts val="0"/>
              </a:spcBef>
              <a:spcAft>
                <a:spcPct val="0"/>
              </a:spcAft>
              <a:buClrTx/>
              <a:buSzPct val="90000"/>
              <a:buFontTx/>
              <a:buNone/>
              <a:tabLst/>
              <a:defRPr/>
            </a:pPr>
            <a:endParaRPr kumimoji="0" lang="en-US" sz="1000" b="1" i="0" u="none" strike="noStrike" kern="0" cap="none" spc="0" normalizeH="0" baseline="0" noProof="0">
              <a:ln>
                <a:noFill/>
              </a:ln>
              <a:solidFill>
                <a:srgbClr val="000000"/>
              </a:solidFill>
              <a:effectLst/>
              <a:uLnTx/>
              <a:uFillTx/>
              <a:latin typeface="Segoe Sans Text"/>
              <a:ea typeface="+mn-ea"/>
              <a:cs typeface="Segoe Sans Text" pitchFamily="2" charset="0"/>
            </a:endParaRPr>
          </a:p>
        </p:txBody>
      </p:sp>
      <p:sp>
        <p:nvSpPr>
          <p:cNvPr id="31" name="Freeform 16">
            <a:extLst>
              <a:ext uri="{FF2B5EF4-FFF2-40B4-BE49-F238E27FC236}">
                <a16:creationId xmlns:a16="http://schemas.microsoft.com/office/drawing/2014/main" id="{E0175F2D-A1B7-AFBD-E388-342EB0F9CF28}"/>
              </a:ext>
            </a:extLst>
          </p:cNvPr>
          <p:cNvSpPr/>
          <p:nvPr/>
        </p:nvSpPr>
        <p:spPr>
          <a:xfrm>
            <a:off x="1884976" y="4251831"/>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33" name="Freeform 16">
            <a:extLst>
              <a:ext uri="{FF2B5EF4-FFF2-40B4-BE49-F238E27FC236}">
                <a16:creationId xmlns:a16="http://schemas.microsoft.com/office/drawing/2014/main" id="{0EA9B4B2-FC58-78FD-96D3-EC2706198B71}"/>
              </a:ext>
            </a:extLst>
          </p:cNvPr>
          <p:cNvSpPr/>
          <p:nvPr/>
        </p:nvSpPr>
        <p:spPr>
          <a:xfrm>
            <a:off x="5542576" y="4251831"/>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sp>
        <p:nvSpPr>
          <p:cNvPr id="35" name="Freeform 16">
            <a:extLst>
              <a:ext uri="{FF2B5EF4-FFF2-40B4-BE49-F238E27FC236}">
                <a16:creationId xmlns:a16="http://schemas.microsoft.com/office/drawing/2014/main" id="{80056F94-06AE-ADB5-0553-F85616EA9768}"/>
              </a:ext>
            </a:extLst>
          </p:cNvPr>
          <p:cNvSpPr/>
          <p:nvPr/>
        </p:nvSpPr>
        <p:spPr>
          <a:xfrm>
            <a:off x="9200176" y="4251831"/>
            <a:ext cx="1157646" cy="1157646"/>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gradFill flip="none" rotWithShape="1">
            <a:gsLst>
              <a:gs pos="0">
                <a:srgbClr val="011925"/>
              </a:gs>
              <a:gs pos="100000">
                <a:srgbClr val="267C9E"/>
              </a:gs>
            </a:gsLst>
            <a:lin ang="2700000" scaled="1"/>
            <a:tileRect/>
          </a:gradFill>
          <a:ln w="31750">
            <a:solidFill>
              <a:srgbClr val="FFFFFF">
                <a:lumMod val="95000"/>
              </a:srgbClr>
            </a:solidFill>
          </a:ln>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CA" sz="1800" b="0" i="0" u="none" strike="noStrike" kern="1200" cap="none" spc="0" normalizeH="0" baseline="0" noProof="0">
              <a:ln>
                <a:noFill/>
              </a:ln>
              <a:solidFill>
                <a:prstClr val="black"/>
              </a:solidFill>
              <a:effectLst/>
              <a:uLnTx/>
              <a:uFillTx/>
              <a:latin typeface="Calibri"/>
              <a:ea typeface="+mn-ea"/>
              <a:cs typeface="+mn-cs"/>
            </a:endParaRPr>
          </a:p>
        </p:txBody>
      </p:sp>
      <p:pic>
        <p:nvPicPr>
          <p:cNvPr id="38" name="Graphic 37" descr="Group with solid fill">
            <a:extLst>
              <a:ext uri="{FF2B5EF4-FFF2-40B4-BE49-F238E27FC236}">
                <a16:creationId xmlns:a16="http://schemas.microsoft.com/office/drawing/2014/main" id="{64EB627E-A15A-A004-FA9C-41C80F29798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9413239" y="4464894"/>
            <a:ext cx="731520" cy="731520"/>
          </a:xfrm>
          <a:prstGeom prst="rect">
            <a:avLst/>
          </a:prstGeom>
        </p:spPr>
      </p:pic>
      <p:pic>
        <p:nvPicPr>
          <p:cNvPr id="40" name="Graphic 39" descr="Users with solid fill">
            <a:extLst>
              <a:ext uri="{FF2B5EF4-FFF2-40B4-BE49-F238E27FC236}">
                <a16:creationId xmlns:a16="http://schemas.microsoft.com/office/drawing/2014/main" id="{1A58E95A-C615-AA5F-60FA-02DE43A215A4}"/>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413239" y="2095837"/>
            <a:ext cx="731520" cy="731520"/>
          </a:xfrm>
          <a:prstGeom prst="rect">
            <a:avLst/>
          </a:prstGeom>
        </p:spPr>
      </p:pic>
      <p:pic>
        <p:nvPicPr>
          <p:cNvPr id="42" name="Graphic 41" descr="Earth globe: Americas with solid fill">
            <a:extLst>
              <a:ext uri="{FF2B5EF4-FFF2-40B4-BE49-F238E27FC236}">
                <a16:creationId xmlns:a16="http://schemas.microsoft.com/office/drawing/2014/main" id="{8F9AE687-7188-08D8-F812-7FF920ED9F7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755639" y="4464894"/>
            <a:ext cx="731520" cy="731520"/>
          </a:xfrm>
          <a:prstGeom prst="rect">
            <a:avLst/>
          </a:prstGeom>
        </p:spPr>
      </p:pic>
      <p:pic>
        <p:nvPicPr>
          <p:cNvPr id="44" name="Graphic 43" descr="Books with solid fill">
            <a:extLst>
              <a:ext uri="{FF2B5EF4-FFF2-40B4-BE49-F238E27FC236}">
                <a16:creationId xmlns:a16="http://schemas.microsoft.com/office/drawing/2014/main" id="{5F9BC7F4-21F9-49F5-3D7C-A08A8F208956}"/>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2098039" y="4464894"/>
            <a:ext cx="731520" cy="731520"/>
          </a:xfrm>
          <a:prstGeom prst="rect">
            <a:avLst/>
          </a:prstGeom>
        </p:spPr>
      </p:pic>
      <p:pic>
        <p:nvPicPr>
          <p:cNvPr id="46" name="Graphic 45" descr="Meeting with solid fill">
            <a:extLst>
              <a:ext uri="{FF2B5EF4-FFF2-40B4-BE49-F238E27FC236}">
                <a16:creationId xmlns:a16="http://schemas.microsoft.com/office/drawing/2014/main" id="{C4143B26-A984-5032-A476-A118385C527A}"/>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2098039" y="2095837"/>
            <a:ext cx="731520" cy="731520"/>
          </a:xfrm>
          <a:prstGeom prst="rect">
            <a:avLst/>
          </a:prstGeom>
        </p:spPr>
      </p:pic>
      <p:pic>
        <p:nvPicPr>
          <p:cNvPr id="48" name="Graphic 47" descr="Email with solid fill">
            <a:extLst>
              <a:ext uri="{FF2B5EF4-FFF2-40B4-BE49-F238E27FC236}">
                <a16:creationId xmlns:a16="http://schemas.microsoft.com/office/drawing/2014/main" id="{F8566112-3D6E-B236-263B-AEC416D9EA7B}"/>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5755639" y="2057737"/>
            <a:ext cx="731520" cy="731520"/>
          </a:xfrm>
          <a:prstGeom prst="rect">
            <a:avLst/>
          </a:prstGeom>
        </p:spPr>
      </p:pic>
      <p:sp>
        <p:nvSpPr>
          <p:cNvPr id="50" name="Text Placeholder 28">
            <a:extLst>
              <a:ext uri="{FF2B5EF4-FFF2-40B4-BE49-F238E27FC236}">
                <a16:creationId xmlns:a16="http://schemas.microsoft.com/office/drawing/2014/main" id="{E448E21C-46FF-7D2A-8FE4-E09428EBC743}"/>
              </a:ext>
            </a:extLst>
          </p:cNvPr>
          <p:cNvSpPr txBox="1">
            <a:spLocks/>
          </p:cNvSpPr>
          <p:nvPr/>
        </p:nvSpPr>
        <p:spPr>
          <a:xfrm>
            <a:off x="965075" y="3118752"/>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Monthly Community Builders Network Call</a:t>
            </a:r>
          </a:p>
        </p:txBody>
      </p:sp>
      <p:sp>
        <p:nvSpPr>
          <p:cNvPr id="52" name="Text Placeholder 28">
            <a:extLst>
              <a:ext uri="{FF2B5EF4-FFF2-40B4-BE49-F238E27FC236}">
                <a16:creationId xmlns:a16="http://schemas.microsoft.com/office/drawing/2014/main" id="{CDA8ACCB-3BEC-8DB6-A378-83F0010C7E4C}"/>
              </a:ext>
            </a:extLst>
          </p:cNvPr>
          <p:cNvSpPr txBox="1">
            <a:spLocks/>
          </p:cNvSpPr>
          <p:nvPr/>
        </p:nvSpPr>
        <p:spPr>
          <a:xfrm>
            <a:off x="965075" y="5643112"/>
            <a:ext cx="2997448" cy="35394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Access to Useful Resources </a:t>
            </a:r>
          </a:p>
        </p:txBody>
      </p:sp>
      <p:sp>
        <p:nvSpPr>
          <p:cNvPr id="54" name="Text Placeholder 28">
            <a:extLst>
              <a:ext uri="{FF2B5EF4-FFF2-40B4-BE49-F238E27FC236}">
                <a16:creationId xmlns:a16="http://schemas.microsoft.com/office/drawing/2014/main" id="{C5BA18C9-4D93-0EA9-9B11-27405F815AE4}"/>
              </a:ext>
            </a:extLst>
          </p:cNvPr>
          <p:cNvSpPr txBox="1">
            <a:spLocks/>
          </p:cNvSpPr>
          <p:nvPr/>
        </p:nvSpPr>
        <p:spPr>
          <a:xfrm>
            <a:off x="4622675" y="3118752"/>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Direct Contact to Microsoft via Monthly Newsletters</a:t>
            </a:r>
          </a:p>
        </p:txBody>
      </p:sp>
      <p:sp>
        <p:nvSpPr>
          <p:cNvPr id="56" name="Text Placeholder 28">
            <a:extLst>
              <a:ext uri="{FF2B5EF4-FFF2-40B4-BE49-F238E27FC236}">
                <a16:creationId xmlns:a16="http://schemas.microsoft.com/office/drawing/2014/main" id="{3403F5BF-CCA8-C9D8-2BFC-DFB39A843C0A}"/>
              </a:ext>
            </a:extLst>
          </p:cNvPr>
          <p:cNvSpPr txBox="1">
            <a:spLocks/>
          </p:cNvSpPr>
          <p:nvPr/>
        </p:nvSpPr>
        <p:spPr>
          <a:xfrm>
            <a:off x="4622675" y="5512307"/>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Interactions with a Global Community</a:t>
            </a:r>
          </a:p>
        </p:txBody>
      </p:sp>
      <p:sp>
        <p:nvSpPr>
          <p:cNvPr id="58" name="Text Placeholder 28">
            <a:extLst>
              <a:ext uri="{FF2B5EF4-FFF2-40B4-BE49-F238E27FC236}">
                <a16:creationId xmlns:a16="http://schemas.microsoft.com/office/drawing/2014/main" id="{06E9836A-F237-5A41-968D-701BEBD3DD4E}"/>
              </a:ext>
            </a:extLst>
          </p:cNvPr>
          <p:cNvSpPr txBox="1">
            <a:spLocks/>
          </p:cNvSpPr>
          <p:nvPr/>
        </p:nvSpPr>
        <p:spPr>
          <a:xfrm>
            <a:off x="8280275" y="3118752"/>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Request Amplification for your Events</a:t>
            </a:r>
          </a:p>
        </p:txBody>
      </p:sp>
      <p:sp>
        <p:nvSpPr>
          <p:cNvPr id="60" name="Text Placeholder 28">
            <a:extLst>
              <a:ext uri="{FF2B5EF4-FFF2-40B4-BE49-F238E27FC236}">
                <a16:creationId xmlns:a16="http://schemas.microsoft.com/office/drawing/2014/main" id="{9D6E6277-9E4D-D09B-9A27-A0304FC184C8}"/>
              </a:ext>
            </a:extLst>
          </p:cNvPr>
          <p:cNvSpPr txBox="1">
            <a:spLocks/>
          </p:cNvSpPr>
          <p:nvPr/>
        </p:nvSpPr>
        <p:spPr>
          <a:xfrm>
            <a:off x="8280275" y="5512307"/>
            <a:ext cx="2997448" cy="615553"/>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200"/>
              </a:spcBef>
              <a:spcAft>
                <a:spcPts val="0"/>
              </a:spcAft>
              <a:buClrTx/>
              <a:buSzTx/>
              <a:buFont typeface="Arial" panose="020B0604020202020204" pitchFamily="34" charset="0"/>
              <a:buNone/>
              <a:tabLst/>
              <a:defRPr/>
            </a:pPr>
            <a:r>
              <a:rPr kumimoji="0" lang="en-US" sz="17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Overall Microsoft &amp; Community Support</a:t>
            </a:r>
          </a:p>
        </p:txBody>
      </p:sp>
      <p:sp>
        <p:nvSpPr>
          <p:cNvPr id="4" name="TextBox 3">
            <a:extLst>
              <a:ext uri="{FF2B5EF4-FFF2-40B4-BE49-F238E27FC236}">
                <a16:creationId xmlns:a16="http://schemas.microsoft.com/office/drawing/2014/main" id="{04D12B13-1846-B695-26A3-0C2C33313F03}"/>
              </a:ext>
            </a:extLst>
          </p:cNvPr>
          <p:cNvSpPr txBox="1"/>
          <p:nvPr/>
        </p:nvSpPr>
        <p:spPr>
          <a:xfrm>
            <a:off x="-1901032" y="6399878"/>
            <a:ext cx="8729662" cy="369332"/>
          </a:xfrm>
          <a:prstGeom prst="rect">
            <a:avLst/>
          </a:prstGeom>
          <a:noFill/>
        </p:spPr>
        <p:txBody>
          <a:bodyPr wrap="square">
            <a:spAutoFit/>
          </a:bodyPr>
          <a:lstStyle/>
          <a:p>
            <a:pPr lvl="0" algn="ctr">
              <a:lnSpc>
                <a:spcPct val="100000"/>
              </a:lnSpc>
              <a:buNone/>
            </a:pPr>
            <a:r>
              <a:rPr lang="en-US" sz="1800" b="0" i="0" spc="0" noProof="0">
                <a:solidFill>
                  <a:schemeClr val="bg1"/>
                </a:solidFill>
                <a:effectLst/>
                <a:latin typeface="Segoe UI" panose="020B0502040204020203" pitchFamily="34" charset="0"/>
                <a:cs typeface="Segoe UI" panose="020B0502040204020203" pitchFamily="34" charset="0"/>
                <a:hlinkClick r:id="rId8">
                  <a:extLst>
                    <a:ext uri="{A12FA001-AC4F-418D-AE19-62706E023703}">
                      <ahyp:hlinkClr xmlns:ahyp="http://schemas.microsoft.com/office/drawing/2018/hyperlinkcolor" val="tx"/>
                    </a:ext>
                  </a:extLst>
                </a:hlinkClick>
              </a:rPr>
              <a:t>https://aka.ms/MGCI</a:t>
            </a:r>
            <a:endParaRPr lang="en-US" sz="1800" b="0" i="0" spc="0" noProof="0">
              <a:solidFill>
                <a:schemeClr val="bg1"/>
              </a:solidFill>
              <a:effectLst/>
              <a:latin typeface="Segoe UI" panose="020B0502040204020203" pitchFamily="34" charset="0"/>
              <a:cs typeface="Segoe UI" panose="020B0502040204020203" pitchFamily="34" charset="0"/>
              <a:hlinkClick r:id="rId9">
                <a:extLst>
                  <a:ext uri="{A12FA001-AC4F-418D-AE19-62706E023703}">
                    <ahyp:hlinkClr xmlns:ahyp="http://schemas.microsoft.com/office/drawing/2018/hyperlinkcolor" val="tx"/>
                  </a:ext>
                </a:extLst>
              </a:hlinkClick>
            </a:endParaRPr>
          </a:p>
        </p:txBody>
      </p:sp>
    </p:spTree>
    <p:extLst>
      <p:ext uri="{BB962C8B-B14F-4D97-AF65-F5344CB8AC3E}">
        <p14:creationId xmlns:p14="http://schemas.microsoft.com/office/powerpoint/2010/main" val="1758984230"/>
      </p:ext>
    </p:extLst>
  </p:cSld>
  <p:clrMapOvr>
    <a:masterClrMapping/>
  </p:clrMapOvr>
  <p:transition spd="med">
    <p:fade/>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26">
            <a:extLst>
              <a:ext uri="{FF2B5EF4-FFF2-40B4-BE49-F238E27FC236}">
                <a16:creationId xmlns:a16="http://schemas.microsoft.com/office/drawing/2014/main" id="{AAA65A00-75FF-252E-8B01-F311D939D44F}"/>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Subcommittees</a:t>
            </a:r>
          </a:p>
        </p:txBody>
      </p:sp>
      <p:graphicFrame>
        <p:nvGraphicFramePr>
          <p:cNvPr id="8" name="Table 7">
            <a:extLst>
              <a:ext uri="{FF2B5EF4-FFF2-40B4-BE49-F238E27FC236}">
                <a16:creationId xmlns:a16="http://schemas.microsoft.com/office/drawing/2014/main" id="{E6FA6359-F489-982E-73C0-8FB9801FAA2D}"/>
              </a:ext>
            </a:extLst>
          </p:cNvPr>
          <p:cNvGraphicFramePr>
            <a:graphicFrameLocks noGrp="1"/>
          </p:cNvGraphicFramePr>
          <p:nvPr>
            <p:extLst>
              <p:ext uri="{D42A27DB-BD31-4B8C-83A1-F6EECF244321}">
                <p14:modId xmlns:p14="http://schemas.microsoft.com/office/powerpoint/2010/main" val="846833691"/>
              </p:ext>
            </p:extLst>
          </p:nvPr>
        </p:nvGraphicFramePr>
        <p:xfrm>
          <a:off x="858758" y="2272720"/>
          <a:ext cx="10474484" cy="3035525"/>
        </p:xfrm>
        <a:graphic>
          <a:graphicData uri="http://schemas.openxmlformats.org/drawingml/2006/table">
            <a:tbl>
              <a:tblPr firstRow="1" bandRow="1">
                <a:tableStyleId>{5C22544A-7EE6-4342-B048-85BDC9FD1C3A}</a:tableStyleId>
              </a:tblPr>
              <a:tblGrid>
                <a:gridCol w="3461141">
                  <a:extLst>
                    <a:ext uri="{9D8B030D-6E8A-4147-A177-3AD203B41FA5}">
                      <a16:colId xmlns:a16="http://schemas.microsoft.com/office/drawing/2014/main" val="2751622289"/>
                    </a:ext>
                  </a:extLst>
                </a:gridCol>
                <a:gridCol w="7013343">
                  <a:extLst>
                    <a:ext uri="{9D8B030D-6E8A-4147-A177-3AD203B41FA5}">
                      <a16:colId xmlns:a16="http://schemas.microsoft.com/office/drawing/2014/main" val="3119921149"/>
                    </a:ext>
                  </a:extLst>
                </a:gridCol>
              </a:tblGrid>
              <a:tr h="662433">
                <a:tc>
                  <a:txBody>
                    <a:bodyPr/>
                    <a:lstStyle/>
                    <a:p>
                      <a:pPr algn="ctr"/>
                      <a:r>
                        <a:rPr lang="en-US" sz="2400" b="0" noProof="0">
                          <a:solidFill>
                            <a:srgbClr val="52AECE"/>
                          </a:solidFill>
                          <a:latin typeface="Segoe Sans Text Semibold" pitchFamily="2" charset="0"/>
                          <a:cs typeface="Segoe Sans Text Semibold" pitchFamily="2" charset="0"/>
                        </a:rPr>
                        <a:t>Subcommittee</a:t>
                      </a:r>
                    </a:p>
                  </a:txBody>
                  <a:tcPr>
                    <a:noFill/>
                  </a:tcPr>
                </a:tc>
                <a:tc>
                  <a:txBody>
                    <a:bodyPr/>
                    <a:lstStyle/>
                    <a:p>
                      <a:pPr algn="ctr"/>
                      <a:r>
                        <a:rPr lang="en-US" sz="2400" b="0" noProof="0">
                          <a:solidFill>
                            <a:srgbClr val="52AECE"/>
                          </a:solidFill>
                          <a:latin typeface="Segoe Sans Text Semibold" pitchFamily="2" charset="0"/>
                          <a:cs typeface="Segoe Sans Text Semibold" pitchFamily="2" charset="0"/>
                        </a:rPr>
                        <a:t>Board Member Leads</a:t>
                      </a:r>
                    </a:p>
                  </a:txBody>
                  <a:tcPr>
                    <a:noFill/>
                  </a:tcPr>
                </a:tc>
                <a:extLst>
                  <a:ext uri="{0D108BD9-81ED-4DB2-BD59-A6C34878D82A}">
                    <a16:rowId xmlns:a16="http://schemas.microsoft.com/office/drawing/2014/main" val="3652871748"/>
                  </a:ext>
                </a:extLst>
              </a:tr>
              <a:tr h="433253">
                <a:tc>
                  <a:txBody>
                    <a:bodyPr/>
                    <a:lstStyle/>
                    <a:p>
                      <a:r>
                        <a:rPr lang="en-US" sz="1800" noProof="0">
                          <a:solidFill>
                            <a:schemeClr val="tx1"/>
                          </a:solidFill>
                          <a:latin typeface="Segoe UI" panose="020B0502040204020203" pitchFamily="34" charset="0"/>
                          <a:cs typeface="Segoe UI" panose="020B0502040204020203" pitchFamily="34" charset="0"/>
                        </a:rPr>
                        <a:t>Communications &amp; Amplification</a:t>
                      </a:r>
                    </a:p>
                  </a:txBody>
                  <a:tcP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r>
                        <a:rPr lang="en-US" sz="1800" noProof="0">
                          <a:solidFill>
                            <a:schemeClr val="tx1"/>
                          </a:solidFill>
                          <a:latin typeface="Segoe UI" panose="020B0502040204020203" pitchFamily="34" charset="0"/>
                          <a:cs typeface="Segoe UI" panose="020B0502040204020203" pitchFamily="34" charset="0"/>
                        </a:rPr>
                        <a:t>Isidora Katanic &amp; Jennifer Mason</a:t>
                      </a:r>
                    </a:p>
                  </a:txBody>
                  <a:tcP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620991660"/>
                  </a:ext>
                </a:extLst>
              </a:tr>
              <a:tr h="433253">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Sponsorship &amp; Sponsors</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r>
                        <a:rPr lang="en-US" sz="1800" b="0" i="0" u="none" strike="noStrike" baseline="0" noProof="0">
                          <a:solidFill>
                            <a:schemeClr val="tx1"/>
                          </a:solidFill>
                          <a:latin typeface="Segoe UI" panose="020B0502040204020203" pitchFamily="34" charset="0"/>
                          <a:cs typeface="Segoe UI" panose="020B0502040204020203" pitchFamily="34" charset="0"/>
                        </a:rPr>
                        <a:t>Mike </a:t>
                      </a:r>
                      <a:r>
                        <a:rPr lang="en-US" sz="1800" b="0" i="0" u="none" strike="noStrike" baseline="0" noProof="0" err="1">
                          <a:solidFill>
                            <a:schemeClr val="tx1"/>
                          </a:solidFill>
                          <a:latin typeface="Segoe UI" panose="020B0502040204020203" pitchFamily="34" charset="0"/>
                          <a:cs typeface="Segoe UI" panose="020B0502040204020203" pitchFamily="34" charset="0"/>
                        </a:rPr>
                        <a:t>Maadarani</a:t>
                      </a:r>
                      <a:r>
                        <a:rPr lang="en-US" sz="1800" noProof="0">
                          <a:solidFill>
                            <a:schemeClr val="tx1"/>
                          </a:solidFill>
                          <a:latin typeface="Segoe UI" panose="020B0502040204020203" pitchFamily="34" charset="0"/>
                          <a:cs typeface="Segoe UI" panose="020B0502040204020203" pitchFamily="34" charset="0"/>
                        </a:rPr>
                        <a:t>, Mark Rackley and Sharon Sumner</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430336802"/>
                  </a:ext>
                </a:extLst>
              </a:tr>
              <a:tr h="433253">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Tech &amp; Tools</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Tom Daly</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41111471"/>
                  </a:ext>
                </a:extLst>
              </a:tr>
              <a:tr h="433253">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Training</a:t>
                      </a: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r>
                        <a:rPr lang="en-US" sz="1800" noProof="0">
                          <a:solidFill>
                            <a:schemeClr val="tx1"/>
                          </a:solidFill>
                          <a:latin typeface="Segoe UI" panose="020B0502040204020203" pitchFamily="34" charset="0"/>
                          <a:cs typeface="Segoe UI" panose="020B0502040204020203" pitchFamily="34" charset="0"/>
                        </a:rPr>
                        <a:t>Sharon Weaver &amp; Wes Preston</a:t>
                      </a: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820505717"/>
                  </a:ext>
                </a:extLst>
              </a:tr>
              <a:tr h="433253">
                <a:tc>
                  <a:txBody>
                    <a:bodyPr/>
                    <a:lstStyle/>
                    <a:p>
                      <a:pPr lvl="0">
                        <a:buNone/>
                      </a:pPr>
                      <a:endParaRPr lang="en-US" sz="1800" noProof="0">
                        <a:solidFill>
                          <a:schemeClr val="tx1"/>
                        </a:solidFill>
                        <a:latin typeface="Segoe UI" panose="020B0502040204020203" pitchFamily="34" charset="0"/>
                        <a:cs typeface="Segoe UI" panose="020B0502040204020203" pitchFamily="34" charset="0"/>
                      </a:endParaRPr>
                    </a:p>
                  </a:txBody>
                  <a:tcP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endParaRPr lang="en-US" sz="1800" noProof="0">
                        <a:solidFill>
                          <a:schemeClr val="tx1"/>
                        </a:solidFill>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3210545806"/>
                  </a:ext>
                </a:extLst>
              </a:tr>
            </a:tbl>
          </a:graphicData>
        </a:graphic>
      </p:graphicFrame>
      <p:sp>
        <p:nvSpPr>
          <p:cNvPr id="10" name="TextBox 9">
            <a:extLst>
              <a:ext uri="{FF2B5EF4-FFF2-40B4-BE49-F238E27FC236}">
                <a16:creationId xmlns:a16="http://schemas.microsoft.com/office/drawing/2014/main" id="{B19BD3F0-CC73-AA17-CD3A-F24AC8297208}"/>
              </a:ext>
            </a:extLst>
          </p:cNvPr>
          <p:cNvSpPr txBox="1"/>
          <p:nvPr/>
        </p:nvSpPr>
        <p:spPr>
          <a:xfrm>
            <a:off x="3248628" y="5858879"/>
            <a:ext cx="5694744"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https://aka.ms/MGCISubcommittee</a:t>
            </a:r>
            <a:endParaRPr kumimoji="0" lang="en-US" sz="18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endParaRPr>
          </a:p>
        </p:txBody>
      </p:sp>
    </p:spTree>
    <p:extLst>
      <p:ext uri="{BB962C8B-B14F-4D97-AF65-F5344CB8AC3E}">
        <p14:creationId xmlns:p14="http://schemas.microsoft.com/office/powerpoint/2010/main" val="2602856542"/>
      </p:ext>
    </p:extLst>
  </p:cSld>
  <p:clrMapOvr>
    <a:masterClrMapping/>
  </p:clrMapOvr>
  <p:transition spd="med">
    <p:fade/>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4EA079-CEE2-88E6-2748-03F4697067F3}"/>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A3EAC6F0-A8A5-237A-87E0-F762B6801DFB}"/>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Meeting Rhythm of Business</a:t>
            </a:r>
          </a:p>
        </p:txBody>
      </p:sp>
      <p:graphicFrame>
        <p:nvGraphicFramePr>
          <p:cNvPr id="3" name="Table 2">
            <a:extLst>
              <a:ext uri="{FF2B5EF4-FFF2-40B4-BE49-F238E27FC236}">
                <a16:creationId xmlns:a16="http://schemas.microsoft.com/office/drawing/2014/main" id="{9DEBDEBD-4A77-76B8-3B6B-E9855B976C1B}"/>
              </a:ext>
            </a:extLst>
          </p:cNvPr>
          <p:cNvGraphicFramePr>
            <a:graphicFrameLocks noGrp="1"/>
          </p:cNvGraphicFramePr>
          <p:nvPr>
            <p:extLst>
              <p:ext uri="{D42A27DB-BD31-4B8C-83A1-F6EECF244321}">
                <p14:modId xmlns:p14="http://schemas.microsoft.com/office/powerpoint/2010/main" val="2645426248"/>
              </p:ext>
            </p:extLst>
          </p:nvPr>
        </p:nvGraphicFramePr>
        <p:xfrm>
          <a:off x="448023" y="2029951"/>
          <a:ext cx="11321355" cy="4467202"/>
        </p:xfrm>
        <a:graphic>
          <a:graphicData uri="http://schemas.openxmlformats.org/drawingml/2006/table">
            <a:tbl>
              <a:tblPr firstRow="1" bandRow="1">
                <a:tableStyleId>{5C22544A-7EE6-4342-B048-85BDC9FD1C3A}</a:tableStyleId>
              </a:tblPr>
              <a:tblGrid>
                <a:gridCol w="1091742">
                  <a:extLst>
                    <a:ext uri="{9D8B030D-6E8A-4147-A177-3AD203B41FA5}">
                      <a16:colId xmlns:a16="http://schemas.microsoft.com/office/drawing/2014/main" val="2751622289"/>
                    </a:ext>
                  </a:extLst>
                </a:gridCol>
                <a:gridCol w="2435118">
                  <a:extLst>
                    <a:ext uri="{9D8B030D-6E8A-4147-A177-3AD203B41FA5}">
                      <a16:colId xmlns:a16="http://schemas.microsoft.com/office/drawing/2014/main" val="3119921149"/>
                    </a:ext>
                  </a:extLst>
                </a:gridCol>
                <a:gridCol w="2583045">
                  <a:extLst>
                    <a:ext uri="{9D8B030D-6E8A-4147-A177-3AD203B41FA5}">
                      <a16:colId xmlns:a16="http://schemas.microsoft.com/office/drawing/2014/main" val="4073875647"/>
                    </a:ext>
                  </a:extLst>
                </a:gridCol>
                <a:gridCol w="2844765">
                  <a:extLst>
                    <a:ext uri="{9D8B030D-6E8A-4147-A177-3AD203B41FA5}">
                      <a16:colId xmlns:a16="http://schemas.microsoft.com/office/drawing/2014/main" val="300855872"/>
                    </a:ext>
                  </a:extLst>
                </a:gridCol>
                <a:gridCol w="2366685">
                  <a:extLst>
                    <a:ext uri="{9D8B030D-6E8A-4147-A177-3AD203B41FA5}">
                      <a16:colId xmlns:a16="http://schemas.microsoft.com/office/drawing/2014/main" val="1586536911"/>
                    </a:ext>
                  </a:extLst>
                </a:gridCol>
              </a:tblGrid>
              <a:tr h="471949">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oFill/>
                  </a:tcPr>
                </a:tc>
                <a:tc>
                  <a:txBody>
                    <a:bodyPr/>
                    <a:lstStyle/>
                    <a:p>
                      <a:pPr algn="ctr"/>
                      <a:r>
                        <a:rPr lang="en-US" sz="1800" b="0" noProof="0">
                          <a:solidFill>
                            <a:srgbClr val="52AECE"/>
                          </a:solidFill>
                          <a:latin typeface="Segoe Sans Text Semibold" pitchFamily="2" charset="0"/>
                          <a:cs typeface="Segoe Sans Text Semibold" pitchFamily="2" charset="0"/>
                        </a:rPr>
                        <a:t>Monday</a:t>
                      </a:r>
                    </a:p>
                  </a:txBody>
                  <a:tcPr>
                    <a:noFill/>
                  </a:tcPr>
                </a:tc>
                <a:tc>
                  <a:txBody>
                    <a:bodyPr/>
                    <a:lstStyle/>
                    <a:p>
                      <a:pPr algn="ctr"/>
                      <a:r>
                        <a:rPr lang="en-US" sz="1800" b="0" noProof="0">
                          <a:solidFill>
                            <a:srgbClr val="52AECE"/>
                          </a:solidFill>
                          <a:latin typeface="Segoe Sans Text Semibold" pitchFamily="2" charset="0"/>
                          <a:cs typeface="Segoe Sans Text Semibold" pitchFamily="2" charset="0"/>
                        </a:rPr>
                        <a:t>Tuesday</a:t>
                      </a:r>
                    </a:p>
                  </a:txBody>
                  <a:tcPr>
                    <a:noFill/>
                  </a:tcPr>
                </a:tc>
                <a:tc>
                  <a:txBody>
                    <a:bodyPr/>
                    <a:lstStyle/>
                    <a:p>
                      <a:pPr algn="ctr"/>
                      <a:r>
                        <a:rPr lang="en-US" sz="1800" b="0" noProof="0">
                          <a:solidFill>
                            <a:srgbClr val="52AECE"/>
                          </a:solidFill>
                          <a:latin typeface="Segoe Sans Text Semibold" pitchFamily="2" charset="0"/>
                          <a:cs typeface="Segoe Sans Text Semibold" pitchFamily="2" charset="0"/>
                        </a:rPr>
                        <a:t>Wednesday</a:t>
                      </a:r>
                    </a:p>
                  </a:txBody>
                  <a:tcPr>
                    <a:noFill/>
                  </a:tcPr>
                </a:tc>
                <a:tc>
                  <a:txBody>
                    <a:bodyPr/>
                    <a:lstStyle/>
                    <a:p>
                      <a:pPr lvl="0" algn="ctr">
                        <a:buNone/>
                      </a:pPr>
                      <a:r>
                        <a:rPr lang="en-US" sz="1800" b="0" noProof="0">
                          <a:solidFill>
                            <a:srgbClr val="52AECE"/>
                          </a:solidFill>
                          <a:latin typeface="Segoe Sans Text Semibold" pitchFamily="2" charset="0"/>
                          <a:cs typeface="Segoe Sans Text Semibold" pitchFamily="2" charset="0"/>
                        </a:rPr>
                        <a:t>Thursday</a:t>
                      </a:r>
                    </a:p>
                  </a:txBody>
                  <a:tcPr>
                    <a:noFill/>
                  </a:tcPr>
                </a:tc>
                <a:extLst>
                  <a:ext uri="{0D108BD9-81ED-4DB2-BD59-A6C34878D82A}">
                    <a16:rowId xmlns:a16="http://schemas.microsoft.com/office/drawing/2014/main" val="3652871748"/>
                  </a:ext>
                </a:extLst>
              </a:tr>
              <a:tr h="249277">
                <a:tc>
                  <a:txBody>
                    <a:bodyPr/>
                    <a:lstStyle/>
                    <a:p>
                      <a:r>
                        <a:rPr lang="en-US" sz="1400" noProof="0">
                          <a:solidFill>
                            <a:srgbClr val="52AECE"/>
                          </a:solidFill>
                          <a:latin typeface="Segoe Sans Text Semibold" pitchFamily="2" charset="0"/>
                          <a:cs typeface="Segoe Sans Text Semibold" pitchFamily="2" charset="0"/>
                        </a:rPr>
                        <a:t>Week 1</a:t>
                      </a:r>
                    </a:p>
                  </a:txBody>
                  <a:tcPr anchor="ctr">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620991660"/>
                  </a:ext>
                </a:extLst>
              </a:tr>
              <a:tr h="1296240">
                <a:tc>
                  <a:txBody>
                    <a:bodyPr/>
                    <a:lstStyle/>
                    <a:p>
                      <a:r>
                        <a:rPr lang="en-US" sz="1400" noProof="0">
                          <a:solidFill>
                            <a:srgbClr val="52AECE"/>
                          </a:solidFill>
                          <a:latin typeface="Segoe Sans Text Semibold" pitchFamily="2" charset="0"/>
                          <a:cs typeface="Segoe Sans Text Semibold" pitchFamily="2" charset="0"/>
                        </a:rPr>
                        <a:t>Week 2</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400" b="1" noProof="0">
                          <a:solidFill>
                            <a:schemeClr val="tx1"/>
                          </a:solidFill>
                          <a:latin typeface="Segoe UI" panose="020B0502040204020203" pitchFamily="34" charset="0"/>
                          <a:cs typeface="Segoe UI" panose="020B0502040204020203" pitchFamily="34" charset="0"/>
                        </a:rPr>
                        <a:t>Board Member Monthly Meeting</a:t>
                      </a:r>
                    </a:p>
                    <a:p>
                      <a:pPr lvl="0">
                        <a:buNone/>
                      </a:pPr>
                      <a:r>
                        <a:rPr lang="en-US" sz="1400" noProof="0">
                          <a:solidFill>
                            <a:schemeClr val="tx1"/>
                          </a:solidFill>
                          <a:latin typeface="Segoe UI" panose="020B0502040204020203" pitchFamily="34" charset="0"/>
                          <a:cs typeface="Segoe UI" panose="020B0502040204020203" pitchFamily="34" charset="0"/>
                        </a:rPr>
                        <a:t>Host: Heather &amp; Rotating Board Members</a:t>
                      </a:r>
                    </a:p>
                    <a:p>
                      <a:pPr lvl="0">
                        <a:buNone/>
                      </a:pPr>
                      <a:r>
                        <a:rPr lang="en-US" sz="1400" noProof="0">
                          <a:solidFill>
                            <a:schemeClr val="tx1"/>
                          </a:solidFill>
                          <a:latin typeface="Segoe UI" panose="020B0502040204020203" pitchFamily="34" charset="0"/>
                          <a:cs typeface="Segoe UI" panose="020B0502040204020203" pitchFamily="34" charset="0"/>
                        </a:rPr>
                        <a:t>Audience: Board &amp; MSFT </a:t>
                      </a:r>
                    </a:p>
                    <a:p>
                      <a:pPr lvl="0">
                        <a:buNone/>
                      </a:pPr>
                      <a:r>
                        <a:rPr lang="en-US" sz="1400" noProof="0">
                          <a:solidFill>
                            <a:schemeClr val="tx1"/>
                          </a:solidFill>
                          <a:latin typeface="Segoe UI" panose="020B0502040204020203" pitchFamily="34" charset="0"/>
                          <a:cs typeface="Segoe UI" panose="020B0502040204020203" pitchFamily="34" charset="0"/>
                        </a:rPr>
                        <a:t>7:10am PT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r>
                        <a:rPr lang="en-US" sz="1400" b="1" noProof="0">
                          <a:solidFill>
                            <a:schemeClr val="tx1"/>
                          </a:solidFill>
                          <a:latin typeface="Segoe UI" panose="020B0502040204020203" pitchFamily="34" charset="0"/>
                          <a:cs typeface="Segoe UI" panose="020B0502040204020203" pitchFamily="34" charset="0"/>
                        </a:rPr>
                        <a:t>Board/RL/MSFT Monthly Meeting </a:t>
                      </a:r>
                    </a:p>
                    <a:p>
                      <a:pPr lvl="0">
                        <a:buNone/>
                      </a:pPr>
                      <a:r>
                        <a:rPr lang="en-US" sz="1400" noProof="0">
                          <a:solidFill>
                            <a:schemeClr val="tx1"/>
                          </a:solidFill>
                          <a:latin typeface="Segoe UI" panose="020B0502040204020203" pitchFamily="34" charset="0"/>
                          <a:cs typeface="Segoe UI" panose="020B0502040204020203" pitchFamily="34" charset="0"/>
                        </a:rPr>
                        <a:t>Host: Heather &amp; Rotating Board Members</a:t>
                      </a:r>
                    </a:p>
                    <a:p>
                      <a:pPr lvl="0">
                        <a:buNone/>
                      </a:pPr>
                      <a:r>
                        <a:rPr lang="en-US" sz="1400" noProof="0">
                          <a:solidFill>
                            <a:schemeClr val="tx1"/>
                          </a:solidFill>
                          <a:latin typeface="Segoe UI" panose="020B0502040204020203" pitchFamily="34" charset="0"/>
                          <a:cs typeface="Segoe UI" panose="020B0502040204020203" pitchFamily="34" charset="0"/>
                        </a:rPr>
                        <a:t>Audience: BO, RL and MSFT</a:t>
                      </a:r>
                      <a:endParaRPr lang="en-US" noProof="0">
                        <a:solidFill>
                          <a:schemeClr val="tx1"/>
                        </a:solidFill>
                        <a:latin typeface="Segoe UI" panose="020B0502040204020203" pitchFamily="34" charset="0"/>
                        <a:cs typeface="Segoe UI" panose="020B0502040204020203" pitchFamily="34" charset="0"/>
                      </a:endParaRPr>
                    </a:p>
                    <a:p>
                      <a:pPr lvl="0">
                        <a:buNone/>
                      </a:pPr>
                      <a:r>
                        <a:rPr lang="en-US" sz="1400" noProof="0">
                          <a:solidFill>
                            <a:schemeClr val="tx1"/>
                          </a:solidFill>
                          <a:latin typeface="Segoe UI" panose="020B0502040204020203" pitchFamily="34" charset="0"/>
                          <a:cs typeface="Segoe UI" panose="020B0502040204020203" pitchFamily="34" charset="0"/>
                        </a:rPr>
                        <a:t>11:00am PT</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41456434"/>
                  </a:ext>
                </a:extLst>
              </a:tr>
              <a:tr h="947253">
                <a:tc>
                  <a:txBody>
                    <a:bodyPr/>
                    <a:lstStyle/>
                    <a:p>
                      <a:pPr lvl="0">
                        <a:buNone/>
                      </a:pPr>
                      <a:r>
                        <a:rPr lang="en-US" sz="1400" noProof="0">
                          <a:solidFill>
                            <a:srgbClr val="52AECE"/>
                          </a:solidFill>
                          <a:latin typeface="Segoe Sans Text Semibold" pitchFamily="2" charset="0"/>
                          <a:cs typeface="Segoe Sans Text Semibold" pitchFamily="2" charset="0"/>
                        </a:rPr>
                        <a:t>Week 3</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r>
                        <a:rPr lang="en-US" sz="1400" b="1" noProof="0">
                          <a:solidFill>
                            <a:schemeClr val="tx1"/>
                          </a:solidFill>
                          <a:latin typeface="Segoe UI" panose="020B0502040204020203" pitchFamily="34" charset="0"/>
                          <a:cs typeface="Segoe UI" panose="020B0502040204020203" pitchFamily="34" charset="0"/>
                        </a:rPr>
                        <a:t>General Session</a:t>
                      </a:r>
                    </a:p>
                    <a:p>
                      <a:pPr lvl="0">
                        <a:buNone/>
                      </a:pPr>
                      <a:r>
                        <a:rPr lang="en-US" sz="1400" noProof="0">
                          <a:solidFill>
                            <a:schemeClr val="tx1"/>
                          </a:solidFill>
                          <a:latin typeface="Segoe UI" panose="020B0502040204020203" pitchFamily="34" charset="0"/>
                          <a:cs typeface="Segoe UI" panose="020B0502040204020203" pitchFamily="34" charset="0"/>
                        </a:rPr>
                        <a:t>Host: Heather</a:t>
                      </a:r>
                    </a:p>
                    <a:p>
                      <a:pPr lvl="0">
                        <a:buNone/>
                      </a:pPr>
                      <a:r>
                        <a:rPr lang="en-US" sz="1400" noProof="0">
                          <a:solidFill>
                            <a:schemeClr val="tx1"/>
                          </a:solidFill>
                          <a:latin typeface="Segoe UI" panose="020B0502040204020203" pitchFamily="34" charset="0"/>
                          <a:cs typeface="Segoe UI" panose="020B0502040204020203" pitchFamily="34" charset="0"/>
                        </a:rPr>
                        <a:t>Audience: Open to public</a:t>
                      </a:r>
                    </a:p>
                    <a:p>
                      <a:pPr lvl="0">
                        <a:buNone/>
                      </a:pPr>
                      <a:r>
                        <a:rPr lang="en-US" sz="1400" noProof="0">
                          <a:solidFill>
                            <a:schemeClr val="tx1"/>
                          </a:solidFill>
                          <a:latin typeface="Segoe UI" panose="020B0502040204020203" pitchFamily="34" charset="0"/>
                          <a:cs typeface="Segoe UI" panose="020B0502040204020203" pitchFamily="34" charset="0"/>
                        </a:rPr>
                        <a:t>8:10am</a:t>
                      </a: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430336802"/>
                  </a:ext>
                </a:extLst>
              </a:tr>
              <a:tr h="1121747">
                <a:tc>
                  <a:txBody>
                    <a:bodyPr/>
                    <a:lstStyle/>
                    <a:p>
                      <a:pPr lvl="0">
                        <a:buNone/>
                      </a:pPr>
                      <a:r>
                        <a:rPr lang="en-US" sz="1400" noProof="0">
                          <a:solidFill>
                            <a:srgbClr val="52AECE"/>
                          </a:solidFill>
                          <a:latin typeface="Segoe Sans Text Semibold" pitchFamily="2" charset="0"/>
                          <a:cs typeface="Segoe Sans Text Semibold" pitchFamily="2" charset="0"/>
                        </a:rPr>
                        <a:t>Week 4</a:t>
                      </a:r>
                    </a:p>
                  </a:txBody>
                  <a:tcPr anchor="ctr">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endParaRPr lang="en-US" sz="1400" noProof="0">
                        <a:solidFill>
                          <a:schemeClr val="tx1"/>
                        </a:solidFill>
                        <a:latin typeface="Segoe UI" panose="020B0502040204020203" pitchFamily="34" charset="0"/>
                        <a:cs typeface="Segoe UI" panose="020B0502040204020203" pitchFamily="34" charset="0"/>
                      </a:endParaRPr>
                    </a:p>
                  </a:txBody>
                  <a:tcPr anchor="ct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noFill/>
                  </a:tcPr>
                </a:tc>
                <a:tc>
                  <a:txBody>
                    <a:bodyPr/>
                    <a:lstStyle/>
                    <a:p>
                      <a:pPr lvl="0">
                        <a:buNone/>
                      </a:pPr>
                      <a:r>
                        <a:rPr lang="en-US" sz="1400" b="1" i="0" u="none" strike="noStrike" noProof="0">
                          <a:solidFill>
                            <a:schemeClr val="tx1"/>
                          </a:solidFill>
                          <a:latin typeface="Segoe UI" panose="020B0502040204020203" pitchFamily="34" charset="0"/>
                          <a:cs typeface="Segoe UI" panose="020B0502040204020203" pitchFamily="34" charset="0"/>
                        </a:rPr>
                        <a:t>Event Training &amp; Office Hours (One time only) </a:t>
                      </a:r>
                    </a:p>
                    <a:p>
                      <a:pPr lvl="0">
                        <a:buNone/>
                      </a:pPr>
                      <a:r>
                        <a:rPr lang="en-US" sz="1400" b="0" i="0" u="none" strike="noStrike" noProof="0">
                          <a:solidFill>
                            <a:schemeClr val="tx1"/>
                          </a:solidFill>
                          <a:latin typeface="Segoe UI" panose="020B0502040204020203" pitchFamily="34" charset="0"/>
                          <a:cs typeface="Segoe UI" panose="020B0502040204020203" pitchFamily="34" charset="0"/>
                        </a:rPr>
                        <a:t>Host: Sharon &amp; Wes</a:t>
                      </a:r>
                    </a:p>
                    <a:p>
                      <a:pPr lvl="0">
                        <a:buNone/>
                      </a:pPr>
                      <a:r>
                        <a:rPr lang="en-US" sz="1400" b="0" i="0" u="none" strike="noStrike" noProof="0">
                          <a:solidFill>
                            <a:schemeClr val="tx1"/>
                          </a:solidFill>
                          <a:latin typeface="Segoe UI" panose="020B0502040204020203" pitchFamily="34" charset="0"/>
                          <a:cs typeface="Segoe UI" panose="020B0502040204020203" pitchFamily="34" charset="0"/>
                        </a:rPr>
                        <a:t>Audience: MGCI Membership</a:t>
                      </a:r>
                    </a:p>
                    <a:p>
                      <a:pPr lvl="0">
                        <a:buNone/>
                      </a:pPr>
                      <a:r>
                        <a:rPr lang="en-US" sz="1400" b="0" i="0" u="none" strike="noStrike" noProof="0">
                          <a:solidFill>
                            <a:schemeClr val="tx1"/>
                          </a:solidFill>
                          <a:latin typeface="Segoe UI" panose="020B0502040204020203" pitchFamily="34" charset="0"/>
                          <a:cs typeface="Segoe UI" panose="020B0502040204020203" pitchFamily="34" charset="0"/>
                        </a:rPr>
                        <a:t>8:10am PT</a:t>
                      </a:r>
                    </a:p>
                  </a:txBody>
                  <a:tcPr anchor="ctr">
                    <a:lnL w="12700" cap="flat" cmpd="sng" algn="ctr">
                      <a:solidFill>
                        <a:schemeClr val="bg1">
                          <a:lumMod val="75000"/>
                        </a:schemeClr>
                      </a:solidFill>
                      <a:prstDash val="solid"/>
                      <a:round/>
                      <a:headEnd type="none" w="med" len="med"/>
                      <a:tailEnd type="none" w="med" len="med"/>
                    </a:lnL>
                    <a:lnT w="12700" cap="flat" cmpd="sng" algn="ctr">
                      <a:solidFill>
                        <a:schemeClr val="bg1">
                          <a:lumMod val="75000"/>
                        </a:schemeClr>
                      </a:solidFill>
                      <a:prstDash val="solid"/>
                      <a:round/>
                      <a:headEnd type="none" w="med" len="med"/>
                      <a:tailEnd type="none" w="med" len="med"/>
                    </a:lnT>
                    <a:noFill/>
                  </a:tcPr>
                </a:tc>
                <a:extLst>
                  <a:ext uri="{0D108BD9-81ED-4DB2-BD59-A6C34878D82A}">
                    <a16:rowId xmlns:a16="http://schemas.microsoft.com/office/drawing/2014/main" val="1820505717"/>
                  </a:ext>
                </a:extLst>
              </a:tr>
            </a:tbl>
          </a:graphicData>
        </a:graphic>
      </p:graphicFrame>
    </p:spTree>
    <p:extLst>
      <p:ext uri="{BB962C8B-B14F-4D97-AF65-F5344CB8AC3E}">
        <p14:creationId xmlns:p14="http://schemas.microsoft.com/office/powerpoint/2010/main" val="3834274921"/>
      </p:ext>
    </p:extLst>
  </p:cSld>
  <p:clrMapOvr>
    <a:masterClrMapping/>
  </p:clrMapOvr>
  <p:transition spd="med">
    <p:fade/>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AAC7F1-C78D-1E0C-9D37-9F12A015D932}"/>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A765680E-68A9-6130-1BFC-BD0A993579C7}"/>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MGCI ROB Dates</a:t>
            </a:r>
          </a:p>
        </p:txBody>
      </p:sp>
      <p:graphicFrame>
        <p:nvGraphicFramePr>
          <p:cNvPr id="4" name="Table 3">
            <a:extLst>
              <a:ext uri="{FF2B5EF4-FFF2-40B4-BE49-F238E27FC236}">
                <a16:creationId xmlns:a16="http://schemas.microsoft.com/office/drawing/2014/main" id="{5A41529C-50F9-419F-91C2-1B6AE36F741F}"/>
              </a:ext>
            </a:extLst>
          </p:cNvPr>
          <p:cNvGraphicFramePr>
            <a:graphicFrameLocks noGrp="1"/>
          </p:cNvGraphicFramePr>
          <p:nvPr/>
        </p:nvGraphicFramePr>
        <p:xfrm>
          <a:off x="464243" y="1950901"/>
          <a:ext cx="11346757" cy="4590885"/>
        </p:xfrm>
        <a:graphic>
          <a:graphicData uri="http://schemas.openxmlformats.org/drawingml/2006/table">
            <a:tbl>
              <a:tblPr firstRow="1" bandRow="1">
                <a:tableStyleId>{5C22544A-7EE6-4342-B048-85BDC9FD1C3A}</a:tableStyleId>
              </a:tblPr>
              <a:tblGrid>
                <a:gridCol w="1536554">
                  <a:extLst>
                    <a:ext uri="{9D8B030D-6E8A-4147-A177-3AD203B41FA5}">
                      <a16:colId xmlns:a16="http://schemas.microsoft.com/office/drawing/2014/main" val="1162297249"/>
                    </a:ext>
                  </a:extLst>
                </a:gridCol>
                <a:gridCol w="2304864">
                  <a:extLst>
                    <a:ext uri="{9D8B030D-6E8A-4147-A177-3AD203B41FA5}">
                      <a16:colId xmlns:a16="http://schemas.microsoft.com/office/drawing/2014/main" val="1156175590"/>
                    </a:ext>
                  </a:extLst>
                </a:gridCol>
                <a:gridCol w="2213888">
                  <a:extLst>
                    <a:ext uri="{9D8B030D-6E8A-4147-A177-3AD203B41FA5}">
                      <a16:colId xmlns:a16="http://schemas.microsoft.com/office/drawing/2014/main" val="2601680374"/>
                    </a:ext>
                  </a:extLst>
                </a:gridCol>
                <a:gridCol w="2269091">
                  <a:extLst>
                    <a:ext uri="{9D8B030D-6E8A-4147-A177-3AD203B41FA5}">
                      <a16:colId xmlns:a16="http://schemas.microsoft.com/office/drawing/2014/main" val="20990148"/>
                    </a:ext>
                  </a:extLst>
                </a:gridCol>
                <a:gridCol w="3022360">
                  <a:extLst>
                    <a:ext uri="{9D8B030D-6E8A-4147-A177-3AD203B41FA5}">
                      <a16:colId xmlns:a16="http://schemas.microsoft.com/office/drawing/2014/main" val="1636957490"/>
                    </a:ext>
                  </a:extLst>
                </a:gridCol>
              </a:tblGrid>
              <a:tr h="426549">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Month</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Board</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Board / RL</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General Session</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tc>
                  <a:txBody>
                    <a:bodyPr/>
                    <a:lstStyle/>
                    <a:p>
                      <a:pPr algn="ctr" fontAlgn="base">
                        <a:lnSpc>
                          <a:spcPts val="2175"/>
                        </a:lnSpc>
                        <a:buNone/>
                      </a:pPr>
                      <a:r>
                        <a:rPr lang="en-US" sz="1800" b="1" i="0" noProof="0">
                          <a:solidFill>
                            <a:srgbClr val="52AECE"/>
                          </a:solidFill>
                          <a:effectLst/>
                          <a:latin typeface="Segoe Sans Text Semibold" pitchFamily="2" charset="0"/>
                          <a:cs typeface="Segoe Sans Text Semibold" pitchFamily="2" charset="0"/>
                        </a:rPr>
                        <a:t>Event Training</a:t>
                      </a:r>
                      <a:endParaRPr lang="en-US" b="1" i="0" noProof="0">
                        <a:solidFill>
                          <a:srgbClr val="52AECE"/>
                        </a:solidFill>
                        <a:effectLst/>
                        <a:latin typeface="Segoe Sans Text Semibold" pitchFamily="2" charset="0"/>
                        <a:cs typeface="Segoe Sans Text Semibold" pitchFamily="2" charset="0"/>
                      </a:endParaRPr>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24384"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113853722"/>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Jan</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13</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14</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20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29</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24384" cap="flat" cmpd="sng" algn="ctr">
                      <a:solidFill>
                        <a:srgbClr val="FFFFFF"/>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72057627"/>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Feb</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17</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26</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823120905"/>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Mar</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17</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MVP Summit</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4286916848"/>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Apr</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7</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21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23</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1614667257"/>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May</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12</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13</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19</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28</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020826106"/>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Jun</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9</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16</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25</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92175497"/>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Jul</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7 </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21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30</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525429095"/>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Aug</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gridSpan="4">
                  <a:txBody>
                    <a:bodyPr/>
                    <a:lstStyle/>
                    <a:p>
                      <a:pPr lvl="0" algn="ctr">
                        <a:buNone/>
                      </a:pPr>
                      <a:r>
                        <a:rPr lang="en-US" sz="1600" noProof="0">
                          <a:effectLst/>
                          <a:latin typeface="Segoe UI" panose="020B0502040204020203" pitchFamily="34" charset="0"/>
                          <a:cs typeface="Segoe UI" panose="020B0502040204020203" pitchFamily="34" charset="0"/>
                        </a:rPr>
                        <a:t>Summer Break</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hMerge="1">
                  <a:txBody>
                    <a:bodyPr/>
                    <a:lstStyle/>
                    <a:p>
                      <a:endParaRPr lang="en-US"/>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CF7"/>
                    </a:solidFill>
                  </a:tcPr>
                </a:tc>
                <a:tc hMerge="1">
                  <a:txBody>
                    <a:bodyPr/>
                    <a:lstStyle/>
                    <a:p>
                      <a:endParaRPr lang="en-US"/>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CF7"/>
                    </a:solidFill>
                  </a:tcPr>
                </a:tc>
                <a:tc hMerge="1">
                  <a:txBody>
                    <a:bodyPr/>
                    <a:lstStyle/>
                    <a:p>
                      <a:endParaRPr lang="en-US"/>
                    </a:p>
                  </a:txBody>
                  <a:tcPr>
                    <a:lnL w="9525" cap="flat" cmpd="sng" algn="ctr">
                      <a:solidFill>
                        <a:srgbClr val="FFFFFF"/>
                      </a:solidFill>
                      <a:prstDash val="solid"/>
                      <a:round/>
                      <a:headEnd type="none" w="med" len="med"/>
                      <a:tailEnd type="none" w="med" len="med"/>
                    </a:lnL>
                    <a:lnR w="9525" cap="flat" cmpd="sng" algn="ctr">
                      <a:solidFill>
                        <a:srgbClr val="FFFFFF"/>
                      </a:solidFill>
                      <a:prstDash val="solid"/>
                      <a:round/>
                      <a:headEnd type="none" w="med" len="med"/>
                      <a:tailEnd type="none" w="med" len="med"/>
                    </a:lnR>
                    <a:lnT w="9525" cap="flat" cmpd="sng" algn="ctr">
                      <a:solidFill>
                        <a:srgbClr val="FFFFFF"/>
                      </a:solidFill>
                      <a:prstDash val="solid"/>
                      <a:round/>
                      <a:headEnd type="none" w="med" len="med"/>
                      <a:tailEnd type="none" w="med" len="med"/>
                    </a:lnT>
                    <a:lnB w="9525" cap="flat" cmpd="sng" algn="ctr">
                      <a:solidFill>
                        <a:srgbClr val="FFFFFF"/>
                      </a:solidFill>
                      <a:prstDash val="solid"/>
                      <a:round/>
                      <a:headEnd type="none" w="med" len="med"/>
                      <a:tailEnd type="none" w="med" len="med"/>
                    </a:lnB>
                    <a:solidFill>
                      <a:srgbClr val="E7ECF7"/>
                    </a:solidFill>
                  </a:tcPr>
                </a:tc>
                <a:extLst>
                  <a:ext uri="{0D108BD9-81ED-4DB2-BD59-A6C34878D82A}">
                    <a16:rowId xmlns:a16="http://schemas.microsoft.com/office/drawing/2014/main" val="1785846289"/>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Sep</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9</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endParaRPr lang="en-US" sz="1600" noProof="0">
                        <a:effectLst/>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24</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2813862535"/>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Oct</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13</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14</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endParaRPr lang="en-US" sz="1600" noProof="0">
                        <a:effectLst/>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Thu 29</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3325495569"/>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Nov</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10</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11</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endParaRPr lang="en-US" sz="1600" noProof="0">
                        <a:effectLst/>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Holiday Break</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noFill/>
                  </a:tcPr>
                </a:tc>
                <a:extLst>
                  <a:ext uri="{0D108BD9-81ED-4DB2-BD59-A6C34878D82A}">
                    <a16:rowId xmlns:a16="http://schemas.microsoft.com/office/drawing/2014/main" val="687416440"/>
                  </a:ext>
                </a:extLst>
              </a:tr>
              <a:tr h="286034">
                <a:tc>
                  <a:txBody>
                    <a:bodyPr/>
                    <a:lstStyle/>
                    <a:p>
                      <a:pPr algn="ctr" fontAlgn="base">
                        <a:lnSpc>
                          <a:spcPts val="2175"/>
                        </a:lnSpc>
                        <a:buNone/>
                      </a:pPr>
                      <a:r>
                        <a:rPr lang="en-US" sz="1600" b="0" i="0" noProof="0">
                          <a:solidFill>
                            <a:srgbClr val="1A1A1A"/>
                          </a:solidFill>
                          <a:effectLst/>
                          <a:latin typeface="Segoe UI" panose="020B0502040204020203" pitchFamily="34" charset="0"/>
                          <a:cs typeface="Segoe UI" panose="020B0502040204020203" pitchFamily="34" charset="0"/>
                        </a:rPr>
                        <a:t>Dec</a:t>
                      </a:r>
                    </a:p>
                  </a:txBody>
                  <a:tcPr>
                    <a:lnL w="9525" cap="flat" cmpd="sng" algn="ctr">
                      <a:solidFill>
                        <a:srgbClr val="FFFFFF"/>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Tue 8</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Wed 9</a:t>
                      </a: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tc>
                  <a:txBody>
                    <a:bodyPr/>
                    <a:lstStyle/>
                    <a:p>
                      <a:pPr algn="ctr" fontAlgn="t">
                        <a:buNone/>
                      </a:pPr>
                      <a:endParaRPr lang="en-US" sz="1600" noProof="0">
                        <a:effectLst/>
                        <a:latin typeface="Segoe UI" panose="020B0502040204020203" pitchFamily="34" charset="0"/>
                        <a:cs typeface="Segoe UI" panose="020B0502040204020203" pitchFamily="34" charset="0"/>
                      </a:endParaRPr>
                    </a:p>
                  </a:txBody>
                  <a:tcPr>
                    <a:lnL w="12700" cap="flat" cmpd="sng" algn="ctr">
                      <a:solidFill>
                        <a:schemeClr val="bg1">
                          <a:lumMod val="75000"/>
                        </a:schemeClr>
                      </a:solid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tc>
                  <a:txBody>
                    <a:bodyPr/>
                    <a:lstStyle/>
                    <a:p>
                      <a:pPr algn="ctr" fontAlgn="t">
                        <a:buNone/>
                      </a:pPr>
                      <a:r>
                        <a:rPr lang="en-US" sz="1600" noProof="0">
                          <a:effectLst/>
                          <a:latin typeface="Segoe UI" panose="020B0502040204020203" pitchFamily="34" charset="0"/>
                          <a:cs typeface="Segoe UI" panose="020B0502040204020203" pitchFamily="34" charset="0"/>
                        </a:rPr>
                        <a:t>Holiday Break</a:t>
                      </a:r>
                    </a:p>
                  </a:txBody>
                  <a:tcPr>
                    <a:lnL w="12700" cap="flat" cmpd="sng" algn="ctr">
                      <a:solidFill>
                        <a:schemeClr val="bg1">
                          <a:lumMod val="75000"/>
                        </a:schemeClr>
                      </a:solidFill>
                      <a:prstDash val="solid"/>
                      <a:round/>
                      <a:headEnd type="none" w="med" len="med"/>
                      <a:tailEnd type="none" w="med" len="med"/>
                    </a:lnL>
                    <a:lnR w="9525" cap="flat" cmpd="sng" algn="ctr">
                      <a:solidFill>
                        <a:srgbClr val="FFFFFF"/>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9525" cap="flat" cmpd="sng" algn="ctr">
                      <a:solidFill>
                        <a:srgbClr val="FFFFFF"/>
                      </a:solidFill>
                      <a:prstDash val="solid"/>
                      <a:round/>
                      <a:headEnd type="none" w="med" len="med"/>
                      <a:tailEnd type="none" w="med" len="med"/>
                    </a:lnB>
                    <a:noFill/>
                  </a:tcPr>
                </a:tc>
                <a:extLst>
                  <a:ext uri="{0D108BD9-81ED-4DB2-BD59-A6C34878D82A}">
                    <a16:rowId xmlns:a16="http://schemas.microsoft.com/office/drawing/2014/main" val="3980044099"/>
                  </a:ext>
                </a:extLst>
              </a:tr>
            </a:tbl>
          </a:graphicData>
        </a:graphic>
      </p:graphicFrame>
    </p:spTree>
    <p:extLst>
      <p:ext uri="{BB962C8B-B14F-4D97-AF65-F5344CB8AC3E}">
        <p14:creationId xmlns:p14="http://schemas.microsoft.com/office/powerpoint/2010/main" val="2844798177"/>
      </p:ext>
    </p:extLst>
  </p:cSld>
  <p:clrMapOvr>
    <a:masterClrMapping/>
  </p:clrMapOvr>
  <p:transition spd="med">
    <p:fade/>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A10C08-D57B-B7D8-9628-8E54B63583C7}"/>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ED05E2A4-068A-87B0-48CA-F8DCEF468F67}"/>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Resources and O</a:t>
            </a:r>
            <a:r>
              <a:rPr kumimoji="0" lang="en-US" sz="4400" b="0" i="0" u="none" strike="noStrike" kern="1200" cap="none" spc="0" normalizeH="0" baseline="0" noProof="0" err="1">
                <a:ln>
                  <a:noFill/>
                </a:ln>
                <a:solidFill>
                  <a:srgbClr val="52AECE"/>
                </a:solidFill>
                <a:effectLst/>
                <a:uLnTx/>
                <a:uFillTx/>
                <a:latin typeface="Segoe Sans Text Semibold" pitchFamily="2" charset="0"/>
                <a:ea typeface="+mn-ea"/>
                <a:cs typeface="Segoe Sans Text Semibold" pitchFamily="2" charset="0"/>
              </a:rPr>
              <a:t>pportunities</a:t>
            </a: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 to Participate</a:t>
            </a:r>
          </a:p>
        </p:txBody>
      </p:sp>
      <p:graphicFrame>
        <p:nvGraphicFramePr>
          <p:cNvPr id="3" name="Table 2">
            <a:extLst>
              <a:ext uri="{FF2B5EF4-FFF2-40B4-BE49-F238E27FC236}">
                <a16:creationId xmlns:a16="http://schemas.microsoft.com/office/drawing/2014/main" id="{DA08F5C9-22D3-8484-8BC5-FE81F68B6A9E}"/>
              </a:ext>
            </a:extLst>
          </p:cNvPr>
          <p:cNvGraphicFramePr>
            <a:graphicFrameLocks noGrp="1"/>
          </p:cNvGraphicFramePr>
          <p:nvPr/>
        </p:nvGraphicFramePr>
        <p:xfrm>
          <a:off x="652437" y="2184399"/>
          <a:ext cx="10887127" cy="4170753"/>
        </p:xfrm>
        <a:graphic>
          <a:graphicData uri="http://schemas.openxmlformats.org/drawingml/2006/table">
            <a:tbl>
              <a:tblPr/>
              <a:tblGrid>
                <a:gridCol w="5520331">
                  <a:extLst>
                    <a:ext uri="{9D8B030D-6E8A-4147-A177-3AD203B41FA5}">
                      <a16:colId xmlns:a16="http://schemas.microsoft.com/office/drawing/2014/main" val="1022631732"/>
                    </a:ext>
                  </a:extLst>
                </a:gridCol>
                <a:gridCol w="5366796">
                  <a:extLst>
                    <a:ext uri="{9D8B030D-6E8A-4147-A177-3AD203B41FA5}">
                      <a16:colId xmlns:a16="http://schemas.microsoft.com/office/drawing/2014/main" val="2079435350"/>
                    </a:ext>
                  </a:extLst>
                </a:gridCol>
              </a:tblGrid>
              <a:tr h="647701">
                <a:tc>
                  <a:txBody>
                    <a:bodyPr/>
                    <a:lstStyle/>
                    <a:p>
                      <a:pPr marL="0" marR="0" algn="ctr" fontAlgn="t">
                        <a:buNone/>
                      </a:pPr>
                      <a:r>
                        <a:rPr lang="en-US" sz="2400" b="0" noProof="0">
                          <a:solidFill>
                            <a:srgbClr val="52AECE"/>
                          </a:solidFill>
                          <a:effectLst/>
                          <a:latin typeface="Segoe Sans Text Semibold" pitchFamily="2" charset="0"/>
                          <a:cs typeface="Segoe Sans Text Semibold" pitchFamily="2" charset="0"/>
                        </a:rPr>
                        <a:t>Item</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t">
                        <a:buNone/>
                      </a:pPr>
                      <a:r>
                        <a:rPr lang="en-US" sz="2400" b="0" noProof="0">
                          <a:solidFill>
                            <a:srgbClr val="52AECE"/>
                          </a:solidFill>
                          <a:effectLst/>
                          <a:latin typeface="Segoe Sans Text Semibold" pitchFamily="2" charset="0"/>
                          <a:cs typeface="Segoe Sans Text Semibold" pitchFamily="2" charset="0"/>
                        </a:rPr>
                        <a:t>URL</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906438663"/>
                  </a:ext>
                </a:extLst>
              </a:tr>
              <a:tr h="616282">
                <a:tc>
                  <a:txBody>
                    <a:bodyPr/>
                    <a:lstStyle/>
                    <a:p>
                      <a:pPr marL="0" marR="0" fontAlgn="t">
                        <a:buNone/>
                      </a:pPr>
                      <a:r>
                        <a:rPr lang="en-US" sz="1800" noProof="0">
                          <a:effectLst/>
                          <a:latin typeface="Segoe UI" panose="020B0502040204020203" pitchFamily="34" charset="0"/>
                          <a:cs typeface="Segoe UI" panose="020B0502040204020203" pitchFamily="34" charset="0"/>
                        </a:rPr>
                        <a:t>Join the CDO Tech and Test Team</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2"/>
                        </a:rPr>
                        <a:t>https://aka.ms/MGCI/CDOTechSignUp</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23415391"/>
                  </a:ext>
                </a:extLst>
              </a:tr>
              <a:tr h="616282">
                <a:tc>
                  <a:txBody>
                    <a:bodyPr/>
                    <a:lstStyle/>
                    <a:p>
                      <a:pPr marL="0" marR="0" fontAlgn="t">
                        <a:buNone/>
                      </a:pPr>
                      <a:r>
                        <a:rPr lang="en-US" sz="1800" noProof="0">
                          <a:effectLst/>
                          <a:latin typeface="Segoe UI" panose="020B0502040204020203" pitchFamily="34" charset="0"/>
                          <a:cs typeface="Segoe UI" panose="020B0502040204020203" pitchFamily="34" charset="0"/>
                        </a:rPr>
                        <a:t>Request Social Amplification</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3"/>
                        </a:rPr>
                        <a:t>https://aka.ms/communitysocial</a:t>
                      </a:r>
                      <a:r>
                        <a:rPr lang="en-US" sz="1800" noProof="0">
                          <a:effectLst/>
                          <a:latin typeface="Segoe UI" panose="020B0502040204020203" pitchFamily="34" charset="0"/>
                          <a:cs typeface="Segoe UI" panose="020B0502040204020203" pitchFamily="34" charset="0"/>
                        </a:rPr>
                        <a:t> </a:t>
                      </a: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99850036"/>
                  </a:ext>
                </a:extLst>
              </a:tr>
              <a:tr h="528962">
                <a:tc>
                  <a:txBody>
                    <a:bodyPr/>
                    <a:lstStyle/>
                    <a:p>
                      <a:pPr marL="0" marR="0" fontAlgn="t">
                        <a:buNone/>
                      </a:pPr>
                      <a:r>
                        <a:rPr lang="en-US" sz="1800" noProof="0">
                          <a:effectLst/>
                          <a:latin typeface="Segoe UI" panose="020B0502040204020203" pitchFamily="34" charset="0"/>
                          <a:cs typeface="Segoe UI" panose="020B0502040204020203" pitchFamily="34" charset="0"/>
                        </a:rPr>
                        <a:t>Submit news item for monthly MGCI Newsletter</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4"/>
                        </a:rPr>
                        <a:t>https://aka.ms/MGCINewsletterTopics</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79116728"/>
                  </a:ext>
                </a:extLst>
              </a:tr>
              <a:tr h="616282">
                <a:tc>
                  <a:txBody>
                    <a:bodyPr/>
                    <a:lstStyle/>
                    <a:p>
                      <a:pPr marL="0" marR="0" fontAlgn="t">
                        <a:buNone/>
                      </a:pPr>
                      <a:r>
                        <a:rPr lang="en-US" sz="1800" noProof="0">
                          <a:effectLst/>
                          <a:latin typeface="Segoe UI" panose="020B0502040204020203" pitchFamily="34" charset="0"/>
                          <a:cs typeface="Segoe UI" panose="020B0502040204020203" pitchFamily="34" charset="0"/>
                        </a:rPr>
                        <a:t>MGCI General Session Sign Up to Host</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5"/>
                        </a:rPr>
                        <a:t>https://aka.ms/GeneralSessionGuest</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10689406"/>
                  </a:ext>
                </a:extLst>
              </a:tr>
              <a:tr h="616282">
                <a:tc>
                  <a:txBody>
                    <a:bodyPr/>
                    <a:lstStyle/>
                    <a:p>
                      <a:pPr marL="0" marR="0" fontAlgn="t">
                        <a:buNone/>
                      </a:pPr>
                      <a:r>
                        <a:rPr lang="en-US" sz="1800" noProof="0">
                          <a:effectLst/>
                          <a:latin typeface="Segoe UI" panose="020B0502040204020203" pitchFamily="34" charset="0"/>
                          <a:cs typeface="Segoe UI" panose="020B0502040204020203" pitchFamily="34" charset="0"/>
                        </a:rPr>
                        <a:t>MGCI Blog Author Sign Up</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6"/>
                        </a:rPr>
                        <a:t>https://aka.ms/MGCIBlogAuthorSignUp</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146027299"/>
                  </a:ext>
                </a:extLst>
              </a:tr>
              <a:tr h="528962">
                <a:tc>
                  <a:txBody>
                    <a:bodyPr/>
                    <a:lstStyle/>
                    <a:p>
                      <a:pPr marL="0" marR="0" fontAlgn="t">
                        <a:buNone/>
                      </a:pPr>
                      <a:r>
                        <a:rPr lang="en-US" sz="1800" noProof="0">
                          <a:effectLst/>
                          <a:latin typeface="Segoe UI" panose="020B0502040204020203" pitchFamily="34" charset="0"/>
                          <a:cs typeface="Segoe UI" panose="020B0502040204020203" pitchFamily="34" charset="0"/>
                        </a:rPr>
                        <a:t>Monday at Microsoft Moderator Sign Up</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buNone/>
                      </a:pPr>
                      <a:r>
                        <a:rPr lang="en-US" sz="1800" noProof="0">
                          <a:effectLst/>
                          <a:latin typeface="Segoe UI" panose="020B0502040204020203" pitchFamily="34" charset="0"/>
                          <a:cs typeface="Segoe UI" panose="020B0502040204020203" pitchFamily="34" charset="0"/>
                          <a:hlinkClick r:id="rId7"/>
                        </a:rPr>
                        <a:t>https://aka.ms/MondaysatMicrosoft/ModSignUp</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78241700"/>
                  </a:ext>
                </a:extLst>
              </a:tr>
            </a:tbl>
          </a:graphicData>
        </a:graphic>
      </p:graphicFrame>
    </p:spTree>
    <p:extLst>
      <p:ext uri="{BB962C8B-B14F-4D97-AF65-F5344CB8AC3E}">
        <p14:creationId xmlns:p14="http://schemas.microsoft.com/office/powerpoint/2010/main" val="1514474571"/>
      </p:ext>
    </p:extLst>
  </p:cSld>
  <p:clrMapOvr>
    <a:masterClrMapping/>
  </p:clrMapOvr>
  <p:transition spd="med">
    <p:fade/>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5C287B-E1C0-AA8F-4E11-730A5D4D1506}"/>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1C7090D9-1BDC-72A5-E24D-8FC610D447B5}"/>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Resources and Short Links</a:t>
            </a:r>
          </a:p>
        </p:txBody>
      </p:sp>
      <p:graphicFrame>
        <p:nvGraphicFramePr>
          <p:cNvPr id="4" name="Table 3">
            <a:extLst>
              <a:ext uri="{FF2B5EF4-FFF2-40B4-BE49-F238E27FC236}">
                <a16:creationId xmlns:a16="http://schemas.microsoft.com/office/drawing/2014/main" id="{EFB16FFE-4804-F370-9CE1-BD8D7D6DC3F7}"/>
              </a:ext>
            </a:extLst>
          </p:cNvPr>
          <p:cNvGraphicFramePr>
            <a:graphicFrameLocks noGrp="1"/>
          </p:cNvGraphicFramePr>
          <p:nvPr/>
        </p:nvGraphicFramePr>
        <p:xfrm>
          <a:off x="970297" y="2593672"/>
          <a:ext cx="10251406" cy="3942934"/>
        </p:xfrm>
        <a:graphic>
          <a:graphicData uri="http://schemas.openxmlformats.org/drawingml/2006/table">
            <a:tbl>
              <a:tblPr bandRow="1">
                <a:tableStyleId>{5C22544A-7EE6-4342-B048-85BDC9FD1C3A}</a:tableStyleId>
              </a:tblPr>
              <a:tblGrid>
                <a:gridCol w="5591059">
                  <a:extLst>
                    <a:ext uri="{9D8B030D-6E8A-4147-A177-3AD203B41FA5}">
                      <a16:colId xmlns:a16="http://schemas.microsoft.com/office/drawing/2014/main" val="2548241425"/>
                    </a:ext>
                  </a:extLst>
                </a:gridCol>
                <a:gridCol w="4660347">
                  <a:extLst>
                    <a:ext uri="{9D8B030D-6E8A-4147-A177-3AD203B41FA5}">
                      <a16:colId xmlns:a16="http://schemas.microsoft.com/office/drawing/2014/main" val="764875714"/>
                    </a:ext>
                  </a:extLst>
                </a:gridCol>
              </a:tblGrid>
              <a:tr h="488536">
                <a:tc>
                  <a:txBody>
                    <a:bodyPr/>
                    <a:lstStyle/>
                    <a:p>
                      <a:pPr marL="0" marR="0" algn="ctr" fontAlgn="t"/>
                      <a:r>
                        <a:rPr lang="en-US" sz="2000" b="0" noProof="0">
                          <a:solidFill>
                            <a:srgbClr val="52AECE"/>
                          </a:solidFill>
                          <a:effectLst/>
                          <a:latin typeface="Segoe Sans Text Semibold" pitchFamily="2" charset="0"/>
                          <a:cs typeface="Segoe Sans Text Semibold" pitchFamily="2" charset="0"/>
                        </a:rPr>
                        <a:t>Item</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t"/>
                      <a:r>
                        <a:rPr lang="en-US" sz="2000" b="0" noProof="0">
                          <a:solidFill>
                            <a:srgbClr val="52AECE"/>
                          </a:solidFill>
                          <a:effectLst/>
                          <a:latin typeface="Segoe Sans Text Semibold" pitchFamily="2" charset="0"/>
                          <a:cs typeface="Segoe Sans Text Semibold" pitchFamily="2" charset="0"/>
                        </a:rPr>
                        <a:t>URL</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83209923"/>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AMC Home Page - website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2"/>
                        </a:rPr>
                        <a:t>https://aka.ms/MGCI</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80723255"/>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Sign Up Form – link to newsletter sign up</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3"/>
                        </a:rPr>
                        <a:t>https://aka.ms/MGCISignUP</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8298353"/>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Advisors Page - website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4"/>
                        </a:rPr>
                        <a:t>https://aka.ms/MGCIAdvisors</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257673261"/>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General Session AM Meeting Link</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5"/>
                        </a:rPr>
                        <a:t>https://aka.ms/MGCIMtgAM</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81798223"/>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General Session PM Meeting Link</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6"/>
                        </a:rPr>
                        <a:t>https://aka.ms/MGCIMtgPM</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96202438"/>
                  </a:ext>
                </a:extLst>
              </a:tr>
              <a:tr h="326306">
                <a:tc>
                  <a:txBody>
                    <a:bodyPr/>
                    <a:lstStyle/>
                    <a:p>
                      <a:pPr marL="0" lvl="0">
                        <a:buNone/>
                      </a:pPr>
                      <a:r>
                        <a:rPr lang="en-US" sz="1600" noProof="0">
                          <a:effectLst/>
                          <a:latin typeface="Segoe UI" panose="020B0502040204020203" pitchFamily="34" charset="0"/>
                          <a:cs typeface="Segoe UI" panose="020B0502040204020203" pitchFamily="34" charset="0"/>
                        </a:rPr>
                        <a:t>MGCI Event Training Meeting Link</a:t>
                      </a:r>
                    </a:p>
                  </a:txBody>
                  <a:tcPr marL="50799" marR="50799" marT="50799" marB="50799">
                    <a:lnL w="12700">
                      <a:noFill/>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lvl="0">
                        <a:buNone/>
                      </a:pPr>
                      <a:r>
                        <a:rPr lang="en-US" sz="1600" b="0" i="0" u="none" strike="noStrike" noProof="0">
                          <a:effectLst/>
                          <a:latin typeface="Segoe UI" panose="020B0502040204020203" pitchFamily="34" charset="0"/>
                          <a:cs typeface="Segoe UI" panose="020B0502040204020203" pitchFamily="34" charset="0"/>
                          <a:hlinkClick r:id="rId7"/>
                        </a:rPr>
                        <a:t>https://aka.ms/MGCITrainingMTG</a:t>
                      </a:r>
                      <a:endParaRPr lang="en-US" sz="1600" noProof="0">
                        <a:latin typeface="Segoe UI" panose="020B0502040204020203" pitchFamily="34" charset="0"/>
                        <a:cs typeface="Segoe UI" panose="020B0502040204020203" pitchFamily="34" charset="0"/>
                      </a:endParaRPr>
                    </a:p>
                  </a:txBody>
                  <a:tcPr marL="50799" marR="50799" marT="50799" marB="50799">
                    <a:lnL w="12700" cap="flat" cmpd="sng" algn="ctr">
                      <a:solidFill>
                        <a:schemeClr val="bg1">
                          <a:lumMod val="75000"/>
                        </a:schemeClr>
                      </a:solidFill>
                      <a:prstDash val="solid"/>
                      <a:round/>
                      <a:headEnd type="none" w="med" len="med"/>
                      <a:tailEnd type="none" w="med" len="med"/>
                    </a:lnL>
                    <a:lnR w="12700">
                      <a:noFill/>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367480265"/>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Meeting Feedback Survey</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8"/>
                        </a:rPr>
                        <a:t>https://aka.ms/MGCIFeedback</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32543117"/>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General Session Recordings on CT</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9"/>
                        </a:rPr>
                        <a:t>https://aka.ms/MGCI/MeetingRecordings</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3850076"/>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Post-Event Survey to Producers</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10"/>
                        </a:rPr>
                        <a:t>https://aka.ms/MGCIProducerPostEventSurvey</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02330117"/>
                  </a:ext>
                </a:extLst>
              </a:tr>
              <a:tr h="326308">
                <a:tc>
                  <a:txBody>
                    <a:bodyPr/>
                    <a:lstStyle/>
                    <a:p>
                      <a:pPr marL="0" marR="0" fontAlgn="t"/>
                      <a:r>
                        <a:rPr lang="en-US" sz="1600" noProof="0">
                          <a:effectLst/>
                          <a:latin typeface="Segoe UI" panose="020B0502040204020203" pitchFamily="34" charset="0"/>
                          <a:cs typeface="Segoe UI" panose="020B0502040204020203" pitchFamily="34" charset="0"/>
                        </a:rPr>
                        <a:t>MGCI Event Producers History</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600" noProof="0">
                          <a:effectLst/>
                          <a:latin typeface="Segoe UI" panose="020B0502040204020203" pitchFamily="34" charset="0"/>
                          <a:cs typeface="Segoe UI" panose="020B0502040204020203" pitchFamily="34" charset="0"/>
                          <a:hlinkClick r:id="rId11"/>
                        </a:rPr>
                        <a:t>https://aka.ms/MGCIEventProducerHistoryForm</a:t>
                      </a:r>
                      <a:endParaRPr lang="en-US" sz="16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932270196"/>
                  </a:ext>
                </a:extLst>
              </a:tr>
            </a:tbl>
          </a:graphicData>
        </a:graphic>
      </p:graphicFrame>
      <p:sp>
        <p:nvSpPr>
          <p:cNvPr id="7" name="TextBox 6">
            <a:extLst>
              <a:ext uri="{FF2B5EF4-FFF2-40B4-BE49-F238E27FC236}">
                <a16:creationId xmlns:a16="http://schemas.microsoft.com/office/drawing/2014/main" id="{D6D09648-7608-8D7F-C6A0-C2A8ABF3C4F2}"/>
              </a:ext>
            </a:extLst>
          </p:cNvPr>
          <p:cNvSpPr txBox="1"/>
          <p:nvPr/>
        </p:nvSpPr>
        <p:spPr>
          <a:xfrm>
            <a:off x="515043" y="1976405"/>
            <a:ext cx="569474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External Links</a:t>
            </a:r>
          </a:p>
        </p:txBody>
      </p:sp>
    </p:spTree>
    <p:extLst>
      <p:ext uri="{BB962C8B-B14F-4D97-AF65-F5344CB8AC3E}">
        <p14:creationId xmlns:p14="http://schemas.microsoft.com/office/powerpoint/2010/main" val="1345399686"/>
      </p:ext>
    </p:extLst>
  </p:cSld>
  <p:clrMapOvr>
    <a:masterClrMapping/>
  </p:clrMapOvr>
  <p:transition spd="med">
    <p:fade/>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141519-A24C-02E6-8761-B2E11AED7549}"/>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72AE8689-5468-1C11-FD1B-D767DB5E6F42}"/>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Resources and Short Links</a:t>
            </a:r>
          </a:p>
        </p:txBody>
      </p:sp>
      <p:sp>
        <p:nvSpPr>
          <p:cNvPr id="7" name="TextBox 6">
            <a:extLst>
              <a:ext uri="{FF2B5EF4-FFF2-40B4-BE49-F238E27FC236}">
                <a16:creationId xmlns:a16="http://schemas.microsoft.com/office/drawing/2014/main" id="{7EBCC397-A31F-69F9-575F-8312BB9050A1}"/>
              </a:ext>
            </a:extLst>
          </p:cNvPr>
          <p:cNvSpPr txBox="1"/>
          <p:nvPr/>
        </p:nvSpPr>
        <p:spPr>
          <a:xfrm>
            <a:off x="515043" y="1976405"/>
            <a:ext cx="569474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Internal Links</a:t>
            </a:r>
          </a:p>
        </p:txBody>
      </p:sp>
      <p:graphicFrame>
        <p:nvGraphicFramePr>
          <p:cNvPr id="3" name="Table 2">
            <a:extLst>
              <a:ext uri="{FF2B5EF4-FFF2-40B4-BE49-F238E27FC236}">
                <a16:creationId xmlns:a16="http://schemas.microsoft.com/office/drawing/2014/main" id="{27502200-DB3F-7198-09FC-646D1239CD47}"/>
              </a:ext>
            </a:extLst>
          </p:cNvPr>
          <p:cNvGraphicFramePr>
            <a:graphicFrameLocks noGrp="1"/>
          </p:cNvGraphicFramePr>
          <p:nvPr/>
        </p:nvGraphicFramePr>
        <p:xfrm>
          <a:off x="617719" y="2703112"/>
          <a:ext cx="10723381" cy="3195578"/>
        </p:xfrm>
        <a:graphic>
          <a:graphicData uri="http://schemas.openxmlformats.org/drawingml/2006/table">
            <a:tbl>
              <a:tblPr bandRow="1">
                <a:tableStyleId>{5C22544A-7EE6-4342-B048-85BDC9FD1C3A}</a:tableStyleId>
              </a:tblPr>
              <a:tblGrid>
                <a:gridCol w="5447380">
                  <a:extLst>
                    <a:ext uri="{9D8B030D-6E8A-4147-A177-3AD203B41FA5}">
                      <a16:colId xmlns:a16="http://schemas.microsoft.com/office/drawing/2014/main" val="3939691300"/>
                    </a:ext>
                  </a:extLst>
                </a:gridCol>
                <a:gridCol w="5276001">
                  <a:extLst>
                    <a:ext uri="{9D8B030D-6E8A-4147-A177-3AD203B41FA5}">
                      <a16:colId xmlns:a16="http://schemas.microsoft.com/office/drawing/2014/main" val="1707918500"/>
                    </a:ext>
                  </a:extLst>
                </a:gridCol>
              </a:tblGrid>
              <a:tr h="738588">
                <a:tc>
                  <a:txBody>
                    <a:bodyPr/>
                    <a:lstStyle/>
                    <a:p>
                      <a:pPr marL="0" marR="0" algn="ctr" fontAlgn="t"/>
                      <a:r>
                        <a:rPr lang="en-US" sz="2400" noProof="0">
                          <a:solidFill>
                            <a:srgbClr val="52AECE"/>
                          </a:solidFill>
                          <a:effectLst/>
                          <a:latin typeface="Segoe Sans Text Semibold" pitchFamily="2" charset="0"/>
                          <a:cs typeface="Segoe Sans Text Semibold" pitchFamily="2" charset="0"/>
                        </a:rPr>
                        <a:t>Item</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t"/>
                      <a:r>
                        <a:rPr lang="en-US" sz="2400" noProof="0">
                          <a:solidFill>
                            <a:srgbClr val="52AECE"/>
                          </a:solidFill>
                          <a:effectLst/>
                          <a:latin typeface="Segoe Sans Text Semibold" pitchFamily="2" charset="0"/>
                          <a:cs typeface="Segoe Sans Text Semibold" pitchFamily="2" charset="0"/>
                        </a:rPr>
                        <a:t>URL</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0399308"/>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Join the CDO Tech and Test Team</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2"/>
                        </a:rPr>
                        <a:t>https://aka.ms/MGCI/CDOTechSignUp</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8486677"/>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Request a Microsoft Venue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3"/>
                        </a:rPr>
                        <a:t>https://aka.ms/MGCI/MSOffice/VenueRequest</a:t>
                      </a:r>
                      <a:r>
                        <a:rPr lang="en-US" sz="1800" noProof="0">
                          <a:effectLst/>
                          <a:latin typeface="Segoe UI" panose="020B0502040204020203" pitchFamily="34" charset="0"/>
                          <a:cs typeface="Segoe UI" panose="020B0502040204020203" pitchFamily="34" charset="0"/>
                        </a:rPr>
                        <a:t> </a:t>
                      </a: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22684664"/>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Request Social Amplification</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4"/>
                        </a:rPr>
                        <a:t>https://aka.ms/communitysocial</a:t>
                      </a:r>
                      <a:r>
                        <a:rPr lang="en-US" sz="1800" noProof="0">
                          <a:effectLst/>
                          <a:latin typeface="Segoe UI" panose="020B0502040204020203" pitchFamily="34" charset="0"/>
                          <a:cs typeface="Segoe UI" panose="020B0502040204020203" pitchFamily="34" charset="0"/>
                        </a:rPr>
                        <a:t> </a:t>
                      </a: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155614230"/>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Link to Event Budget Template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5"/>
                        </a:rPr>
                        <a:t>https://aka.ms/MGCIBudgetTemplate</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1358801"/>
                  </a:ext>
                </a:extLst>
              </a:tr>
              <a:tr h="491398">
                <a:tc>
                  <a:txBody>
                    <a:bodyPr/>
                    <a:lstStyle/>
                    <a:p>
                      <a:pPr marL="0" marR="0" fontAlgn="t"/>
                      <a:r>
                        <a:rPr lang="en-US" sz="1800" noProof="0">
                          <a:effectLst/>
                          <a:latin typeface="Segoe UI" panose="020B0502040204020203" pitchFamily="34" charset="0"/>
                          <a:cs typeface="Segoe UI" panose="020B0502040204020203" pitchFamily="34" charset="0"/>
                        </a:rPr>
                        <a:t>Submit news item for monthly MGCI Newsletter</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6"/>
                        </a:rPr>
                        <a:t>https://aka.ms/MGCINewsletterTopics</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644709434"/>
                  </a:ext>
                </a:extLst>
              </a:tr>
            </a:tbl>
          </a:graphicData>
        </a:graphic>
      </p:graphicFrame>
    </p:spTree>
    <p:extLst>
      <p:ext uri="{BB962C8B-B14F-4D97-AF65-F5344CB8AC3E}">
        <p14:creationId xmlns:p14="http://schemas.microsoft.com/office/powerpoint/2010/main" val="3215043265"/>
      </p:ext>
    </p:extLst>
  </p:cSld>
  <p:clrMapOvr>
    <a:masterClrMapping/>
  </p:clrMapOvr>
  <p:transition spd="med">
    <p:fade/>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947F07-BC0D-72F6-39BE-E99B7EC47F22}"/>
            </a:ext>
          </a:extLst>
        </p:cNvPr>
        <p:cNvGrpSpPr/>
        <p:nvPr/>
      </p:nvGrpSpPr>
      <p:grpSpPr>
        <a:xfrm>
          <a:off x="0" y="0"/>
          <a:ext cx="0" cy="0"/>
          <a:chOff x="0" y="0"/>
          <a:chExt cx="0" cy="0"/>
        </a:xfrm>
      </p:grpSpPr>
      <p:sp>
        <p:nvSpPr>
          <p:cNvPr id="6" name="Title 26">
            <a:extLst>
              <a:ext uri="{FF2B5EF4-FFF2-40B4-BE49-F238E27FC236}">
                <a16:creationId xmlns:a16="http://schemas.microsoft.com/office/drawing/2014/main" id="{BC5E8CB5-D7E8-4488-42AB-99D49EBCADD1}"/>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Resources and Short Links</a:t>
            </a:r>
          </a:p>
        </p:txBody>
      </p:sp>
      <p:sp>
        <p:nvSpPr>
          <p:cNvPr id="7" name="TextBox 6">
            <a:extLst>
              <a:ext uri="{FF2B5EF4-FFF2-40B4-BE49-F238E27FC236}">
                <a16:creationId xmlns:a16="http://schemas.microsoft.com/office/drawing/2014/main" id="{DB628DFA-A82E-AAFD-77B0-37124E46C9CB}"/>
              </a:ext>
            </a:extLst>
          </p:cNvPr>
          <p:cNvSpPr txBox="1"/>
          <p:nvPr/>
        </p:nvSpPr>
        <p:spPr>
          <a:xfrm>
            <a:off x="515043" y="1976405"/>
            <a:ext cx="5694744" cy="46166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a:ln>
                  <a:noFill/>
                </a:ln>
                <a:solidFill>
                  <a:prstClr val="black"/>
                </a:solidFill>
                <a:effectLst/>
                <a:uLnTx/>
                <a:uFillTx/>
                <a:latin typeface="Segoe Sans Text Semibold" pitchFamily="2" charset="0"/>
                <a:ea typeface="+mn-ea"/>
                <a:cs typeface="Segoe Sans Text Semibold" pitchFamily="2" charset="0"/>
              </a:rPr>
              <a:t>Board &amp; Regional Leads Only</a:t>
            </a:r>
          </a:p>
        </p:txBody>
      </p:sp>
      <p:graphicFrame>
        <p:nvGraphicFramePr>
          <p:cNvPr id="4" name="Table 3">
            <a:extLst>
              <a:ext uri="{FF2B5EF4-FFF2-40B4-BE49-F238E27FC236}">
                <a16:creationId xmlns:a16="http://schemas.microsoft.com/office/drawing/2014/main" id="{6554DF19-C1EF-0F87-9192-ADB38C1465CB}"/>
              </a:ext>
            </a:extLst>
          </p:cNvPr>
          <p:cNvGraphicFramePr>
            <a:graphicFrameLocks noGrp="1"/>
          </p:cNvGraphicFramePr>
          <p:nvPr/>
        </p:nvGraphicFramePr>
        <p:xfrm>
          <a:off x="618959" y="2826008"/>
          <a:ext cx="11026942" cy="3371592"/>
        </p:xfrm>
        <a:graphic>
          <a:graphicData uri="http://schemas.openxmlformats.org/drawingml/2006/table">
            <a:tbl>
              <a:tblPr bandRow="1">
                <a:tableStyleId>{5C22544A-7EE6-4342-B048-85BDC9FD1C3A}</a:tableStyleId>
              </a:tblPr>
              <a:tblGrid>
                <a:gridCol w="5356844">
                  <a:extLst>
                    <a:ext uri="{9D8B030D-6E8A-4147-A177-3AD203B41FA5}">
                      <a16:colId xmlns:a16="http://schemas.microsoft.com/office/drawing/2014/main" val="33346303"/>
                    </a:ext>
                  </a:extLst>
                </a:gridCol>
                <a:gridCol w="5670098">
                  <a:extLst>
                    <a:ext uri="{9D8B030D-6E8A-4147-A177-3AD203B41FA5}">
                      <a16:colId xmlns:a16="http://schemas.microsoft.com/office/drawing/2014/main" val="1466401749"/>
                    </a:ext>
                  </a:extLst>
                </a:gridCol>
              </a:tblGrid>
              <a:tr h="578706">
                <a:tc>
                  <a:txBody>
                    <a:bodyPr/>
                    <a:lstStyle/>
                    <a:p>
                      <a:pPr marL="0" marR="0" algn="ctr" fontAlgn="t"/>
                      <a:r>
                        <a:rPr lang="en-US" sz="2400" noProof="0">
                          <a:solidFill>
                            <a:srgbClr val="52AECE"/>
                          </a:solidFill>
                          <a:effectLst/>
                          <a:latin typeface="Segoe Sans Text Semibold" pitchFamily="2" charset="0"/>
                          <a:cs typeface="Segoe Sans Text Semibold" pitchFamily="2" charset="0"/>
                        </a:rPr>
                        <a:t>Item </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algn="ctr" fontAlgn="t"/>
                      <a:r>
                        <a:rPr lang="en-US" sz="2400" noProof="0">
                          <a:solidFill>
                            <a:srgbClr val="52AECE"/>
                          </a:solidFill>
                          <a:effectLst/>
                          <a:latin typeface="Segoe Sans Text Semibold" pitchFamily="2" charset="0"/>
                          <a:cs typeface="Segoe Sans Text Semibold" pitchFamily="2" charset="0"/>
                        </a:rPr>
                        <a:t>URL</a:t>
                      </a:r>
                    </a:p>
                  </a:txBody>
                  <a:tcPr marL="50800" marR="50800" marT="50800" marB="50800">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21533163"/>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BO/RL Meeting Assets</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2"/>
                        </a:rPr>
                        <a:t>https://aka.ms/MGCI/BORLMeetingAssets</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80007294"/>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MGCI ADO Backlog</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3"/>
                        </a:rPr>
                        <a:t>https://aka.ms/MGCIBacklog</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30672316"/>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Choose a subcommittee</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4"/>
                        </a:rPr>
                        <a:t>https://aka.ms/MGCISubcommittee</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47411790"/>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Apply to be a Regional Lead</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5"/>
                        </a:rPr>
                        <a:t>https://aka.ms/MGCIRegionalLead</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835413358"/>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Collect Regional Leader Info</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6"/>
                        </a:rPr>
                        <a:t>https://aka.ms/MGCIRegLeaderInfo</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17523773"/>
                  </a:ext>
                </a:extLst>
              </a:tr>
              <a:tr h="465481">
                <a:tc>
                  <a:txBody>
                    <a:bodyPr/>
                    <a:lstStyle/>
                    <a:p>
                      <a:pPr marL="0" marR="0" fontAlgn="t"/>
                      <a:r>
                        <a:rPr lang="en-US" sz="1800" noProof="0">
                          <a:effectLst/>
                          <a:latin typeface="Segoe UI" panose="020B0502040204020203" pitchFamily="34" charset="0"/>
                          <a:cs typeface="Segoe UI" panose="020B0502040204020203" pitchFamily="34" charset="0"/>
                        </a:rPr>
                        <a:t>Collect Board &amp; Regional Leader Detailed Info</a:t>
                      </a:r>
                    </a:p>
                  </a:txBody>
                  <a:tcPr marL="50800" marR="50800" marT="50800" marB="50800">
                    <a:lnL w="12700" cap="flat" cmpd="sng" algn="ctr">
                      <a:noFill/>
                      <a:prstDash val="solid"/>
                      <a:round/>
                      <a:headEnd type="none" w="med" len="med"/>
                      <a:tailEnd type="none" w="med" len="med"/>
                    </a:lnL>
                    <a:lnR w="12700" cap="flat" cmpd="sng" algn="ctr">
                      <a:solidFill>
                        <a:schemeClr val="bg1">
                          <a:lumMod val="75000"/>
                        </a:schemeClr>
                      </a:solid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fontAlgn="t"/>
                      <a:r>
                        <a:rPr lang="en-US" sz="1800" noProof="0">
                          <a:effectLst/>
                          <a:latin typeface="Segoe UI" panose="020B0502040204020203" pitchFamily="34" charset="0"/>
                          <a:cs typeface="Segoe UI" panose="020B0502040204020203" pitchFamily="34" charset="0"/>
                          <a:hlinkClick r:id="rId7"/>
                        </a:rPr>
                        <a:t>https://aka.ms/MGCILeaderContactInfo</a:t>
                      </a:r>
                      <a:endParaRPr lang="en-US" sz="1800" noProof="0">
                        <a:effectLst/>
                        <a:latin typeface="Segoe UI" panose="020B0502040204020203" pitchFamily="34" charset="0"/>
                        <a:cs typeface="Segoe UI" panose="020B0502040204020203" pitchFamily="34" charset="0"/>
                      </a:endParaRPr>
                    </a:p>
                  </a:txBody>
                  <a:tcPr marL="50800" marR="50800" marT="50800" marB="50800">
                    <a:lnL w="12700" cap="flat" cmpd="sng" algn="ctr">
                      <a:solidFill>
                        <a:schemeClr val="bg1">
                          <a:lumMod val="7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75000"/>
                        </a:schemeClr>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81219153"/>
                  </a:ext>
                </a:extLst>
              </a:tr>
            </a:tbl>
          </a:graphicData>
        </a:graphic>
      </p:graphicFrame>
    </p:spTree>
    <p:extLst>
      <p:ext uri="{BB962C8B-B14F-4D97-AF65-F5344CB8AC3E}">
        <p14:creationId xmlns:p14="http://schemas.microsoft.com/office/powerpoint/2010/main" val="2995526314"/>
      </p:ext>
    </p:extLst>
  </p:cSld>
  <p:clrMapOvr>
    <a:masterClrMapping/>
  </p:clrMapOvr>
  <p:transition spd="med">
    <p:fade/>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22DB98CA-0609-1158-80B6-6365970F4778}"/>
              </a:ext>
            </a:extLst>
          </p:cNvPr>
          <p:cNvSpPr txBox="1">
            <a:spLocks/>
          </p:cNvSpPr>
          <p:nvPr/>
        </p:nvSpPr>
        <p:spPr>
          <a:xfrm>
            <a:off x="464243" y="542245"/>
            <a:ext cx="70033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err="1">
                <a:ln>
                  <a:noFill/>
                </a:ln>
                <a:solidFill>
                  <a:srgbClr val="52AECE"/>
                </a:solidFill>
                <a:effectLst/>
                <a:uLnTx/>
                <a:uFillTx/>
                <a:latin typeface="Segoe Sans Text Semibold" pitchFamily="2" charset="0"/>
                <a:ea typeface="+mn-ea"/>
                <a:cs typeface="Segoe Sans Text Semibold" pitchFamily="2" charset="0"/>
              </a:rPr>
              <a:t>Credly</a:t>
            </a: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 Badges</a:t>
            </a:r>
          </a:p>
        </p:txBody>
      </p:sp>
      <p:sp>
        <p:nvSpPr>
          <p:cNvPr id="5" name="Text Placeholder 28">
            <a:extLst>
              <a:ext uri="{FF2B5EF4-FFF2-40B4-BE49-F238E27FC236}">
                <a16:creationId xmlns:a16="http://schemas.microsoft.com/office/drawing/2014/main" id="{F2AEC2D2-FBC2-8336-54A3-3030B620F734}"/>
              </a:ext>
            </a:extLst>
          </p:cNvPr>
          <p:cNvSpPr txBox="1">
            <a:spLocks/>
          </p:cNvSpPr>
          <p:nvPr/>
        </p:nvSpPr>
        <p:spPr>
          <a:xfrm>
            <a:off x="464243" y="2745409"/>
            <a:ext cx="7003357" cy="2708434"/>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marR="0" lvl="0" indent="-285750" algn="l" defTabSz="914400" rtl="0" eaLnBrk="1" fontAlgn="auto" latinLnBrk="0" hangingPunct="1">
              <a:lnSpc>
                <a:spcPct val="100000"/>
              </a:lnSpc>
              <a:spcBef>
                <a:spcPts val="1800"/>
              </a:spcBef>
              <a:spcAft>
                <a:spcPts val="0"/>
              </a:spcAft>
              <a:buClrTx/>
              <a:buSzTx/>
              <a:buFont typeface="Arial,Sans-Serif"/>
              <a:buChar char="•"/>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Badges are issued to Board Members and Regional Leaders​</a:t>
            </a:r>
          </a:p>
          <a:p>
            <a:pPr marL="285750" marR="0" lvl="0" indent="-285750" algn="l" defTabSz="914400" rtl="0" eaLnBrk="1" fontAlgn="auto" latinLnBrk="0" hangingPunct="1">
              <a:lnSpc>
                <a:spcPct val="100000"/>
              </a:lnSpc>
              <a:spcBef>
                <a:spcPts val="1800"/>
              </a:spcBef>
              <a:spcAft>
                <a:spcPts val="0"/>
              </a:spcAft>
              <a:buClrTx/>
              <a:buSzTx/>
              <a:buFont typeface="Arial,Sans-Serif"/>
              <a:buChar char="•"/>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Email from "MGCI Board and Regional Leader Contact Information" was used to issue badges</a:t>
            </a:r>
            <a:r>
              <a:rPr kumimoji="0" lang="en-US" sz="20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rPr>
              <a:t> </a:t>
            </a:r>
            <a:r>
              <a:rPr kumimoji="0" lang="en-US" sz="2000" b="0" i="0" u="sng"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https://aka.ms/MGCIBoardRLContactList</a:t>
            </a:r>
            <a:r>
              <a:rPr kumimoji="0" lang="en-US" sz="2000" b="0" i="0" u="none" strike="noStrike" kern="1200" cap="none" spc="0" normalizeH="0" baseline="0" noProof="0">
                <a:ln>
                  <a:noFill/>
                </a:ln>
                <a:solidFill>
                  <a:prstClr val="black"/>
                </a:solidFill>
                <a:effectLst/>
                <a:uLnTx/>
                <a:uFillTx/>
                <a:latin typeface="Segoe UI" panose="020B0502040204020203" pitchFamily="34" charset="0"/>
                <a:ea typeface="+mn-ea"/>
                <a:cs typeface="Segoe UI" panose="020B0502040204020203" pitchFamily="34" charset="0"/>
              </a:rPr>
              <a:t>​</a:t>
            </a:r>
            <a:endPar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1800"/>
              </a:spcBef>
              <a:spcAft>
                <a:spcPts val="0"/>
              </a:spcAft>
              <a:buClrTx/>
              <a:buSzTx/>
              <a:buFont typeface="Arial,Sans-Serif"/>
              <a:buChar char="•"/>
              <a:tabLst/>
              <a:defRPr/>
            </a:pPr>
            <a:r>
              <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rPr>
              <a:t>Question/Support - Please email Heather – </a:t>
            </a:r>
            <a:r>
              <a:rPr kumimoji="0" lang="en-US" sz="2000" b="0" i="0" u="none" strike="noStrike" kern="1200" cap="none" spc="0" normalizeH="0" baseline="0" noProof="0" err="1">
                <a:ln>
                  <a:noFill/>
                </a:ln>
                <a:solidFill>
                  <a:prstClr val="white"/>
                </a:solidFill>
                <a:effectLst/>
                <a:uLnTx/>
                <a:uFillTx/>
                <a:latin typeface="Segoe UI" panose="020B0502040204020203" pitchFamily="34" charset="0"/>
                <a:ea typeface="+mn-ea"/>
                <a:cs typeface="Segoe UI" panose="020B0502040204020203" pitchFamily="34" charset="0"/>
              </a:rPr>
              <a:t>heather.cook@msftcommunity.com</a:t>
            </a:r>
            <a:endParaRPr kumimoji="0" lang="en-US" sz="2000" b="0" i="0" u="none" strike="noStrike" kern="1200" cap="none" spc="0" normalizeH="0" baseline="0" noProof="0">
              <a:ln>
                <a:noFill/>
              </a:ln>
              <a:solidFill>
                <a:prstClr val="white"/>
              </a:solidFill>
              <a:effectLst/>
              <a:uLnTx/>
              <a:uFillTx/>
              <a:latin typeface="Segoe UI" panose="020B0502040204020203" pitchFamily="34" charset="0"/>
              <a:ea typeface="+mn-ea"/>
              <a:cs typeface="Segoe UI" panose="020B0502040204020203" pitchFamily="34" charset="0"/>
            </a:endParaRPr>
          </a:p>
        </p:txBody>
      </p:sp>
      <p:sp>
        <p:nvSpPr>
          <p:cNvPr id="7" name="Text Placeholder 28">
            <a:extLst>
              <a:ext uri="{FF2B5EF4-FFF2-40B4-BE49-F238E27FC236}">
                <a16:creationId xmlns:a16="http://schemas.microsoft.com/office/drawing/2014/main" id="{B496052F-485A-5C0F-9F66-2DE4E7D9A39A}"/>
              </a:ext>
            </a:extLst>
          </p:cNvPr>
          <p:cNvSpPr txBox="1">
            <a:spLocks/>
          </p:cNvSpPr>
          <p:nvPr/>
        </p:nvSpPr>
        <p:spPr>
          <a:xfrm>
            <a:off x="464243" y="1351088"/>
            <a:ext cx="7003357" cy="461665"/>
          </a:xfrm>
          <a:prstGeom prst="rect">
            <a:avLst/>
          </a:prstGeom>
          <a:noFill/>
        </p:spPr>
        <p:txBody>
          <a:bodyPr wrap="square" lIns="91440" tIns="45720" rIns="91440" bIns="45720" anchor="t">
            <a:spAutoFit/>
          </a:bodyPr>
          <a:lstStyle>
            <a:lvl1pPr marL="228600" indent="-228600" algn="l" defTabSz="914400" rtl="0" eaLnBrk="1" latinLnBrk="0" hangingPunct="1">
              <a:lnSpc>
                <a:spcPct val="90000"/>
              </a:lnSpc>
              <a:spcBef>
                <a:spcPts val="1000"/>
              </a:spcBef>
              <a:buFont typeface="Arial" panose="020B0604020202020204" pitchFamily="34" charset="0"/>
              <a:buNone/>
              <a:defRPr lang="en-US" sz="1600" kern="1200" dirty="0" smtClean="0">
                <a:solidFill>
                  <a:schemeClr val="bg1"/>
                </a:solidFill>
                <a:latin typeface="Avenir Next LT Pro Ligh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None/>
              <a:defRPr lang="en-US" sz="2000" kern="1200" dirty="0" smtClean="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None/>
              <a:defRPr lang="en-US" sz="1800" kern="1200" dirty="0" smtClean="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None/>
              <a:defRPr lang="en-US" sz="1800" kern="1200" dirty="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800"/>
              </a:spcBef>
              <a:spcAft>
                <a:spcPts val="0"/>
              </a:spcAft>
              <a:buClrTx/>
              <a:buSzTx/>
              <a:buFont typeface="Arial" panose="020B0604020202020204" pitchFamily="34" charset="0"/>
              <a:buNone/>
              <a:tabLst/>
              <a:defRPr/>
            </a:pPr>
            <a:r>
              <a:rPr kumimoji="0" lang="en-US" sz="2400" b="0" i="0" u="none" strike="noStrike" kern="1200" cap="none" spc="0" normalizeH="0" baseline="0" noProof="0">
                <a:ln>
                  <a:noFill/>
                </a:ln>
                <a:solidFill>
                  <a:prstClr val="white"/>
                </a:solidFill>
                <a:effectLst/>
                <a:uLnTx/>
                <a:uFillTx/>
                <a:latin typeface="Segoe Sans Text Semibold" pitchFamily="2" charset="0"/>
                <a:ea typeface="+mn-ea"/>
                <a:cs typeface="Segoe Sans Text Semibold" pitchFamily="2" charset="0"/>
              </a:rPr>
              <a:t>Board &amp; Regional Leads Only</a:t>
            </a:r>
          </a:p>
        </p:txBody>
      </p:sp>
      <p:pic>
        <p:nvPicPr>
          <p:cNvPr id="11" name="Picture 10" descr="A blue circle with a logo and text&#10;&#10;Description automatically generated">
            <a:extLst>
              <a:ext uri="{FF2B5EF4-FFF2-40B4-BE49-F238E27FC236}">
                <a16:creationId xmlns:a16="http://schemas.microsoft.com/office/drawing/2014/main" id="{BA71A206-8F07-469F-2CE6-105768B9B1DB}"/>
              </a:ext>
            </a:extLst>
          </p:cNvPr>
          <p:cNvPicPr>
            <a:picLocks noChangeAspect="1"/>
          </p:cNvPicPr>
          <p:nvPr/>
        </p:nvPicPr>
        <p:blipFill>
          <a:blip r:embed="rId3"/>
          <a:stretch>
            <a:fillRect/>
          </a:stretch>
        </p:blipFill>
        <p:spPr>
          <a:xfrm>
            <a:off x="8580104" y="608716"/>
            <a:ext cx="3026639" cy="2883784"/>
          </a:xfrm>
          <a:prstGeom prst="rect">
            <a:avLst/>
          </a:prstGeom>
        </p:spPr>
      </p:pic>
      <p:pic>
        <p:nvPicPr>
          <p:cNvPr id="13" name="Picture 12" descr="A blue circle with a logo and text&#10;&#10;Description automatically generated">
            <a:extLst>
              <a:ext uri="{FF2B5EF4-FFF2-40B4-BE49-F238E27FC236}">
                <a16:creationId xmlns:a16="http://schemas.microsoft.com/office/drawing/2014/main" id="{09C88722-390F-0343-3A97-0F6C44FFD366}"/>
              </a:ext>
            </a:extLst>
          </p:cNvPr>
          <p:cNvPicPr>
            <a:picLocks noChangeAspect="1"/>
          </p:cNvPicPr>
          <p:nvPr/>
        </p:nvPicPr>
        <p:blipFill>
          <a:blip r:embed="rId4"/>
          <a:stretch>
            <a:fillRect/>
          </a:stretch>
        </p:blipFill>
        <p:spPr>
          <a:xfrm>
            <a:off x="8625770" y="3492500"/>
            <a:ext cx="2935306" cy="2890810"/>
          </a:xfrm>
          <a:prstGeom prst="rect">
            <a:avLst/>
          </a:prstGeom>
        </p:spPr>
      </p:pic>
    </p:spTree>
    <p:extLst>
      <p:ext uri="{BB962C8B-B14F-4D97-AF65-F5344CB8AC3E}">
        <p14:creationId xmlns:p14="http://schemas.microsoft.com/office/powerpoint/2010/main" val="568151925"/>
      </p:ext>
    </p:extLst>
  </p:cSld>
  <p:clrMapOvr>
    <a:masterClrMapping/>
  </p:clrMapOvr>
  <p:transition spd="med">
    <p:fade/>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6">
            <a:extLst>
              <a:ext uri="{FF2B5EF4-FFF2-40B4-BE49-F238E27FC236}">
                <a16:creationId xmlns:a16="http://schemas.microsoft.com/office/drawing/2014/main" id="{8341B477-1DAB-FD4B-A7CD-4A813F216F2F}"/>
              </a:ext>
            </a:extLst>
          </p:cNvPr>
          <p:cNvSpPr txBox="1">
            <a:spLocks/>
          </p:cNvSpPr>
          <p:nvPr/>
        </p:nvSpPr>
        <p:spPr>
          <a:xfrm>
            <a:off x="464243" y="542245"/>
            <a:ext cx="11181657" cy="727087"/>
          </a:xfrm>
          <a:prstGeom prst="rect">
            <a:avLst/>
          </a:prstGeom>
        </p:spPr>
        <p:txBody>
          <a:bodyPr anchor="ctr"/>
          <a:lstStyle>
            <a:lvl1pPr algn="l" defTabSz="914400" rtl="0" eaLnBrk="1" latinLnBrk="0" hangingPunct="1">
              <a:lnSpc>
                <a:spcPct val="90000"/>
              </a:lnSpc>
              <a:spcBef>
                <a:spcPct val="0"/>
              </a:spcBef>
              <a:buNone/>
              <a:defRPr lang="en-US" sz="6600" kern="1200" smtClean="0">
                <a:solidFill>
                  <a:schemeClr val="bg1"/>
                </a:solidFill>
                <a:latin typeface="Avenir Next LT Pro Light"/>
                <a:ea typeface="+mn-ea"/>
                <a:cs typeface="+mn-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4400" b="0" i="0" u="none" strike="noStrike" kern="1200" cap="none" spc="0" normalizeH="0" baseline="0" noProof="0">
                <a:ln>
                  <a:noFill/>
                </a:ln>
                <a:solidFill>
                  <a:srgbClr val="52AECE"/>
                </a:solidFill>
                <a:effectLst/>
                <a:uLnTx/>
                <a:uFillTx/>
                <a:latin typeface="Segoe Sans Text Semibold" pitchFamily="2" charset="0"/>
                <a:ea typeface="+mn-ea"/>
                <a:cs typeface="Segoe Sans Text Semibold" pitchFamily="2" charset="0"/>
              </a:rPr>
              <a:t>Microsoft Event Code of Conduct</a:t>
            </a:r>
          </a:p>
        </p:txBody>
      </p:sp>
      <p:sp>
        <p:nvSpPr>
          <p:cNvPr id="5" name="TextBox 4">
            <a:extLst>
              <a:ext uri="{FF2B5EF4-FFF2-40B4-BE49-F238E27FC236}">
                <a16:creationId xmlns:a16="http://schemas.microsoft.com/office/drawing/2014/main" id="{1843318E-2010-3BD7-AB4E-15F2CF0653F0}"/>
              </a:ext>
            </a:extLst>
          </p:cNvPr>
          <p:cNvSpPr txBox="1"/>
          <p:nvPr/>
        </p:nvSpPr>
        <p:spPr>
          <a:xfrm>
            <a:off x="243840" y="1883757"/>
            <a:ext cx="11755120" cy="483209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Microsoft’s mission is to empower every person and every organization on the planet to achieve more. This includes all Microsoft events and gatherings, including on digital platforms and in person, where we seek to create a respectful, friendly, enjoyable, and inclusive experience for all participants.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We expect all event participants to uphold the principles of this Code of Conduct. The Code of Conduct applies to all aspects of the main event and any related activities, whether digital or in person. Microsoft does not tolerate the following in any aspect of the event program, including business and social activities: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Behavior that is disruptive, disrespectful, or degrading to others, including any messages, images, or interactions by anyone, in any form, regardless of location.​</a:t>
            </a: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Harassment or discrimination based on age, ancestry, color, gender identity or expression, national origin, physical or mental disability, religion, sexual orientation, or any other characteristic protected by applicable local laws, regulations, and ordinances.​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We encourage everyone to assist in creating a welcoming and safe environment. Please report any concerns, harassing behavior, or suspicious or disruptive activity to venue staff, the event host or owner, or the nearest event staff.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We also encourage everyone to contact Microsoft’s Business Conduct Hotline at any time if you feel anything or anyone is not following this Code of Conduct or is inconsistent with Microsoft’s culture. The Hotline is available regardless of whether you are a Microsoft employee and can be reached at </a:t>
            </a:r>
            <a:r>
              <a:rPr kumimoji="0" lang="en-US" sz="1400" b="1" i="0" u="sng"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hlinkClick r:id="rId2">
                  <a:extLst>
                    <a:ext uri="{A12FA001-AC4F-418D-AE19-62706E023703}">
                      <ahyp:hlinkClr xmlns:ahyp="http://schemas.microsoft.com/office/drawing/2018/hyperlinkcolor" val="tx"/>
                    </a:ext>
                  </a:extLst>
                </a:hlinkClick>
              </a:rPr>
              <a:t>buscond@microsoft.com</a:t>
            </a:r>
            <a:r>
              <a:rPr kumimoji="0" lang="en-US" sz="1400" b="0" i="0" u="none" strike="noStrike" kern="1200" cap="none" spc="0" normalizeH="0" baseline="0" noProof="0">
                <a:ln>
                  <a:noFill/>
                </a:ln>
                <a:solidFill>
                  <a:srgbClr val="52AECE"/>
                </a:solidFill>
                <a:effectLst/>
                <a:uLnTx/>
                <a:uFillTx/>
                <a:latin typeface="Segoe UI" panose="020B0502040204020203" pitchFamily="34" charset="0"/>
                <a:ea typeface="+mn-ea"/>
                <a:cs typeface="Segoe UI" panose="020B0502040204020203" pitchFamily="34" charset="0"/>
              </a:rPr>
              <a:t> </a:t>
            </a: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or +1 (877) 320-MSFT, or call collect outside the United States at +1 (720)-904-6844.  Microsoft employees can also report any concerns to their Microsoft Manager.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UI" panose="020B0502040204020203" pitchFamily="34" charset="0"/>
                <a:ea typeface="+mn-ea"/>
                <a:cs typeface="Segoe UI" panose="020B0502040204020203" pitchFamily="34"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000000"/>
                </a:solidFill>
                <a:effectLst/>
                <a:uLnTx/>
                <a:uFillTx/>
                <a:latin typeface="Segoe Sans Text Semibold" pitchFamily="2" charset="0"/>
                <a:ea typeface="+mn-ea"/>
                <a:cs typeface="Segoe Sans Text Semibold" pitchFamily="2" charset="0"/>
              </a:rPr>
              <a:t>Microsoft reserves the right to refuse admittance to or remove any person from a Microsoft event at any time at its sole discretion.</a:t>
            </a:r>
          </a:p>
        </p:txBody>
      </p:sp>
    </p:spTree>
    <p:extLst>
      <p:ext uri="{BB962C8B-B14F-4D97-AF65-F5344CB8AC3E}">
        <p14:creationId xmlns:p14="http://schemas.microsoft.com/office/powerpoint/2010/main" val="3792443028"/>
      </p:ext>
    </p:extLst>
  </p:cSld>
  <p:clrMapOvr>
    <a:masterClrMapping/>
  </p:clrMapOvr>
  <p:transition spd="med">
    <p:fade/>
  </p:transition>
</p:sld>
</file>

<file path=ppt/theme/theme1.xml><?xml version="1.0" encoding="utf-8"?>
<a:theme xmlns:a="http://schemas.openxmlformats.org/drawingml/2006/main" name="3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Light">
  <a:themeElements>
    <a:clrScheme name="Microsoft for Startups">
      <a:dk1>
        <a:srgbClr val="3B2E58"/>
      </a:dk1>
      <a:lt1>
        <a:sysClr val="window" lastClr="FFFFFF"/>
      </a:lt1>
      <a:dk2>
        <a:srgbClr val="000000"/>
      </a:dk2>
      <a:lt2>
        <a:srgbClr val="FAF9FD"/>
      </a:lt2>
      <a:accent1>
        <a:srgbClr val="3B2E58"/>
      </a:accent1>
      <a:accent2>
        <a:srgbClr val="8661C5"/>
      </a:accent2>
      <a:accent3>
        <a:srgbClr val="D59DFF"/>
      </a:accent3>
      <a:accent4>
        <a:srgbClr val="30E5D0"/>
      </a:accent4>
      <a:accent5>
        <a:srgbClr val="FF9349"/>
      </a:accent5>
      <a:accent6>
        <a:srgbClr val="E9E6F5"/>
      </a:accent6>
      <a:hlink>
        <a:srgbClr val="3B2E58"/>
      </a:hlink>
      <a:folHlink>
        <a:srgbClr val="3B2E58"/>
      </a:folHlink>
    </a:clrScheme>
    <a:fontScheme name="Segoe UI">
      <a:majorFont>
        <a:latin typeface="Segoe UI Semibold"/>
        <a:ea typeface=""/>
        <a:cs typeface=""/>
      </a:majorFont>
      <a:minorFont>
        <a:latin typeface="Segoe U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6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Dark 16x9">
  <a:themeElements>
    <a:clrScheme name="Theme Colors Dark">
      <a:dk1>
        <a:srgbClr val="091F2C"/>
      </a:dk1>
      <a:lt1>
        <a:srgbClr val="FFFFFF"/>
      </a:lt1>
      <a:dk2>
        <a:srgbClr val="463668"/>
      </a:dk2>
      <a:lt2>
        <a:srgbClr val="E8E6DF"/>
      </a:lt2>
      <a:accent1>
        <a:srgbClr val="C5B4E3"/>
      </a:accent1>
      <a:accent2>
        <a:srgbClr val="8661C5"/>
      </a:accent2>
      <a:accent3>
        <a:srgbClr val="0078D4"/>
      </a:accent3>
      <a:accent4>
        <a:srgbClr val="D7D2CB"/>
      </a:accent4>
      <a:accent5>
        <a:srgbClr val="D59ED7"/>
      </a:accent5>
      <a:accent6>
        <a:srgbClr val="D2D2D2"/>
      </a:accent6>
      <a:hlink>
        <a:srgbClr val="D59ED7"/>
      </a:hlink>
      <a:folHlink>
        <a:srgbClr val="D59ED7"/>
      </a:folHlink>
    </a:clrScheme>
    <a:fontScheme name="Microsoft 2019 Brand Templates">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l" defTabSz="932472" fontAlgn="base">
          <a:spcBef>
            <a:spcPct val="0"/>
          </a:spcBef>
          <a:spcAft>
            <a:spcPct val="0"/>
          </a:spcAft>
          <a:defRPr sz="2000" dirty="0" err="1" smtClean="0">
            <a:solidFill>
              <a:schemeClr val="bg1"/>
            </a:soli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w="lg" len="med"/>
          <a:tailEnd type="none" w="lg" len="med"/>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lgn="l">
          <a:defRPr sz="2000" dirty="0" err="1" smtClean="0"/>
        </a:defPPr>
      </a:lstStyle>
    </a:txDef>
  </a:objectDefaults>
  <a:extraClrSchemeLst/>
  <a:custClrLst>
    <a:custClr name="Light Brown">
      <a:srgbClr val="E1D3C7"/>
    </a:custClr>
    <a:custClr name="Light Yellow">
      <a:srgbClr val="FFE399"/>
    </a:custClr>
    <a:custClr name="Light Orange">
      <a:srgbClr val="FFA38B"/>
    </a:custClr>
    <a:custClr name="Light Red">
      <a:srgbClr val="FFB3BB"/>
    </a:custClr>
    <a:custClr name="Light Magenta">
      <a:srgbClr val="D59ED7"/>
    </a:custClr>
    <a:custClr name="Light Purple">
      <a:srgbClr val="C5B4E3"/>
    </a:custClr>
    <a:custClr name="Light Blue">
      <a:srgbClr val="8DC8E8"/>
    </a:custClr>
    <a:custClr name="Light Teal">
      <a:srgbClr val="B9DCD2"/>
    </a:custClr>
    <a:custClr name="Light Green">
      <a:srgbClr val="D4EC8E"/>
    </a:custClr>
    <a:custClr name="Blue Black">
      <a:srgbClr val="091F2C"/>
    </a:custClr>
    <a:custClr name="Brown">
      <a:srgbClr val="BF9474"/>
    </a:custClr>
    <a:custClr name="Yellow">
      <a:srgbClr val="FFB900"/>
    </a:custClr>
    <a:custClr name="Orange">
      <a:srgbClr val="FF5C39"/>
    </a:custClr>
    <a:custClr name="Red">
      <a:srgbClr val="F4364C"/>
    </a:custClr>
    <a:custClr name="Magenta">
      <a:srgbClr val="C03BC4"/>
    </a:custClr>
    <a:custClr name="Purple">
      <a:srgbClr val="8661C5"/>
    </a:custClr>
    <a:custClr name="Blue">
      <a:srgbClr val="0078D4"/>
    </a:custClr>
    <a:custClr name="Teal">
      <a:srgbClr val="49C5B1"/>
    </a:custClr>
    <a:custClr name="Green">
      <a:srgbClr val="8DE971"/>
    </a:custClr>
    <a:custClr name="Rich Black">
      <a:srgbClr val="000000"/>
    </a:custClr>
    <a:custClr name="Dark Brown">
      <a:srgbClr val="5C4738"/>
    </a:custClr>
    <a:custClr name="Dark Yellow">
      <a:srgbClr val="7F5A1A"/>
    </a:custClr>
    <a:custClr name="Dark Orange">
      <a:srgbClr val="73391D"/>
    </a:custClr>
    <a:custClr name="Dark Red">
      <a:srgbClr val="73262F"/>
    </a:custClr>
    <a:custClr name="Dark Magenta">
      <a:srgbClr val="702573"/>
    </a:custClr>
    <a:custClr name="Dark Purple">
      <a:srgbClr val="463668"/>
    </a:custClr>
    <a:custClr name="Dark Blue">
      <a:srgbClr val="2A446F"/>
    </a:custClr>
    <a:custClr name="Dark Teal">
      <a:srgbClr val="225B62"/>
    </a:custClr>
    <a:custClr name="Dark Green">
      <a:srgbClr val="07641D"/>
    </a:custClr>
    <a:custClr name="Brown Black">
      <a:srgbClr val="291817"/>
    </a:custClr>
    <a:custClr name="Pure White">
      <a:srgbClr val="FFFFFF"/>
    </a:custClr>
    <a:custClr name="Off White">
      <a:srgbClr val="F4F3F5"/>
    </a:custClr>
    <a:custClr name="Warm White">
      <a:srgbClr val="FFF8F3"/>
    </a:custClr>
    <a:custClr name="Warm Light Gray">
      <a:srgbClr val="E8E6DF"/>
    </a:custClr>
    <a:custClr name="Mid Gray">
      <a:srgbClr val="D7D2CB"/>
    </a:custClr>
    <a:custClr name="Warm Gray">
      <a:srgbClr val="8C8279"/>
    </a:custClr>
    <a:custClr name="Light Gray">
      <a:srgbClr val="D9D9D6"/>
    </a:custClr>
    <a:custClr name="Cool Gray">
      <a:srgbClr val="B1B3B3"/>
    </a:custClr>
    <a:custClr name="Dark Gray">
      <a:srgbClr val="454142"/>
    </a:custClr>
    <a:custClr name="Pure White">
      <a:srgbClr val="FFFFFF"/>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 name="Blank">
      <a:srgbClr val="F0F0F0"/>
    </a:custClr>
  </a:custClrLst>
  <a:extLst>
    <a:ext uri="{05A4C25C-085E-4340-85A3-A5531E510DB2}">
      <thm15:themeFamily xmlns:thm15="http://schemas.microsoft.com/office/thememl/2012/main" name="Microsoft brand template starter - 16x9 v04.potx" id="{4908BB59-E0F9-4262-9337-B2D75939F852}" vid="{D6454D2F-4A81-47D2-9B7E-13FCDC97EE9D}"/>
    </a:ext>
  </a:extLst>
</a:theme>
</file>

<file path=ppt/theme/theme5.xml><?xml version="1.0" encoding="utf-8"?>
<a:theme xmlns:a="http://schemas.openxmlformats.org/drawingml/2006/main" name="4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374EE633EB283499DF1C0A9538B5B48" ma:contentTypeVersion="17" ma:contentTypeDescription="Create a new document." ma:contentTypeScope="" ma:versionID="c18cda3995a8ccd72fd68f9b927bb778">
  <xsd:schema xmlns:xsd="http://www.w3.org/2001/XMLSchema" xmlns:xs="http://www.w3.org/2001/XMLSchema" xmlns:p="http://schemas.microsoft.com/office/2006/metadata/properties" xmlns:ns1="http://schemas.microsoft.com/sharepoint/v3" xmlns:ns2="5d2ca1d5-3192-42b6-9a1b-950194ac9503" xmlns:ns3="79c62f8f-2aba-466d-b8c4-1d3b21cbfaeb" targetNamespace="http://schemas.microsoft.com/office/2006/metadata/properties" ma:root="true" ma:fieldsID="9e2bc92690b2ffd4a22d658aec0c2f1a" ns1:_="" ns2:_="" ns3:_="">
    <xsd:import namespace="http://schemas.microsoft.com/sharepoint/v3"/>
    <xsd:import namespace="5d2ca1d5-3192-42b6-9a1b-950194ac9503"/>
    <xsd:import namespace="79c62f8f-2aba-466d-b8c4-1d3b21cbfaeb"/>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BillingMetadata" minOccurs="0"/>
                <xsd:element ref="ns1:_ip_UnifiedCompliancePolicyProperties" minOccurs="0"/>
                <xsd:element ref="ns1:_ip_UnifiedCompliancePolicyUIAction"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element ref="ns2:MediaServiceOCR" minOccurs="0"/>
                <xsd:element ref="ns2:HasDigitalSignature" minOccurs="0"/>
                <xsd:element ref="ns2:DigitalSignatureProvider"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2" nillable="true" ma:displayName="Unified Compliance Policy Properties" ma:hidden="true" ma:internalName="_ip_UnifiedCompliancePolicyProperties">
      <xsd:simpleType>
        <xsd:restriction base="dms:Note"/>
      </xsd:simpleType>
    </xsd:element>
    <xsd:element name="_ip_UnifiedCompliancePolicyUIAction" ma:index="13"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d2ca1d5-3192-42b6-9a1b-950194ac950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BillingMetadata" ma:index="11" nillable="true" ma:displayName="MediaServiceBillingMetadata" ma:hidden="true" ma:internalName="MediaServiceBillingMetadata"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e385fb40-52d4-4fae-9c5b-3e8ff8a5878e"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HasDigitalSignature" ma:index="22" nillable="true" ma:displayName="Signed electronically" ma:internalName="HasDigitalSignature" ma:readOnly="true">
      <xsd:simpleType>
        <xsd:restriction base="dms:Boolean"/>
      </xsd:simpleType>
    </xsd:element>
    <xsd:element name="DigitalSignatureProvider" ma:index="23" nillable="true" ma:displayName="Signature provider" ma:internalName="DigitalSignatureProvider" ma:readOnly="true">
      <xsd:simpleType>
        <xsd:restriction base="dms:Text"/>
      </xsd:simpleType>
    </xsd:element>
    <xsd:element name="MediaServiceLocation" ma:index="24"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79c62f8f-2aba-466d-b8c4-1d3b21cbfaeb"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92bb657e-777f-4c06-a5ff-f3f7d5fec19a}" ma:internalName="TaxCatchAll" ma:showField="CatchAllData" ma:web="79c62f8f-2aba-466d-b8c4-1d3b21cbfaeb">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TaxCatchAll xmlns="79c62f8f-2aba-466d-b8c4-1d3b21cbfaeb" xsi:nil="true"/>
    <lcf76f155ced4ddcb4097134ff3c332f xmlns="5d2ca1d5-3192-42b6-9a1b-950194ac9503">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FF942C2-0F77-404F-A79D-988B866082F4}">
  <ds:schemaRefs>
    <ds:schemaRef ds:uri="5d2ca1d5-3192-42b6-9a1b-950194ac9503"/>
    <ds:schemaRef ds:uri="79c62f8f-2aba-466d-b8c4-1d3b21cbfae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B1137B61-CC2F-4646-8A24-5E04F2173D2B}">
  <ds:schemaRefs>
    <ds:schemaRef ds:uri="http://schemas.microsoft.com/sharepoint/v3/contenttype/forms"/>
  </ds:schemaRefs>
</ds:datastoreItem>
</file>

<file path=customXml/itemProps3.xml><?xml version="1.0" encoding="utf-8"?>
<ds:datastoreItem xmlns:ds="http://schemas.openxmlformats.org/officeDocument/2006/customXml" ds:itemID="{F9B22F04-156F-4B92-AF58-CE5B256206A2}">
  <ds:schemaRefs>
    <ds:schemaRef ds:uri="http://www.w3.org/XML/1998/namespace"/>
    <ds:schemaRef ds:uri="5d2ca1d5-3192-42b6-9a1b-950194ac9503"/>
    <ds:schemaRef ds:uri="http://purl.org/dc/elements/1.1/"/>
    <ds:schemaRef ds:uri="http://schemas.openxmlformats.org/package/2006/metadata/core-properties"/>
    <ds:schemaRef ds:uri="http://purl.org/dc/dcmitype/"/>
    <ds:schemaRef ds:uri="79c62f8f-2aba-466d-b8c4-1d3b21cbfaeb"/>
    <ds:schemaRef ds:uri="http://schemas.microsoft.com/office/2006/documentManagement/types"/>
    <ds:schemaRef ds:uri="http://schemas.microsoft.com/office/2006/metadata/properties"/>
    <ds:schemaRef ds:uri="http://schemas.microsoft.com/office/infopath/2007/PartnerControls"/>
    <ds:schemaRef ds:uri="http://schemas.microsoft.com/sharepoint/v3"/>
    <ds:schemaRef ds:uri="http://purl.org/dc/terms/"/>
  </ds:schemaRefs>
</ds:datastoreItem>
</file>

<file path=docMetadata/LabelInfo.xml><?xml version="1.0" encoding="utf-8"?>
<clbl:labelList xmlns:clbl="http://schemas.microsoft.com/office/2020/mipLabelMetadata">
  <clbl:label id="{b4c9f32e-da17-4ded-9c95-ce9da38f25d9}" enabled="0" method="" siteId="{b4c9f32e-da17-4ded-9c95-ce9da38f25d9}" removed="1"/>
  <clbl:label id="{f42aa342-8706-4288-bd11-ebb85995028c}" enabled="1" method="Privilege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0</TotalTime>
  <Words>4333</Words>
  <Application>Microsoft Office PowerPoint</Application>
  <PresentationFormat>Widescreen</PresentationFormat>
  <Paragraphs>753</Paragraphs>
  <Slides>57</Slides>
  <Notes>12</Notes>
  <HiddenSlides>5</HiddenSlides>
  <MMClips>0</MMClips>
  <ScaleCrop>false</ScaleCrop>
  <HeadingPairs>
    <vt:vector size="4" baseType="variant">
      <vt:variant>
        <vt:lpstr>Theme</vt:lpstr>
      </vt:variant>
      <vt:variant>
        <vt:i4>5</vt:i4>
      </vt:variant>
      <vt:variant>
        <vt:lpstr>Slide Titles</vt:lpstr>
      </vt:variant>
      <vt:variant>
        <vt:i4>57</vt:i4>
      </vt:variant>
    </vt:vector>
  </HeadingPairs>
  <TitlesOfParts>
    <vt:vector size="62" baseType="lpstr">
      <vt:lpstr>3_Office Theme</vt:lpstr>
      <vt:lpstr>1_Light</vt:lpstr>
      <vt:lpstr>6_Office Theme</vt:lpstr>
      <vt:lpstr>Dark 16x9</vt:lpstr>
      <vt:lpstr>4_Office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Women Speakers | Microsoft Ecosystem 💜 Curated Women in Tech speaker directory 🌍 Resource for community leaders &amp; event organizers 🚀 Speak Microsoft tech → create a profile &amp; get listed ✨ Amplify voices. Build inclusive events. Grow the community.  Microsoft Solutions Women in Tech speaker directory on Sessionize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Erica Stowell (RedCloud Consulting Inc)</dc:creator>
  <cp:lastModifiedBy>Emily Hove (Chilco Strategies Inc)</cp:lastModifiedBy>
  <cp:revision>2</cp:revision>
  <dcterms:created xsi:type="dcterms:W3CDTF">2023-07-25T17:53:42Z</dcterms:created>
  <dcterms:modified xsi:type="dcterms:W3CDTF">2026-10-22T17:10:41Z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0x010100B374EE633EB283499DF1C0A9538B5B48</vt:lpwstr>
  </property>
  <property fmtid="{D5CDD505-2E9C-101B-9397-08002B2CF9AE}" pid="3" name="MediaServiceImageTags">
    <vt:lpwstr/>
  </property>
  <property fmtid="{D5CDD505-2E9C-101B-9397-08002B2CF9AE}" pid="4" name="xd_ProgID">
    <vt:lpwstr/>
  </property>
  <property fmtid="{D5CDD505-2E9C-101B-9397-08002B2CF9AE}" pid="5" name="ComplianceAssetId">
    <vt:lpwstr/>
  </property>
  <property fmtid="{D5CDD505-2E9C-101B-9397-08002B2CF9AE}" pid="6" name="TemplateUrl">
    <vt:lpwstr/>
  </property>
  <property fmtid="{D5CDD505-2E9C-101B-9397-08002B2CF9AE}" pid="7" name="_ExtendedDescription">
    <vt:lpwstr/>
  </property>
  <property fmtid="{D5CDD505-2E9C-101B-9397-08002B2CF9AE}" pid="8" name="TriggerFlowInfo">
    <vt:lpwstr/>
  </property>
  <property fmtid="{D5CDD505-2E9C-101B-9397-08002B2CF9AE}" pid="9" name="xd_Signature">
    <vt:lpwstr/>
  </property>
  <property fmtid="{D5CDD505-2E9C-101B-9397-08002B2CF9AE}" pid="10" name="Order">
    <vt:lpwstr>27300.0000000000</vt:lpwstr>
  </property>
  <property fmtid="{D5CDD505-2E9C-101B-9397-08002B2CF9AE}" pid="11" name="MSIP_Label_defa4170-0d19-0005-0004-bc88714345d2_Name">
    <vt:lpwstr>defa4170-0d19-0005-0004-bc88714345d2</vt:lpwstr>
  </property>
  <property fmtid="{D5CDD505-2E9C-101B-9397-08002B2CF9AE}" pid="12" name="MSIP_Label_defa4170-0d19-0005-0004-bc88714345d2_Enabled">
    <vt:lpwstr>true</vt:lpwstr>
  </property>
  <property fmtid="{D5CDD505-2E9C-101B-9397-08002B2CF9AE}" pid="13" name="MSIP_Label_defa4170-0d19-0005-0004-bc88714345d2_Tag">
    <vt:lpwstr>50, 3, 0, 1</vt:lpwstr>
  </property>
  <property fmtid="{D5CDD505-2E9C-101B-9397-08002B2CF9AE}" pid="14" name="MSIP_Label_defa4170-0d19-0005-0004-bc88714345d2_SetDate">
    <vt:lpwstr>2026-09-15T18:35:35Z</vt:lpwstr>
  </property>
  <property fmtid="{D5CDD505-2E9C-101B-9397-08002B2CF9AE}" pid="15" name="MSIP_Label_defa4170-0d19-0005-0004-bc88714345d2_ContentBits">
    <vt:lpwstr>0</vt:lpwstr>
  </property>
  <property fmtid="{D5CDD505-2E9C-101B-9397-08002B2CF9AE}" pid="16" name="MSIP_Label_defa4170-0d19-0005-0004-bc88714345d2_ActionId">
    <vt:lpwstr>a27e6c80-8176-4f95-b22b-378f9b526e12</vt:lpwstr>
  </property>
  <property fmtid="{D5CDD505-2E9C-101B-9397-08002B2CF9AE}" pid="17" name="MSIP_Label_defa4170-0d19-0005-0004-bc88714345d2_SiteId">
    <vt:lpwstr>4b99bbe3-7018-45a6-b6cb-4dc91833d628</vt:lpwstr>
  </property>
  <property fmtid="{D5CDD505-2E9C-101B-9397-08002B2CF9AE}" pid="18" name="MSIP_Label_defa4170-0d19-0005-0004-bc88714345d2_Method">
    <vt:lpwstr>Standard</vt:lpwstr>
  </property>
</Properties>
</file>